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3" r:id="rId5"/>
    <p:sldMasterId id="2147483682" r:id="rId6"/>
    <p:sldMasterId id="2147483699" r:id="rId7"/>
    <p:sldMasterId id="2147483733" r:id="rId8"/>
    <p:sldMasterId id="2147483753" r:id="rId9"/>
    <p:sldMasterId id="2147483765" r:id="rId10"/>
    <p:sldMasterId id="2147483792" r:id="rId11"/>
  </p:sldMasterIdLst>
  <p:notesMasterIdLst>
    <p:notesMasterId r:id="rId28"/>
  </p:notesMasterIdLst>
  <p:sldIdLst>
    <p:sldId id="2146846566" r:id="rId12"/>
    <p:sldId id="2146846563" r:id="rId13"/>
    <p:sldId id="2146846485" r:id="rId14"/>
    <p:sldId id="2146846491" r:id="rId15"/>
    <p:sldId id="2146846445" r:id="rId16"/>
    <p:sldId id="2146846484" r:id="rId17"/>
    <p:sldId id="2146846530" r:id="rId18"/>
    <p:sldId id="2146846465" r:id="rId19"/>
    <p:sldId id="2146846486" r:id="rId20"/>
    <p:sldId id="2146846441" r:id="rId21"/>
    <p:sldId id="2146846510" r:id="rId22"/>
    <p:sldId id="2146846509" r:id="rId23"/>
    <p:sldId id="2146846565" r:id="rId24"/>
    <p:sldId id="2146846564" r:id="rId25"/>
    <p:sldId id="2146846275" r:id="rId26"/>
    <p:sldId id="2144327907" r:id="rId27"/>
  </p:sldIdLst>
  <p:sldSz cx="12192000" cy="6858000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85A107-2D3E-7AFE-0528-70F5B03A336C}" name="Marianne Vita" initials="MV" userId="S::mariannev@thevab.com::35b1102d-d340-4a85-a709-12ee727aa48b" providerId="AD"/>
  <p188:author id="{6644001F-98D2-AF68-925B-F4D39E797894}" name="Jason Wiese" initials="JW" userId="S::jasonw@thevab.com::4bff8d5b-7de6-4655-b397-69b0afc81113" providerId="AD"/>
  <p188:author id="{41E8424B-45FD-3ECB-0948-723F916FFB79}" name="Danielle Delauro" initials="DD" userId="S::danielled@thevab.com::79c3a64d-209a-45df-902b-7cba6cccfd68" providerId="AD"/>
  <p188:author id="{18B05F85-EBC3-986A-C4C9-9A586B89E728}" name="Marianne Vita" initials="MV" userId="1457f4d67c0e3ffe" providerId="Windows Live"/>
  <p188:author id="{A5C48789-DAFD-4389-7A87-B92CBB8A351A}" name="Reed Kiely" initials="RK" userId="S::reedk@thevab.com::768be38e-2fb5-40ce-925d-bd8e9d9e3c31" providerId="AD"/>
  <p188:author id="{F0141AB7-7F25-3C16-C77D-5FEA2DA4B116}" name="Karolina Guillen" initials="KG" userId="S::karolinaG@thevab.com::c1c08796-a0be-47c6-af52-5d31fd96ec50" providerId="AD"/>
  <p188:author id="{40CDBCD8-5C78-F3A3-F41F-DA4694EE60DF}" name="Kaileen Cain" initials="KC" userId="S::KaileenC@thevab.com::21167d2d-fdf2-4320-ae3a-272888c89590" providerId="AD"/>
  <p188:author id="{21855EDF-F9CE-3B66-C6A5-06158391F461}" name="Leah Montner Dixon" initials="LMD" userId="S::leahm@thevab.com::d5b2ae9e-9213-4442-b7df-4db8cbe51e5d" providerId="AD"/>
  <p188:author id="{FCE3F7EB-DC72-F237-D662-44918D558BC7}" name="Benjamin Vandegrift" initials="BV" userId="S::benjaminv@thevab.com::2e5c2a8a-c606-4888-a2a6-2a14dfaa97a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Grey" initials="KG" lastIdx="46" clrIdx="0">
    <p:extLst>
      <p:ext uri="{19B8F6BF-5375-455C-9EA6-DF929625EA0E}">
        <p15:presenceInfo xmlns:p15="http://schemas.microsoft.com/office/powerpoint/2012/main" userId="S::kathyg@thevab.com::22e59b4b-9f3d-435f-a82c-af8fffbcfca0" providerId="AD"/>
      </p:ext>
    </p:extLst>
  </p:cmAuthor>
  <p:cmAuthor id="2" name="Danielle Delauro" initials="DD" lastIdx="16" clrIdx="1">
    <p:extLst>
      <p:ext uri="{19B8F6BF-5375-455C-9EA6-DF929625EA0E}">
        <p15:presenceInfo xmlns:p15="http://schemas.microsoft.com/office/powerpoint/2012/main" userId="S-1-5-21-196352387-3830531953-789369879-1177" providerId="AD"/>
      </p:ext>
    </p:extLst>
  </p:cmAuthor>
  <p:cmAuthor id="3" name="Jason Wiese" initials="JW" lastIdx="10" clrIdx="2">
    <p:extLst>
      <p:ext uri="{19B8F6BF-5375-455C-9EA6-DF929625EA0E}">
        <p15:presenceInfo xmlns:p15="http://schemas.microsoft.com/office/powerpoint/2012/main" userId="S::jasonw@thevab.com::4bff8d5b-7de6-4655-b397-69b0afc81113" providerId="AD"/>
      </p:ext>
    </p:extLst>
  </p:cmAuthor>
  <p:cmAuthor id="4" name="Leah Montner Dixon" initials="LMD" lastIdx="20" clrIdx="3">
    <p:extLst>
      <p:ext uri="{19B8F6BF-5375-455C-9EA6-DF929625EA0E}">
        <p15:presenceInfo xmlns:p15="http://schemas.microsoft.com/office/powerpoint/2012/main" userId="S::leahm@thevab.com::d5b2ae9e-9213-4442-b7df-4db8cbe51e5d" providerId="AD"/>
      </p:ext>
    </p:extLst>
  </p:cmAuthor>
  <p:cmAuthor id="5" name="Karolina Guillen" initials="KG" lastIdx="1" clrIdx="4">
    <p:extLst>
      <p:ext uri="{19B8F6BF-5375-455C-9EA6-DF929625EA0E}">
        <p15:presenceInfo xmlns:p15="http://schemas.microsoft.com/office/powerpoint/2012/main" userId="S::karolinaG@thevab.com::c1c08796-a0be-47c6-af52-5d31fd96ec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FF2"/>
    <a:srgbClr val="1B1464"/>
    <a:srgbClr val="ACBDCE"/>
    <a:srgbClr val="ED3C8D"/>
    <a:srgbClr val="4EBEA4"/>
    <a:srgbClr val="A343FF"/>
    <a:srgbClr val="FF6E30"/>
    <a:srgbClr val="FFE600"/>
    <a:srgbClr val="E2E8F0"/>
    <a:srgbClr val="55A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9F2B35-437F-4CA5-90F9-3A696075CF5E}" v="9" dt="2024-08-19T16:35:07.6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21" autoAdjust="0"/>
    <p:restoredTop sz="95033" autoAdjust="0"/>
  </p:normalViewPr>
  <p:slideViewPr>
    <p:cSldViewPr snapToGrid="0">
      <p:cViewPr varScale="1">
        <p:scale>
          <a:sx n="97" d="100"/>
          <a:sy n="97" d="100"/>
        </p:scale>
        <p:origin x="9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Wiese" userId="4bff8d5b-7de6-4655-b397-69b0afc81113" providerId="ADAL" clId="{29EA46B2-3CAF-438F-BFE2-8767EAE4577F}"/>
    <pc:docChg chg="custSel delSld modSld">
      <pc:chgData name="Jason Wiese" userId="4bff8d5b-7de6-4655-b397-69b0afc81113" providerId="ADAL" clId="{29EA46B2-3CAF-438F-BFE2-8767EAE4577F}" dt="2024-07-15T14:45:29.061" v="20" actId="47"/>
      <pc:docMkLst>
        <pc:docMk/>
      </pc:docMkLst>
      <pc:sldChg chg="del">
        <pc:chgData name="Jason Wiese" userId="4bff8d5b-7de6-4655-b397-69b0afc81113" providerId="ADAL" clId="{29EA46B2-3CAF-438F-BFE2-8767EAE4577F}" dt="2024-07-15T14:45:29.061" v="20" actId="47"/>
        <pc:sldMkLst>
          <pc:docMk/>
          <pc:sldMk cId="198012473" sldId="2144328304"/>
        </pc:sldMkLst>
      </pc:sldChg>
      <pc:sldChg chg="addSp delSp modSp mod">
        <pc:chgData name="Jason Wiese" userId="4bff8d5b-7de6-4655-b397-69b0afc81113" providerId="ADAL" clId="{29EA46B2-3CAF-438F-BFE2-8767EAE4577F}" dt="2024-07-15T14:45:25.784" v="19" actId="20577"/>
        <pc:sldMkLst>
          <pc:docMk/>
          <pc:sldMk cId="3125435287" sldId="2146846564"/>
        </pc:sldMkLst>
        <pc:spChg chg="mod">
          <ac:chgData name="Jason Wiese" userId="4bff8d5b-7de6-4655-b397-69b0afc81113" providerId="ADAL" clId="{29EA46B2-3CAF-438F-BFE2-8767EAE4577F}" dt="2024-07-15T14:45:25.784" v="19" actId="20577"/>
          <ac:spMkLst>
            <pc:docMk/>
            <pc:sldMk cId="3125435287" sldId="2146846564"/>
            <ac:spMk id="28" creationId="{45F843AC-E171-49F0-38DA-01F00E745085}"/>
          </ac:spMkLst>
        </pc:spChg>
        <pc:picChg chg="del">
          <ac:chgData name="Jason Wiese" userId="4bff8d5b-7de6-4655-b397-69b0afc81113" providerId="ADAL" clId="{29EA46B2-3CAF-438F-BFE2-8767EAE4577F}" dt="2024-07-15T14:45:15.302" v="4" actId="478"/>
          <ac:picMkLst>
            <pc:docMk/>
            <pc:sldMk cId="3125435287" sldId="2146846564"/>
            <ac:picMk id="14" creationId="{D7B4B3C5-8442-20B2-C310-DAA58E40EDB3}"/>
          </ac:picMkLst>
        </pc:picChg>
        <pc:picChg chg="add mod ord">
          <ac:chgData name="Jason Wiese" userId="4bff8d5b-7de6-4655-b397-69b0afc81113" providerId="ADAL" clId="{29EA46B2-3CAF-438F-BFE2-8767EAE4577F}" dt="2024-07-15T14:45:14.095" v="3" actId="167"/>
          <ac:picMkLst>
            <pc:docMk/>
            <pc:sldMk cId="3125435287" sldId="2146846564"/>
            <ac:picMk id="23" creationId="{BD16B0EC-882D-040D-02BF-AC34DE5B09E8}"/>
          </ac:picMkLst>
        </pc:picChg>
      </pc:sldChg>
    </pc:docChg>
  </pc:docChgLst>
  <pc:docChgLst>
    <pc:chgData name="Leah Montner Dixon" userId="d5b2ae9e-9213-4442-b7df-4db8cbe51e5d" providerId="ADAL" clId="{F89B2DB4-F0E8-4611-85AA-02B511D49BC8}"/>
    <pc:docChg chg="undo custSel addSld delSld modSld sldOrd">
      <pc:chgData name="Leah Montner Dixon" userId="d5b2ae9e-9213-4442-b7df-4db8cbe51e5d" providerId="ADAL" clId="{F89B2DB4-F0E8-4611-85AA-02B511D49BC8}" dt="2024-07-08T13:26:20.725" v="302" actId="167"/>
      <pc:docMkLst>
        <pc:docMk/>
      </pc:docMkLst>
      <pc:sldChg chg="addSp delSp modSp mod">
        <pc:chgData name="Leah Montner Dixon" userId="d5b2ae9e-9213-4442-b7df-4db8cbe51e5d" providerId="ADAL" clId="{F89B2DB4-F0E8-4611-85AA-02B511D49BC8}" dt="2024-07-02T21:57:47.400" v="301" actId="1035"/>
        <pc:sldMkLst>
          <pc:docMk/>
          <pc:sldMk cId="198012473" sldId="2144328304"/>
        </pc:sldMkLst>
        <pc:spChg chg="del">
          <ac:chgData name="Leah Montner Dixon" userId="d5b2ae9e-9213-4442-b7df-4db8cbe51e5d" providerId="ADAL" clId="{F89B2DB4-F0E8-4611-85AA-02B511D49BC8}" dt="2024-07-02T21:17:54.136" v="203" actId="478"/>
          <ac:spMkLst>
            <pc:docMk/>
            <pc:sldMk cId="198012473" sldId="2144328304"/>
            <ac:spMk id="4" creationId="{B4C59D1C-E8EA-BDE4-EBE3-7F4FA02396B8}"/>
          </ac:spMkLst>
        </pc:spChg>
        <pc:spChg chg="del">
          <ac:chgData name="Leah Montner Dixon" userId="d5b2ae9e-9213-4442-b7df-4db8cbe51e5d" providerId="ADAL" clId="{F89B2DB4-F0E8-4611-85AA-02B511D49BC8}" dt="2024-07-02T21:17:54.136" v="203" actId="478"/>
          <ac:spMkLst>
            <pc:docMk/>
            <pc:sldMk cId="198012473" sldId="2144328304"/>
            <ac:spMk id="18" creationId="{2C6C566A-7106-BE03-03D5-B78BF1276C01}"/>
          </ac:spMkLst>
        </pc:spChg>
        <pc:spChg chg="del">
          <ac:chgData name="Leah Montner Dixon" userId="d5b2ae9e-9213-4442-b7df-4db8cbe51e5d" providerId="ADAL" clId="{F89B2DB4-F0E8-4611-85AA-02B511D49BC8}" dt="2024-07-02T21:17:52.660" v="202" actId="478"/>
          <ac:spMkLst>
            <pc:docMk/>
            <pc:sldMk cId="198012473" sldId="2144328304"/>
            <ac:spMk id="23" creationId="{04785604-C599-30D8-FD12-8DFE1CA8385C}"/>
          </ac:spMkLst>
        </pc:spChg>
        <pc:spChg chg="del">
          <ac:chgData name="Leah Montner Dixon" userId="d5b2ae9e-9213-4442-b7df-4db8cbe51e5d" providerId="ADAL" clId="{F89B2DB4-F0E8-4611-85AA-02B511D49BC8}" dt="2024-07-02T21:17:54.136" v="203" actId="478"/>
          <ac:spMkLst>
            <pc:docMk/>
            <pc:sldMk cId="198012473" sldId="2144328304"/>
            <ac:spMk id="24" creationId="{95C04D85-134A-3F5C-0049-F82A67D89334}"/>
          </ac:spMkLst>
        </pc:spChg>
        <pc:spChg chg="del">
          <ac:chgData name="Leah Montner Dixon" userId="d5b2ae9e-9213-4442-b7df-4db8cbe51e5d" providerId="ADAL" clId="{F89B2DB4-F0E8-4611-85AA-02B511D49BC8}" dt="2024-07-02T21:17:54.136" v="203" actId="478"/>
          <ac:spMkLst>
            <pc:docMk/>
            <pc:sldMk cId="198012473" sldId="2144328304"/>
            <ac:spMk id="25" creationId="{36C13EE9-EE58-A65E-CB2E-ADC4AD8E5748}"/>
          </ac:spMkLst>
        </pc:spChg>
        <pc:spChg chg="add del mod">
          <ac:chgData name="Leah Montner Dixon" userId="d5b2ae9e-9213-4442-b7df-4db8cbe51e5d" providerId="ADAL" clId="{F89B2DB4-F0E8-4611-85AA-02B511D49BC8}" dt="2024-07-02T21:33:18.794" v="228" actId="478"/>
          <ac:spMkLst>
            <pc:docMk/>
            <pc:sldMk cId="198012473" sldId="2144328304"/>
            <ac:spMk id="27" creationId="{10281348-0314-52D3-8D96-E5A5C261045D}"/>
          </ac:spMkLst>
        </pc:spChg>
        <pc:spChg chg="del">
          <ac:chgData name="Leah Montner Dixon" userId="d5b2ae9e-9213-4442-b7df-4db8cbe51e5d" providerId="ADAL" clId="{F89B2DB4-F0E8-4611-85AA-02B511D49BC8}" dt="2024-07-02T21:17:54.136" v="203" actId="478"/>
          <ac:spMkLst>
            <pc:docMk/>
            <pc:sldMk cId="198012473" sldId="2144328304"/>
            <ac:spMk id="28" creationId="{C089F140-9E83-6166-BC70-B03608D44C03}"/>
          </ac:spMkLst>
        </pc:spChg>
        <pc:spChg chg="del">
          <ac:chgData name="Leah Montner Dixon" userId="d5b2ae9e-9213-4442-b7df-4db8cbe51e5d" providerId="ADAL" clId="{F89B2DB4-F0E8-4611-85AA-02B511D49BC8}" dt="2024-07-02T21:17:54.136" v="203" actId="478"/>
          <ac:spMkLst>
            <pc:docMk/>
            <pc:sldMk cId="198012473" sldId="2144328304"/>
            <ac:spMk id="29" creationId="{37852191-EB88-603E-5AB3-C7B04C2D8411}"/>
          </ac:spMkLst>
        </pc:spChg>
        <pc:spChg chg="add mod">
          <ac:chgData name="Leah Montner Dixon" userId="d5b2ae9e-9213-4442-b7df-4db8cbe51e5d" providerId="ADAL" clId="{F89B2DB4-F0E8-4611-85AA-02B511D49BC8}" dt="2024-07-02T21:39:15.309" v="277" actId="164"/>
          <ac:spMkLst>
            <pc:docMk/>
            <pc:sldMk cId="198012473" sldId="2144328304"/>
            <ac:spMk id="35" creationId="{C7DE6C27-11E7-AD3A-681D-EFFD74B161A9}"/>
          </ac:spMkLst>
        </pc:spChg>
        <pc:spChg chg="add mod">
          <ac:chgData name="Leah Montner Dixon" userId="d5b2ae9e-9213-4442-b7df-4db8cbe51e5d" providerId="ADAL" clId="{F89B2DB4-F0E8-4611-85AA-02B511D49BC8}" dt="2024-07-02T21:57:47.400" v="301" actId="1035"/>
          <ac:spMkLst>
            <pc:docMk/>
            <pc:sldMk cId="198012473" sldId="2144328304"/>
            <ac:spMk id="38" creationId="{52A2299B-D992-E4E0-D6A6-08A93B2DFA82}"/>
          </ac:spMkLst>
        </pc:spChg>
        <pc:spChg chg="add mod">
          <ac:chgData name="Leah Montner Dixon" userId="d5b2ae9e-9213-4442-b7df-4db8cbe51e5d" providerId="ADAL" clId="{F89B2DB4-F0E8-4611-85AA-02B511D49BC8}" dt="2024-07-02T21:37:03.488" v="230"/>
          <ac:spMkLst>
            <pc:docMk/>
            <pc:sldMk cId="198012473" sldId="2144328304"/>
            <ac:spMk id="40" creationId="{4C295FDE-1B6B-275C-385F-44353C3C0655}"/>
          </ac:spMkLst>
        </pc:spChg>
        <pc:spChg chg="add mod">
          <ac:chgData name="Leah Montner Dixon" userId="d5b2ae9e-9213-4442-b7df-4db8cbe51e5d" providerId="ADAL" clId="{F89B2DB4-F0E8-4611-85AA-02B511D49BC8}" dt="2024-07-02T21:37:03.488" v="230"/>
          <ac:spMkLst>
            <pc:docMk/>
            <pc:sldMk cId="198012473" sldId="2144328304"/>
            <ac:spMk id="42" creationId="{A6B44158-BEC3-F19A-E3C1-B232DCDEFD19}"/>
          </ac:spMkLst>
        </pc:spChg>
        <pc:spChg chg="add mod">
          <ac:chgData name="Leah Montner Dixon" userId="d5b2ae9e-9213-4442-b7df-4db8cbe51e5d" providerId="ADAL" clId="{F89B2DB4-F0E8-4611-85AA-02B511D49BC8}" dt="2024-07-02T21:57:47.400" v="301" actId="1035"/>
          <ac:spMkLst>
            <pc:docMk/>
            <pc:sldMk cId="198012473" sldId="2144328304"/>
            <ac:spMk id="44" creationId="{F17C7884-A2DD-1391-5D62-6F25B5D4C80C}"/>
          </ac:spMkLst>
        </pc:spChg>
        <pc:spChg chg="add mod">
          <ac:chgData name="Leah Montner Dixon" userId="d5b2ae9e-9213-4442-b7df-4db8cbe51e5d" providerId="ADAL" clId="{F89B2DB4-F0E8-4611-85AA-02B511D49BC8}" dt="2024-07-02T21:54:54.024" v="291" actId="1035"/>
          <ac:spMkLst>
            <pc:docMk/>
            <pc:sldMk cId="198012473" sldId="2144328304"/>
            <ac:spMk id="46" creationId="{260DA769-B748-E015-0DFE-E4DD338440D9}"/>
          </ac:spMkLst>
        </pc:spChg>
        <pc:spChg chg="add mod">
          <ac:chgData name="Leah Montner Dixon" userId="d5b2ae9e-9213-4442-b7df-4db8cbe51e5d" providerId="ADAL" clId="{F89B2DB4-F0E8-4611-85AA-02B511D49BC8}" dt="2024-07-02T21:54:54.024" v="291" actId="1035"/>
          <ac:spMkLst>
            <pc:docMk/>
            <pc:sldMk cId="198012473" sldId="2144328304"/>
            <ac:spMk id="49" creationId="{02906669-D9DF-6229-6C7E-713E741F1B0B}"/>
          </ac:spMkLst>
        </pc:spChg>
        <pc:grpChg chg="add mod">
          <ac:chgData name="Leah Montner Dixon" userId="d5b2ae9e-9213-4442-b7df-4db8cbe51e5d" providerId="ADAL" clId="{F89B2DB4-F0E8-4611-85AA-02B511D49BC8}" dt="2024-07-02T21:39:17.274" v="278" actId="1076"/>
          <ac:grpSpMkLst>
            <pc:docMk/>
            <pc:sldMk cId="198012473" sldId="2144328304"/>
            <ac:grpSpMk id="45" creationId="{15E9BC74-C7E4-0773-B868-363BDBB19825}"/>
          </ac:grpSpMkLst>
        </pc:grpChg>
        <pc:picChg chg="del">
          <ac:chgData name="Leah Montner Dixon" userId="d5b2ae9e-9213-4442-b7df-4db8cbe51e5d" providerId="ADAL" clId="{F89B2DB4-F0E8-4611-85AA-02B511D49BC8}" dt="2024-07-02T21:17:54.136" v="203" actId="478"/>
          <ac:picMkLst>
            <pc:docMk/>
            <pc:sldMk cId="198012473" sldId="2144328304"/>
            <ac:picMk id="9" creationId="{9F8EBF5B-4F0C-2BD2-05AE-F4EFC082D19C}"/>
          </ac:picMkLst>
        </pc:picChg>
        <pc:picChg chg="del">
          <ac:chgData name="Leah Montner Dixon" userId="d5b2ae9e-9213-4442-b7df-4db8cbe51e5d" providerId="ADAL" clId="{F89B2DB4-F0E8-4611-85AA-02B511D49BC8}" dt="2024-07-02T21:17:54.136" v="203" actId="478"/>
          <ac:picMkLst>
            <pc:docMk/>
            <pc:sldMk cId="198012473" sldId="2144328304"/>
            <ac:picMk id="11" creationId="{B1ECB6C5-9242-6A39-015D-46CFD7FAAA88}"/>
          </ac:picMkLst>
        </pc:picChg>
        <pc:picChg chg="del">
          <ac:chgData name="Leah Montner Dixon" userId="d5b2ae9e-9213-4442-b7df-4db8cbe51e5d" providerId="ADAL" clId="{F89B2DB4-F0E8-4611-85AA-02B511D49BC8}" dt="2024-07-02T21:17:54.136" v="203" actId="478"/>
          <ac:picMkLst>
            <pc:docMk/>
            <pc:sldMk cId="198012473" sldId="2144328304"/>
            <ac:picMk id="12" creationId="{B64167FE-E982-DD53-161C-7A8E0BDEEB4F}"/>
          </ac:picMkLst>
        </pc:picChg>
        <pc:picChg chg="del">
          <ac:chgData name="Leah Montner Dixon" userId="d5b2ae9e-9213-4442-b7df-4db8cbe51e5d" providerId="ADAL" clId="{F89B2DB4-F0E8-4611-85AA-02B511D49BC8}" dt="2024-07-02T21:17:54.136" v="203" actId="478"/>
          <ac:picMkLst>
            <pc:docMk/>
            <pc:sldMk cId="198012473" sldId="2144328304"/>
            <ac:picMk id="14" creationId="{CB0F2F4E-3541-D888-A61B-1202791E4404}"/>
          </ac:picMkLst>
        </pc:picChg>
        <pc:picChg chg="del">
          <ac:chgData name="Leah Montner Dixon" userId="d5b2ae9e-9213-4442-b7df-4db8cbe51e5d" providerId="ADAL" clId="{F89B2DB4-F0E8-4611-85AA-02B511D49BC8}" dt="2024-07-02T21:17:54.136" v="203" actId="478"/>
          <ac:picMkLst>
            <pc:docMk/>
            <pc:sldMk cId="198012473" sldId="2144328304"/>
            <ac:picMk id="17" creationId="{E898FE82-875C-3040-ABB7-622E4A60D420}"/>
          </ac:picMkLst>
        </pc:picChg>
        <pc:picChg chg="add del mod">
          <ac:chgData name="Leah Montner Dixon" userId="d5b2ae9e-9213-4442-b7df-4db8cbe51e5d" providerId="ADAL" clId="{F89B2DB4-F0E8-4611-85AA-02B511D49BC8}" dt="2024-07-02T21:33:18.794" v="228" actId="478"/>
          <ac:picMkLst>
            <pc:docMk/>
            <pc:sldMk cId="198012473" sldId="2144328304"/>
            <ac:picMk id="26" creationId="{B002342C-BA46-F2BB-1D20-2CC6E527B779}"/>
          </ac:picMkLst>
        </pc:picChg>
        <pc:picChg chg="add mod">
          <ac:chgData name="Leah Montner Dixon" userId="d5b2ae9e-9213-4442-b7df-4db8cbe51e5d" providerId="ADAL" clId="{F89B2DB4-F0E8-4611-85AA-02B511D49BC8}" dt="2024-07-02T21:39:15.309" v="277" actId="164"/>
          <ac:picMkLst>
            <pc:docMk/>
            <pc:sldMk cId="198012473" sldId="2144328304"/>
            <ac:picMk id="34" creationId="{1E93B438-59F7-0FF6-BA7D-1B2C47E61F7F}"/>
          </ac:picMkLst>
        </pc:picChg>
        <pc:picChg chg="del">
          <ac:chgData name="Leah Montner Dixon" userId="d5b2ae9e-9213-4442-b7df-4db8cbe51e5d" providerId="ADAL" clId="{F89B2DB4-F0E8-4611-85AA-02B511D49BC8}" dt="2024-07-02T21:17:54.136" v="203" actId="478"/>
          <ac:picMkLst>
            <pc:docMk/>
            <pc:sldMk cId="198012473" sldId="2144328304"/>
            <ac:picMk id="36" creationId="{894F3441-3BF0-1DCE-093B-F04BEE3B5745}"/>
          </ac:picMkLst>
        </pc:picChg>
        <pc:picChg chg="add mod">
          <ac:chgData name="Leah Montner Dixon" userId="d5b2ae9e-9213-4442-b7df-4db8cbe51e5d" providerId="ADAL" clId="{F89B2DB4-F0E8-4611-85AA-02B511D49BC8}" dt="2024-07-02T21:57:47.400" v="301" actId="1035"/>
          <ac:picMkLst>
            <pc:docMk/>
            <pc:sldMk cId="198012473" sldId="2144328304"/>
            <ac:picMk id="37" creationId="{F5AB9B74-9D26-FB3E-7CAC-C57F0536B9F1}"/>
          </ac:picMkLst>
        </pc:picChg>
        <pc:picChg chg="add mod">
          <ac:chgData name="Leah Montner Dixon" userId="d5b2ae9e-9213-4442-b7df-4db8cbe51e5d" providerId="ADAL" clId="{F89B2DB4-F0E8-4611-85AA-02B511D49BC8}" dt="2024-07-02T21:37:03.488" v="230"/>
          <ac:picMkLst>
            <pc:docMk/>
            <pc:sldMk cId="198012473" sldId="2144328304"/>
            <ac:picMk id="39" creationId="{E7CE3CB3-AE7D-2B3D-CB35-F3BE6AF445A4}"/>
          </ac:picMkLst>
        </pc:picChg>
        <pc:picChg chg="add mod">
          <ac:chgData name="Leah Montner Dixon" userId="d5b2ae9e-9213-4442-b7df-4db8cbe51e5d" providerId="ADAL" clId="{F89B2DB4-F0E8-4611-85AA-02B511D49BC8}" dt="2024-07-02T21:37:03.488" v="230"/>
          <ac:picMkLst>
            <pc:docMk/>
            <pc:sldMk cId="198012473" sldId="2144328304"/>
            <ac:picMk id="41" creationId="{F6A9C8BA-7AB3-F27A-282E-7C4FCB3AD9AC}"/>
          </ac:picMkLst>
        </pc:picChg>
        <pc:picChg chg="add mod">
          <ac:chgData name="Leah Montner Dixon" userId="d5b2ae9e-9213-4442-b7df-4db8cbe51e5d" providerId="ADAL" clId="{F89B2DB4-F0E8-4611-85AA-02B511D49BC8}" dt="2024-07-02T21:57:47.400" v="301" actId="1035"/>
          <ac:picMkLst>
            <pc:docMk/>
            <pc:sldMk cId="198012473" sldId="2144328304"/>
            <ac:picMk id="43" creationId="{F724BB54-2591-41B1-9A9F-B640D6939D26}"/>
          </ac:picMkLst>
        </pc:picChg>
        <pc:picChg chg="add mod">
          <ac:chgData name="Leah Montner Dixon" userId="d5b2ae9e-9213-4442-b7df-4db8cbe51e5d" providerId="ADAL" clId="{F89B2DB4-F0E8-4611-85AA-02B511D49BC8}" dt="2024-07-02T21:54:54.024" v="291" actId="1035"/>
          <ac:picMkLst>
            <pc:docMk/>
            <pc:sldMk cId="198012473" sldId="2144328304"/>
            <ac:picMk id="47" creationId="{BF4343A2-10F6-173E-F1B5-12B428D537CB}"/>
          </ac:picMkLst>
        </pc:picChg>
        <pc:picChg chg="add mod">
          <ac:chgData name="Leah Montner Dixon" userId="d5b2ae9e-9213-4442-b7df-4db8cbe51e5d" providerId="ADAL" clId="{F89B2DB4-F0E8-4611-85AA-02B511D49BC8}" dt="2024-07-02T21:54:54.024" v="291" actId="1035"/>
          <ac:picMkLst>
            <pc:docMk/>
            <pc:sldMk cId="198012473" sldId="2144328304"/>
            <ac:picMk id="48" creationId="{32798EE9-F8AE-FB05-7C88-373479861D56}"/>
          </ac:picMkLst>
        </pc:picChg>
      </pc:sldChg>
      <pc:sldChg chg="ord">
        <pc:chgData name="Leah Montner Dixon" userId="d5b2ae9e-9213-4442-b7df-4db8cbe51e5d" providerId="ADAL" clId="{F89B2DB4-F0E8-4611-85AA-02B511D49BC8}" dt="2024-07-02T20:54:51.195" v="28" actId="20578"/>
        <pc:sldMkLst>
          <pc:docMk/>
          <pc:sldMk cId="180655006" sldId="2146846378"/>
        </pc:sldMkLst>
      </pc:sldChg>
      <pc:sldChg chg="add del ord">
        <pc:chgData name="Leah Montner Dixon" userId="d5b2ae9e-9213-4442-b7df-4db8cbe51e5d" providerId="ADAL" clId="{F89B2DB4-F0E8-4611-85AA-02B511D49BC8}" dt="2024-07-02T21:18:48.394" v="208"/>
        <pc:sldMkLst>
          <pc:docMk/>
          <pc:sldMk cId="1318908601" sldId="2146846419"/>
        </pc:sldMkLst>
      </pc:sldChg>
      <pc:sldChg chg="addSp modSp mod modCm">
        <pc:chgData name="Leah Montner Dixon" userId="d5b2ae9e-9213-4442-b7df-4db8cbe51e5d" providerId="ADAL" clId="{F89B2DB4-F0E8-4611-85AA-02B511D49BC8}" dt="2024-07-02T21:01:58.363" v="53" actId="167"/>
        <pc:sldMkLst>
          <pc:docMk/>
          <pc:sldMk cId="2915586820" sldId="2146846442"/>
        </pc:sldMkLst>
        <pc:spChg chg="mod">
          <ac:chgData name="Leah Montner Dixon" userId="d5b2ae9e-9213-4442-b7df-4db8cbe51e5d" providerId="ADAL" clId="{F89B2DB4-F0E8-4611-85AA-02B511D49BC8}" dt="2024-07-02T20:04:14.794" v="15" actId="20577"/>
          <ac:spMkLst>
            <pc:docMk/>
            <pc:sldMk cId="2915586820" sldId="2146846442"/>
            <ac:spMk id="5" creationId="{21496FD2-DA86-382F-D051-F482BD4F7603}"/>
          </ac:spMkLst>
        </pc:spChg>
        <pc:picChg chg="add mod ord">
          <ac:chgData name="Leah Montner Dixon" userId="d5b2ae9e-9213-4442-b7df-4db8cbe51e5d" providerId="ADAL" clId="{F89B2DB4-F0E8-4611-85AA-02B511D49BC8}" dt="2024-07-02T21:01:58.363" v="53" actId="167"/>
          <ac:picMkLst>
            <pc:docMk/>
            <pc:sldMk cId="2915586820" sldId="2146846442"/>
            <ac:picMk id="6" creationId="{34682176-4EB2-868D-6F03-AB27BA229A8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eah Montner Dixon" userId="d5b2ae9e-9213-4442-b7df-4db8cbe51e5d" providerId="ADAL" clId="{F89B2DB4-F0E8-4611-85AA-02B511D49BC8}" dt="2024-07-02T20:04:14.794" v="15" actId="20577"/>
              <pc2:cmMkLst xmlns:pc2="http://schemas.microsoft.com/office/powerpoint/2019/9/main/command">
                <pc:docMk/>
                <pc:sldMk cId="2915586820" sldId="2146846442"/>
                <pc2:cmMk id="{A106B151-3636-4477-920C-9566C2314275}"/>
              </pc2:cmMkLst>
            </pc226:cmChg>
          </p:ext>
        </pc:extLst>
      </pc:sldChg>
      <pc:sldChg chg="del">
        <pc:chgData name="Leah Montner Dixon" userId="d5b2ae9e-9213-4442-b7df-4db8cbe51e5d" providerId="ADAL" clId="{F89B2DB4-F0E8-4611-85AA-02B511D49BC8}" dt="2024-07-02T20:54:10.169" v="16" actId="47"/>
        <pc:sldMkLst>
          <pc:docMk/>
          <pc:sldMk cId="2309013104" sldId="2146846483"/>
        </pc:sldMkLst>
      </pc:sldChg>
      <pc:sldChg chg="delSp mod">
        <pc:chgData name="Leah Montner Dixon" userId="d5b2ae9e-9213-4442-b7df-4db8cbe51e5d" providerId="ADAL" clId="{F89B2DB4-F0E8-4611-85AA-02B511D49BC8}" dt="2024-07-02T20:54:16.035" v="18" actId="478"/>
        <pc:sldMkLst>
          <pc:docMk/>
          <pc:sldMk cId="731986809" sldId="2146846506"/>
        </pc:sldMkLst>
        <pc:spChg chg="del">
          <ac:chgData name="Leah Montner Dixon" userId="d5b2ae9e-9213-4442-b7df-4db8cbe51e5d" providerId="ADAL" clId="{F89B2DB4-F0E8-4611-85AA-02B511D49BC8}" dt="2024-07-02T20:54:16.035" v="18" actId="478"/>
          <ac:spMkLst>
            <pc:docMk/>
            <pc:sldMk cId="731986809" sldId="2146846506"/>
            <ac:spMk id="3" creationId="{CB501F55-968D-6794-F44D-66F6E9DD89AF}"/>
          </ac:spMkLst>
        </pc:spChg>
      </pc:sldChg>
      <pc:sldChg chg="delSp modSp mod">
        <pc:chgData name="Leah Montner Dixon" userId="d5b2ae9e-9213-4442-b7df-4db8cbe51e5d" providerId="ADAL" clId="{F89B2DB4-F0E8-4611-85AA-02B511D49BC8}" dt="2024-07-02T21:20:26.548" v="225" actId="20577"/>
        <pc:sldMkLst>
          <pc:docMk/>
          <pc:sldMk cId="1401493656" sldId="2146846509"/>
        </pc:sldMkLst>
        <pc:spChg chg="mod">
          <ac:chgData name="Leah Montner Dixon" userId="d5b2ae9e-9213-4442-b7df-4db8cbe51e5d" providerId="ADAL" clId="{F89B2DB4-F0E8-4611-85AA-02B511D49BC8}" dt="2024-07-02T21:20:26.548" v="225" actId="20577"/>
          <ac:spMkLst>
            <pc:docMk/>
            <pc:sldMk cId="1401493656" sldId="2146846509"/>
            <ac:spMk id="6" creationId="{3C7F0208-680D-E6E6-CF4D-D264824CC84D}"/>
          </ac:spMkLst>
        </pc:spChg>
        <pc:spChg chg="del">
          <ac:chgData name="Leah Montner Dixon" userId="d5b2ae9e-9213-4442-b7df-4db8cbe51e5d" providerId="ADAL" clId="{F89B2DB4-F0E8-4611-85AA-02B511D49BC8}" dt="2024-07-02T21:17:55.741" v="204" actId="478"/>
          <ac:spMkLst>
            <pc:docMk/>
            <pc:sldMk cId="1401493656" sldId="2146846509"/>
            <ac:spMk id="9" creationId="{65260048-EE13-89ED-62D7-E0D121BC7E97}"/>
          </ac:spMkLst>
        </pc:spChg>
      </pc:sldChg>
      <pc:sldChg chg="del">
        <pc:chgData name="Leah Montner Dixon" userId="d5b2ae9e-9213-4442-b7df-4db8cbe51e5d" providerId="ADAL" clId="{F89B2DB4-F0E8-4611-85AA-02B511D49BC8}" dt="2024-07-02T20:54:11.840" v="17" actId="47"/>
        <pc:sldMkLst>
          <pc:docMk/>
          <pc:sldMk cId="1746420058" sldId="2146846514"/>
        </pc:sldMkLst>
      </pc:sldChg>
      <pc:sldChg chg="addSp delSp modSp mod addCm">
        <pc:chgData name="Leah Montner Dixon" userId="d5b2ae9e-9213-4442-b7df-4db8cbe51e5d" providerId="ADAL" clId="{F89B2DB4-F0E8-4611-85AA-02B511D49BC8}" dt="2024-07-02T21:24:17.622" v="227" actId="20577"/>
        <pc:sldMkLst>
          <pc:docMk/>
          <pc:sldMk cId="1090943011" sldId="2146846557"/>
        </pc:sldMkLst>
        <pc:spChg chg="del">
          <ac:chgData name="Leah Montner Dixon" userId="d5b2ae9e-9213-4442-b7df-4db8cbe51e5d" providerId="ADAL" clId="{F89B2DB4-F0E8-4611-85AA-02B511D49BC8}" dt="2024-07-02T20:54:24.687" v="20" actId="478"/>
          <ac:spMkLst>
            <pc:docMk/>
            <pc:sldMk cId="1090943011" sldId="2146846557"/>
            <ac:spMk id="3" creationId="{C4CBB887-A9C0-3DB1-E342-782273C3DDB4}"/>
          </ac:spMkLst>
        </pc:spChg>
        <pc:spChg chg="del">
          <ac:chgData name="Leah Montner Dixon" userId="d5b2ae9e-9213-4442-b7df-4db8cbe51e5d" providerId="ADAL" clId="{F89B2DB4-F0E8-4611-85AA-02B511D49BC8}" dt="2024-07-02T20:54:24.687" v="20" actId="478"/>
          <ac:spMkLst>
            <pc:docMk/>
            <pc:sldMk cId="1090943011" sldId="2146846557"/>
            <ac:spMk id="4" creationId="{5428C39B-DB78-0320-01FB-5CA4B317B378}"/>
          </ac:spMkLst>
        </pc:spChg>
        <pc:spChg chg="del">
          <ac:chgData name="Leah Montner Dixon" userId="d5b2ae9e-9213-4442-b7df-4db8cbe51e5d" providerId="ADAL" clId="{F89B2DB4-F0E8-4611-85AA-02B511D49BC8}" dt="2024-07-02T20:54:24.687" v="20" actId="478"/>
          <ac:spMkLst>
            <pc:docMk/>
            <pc:sldMk cId="1090943011" sldId="2146846557"/>
            <ac:spMk id="6" creationId="{3EB54838-D1E1-27C7-2031-BD91F77253B2}"/>
          </ac:spMkLst>
        </pc:spChg>
        <pc:spChg chg="add mod">
          <ac:chgData name="Leah Montner Dixon" userId="d5b2ae9e-9213-4442-b7df-4db8cbe51e5d" providerId="ADAL" clId="{F89B2DB4-F0E8-4611-85AA-02B511D49BC8}" dt="2024-07-02T20:54:45.877" v="24" actId="108"/>
          <ac:spMkLst>
            <pc:docMk/>
            <pc:sldMk cId="1090943011" sldId="2146846557"/>
            <ac:spMk id="9" creationId="{737CA87A-9502-398F-3A96-554008DC4708}"/>
          </ac:spMkLst>
        </pc:spChg>
        <pc:spChg chg="add mod">
          <ac:chgData name="Leah Montner Dixon" userId="d5b2ae9e-9213-4442-b7df-4db8cbe51e5d" providerId="ADAL" clId="{F89B2DB4-F0E8-4611-85AA-02B511D49BC8}" dt="2024-07-02T20:54:34.243" v="21"/>
          <ac:spMkLst>
            <pc:docMk/>
            <pc:sldMk cId="1090943011" sldId="2146846557"/>
            <ac:spMk id="12" creationId="{6897E909-AE3F-5116-373F-7D59D8E7503A}"/>
          </ac:spMkLst>
        </pc:spChg>
        <pc:spChg chg="add mod">
          <ac:chgData name="Leah Montner Dixon" userId="d5b2ae9e-9213-4442-b7df-4db8cbe51e5d" providerId="ADAL" clId="{F89B2DB4-F0E8-4611-85AA-02B511D49BC8}" dt="2024-07-02T20:55:24.406" v="34" actId="108"/>
          <ac:spMkLst>
            <pc:docMk/>
            <pc:sldMk cId="1090943011" sldId="2146846557"/>
            <ac:spMk id="13" creationId="{FE025AB9-270C-9008-50DF-E05946832C37}"/>
          </ac:spMkLst>
        </pc:spChg>
        <pc:spChg chg="del">
          <ac:chgData name="Leah Montner Dixon" userId="d5b2ae9e-9213-4442-b7df-4db8cbe51e5d" providerId="ADAL" clId="{F89B2DB4-F0E8-4611-85AA-02B511D49BC8}" dt="2024-07-02T20:54:24.687" v="20" actId="478"/>
          <ac:spMkLst>
            <pc:docMk/>
            <pc:sldMk cId="1090943011" sldId="2146846557"/>
            <ac:spMk id="14" creationId="{563F4F5A-20C9-0F7D-BF83-7BF59230795B}"/>
          </ac:spMkLst>
        </pc:spChg>
        <pc:spChg chg="add mod">
          <ac:chgData name="Leah Montner Dixon" userId="d5b2ae9e-9213-4442-b7df-4db8cbe51e5d" providerId="ADAL" clId="{F89B2DB4-F0E8-4611-85AA-02B511D49BC8}" dt="2024-07-02T20:54:34.243" v="21"/>
          <ac:spMkLst>
            <pc:docMk/>
            <pc:sldMk cId="1090943011" sldId="2146846557"/>
            <ac:spMk id="15" creationId="{972D1C10-82A2-36D9-5EA4-97CC94F343D1}"/>
          </ac:spMkLst>
        </pc:spChg>
        <pc:spChg chg="del">
          <ac:chgData name="Leah Montner Dixon" userId="d5b2ae9e-9213-4442-b7df-4db8cbe51e5d" providerId="ADAL" clId="{F89B2DB4-F0E8-4611-85AA-02B511D49BC8}" dt="2024-07-02T20:54:24.687" v="20" actId="478"/>
          <ac:spMkLst>
            <pc:docMk/>
            <pc:sldMk cId="1090943011" sldId="2146846557"/>
            <ac:spMk id="16" creationId="{D229B80D-11AF-2854-8B00-DA39F3D000E1}"/>
          </ac:spMkLst>
        </pc:spChg>
        <pc:spChg chg="add mod">
          <ac:chgData name="Leah Montner Dixon" userId="d5b2ae9e-9213-4442-b7df-4db8cbe51e5d" providerId="ADAL" clId="{F89B2DB4-F0E8-4611-85AA-02B511D49BC8}" dt="2024-07-02T20:54:34.243" v="21"/>
          <ac:spMkLst>
            <pc:docMk/>
            <pc:sldMk cId="1090943011" sldId="2146846557"/>
            <ac:spMk id="17" creationId="{55B0C8BC-46DB-D87F-4055-4A1674D757E4}"/>
          </ac:spMkLst>
        </pc:spChg>
        <pc:spChg chg="add mod">
          <ac:chgData name="Leah Montner Dixon" userId="d5b2ae9e-9213-4442-b7df-4db8cbe51e5d" providerId="ADAL" clId="{F89B2DB4-F0E8-4611-85AA-02B511D49BC8}" dt="2024-07-02T20:54:48.745" v="25" actId="108"/>
          <ac:spMkLst>
            <pc:docMk/>
            <pc:sldMk cId="1090943011" sldId="2146846557"/>
            <ac:spMk id="18" creationId="{BCCCACCB-0CCA-FA53-930F-DFC5A55B38E3}"/>
          </ac:spMkLst>
        </pc:spChg>
        <pc:spChg chg="add mod">
          <ac:chgData name="Leah Montner Dixon" userId="d5b2ae9e-9213-4442-b7df-4db8cbe51e5d" providerId="ADAL" clId="{F89B2DB4-F0E8-4611-85AA-02B511D49BC8}" dt="2024-07-02T20:55:06.170" v="32" actId="207"/>
          <ac:spMkLst>
            <pc:docMk/>
            <pc:sldMk cId="1090943011" sldId="2146846557"/>
            <ac:spMk id="20" creationId="{83332349-01D5-CACB-AE85-F4139D0E737B}"/>
          </ac:spMkLst>
        </pc:spChg>
        <pc:spChg chg="add mod">
          <ac:chgData name="Leah Montner Dixon" userId="d5b2ae9e-9213-4442-b7df-4db8cbe51e5d" providerId="ADAL" clId="{F89B2DB4-F0E8-4611-85AA-02B511D49BC8}" dt="2024-07-02T20:54:34.243" v="21"/>
          <ac:spMkLst>
            <pc:docMk/>
            <pc:sldMk cId="1090943011" sldId="2146846557"/>
            <ac:spMk id="21" creationId="{B2D14529-1BAC-9699-24BF-5B174CAE58E2}"/>
          </ac:spMkLst>
        </pc:spChg>
        <pc:spChg chg="add mod">
          <ac:chgData name="Leah Montner Dixon" userId="d5b2ae9e-9213-4442-b7df-4db8cbe51e5d" providerId="ADAL" clId="{F89B2DB4-F0E8-4611-85AA-02B511D49BC8}" dt="2024-07-02T20:55:37.782" v="37" actId="108"/>
          <ac:spMkLst>
            <pc:docMk/>
            <pc:sldMk cId="1090943011" sldId="2146846557"/>
            <ac:spMk id="23" creationId="{509993A5-41A1-B1B9-D5BD-8971EF869276}"/>
          </ac:spMkLst>
        </pc:spChg>
        <pc:spChg chg="add mod">
          <ac:chgData name="Leah Montner Dixon" userId="d5b2ae9e-9213-4442-b7df-4db8cbe51e5d" providerId="ADAL" clId="{F89B2DB4-F0E8-4611-85AA-02B511D49BC8}" dt="2024-07-02T20:55:28.151" v="35" actId="207"/>
          <ac:spMkLst>
            <pc:docMk/>
            <pc:sldMk cId="1090943011" sldId="2146846557"/>
            <ac:spMk id="25" creationId="{262310B0-E3C5-B9DE-1C73-84F731708DBE}"/>
          </ac:spMkLst>
        </pc:spChg>
        <pc:spChg chg="add mod">
          <ac:chgData name="Leah Montner Dixon" userId="d5b2ae9e-9213-4442-b7df-4db8cbe51e5d" providerId="ADAL" clId="{F89B2DB4-F0E8-4611-85AA-02B511D49BC8}" dt="2024-07-02T20:54:34.243" v="21"/>
          <ac:spMkLst>
            <pc:docMk/>
            <pc:sldMk cId="1090943011" sldId="2146846557"/>
            <ac:spMk id="26" creationId="{8EF62B33-C395-51DC-5A28-0BEC744D07EF}"/>
          </ac:spMkLst>
        </pc:spChg>
        <pc:spChg chg="add mod">
          <ac:chgData name="Leah Montner Dixon" userId="d5b2ae9e-9213-4442-b7df-4db8cbe51e5d" providerId="ADAL" clId="{F89B2DB4-F0E8-4611-85AA-02B511D49BC8}" dt="2024-07-02T20:54:34.243" v="21"/>
          <ac:spMkLst>
            <pc:docMk/>
            <pc:sldMk cId="1090943011" sldId="2146846557"/>
            <ac:spMk id="28" creationId="{E7DDBED1-4587-4E76-A179-FA4BE825B3EF}"/>
          </ac:spMkLst>
        </pc:spChg>
        <pc:spChg chg="add mod">
          <ac:chgData name="Leah Montner Dixon" userId="d5b2ae9e-9213-4442-b7df-4db8cbe51e5d" providerId="ADAL" clId="{F89B2DB4-F0E8-4611-85AA-02B511D49BC8}" dt="2024-07-02T20:54:34.243" v="21"/>
          <ac:spMkLst>
            <pc:docMk/>
            <pc:sldMk cId="1090943011" sldId="2146846557"/>
            <ac:spMk id="30" creationId="{785A8ACF-8125-00A5-BD6E-A244BE494795}"/>
          </ac:spMkLst>
        </pc:spChg>
        <pc:spChg chg="add mod">
          <ac:chgData name="Leah Montner Dixon" userId="d5b2ae9e-9213-4442-b7df-4db8cbe51e5d" providerId="ADAL" clId="{F89B2DB4-F0E8-4611-85AA-02B511D49BC8}" dt="2024-07-02T20:54:34.243" v="21"/>
          <ac:spMkLst>
            <pc:docMk/>
            <pc:sldMk cId="1090943011" sldId="2146846557"/>
            <ac:spMk id="31" creationId="{E0E6DD99-D04E-94A9-5B8E-9D0CC1E06E04}"/>
          </ac:spMkLst>
        </pc:spChg>
        <pc:spChg chg="add mod">
          <ac:chgData name="Leah Montner Dixon" userId="d5b2ae9e-9213-4442-b7df-4db8cbe51e5d" providerId="ADAL" clId="{F89B2DB4-F0E8-4611-85AA-02B511D49BC8}" dt="2024-07-02T20:54:34.243" v="21"/>
          <ac:spMkLst>
            <pc:docMk/>
            <pc:sldMk cId="1090943011" sldId="2146846557"/>
            <ac:spMk id="32" creationId="{DC68FBC0-0FA4-EFA0-DF81-DE3AE36852A4}"/>
          </ac:spMkLst>
        </pc:spChg>
        <pc:spChg chg="add mod">
          <ac:chgData name="Leah Montner Dixon" userId="d5b2ae9e-9213-4442-b7df-4db8cbe51e5d" providerId="ADAL" clId="{F89B2DB4-F0E8-4611-85AA-02B511D49BC8}" dt="2024-07-02T20:54:34.243" v="21"/>
          <ac:spMkLst>
            <pc:docMk/>
            <pc:sldMk cId="1090943011" sldId="2146846557"/>
            <ac:spMk id="33" creationId="{F764A55A-777A-2B27-9D97-6A9DDC91F5AF}"/>
          </ac:spMkLst>
        </pc:spChg>
        <pc:spChg chg="add mod">
          <ac:chgData name="Leah Montner Dixon" userId="d5b2ae9e-9213-4442-b7df-4db8cbe51e5d" providerId="ADAL" clId="{F89B2DB4-F0E8-4611-85AA-02B511D49BC8}" dt="2024-07-02T21:24:17.622" v="227" actId="20577"/>
          <ac:spMkLst>
            <pc:docMk/>
            <pc:sldMk cId="1090943011" sldId="2146846557"/>
            <ac:spMk id="35" creationId="{E07C8D6E-2357-1634-0CE1-F7B89C38059E}"/>
          </ac:spMkLst>
        </pc:spChg>
        <pc:spChg chg="del">
          <ac:chgData name="Leah Montner Dixon" userId="d5b2ae9e-9213-4442-b7df-4db8cbe51e5d" providerId="ADAL" clId="{F89B2DB4-F0E8-4611-85AA-02B511D49BC8}" dt="2024-07-02T20:54:24.687" v="20" actId="478"/>
          <ac:spMkLst>
            <pc:docMk/>
            <pc:sldMk cId="1090943011" sldId="2146846557"/>
            <ac:spMk id="36" creationId="{974740C2-0596-E3F8-473A-C25C8F4A447E}"/>
          </ac:spMkLst>
        </pc:spChg>
        <pc:spChg chg="del">
          <ac:chgData name="Leah Montner Dixon" userId="d5b2ae9e-9213-4442-b7df-4db8cbe51e5d" providerId="ADAL" clId="{F89B2DB4-F0E8-4611-85AA-02B511D49BC8}" dt="2024-07-02T20:54:24.687" v="20" actId="478"/>
          <ac:spMkLst>
            <pc:docMk/>
            <pc:sldMk cId="1090943011" sldId="2146846557"/>
            <ac:spMk id="38" creationId="{88E1DBB9-BF1B-386F-A2DE-9C248FDD755C}"/>
          </ac:spMkLst>
        </pc:spChg>
        <pc:spChg chg="del">
          <ac:chgData name="Leah Montner Dixon" userId="d5b2ae9e-9213-4442-b7df-4db8cbe51e5d" providerId="ADAL" clId="{F89B2DB4-F0E8-4611-85AA-02B511D49BC8}" dt="2024-07-02T20:54:24.687" v="20" actId="478"/>
          <ac:spMkLst>
            <pc:docMk/>
            <pc:sldMk cId="1090943011" sldId="2146846557"/>
            <ac:spMk id="40" creationId="{F93388C6-01C5-43E9-1EA6-DF030AFB4DE2}"/>
          </ac:spMkLst>
        </pc:spChg>
        <pc:spChg chg="del">
          <ac:chgData name="Leah Montner Dixon" userId="d5b2ae9e-9213-4442-b7df-4db8cbe51e5d" providerId="ADAL" clId="{F89B2DB4-F0E8-4611-85AA-02B511D49BC8}" dt="2024-07-02T20:54:24.687" v="20" actId="478"/>
          <ac:spMkLst>
            <pc:docMk/>
            <pc:sldMk cId="1090943011" sldId="2146846557"/>
            <ac:spMk id="43" creationId="{CADFAD0B-24FD-B2C1-577D-56AEC8BC7E84}"/>
          </ac:spMkLst>
        </pc:spChg>
        <pc:spChg chg="del">
          <ac:chgData name="Leah Montner Dixon" userId="d5b2ae9e-9213-4442-b7df-4db8cbe51e5d" providerId="ADAL" clId="{F89B2DB4-F0E8-4611-85AA-02B511D49BC8}" dt="2024-07-02T20:54:24.687" v="20" actId="478"/>
          <ac:spMkLst>
            <pc:docMk/>
            <pc:sldMk cId="1090943011" sldId="2146846557"/>
            <ac:spMk id="45" creationId="{9CB0D3CA-CC5C-C00C-B09D-B53ACF30F017}"/>
          </ac:spMkLst>
        </pc:spChg>
        <pc:spChg chg="del">
          <ac:chgData name="Leah Montner Dixon" userId="d5b2ae9e-9213-4442-b7df-4db8cbe51e5d" providerId="ADAL" clId="{F89B2DB4-F0E8-4611-85AA-02B511D49BC8}" dt="2024-07-02T20:54:24.687" v="20" actId="478"/>
          <ac:spMkLst>
            <pc:docMk/>
            <pc:sldMk cId="1090943011" sldId="2146846557"/>
            <ac:spMk id="46" creationId="{E57678BC-2561-0E9D-A324-75DC25E5D7CD}"/>
          </ac:spMkLst>
        </pc:spChg>
        <pc:spChg chg="del">
          <ac:chgData name="Leah Montner Dixon" userId="d5b2ae9e-9213-4442-b7df-4db8cbe51e5d" providerId="ADAL" clId="{F89B2DB4-F0E8-4611-85AA-02B511D49BC8}" dt="2024-07-02T20:54:24.687" v="20" actId="478"/>
          <ac:spMkLst>
            <pc:docMk/>
            <pc:sldMk cId="1090943011" sldId="2146846557"/>
            <ac:spMk id="47" creationId="{43FFDAF9-8932-9739-0718-83DC39EE597D}"/>
          </ac:spMkLst>
        </pc:spChg>
        <pc:spChg chg="del">
          <ac:chgData name="Leah Montner Dixon" userId="d5b2ae9e-9213-4442-b7df-4db8cbe51e5d" providerId="ADAL" clId="{F89B2DB4-F0E8-4611-85AA-02B511D49BC8}" dt="2024-07-02T20:54:24.687" v="20" actId="478"/>
          <ac:spMkLst>
            <pc:docMk/>
            <pc:sldMk cId="1090943011" sldId="2146846557"/>
            <ac:spMk id="48" creationId="{D8EC3105-B981-6D75-3095-FA0D402CFE5D}"/>
          </ac:spMkLst>
        </pc:spChg>
        <pc:spChg chg="del">
          <ac:chgData name="Leah Montner Dixon" userId="d5b2ae9e-9213-4442-b7df-4db8cbe51e5d" providerId="ADAL" clId="{F89B2DB4-F0E8-4611-85AA-02B511D49BC8}" dt="2024-07-02T20:54:24.687" v="20" actId="478"/>
          <ac:spMkLst>
            <pc:docMk/>
            <pc:sldMk cId="1090943011" sldId="2146846557"/>
            <ac:spMk id="49" creationId="{D5C5342E-209B-1A30-8CD2-B7BD60A35206}"/>
          </ac:spMkLst>
        </pc:spChg>
        <pc:spChg chg="del">
          <ac:chgData name="Leah Montner Dixon" userId="d5b2ae9e-9213-4442-b7df-4db8cbe51e5d" providerId="ADAL" clId="{F89B2DB4-F0E8-4611-85AA-02B511D49BC8}" dt="2024-07-02T20:54:24.687" v="20" actId="478"/>
          <ac:spMkLst>
            <pc:docMk/>
            <pc:sldMk cId="1090943011" sldId="2146846557"/>
            <ac:spMk id="50" creationId="{56C194EB-10B2-8908-09BE-830032C66412}"/>
          </ac:spMkLst>
        </pc:spChg>
        <pc:spChg chg="del">
          <ac:chgData name="Leah Montner Dixon" userId="d5b2ae9e-9213-4442-b7df-4db8cbe51e5d" providerId="ADAL" clId="{F89B2DB4-F0E8-4611-85AA-02B511D49BC8}" dt="2024-07-02T20:54:24.687" v="20" actId="478"/>
          <ac:spMkLst>
            <pc:docMk/>
            <pc:sldMk cId="1090943011" sldId="2146846557"/>
            <ac:spMk id="51" creationId="{212B37F8-30D9-CF16-54E6-58050A00C619}"/>
          </ac:spMkLst>
        </pc:spChg>
        <pc:cxnChg chg="del">
          <ac:chgData name="Leah Montner Dixon" userId="d5b2ae9e-9213-4442-b7df-4db8cbe51e5d" providerId="ADAL" clId="{F89B2DB4-F0E8-4611-85AA-02B511D49BC8}" dt="2024-07-02T20:54:24.687" v="20" actId="478"/>
          <ac:cxnSpMkLst>
            <pc:docMk/>
            <pc:sldMk cId="1090943011" sldId="2146846557"/>
            <ac:cxnSpMk id="7" creationId="{C7E3A62F-D3B8-2DC5-DE64-8E7343F204DB}"/>
          </ac:cxnSpMkLst>
        </pc:cxnChg>
        <pc:cxnChg chg="add mod">
          <ac:chgData name="Leah Montner Dixon" userId="d5b2ae9e-9213-4442-b7df-4db8cbe51e5d" providerId="ADAL" clId="{F89B2DB4-F0E8-4611-85AA-02B511D49BC8}" dt="2024-07-02T20:55:16.834" v="33" actId="208"/>
          <ac:cxnSpMkLst>
            <pc:docMk/>
            <pc:sldMk cId="1090943011" sldId="2146846557"/>
            <ac:cxnSpMk id="19" creationId="{45EC8A86-23E2-63ED-E692-5E969797F56C}"/>
          </ac:cxnSpMkLst>
        </pc:cxnChg>
        <pc:cxnChg chg="add mod">
          <ac:chgData name="Leah Montner Dixon" userId="d5b2ae9e-9213-4442-b7df-4db8cbe51e5d" providerId="ADAL" clId="{F89B2DB4-F0E8-4611-85AA-02B511D49BC8}" dt="2024-07-02T20:54:34.243" v="21"/>
          <ac:cxnSpMkLst>
            <pc:docMk/>
            <pc:sldMk cId="1090943011" sldId="2146846557"/>
            <ac:cxnSpMk id="22" creationId="{9047A9F8-7DDA-4FD0-CBB9-52BE3708D895}"/>
          </ac:cxnSpMkLst>
        </pc:cxnChg>
        <pc:cxnChg chg="add mod">
          <ac:chgData name="Leah Montner Dixon" userId="d5b2ae9e-9213-4442-b7df-4db8cbe51e5d" providerId="ADAL" clId="{F89B2DB4-F0E8-4611-85AA-02B511D49BC8}" dt="2024-07-02T20:55:34.638" v="36" actId="108"/>
          <ac:cxnSpMkLst>
            <pc:docMk/>
            <pc:sldMk cId="1090943011" sldId="2146846557"/>
            <ac:cxnSpMk id="24" creationId="{66ECC02A-F3B7-E9AC-5108-16E974BF4548}"/>
          </ac:cxnSpMkLst>
        </pc:cxnChg>
        <pc:cxnChg chg="add mod">
          <ac:chgData name="Leah Montner Dixon" userId="d5b2ae9e-9213-4442-b7df-4db8cbe51e5d" providerId="ADAL" clId="{F89B2DB4-F0E8-4611-85AA-02B511D49BC8}" dt="2024-07-02T20:54:34.243" v="21"/>
          <ac:cxnSpMkLst>
            <pc:docMk/>
            <pc:sldMk cId="1090943011" sldId="2146846557"/>
            <ac:cxnSpMk id="27" creationId="{2F4A0A32-8F97-5575-DB6A-F368F2E674A9}"/>
          </ac:cxnSpMkLst>
        </pc:cxnChg>
        <pc:cxnChg chg="add mod">
          <ac:chgData name="Leah Montner Dixon" userId="d5b2ae9e-9213-4442-b7df-4db8cbe51e5d" providerId="ADAL" clId="{F89B2DB4-F0E8-4611-85AA-02B511D49BC8}" dt="2024-07-02T20:54:34.243" v="21"/>
          <ac:cxnSpMkLst>
            <pc:docMk/>
            <pc:sldMk cId="1090943011" sldId="2146846557"/>
            <ac:cxnSpMk id="29" creationId="{2BF032E2-A4A0-901F-F7DB-E886027CD558}"/>
          </ac:cxnSpMkLst>
        </pc:cxnChg>
        <pc:cxnChg chg="del">
          <ac:chgData name="Leah Montner Dixon" userId="d5b2ae9e-9213-4442-b7df-4db8cbe51e5d" providerId="ADAL" clId="{F89B2DB4-F0E8-4611-85AA-02B511D49BC8}" dt="2024-07-02T20:54:24.687" v="20" actId="478"/>
          <ac:cxnSpMkLst>
            <pc:docMk/>
            <pc:sldMk cId="1090943011" sldId="2146846557"/>
            <ac:cxnSpMk id="34" creationId="{CEB83B82-2348-4574-3324-87A9F2758FBA}"/>
          </ac:cxnSpMkLst>
        </pc:cxnChg>
        <pc:cxnChg chg="del">
          <ac:chgData name="Leah Montner Dixon" userId="d5b2ae9e-9213-4442-b7df-4db8cbe51e5d" providerId="ADAL" clId="{F89B2DB4-F0E8-4611-85AA-02B511D49BC8}" dt="2024-07-02T20:54:24.687" v="20" actId="478"/>
          <ac:cxnSpMkLst>
            <pc:docMk/>
            <pc:sldMk cId="1090943011" sldId="2146846557"/>
            <ac:cxnSpMk id="37" creationId="{F74871FA-C195-F45E-CD28-5E24C5245A68}"/>
          </ac:cxnSpMkLst>
        </pc:cxnChg>
        <pc:cxnChg chg="del">
          <ac:chgData name="Leah Montner Dixon" userId="d5b2ae9e-9213-4442-b7df-4db8cbe51e5d" providerId="ADAL" clId="{F89B2DB4-F0E8-4611-85AA-02B511D49BC8}" dt="2024-07-02T20:54:24.687" v="20" actId="478"/>
          <ac:cxnSpMkLst>
            <pc:docMk/>
            <pc:sldMk cId="1090943011" sldId="2146846557"/>
            <ac:cxnSpMk id="41" creationId="{84B88985-24D2-B947-A8F6-C43D2E7CADCE}"/>
          </ac:cxnSpMkLst>
        </pc:cxnChg>
        <pc:cxnChg chg="del">
          <ac:chgData name="Leah Montner Dixon" userId="d5b2ae9e-9213-4442-b7df-4db8cbe51e5d" providerId="ADAL" clId="{F89B2DB4-F0E8-4611-85AA-02B511D49BC8}" dt="2024-07-02T20:54:24.687" v="20" actId="478"/>
          <ac:cxnSpMkLst>
            <pc:docMk/>
            <pc:sldMk cId="1090943011" sldId="2146846557"/>
            <ac:cxnSpMk id="44" creationId="{6E4346F7-96D6-07BB-F0BE-ADDB4FBADF1E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eah Montner Dixon" userId="d5b2ae9e-9213-4442-b7df-4db8cbe51e5d" providerId="ADAL" clId="{F89B2DB4-F0E8-4611-85AA-02B511D49BC8}" dt="2024-07-02T20:54:42.953" v="23"/>
              <pc2:cmMkLst xmlns:pc2="http://schemas.microsoft.com/office/powerpoint/2019/9/main/command">
                <pc:docMk/>
                <pc:sldMk cId="1090943011" sldId="2146846557"/>
                <pc2:cmMk id="{DD6E27BA-2D63-4DAA-AC61-32EFB4290D1E}"/>
              </pc2:cmMkLst>
            </pc226:cmChg>
          </p:ext>
        </pc:extLst>
      </pc:sldChg>
      <pc:sldChg chg="del">
        <pc:chgData name="Leah Montner Dixon" userId="d5b2ae9e-9213-4442-b7df-4db8cbe51e5d" providerId="ADAL" clId="{F89B2DB4-F0E8-4611-85AA-02B511D49BC8}" dt="2024-07-02T20:54:17.664" v="19" actId="47"/>
        <pc:sldMkLst>
          <pc:docMk/>
          <pc:sldMk cId="802533873" sldId="2146846560"/>
        </pc:sldMkLst>
      </pc:sldChg>
      <pc:sldChg chg="addSp delSp modSp mod">
        <pc:chgData name="Leah Montner Dixon" userId="d5b2ae9e-9213-4442-b7df-4db8cbe51e5d" providerId="ADAL" clId="{F89B2DB4-F0E8-4611-85AA-02B511D49BC8}" dt="2024-07-08T13:26:20.725" v="302" actId="167"/>
        <pc:sldMkLst>
          <pc:docMk/>
          <pc:sldMk cId="351724006" sldId="2146846563"/>
        </pc:sldMkLst>
        <pc:spChg chg="mod">
          <ac:chgData name="Leah Montner Dixon" userId="d5b2ae9e-9213-4442-b7df-4db8cbe51e5d" providerId="ADAL" clId="{F89B2DB4-F0E8-4611-85AA-02B511D49BC8}" dt="2024-07-02T21:07:18.057" v="128" actId="20577"/>
          <ac:spMkLst>
            <pc:docMk/>
            <pc:sldMk cId="351724006" sldId="2146846563"/>
            <ac:spMk id="4" creationId="{C1A78658-3DFE-337E-79FD-AD5A1730B0F6}"/>
          </ac:spMkLst>
        </pc:spChg>
        <pc:spChg chg="mod">
          <ac:chgData name="Leah Montner Dixon" userId="d5b2ae9e-9213-4442-b7df-4db8cbe51e5d" providerId="ADAL" clId="{F89B2DB4-F0E8-4611-85AA-02B511D49BC8}" dt="2024-07-02T21:17:32.022" v="201" actId="20577"/>
          <ac:spMkLst>
            <pc:docMk/>
            <pc:sldMk cId="351724006" sldId="2146846563"/>
            <ac:spMk id="8" creationId="{03D5A568-8D0C-C1C8-F626-7CE29DEB58F2}"/>
          </ac:spMkLst>
        </pc:spChg>
        <pc:picChg chg="add mod ord modCrop">
          <ac:chgData name="Leah Montner Dixon" userId="d5b2ae9e-9213-4442-b7df-4db8cbe51e5d" providerId="ADAL" clId="{F89B2DB4-F0E8-4611-85AA-02B511D49BC8}" dt="2024-07-08T13:26:20.725" v="302" actId="167"/>
          <ac:picMkLst>
            <pc:docMk/>
            <pc:sldMk cId="351724006" sldId="2146846563"/>
            <ac:picMk id="5" creationId="{80FEE3E8-8502-3AAD-6D0B-C1E36508E20B}"/>
          </ac:picMkLst>
        </pc:picChg>
        <pc:picChg chg="del">
          <ac:chgData name="Leah Montner Dixon" userId="d5b2ae9e-9213-4442-b7df-4db8cbe51e5d" providerId="ADAL" clId="{F89B2DB4-F0E8-4611-85AA-02B511D49BC8}" dt="2024-07-02T21:10:45.298" v="136" actId="478"/>
          <ac:picMkLst>
            <pc:docMk/>
            <pc:sldMk cId="351724006" sldId="2146846563"/>
            <ac:picMk id="13" creationId="{98DF27D2-A08C-E607-2A9B-D3B5E50BDD90}"/>
          </ac:picMkLst>
        </pc:picChg>
      </pc:sldChg>
    </pc:docChg>
  </pc:docChgLst>
  <pc:docChgLst>
    <pc:chgData name="Leah Montner Dixon" userId="d5b2ae9e-9213-4442-b7df-4db8cbe51e5d" providerId="ADAL" clId="{739F2B35-437F-4CA5-90F9-3A696075CF5E}"/>
    <pc:docChg chg="undo custSel delSld modSld sldOrd">
      <pc:chgData name="Leah Montner Dixon" userId="d5b2ae9e-9213-4442-b7df-4db8cbe51e5d" providerId="ADAL" clId="{739F2B35-437F-4CA5-90F9-3A696075CF5E}" dt="2024-08-19T16:35:07.615" v="120"/>
      <pc:docMkLst>
        <pc:docMk/>
      </pc:docMkLst>
      <pc:sldChg chg="del">
        <pc:chgData name="Leah Montner Dixon" userId="d5b2ae9e-9213-4442-b7df-4db8cbe51e5d" providerId="ADAL" clId="{739F2B35-437F-4CA5-90F9-3A696075CF5E}" dt="2024-08-12T22:01:05.484" v="90" actId="47"/>
        <pc:sldMkLst>
          <pc:docMk/>
          <pc:sldMk cId="3118991152" sldId="2146846068"/>
        </pc:sldMkLst>
      </pc:sldChg>
      <pc:sldChg chg="del">
        <pc:chgData name="Leah Montner Dixon" userId="d5b2ae9e-9213-4442-b7df-4db8cbe51e5d" providerId="ADAL" clId="{739F2B35-437F-4CA5-90F9-3A696075CF5E}" dt="2024-08-12T18:53:28.030" v="1" actId="47"/>
        <pc:sldMkLst>
          <pc:docMk/>
          <pc:sldMk cId="180655006" sldId="2146846378"/>
        </pc:sldMkLst>
      </pc:sldChg>
      <pc:sldChg chg="del">
        <pc:chgData name="Leah Montner Dixon" userId="d5b2ae9e-9213-4442-b7df-4db8cbe51e5d" providerId="ADAL" clId="{739F2B35-437F-4CA5-90F9-3A696075CF5E}" dt="2024-08-12T18:53:28.452" v="2" actId="47"/>
        <pc:sldMkLst>
          <pc:docMk/>
          <pc:sldMk cId="3201768304" sldId="2146846410"/>
        </pc:sldMkLst>
      </pc:sldChg>
      <pc:sldChg chg="del">
        <pc:chgData name="Leah Montner Dixon" userId="d5b2ae9e-9213-4442-b7df-4db8cbe51e5d" providerId="ADAL" clId="{739F2B35-437F-4CA5-90F9-3A696075CF5E}" dt="2024-08-12T18:53:27.680" v="0" actId="47"/>
        <pc:sldMkLst>
          <pc:docMk/>
          <pc:sldMk cId="1923907544" sldId="2146846437"/>
        </pc:sldMkLst>
      </pc:sldChg>
      <pc:sldChg chg="del">
        <pc:chgData name="Leah Montner Dixon" userId="d5b2ae9e-9213-4442-b7df-4db8cbe51e5d" providerId="ADAL" clId="{739F2B35-437F-4CA5-90F9-3A696075CF5E}" dt="2024-08-12T21:10:30.008" v="6" actId="47"/>
        <pc:sldMkLst>
          <pc:docMk/>
          <pc:sldMk cId="2915586820" sldId="2146846442"/>
        </pc:sldMkLst>
      </pc:sldChg>
      <pc:sldChg chg="modSp mod">
        <pc:chgData name="Leah Montner Dixon" userId="d5b2ae9e-9213-4442-b7df-4db8cbe51e5d" providerId="ADAL" clId="{739F2B35-437F-4CA5-90F9-3A696075CF5E}" dt="2024-08-13T18:36:36.977" v="111" actId="20577"/>
        <pc:sldMkLst>
          <pc:docMk/>
          <pc:sldMk cId="1052803665" sldId="2146846510"/>
        </pc:sldMkLst>
        <pc:spChg chg="mod">
          <ac:chgData name="Leah Montner Dixon" userId="d5b2ae9e-9213-4442-b7df-4db8cbe51e5d" providerId="ADAL" clId="{739F2B35-437F-4CA5-90F9-3A696075CF5E}" dt="2024-08-13T18:36:36.977" v="111" actId="20577"/>
          <ac:spMkLst>
            <pc:docMk/>
            <pc:sldMk cId="1052803665" sldId="2146846510"/>
            <ac:spMk id="6" creationId="{0ACE0F90-EA96-F9BB-AD77-69BEFE35ED49}"/>
          </ac:spMkLst>
        </pc:spChg>
      </pc:sldChg>
      <pc:sldChg chg="del ord">
        <pc:chgData name="Leah Montner Dixon" userId="d5b2ae9e-9213-4442-b7df-4db8cbe51e5d" providerId="ADAL" clId="{739F2B35-437F-4CA5-90F9-3A696075CF5E}" dt="2024-08-12T21:55:41.880" v="20" actId="47"/>
        <pc:sldMkLst>
          <pc:docMk/>
          <pc:sldMk cId="1090943011" sldId="2146846557"/>
        </pc:sldMkLst>
      </pc:sldChg>
      <pc:sldChg chg="addSp modSp mod">
        <pc:chgData name="Leah Montner Dixon" userId="d5b2ae9e-9213-4442-b7df-4db8cbe51e5d" providerId="ADAL" clId="{739F2B35-437F-4CA5-90F9-3A696075CF5E}" dt="2024-08-12T21:31:39.840" v="19" actId="732"/>
        <pc:sldMkLst>
          <pc:docMk/>
          <pc:sldMk cId="4074803006" sldId="2146846562"/>
        </pc:sldMkLst>
        <pc:spChg chg="mod">
          <ac:chgData name="Leah Montner Dixon" userId="d5b2ae9e-9213-4442-b7df-4db8cbe51e5d" providerId="ADAL" clId="{739F2B35-437F-4CA5-90F9-3A696075CF5E}" dt="2024-08-12T21:10:17.885" v="5"/>
          <ac:spMkLst>
            <pc:docMk/>
            <pc:sldMk cId="4074803006" sldId="2146846562"/>
            <ac:spMk id="4" creationId="{1E05C7C3-F221-4D8A-5801-FA3495A16602}"/>
          </ac:spMkLst>
        </pc:spChg>
        <pc:picChg chg="add mod ord modCrop">
          <ac:chgData name="Leah Montner Dixon" userId="d5b2ae9e-9213-4442-b7df-4db8cbe51e5d" providerId="ADAL" clId="{739F2B35-437F-4CA5-90F9-3A696075CF5E}" dt="2024-08-12T21:31:39.840" v="19" actId="732"/>
          <ac:picMkLst>
            <pc:docMk/>
            <pc:sldMk cId="4074803006" sldId="2146846562"/>
            <ac:picMk id="5" creationId="{37A79F1A-A64B-D88C-35AE-E74590C8E673}"/>
          </ac:picMkLst>
        </pc:picChg>
      </pc:sldChg>
      <pc:sldChg chg="modSp mod">
        <pc:chgData name="Leah Montner Dixon" userId="d5b2ae9e-9213-4442-b7df-4db8cbe51e5d" providerId="ADAL" clId="{739F2B35-437F-4CA5-90F9-3A696075CF5E}" dt="2024-08-12T21:15:49.713" v="9" actId="14100"/>
        <pc:sldMkLst>
          <pc:docMk/>
          <pc:sldMk cId="351724006" sldId="2146846563"/>
        </pc:sldMkLst>
        <pc:spChg chg="mod">
          <ac:chgData name="Leah Montner Dixon" userId="d5b2ae9e-9213-4442-b7df-4db8cbe51e5d" providerId="ADAL" clId="{739F2B35-437F-4CA5-90F9-3A696075CF5E}" dt="2024-08-12T21:15:49.713" v="9" actId="14100"/>
          <ac:spMkLst>
            <pc:docMk/>
            <pc:sldMk cId="351724006" sldId="2146846563"/>
            <ac:spMk id="8" creationId="{03D5A568-8D0C-C1C8-F626-7CE29DEB58F2}"/>
          </ac:spMkLst>
        </pc:spChg>
      </pc:sldChg>
      <pc:sldChg chg="addSp delSp modSp mod">
        <pc:chgData name="Leah Montner Dixon" userId="d5b2ae9e-9213-4442-b7df-4db8cbe51e5d" providerId="ADAL" clId="{739F2B35-437F-4CA5-90F9-3A696075CF5E}" dt="2024-08-19T16:35:07.615" v="120"/>
        <pc:sldMkLst>
          <pc:docMk/>
          <pc:sldMk cId="3125435287" sldId="2146846564"/>
        </pc:sldMkLst>
        <pc:spChg chg="add mod">
          <ac:chgData name="Leah Montner Dixon" userId="d5b2ae9e-9213-4442-b7df-4db8cbe51e5d" providerId="ADAL" clId="{739F2B35-437F-4CA5-90F9-3A696075CF5E}" dt="2024-08-12T21:56:36.010" v="89" actId="12788"/>
          <ac:spMkLst>
            <pc:docMk/>
            <pc:sldMk cId="3125435287" sldId="2146846564"/>
            <ac:spMk id="17" creationId="{D0B15B91-51AE-DC66-FF8C-03E675D50324}"/>
          </ac:spMkLst>
        </pc:spChg>
        <pc:spChg chg="mod">
          <ac:chgData name="Leah Montner Dixon" userId="d5b2ae9e-9213-4442-b7df-4db8cbe51e5d" providerId="ADAL" clId="{739F2B35-437F-4CA5-90F9-3A696075CF5E}" dt="2024-08-19T16:35:00.069" v="118"/>
          <ac:spMkLst>
            <pc:docMk/>
            <pc:sldMk cId="3125435287" sldId="2146846564"/>
            <ac:spMk id="25" creationId="{10AE9859-106D-B8B4-1C4B-4D7904FDD619}"/>
          </ac:spMkLst>
        </pc:spChg>
        <pc:spChg chg="add del mod">
          <ac:chgData name="Leah Montner Dixon" userId="d5b2ae9e-9213-4442-b7df-4db8cbe51e5d" providerId="ADAL" clId="{739F2B35-437F-4CA5-90F9-3A696075CF5E}" dt="2024-08-12T21:56:01.999" v="26" actId="478"/>
          <ac:spMkLst>
            <pc:docMk/>
            <pc:sldMk cId="3125435287" sldId="2146846564"/>
            <ac:spMk id="27" creationId="{04FBFFDA-4540-B16D-682B-52D0009B1D4B}"/>
          </ac:spMkLst>
        </pc:spChg>
        <pc:spChg chg="mod">
          <ac:chgData name="Leah Montner Dixon" userId="d5b2ae9e-9213-4442-b7df-4db8cbe51e5d" providerId="ADAL" clId="{739F2B35-437F-4CA5-90F9-3A696075CF5E}" dt="2024-08-19T16:35:07.615" v="120"/>
          <ac:spMkLst>
            <pc:docMk/>
            <pc:sldMk cId="3125435287" sldId="2146846564"/>
            <ac:spMk id="27" creationId="{8680D2D3-B9A1-959C-3245-ECC1DB40CB71}"/>
          </ac:spMkLst>
        </pc:spChg>
        <pc:spChg chg="add mod">
          <ac:chgData name="Leah Montner Dixon" userId="d5b2ae9e-9213-4442-b7df-4db8cbe51e5d" providerId="ADAL" clId="{739F2B35-437F-4CA5-90F9-3A696075CF5E}" dt="2024-08-12T21:55:57.605" v="25"/>
          <ac:spMkLst>
            <pc:docMk/>
            <pc:sldMk cId="3125435287" sldId="2146846564"/>
            <ac:spMk id="28" creationId="{582486C7-2F53-80F6-F49D-93FA5AE06E99}"/>
          </ac:spMkLst>
        </pc:spChg>
        <pc:spChg chg="add mod">
          <ac:chgData name="Leah Montner Dixon" userId="d5b2ae9e-9213-4442-b7df-4db8cbe51e5d" providerId="ADAL" clId="{739F2B35-437F-4CA5-90F9-3A696075CF5E}" dt="2024-08-12T21:56:36.010" v="89" actId="12788"/>
          <ac:spMkLst>
            <pc:docMk/>
            <pc:sldMk cId="3125435287" sldId="2146846564"/>
            <ac:spMk id="29" creationId="{A4A7F642-601E-CDF7-7DCF-67B1278DC8C4}"/>
          </ac:spMkLst>
        </pc:spChg>
        <pc:spChg chg="add del">
          <ac:chgData name="Leah Montner Dixon" userId="d5b2ae9e-9213-4442-b7df-4db8cbe51e5d" providerId="ADAL" clId="{739F2B35-437F-4CA5-90F9-3A696075CF5E}" dt="2024-08-12T21:55:49.375" v="23" actId="478"/>
          <ac:spMkLst>
            <pc:docMk/>
            <pc:sldMk cId="3125435287" sldId="2146846564"/>
            <ac:spMk id="35" creationId="{31E50D70-8023-D28F-632F-F6635428CFE3}"/>
          </ac:spMkLst>
        </pc:spChg>
        <pc:spChg chg="mod">
          <ac:chgData name="Leah Montner Dixon" userId="d5b2ae9e-9213-4442-b7df-4db8cbe51e5d" providerId="ADAL" clId="{739F2B35-437F-4CA5-90F9-3A696075CF5E}" dt="2024-08-19T16:34:39.868" v="114"/>
          <ac:spMkLst>
            <pc:docMk/>
            <pc:sldMk cId="3125435287" sldId="2146846564"/>
            <ac:spMk id="35" creationId="{40131A0D-29CC-0D53-D052-CD07CF3DBEBA}"/>
          </ac:spMkLst>
        </pc:spChg>
        <pc:spChg chg="add del">
          <ac:chgData name="Leah Montner Dixon" userId="d5b2ae9e-9213-4442-b7df-4db8cbe51e5d" providerId="ADAL" clId="{739F2B35-437F-4CA5-90F9-3A696075CF5E}" dt="2024-08-12T21:55:49.375" v="23" actId="478"/>
          <ac:spMkLst>
            <pc:docMk/>
            <pc:sldMk cId="3125435287" sldId="2146846564"/>
            <ac:spMk id="36" creationId="{ECE69D05-0D35-9C95-9FC3-3AAB578066CE}"/>
          </ac:spMkLst>
        </pc:spChg>
        <pc:spChg chg="add del">
          <ac:chgData name="Leah Montner Dixon" userId="d5b2ae9e-9213-4442-b7df-4db8cbe51e5d" providerId="ADAL" clId="{739F2B35-437F-4CA5-90F9-3A696075CF5E}" dt="2024-08-12T21:55:49.375" v="23" actId="478"/>
          <ac:spMkLst>
            <pc:docMk/>
            <pc:sldMk cId="3125435287" sldId="2146846564"/>
            <ac:spMk id="37" creationId="{6A781E97-398A-E736-48B7-948801D93B16}"/>
          </ac:spMkLst>
        </pc:spChg>
        <pc:spChg chg="add del">
          <ac:chgData name="Leah Montner Dixon" userId="d5b2ae9e-9213-4442-b7df-4db8cbe51e5d" providerId="ADAL" clId="{739F2B35-437F-4CA5-90F9-3A696075CF5E}" dt="2024-08-12T21:55:49.375" v="23" actId="478"/>
          <ac:spMkLst>
            <pc:docMk/>
            <pc:sldMk cId="3125435287" sldId="2146846564"/>
            <ac:spMk id="38" creationId="{8F5D15C2-3476-596B-2274-03CAD898D1D2}"/>
          </ac:spMkLst>
        </pc:spChg>
        <pc:spChg chg="mod">
          <ac:chgData name="Leah Montner Dixon" userId="d5b2ae9e-9213-4442-b7df-4db8cbe51e5d" providerId="ADAL" clId="{739F2B35-437F-4CA5-90F9-3A696075CF5E}" dt="2024-08-19T16:34:51.623" v="116"/>
          <ac:spMkLst>
            <pc:docMk/>
            <pc:sldMk cId="3125435287" sldId="2146846564"/>
            <ac:spMk id="38" creationId="{9D27BB91-2C63-903D-0584-0F5C2AD8B783}"/>
          </ac:spMkLst>
        </pc:spChg>
        <pc:spChg chg="add del mod">
          <ac:chgData name="Leah Montner Dixon" userId="d5b2ae9e-9213-4442-b7df-4db8cbe51e5d" providerId="ADAL" clId="{739F2B35-437F-4CA5-90F9-3A696075CF5E}" dt="2024-08-12T21:56:13.063" v="30" actId="478"/>
          <ac:spMkLst>
            <pc:docMk/>
            <pc:sldMk cId="3125435287" sldId="2146846564"/>
            <ac:spMk id="39" creationId="{1A6499F3-78DF-4900-E588-F9A69F239134}"/>
          </ac:spMkLst>
        </pc:spChg>
        <pc:spChg chg="add mod">
          <ac:chgData name="Leah Montner Dixon" userId="d5b2ae9e-9213-4442-b7df-4db8cbe51e5d" providerId="ADAL" clId="{739F2B35-437F-4CA5-90F9-3A696075CF5E}" dt="2024-08-12T21:56:24.443" v="83"/>
          <ac:spMkLst>
            <pc:docMk/>
            <pc:sldMk cId="3125435287" sldId="2146846564"/>
            <ac:spMk id="42" creationId="{55F41D1E-7C20-A10C-67A4-A3AE413F28A7}"/>
          </ac:spMkLst>
        </pc:spChg>
        <pc:picChg chg="add del">
          <ac:chgData name="Leah Montner Dixon" userId="d5b2ae9e-9213-4442-b7df-4db8cbe51e5d" providerId="ADAL" clId="{739F2B35-437F-4CA5-90F9-3A696075CF5E}" dt="2024-08-12T21:55:47.773" v="22" actId="478"/>
          <ac:picMkLst>
            <pc:docMk/>
            <pc:sldMk cId="3125435287" sldId="2146846564"/>
            <ac:picMk id="4" creationId="{4DDCB3CA-8E5C-024A-A445-3ED52B8B6491}"/>
          </ac:picMkLst>
        </pc:picChg>
        <pc:picChg chg="add mod">
          <ac:chgData name="Leah Montner Dixon" userId="d5b2ae9e-9213-4442-b7df-4db8cbe51e5d" providerId="ADAL" clId="{739F2B35-437F-4CA5-90F9-3A696075CF5E}" dt="2024-08-12T21:55:49.630" v="24"/>
          <ac:picMkLst>
            <pc:docMk/>
            <pc:sldMk cId="3125435287" sldId="2146846564"/>
            <ac:picMk id="11" creationId="{34E7D7EC-797A-5F16-D2F4-80F2D7F1280F}"/>
          </ac:picMkLst>
        </pc:picChg>
        <pc:picChg chg="add mod">
          <ac:chgData name="Leah Montner Dixon" userId="d5b2ae9e-9213-4442-b7df-4db8cbe51e5d" providerId="ADAL" clId="{739F2B35-437F-4CA5-90F9-3A696075CF5E}" dt="2024-08-12T21:56:36.010" v="89" actId="12788"/>
          <ac:picMkLst>
            <pc:docMk/>
            <pc:sldMk cId="3125435287" sldId="2146846564"/>
            <ac:picMk id="12" creationId="{446ECEF5-E9BF-C091-841C-BCE51B3F713E}"/>
          </ac:picMkLst>
        </pc:picChg>
        <pc:picChg chg="mod">
          <ac:chgData name="Leah Montner Dixon" userId="d5b2ae9e-9213-4442-b7df-4db8cbe51e5d" providerId="ADAL" clId="{739F2B35-437F-4CA5-90F9-3A696075CF5E}" dt="2024-08-19T16:35:04.616" v="119"/>
          <ac:picMkLst>
            <pc:docMk/>
            <pc:sldMk cId="3125435287" sldId="2146846564"/>
            <ac:picMk id="14" creationId="{03422BE3-B360-8AEB-9577-6FD4BCC8D48F}"/>
          </ac:picMkLst>
        </pc:picChg>
        <pc:picChg chg="add del">
          <ac:chgData name="Leah Montner Dixon" userId="d5b2ae9e-9213-4442-b7df-4db8cbe51e5d" providerId="ADAL" clId="{739F2B35-437F-4CA5-90F9-3A696075CF5E}" dt="2024-08-12T21:55:49.375" v="23" actId="478"/>
          <ac:picMkLst>
            <pc:docMk/>
            <pc:sldMk cId="3125435287" sldId="2146846564"/>
            <ac:picMk id="14" creationId="{AEC154AD-3138-627E-72D5-0D17B5DB2F58}"/>
          </ac:picMkLst>
        </pc:picChg>
        <pc:picChg chg="add del mod">
          <ac:chgData name="Leah Montner Dixon" userId="d5b2ae9e-9213-4442-b7df-4db8cbe51e5d" providerId="ADAL" clId="{739F2B35-437F-4CA5-90F9-3A696075CF5E}" dt="2024-08-12T21:56:01.999" v="26" actId="478"/>
          <ac:picMkLst>
            <pc:docMk/>
            <pc:sldMk cId="3125435287" sldId="2146846564"/>
            <ac:picMk id="18" creationId="{1EB02E6C-2173-076F-DFA9-6770CA97CAD9}"/>
          </ac:picMkLst>
        </pc:picChg>
        <pc:picChg chg="add mod">
          <ac:chgData name="Leah Montner Dixon" userId="d5b2ae9e-9213-4442-b7df-4db8cbe51e5d" providerId="ADAL" clId="{739F2B35-437F-4CA5-90F9-3A696075CF5E}" dt="2024-08-12T21:55:57.605" v="25"/>
          <ac:picMkLst>
            <pc:docMk/>
            <pc:sldMk cId="3125435287" sldId="2146846564"/>
            <ac:picMk id="23" creationId="{C9758DA8-D354-00FE-1BDD-9B59EE3FBEB4}"/>
          </ac:picMkLst>
        </pc:picChg>
        <pc:picChg chg="add del">
          <ac:chgData name="Leah Montner Dixon" userId="d5b2ae9e-9213-4442-b7df-4db8cbe51e5d" providerId="ADAL" clId="{739F2B35-437F-4CA5-90F9-3A696075CF5E}" dt="2024-08-12T21:55:49.375" v="23" actId="478"/>
          <ac:picMkLst>
            <pc:docMk/>
            <pc:sldMk cId="3125435287" sldId="2146846564"/>
            <ac:picMk id="24" creationId="{72B287E0-53A3-96FE-5670-75B57C6A3950}"/>
          </ac:picMkLst>
        </pc:picChg>
        <pc:picChg chg="add del">
          <ac:chgData name="Leah Montner Dixon" userId="d5b2ae9e-9213-4442-b7df-4db8cbe51e5d" providerId="ADAL" clId="{739F2B35-437F-4CA5-90F9-3A696075CF5E}" dt="2024-08-12T21:55:49.375" v="23" actId="478"/>
          <ac:picMkLst>
            <pc:docMk/>
            <pc:sldMk cId="3125435287" sldId="2146846564"/>
            <ac:picMk id="25" creationId="{852BFD95-B5FB-4C9D-BABA-FE55C61A3257}"/>
          </ac:picMkLst>
        </pc:picChg>
        <pc:picChg chg="add mod">
          <ac:chgData name="Leah Montner Dixon" userId="d5b2ae9e-9213-4442-b7df-4db8cbe51e5d" providerId="ADAL" clId="{739F2B35-437F-4CA5-90F9-3A696075CF5E}" dt="2024-08-12T21:56:36.010" v="89" actId="12788"/>
          <ac:picMkLst>
            <pc:docMk/>
            <pc:sldMk cId="3125435287" sldId="2146846564"/>
            <ac:picMk id="26" creationId="{2124E690-C15F-5A8F-4006-9F5EC0FCF6F0}"/>
          </ac:picMkLst>
        </pc:picChg>
        <pc:picChg chg="add del mod">
          <ac:chgData name="Leah Montner Dixon" userId="d5b2ae9e-9213-4442-b7df-4db8cbe51e5d" providerId="ADAL" clId="{739F2B35-437F-4CA5-90F9-3A696075CF5E}" dt="2024-08-12T21:56:13.063" v="30" actId="478"/>
          <ac:picMkLst>
            <pc:docMk/>
            <pc:sldMk cId="3125435287" sldId="2146846564"/>
            <ac:picMk id="34" creationId="{6C0312A8-9F89-DB0A-90A5-D493DD717B5E}"/>
          </ac:picMkLst>
        </pc:picChg>
        <pc:picChg chg="mod">
          <ac:chgData name="Leah Montner Dixon" userId="d5b2ae9e-9213-4442-b7df-4db8cbe51e5d" providerId="ADAL" clId="{739F2B35-437F-4CA5-90F9-3A696075CF5E}" dt="2024-08-19T16:34:57.013" v="117"/>
          <ac:picMkLst>
            <pc:docMk/>
            <pc:sldMk cId="3125435287" sldId="2146846564"/>
            <ac:picMk id="34" creationId="{F83E11E3-AC13-FCA2-DD47-4DA90659071B}"/>
          </ac:picMkLst>
        </pc:picChg>
        <pc:picChg chg="mod">
          <ac:chgData name="Leah Montner Dixon" userId="d5b2ae9e-9213-4442-b7df-4db8cbe51e5d" providerId="ADAL" clId="{739F2B35-437F-4CA5-90F9-3A696075CF5E}" dt="2024-08-19T16:34:37.346" v="113"/>
          <ac:picMkLst>
            <pc:docMk/>
            <pc:sldMk cId="3125435287" sldId="2146846564"/>
            <ac:picMk id="37" creationId="{A79DCEE5-768D-A306-5C70-7BB51E41D49A}"/>
          </ac:picMkLst>
        </pc:picChg>
        <pc:picChg chg="mod">
          <ac:chgData name="Leah Montner Dixon" userId="d5b2ae9e-9213-4442-b7df-4db8cbe51e5d" providerId="ADAL" clId="{739F2B35-437F-4CA5-90F9-3A696075CF5E}" dt="2024-08-19T16:34:48.497" v="115"/>
          <ac:picMkLst>
            <pc:docMk/>
            <pc:sldMk cId="3125435287" sldId="2146846564"/>
            <ac:picMk id="39" creationId="{97B42919-30B3-80B1-E3E5-70957ED0D5DB}"/>
          </ac:picMkLst>
        </pc:picChg>
        <pc:picChg chg="add del">
          <ac:chgData name="Leah Montner Dixon" userId="d5b2ae9e-9213-4442-b7df-4db8cbe51e5d" providerId="ADAL" clId="{739F2B35-437F-4CA5-90F9-3A696075CF5E}" dt="2024-08-12T21:55:49.375" v="23" actId="478"/>
          <ac:picMkLst>
            <pc:docMk/>
            <pc:sldMk cId="3125435287" sldId="2146846564"/>
            <ac:picMk id="40" creationId="{175A633B-3AEA-178D-EA53-00F3A3B20620}"/>
          </ac:picMkLst>
        </pc:picChg>
        <pc:picChg chg="add mod">
          <ac:chgData name="Leah Montner Dixon" userId="d5b2ae9e-9213-4442-b7df-4db8cbe51e5d" providerId="ADAL" clId="{739F2B35-437F-4CA5-90F9-3A696075CF5E}" dt="2024-08-12T21:56:24.443" v="83"/>
          <ac:picMkLst>
            <pc:docMk/>
            <pc:sldMk cId="3125435287" sldId="2146846564"/>
            <ac:picMk id="41" creationId="{828BB84F-6144-61F6-48F7-0C3BB73FBA54}"/>
          </ac:picMkLst>
        </pc:picChg>
      </pc:sldChg>
      <pc:sldChg chg="modSp">
        <pc:chgData name="Leah Montner Dixon" userId="d5b2ae9e-9213-4442-b7df-4db8cbe51e5d" providerId="ADAL" clId="{739F2B35-437F-4CA5-90F9-3A696075CF5E}" dt="2024-08-19T16:32:53.231" v="112"/>
        <pc:sldMkLst>
          <pc:docMk/>
          <pc:sldMk cId="1458739161" sldId="2146846565"/>
        </pc:sldMkLst>
        <pc:picChg chg="mod">
          <ac:chgData name="Leah Montner Dixon" userId="d5b2ae9e-9213-4442-b7df-4db8cbe51e5d" providerId="ADAL" clId="{739F2B35-437F-4CA5-90F9-3A696075CF5E}" dt="2024-08-19T16:32:53.231" v="112"/>
          <ac:picMkLst>
            <pc:docMk/>
            <pc:sldMk cId="1458739161" sldId="2146846565"/>
            <ac:picMk id="6" creationId="{230D3611-BC05-22B3-83D1-93FA0F968A48}"/>
          </ac:picMkLst>
        </pc:picChg>
      </pc:sldChg>
    </pc:docChg>
  </pc:docChgLst>
  <pc:docChgLst>
    <pc:chgData name="Jason Wiese" userId="4bff8d5b-7de6-4655-b397-69b0afc81113" providerId="ADAL" clId="{9C2518DC-88A7-42A4-8D9F-A6BC5EF782E4}"/>
    <pc:docChg chg="custSel delSld modSld delMainMaster">
      <pc:chgData name="Jason Wiese" userId="4bff8d5b-7de6-4655-b397-69b0afc81113" providerId="ADAL" clId="{9C2518DC-88A7-42A4-8D9F-A6BC5EF782E4}" dt="2024-06-10T19:32:03.012" v="196" actId="478"/>
      <pc:docMkLst>
        <pc:docMk/>
      </pc:docMkLst>
      <pc:sldChg chg="addSp modSp">
        <pc:chgData name="Jason Wiese" userId="4bff8d5b-7de6-4655-b397-69b0afc81113" providerId="ADAL" clId="{9C2518DC-88A7-42A4-8D9F-A6BC5EF782E4}" dt="2024-06-10T19:08:10.616" v="33"/>
        <pc:sldMkLst>
          <pc:docMk/>
          <pc:sldMk cId="198012473" sldId="2144328304"/>
        </pc:sldMkLst>
        <pc:spChg chg="add mod">
          <ac:chgData name="Jason Wiese" userId="4bff8d5b-7de6-4655-b397-69b0afc81113" providerId="ADAL" clId="{9C2518DC-88A7-42A4-8D9F-A6BC5EF782E4}" dt="2024-06-10T19:08:10.616" v="33"/>
          <ac:spMkLst>
            <pc:docMk/>
            <pc:sldMk cId="198012473" sldId="2144328304"/>
            <ac:spMk id="23" creationId="{04785604-C599-30D8-FD12-8DFE1CA8385C}"/>
          </ac:spMkLst>
        </pc:spChg>
      </pc:sldChg>
      <pc:sldChg chg="del">
        <pc:chgData name="Jason Wiese" userId="4bff8d5b-7de6-4655-b397-69b0afc81113" providerId="ADAL" clId="{9C2518DC-88A7-42A4-8D9F-A6BC5EF782E4}" dt="2024-06-10T19:06:33.048" v="28" actId="47"/>
        <pc:sldMkLst>
          <pc:docMk/>
          <pc:sldMk cId="1421682299" sldId="2146846254"/>
        </pc:sldMkLst>
      </pc:sldChg>
      <pc:sldChg chg="del">
        <pc:chgData name="Jason Wiese" userId="4bff8d5b-7de6-4655-b397-69b0afc81113" providerId="ADAL" clId="{9C2518DC-88A7-42A4-8D9F-A6BC5EF782E4}" dt="2024-06-10T19:06:33.048" v="28" actId="47"/>
        <pc:sldMkLst>
          <pc:docMk/>
          <pc:sldMk cId="1752311609" sldId="2146846368"/>
        </pc:sldMkLst>
      </pc:sldChg>
      <pc:sldChg chg="del">
        <pc:chgData name="Jason Wiese" userId="4bff8d5b-7de6-4655-b397-69b0afc81113" providerId="ADAL" clId="{9C2518DC-88A7-42A4-8D9F-A6BC5EF782E4}" dt="2024-06-10T19:06:33.048" v="28" actId="47"/>
        <pc:sldMkLst>
          <pc:docMk/>
          <pc:sldMk cId="4156598636" sldId="2146846383"/>
        </pc:sldMkLst>
      </pc:sldChg>
      <pc:sldChg chg="del">
        <pc:chgData name="Jason Wiese" userId="4bff8d5b-7de6-4655-b397-69b0afc81113" providerId="ADAL" clId="{9C2518DC-88A7-42A4-8D9F-A6BC5EF782E4}" dt="2024-06-10T19:06:22.502" v="27" actId="47"/>
        <pc:sldMkLst>
          <pc:docMk/>
          <pc:sldMk cId="3255566593" sldId="2146846396"/>
        </pc:sldMkLst>
      </pc:sldChg>
      <pc:sldChg chg="del">
        <pc:chgData name="Jason Wiese" userId="4bff8d5b-7de6-4655-b397-69b0afc81113" providerId="ADAL" clId="{9C2518DC-88A7-42A4-8D9F-A6BC5EF782E4}" dt="2024-06-10T19:06:22.502" v="27" actId="47"/>
        <pc:sldMkLst>
          <pc:docMk/>
          <pc:sldMk cId="724112209" sldId="2146846408"/>
        </pc:sldMkLst>
      </pc:sldChg>
      <pc:sldChg chg="del">
        <pc:chgData name="Jason Wiese" userId="4bff8d5b-7de6-4655-b397-69b0afc81113" providerId="ADAL" clId="{9C2518DC-88A7-42A4-8D9F-A6BC5EF782E4}" dt="2024-06-10T19:06:33.048" v="28" actId="47"/>
        <pc:sldMkLst>
          <pc:docMk/>
          <pc:sldMk cId="3944063152" sldId="2146846409"/>
        </pc:sldMkLst>
      </pc:sldChg>
      <pc:sldChg chg="del">
        <pc:chgData name="Jason Wiese" userId="4bff8d5b-7de6-4655-b397-69b0afc81113" providerId="ADAL" clId="{9C2518DC-88A7-42A4-8D9F-A6BC5EF782E4}" dt="2024-06-10T19:06:22.502" v="27" actId="47"/>
        <pc:sldMkLst>
          <pc:docMk/>
          <pc:sldMk cId="2206369454" sldId="2146846425"/>
        </pc:sldMkLst>
      </pc:sldChg>
      <pc:sldChg chg="addSp modSp mod addCm">
        <pc:chgData name="Jason Wiese" userId="4bff8d5b-7de6-4655-b397-69b0afc81113" providerId="ADAL" clId="{9C2518DC-88A7-42A4-8D9F-A6BC5EF782E4}" dt="2024-06-10T19:20:53.440" v="34"/>
        <pc:sldMkLst>
          <pc:docMk/>
          <pc:sldMk cId="2915586820" sldId="2146846442"/>
        </pc:sldMkLst>
        <pc:spChg chg="add mod">
          <ac:chgData name="Jason Wiese" userId="4bff8d5b-7de6-4655-b397-69b0afc81113" providerId="ADAL" clId="{9C2518DC-88A7-42A4-8D9F-A6BC5EF782E4}" dt="2024-06-10T19:20:53.440" v="34"/>
          <ac:spMkLst>
            <pc:docMk/>
            <pc:sldMk cId="2915586820" sldId="2146846442"/>
            <ac:spMk id="4" creationId="{EFF0BAF0-C898-FD5D-2A32-27C31AF43162}"/>
          </ac:spMkLst>
        </pc:spChg>
        <pc:spChg chg="mod">
          <ac:chgData name="Jason Wiese" userId="4bff8d5b-7de6-4655-b397-69b0afc81113" providerId="ADAL" clId="{9C2518DC-88A7-42A4-8D9F-A6BC5EF782E4}" dt="2024-06-10T19:05:30.744" v="25" actId="20577"/>
          <ac:spMkLst>
            <pc:docMk/>
            <pc:sldMk cId="2915586820" sldId="2146846442"/>
            <ac:spMk id="5" creationId="{21496FD2-DA86-382F-D051-F482BD4F760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on Wiese" userId="4bff8d5b-7de6-4655-b397-69b0afc81113" providerId="ADAL" clId="{9C2518DC-88A7-42A4-8D9F-A6BC5EF782E4}" dt="2024-06-10T19:05:54.922" v="26"/>
              <pc2:cmMkLst xmlns:pc2="http://schemas.microsoft.com/office/powerpoint/2019/9/main/command">
                <pc:docMk/>
                <pc:sldMk cId="2915586820" sldId="2146846442"/>
                <pc2:cmMk id="{A106B151-3636-4477-920C-9566C2314275}"/>
              </pc2:cmMkLst>
            </pc226:cmChg>
          </p:ext>
        </pc:extLst>
      </pc:sldChg>
      <pc:sldChg chg="del">
        <pc:chgData name="Jason Wiese" userId="4bff8d5b-7de6-4655-b397-69b0afc81113" providerId="ADAL" clId="{9C2518DC-88A7-42A4-8D9F-A6BC5EF782E4}" dt="2024-06-10T19:06:22.502" v="27" actId="47"/>
        <pc:sldMkLst>
          <pc:docMk/>
          <pc:sldMk cId="1672525181" sldId="2146846459"/>
        </pc:sldMkLst>
      </pc:sldChg>
      <pc:sldChg chg="addSp modSp">
        <pc:chgData name="Jason Wiese" userId="4bff8d5b-7de6-4655-b397-69b0afc81113" providerId="ADAL" clId="{9C2518DC-88A7-42A4-8D9F-A6BC5EF782E4}" dt="2024-06-10T19:06:53.047" v="29"/>
        <pc:sldMkLst>
          <pc:docMk/>
          <pc:sldMk cId="2309013104" sldId="2146846483"/>
        </pc:sldMkLst>
        <pc:spChg chg="add mod">
          <ac:chgData name="Jason Wiese" userId="4bff8d5b-7de6-4655-b397-69b0afc81113" providerId="ADAL" clId="{9C2518DC-88A7-42A4-8D9F-A6BC5EF782E4}" dt="2024-06-10T19:06:53.047" v="29"/>
          <ac:spMkLst>
            <pc:docMk/>
            <pc:sldMk cId="2309013104" sldId="2146846483"/>
            <ac:spMk id="3" creationId="{D11A2D4F-CB91-8753-2651-13FE2D886E69}"/>
          </ac:spMkLst>
        </pc:spChg>
      </pc:sldChg>
      <pc:sldChg chg="del">
        <pc:chgData name="Jason Wiese" userId="4bff8d5b-7de6-4655-b397-69b0afc81113" providerId="ADAL" clId="{9C2518DC-88A7-42A4-8D9F-A6BC5EF782E4}" dt="2024-06-10T19:06:22.502" v="27" actId="47"/>
        <pc:sldMkLst>
          <pc:docMk/>
          <pc:sldMk cId="595436195" sldId="2146846490"/>
        </pc:sldMkLst>
      </pc:sldChg>
      <pc:sldChg chg="del">
        <pc:chgData name="Jason Wiese" userId="4bff8d5b-7de6-4655-b397-69b0afc81113" providerId="ADAL" clId="{9C2518DC-88A7-42A4-8D9F-A6BC5EF782E4}" dt="2024-06-10T19:06:33.048" v="28" actId="47"/>
        <pc:sldMkLst>
          <pc:docMk/>
          <pc:sldMk cId="1755716198" sldId="2146846493"/>
        </pc:sldMkLst>
      </pc:sldChg>
      <pc:sldChg chg="addSp modSp">
        <pc:chgData name="Jason Wiese" userId="4bff8d5b-7de6-4655-b397-69b0afc81113" providerId="ADAL" clId="{9C2518DC-88A7-42A4-8D9F-A6BC5EF782E4}" dt="2024-06-10T19:29:13.971" v="195"/>
        <pc:sldMkLst>
          <pc:docMk/>
          <pc:sldMk cId="731986809" sldId="2146846506"/>
        </pc:sldMkLst>
        <pc:spChg chg="add mod">
          <ac:chgData name="Jason Wiese" userId="4bff8d5b-7de6-4655-b397-69b0afc81113" providerId="ADAL" clId="{9C2518DC-88A7-42A4-8D9F-A6BC5EF782E4}" dt="2024-06-10T19:29:13.971" v="195"/>
          <ac:spMkLst>
            <pc:docMk/>
            <pc:sldMk cId="731986809" sldId="2146846506"/>
            <ac:spMk id="3" creationId="{CB501F55-968D-6794-F44D-66F6E9DD89AF}"/>
          </ac:spMkLst>
        </pc:spChg>
      </pc:sldChg>
      <pc:sldChg chg="addSp modSp">
        <pc:chgData name="Jason Wiese" userId="4bff8d5b-7de6-4655-b397-69b0afc81113" providerId="ADAL" clId="{9C2518DC-88A7-42A4-8D9F-A6BC5EF782E4}" dt="2024-06-10T19:08:01.915" v="32"/>
        <pc:sldMkLst>
          <pc:docMk/>
          <pc:sldMk cId="1401493656" sldId="2146846509"/>
        </pc:sldMkLst>
        <pc:spChg chg="add mod">
          <ac:chgData name="Jason Wiese" userId="4bff8d5b-7de6-4655-b397-69b0afc81113" providerId="ADAL" clId="{9C2518DC-88A7-42A4-8D9F-A6BC5EF782E4}" dt="2024-06-10T19:08:01.915" v="32"/>
          <ac:spMkLst>
            <pc:docMk/>
            <pc:sldMk cId="1401493656" sldId="2146846509"/>
            <ac:spMk id="9" creationId="{65260048-EE13-89ED-62D7-E0D121BC7E97}"/>
          </ac:spMkLst>
        </pc:spChg>
      </pc:sldChg>
      <pc:sldChg chg="addSp modSp">
        <pc:chgData name="Jason Wiese" userId="4bff8d5b-7de6-4655-b397-69b0afc81113" providerId="ADAL" clId="{9C2518DC-88A7-42A4-8D9F-A6BC5EF782E4}" dt="2024-06-10T19:07:01.653" v="30"/>
        <pc:sldMkLst>
          <pc:docMk/>
          <pc:sldMk cId="1746420058" sldId="2146846514"/>
        </pc:sldMkLst>
        <pc:spChg chg="add mod">
          <ac:chgData name="Jason Wiese" userId="4bff8d5b-7de6-4655-b397-69b0afc81113" providerId="ADAL" clId="{9C2518DC-88A7-42A4-8D9F-A6BC5EF782E4}" dt="2024-06-10T19:07:01.653" v="30"/>
          <ac:spMkLst>
            <pc:docMk/>
            <pc:sldMk cId="1746420058" sldId="2146846514"/>
            <ac:spMk id="3" creationId="{7C697B8C-FBE1-0CCE-93B2-139D9D055E1F}"/>
          </ac:spMkLst>
        </pc:spChg>
      </pc:sldChg>
      <pc:sldChg chg="del">
        <pc:chgData name="Jason Wiese" userId="4bff8d5b-7de6-4655-b397-69b0afc81113" providerId="ADAL" clId="{9C2518DC-88A7-42A4-8D9F-A6BC5EF782E4}" dt="2024-06-10T19:06:33.048" v="28" actId="47"/>
        <pc:sldMkLst>
          <pc:docMk/>
          <pc:sldMk cId="148493051" sldId="2146846524"/>
        </pc:sldMkLst>
      </pc:sldChg>
      <pc:sldChg chg="del">
        <pc:chgData name="Jason Wiese" userId="4bff8d5b-7de6-4655-b397-69b0afc81113" providerId="ADAL" clId="{9C2518DC-88A7-42A4-8D9F-A6BC5EF782E4}" dt="2024-06-10T19:06:33.048" v="28" actId="47"/>
        <pc:sldMkLst>
          <pc:docMk/>
          <pc:sldMk cId="4194893929" sldId="2146846526"/>
        </pc:sldMkLst>
      </pc:sldChg>
      <pc:sldChg chg="del">
        <pc:chgData name="Jason Wiese" userId="4bff8d5b-7de6-4655-b397-69b0afc81113" providerId="ADAL" clId="{9C2518DC-88A7-42A4-8D9F-A6BC5EF782E4}" dt="2024-06-10T19:06:33.048" v="28" actId="47"/>
        <pc:sldMkLst>
          <pc:docMk/>
          <pc:sldMk cId="3930417232" sldId="2146846527"/>
        </pc:sldMkLst>
      </pc:sldChg>
      <pc:sldChg chg="del">
        <pc:chgData name="Jason Wiese" userId="4bff8d5b-7de6-4655-b397-69b0afc81113" providerId="ADAL" clId="{9C2518DC-88A7-42A4-8D9F-A6BC5EF782E4}" dt="2024-06-10T19:06:22.502" v="27" actId="47"/>
        <pc:sldMkLst>
          <pc:docMk/>
          <pc:sldMk cId="1810048271" sldId="2146846532"/>
        </pc:sldMkLst>
      </pc:sldChg>
      <pc:sldChg chg="del">
        <pc:chgData name="Jason Wiese" userId="4bff8d5b-7de6-4655-b397-69b0afc81113" providerId="ADAL" clId="{9C2518DC-88A7-42A4-8D9F-A6BC5EF782E4}" dt="2024-06-10T19:06:33.048" v="28" actId="47"/>
        <pc:sldMkLst>
          <pc:docMk/>
          <pc:sldMk cId="3235663202" sldId="2146846533"/>
        </pc:sldMkLst>
      </pc:sldChg>
      <pc:sldChg chg="del">
        <pc:chgData name="Jason Wiese" userId="4bff8d5b-7de6-4655-b397-69b0afc81113" providerId="ADAL" clId="{9C2518DC-88A7-42A4-8D9F-A6BC5EF782E4}" dt="2024-06-10T19:06:22.502" v="27" actId="47"/>
        <pc:sldMkLst>
          <pc:docMk/>
          <pc:sldMk cId="4279620025" sldId="2146846537"/>
        </pc:sldMkLst>
      </pc:sldChg>
      <pc:sldChg chg="del">
        <pc:chgData name="Jason Wiese" userId="4bff8d5b-7de6-4655-b397-69b0afc81113" providerId="ADAL" clId="{9C2518DC-88A7-42A4-8D9F-A6BC5EF782E4}" dt="2024-06-10T19:06:22.502" v="27" actId="47"/>
        <pc:sldMkLst>
          <pc:docMk/>
          <pc:sldMk cId="3159608473" sldId="2146846542"/>
        </pc:sldMkLst>
      </pc:sldChg>
      <pc:sldChg chg="del">
        <pc:chgData name="Jason Wiese" userId="4bff8d5b-7de6-4655-b397-69b0afc81113" providerId="ADAL" clId="{9C2518DC-88A7-42A4-8D9F-A6BC5EF782E4}" dt="2024-06-10T19:06:33.048" v="28" actId="47"/>
        <pc:sldMkLst>
          <pc:docMk/>
          <pc:sldMk cId="2491429270" sldId="2146846543"/>
        </pc:sldMkLst>
      </pc:sldChg>
      <pc:sldChg chg="addSp delSp modSp mod">
        <pc:chgData name="Jason Wiese" userId="4bff8d5b-7de6-4655-b397-69b0afc81113" providerId="ADAL" clId="{9C2518DC-88A7-42A4-8D9F-A6BC5EF782E4}" dt="2024-06-10T19:32:03.012" v="196" actId="478"/>
        <pc:sldMkLst>
          <pc:docMk/>
          <pc:sldMk cId="2213139045" sldId="2146846544"/>
        </pc:sldMkLst>
        <pc:spChg chg="add del mod">
          <ac:chgData name="Jason Wiese" userId="4bff8d5b-7de6-4655-b397-69b0afc81113" providerId="ADAL" clId="{9C2518DC-88A7-42A4-8D9F-A6BC5EF782E4}" dt="2024-06-10T19:32:03.012" v="196" actId="478"/>
          <ac:spMkLst>
            <pc:docMk/>
            <pc:sldMk cId="2213139045" sldId="2146846544"/>
            <ac:spMk id="3" creationId="{855A3B35-FF06-E314-D288-6EDAD6925954}"/>
          </ac:spMkLst>
        </pc:spChg>
      </pc:sldChg>
      <pc:sldChg chg="del">
        <pc:chgData name="Jason Wiese" userId="4bff8d5b-7de6-4655-b397-69b0afc81113" providerId="ADAL" clId="{9C2518DC-88A7-42A4-8D9F-A6BC5EF782E4}" dt="2024-06-10T19:06:22.502" v="27" actId="47"/>
        <pc:sldMkLst>
          <pc:docMk/>
          <pc:sldMk cId="1089864652" sldId="2146846546"/>
        </pc:sldMkLst>
      </pc:sldChg>
      <pc:sldChg chg="del">
        <pc:chgData name="Jason Wiese" userId="4bff8d5b-7de6-4655-b397-69b0afc81113" providerId="ADAL" clId="{9C2518DC-88A7-42A4-8D9F-A6BC5EF782E4}" dt="2024-06-10T19:06:22.502" v="27" actId="47"/>
        <pc:sldMkLst>
          <pc:docMk/>
          <pc:sldMk cId="1272757963" sldId="2146846549"/>
        </pc:sldMkLst>
      </pc:sldChg>
      <pc:sldChg chg="del">
        <pc:chgData name="Jason Wiese" userId="4bff8d5b-7de6-4655-b397-69b0afc81113" providerId="ADAL" clId="{9C2518DC-88A7-42A4-8D9F-A6BC5EF782E4}" dt="2024-06-10T19:06:33.048" v="28" actId="47"/>
        <pc:sldMkLst>
          <pc:docMk/>
          <pc:sldMk cId="525660307" sldId="2146846554"/>
        </pc:sldMkLst>
      </pc:sldChg>
      <pc:sldChg chg="del">
        <pc:chgData name="Jason Wiese" userId="4bff8d5b-7de6-4655-b397-69b0afc81113" providerId="ADAL" clId="{9C2518DC-88A7-42A4-8D9F-A6BC5EF782E4}" dt="2024-06-10T19:06:22.502" v="27" actId="47"/>
        <pc:sldMkLst>
          <pc:docMk/>
          <pc:sldMk cId="2358090311" sldId="2146846555"/>
        </pc:sldMkLst>
      </pc:sldChg>
      <pc:sldChg chg="del">
        <pc:chgData name="Jason Wiese" userId="4bff8d5b-7de6-4655-b397-69b0afc81113" providerId="ADAL" clId="{9C2518DC-88A7-42A4-8D9F-A6BC5EF782E4}" dt="2024-06-10T19:06:22.502" v="27" actId="47"/>
        <pc:sldMkLst>
          <pc:docMk/>
          <pc:sldMk cId="4211977824" sldId="2146846556"/>
        </pc:sldMkLst>
      </pc:sldChg>
      <pc:sldChg chg="addSp modSp">
        <pc:chgData name="Jason Wiese" userId="4bff8d5b-7de6-4655-b397-69b0afc81113" providerId="ADAL" clId="{9C2518DC-88A7-42A4-8D9F-A6BC5EF782E4}" dt="2024-06-10T19:22:13.124" v="35"/>
        <pc:sldMkLst>
          <pc:docMk/>
          <pc:sldMk cId="1090943011" sldId="2146846557"/>
        </pc:sldMkLst>
        <pc:spChg chg="add mod">
          <ac:chgData name="Jason Wiese" userId="4bff8d5b-7de6-4655-b397-69b0afc81113" providerId="ADAL" clId="{9C2518DC-88A7-42A4-8D9F-A6BC5EF782E4}" dt="2024-06-10T19:22:13.124" v="35"/>
          <ac:spMkLst>
            <pc:docMk/>
            <pc:sldMk cId="1090943011" sldId="2146846557"/>
            <ac:spMk id="4" creationId="{5428C39B-DB78-0320-01FB-5CA4B317B378}"/>
          </ac:spMkLst>
        </pc:spChg>
      </pc:sldChg>
      <pc:sldChg chg="del">
        <pc:chgData name="Jason Wiese" userId="4bff8d5b-7de6-4655-b397-69b0afc81113" providerId="ADAL" clId="{9C2518DC-88A7-42A4-8D9F-A6BC5EF782E4}" dt="2024-06-10T19:06:33.048" v="28" actId="47"/>
        <pc:sldMkLst>
          <pc:docMk/>
          <pc:sldMk cId="804567727" sldId="2146846559"/>
        </pc:sldMkLst>
      </pc:sldChg>
      <pc:sldChg chg="del">
        <pc:chgData name="Jason Wiese" userId="4bff8d5b-7de6-4655-b397-69b0afc81113" providerId="ADAL" clId="{9C2518DC-88A7-42A4-8D9F-A6BC5EF782E4}" dt="2024-06-10T19:06:22.502" v="27" actId="47"/>
        <pc:sldMkLst>
          <pc:docMk/>
          <pc:sldMk cId="1379640838" sldId="2146846561"/>
        </pc:sldMkLst>
      </pc:sldChg>
      <pc:sldChg chg="del">
        <pc:chgData name="Jason Wiese" userId="4bff8d5b-7de6-4655-b397-69b0afc81113" providerId="ADAL" clId="{9C2518DC-88A7-42A4-8D9F-A6BC5EF782E4}" dt="2024-06-10T19:06:33.048" v="28" actId="47"/>
        <pc:sldMkLst>
          <pc:docMk/>
          <pc:sldMk cId="1214179706" sldId="2146846562"/>
        </pc:sldMkLst>
      </pc:sldChg>
      <pc:sldChg chg="del">
        <pc:chgData name="Jason Wiese" userId="4bff8d5b-7de6-4655-b397-69b0afc81113" providerId="ADAL" clId="{9C2518DC-88A7-42A4-8D9F-A6BC5EF782E4}" dt="2024-06-10T19:06:33.048" v="28" actId="47"/>
        <pc:sldMkLst>
          <pc:docMk/>
          <pc:sldMk cId="2797716688" sldId="2146846563"/>
        </pc:sldMkLst>
      </pc:sldChg>
      <pc:sldChg chg="addSp modSp mod">
        <pc:chgData name="Jason Wiese" userId="4bff8d5b-7de6-4655-b397-69b0afc81113" providerId="ADAL" clId="{9C2518DC-88A7-42A4-8D9F-A6BC5EF782E4}" dt="2024-06-10T19:22:52.555" v="194" actId="20577"/>
        <pc:sldMkLst>
          <pc:docMk/>
          <pc:sldMk cId="2739738941" sldId="2146846564"/>
        </pc:sldMkLst>
        <pc:spChg chg="add mod">
          <ac:chgData name="Jason Wiese" userId="4bff8d5b-7de6-4655-b397-69b0afc81113" providerId="ADAL" clId="{9C2518DC-88A7-42A4-8D9F-A6BC5EF782E4}" dt="2024-06-10T19:22:52.555" v="194" actId="20577"/>
          <ac:spMkLst>
            <pc:docMk/>
            <pc:sldMk cId="2739738941" sldId="2146846564"/>
            <ac:spMk id="4" creationId="{A60C8760-2746-26A2-EFBE-6C30D8783B3C}"/>
          </ac:spMkLst>
        </pc:spChg>
      </pc:sldChg>
      <pc:sldMasterChg chg="del delSldLayout">
        <pc:chgData name="Jason Wiese" userId="4bff8d5b-7de6-4655-b397-69b0afc81113" providerId="ADAL" clId="{9C2518DC-88A7-42A4-8D9F-A6BC5EF782E4}" dt="2024-06-10T19:06:33.048" v="28" actId="47"/>
        <pc:sldMasterMkLst>
          <pc:docMk/>
          <pc:sldMasterMk cId="2636180758" sldId="2147483778"/>
        </pc:sldMasterMkLst>
        <pc:sldLayoutChg chg="del">
          <pc:chgData name="Jason Wiese" userId="4bff8d5b-7de6-4655-b397-69b0afc81113" providerId="ADAL" clId="{9C2518DC-88A7-42A4-8D9F-A6BC5EF782E4}" dt="2024-06-10T19:06:33.048" v="28" actId="47"/>
          <pc:sldLayoutMkLst>
            <pc:docMk/>
            <pc:sldMasterMk cId="2636180758" sldId="2147483778"/>
            <pc:sldLayoutMk cId="2609538720" sldId="2147483779"/>
          </pc:sldLayoutMkLst>
        </pc:sldLayoutChg>
        <pc:sldLayoutChg chg="del">
          <pc:chgData name="Jason Wiese" userId="4bff8d5b-7de6-4655-b397-69b0afc81113" providerId="ADAL" clId="{9C2518DC-88A7-42A4-8D9F-A6BC5EF782E4}" dt="2024-06-10T19:06:33.048" v="28" actId="47"/>
          <pc:sldLayoutMkLst>
            <pc:docMk/>
            <pc:sldMasterMk cId="2636180758" sldId="2147483778"/>
            <pc:sldLayoutMk cId="1532230064" sldId="2147483780"/>
          </pc:sldLayoutMkLst>
        </pc:sldLayoutChg>
        <pc:sldLayoutChg chg="del">
          <pc:chgData name="Jason Wiese" userId="4bff8d5b-7de6-4655-b397-69b0afc81113" providerId="ADAL" clId="{9C2518DC-88A7-42A4-8D9F-A6BC5EF782E4}" dt="2024-06-10T19:06:33.048" v="28" actId="47"/>
          <pc:sldLayoutMkLst>
            <pc:docMk/>
            <pc:sldMasterMk cId="2636180758" sldId="2147483778"/>
            <pc:sldLayoutMk cId="818575042" sldId="2147483781"/>
          </pc:sldLayoutMkLst>
        </pc:sldLayoutChg>
        <pc:sldLayoutChg chg="del">
          <pc:chgData name="Jason Wiese" userId="4bff8d5b-7de6-4655-b397-69b0afc81113" providerId="ADAL" clId="{9C2518DC-88A7-42A4-8D9F-A6BC5EF782E4}" dt="2024-06-10T19:06:33.048" v="28" actId="47"/>
          <pc:sldLayoutMkLst>
            <pc:docMk/>
            <pc:sldMasterMk cId="2636180758" sldId="2147483778"/>
            <pc:sldLayoutMk cId="2840256622" sldId="2147483782"/>
          </pc:sldLayoutMkLst>
        </pc:sldLayoutChg>
        <pc:sldLayoutChg chg="del">
          <pc:chgData name="Jason Wiese" userId="4bff8d5b-7de6-4655-b397-69b0afc81113" providerId="ADAL" clId="{9C2518DC-88A7-42A4-8D9F-A6BC5EF782E4}" dt="2024-06-10T19:06:33.048" v="28" actId="47"/>
          <pc:sldLayoutMkLst>
            <pc:docMk/>
            <pc:sldMasterMk cId="2636180758" sldId="2147483778"/>
            <pc:sldLayoutMk cId="1575785091" sldId="2147483783"/>
          </pc:sldLayoutMkLst>
        </pc:sldLayoutChg>
        <pc:sldLayoutChg chg="del">
          <pc:chgData name="Jason Wiese" userId="4bff8d5b-7de6-4655-b397-69b0afc81113" providerId="ADAL" clId="{9C2518DC-88A7-42A4-8D9F-A6BC5EF782E4}" dt="2024-06-10T19:06:33.048" v="28" actId="47"/>
          <pc:sldLayoutMkLst>
            <pc:docMk/>
            <pc:sldMasterMk cId="2636180758" sldId="2147483778"/>
            <pc:sldLayoutMk cId="506859882" sldId="2147483784"/>
          </pc:sldLayoutMkLst>
        </pc:sldLayoutChg>
        <pc:sldLayoutChg chg="del">
          <pc:chgData name="Jason Wiese" userId="4bff8d5b-7de6-4655-b397-69b0afc81113" providerId="ADAL" clId="{9C2518DC-88A7-42A4-8D9F-A6BC5EF782E4}" dt="2024-06-10T19:06:33.048" v="28" actId="47"/>
          <pc:sldLayoutMkLst>
            <pc:docMk/>
            <pc:sldMasterMk cId="2636180758" sldId="2147483778"/>
            <pc:sldLayoutMk cId="3581112502" sldId="2147483785"/>
          </pc:sldLayoutMkLst>
        </pc:sldLayoutChg>
        <pc:sldLayoutChg chg="del">
          <pc:chgData name="Jason Wiese" userId="4bff8d5b-7de6-4655-b397-69b0afc81113" providerId="ADAL" clId="{9C2518DC-88A7-42A4-8D9F-A6BC5EF782E4}" dt="2024-06-10T19:06:33.048" v="28" actId="47"/>
          <pc:sldLayoutMkLst>
            <pc:docMk/>
            <pc:sldMasterMk cId="2636180758" sldId="2147483778"/>
            <pc:sldLayoutMk cId="3177494637" sldId="2147483786"/>
          </pc:sldLayoutMkLst>
        </pc:sldLayoutChg>
        <pc:sldLayoutChg chg="del">
          <pc:chgData name="Jason Wiese" userId="4bff8d5b-7de6-4655-b397-69b0afc81113" providerId="ADAL" clId="{9C2518DC-88A7-42A4-8D9F-A6BC5EF782E4}" dt="2024-06-10T19:06:33.048" v="28" actId="47"/>
          <pc:sldLayoutMkLst>
            <pc:docMk/>
            <pc:sldMasterMk cId="2636180758" sldId="2147483778"/>
            <pc:sldLayoutMk cId="367543030" sldId="2147483787"/>
          </pc:sldLayoutMkLst>
        </pc:sldLayoutChg>
        <pc:sldLayoutChg chg="del">
          <pc:chgData name="Jason Wiese" userId="4bff8d5b-7de6-4655-b397-69b0afc81113" providerId="ADAL" clId="{9C2518DC-88A7-42A4-8D9F-A6BC5EF782E4}" dt="2024-06-10T19:06:33.048" v="28" actId="47"/>
          <pc:sldLayoutMkLst>
            <pc:docMk/>
            <pc:sldMasterMk cId="2636180758" sldId="2147483778"/>
            <pc:sldLayoutMk cId="177459090" sldId="2147483788"/>
          </pc:sldLayoutMkLst>
        </pc:sldLayoutChg>
        <pc:sldLayoutChg chg="del">
          <pc:chgData name="Jason Wiese" userId="4bff8d5b-7de6-4655-b397-69b0afc81113" providerId="ADAL" clId="{9C2518DC-88A7-42A4-8D9F-A6BC5EF782E4}" dt="2024-06-10T19:06:33.048" v="28" actId="47"/>
          <pc:sldLayoutMkLst>
            <pc:docMk/>
            <pc:sldMasterMk cId="2636180758" sldId="2147483778"/>
            <pc:sldLayoutMk cId="64614501" sldId="2147483789"/>
          </pc:sldLayoutMkLst>
        </pc:sldLayoutChg>
        <pc:sldLayoutChg chg="del">
          <pc:chgData name="Jason Wiese" userId="4bff8d5b-7de6-4655-b397-69b0afc81113" providerId="ADAL" clId="{9C2518DC-88A7-42A4-8D9F-A6BC5EF782E4}" dt="2024-06-10T19:06:33.048" v="28" actId="47"/>
          <pc:sldLayoutMkLst>
            <pc:docMk/>
            <pc:sldMasterMk cId="2636180758" sldId="2147483778"/>
            <pc:sldLayoutMk cId="2422508904" sldId="2147483790"/>
          </pc:sldLayoutMkLst>
        </pc:sldLayoutChg>
      </pc:sldMasterChg>
    </pc:docChg>
  </pc:docChgLst>
  <pc:docChgLst>
    <pc:chgData name="Jason Wiese" userId="4bff8d5b-7de6-4655-b397-69b0afc81113" providerId="ADAL" clId="{B8D174A6-0073-4FDD-BD6E-1A640BAED213}"/>
    <pc:docChg chg="undo custSel delSld modSld">
      <pc:chgData name="Jason Wiese" userId="4bff8d5b-7de6-4655-b397-69b0afc81113" providerId="ADAL" clId="{B8D174A6-0073-4FDD-BD6E-1A640BAED213}" dt="2024-08-14T16:08:54.298" v="1346" actId="20577"/>
      <pc:docMkLst>
        <pc:docMk/>
      </pc:docMkLst>
      <pc:sldChg chg="addSp delSp modSp mod">
        <pc:chgData name="Jason Wiese" userId="4bff8d5b-7de6-4655-b397-69b0afc81113" providerId="ADAL" clId="{B8D174A6-0073-4FDD-BD6E-1A640BAED213}" dt="2024-08-01T05:51:20.053" v="236"/>
        <pc:sldMkLst>
          <pc:docMk/>
          <pc:sldMk cId="3118991152" sldId="2146846068"/>
        </pc:sldMkLst>
        <pc:spChg chg="del">
          <ac:chgData name="Jason Wiese" userId="4bff8d5b-7de6-4655-b397-69b0afc81113" providerId="ADAL" clId="{B8D174A6-0073-4FDD-BD6E-1A640BAED213}" dt="2024-08-01T05:51:09.296" v="235" actId="478"/>
          <ac:spMkLst>
            <pc:docMk/>
            <pc:sldMk cId="3118991152" sldId="2146846068"/>
            <ac:spMk id="3" creationId="{F09CD0D5-587D-79AD-F0C6-8940F545C1DE}"/>
          </ac:spMkLst>
        </pc:spChg>
        <pc:spChg chg="add mod">
          <ac:chgData name="Jason Wiese" userId="4bff8d5b-7de6-4655-b397-69b0afc81113" providerId="ADAL" clId="{B8D174A6-0073-4FDD-BD6E-1A640BAED213}" dt="2024-08-01T05:51:20.053" v="236"/>
          <ac:spMkLst>
            <pc:docMk/>
            <pc:sldMk cId="3118991152" sldId="2146846068"/>
            <ac:spMk id="6" creationId="{8A95F434-2C2F-F6C8-BCC1-87DD975E6DD5}"/>
          </ac:spMkLst>
        </pc:spChg>
        <pc:picChg chg="del">
          <ac:chgData name="Jason Wiese" userId="4bff8d5b-7de6-4655-b397-69b0afc81113" providerId="ADAL" clId="{B8D174A6-0073-4FDD-BD6E-1A640BAED213}" dt="2024-08-01T05:51:09.296" v="235" actId="478"/>
          <ac:picMkLst>
            <pc:docMk/>
            <pc:sldMk cId="3118991152" sldId="2146846068"/>
            <ac:picMk id="2" creationId="{55601737-7D1D-9006-7621-4AC61D99D2A7}"/>
          </ac:picMkLst>
        </pc:picChg>
        <pc:picChg chg="add mod">
          <ac:chgData name="Jason Wiese" userId="4bff8d5b-7de6-4655-b397-69b0afc81113" providerId="ADAL" clId="{B8D174A6-0073-4FDD-BD6E-1A640BAED213}" dt="2024-08-01T05:51:20.053" v="236"/>
          <ac:picMkLst>
            <pc:docMk/>
            <pc:sldMk cId="3118991152" sldId="2146846068"/>
            <ac:picMk id="5" creationId="{B12380E2-29FD-1702-AB4D-94B15C2C0812}"/>
          </ac:picMkLst>
        </pc:picChg>
      </pc:sldChg>
      <pc:sldChg chg="addCm">
        <pc:chgData name="Jason Wiese" userId="4bff8d5b-7de6-4655-b397-69b0afc81113" providerId="ADAL" clId="{B8D174A6-0073-4FDD-BD6E-1A640BAED213}" dt="2024-08-04T04:59:11.680" v="582"/>
        <pc:sldMkLst>
          <pc:docMk/>
          <pc:sldMk cId="1923907544" sldId="214684643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on Wiese" userId="4bff8d5b-7de6-4655-b397-69b0afc81113" providerId="ADAL" clId="{B8D174A6-0073-4FDD-BD6E-1A640BAED213}" dt="2024-08-04T04:59:11.680" v="582"/>
              <pc2:cmMkLst xmlns:pc2="http://schemas.microsoft.com/office/powerpoint/2019/9/main/command">
                <pc:docMk/>
                <pc:sldMk cId="1923907544" sldId="2146846437"/>
                <pc2:cmMk id="{85EB2318-E080-4FF1-90CA-E2548AA1B30A}"/>
              </pc2:cmMkLst>
            </pc226:cmChg>
          </p:ext>
        </pc:extLst>
      </pc:sldChg>
      <pc:sldChg chg="addSp delSp modSp mod addCm">
        <pc:chgData name="Jason Wiese" userId="4bff8d5b-7de6-4655-b397-69b0afc81113" providerId="ADAL" clId="{B8D174A6-0073-4FDD-BD6E-1A640BAED213}" dt="2024-08-04T05:02:42.761" v="919"/>
        <pc:sldMkLst>
          <pc:docMk/>
          <pc:sldMk cId="2915586820" sldId="2146846442"/>
        </pc:sldMkLst>
        <pc:spChg chg="mod">
          <ac:chgData name="Jason Wiese" userId="4bff8d5b-7de6-4655-b397-69b0afc81113" providerId="ADAL" clId="{B8D174A6-0073-4FDD-BD6E-1A640BAED213}" dt="2024-08-01T05:42:55.667" v="2" actId="14100"/>
          <ac:spMkLst>
            <pc:docMk/>
            <pc:sldMk cId="2915586820" sldId="2146846442"/>
            <ac:spMk id="5" creationId="{21496FD2-DA86-382F-D051-F482BD4F7603}"/>
          </ac:spMkLst>
        </pc:spChg>
        <pc:spChg chg="add mod">
          <ac:chgData name="Jason Wiese" userId="4bff8d5b-7de6-4655-b397-69b0afc81113" providerId="ADAL" clId="{B8D174A6-0073-4FDD-BD6E-1A640BAED213}" dt="2024-08-04T05:01:32.487" v="918" actId="404"/>
          <ac:spMkLst>
            <pc:docMk/>
            <pc:sldMk cId="2915586820" sldId="2146846442"/>
            <ac:spMk id="9" creationId="{EAA8B7C9-4FBC-C625-86B0-A2FC1C0B3A6B}"/>
          </ac:spMkLst>
        </pc:spChg>
        <pc:spChg chg="mod">
          <ac:chgData name="Jason Wiese" userId="4bff8d5b-7de6-4655-b397-69b0afc81113" providerId="ADAL" clId="{B8D174A6-0073-4FDD-BD6E-1A640BAED213}" dt="2024-08-01T07:08:28.625" v="295"/>
          <ac:spMkLst>
            <pc:docMk/>
            <pc:sldMk cId="2915586820" sldId="2146846442"/>
            <ac:spMk id="11" creationId="{E78058F6-24A8-3EED-229F-D67DF7298401}"/>
          </ac:spMkLst>
        </pc:spChg>
        <pc:spChg chg="mod">
          <ac:chgData name="Jason Wiese" userId="4bff8d5b-7de6-4655-b397-69b0afc81113" providerId="ADAL" clId="{B8D174A6-0073-4FDD-BD6E-1A640BAED213}" dt="2024-08-01T07:08:28.625" v="295"/>
          <ac:spMkLst>
            <pc:docMk/>
            <pc:sldMk cId="2915586820" sldId="2146846442"/>
            <ac:spMk id="19" creationId="{46C44E48-49D6-4923-44AA-0F58B4A63123}"/>
          </ac:spMkLst>
        </pc:spChg>
        <pc:grpChg chg="add mod">
          <ac:chgData name="Jason Wiese" userId="4bff8d5b-7de6-4655-b397-69b0afc81113" providerId="ADAL" clId="{B8D174A6-0073-4FDD-BD6E-1A640BAED213}" dt="2024-08-01T07:08:28.625" v="295"/>
          <ac:grpSpMkLst>
            <pc:docMk/>
            <pc:sldMk cId="2915586820" sldId="2146846442"/>
            <ac:grpSpMk id="4" creationId="{42F80D44-FB3C-ADD2-5DB4-B09C124A3237}"/>
          </ac:grpSpMkLst>
        </pc:grpChg>
        <pc:grpChg chg="mod">
          <ac:chgData name="Jason Wiese" userId="4bff8d5b-7de6-4655-b397-69b0afc81113" providerId="ADAL" clId="{B8D174A6-0073-4FDD-BD6E-1A640BAED213}" dt="2024-08-01T07:08:28.625" v="295"/>
          <ac:grpSpMkLst>
            <pc:docMk/>
            <pc:sldMk cId="2915586820" sldId="2146846442"/>
            <ac:grpSpMk id="17" creationId="{60F0D427-A603-E5EE-E989-D44B17783EE0}"/>
          </ac:grpSpMkLst>
        </pc:grpChg>
        <pc:picChg chg="del">
          <ac:chgData name="Jason Wiese" userId="4bff8d5b-7de6-4655-b397-69b0afc81113" providerId="ADAL" clId="{B8D174A6-0073-4FDD-BD6E-1A640BAED213}" dt="2024-08-01T07:08:26.078" v="294" actId="478"/>
          <ac:picMkLst>
            <pc:docMk/>
            <pc:sldMk cId="2915586820" sldId="2146846442"/>
            <ac:picMk id="9" creationId="{8D3E8533-311E-C68E-B0FE-33C333DC0731}"/>
          </ac:picMkLst>
        </pc:picChg>
        <pc:picChg chg="mod">
          <ac:chgData name="Jason Wiese" userId="4bff8d5b-7de6-4655-b397-69b0afc81113" providerId="ADAL" clId="{B8D174A6-0073-4FDD-BD6E-1A640BAED213}" dt="2024-08-01T07:08:28.625" v="295"/>
          <ac:picMkLst>
            <pc:docMk/>
            <pc:sldMk cId="2915586820" sldId="2146846442"/>
            <ac:picMk id="20" creationId="{FA80F0FC-676D-EB81-4E41-4CF839E65BFF}"/>
          </ac:picMkLst>
        </pc:picChg>
        <pc:cxnChg chg="mod">
          <ac:chgData name="Jason Wiese" userId="4bff8d5b-7de6-4655-b397-69b0afc81113" providerId="ADAL" clId="{B8D174A6-0073-4FDD-BD6E-1A640BAED213}" dt="2024-08-01T07:08:28.625" v="295"/>
          <ac:cxnSpMkLst>
            <pc:docMk/>
            <pc:sldMk cId="2915586820" sldId="2146846442"/>
            <ac:cxnSpMk id="18" creationId="{B4F35D8F-8464-6392-5B70-2DE942A773F2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on Wiese" userId="4bff8d5b-7de6-4655-b397-69b0afc81113" providerId="ADAL" clId="{B8D174A6-0073-4FDD-BD6E-1A640BAED213}" dt="2024-08-04T05:02:42.761" v="919"/>
              <pc2:cmMkLst xmlns:pc2="http://schemas.microsoft.com/office/powerpoint/2019/9/main/command">
                <pc:docMk/>
                <pc:sldMk cId="2915586820" sldId="2146846442"/>
                <pc2:cmMk id="{F42C419B-A9ED-498E-8CB9-D3652E419B64}"/>
              </pc2:cmMkLst>
            </pc226:cmChg>
          </p:ext>
        </pc:extLst>
      </pc:sldChg>
      <pc:sldChg chg="modSp mod">
        <pc:chgData name="Jason Wiese" userId="4bff8d5b-7de6-4655-b397-69b0afc81113" providerId="ADAL" clId="{B8D174A6-0073-4FDD-BD6E-1A640BAED213}" dt="2024-08-01T05:50:01.396" v="233" actId="20577"/>
        <pc:sldMkLst>
          <pc:docMk/>
          <pc:sldMk cId="1401493656" sldId="2146846509"/>
        </pc:sldMkLst>
        <pc:spChg chg="mod">
          <ac:chgData name="Jason Wiese" userId="4bff8d5b-7de6-4655-b397-69b0afc81113" providerId="ADAL" clId="{B8D174A6-0073-4FDD-BD6E-1A640BAED213}" dt="2024-08-01T05:50:01.396" v="233" actId="20577"/>
          <ac:spMkLst>
            <pc:docMk/>
            <pc:sldMk cId="1401493656" sldId="2146846509"/>
            <ac:spMk id="6" creationId="{3C7F0208-680D-E6E6-CF4D-D264824CC84D}"/>
          </ac:spMkLst>
        </pc:spChg>
      </pc:sldChg>
      <pc:sldChg chg="modSp del mod">
        <pc:chgData name="Jason Wiese" userId="4bff8d5b-7de6-4655-b397-69b0afc81113" providerId="ADAL" clId="{B8D174A6-0073-4FDD-BD6E-1A640BAED213}" dt="2024-08-14T01:11:37.658" v="1154" actId="207"/>
        <pc:sldMkLst>
          <pc:docMk/>
          <pc:sldMk cId="1052803665" sldId="2146846510"/>
        </pc:sldMkLst>
        <pc:spChg chg="mod">
          <ac:chgData name="Jason Wiese" userId="4bff8d5b-7de6-4655-b397-69b0afc81113" providerId="ADAL" clId="{B8D174A6-0073-4FDD-BD6E-1A640BAED213}" dt="2024-08-14T01:11:37.658" v="1154" actId="207"/>
          <ac:spMkLst>
            <pc:docMk/>
            <pc:sldMk cId="1052803665" sldId="2146846510"/>
            <ac:spMk id="6" creationId="{0ACE0F90-EA96-F9BB-AD77-69BEFE35ED49}"/>
          </ac:spMkLst>
        </pc:spChg>
      </pc:sldChg>
      <pc:sldChg chg="del">
        <pc:chgData name="Jason Wiese" userId="4bff8d5b-7de6-4655-b397-69b0afc81113" providerId="ADAL" clId="{B8D174A6-0073-4FDD-BD6E-1A640BAED213}" dt="2024-08-01T05:45:19.020" v="37" actId="47"/>
        <pc:sldMkLst>
          <pc:docMk/>
          <pc:sldMk cId="2213139045" sldId="2146846544"/>
        </pc:sldMkLst>
      </pc:sldChg>
      <pc:sldChg chg="modSp mod addCm delCm">
        <pc:chgData name="Jason Wiese" userId="4bff8d5b-7de6-4655-b397-69b0afc81113" providerId="ADAL" clId="{B8D174A6-0073-4FDD-BD6E-1A640BAED213}" dt="2024-08-04T05:12:46.783" v="920"/>
        <pc:sldMkLst>
          <pc:docMk/>
          <pc:sldMk cId="1090943011" sldId="2146846557"/>
        </pc:sldMkLst>
        <pc:spChg chg="mod">
          <ac:chgData name="Jason Wiese" userId="4bff8d5b-7de6-4655-b397-69b0afc81113" providerId="ADAL" clId="{B8D174A6-0073-4FDD-BD6E-1A640BAED213}" dt="2024-08-01T05:45:52.957" v="52" actId="20577"/>
          <ac:spMkLst>
            <pc:docMk/>
            <pc:sldMk cId="1090943011" sldId="2146846557"/>
            <ac:spMk id="2" creationId="{C604F4ED-4CE3-388D-6B08-7DEBBA8472FB}"/>
          </ac:spMkLst>
        </pc:spChg>
        <pc:spChg chg="mod">
          <ac:chgData name="Jason Wiese" userId="4bff8d5b-7de6-4655-b397-69b0afc81113" providerId="ADAL" clId="{B8D174A6-0073-4FDD-BD6E-1A640BAED213}" dt="2024-08-01T05:45:31.954" v="38" actId="207"/>
          <ac:spMkLst>
            <pc:docMk/>
            <pc:sldMk cId="1090943011" sldId="2146846557"/>
            <ac:spMk id="9" creationId="{737CA87A-9502-398F-3A96-554008DC4708}"/>
          </ac:spMkLst>
        </pc:spChg>
        <pc:spChg chg="mod">
          <ac:chgData name="Jason Wiese" userId="4bff8d5b-7de6-4655-b397-69b0afc81113" providerId="ADAL" clId="{B8D174A6-0073-4FDD-BD6E-1A640BAED213}" dt="2024-08-01T05:45:36.191" v="39" actId="207"/>
          <ac:spMkLst>
            <pc:docMk/>
            <pc:sldMk cId="1090943011" sldId="2146846557"/>
            <ac:spMk id="18" creationId="{BCCCACCB-0CCA-FA53-930F-DFC5A55B38E3}"/>
          </ac:spMkLst>
        </pc:spChg>
        <pc:spChg chg="mod">
          <ac:chgData name="Jason Wiese" userId="4bff8d5b-7de6-4655-b397-69b0afc81113" providerId="ADAL" clId="{B8D174A6-0073-4FDD-BD6E-1A640BAED213}" dt="2024-08-01T05:45:36.191" v="39" actId="207"/>
          <ac:spMkLst>
            <pc:docMk/>
            <pc:sldMk cId="1090943011" sldId="2146846557"/>
            <ac:spMk id="20" creationId="{83332349-01D5-CACB-AE85-F4139D0E737B}"/>
          </ac:spMkLst>
        </pc:spChg>
        <pc:spChg chg="mod">
          <ac:chgData name="Jason Wiese" userId="4bff8d5b-7de6-4655-b397-69b0afc81113" providerId="ADAL" clId="{B8D174A6-0073-4FDD-BD6E-1A640BAED213}" dt="2024-08-01T05:57:56.119" v="238"/>
          <ac:spMkLst>
            <pc:docMk/>
            <pc:sldMk cId="1090943011" sldId="2146846557"/>
            <ac:spMk id="33" creationId="{F764A55A-777A-2B27-9D97-6A9DDC91F5AF}"/>
          </ac:spMkLst>
        </pc:spChg>
        <pc:cxnChg chg="mod">
          <ac:chgData name="Jason Wiese" userId="4bff8d5b-7de6-4655-b397-69b0afc81113" providerId="ADAL" clId="{B8D174A6-0073-4FDD-BD6E-1A640BAED213}" dt="2024-08-01T05:45:41.025" v="40" actId="208"/>
          <ac:cxnSpMkLst>
            <pc:docMk/>
            <pc:sldMk cId="1090943011" sldId="2146846557"/>
            <ac:cxnSpMk id="19" creationId="{45EC8A86-23E2-63ED-E692-5E969797F56C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B8D174A6-0073-4FDD-BD6E-1A640BAED213}" dt="2024-08-01T05:45:47.224" v="41"/>
              <pc2:cmMkLst xmlns:pc2="http://schemas.microsoft.com/office/powerpoint/2019/9/main/command">
                <pc:docMk/>
                <pc:sldMk cId="1090943011" sldId="2146846557"/>
                <pc2:cmMk id="{4DCE3B08-3746-4319-A58D-B920A357C088}"/>
              </pc2:cmMkLst>
            </pc226:cmChg>
            <pc226:cmChg xmlns:pc226="http://schemas.microsoft.com/office/powerpoint/2022/06/main/command" chg="add">
              <pc226:chgData name="Jason Wiese" userId="4bff8d5b-7de6-4655-b397-69b0afc81113" providerId="ADAL" clId="{B8D174A6-0073-4FDD-BD6E-1A640BAED213}" dt="2024-08-04T05:12:46.783" v="920"/>
              <pc2:cmMkLst xmlns:pc2="http://schemas.microsoft.com/office/powerpoint/2019/9/main/command">
                <pc:docMk/>
                <pc:sldMk cId="1090943011" sldId="2146846557"/>
                <pc2:cmMk id="{E1530E38-8134-4DA1-91B5-7C8DF5F9FD61}"/>
              </pc2:cmMkLst>
            </pc226:cmChg>
          </p:ext>
        </pc:extLst>
      </pc:sldChg>
      <pc:sldChg chg="modSp del mod">
        <pc:chgData name="Jason Wiese" userId="4bff8d5b-7de6-4655-b397-69b0afc81113" providerId="ADAL" clId="{B8D174A6-0073-4FDD-BD6E-1A640BAED213}" dt="2024-08-14T01:14:25.888" v="1265" actId="47"/>
        <pc:sldMkLst>
          <pc:docMk/>
          <pc:sldMk cId="4074803006" sldId="2146846562"/>
        </pc:sldMkLst>
        <pc:spChg chg="mod">
          <ac:chgData name="Jason Wiese" userId="4bff8d5b-7de6-4655-b397-69b0afc81113" providerId="ADAL" clId="{B8D174A6-0073-4FDD-BD6E-1A640BAED213}" dt="2024-08-13T06:15:59.845" v="928" actId="14100"/>
          <ac:spMkLst>
            <pc:docMk/>
            <pc:sldMk cId="4074803006" sldId="2146846562"/>
            <ac:spMk id="4" creationId="{1E05C7C3-F221-4D8A-5801-FA3495A16602}"/>
          </ac:spMkLst>
        </pc:spChg>
      </pc:sldChg>
      <pc:sldChg chg="modSp mod">
        <pc:chgData name="Jason Wiese" userId="4bff8d5b-7de6-4655-b397-69b0afc81113" providerId="ADAL" clId="{B8D174A6-0073-4FDD-BD6E-1A640BAED213}" dt="2024-08-14T01:16:05.087" v="1330" actId="14100"/>
        <pc:sldMkLst>
          <pc:docMk/>
          <pc:sldMk cId="351724006" sldId="2146846563"/>
        </pc:sldMkLst>
        <pc:spChg chg="mod">
          <ac:chgData name="Jason Wiese" userId="4bff8d5b-7de6-4655-b397-69b0afc81113" providerId="ADAL" clId="{B8D174A6-0073-4FDD-BD6E-1A640BAED213}" dt="2024-08-01T06:27:30.674" v="269" actId="6549"/>
          <ac:spMkLst>
            <pc:docMk/>
            <pc:sldMk cId="351724006" sldId="2146846563"/>
            <ac:spMk id="4" creationId="{C1A78658-3DFE-337E-79FD-AD5A1730B0F6}"/>
          </ac:spMkLst>
        </pc:spChg>
        <pc:spChg chg="mod">
          <ac:chgData name="Jason Wiese" userId="4bff8d5b-7de6-4655-b397-69b0afc81113" providerId="ADAL" clId="{B8D174A6-0073-4FDD-BD6E-1A640BAED213}" dt="2024-08-14T01:16:05.087" v="1330" actId="14100"/>
          <ac:spMkLst>
            <pc:docMk/>
            <pc:sldMk cId="351724006" sldId="2146846563"/>
            <ac:spMk id="8" creationId="{03D5A568-8D0C-C1C8-F626-7CE29DEB58F2}"/>
          </ac:spMkLst>
        </pc:spChg>
      </pc:sldChg>
      <pc:sldChg chg="addSp delSp modSp mod">
        <pc:chgData name="Jason Wiese" userId="4bff8d5b-7de6-4655-b397-69b0afc81113" providerId="ADAL" clId="{B8D174A6-0073-4FDD-BD6E-1A640BAED213}" dt="2024-08-14T03:48:14.617" v="1338" actId="1076"/>
        <pc:sldMkLst>
          <pc:docMk/>
          <pc:sldMk cId="3125435287" sldId="2146846564"/>
        </pc:sldMkLst>
        <pc:spChg chg="del">
          <ac:chgData name="Jason Wiese" userId="4bff8d5b-7de6-4655-b397-69b0afc81113" providerId="ADAL" clId="{B8D174A6-0073-4FDD-BD6E-1A640BAED213}" dt="2024-08-01T06:47:59.836" v="270" actId="478"/>
          <ac:spMkLst>
            <pc:docMk/>
            <pc:sldMk cId="3125435287" sldId="2146846564"/>
            <ac:spMk id="12" creationId="{7941D18B-6C93-29A8-608B-89C68EDEAAD1}"/>
          </ac:spMkLst>
        </pc:spChg>
        <pc:spChg chg="del">
          <ac:chgData name="Jason Wiese" userId="4bff8d5b-7de6-4655-b397-69b0afc81113" providerId="ADAL" clId="{B8D174A6-0073-4FDD-BD6E-1A640BAED213}" dt="2024-08-01T06:47:59.836" v="270" actId="478"/>
          <ac:spMkLst>
            <pc:docMk/>
            <pc:sldMk cId="3125435287" sldId="2146846564"/>
            <ac:spMk id="17" creationId="{AE204602-D4D1-84A8-9B1E-4DC61809D5CD}"/>
          </ac:spMkLst>
        </pc:spChg>
        <pc:spChg chg="del">
          <ac:chgData name="Jason Wiese" userId="4bff8d5b-7de6-4655-b397-69b0afc81113" providerId="ADAL" clId="{B8D174A6-0073-4FDD-BD6E-1A640BAED213}" dt="2024-08-14T03:47:07.331" v="1333" actId="478"/>
          <ac:spMkLst>
            <pc:docMk/>
            <pc:sldMk cId="3125435287" sldId="2146846564"/>
            <ac:spMk id="17" creationId="{D0B15B91-51AE-DC66-FF8C-03E675D50324}"/>
          </ac:spMkLst>
        </pc:spChg>
        <pc:spChg chg="add del mod">
          <ac:chgData name="Jason Wiese" userId="4bff8d5b-7de6-4655-b397-69b0afc81113" providerId="ADAL" clId="{B8D174A6-0073-4FDD-BD6E-1A640BAED213}" dt="2024-08-14T03:47:30.297" v="1335" actId="478"/>
          <ac:spMkLst>
            <pc:docMk/>
            <pc:sldMk cId="3125435287" sldId="2146846564"/>
            <ac:spMk id="24" creationId="{09A74442-AE28-61CC-206B-58F25F1532C7}"/>
          </ac:spMkLst>
        </pc:spChg>
        <pc:spChg chg="add mod">
          <ac:chgData name="Jason Wiese" userId="4bff8d5b-7de6-4655-b397-69b0afc81113" providerId="ADAL" clId="{B8D174A6-0073-4FDD-BD6E-1A640BAED213}" dt="2024-08-14T03:47:23.205" v="1334"/>
          <ac:spMkLst>
            <pc:docMk/>
            <pc:sldMk cId="3125435287" sldId="2146846564"/>
            <ac:spMk id="25" creationId="{10AE9859-106D-B8B4-1C4B-4D7904FDD619}"/>
          </ac:spMkLst>
        </pc:spChg>
        <pc:spChg chg="add mod">
          <ac:chgData name="Jason Wiese" userId="4bff8d5b-7de6-4655-b397-69b0afc81113" providerId="ADAL" clId="{B8D174A6-0073-4FDD-BD6E-1A640BAED213}" dt="2024-08-14T03:47:23.205" v="1334"/>
          <ac:spMkLst>
            <pc:docMk/>
            <pc:sldMk cId="3125435287" sldId="2146846564"/>
            <ac:spMk id="27" creationId="{8680D2D3-B9A1-959C-3245-ECC1DB40CB71}"/>
          </ac:spMkLst>
        </pc:spChg>
        <pc:spChg chg="del">
          <ac:chgData name="Jason Wiese" userId="4bff8d5b-7de6-4655-b397-69b0afc81113" providerId="ADAL" clId="{B8D174A6-0073-4FDD-BD6E-1A640BAED213}" dt="2024-08-01T06:47:59.836" v="270" actId="478"/>
          <ac:spMkLst>
            <pc:docMk/>
            <pc:sldMk cId="3125435287" sldId="2146846564"/>
            <ac:spMk id="28" creationId="{45F843AC-E171-49F0-38DA-01F00E745085}"/>
          </ac:spMkLst>
        </pc:spChg>
        <pc:spChg chg="del">
          <ac:chgData name="Jason Wiese" userId="4bff8d5b-7de6-4655-b397-69b0afc81113" providerId="ADAL" clId="{B8D174A6-0073-4FDD-BD6E-1A640BAED213}" dt="2024-08-14T03:47:07.331" v="1333" actId="478"/>
          <ac:spMkLst>
            <pc:docMk/>
            <pc:sldMk cId="3125435287" sldId="2146846564"/>
            <ac:spMk id="28" creationId="{582486C7-2F53-80F6-F49D-93FA5AE06E99}"/>
          </ac:spMkLst>
        </pc:spChg>
        <pc:spChg chg="del">
          <ac:chgData name="Jason Wiese" userId="4bff8d5b-7de6-4655-b397-69b0afc81113" providerId="ADAL" clId="{B8D174A6-0073-4FDD-BD6E-1A640BAED213}" dt="2024-08-14T03:47:07.331" v="1333" actId="478"/>
          <ac:spMkLst>
            <pc:docMk/>
            <pc:sldMk cId="3125435287" sldId="2146846564"/>
            <ac:spMk id="29" creationId="{A4A7F642-601E-CDF7-7DCF-67B1278DC8C4}"/>
          </ac:spMkLst>
        </pc:spChg>
        <pc:spChg chg="del">
          <ac:chgData name="Jason Wiese" userId="4bff8d5b-7de6-4655-b397-69b0afc81113" providerId="ADAL" clId="{B8D174A6-0073-4FDD-BD6E-1A640BAED213}" dt="2024-08-01T06:47:59.836" v="270" actId="478"/>
          <ac:spMkLst>
            <pc:docMk/>
            <pc:sldMk cId="3125435287" sldId="2146846564"/>
            <ac:spMk id="34" creationId="{359667EB-E43D-BC85-9DF6-73B5A65E5731}"/>
          </ac:spMkLst>
        </pc:spChg>
        <pc:spChg chg="add mod">
          <ac:chgData name="Jason Wiese" userId="4bff8d5b-7de6-4655-b397-69b0afc81113" providerId="ADAL" clId="{B8D174A6-0073-4FDD-BD6E-1A640BAED213}" dt="2024-08-01T06:48:17.376" v="271"/>
          <ac:spMkLst>
            <pc:docMk/>
            <pc:sldMk cId="3125435287" sldId="2146846564"/>
            <ac:spMk id="35" creationId="{31E50D70-8023-D28F-632F-F6635428CFE3}"/>
          </ac:spMkLst>
        </pc:spChg>
        <pc:spChg chg="add mod">
          <ac:chgData name="Jason Wiese" userId="4bff8d5b-7de6-4655-b397-69b0afc81113" providerId="ADAL" clId="{B8D174A6-0073-4FDD-BD6E-1A640BAED213}" dt="2024-08-14T03:47:23.205" v="1334"/>
          <ac:spMkLst>
            <pc:docMk/>
            <pc:sldMk cId="3125435287" sldId="2146846564"/>
            <ac:spMk id="35" creationId="{40131A0D-29CC-0D53-D052-CD07CF3DBEBA}"/>
          </ac:spMkLst>
        </pc:spChg>
        <pc:spChg chg="add mod">
          <ac:chgData name="Jason Wiese" userId="4bff8d5b-7de6-4655-b397-69b0afc81113" providerId="ADAL" clId="{B8D174A6-0073-4FDD-BD6E-1A640BAED213}" dt="2024-08-01T06:48:17.376" v="271"/>
          <ac:spMkLst>
            <pc:docMk/>
            <pc:sldMk cId="3125435287" sldId="2146846564"/>
            <ac:spMk id="36" creationId="{ECE69D05-0D35-9C95-9FC3-3AAB578066CE}"/>
          </ac:spMkLst>
        </pc:spChg>
        <pc:spChg chg="add mod">
          <ac:chgData name="Jason Wiese" userId="4bff8d5b-7de6-4655-b397-69b0afc81113" providerId="ADAL" clId="{B8D174A6-0073-4FDD-BD6E-1A640BAED213}" dt="2024-08-01T06:48:56.586" v="289" actId="20577"/>
          <ac:spMkLst>
            <pc:docMk/>
            <pc:sldMk cId="3125435287" sldId="2146846564"/>
            <ac:spMk id="37" creationId="{6A781E97-398A-E736-48B7-948801D93B16}"/>
          </ac:spMkLst>
        </pc:spChg>
        <pc:spChg chg="add mod">
          <ac:chgData name="Jason Wiese" userId="4bff8d5b-7de6-4655-b397-69b0afc81113" providerId="ADAL" clId="{B8D174A6-0073-4FDD-BD6E-1A640BAED213}" dt="2024-08-01T06:48:17.376" v="271"/>
          <ac:spMkLst>
            <pc:docMk/>
            <pc:sldMk cId="3125435287" sldId="2146846564"/>
            <ac:spMk id="38" creationId="{8F5D15C2-3476-596B-2274-03CAD898D1D2}"/>
          </ac:spMkLst>
        </pc:spChg>
        <pc:spChg chg="add mod">
          <ac:chgData name="Jason Wiese" userId="4bff8d5b-7de6-4655-b397-69b0afc81113" providerId="ADAL" clId="{B8D174A6-0073-4FDD-BD6E-1A640BAED213}" dt="2024-08-14T03:48:14.617" v="1338" actId="1076"/>
          <ac:spMkLst>
            <pc:docMk/>
            <pc:sldMk cId="3125435287" sldId="2146846564"/>
            <ac:spMk id="38" creationId="{9D27BB91-2C63-903D-0584-0F5C2AD8B783}"/>
          </ac:spMkLst>
        </pc:spChg>
        <pc:spChg chg="del">
          <ac:chgData name="Jason Wiese" userId="4bff8d5b-7de6-4655-b397-69b0afc81113" providerId="ADAL" clId="{B8D174A6-0073-4FDD-BD6E-1A640BAED213}" dt="2024-08-14T03:47:07.331" v="1333" actId="478"/>
          <ac:spMkLst>
            <pc:docMk/>
            <pc:sldMk cId="3125435287" sldId="2146846564"/>
            <ac:spMk id="42" creationId="{55F41D1E-7C20-A10C-67A4-A3AE413F28A7}"/>
          </ac:spMkLst>
        </pc:spChg>
        <pc:picChg chg="add mod">
          <ac:chgData name="Jason Wiese" userId="4bff8d5b-7de6-4655-b397-69b0afc81113" providerId="ADAL" clId="{B8D174A6-0073-4FDD-BD6E-1A640BAED213}" dt="2024-08-14T03:47:23.205" v="1334"/>
          <ac:picMkLst>
            <pc:docMk/>
            <pc:sldMk cId="3125435287" sldId="2146846564"/>
            <ac:picMk id="11" creationId="{4E0BA514-523C-042B-3762-D404022E02AC}"/>
          </ac:picMkLst>
        </pc:picChg>
        <pc:picChg chg="del">
          <ac:chgData name="Jason Wiese" userId="4bff8d5b-7de6-4655-b397-69b0afc81113" providerId="ADAL" clId="{B8D174A6-0073-4FDD-BD6E-1A640BAED213}" dt="2024-08-01T06:47:59.836" v="270" actId="478"/>
          <ac:picMkLst>
            <pc:docMk/>
            <pc:sldMk cId="3125435287" sldId="2146846564"/>
            <ac:picMk id="11" creationId="{6598DCF4-D4E5-E5E7-A73D-BFE7FF323196}"/>
          </ac:picMkLst>
        </pc:picChg>
        <pc:picChg chg="del">
          <ac:chgData name="Jason Wiese" userId="4bff8d5b-7de6-4655-b397-69b0afc81113" providerId="ADAL" clId="{B8D174A6-0073-4FDD-BD6E-1A640BAED213}" dt="2024-08-14T03:47:07.331" v="1333" actId="478"/>
          <ac:picMkLst>
            <pc:docMk/>
            <pc:sldMk cId="3125435287" sldId="2146846564"/>
            <ac:picMk id="12" creationId="{446ECEF5-E9BF-C091-841C-BCE51B3F713E}"/>
          </ac:picMkLst>
        </pc:picChg>
        <pc:picChg chg="add del mod">
          <ac:chgData name="Jason Wiese" userId="4bff8d5b-7de6-4655-b397-69b0afc81113" providerId="ADAL" clId="{B8D174A6-0073-4FDD-BD6E-1A640BAED213}" dt="2024-08-14T03:47:30.297" v="1335" actId="478"/>
          <ac:picMkLst>
            <pc:docMk/>
            <pc:sldMk cId="3125435287" sldId="2146846564"/>
            <ac:picMk id="14" creationId="{2C0A0784-FEB8-2157-7DFF-886C0D7CEBF6}"/>
          </ac:picMkLst>
        </pc:picChg>
        <pc:picChg chg="add mod">
          <ac:chgData name="Jason Wiese" userId="4bff8d5b-7de6-4655-b397-69b0afc81113" providerId="ADAL" clId="{B8D174A6-0073-4FDD-BD6E-1A640BAED213}" dt="2024-08-01T06:48:17.376" v="271"/>
          <ac:picMkLst>
            <pc:docMk/>
            <pc:sldMk cId="3125435287" sldId="2146846564"/>
            <ac:picMk id="14" creationId="{AEC154AD-3138-627E-72D5-0D17B5DB2F58}"/>
          </ac:picMkLst>
        </pc:picChg>
        <pc:picChg chg="del">
          <ac:chgData name="Jason Wiese" userId="4bff8d5b-7de6-4655-b397-69b0afc81113" providerId="ADAL" clId="{B8D174A6-0073-4FDD-BD6E-1A640BAED213}" dt="2024-08-01T06:47:59.836" v="270" actId="478"/>
          <ac:picMkLst>
            <pc:docMk/>
            <pc:sldMk cId="3125435287" sldId="2146846564"/>
            <ac:picMk id="18" creationId="{88C499A1-0199-F5F8-F69A-539081FBEA58}"/>
          </ac:picMkLst>
        </pc:picChg>
        <pc:picChg chg="add mod">
          <ac:chgData name="Jason Wiese" userId="4bff8d5b-7de6-4655-b397-69b0afc81113" providerId="ADAL" clId="{B8D174A6-0073-4FDD-BD6E-1A640BAED213}" dt="2024-08-14T03:47:23.205" v="1334"/>
          <ac:picMkLst>
            <pc:docMk/>
            <pc:sldMk cId="3125435287" sldId="2146846564"/>
            <ac:picMk id="18" creationId="{CA19D65B-853C-6C47-9DB6-A2031373F0D0}"/>
          </ac:picMkLst>
        </pc:picChg>
        <pc:picChg chg="del">
          <ac:chgData name="Jason Wiese" userId="4bff8d5b-7de6-4655-b397-69b0afc81113" providerId="ADAL" clId="{B8D174A6-0073-4FDD-BD6E-1A640BAED213}" dt="2024-08-01T06:47:59.836" v="270" actId="478"/>
          <ac:picMkLst>
            <pc:docMk/>
            <pc:sldMk cId="3125435287" sldId="2146846564"/>
            <ac:picMk id="23" creationId="{BD16B0EC-882D-040D-02BF-AC34DE5B09E8}"/>
          </ac:picMkLst>
        </pc:picChg>
        <pc:picChg chg="del">
          <ac:chgData name="Jason Wiese" userId="4bff8d5b-7de6-4655-b397-69b0afc81113" providerId="ADAL" clId="{B8D174A6-0073-4FDD-BD6E-1A640BAED213}" dt="2024-08-14T03:47:07.331" v="1333" actId="478"/>
          <ac:picMkLst>
            <pc:docMk/>
            <pc:sldMk cId="3125435287" sldId="2146846564"/>
            <ac:picMk id="23" creationId="{C9758DA8-D354-00FE-1BDD-9B59EE3FBEB4}"/>
          </ac:picMkLst>
        </pc:picChg>
        <pc:picChg chg="add mod">
          <ac:chgData name="Jason Wiese" userId="4bff8d5b-7de6-4655-b397-69b0afc81113" providerId="ADAL" clId="{B8D174A6-0073-4FDD-BD6E-1A640BAED213}" dt="2024-08-01T06:48:17.376" v="271"/>
          <ac:picMkLst>
            <pc:docMk/>
            <pc:sldMk cId="3125435287" sldId="2146846564"/>
            <ac:picMk id="24" creationId="{72B287E0-53A3-96FE-5670-75B57C6A3950}"/>
          </ac:picMkLst>
        </pc:picChg>
        <pc:picChg chg="add mod">
          <ac:chgData name="Jason Wiese" userId="4bff8d5b-7de6-4655-b397-69b0afc81113" providerId="ADAL" clId="{B8D174A6-0073-4FDD-BD6E-1A640BAED213}" dt="2024-08-01T06:48:17.376" v="271"/>
          <ac:picMkLst>
            <pc:docMk/>
            <pc:sldMk cId="3125435287" sldId="2146846564"/>
            <ac:picMk id="25" creationId="{852BFD95-B5FB-4C9D-BABA-FE55C61A3257}"/>
          </ac:picMkLst>
        </pc:picChg>
        <pc:picChg chg="del">
          <ac:chgData name="Jason Wiese" userId="4bff8d5b-7de6-4655-b397-69b0afc81113" providerId="ADAL" clId="{B8D174A6-0073-4FDD-BD6E-1A640BAED213}" dt="2024-08-14T03:47:07.331" v="1333" actId="478"/>
          <ac:picMkLst>
            <pc:docMk/>
            <pc:sldMk cId="3125435287" sldId="2146846564"/>
            <ac:picMk id="26" creationId="{2124E690-C15F-5A8F-4006-9F5EC0FCF6F0}"/>
          </ac:picMkLst>
        </pc:picChg>
        <pc:picChg chg="add del mod">
          <ac:chgData name="Jason Wiese" userId="4bff8d5b-7de6-4655-b397-69b0afc81113" providerId="ADAL" clId="{B8D174A6-0073-4FDD-BD6E-1A640BAED213}" dt="2024-08-01T06:49:01.044" v="291" actId="478"/>
          <ac:picMkLst>
            <pc:docMk/>
            <pc:sldMk cId="3125435287" sldId="2146846564"/>
            <ac:picMk id="26" creationId="{68960C1B-D15A-7DE1-F436-2C859D272647}"/>
          </ac:picMkLst>
        </pc:picChg>
        <pc:picChg chg="del">
          <ac:chgData name="Jason Wiese" userId="4bff8d5b-7de6-4655-b397-69b0afc81113" providerId="ADAL" clId="{B8D174A6-0073-4FDD-BD6E-1A640BAED213}" dt="2024-08-01T06:47:59.836" v="270" actId="478"/>
          <ac:picMkLst>
            <pc:docMk/>
            <pc:sldMk cId="3125435287" sldId="2146846564"/>
            <ac:picMk id="27" creationId="{AA3D6337-2E38-9849-A109-4763A4179CD9}"/>
          </ac:picMkLst>
        </pc:picChg>
        <pc:picChg chg="del">
          <ac:chgData name="Jason Wiese" userId="4bff8d5b-7de6-4655-b397-69b0afc81113" providerId="ADAL" clId="{B8D174A6-0073-4FDD-BD6E-1A640BAED213}" dt="2024-08-01T06:47:59.836" v="270" actId="478"/>
          <ac:picMkLst>
            <pc:docMk/>
            <pc:sldMk cId="3125435287" sldId="2146846564"/>
            <ac:picMk id="29" creationId="{BA84109E-5A91-B2D2-1F4E-FA05D871BD2D}"/>
          </ac:picMkLst>
        </pc:picChg>
        <pc:picChg chg="add mod">
          <ac:chgData name="Jason Wiese" userId="4bff8d5b-7de6-4655-b397-69b0afc81113" providerId="ADAL" clId="{B8D174A6-0073-4FDD-BD6E-1A640BAED213}" dt="2024-08-14T03:47:23.205" v="1334"/>
          <ac:picMkLst>
            <pc:docMk/>
            <pc:sldMk cId="3125435287" sldId="2146846564"/>
            <ac:picMk id="34" creationId="{F83E11E3-AC13-FCA2-DD47-4DA90659071B}"/>
          </ac:picMkLst>
        </pc:picChg>
        <pc:picChg chg="add mod">
          <ac:chgData name="Jason Wiese" userId="4bff8d5b-7de6-4655-b397-69b0afc81113" providerId="ADAL" clId="{B8D174A6-0073-4FDD-BD6E-1A640BAED213}" dt="2024-08-14T03:47:23.205" v="1334"/>
          <ac:picMkLst>
            <pc:docMk/>
            <pc:sldMk cId="3125435287" sldId="2146846564"/>
            <ac:picMk id="36" creationId="{1364CDC1-8FD2-A28F-484A-FC6AAD45EAC4}"/>
          </ac:picMkLst>
        </pc:picChg>
        <pc:picChg chg="add mod">
          <ac:chgData name="Jason Wiese" userId="4bff8d5b-7de6-4655-b397-69b0afc81113" providerId="ADAL" clId="{B8D174A6-0073-4FDD-BD6E-1A640BAED213}" dt="2024-08-14T03:47:23.205" v="1334"/>
          <ac:picMkLst>
            <pc:docMk/>
            <pc:sldMk cId="3125435287" sldId="2146846564"/>
            <ac:picMk id="37" creationId="{A79DCEE5-768D-A306-5C70-7BB51E41D49A}"/>
          </ac:picMkLst>
        </pc:picChg>
        <pc:picChg chg="add mod">
          <ac:chgData name="Jason Wiese" userId="4bff8d5b-7de6-4655-b397-69b0afc81113" providerId="ADAL" clId="{B8D174A6-0073-4FDD-BD6E-1A640BAED213}" dt="2024-08-14T03:48:14.617" v="1338" actId="1076"/>
          <ac:picMkLst>
            <pc:docMk/>
            <pc:sldMk cId="3125435287" sldId="2146846564"/>
            <ac:picMk id="39" creationId="{97B42919-30B3-80B1-E3E5-70957ED0D5DB}"/>
          </ac:picMkLst>
        </pc:picChg>
        <pc:picChg chg="add mod ord">
          <ac:chgData name="Jason Wiese" userId="4bff8d5b-7de6-4655-b397-69b0afc81113" providerId="ADAL" clId="{B8D174A6-0073-4FDD-BD6E-1A640BAED213}" dt="2024-08-01T06:49:07.483" v="293" actId="14100"/>
          <ac:picMkLst>
            <pc:docMk/>
            <pc:sldMk cId="3125435287" sldId="2146846564"/>
            <ac:picMk id="40" creationId="{175A633B-3AEA-178D-EA53-00F3A3B20620}"/>
          </ac:picMkLst>
        </pc:picChg>
        <pc:picChg chg="del">
          <ac:chgData name="Jason Wiese" userId="4bff8d5b-7de6-4655-b397-69b0afc81113" providerId="ADAL" clId="{B8D174A6-0073-4FDD-BD6E-1A640BAED213}" dt="2024-08-14T03:47:07.331" v="1333" actId="478"/>
          <ac:picMkLst>
            <pc:docMk/>
            <pc:sldMk cId="3125435287" sldId="2146846564"/>
            <ac:picMk id="41" creationId="{828BB84F-6144-61F6-48F7-0C3BB73FBA54}"/>
          </ac:picMkLst>
        </pc:picChg>
      </pc:sldChg>
      <pc:sldChg chg="addSp delSp modSp mod">
        <pc:chgData name="Jason Wiese" userId="4bff8d5b-7de6-4655-b397-69b0afc81113" providerId="ADAL" clId="{B8D174A6-0073-4FDD-BD6E-1A640BAED213}" dt="2024-08-13T06:11:25.479" v="922"/>
        <pc:sldMkLst>
          <pc:docMk/>
          <pc:sldMk cId="1458739161" sldId="2146846565"/>
        </pc:sldMkLst>
        <pc:picChg chg="del">
          <ac:chgData name="Jason Wiese" userId="4bff8d5b-7de6-4655-b397-69b0afc81113" providerId="ADAL" clId="{B8D174A6-0073-4FDD-BD6E-1A640BAED213}" dt="2024-08-13T06:10:56.067" v="921" actId="478"/>
          <ac:picMkLst>
            <pc:docMk/>
            <pc:sldMk cId="1458739161" sldId="2146846565"/>
            <ac:picMk id="2" creationId="{55601737-7D1D-9006-7621-4AC61D99D2A7}"/>
          </ac:picMkLst>
        </pc:picChg>
        <pc:picChg chg="add mod">
          <ac:chgData name="Jason Wiese" userId="4bff8d5b-7de6-4655-b397-69b0afc81113" providerId="ADAL" clId="{B8D174A6-0073-4FDD-BD6E-1A640BAED213}" dt="2024-08-13T06:11:25.479" v="922"/>
          <ac:picMkLst>
            <pc:docMk/>
            <pc:sldMk cId="1458739161" sldId="2146846565"/>
            <ac:picMk id="5" creationId="{7F75FFCB-866C-E59B-DE28-9D7ECC08A2B9}"/>
          </ac:picMkLst>
        </pc:picChg>
        <pc:picChg chg="add mod">
          <ac:chgData name="Jason Wiese" userId="4bff8d5b-7de6-4655-b397-69b0afc81113" providerId="ADAL" clId="{B8D174A6-0073-4FDD-BD6E-1A640BAED213}" dt="2024-08-13T06:11:25.479" v="922"/>
          <ac:picMkLst>
            <pc:docMk/>
            <pc:sldMk cId="1458739161" sldId="2146846565"/>
            <ac:picMk id="6" creationId="{230D3611-BC05-22B3-83D1-93FA0F968A48}"/>
          </ac:picMkLst>
        </pc:picChg>
        <pc:picChg chg="del">
          <ac:chgData name="Jason Wiese" userId="4bff8d5b-7de6-4655-b397-69b0afc81113" providerId="ADAL" clId="{B8D174A6-0073-4FDD-BD6E-1A640BAED213}" dt="2024-08-13T06:10:56.067" v="921" actId="478"/>
          <ac:picMkLst>
            <pc:docMk/>
            <pc:sldMk cId="1458739161" sldId="2146846565"/>
            <ac:picMk id="7" creationId="{324338FC-5DC8-7B12-F910-9228D0E5EEE2}"/>
          </ac:picMkLst>
        </pc:picChg>
      </pc:sldChg>
      <pc:sldChg chg="modSp mod">
        <pc:chgData name="Jason Wiese" userId="4bff8d5b-7de6-4655-b397-69b0afc81113" providerId="ADAL" clId="{B8D174A6-0073-4FDD-BD6E-1A640BAED213}" dt="2024-08-14T16:08:54.298" v="1346" actId="20577"/>
        <pc:sldMkLst>
          <pc:docMk/>
          <pc:sldMk cId="3242042645" sldId="2146846566"/>
        </pc:sldMkLst>
        <pc:spChg chg="mod">
          <ac:chgData name="Jason Wiese" userId="4bff8d5b-7de6-4655-b397-69b0afc81113" providerId="ADAL" clId="{B8D174A6-0073-4FDD-BD6E-1A640BAED213}" dt="2024-08-14T16:08:54.298" v="1346" actId="20577"/>
          <ac:spMkLst>
            <pc:docMk/>
            <pc:sldMk cId="3242042645" sldId="2146846566"/>
            <ac:spMk id="4" creationId="{1E05C7C3-F221-4D8A-5801-FA3495A16602}"/>
          </ac:spMkLst>
        </pc:spChg>
      </pc:sldChg>
    </pc:docChg>
  </pc:docChgLst>
  <pc:docChgLst>
    <pc:chgData name="Leah Montner Dixon" userId="d5b2ae9e-9213-4442-b7df-4db8cbe51e5d" providerId="ADAL" clId="{D60351F2-C4C8-4917-A508-DFBD17880B15}"/>
    <pc:docChg chg="undo redo custSel delSld modSld sldOrd">
      <pc:chgData name="Leah Montner Dixon" userId="d5b2ae9e-9213-4442-b7df-4db8cbe51e5d" providerId="ADAL" clId="{D60351F2-C4C8-4917-A508-DFBD17880B15}" dt="2024-08-14T16:46:43.357" v="241" actId="167"/>
      <pc:docMkLst>
        <pc:docMk/>
      </pc:docMkLst>
      <pc:sldChg chg="del">
        <pc:chgData name="Leah Montner Dixon" userId="d5b2ae9e-9213-4442-b7df-4db8cbe51e5d" providerId="ADAL" clId="{D60351F2-C4C8-4917-A508-DFBD17880B15}" dt="2024-07-10T20:34:13.610" v="107" actId="47"/>
        <pc:sldMkLst>
          <pc:docMk/>
          <pc:sldMk cId="1726731643" sldId="2144327907"/>
        </pc:sldMkLst>
      </pc:sldChg>
      <pc:sldChg chg="addSp modSp">
        <pc:chgData name="Leah Montner Dixon" userId="d5b2ae9e-9213-4442-b7df-4db8cbe51e5d" providerId="ADAL" clId="{D60351F2-C4C8-4917-A508-DFBD17880B15}" dt="2024-07-10T20:07:27.724" v="41"/>
        <pc:sldMkLst>
          <pc:docMk/>
          <pc:sldMk cId="198012473" sldId="2144328304"/>
        </pc:sldMkLst>
        <pc:spChg chg="add mod">
          <ac:chgData name="Leah Montner Dixon" userId="d5b2ae9e-9213-4442-b7df-4db8cbe51e5d" providerId="ADAL" clId="{D60351F2-C4C8-4917-A508-DFBD17880B15}" dt="2024-07-10T20:07:27.724" v="41"/>
          <ac:spMkLst>
            <pc:docMk/>
            <pc:sldMk cId="198012473" sldId="2144328304"/>
            <ac:spMk id="4" creationId="{40AD02B0-DC70-F0B5-B36E-A1FDB3443098}"/>
          </ac:spMkLst>
        </pc:spChg>
      </pc:sldChg>
      <pc:sldChg chg="del">
        <pc:chgData name="Leah Montner Dixon" userId="d5b2ae9e-9213-4442-b7df-4db8cbe51e5d" providerId="ADAL" clId="{D60351F2-C4C8-4917-A508-DFBD17880B15}" dt="2024-07-10T20:34:14.068" v="108" actId="47"/>
        <pc:sldMkLst>
          <pc:docMk/>
          <pc:sldMk cId="1318908601" sldId="2146846419"/>
        </pc:sldMkLst>
      </pc:sldChg>
      <pc:sldChg chg="delSp modSp mod delCm modCm">
        <pc:chgData name="Leah Montner Dixon" userId="d5b2ae9e-9213-4442-b7df-4db8cbe51e5d" providerId="ADAL" clId="{D60351F2-C4C8-4917-A508-DFBD17880B15}" dt="2024-07-10T18:59:07.721" v="10" actId="14100"/>
        <pc:sldMkLst>
          <pc:docMk/>
          <pc:sldMk cId="2915586820" sldId="2146846442"/>
        </pc:sldMkLst>
        <pc:spChg chg="del">
          <ac:chgData name="Leah Montner Dixon" userId="d5b2ae9e-9213-4442-b7df-4db8cbe51e5d" providerId="ADAL" clId="{D60351F2-C4C8-4917-A508-DFBD17880B15}" dt="2024-06-24T21:16:57.654" v="1" actId="478"/>
          <ac:spMkLst>
            <pc:docMk/>
            <pc:sldMk cId="2915586820" sldId="2146846442"/>
            <ac:spMk id="4" creationId="{EFF0BAF0-C898-FD5D-2A32-27C31AF43162}"/>
          </ac:spMkLst>
        </pc:spChg>
        <pc:spChg chg="mod">
          <ac:chgData name="Leah Montner Dixon" userId="d5b2ae9e-9213-4442-b7df-4db8cbe51e5d" providerId="ADAL" clId="{D60351F2-C4C8-4917-A508-DFBD17880B15}" dt="2024-07-10T18:59:07.721" v="10" actId="14100"/>
          <ac:spMkLst>
            <pc:docMk/>
            <pc:sldMk cId="2915586820" sldId="2146846442"/>
            <ac:spMk id="5" creationId="{21496FD2-DA86-382F-D051-F482BD4F7603}"/>
          </ac:spMkLst>
        </pc:spChg>
        <pc:picChg chg="del">
          <ac:chgData name="Leah Montner Dixon" userId="d5b2ae9e-9213-4442-b7df-4db8cbe51e5d" providerId="ADAL" clId="{D60351F2-C4C8-4917-A508-DFBD17880B15}" dt="2024-06-24T21:16:57.654" v="1" actId="478"/>
          <ac:picMkLst>
            <pc:docMk/>
            <pc:sldMk cId="2915586820" sldId="2146846442"/>
            <ac:picMk id="11" creationId="{D93FFF91-0108-2927-5BBF-3E5B8B131D3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Leah Montner Dixon" userId="d5b2ae9e-9213-4442-b7df-4db8cbe51e5d" providerId="ADAL" clId="{D60351F2-C4C8-4917-A508-DFBD17880B15}" dt="2024-07-10T18:58:48.172" v="8"/>
              <pc2:cmMkLst xmlns:pc2="http://schemas.microsoft.com/office/powerpoint/2019/9/main/command">
                <pc:docMk/>
                <pc:sldMk cId="2915586820" sldId="2146846442"/>
                <pc2:cmMk id="{A106B151-3636-4477-920C-9566C2314275}"/>
              </pc2:cmMkLst>
            </pc226:cmChg>
          </p:ext>
        </pc:extLst>
      </pc:sldChg>
      <pc:sldChg chg="del addCm">
        <pc:chgData name="Leah Montner Dixon" userId="d5b2ae9e-9213-4442-b7df-4db8cbe51e5d" providerId="ADAL" clId="{D60351F2-C4C8-4917-A508-DFBD17880B15}" dt="2024-07-10T18:59:15.916" v="11" actId="47"/>
        <pc:sldMkLst>
          <pc:docMk/>
          <pc:sldMk cId="731986809" sldId="214684650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eah Montner Dixon" userId="d5b2ae9e-9213-4442-b7df-4db8cbe51e5d" providerId="ADAL" clId="{D60351F2-C4C8-4917-A508-DFBD17880B15}" dt="2024-07-10T17:47:36.204" v="6"/>
              <pc2:cmMkLst xmlns:pc2="http://schemas.microsoft.com/office/powerpoint/2019/9/main/command">
                <pc:docMk/>
                <pc:sldMk cId="731986809" sldId="2146846506"/>
                <pc2:cmMk id="{97FF0146-0C47-4E2E-85EF-01E8BB3541A2}"/>
              </pc2:cmMkLst>
            </pc226:cmChg>
          </p:ext>
        </pc:extLst>
      </pc:sldChg>
      <pc:sldChg chg="ord addCm">
        <pc:chgData name="Leah Montner Dixon" userId="d5b2ae9e-9213-4442-b7df-4db8cbe51e5d" providerId="ADAL" clId="{D60351F2-C4C8-4917-A508-DFBD17880B15}" dt="2024-07-10T20:34:16.035" v="110"/>
        <pc:sldMkLst>
          <pc:docMk/>
          <pc:sldMk cId="1052803665" sldId="214684651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eah Montner Dixon" userId="d5b2ae9e-9213-4442-b7df-4db8cbe51e5d" providerId="ADAL" clId="{D60351F2-C4C8-4917-A508-DFBD17880B15}" dt="2024-07-10T17:48:36.243" v="7"/>
              <pc2:cmMkLst xmlns:pc2="http://schemas.microsoft.com/office/powerpoint/2019/9/main/command">
                <pc:docMk/>
                <pc:sldMk cId="1052803665" sldId="2146846510"/>
                <pc2:cmMk id="{2E969378-D3DB-4522-9B0D-1FE9FF5143BE}"/>
              </pc2:cmMkLst>
            </pc226:cmChg>
          </p:ext>
        </pc:extLst>
      </pc:sldChg>
      <pc:sldChg chg="modSp mod addCm">
        <pc:chgData name="Leah Montner Dixon" userId="d5b2ae9e-9213-4442-b7df-4db8cbe51e5d" providerId="ADAL" clId="{D60351F2-C4C8-4917-A508-DFBD17880B15}" dt="2024-07-10T20:14:02.886" v="42"/>
        <pc:sldMkLst>
          <pc:docMk/>
          <pc:sldMk cId="1090943011" sldId="2146846557"/>
        </pc:sldMkLst>
        <pc:spChg chg="mod">
          <ac:chgData name="Leah Montner Dixon" userId="d5b2ae9e-9213-4442-b7df-4db8cbe51e5d" providerId="ADAL" clId="{D60351F2-C4C8-4917-A508-DFBD17880B15}" dt="2024-07-10T19:00:03.199" v="40" actId="20577"/>
          <ac:spMkLst>
            <pc:docMk/>
            <pc:sldMk cId="1090943011" sldId="2146846557"/>
            <ac:spMk id="2" creationId="{C604F4ED-4CE3-388D-6B08-7DEBBA8472F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eah Montner Dixon" userId="d5b2ae9e-9213-4442-b7df-4db8cbe51e5d" providerId="ADAL" clId="{D60351F2-C4C8-4917-A508-DFBD17880B15}" dt="2024-07-10T20:14:02.886" v="42"/>
              <pc2:cmMkLst xmlns:pc2="http://schemas.microsoft.com/office/powerpoint/2019/9/main/command">
                <pc:docMk/>
                <pc:sldMk cId="1090943011" sldId="2146846557"/>
                <pc2:cmMk id="{4DCE3B08-3746-4319-A58D-B920A357C088}"/>
              </pc2:cmMkLst>
            </pc226:cmChg>
          </p:ext>
        </pc:extLst>
      </pc:sldChg>
      <pc:sldChg chg="addSp delSp modSp mod delCm">
        <pc:chgData name="Leah Montner Dixon" userId="d5b2ae9e-9213-4442-b7df-4db8cbe51e5d" providerId="ADAL" clId="{D60351F2-C4C8-4917-A508-DFBD17880B15}" dt="2024-08-14T14:43:46.952" v="229" actId="478"/>
        <pc:sldMkLst>
          <pc:docMk/>
          <pc:sldMk cId="351724006" sldId="2146846563"/>
        </pc:sldMkLst>
        <pc:spChg chg="mod">
          <ac:chgData name="Leah Montner Dixon" userId="d5b2ae9e-9213-4442-b7df-4db8cbe51e5d" providerId="ADAL" clId="{D60351F2-C4C8-4917-A508-DFBD17880B15}" dt="2024-07-10T20:33:26.918" v="84" actId="1036"/>
          <ac:spMkLst>
            <pc:docMk/>
            <pc:sldMk cId="351724006" sldId="2146846563"/>
            <ac:spMk id="4" creationId="{C1A78658-3DFE-337E-79FD-AD5A1730B0F6}"/>
          </ac:spMkLst>
        </pc:spChg>
        <pc:spChg chg="mod">
          <ac:chgData name="Leah Montner Dixon" userId="d5b2ae9e-9213-4442-b7df-4db8cbe51e5d" providerId="ADAL" clId="{D60351F2-C4C8-4917-A508-DFBD17880B15}" dt="2024-07-10T20:33:47.660" v="105" actId="20577"/>
          <ac:spMkLst>
            <pc:docMk/>
            <pc:sldMk cId="351724006" sldId="2146846563"/>
            <ac:spMk id="8" creationId="{03D5A568-8D0C-C1C8-F626-7CE29DEB58F2}"/>
          </ac:spMkLst>
        </pc:spChg>
        <pc:picChg chg="del">
          <ac:chgData name="Leah Montner Dixon" userId="d5b2ae9e-9213-4442-b7df-4db8cbe51e5d" providerId="ADAL" clId="{D60351F2-C4C8-4917-A508-DFBD17880B15}" dt="2024-08-14T14:43:46.952" v="229" actId="478"/>
          <ac:picMkLst>
            <pc:docMk/>
            <pc:sldMk cId="351724006" sldId="2146846563"/>
            <ac:picMk id="5" creationId="{80FEE3E8-8502-3AAD-6D0B-C1E36508E20B}"/>
          </ac:picMkLst>
        </pc:picChg>
        <pc:picChg chg="add mod ord modCrop">
          <ac:chgData name="Leah Montner Dixon" userId="d5b2ae9e-9213-4442-b7df-4db8cbe51e5d" providerId="ADAL" clId="{D60351F2-C4C8-4917-A508-DFBD17880B15}" dt="2024-08-14T14:43:44.568" v="228" actId="14100"/>
          <ac:picMkLst>
            <pc:docMk/>
            <pc:sldMk cId="351724006" sldId="2146846563"/>
            <ac:picMk id="6" creationId="{DB1D5E72-F839-F935-6D5E-A82C4A3475C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eah Montner Dixon" userId="d5b2ae9e-9213-4442-b7df-4db8cbe51e5d" providerId="ADAL" clId="{D60351F2-C4C8-4917-A508-DFBD17880B15}" dt="2024-07-10T20:34:04.672" v="106"/>
              <pc2:cmMkLst xmlns:pc2="http://schemas.microsoft.com/office/powerpoint/2019/9/main/command">
                <pc:docMk/>
                <pc:sldMk cId="351724006" sldId="2146846563"/>
                <pc2:cmMk id="{3BC52495-20D6-46C7-902E-68111B65403F}"/>
              </pc2:cmMkLst>
            </pc226:cmChg>
          </p:ext>
        </pc:extLst>
      </pc:sldChg>
      <pc:sldChg chg="del">
        <pc:chgData name="Leah Montner Dixon" userId="d5b2ae9e-9213-4442-b7df-4db8cbe51e5d" providerId="ADAL" clId="{D60351F2-C4C8-4917-A508-DFBD17880B15}" dt="2024-07-10T20:22:49.852" v="46" actId="47"/>
        <pc:sldMkLst>
          <pc:docMk/>
          <pc:sldMk cId="2730089658" sldId="2146846564"/>
        </pc:sldMkLst>
      </pc:sldChg>
      <pc:sldChg chg="del">
        <pc:chgData name="Leah Montner Dixon" userId="d5b2ae9e-9213-4442-b7df-4db8cbe51e5d" providerId="ADAL" clId="{D60351F2-C4C8-4917-A508-DFBD17880B15}" dt="2024-06-24T21:16:55.016" v="0" actId="47"/>
        <pc:sldMkLst>
          <pc:docMk/>
          <pc:sldMk cId="2739738941" sldId="2146846564"/>
        </pc:sldMkLst>
      </pc:sldChg>
      <pc:sldChg chg="addSp delSp modSp mod">
        <pc:chgData name="Leah Montner Dixon" userId="d5b2ae9e-9213-4442-b7df-4db8cbe51e5d" providerId="ADAL" clId="{D60351F2-C4C8-4917-A508-DFBD17880B15}" dt="2024-08-14T16:46:43.357" v="241" actId="167"/>
        <pc:sldMkLst>
          <pc:docMk/>
          <pc:sldMk cId="3125435287" sldId="2146846564"/>
        </pc:sldMkLst>
        <pc:spChg chg="mod">
          <ac:chgData name="Leah Montner Dixon" userId="d5b2ae9e-9213-4442-b7df-4db8cbe51e5d" providerId="ADAL" clId="{D60351F2-C4C8-4917-A508-DFBD17880B15}" dt="2024-08-14T16:45:18.871" v="236" actId="12788"/>
          <ac:spMkLst>
            <pc:docMk/>
            <pc:sldMk cId="3125435287" sldId="2146846564"/>
            <ac:spMk id="25" creationId="{10AE9859-106D-B8B4-1C4B-4D7904FDD619}"/>
          </ac:spMkLst>
        </pc:spChg>
        <pc:spChg chg="mod">
          <ac:chgData name="Leah Montner Dixon" userId="d5b2ae9e-9213-4442-b7df-4db8cbe51e5d" providerId="ADAL" clId="{D60351F2-C4C8-4917-A508-DFBD17880B15}" dt="2024-08-14T16:45:15.004" v="235" actId="12788"/>
          <ac:spMkLst>
            <pc:docMk/>
            <pc:sldMk cId="3125435287" sldId="2146846564"/>
            <ac:spMk id="27" creationId="{8680D2D3-B9A1-959C-3245-ECC1DB40CB71}"/>
          </ac:spMkLst>
        </pc:spChg>
        <pc:spChg chg="mod">
          <ac:chgData name="Leah Montner Dixon" userId="d5b2ae9e-9213-4442-b7df-4db8cbe51e5d" providerId="ADAL" clId="{D60351F2-C4C8-4917-A508-DFBD17880B15}" dt="2024-08-14T16:45:18.871" v="236" actId="12788"/>
          <ac:spMkLst>
            <pc:docMk/>
            <pc:sldMk cId="3125435287" sldId="2146846564"/>
            <ac:spMk id="35" creationId="{40131A0D-29CC-0D53-D052-CD07CF3DBEBA}"/>
          </ac:spMkLst>
        </pc:spChg>
        <pc:spChg chg="mod">
          <ac:chgData name="Leah Montner Dixon" userId="d5b2ae9e-9213-4442-b7df-4db8cbe51e5d" providerId="ADAL" clId="{D60351F2-C4C8-4917-A508-DFBD17880B15}" dt="2024-08-14T16:45:15.004" v="235" actId="12788"/>
          <ac:spMkLst>
            <pc:docMk/>
            <pc:sldMk cId="3125435287" sldId="2146846564"/>
            <ac:spMk id="38" creationId="{9D27BB91-2C63-903D-0584-0F5C2AD8B783}"/>
          </ac:spMkLst>
        </pc:spChg>
        <pc:picChg chg="del">
          <ac:chgData name="Leah Montner Dixon" userId="d5b2ae9e-9213-4442-b7df-4db8cbe51e5d" providerId="ADAL" clId="{D60351F2-C4C8-4917-A508-DFBD17880B15}" dt="2024-08-14T14:49:45.431" v="230" actId="478"/>
          <ac:picMkLst>
            <pc:docMk/>
            <pc:sldMk cId="3125435287" sldId="2146846564"/>
            <ac:picMk id="11" creationId="{4E0BA514-523C-042B-3762-D404022E02AC}"/>
          </ac:picMkLst>
        </pc:picChg>
        <pc:picChg chg="add del mod">
          <ac:chgData name="Leah Montner Dixon" userId="d5b2ae9e-9213-4442-b7df-4db8cbe51e5d" providerId="ADAL" clId="{D60351F2-C4C8-4917-A508-DFBD17880B15}" dt="2024-08-14T14:49:48.088" v="232" actId="478"/>
          <ac:picMkLst>
            <pc:docMk/>
            <pc:sldMk cId="3125435287" sldId="2146846564"/>
            <ac:picMk id="12" creationId="{F48546B6-1C2A-0D47-DF22-F89DBAE11F97}"/>
          </ac:picMkLst>
        </pc:picChg>
        <pc:picChg chg="add mod ord">
          <ac:chgData name="Leah Montner Dixon" userId="d5b2ae9e-9213-4442-b7df-4db8cbe51e5d" providerId="ADAL" clId="{D60351F2-C4C8-4917-A508-DFBD17880B15}" dt="2024-08-14T16:46:43.357" v="241" actId="167"/>
          <ac:picMkLst>
            <pc:docMk/>
            <pc:sldMk cId="3125435287" sldId="2146846564"/>
            <ac:picMk id="14" creationId="{03422BE3-B360-8AEB-9577-6FD4BCC8D48F}"/>
          </ac:picMkLst>
        </pc:picChg>
        <pc:picChg chg="del">
          <ac:chgData name="Leah Montner Dixon" userId="d5b2ae9e-9213-4442-b7df-4db8cbe51e5d" providerId="ADAL" clId="{D60351F2-C4C8-4917-A508-DFBD17880B15}" dt="2024-08-14T16:45:08.006" v="234" actId="478"/>
          <ac:picMkLst>
            <pc:docMk/>
            <pc:sldMk cId="3125435287" sldId="2146846564"/>
            <ac:picMk id="18" creationId="{CA19D65B-853C-6C47-9DB6-A2031373F0D0}"/>
          </ac:picMkLst>
        </pc:picChg>
        <pc:picChg chg="mod ord">
          <ac:chgData name="Leah Montner Dixon" userId="d5b2ae9e-9213-4442-b7df-4db8cbe51e5d" providerId="ADAL" clId="{D60351F2-C4C8-4917-A508-DFBD17880B15}" dt="2024-08-14T16:46:41.449" v="240" actId="167"/>
          <ac:picMkLst>
            <pc:docMk/>
            <pc:sldMk cId="3125435287" sldId="2146846564"/>
            <ac:picMk id="34" creationId="{F83E11E3-AC13-FCA2-DD47-4DA90659071B}"/>
          </ac:picMkLst>
        </pc:picChg>
        <pc:picChg chg="del">
          <ac:chgData name="Leah Montner Dixon" userId="d5b2ae9e-9213-4442-b7df-4db8cbe51e5d" providerId="ADAL" clId="{D60351F2-C4C8-4917-A508-DFBD17880B15}" dt="2024-08-14T16:46:38.275" v="238" actId="478"/>
          <ac:picMkLst>
            <pc:docMk/>
            <pc:sldMk cId="3125435287" sldId="2146846564"/>
            <ac:picMk id="36" creationId="{1364CDC1-8FD2-A28F-484A-FC6AAD45EAC4}"/>
          </ac:picMkLst>
        </pc:picChg>
        <pc:picChg chg="mod ord">
          <ac:chgData name="Leah Montner Dixon" userId="d5b2ae9e-9213-4442-b7df-4db8cbe51e5d" providerId="ADAL" clId="{D60351F2-C4C8-4917-A508-DFBD17880B15}" dt="2024-08-14T16:46:36.569" v="237" actId="167"/>
          <ac:picMkLst>
            <pc:docMk/>
            <pc:sldMk cId="3125435287" sldId="2146846564"/>
            <ac:picMk id="37" creationId="{A79DCEE5-768D-A306-5C70-7BB51E41D49A}"/>
          </ac:picMkLst>
        </pc:picChg>
        <pc:picChg chg="mod ord">
          <ac:chgData name="Leah Montner Dixon" userId="d5b2ae9e-9213-4442-b7df-4db8cbe51e5d" providerId="ADAL" clId="{D60351F2-C4C8-4917-A508-DFBD17880B15}" dt="2024-08-14T16:46:39.873" v="239" actId="167"/>
          <ac:picMkLst>
            <pc:docMk/>
            <pc:sldMk cId="3125435287" sldId="2146846564"/>
            <ac:picMk id="39" creationId="{97B42919-30B3-80B1-E3E5-70957ED0D5DB}"/>
          </ac:picMkLst>
        </pc:picChg>
      </pc:sldChg>
      <pc:sldChg chg="addSp delSp modSp mod">
        <pc:chgData name="Leah Montner Dixon" userId="d5b2ae9e-9213-4442-b7df-4db8cbe51e5d" providerId="ADAL" clId="{D60351F2-C4C8-4917-A508-DFBD17880B15}" dt="2024-08-14T13:48:26.715" v="113"/>
        <pc:sldMkLst>
          <pc:docMk/>
          <pc:sldMk cId="1458739161" sldId="2146846565"/>
        </pc:sldMkLst>
        <pc:spChg chg="add mod">
          <ac:chgData name="Leah Montner Dixon" userId="d5b2ae9e-9213-4442-b7df-4db8cbe51e5d" providerId="ADAL" clId="{D60351F2-C4C8-4917-A508-DFBD17880B15}" dt="2024-08-14T13:48:26.715" v="113"/>
          <ac:spMkLst>
            <pc:docMk/>
            <pc:sldMk cId="1458739161" sldId="2146846565"/>
            <ac:spMk id="7" creationId="{238FC0C1-52AA-8958-C051-9E659D38096F}"/>
          </ac:spMkLst>
        </pc:spChg>
        <pc:spChg chg="add mod">
          <ac:chgData name="Leah Montner Dixon" userId="d5b2ae9e-9213-4442-b7df-4db8cbe51e5d" providerId="ADAL" clId="{D60351F2-C4C8-4917-A508-DFBD17880B15}" dt="2024-08-14T13:48:26.715" v="113"/>
          <ac:spMkLst>
            <pc:docMk/>
            <pc:sldMk cId="1458739161" sldId="2146846565"/>
            <ac:spMk id="8" creationId="{E0A3D3AF-87F0-2883-0855-CEFA4190C54E}"/>
          </ac:spMkLst>
        </pc:spChg>
        <pc:spChg chg="del">
          <ac:chgData name="Leah Montner Dixon" userId="d5b2ae9e-9213-4442-b7df-4db8cbe51e5d" providerId="ADAL" clId="{D60351F2-C4C8-4917-A508-DFBD17880B15}" dt="2024-08-14T13:48:22.334" v="111" actId="478"/>
          <ac:spMkLst>
            <pc:docMk/>
            <pc:sldMk cId="1458739161" sldId="2146846565"/>
            <ac:spMk id="13" creationId="{D34A8131-7AA4-A406-F5F1-7E216B67E7F9}"/>
          </ac:spMkLst>
        </pc:spChg>
        <pc:spChg chg="del">
          <ac:chgData name="Leah Montner Dixon" userId="d5b2ae9e-9213-4442-b7df-4db8cbe51e5d" providerId="ADAL" clId="{D60351F2-C4C8-4917-A508-DFBD17880B15}" dt="2024-08-14T13:48:22.334" v="111" actId="478"/>
          <ac:spMkLst>
            <pc:docMk/>
            <pc:sldMk cId="1458739161" sldId="2146846565"/>
            <ac:spMk id="14" creationId="{0E96B9B8-E1F0-3887-3AC4-857AC825FD9C}"/>
          </ac:spMkLst>
        </pc:spChg>
        <pc:picChg chg="add mod">
          <ac:chgData name="Leah Montner Dixon" userId="d5b2ae9e-9213-4442-b7df-4db8cbe51e5d" providerId="ADAL" clId="{D60351F2-C4C8-4917-A508-DFBD17880B15}" dt="2024-08-14T13:48:26.715" v="113"/>
          <ac:picMkLst>
            <pc:docMk/>
            <pc:sldMk cId="1458739161" sldId="2146846565"/>
            <ac:picMk id="2" creationId="{A3105FBA-BC81-CCBB-9593-C285C7AD657A}"/>
          </ac:picMkLst>
        </pc:picChg>
        <pc:picChg chg="del">
          <ac:chgData name="Leah Montner Dixon" userId="d5b2ae9e-9213-4442-b7df-4db8cbe51e5d" providerId="ADAL" clId="{D60351F2-C4C8-4917-A508-DFBD17880B15}" dt="2024-08-14T13:48:25.680" v="112" actId="478"/>
          <ac:picMkLst>
            <pc:docMk/>
            <pc:sldMk cId="1458739161" sldId="2146846565"/>
            <ac:picMk id="12" creationId="{2E8E32CF-D058-1539-0AD8-B8300998352D}"/>
          </ac:picMkLst>
        </pc:picChg>
      </pc:sldChg>
      <pc:sldChg chg="addSp delSp modSp mod">
        <pc:chgData name="Leah Montner Dixon" userId="d5b2ae9e-9213-4442-b7df-4db8cbe51e5d" providerId="ADAL" clId="{D60351F2-C4C8-4917-A508-DFBD17880B15}" dt="2024-08-14T14:41:52.534" v="136" actId="14100"/>
        <pc:sldMkLst>
          <pc:docMk/>
          <pc:sldMk cId="3242042645" sldId="2146846566"/>
        </pc:sldMkLst>
        <pc:picChg chg="del">
          <ac:chgData name="Leah Montner Dixon" userId="d5b2ae9e-9213-4442-b7df-4db8cbe51e5d" providerId="ADAL" clId="{D60351F2-C4C8-4917-A508-DFBD17880B15}" dt="2024-08-14T14:39:59.900" v="117" actId="478"/>
          <ac:picMkLst>
            <pc:docMk/>
            <pc:sldMk cId="3242042645" sldId="2146846566"/>
            <ac:picMk id="5" creationId="{37A79F1A-A64B-D88C-35AE-E74590C8E673}"/>
          </ac:picMkLst>
        </pc:picChg>
        <pc:picChg chg="add del mod ord">
          <ac:chgData name="Leah Montner Dixon" userId="d5b2ae9e-9213-4442-b7df-4db8cbe51e5d" providerId="ADAL" clId="{D60351F2-C4C8-4917-A508-DFBD17880B15}" dt="2024-08-14T14:40:03.991" v="119" actId="478"/>
          <ac:picMkLst>
            <pc:docMk/>
            <pc:sldMk cId="3242042645" sldId="2146846566"/>
            <ac:picMk id="7" creationId="{F6E6FC33-A1F3-0EBA-2059-03B9D9928F15}"/>
          </ac:picMkLst>
        </pc:picChg>
        <pc:picChg chg="add del mod ord modCrop">
          <ac:chgData name="Leah Montner Dixon" userId="d5b2ae9e-9213-4442-b7df-4db8cbe51e5d" providerId="ADAL" clId="{D60351F2-C4C8-4917-A508-DFBD17880B15}" dt="2024-08-14T14:41:18.341" v="130" actId="478"/>
          <ac:picMkLst>
            <pc:docMk/>
            <pc:sldMk cId="3242042645" sldId="2146846566"/>
            <ac:picMk id="11" creationId="{23D5D1B8-DF92-7173-BA84-D11A0BD02D4B}"/>
          </ac:picMkLst>
        </pc:picChg>
        <pc:picChg chg="add mod ord">
          <ac:chgData name="Leah Montner Dixon" userId="d5b2ae9e-9213-4442-b7df-4db8cbe51e5d" providerId="ADAL" clId="{D60351F2-C4C8-4917-A508-DFBD17880B15}" dt="2024-08-14T14:41:52.534" v="136" actId="14100"/>
          <ac:picMkLst>
            <pc:docMk/>
            <pc:sldMk cId="3242042645" sldId="2146846566"/>
            <ac:picMk id="13" creationId="{9F02675D-FE09-A20E-A631-C32CCA86CA37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Agency Professionals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Unknowingly appearing on 'Made for Advertising' (MFA) websites</c:v>
                </c:pt>
                <c:pt idx="1">
                  <c:v>Targeted/tracked ads running alongside children's content</c:v>
                </c:pt>
                <c:pt idx="2">
                  <c:v>Unknowingly appearing on websites that deliberately serve disinformation / misinformation</c:v>
                </c:pt>
                <c:pt idx="3">
                  <c:v>Unknowingly appearing on websites with objectionable, offensive content</c:v>
                </c:pt>
                <c:pt idx="4">
                  <c:v>Lack of transparency on campaign details and placements</c:v>
                </c:pt>
                <c:pt idx="5">
                  <c:v>Click fraud (bots, click farms, etc. that generate fake clicks on an ad or website)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0.09</c:v>
                </c:pt>
                <c:pt idx="1">
                  <c:v>0.09</c:v>
                </c:pt>
                <c:pt idx="2">
                  <c:v>0.27</c:v>
                </c:pt>
                <c:pt idx="3">
                  <c:v>0.45</c:v>
                </c:pt>
                <c:pt idx="4">
                  <c:v>0.55000000000000004</c:v>
                </c:pt>
                <c:pt idx="5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24-43DF-BDB1-43C9851D33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Brand Marketers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Unknowingly appearing on 'Made for Advertising' (MFA) websites</c:v>
                </c:pt>
                <c:pt idx="1">
                  <c:v>Targeted/tracked ads running alongside children's content</c:v>
                </c:pt>
                <c:pt idx="2">
                  <c:v>Unknowingly appearing on websites that deliberately serve disinformation / misinformation</c:v>
                </c:pt>
                <c:pt idx="3">
                  <c:v>Unknowingly appearing on websites with objectionable, offensive content</c:v>
                </c:pt>
                <c:pt idx="4">
                  <c:v>Lack of transparency on campaign details and placements</c:v>
                </c:pt>
                <c:pt idx="5">
                  <c:v>Click fraud (bots, click farms, etc. that generate fake clicks on an ad or website)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0.18</c:v>
                </c:pt>
                <c:pt idx="1">
                  <c:v>0.11</c:v>
                </c:pt>
                <c:pt idx="2">
                  <c:v>0.32</c:v>
                </c:pt>
                <c:pt idx="3">
                  <c:v>0.43</c:v>
                </c:pt>
                <c:pt idx="4">
                  <c:v>0.43</c:v>
                </c:pt>
                <c:pt idx="5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24-43DF-BDB1-43C9851D33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5"/>
        <c:axId val="1480770640"/>
        <c:axId val="1480762480"/>
      </c:barChart>
      <c:catAx>
        <c:axId val="1480770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E2E8F0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480762480"/>
        <c:crosses val="autoZero"/>
        <c:auto val="1"/>
        <c:lblAlgn val="ctr"/>
        <c:lblOffset val="100"/>
        <c:noMultiLvlLbl val="0"/>
      </c:catAx>
      <c:valAx>
        <c:axId val="148076248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480770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B1464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60431906230306E-2"/>
          <c:y val="0.13992091592308137"/>
          <c:w val="0.97487913618753941"/>
          <c:h val="0.676896991446931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Transparent' Media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2019</c:v>
                </c:pt>
                <c:pt idx="2">
                  <c:v>2021</c:v>
                </c:pt>
                <c:pt idx="3">
                  <c:v>2023</c:v>
                </c:pt>
                <c:pt idx="4">
                  <c:v>2025</c:v>
                </c:pt>
              </c:numCache>
            </c:numRef>
          </c:cat>
          <c:val>
            <c:numRef>
              <c:f>Sheet1!$B$2:$B$6</c:f>
              <c:numCache>
                <c:formatCode>"$"#,##0.0</c:formatCode>
                <c:ptCount val="5"/>
                <c:pt idx="0">
                  <c:v>116.9</c:v>
                </c:pt>
                <c:pt idx="1">
                  <c:v>109.7</c:v>
                </c:pt>
                <c:pt idx="2">
                  <c:v>94.5</c:v>
                </c:pt>
                <c:pt idx="3">
                  <c:v>88.6</c:v>
                </c:pt>
                <c:pt idx="4">
                  <c:v>85.5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77-4E53-9534-9ED9813F49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overlap val="100"/>
        <c:axId val="1536338544"/>
        <c:axId val="1648542000"/>
      </c:barChart>
      <c:catAx>
        <c:axId val="153633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1F1A6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648542000"/>
        <c:crosses val="autoZero"/>
        <c:auto val="1"/>
        <c:lblAlgn val="ctr"/>
        <c:lblOffset val="100"/>
        <c:noMultiLvlLbl val="0"/>
      </c:catAx>
      <c:valAx>
        <c:axId val="1648542000"/>
        <c:scaling>
          <c:orientation val="minMax"/>
          <c:max val="120"/>
        </c:scaling>
        <c:delete val="1"/>
        <c:axPos val="l"/>
        <c:numFmt formatCode="&quot;$&quot;#,##0.0" sourceLinked="1"/>
        <c:majorTickMark val="out"/>
        <c:minorTickMark val="none"/>
        <c:tickLblPos val="nextTo"/>
        <c:crossAx val="1536338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60431906230306E-2"/>
          <c:y val="0.13992091592308137"/>
          <c:w val="0.97487913618753941"/>
          <c:h val="0.772513045504671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Mega Walled Garden Ad Spend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2014</c:v>
                </c:pt>
                <c:pt idx="2">
                  <c:v>2016</c:v>
                </c:pt>
                <c:pt idx="3">
                  <c:v>2018</c:v>
                </c:pt>
                <c:pt idx="4">
                  <c:v>2020</c:v>
                </c:pt>
                <c:pt idx="5">
                  <c:v>2022</c:v>
                </c:pt>
              </c:numCache>
            </c:numRef>
          </c:cat>
          <c:val>
            <c:numRef>
              <c:f>Sheet1!$B$2:$B$7</c:f>
              <c:numCache>
                <c:formatCode>"$"#,##0.0_);[Red]\("$"#,##0.0\)</c:formatCode>
                <c:ptCount val="6"/>
                <c:pt idx="0">
                  <c:v>48</c:v>
                </c:pt>
                <c:pt idx="1">
                  <c:v>71.099999999999994</c:v>
                </c:pt>
                <c:pt idx="2">
                  <c:v>106.3</c:v>
                </c:pt>
                <c:pt idx="3">
                  <c:v>171.3</c:v>
                </c:pt>
                <c:pt idx="4">
                  <c:v>231.1</c:v>
                </c:pt>
                <c:pt idx="5">
                  <c:v>338.1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2B-4004-91DE-F66E73D1F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overlap val="100"/>
        <c:axId val="1536338544"/>
        <c:axId val="1648542000"/>
      </c:barChart>
      <c:catAx>
        <c:axId val="153633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1F1A6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648542000"/>
        <c:crosses val="autoZero"/>
        <c:auto val="1"/>
        <c:lblAlgn val="ctr"/>
        <c:lblOffset val="100"/>
        <c:noMultiLvlLbl val="0"/>
      </c:catAx>
      <c:valAx>
        <c:axId val="1648542000"/>
        <c:scaling>
          <c:orientation val="minMax"/>
        </c:scaling>
        <c:delete val="1"/>
        <c:axPos val="l"/>
        <c:numFmt formatCode="&quot;$&quot;#,##0.0_);[Red]\(&quot;$&quot;#,##0.0\)" sourceLinked="1"/>
        <c:majorTickMark val="none"/>
        <c:minorTickMark val="none"/>
        <c:tickLblPos val="nextTo"/>
        <c:crossAx val="1536338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470895"/>
          </a:xfrm>
          <a:prstGeom prst="rect">
            <a:avLst/>
          </a:prstGeom>
        </p:spPr>
        <p:txBody>
          <a:bodyPr vert="horz" lIns="94184" tIns="47093" rIns="94184" bIns="4709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470895"/>
          </a:xfrm>
          <a:prstGeom prst="rect">
            <a:avLst/>
          </a:prstGeom>
        </p:spPr>
        <p:txBody>
          <a:bodyPr vert="horz" lIns="94184" tIns="47093" rIns="94184" bIns="47093" rtlCol="0"/>
          <a:lstStyle>
            <a:lvl1pPr algn="r">
              <a:defRPr sz="1200"/>
            </a:lvl1pPr>
          </a:lstStyle>
          <a:p>
            <a:fld id="{BC769033-CC82-0C4F-9180-62F036320BD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84" tIns="47093" rIns="94184" bIns="4709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3"/>
          </a:xfrm>
          <a:prstGeom prst="rect">
            <a:avLst/>
          </a:prstGeom>
        </p:spPr>
        <p:txBody>
          <a:bodyPr vert="horz" lIns="94184" tIns="47093" rIns="94184" bIns="4709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4407"/>
            <a:ext cx="3076363" cy="470894"/>
          </a:xfrm>
          <a:prstGeom prst="rect">
            <a:avLst/>
          </a:prstGeom>
        </p:spPr>
        <p:txBody>
          <a:bodyPr vert="horz" lIns="94184" tIns="47093" rIns="94184" bIns="4709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8914407"/>
            <a:ext cx="3076363" cy="470894"/>
          </a:xfrm>
          <a:prstGeom prst="rect">
            <a:avLst/>
          </a:prstGeom>
        </p:spPr>
        <p:txBody>
          <a:bodyPr vert="horz" lIns="94184" tIns="47093" rIns="94184" bIns="47093" rtlCol="0" anchor="b"/>
          <a:lstStyle>
            <a:lvl1pPr algn="r">
              <a:defRPr sz="1200"/>
            </a:lvl1pPr>
          </a:lstStyle>
          <a:p>
            <a:fld id="{F3615BE2-BB6E-D846-B0CB-BE207E4BB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54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2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4EFE2-3D8F-4FA9-AF11-29E6306303C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2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791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27F57-A4B2-6939-8999-F8BD01E4B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DE3381-CB96-3079-E3AF-38E26626EE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94283A-C480-1C19-247B-EC98B2358D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3200D-33C0-F061-9469-754007C5C2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2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B58AA-711A-48C1-BCBF-E61C33627EB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29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198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2901">
              <a:defRPr/>
            </a:pPr>
            <a:fld id="{F3615BE2-BB6E-D846-B0CB-BE207E4BB8A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2901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67726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84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2901">
              <a:defRPr/>
            </a:pPr>
            <a:fld id="{F3615BE2-BB6E-D846-B0CB-BE207E4BB8A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2901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53317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285">
              <a:defRPr/>
            </a:pPr>
            <a:fld id="{F3615BE2-BB6E-D846-B0CB-BE207E4BB8A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285"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04914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188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583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518554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1512" y="567941"/>
            <a:ext cx="7347015" cy="994545"/>
          </a:xfrm>
          <a:prstGeom prst="rect">
            <a:avLst/>
          </a:prstGeom>
        </p:spPr>
        <p:txBody>
          <a:bodyPr/>
          <a:lstStyle>
            <a:lvl1pPr algn="l">
              <a:defRPr spc="-100">
                <a:solidFill>
                  <a:srgbClr val="3775A2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Sample Page Layout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2037" y="368685"/>
            <a:ext cx="7880671" cy="3394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00AF78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Sample Pre-Head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752" y="6410230"/>
            <a:ext cx="9285208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02218" y="1809173"/>
            <a:ext cx="6289256" cy="262428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In 2014, the VAB released a study called “What’s Driving Digital?” which looked at the impact of monthly TV spend on the website traffic of 75 “pure-play” Internet brands such as Priceline, </a:t>
            </a:r>
            <a:r>
              <a:rPr lang="en-US" err="1"/>
              <a:t>E*Trade</a:t>
            </a:r>
            <a:r>
              <a:rPr lang="en-US"/>
              <a:t> and </a:t>
            </a:r>
            <a:r>
              <a:rPr lang="en-US" err="1"/>
              <a:t>Match.com</a:t>
            </a:r>
            <a:r>
              <a:rPr lang="en-US"/>
              <a:t> to name just a few.</a:t>
            </a:r>
          </a:p>
          <a:p>
            <a:pPr lvl="0"/>
            <a:r>
              <a:rPr lang="en-US"/>
              <a:t> 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22036" y="4640119"/>
            <a:ext cx="6289256" cy="136351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•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</a:p>
          <a:p>
            <a:pPr lvl="0"/>
            <a:r>
              <a:rPr lang="en-US"/>
              <a:t>•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endParaRPr lang="en-US"/>
          </a:p>
          <a:p>
            <a:pPr lvl="0"/>
            <a:r>
              <a:rPr lang="en-US"/>
              <a:t>•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4B1CEF-CD72-4131-87CE-CB361728A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14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-Col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C1714BA-599F-43A0-A8D2-5422D6427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67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43108744-0294-425C-AA76-6D3A486FCFFB}" type="datetime1">
              <a:rPr lang="en-US" smtClean="0">
                <a:solidFill>
                  <a:prstClr val="black"/>
                </a:solidFill>
              </a:rPr>
              <a:t>8/19/2024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5CB122-3EFA-4C50-9CBB-573C569EC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01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1512" y="567941"/>
            <a:ext cx="7347015" cy="994545"/>
          </a:xfrm>
          <a:prstGeom prst="rect">
            <a:avLst/>
          </a:prstGeom>
        </p:spPr>
        <p:txBody>
          <a:bodyPr/>
          <a:lstStyle>
            <a:lvl1pPr algn="l">
              <a:defRPr spc="-100">
                <a:solidFill>
                  <a:srgbClr val="3775A2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Sample Page Layout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2037" y="368685"/>
            <a:ext cx="7880671" cy="3394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00AF78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Sample Pre-Head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752" y="6410230"/>
            <a:ext cx="9285208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02218" y="1809173"/>
            <a:ext cx="6289256" cy="262428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In 2014, the VAB released a study called “What’s Driving Digital?” which looked at the impact of monthly TV spend on the website traffic of 75 “pure-play” Internet brands such as Priceline, </a:t>
            </a:r>
            <a:r>
              <a:rPr lang="en-US" err="1"/>
              <a:t>E*Trade</a:t>
            </a:r>
            <a:r>
              <a:rPr lang="en-US"/>
              <a:t> and </a:t>
            </a:r>
            <a:r>
              <a:rPr lang="en-US" err="1"/>
              <a:t>Match.com</a:t>
            </a:r>
            <a:r>
              <a:rPr lang="en-US"/>
              <a:t> to name just a few.</a:t>
            </a:r>
          </a:p>
          <a:p>
            <a:pPr lvl="0"/>
            <a:r>
              <a:rPr lang="en-US"/>
              <a:t> 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22036" y="4640119"/>
            <a:ext cx="6289256" cy="136351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•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</a:p>
          <a:p>
            <a:pPr lvl="0"/>
            <a:r>
              <a:rPr lang="en-US"/>
              <a:t>•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endParaRPr lang="en-US"/>
          </a:p>
          <a:p>
            <a:pPr lvl="0"/>
            <a:r>
              <a:rPr lang="en-US"/>
              <a:t>•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4B1CEF-CD72-4131-87CE-CB361728A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35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998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-Col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C1714BA-599F-43A0-A8D2-5422D6427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23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886D020-9E2A-4967-849E-505AD280B565}" type="datetime1">
              <a:rPr lang="en-US" smtClean="0">
                <a:solidFill>
                  <a:prstClr val="black"/>
                </a:solidFill>
              </a:rPr>
              <a:t>8/19/2024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5CB122-3EFA-4C50-9CBB-573C569EC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35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6485" y="5335064"/>
            <a:ext cx="11728449" cy="888470"/>
          </a:xfrm>
          <a:prstGeom prst="rect">
            <a:avLst/>
          </a:prstGeom>
        </p:spPr>
        <p:txBody>
          <a:bodyPr vert="horz"/>
          <a:lstStyle>
            <a:lvl1pPr marL="0" indent="0" algn="ctr" defTabSz="45720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100"/>
            </a:lvl1pPr>
            <a:lvl5pPr marL="1828800" indent="0">
              <a:buFontTx/>
              <a:buNone/>
              <a:defRPr sz="12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</p:spTree>
    <p:extLst>
      <p:ext uri="{BB962C8B-B14F-4D97-AF65-F5344CB8AC3E}">
        <p14:creationId xmlns:p14="http://schemas.microsoft.com/office/powerpoint/2010/main" val="529323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584235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2892-3963-932E-CAC5-D22396161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C0B48-45C1-2F7F-6F06-78B21EC12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087DB-C506-AC1E-1B8B-8623860B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0C79-587A-2091-3E66-CC35A9C5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21A3E-601E-95E1-A6B3-A4E65F3C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6485" y="5335064"/>
            <a:ext cx="11728449" cy="888470"/>
          </a:xfrm>
          <a:prstGeom prst="rect">
            <a:avLst/>
          </a:prstGeom>
        </p:spPr>
        <p:txBody>
          <a:bodyPr vert="horz"/>
          <a:lstStyle>
            <a:lvl1pPr marL="0" indent="0" algn="ctr" defTabSz="45720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100"/>
            </a:lvl1pPr>
            <a:lvl5pPr marL="1828800" indent="0">
              <a:buFontTx/>
              <a:buNone/>
              <a:defRPr sz="12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</p:spTree>
    <p:extLst>
      <p:ext uri="{BB962C8B-B14F-4D97-AF65-F5344CB8AC3E}">
        <p14:creationId xmlns:p14="http://schemas.microsoft.com/office/powerpoint/2010/main" val="1076232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C2DB-2BE3-9F69-1E19-100FF148A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D4E2-5E85-F772-9666-7F2BEF679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04C93-5421-2187-3B81-A2C74DE7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7F885-7A4F-1FFF-B5FB-671B859C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7547F-2A46-5CE3-0198-2DE551BC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58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C576-170C-3C05-1145-E885F886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BF4C-F003-64EF-1763-7C7A8424C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93E41-C0EA-BF1E-5B5A-A770CEFA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3DB76-6F52-B6D0-70E7-F8461B4E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52288-C7DF-9A14-8736-D6856448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41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B5205-7CA0-A486-019F-A993E4A4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9FA39-479C-B22E-7D01-2882E9880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4006F-7C3C-FFEB-84D6-C468D5FC3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2AAFD-CC2A-EBFF-16FF-DC26A622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F66F9-21DF-201F-EFB8-A0FB34E5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18729-8AED-22E4-6A7E-0F28E571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625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1B62-B429-4C23-02F8-A40DF9D9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95705-72D5-C15E-6540-631F5C5F9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8612F-1F13-52BD-AE1E-978699633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3790A-FF7C-A528-8F0C-D70BC9B14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AEF71-D218-B6E8-DE2F-64EBB34FE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203275-EF89-3BBC-F3E8-AB4D15FA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0CB9E5-2320-BDEF-6FB4-21F42A3A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C50A11-9842-CDE6-57C9-13A9E7FA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833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CDF4-5C07-DA4C-CEA6-9C10E98D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09E8C-FBB4-204C-9144-7C5285A68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50222-CB1D-CA14-2514-4C5A7261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0661F-6F0F-3C4C-DEA7-3E3DEEF0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85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CB3BB-D2B4-4FB4-B5E7-76E935F5B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AD340-DF42-A777-BB3B-322EEC90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1138D-1CD8-52BB-0E8E-4C9D7EA6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128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D1062-984B-C475-FF18-E8A3C18A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C2C24-AA7B-CEC4-8B36-3AD03E7CD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02A7D-6B45-674A-812A-E1D8CCEAB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958C0-D16C-6294-22AA-0564D6B0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2A660-B670-AAE0-F2B2-F6C2D4CB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63807-DCC5-4F35-B639-46A9145E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72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DF7D-8E43-7023-CE4C-0EDEF198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E8E7-FAB1-9E2E-9613-1422020B4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7669D-500C-7696-0AF5-412872085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16723-BCD5-7126-BE3F-571A136E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1C56F-279F-332E-B66F-D00264DAA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1EE55-8AB2-7AF3-133A-2727AE29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66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F6B3C-8628-E1FA-2F7C-217A5AE9A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8C4B5-DF76-6751-A571-B4E56E301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56B1C-F189-46FA-A9B2-6E3F5FF6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9B983-B159-9B86-88BA-4FDF5A32D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D92CF-1F35-2E42-BA3C-53D9DF80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177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2B5B5C-8167-A66E-214D-952DFC4A2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FE085-2CDE-74D2-D757-AB01B06C2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64C8A-537E-1CDF-C862-BCA4A15B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4A0B8-C51A-E3AA-C238-97EE9C44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BF244-5945-FDD0-EDF5-ED651C6C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45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A6270-FCC1-B401-5AEE-41DE5CA9F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023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2892-3963-932E-CAC5-D22396161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C0B48-45C1-2F7F-6F06-78B21EC12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087DB-C506-AC1E-1B8B-8623860B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0C79-587A-2091-3E66-CC35A9C5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21A3E-601E-95E1-A6B3-A4E65F3C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07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C2DB-2BE3-9F69-1E19-100FF148A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D4E2-5E85-F772-9666-7F2BEF679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04C93-5421-2187-3B81-A2C74DE7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7F885-7A4F-1FFF-B5FB-671B859C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7547F-2A46-5CE3-0198-2DE551BC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646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C576-170C-3C05-1145-E885F886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BF4C-F003-64EF-1763-7C7A8424C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93E41-C0EA-BF1E-5B5A-A770CEFA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3DB76-6F52-B6D0-70E7-F8461B4E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52288-C7DF-9A14-8736-D6856448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10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B5205-7CA0-A486-019F-A993E4A4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9FA39-479C-B22E-7D01-2882E9880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4006F-7C3C-FFEB-84D6-C468D5FC3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2AAFD-CC2A-EBFF-16FF-DC26A622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F66F9-21DF-201F-EFB8-A0FB34E5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18729-8AED-22E4-6A7E-0F28E571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936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1B62-B429-4C23-02F8-A40DF9D9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95705-72D5-C15E-6540-631F5C5F9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8612F-1F13-52BD-AE1E-978699633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3790A-FF7C-A528-8F0C-D70BC9B14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AEF71-D218-B6E8-DE2F-64EBB34FE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203275-EF89-3BBC-F3E8-AB4D15FA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0CB9E5-2320-BDEF-6FB4-21F42A3A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C50A11-9842-CDE6-57C9-13A9E7FA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550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CDF4-5C07-DA4C-CEA6-9C10E98D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09E8C-FBB4-204C-9144-7C5285A68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50222-CB1D-CA14-2514-4C5A7261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0661F-6F0F-3C4C-DEA7-3E3DEEF0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978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CB3BB-D2B4-4FB4-B5E7-76E935F5B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AD340-DF42-A777-BB3B-322EEC90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1138D-1CD8-52BB-0E8E-4C9D7EA6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341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D1062-984B-C475-FF18-E8A3C18A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C2C24-AA7B-CEC4-8B36-3AD03E7CD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02A7D-6B45-674A-812A-E1D8CCEAB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958C0-D16C-6294-22AA-0564D6B0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2A660-B670-AAE0-F2B2-F6C2D4CB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63807-DCC5-4F35-B639-46A9145E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523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DF7D-8E43-7023-CE4C-0EDEF198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E8E7-FAB1-9E2E-9613-1422020B4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7669D-500C-7696-0AF5-412872085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16723-BCD5-7126-BE3F-571A136E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1C56F-279F-332E-B66F-D00264DAA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1EE55-8AB2-7AF3-133A-2727AE29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102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F6B3C-8628-E1FA-2F7C-217A5AE9A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8C4B5-DF76-6751-A571-B4E56E301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56B1C-F189-46FA-A9B2-6E3F5FF6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9B983-B159-9B86-88BA-4FDF5A32D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D92CF-1F35-2E42-BA3C-53D9DF80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1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1512" y="567941"/>
            <a:ext cx="7347015" cy="994545"/>
          </a:xfrm>
          <a:prstGeom prst="rect">
            <a:avLst/>
          </a:prstGeom>
        </p:spPr>
        <p:txBody>
          <a:bodyPr/>
          <a:lstStyle>
            <a:lvl1pPr algn="l">
              <a:defRPr spc="-100">
                <a:solidFill>
                  <a:srgbClr val="3775A2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Sample Page Layout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2037" y="368685"/>
            <a:ext cx="7880671" cy="3394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00AF78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Sample Pre-Head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752" y="6410230"/>
            <a:ext cx="9285208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02218" y="1809173"/>
            <a:ext cx="6289256" cy="262428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In 2014, the VAB released a study called “What’s Driving Digital?” which looked at the impact of monthly TV spend on the website traffic of 75 “pure-play” Internet brands such as Priceline, </a:t>
            </a:r>
            <a:r>
              <a:rPr lang="en-US" err="1"/>
              <a:t>E*Trade</a:t>
            </a:r>
            <a:r>
              <a:rPr lang="en-US"/>
              <a:t> and </a:t>
            </a:r>
            <a:r>
              <a:rPr lang="en-US" err="1"/>
              <a:t>Match.com</a:t>
            </a:r>
            <a:r>
              <a:rPr lang="en-US"/>
              <a:t> to name just a few.</a:t>
            </a:r>
          </a:p>
          <a:p>
            <a:pPr lvl="0"/>
            <a:r>
              <a:rPr lang="en-US"/>
              <a:t> 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22036" y="4640119"/>
            <a:ext cx="6289256" cy="136351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•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</a:p>
          <a:p>
            <a:pPr lvl="0"/>
            <a:r>
              <a:rPr lang="en-US"/>
              <a:t>•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endParaRPr lang="en-US"/>
          </a:p>
          <a:p>
            <a:pPr lvl="0"/>
            <a:r>
              <a:rPr lang="en-US"/>
              <a:t>•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4B1CEF-CD72-4131-87CE-CB361728A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811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2B5B5C-8167-A66E-214D-952DFC4A2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FE085-2CDE-74D2-D757-AB01B06C2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64C8A-537E-1CDF-C862-BCA4A15B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4A0B8-C51A-E3AA-C238-97EE9C44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BF244-5945-FDD0-EDF5-ED651C6C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321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V2"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F192F2-B546-4826-B294-F211C3519C59}"/>
              </a:ext>
            </a:extLst>
          </p:cNvPr>
          <p:cNvGrpSpPr/>
          <p:nvPr userDrawn="1"/>
        </p:nvGrpSpPr>
        <p:grpSpPr>
          <a:xfrm>
            <a:off x="530696" y="5689601"/>
            <a:ext cx="2180462" cy="904633"/>
            <a:chOff x="2777007" y="5689600"/>
            <a:chExt cx="2107496" cy="904633"/>
          </a:xfrm>
        </p:grpSpPr>
        <p:pic>
          <p:nvPicPr>
            <p:cNvPr id="15" name="Picture 1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83FD563D-15A4-4249-8A4F-D144B04BF9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7185" y="5689600"/>
              <a:ext cx="907318" cy="904633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E623F0-2880-418B-B1FC-A7527A707898}"/>
                </a:ext>
              </a:extLst>
            </p:cNvPr>
            <p:cNvGrpSpPr/>
            <p:nvPr userDrawn="1"/>
          </p:nvGrpSpPr>
          <p:grpSpPr>
            <a:xfrm>
              <a:off x="2777007" y="5866153"/>
              <a:ext cx="1179028" cy="522582"/>
              <a:chOff x="2378209" y="5233339"/>
              <a:chExt cx="1179028" cy="522582"/>
            </a:xfrm>
            <a:solidFill>
              <a:schemeClr val="bg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D80F0B0-7D2E-427E-A8EE-F1A24FDE178F}"/>
                  </a:ext>
                </a:extLst>
              </p:cNvPr>
              <p:cNvSpPr/>
              <p:nvPr/>
            </p:nvSpPr>
            <p:spPr>
              <a:xfrm>
                <a:off x="3170424" y="5236541"/>
                <a:ext cx="386813" cy="516178"/>
              </a:xfrm>
              <a:custGeom>
                <a:avLst/>
                <a:gdLst>
                  <a:gd name="connsiteX0" fmla="*/ 0 w 386813"/>
                  <a:gd name="connsiteY0" fmla="*/ 0 h 516178"/>
                  <a:gd name="connsiteX1" fmla="*/ 206856 w 386813"/>
                  <a:gd name="connsiteY1" fmla="*/ 0 h 516178"/>
                  <a:gd name="connsiteX2" fmla="*/ 284346 w 386813"/>
                  <a:gd name="connsiteY2" fmla="*/ 11528 h 516178"/>
                  <a:gd name="connsiteX3" fmla="*/ 334299 w 386813"/>
                  <a:gd name="connsiteY3" fmla="*/ 41627 h 516178"/>
                  <a:gd name="connsiteX4" fmla="*/ 361197 w 386813"/>
                  <a:gd name="connsiteY4" fmla="*/ 84535 h 516178"/>
                  <a:gd name="connsiteX5" fmla="*/ 369522 w 386813"/>
                  <a:gd name="connsiteY5" fmla="*/ 133207 h 516178"/>
                  <a:gd name="connsiteX6" fmla="*/ 362478 w 386813"/>
                  <a:gd name="connsiteY6" fmla="*/ 172913 h 516178"/>
                  <a:gd name="connsiteX7" fmla="*/ 341984 w 386813"/>
                  <a:gd name="connsiteY7" fmla="*/ 206215 h 516178"/>
                  <a:gd name="connsiteX8" fmla="*/ 309963 w 386813"/>
                  <a:gd name="connsiteY8" fmla="*/ 230551 h 516178"/>
                  <a:gd name="connsiteX9" fmla="*/ 268976 w 386813"/>
                  <a:gd name="connsiteY9" fmla="*/ 243359 h 516178"/>
                  <a:gd name="connsiteX10" fmla="*/ 270257 w 386813"/>
                  <a:gd name="connsiteY10" fmla="*/ 244640 h 516178"/>
                  <a:gd name="connsiteX11" fmla="*/ 293953 w 386813"/>
                  <a:gd name="connsiteY11" fmla="*/ 249123 h 516178"/>
                  <a:gd name="connsiteX12" fmla="*/ 333659 w 386813"/>
                  <a:gd name="connsiteY12" fmla="*/ 268336 h 516178"/>
                  <a:gd name="connsiteX13" fmla="*/ 370803 w 386813"/>
                  <a:gd name="connsiteY13" fmla="*/ 307401 h 516178"/>
                  <a:gd name="connsiteX14" fmla="*/ 386814 w 386813"/>
                  <a:gd name="connsiteY14" fmla="*/ 371443 h 516178"/>
                  <a:gd name="connsiteX15" fmla="*/ 374005 w 386813"/>
                  <a:gd name="connsiteY15" fmla="*/ 433564 h 516178"/>
                  <a:gd name="connsiteX16" fmla="*/ 337501 w 386813"/>
                  <a:gd name="connsiteY16" fmla="*/ 479034 h 516178"/>
                  <a:gd name="connsiteX17" fmla="*/ 280504 w 386813"/>
                  <a:gd name="connsiteY17" fmla="*/ 506572 h 516178"/>
                  <a:gd name="connsiteX18" fmla="*/ 206856 w 386813"/>
                  <a:gd name="connsiteY18" fmla="*/ 516178 h 516178"/>
                  <a:gd name="connsiteX19" fmla="*/ 0 w 386813"/>
                  <a:gd name="connsiteY19" fmla="*/ 516178 h 516178"/>
                  <a:gd name="connsiteX20" fmla="*/ 0 w 386813"/>
                  <a:gd name="connsiteY20" fmla="*/ 0 h 516178"/>
                  <a:gd name="connsiteX21" fmla="*/ 206215 w 386813"/>
                  <a:gd name="connsiteY21" fmla="*/ 234394 h 516178"/>
                  <a:gd name="connsiteX22" fmla="*/ 304840 w 386813"/>
                  <a:gd name="connsiteY22" fmla="*/ 204934 h 516178"/>
                  <a:gd name="connsiteX23" fmla="*/ 337501 w 386813"/>
                  <a:gd name="connsiteY23" fmla="*/ 128084 h 516178"/>
                  <a:gd name="connsiteX24" fmla="*/ 326614 w 386813"/>
                  <a:gd name="connsiteY24" fmla="*/ 80693 h 516178"/>
                  <a:gd name="connsiteX25" fmla="*/ 297795 w 386813"/>
                  <a:gd name="connsiteY25" fmla="*/ 49312 h 516178"/>
                  <a:gd name="connsiteX26" fmla="*/ 256168 w 386813"/>
                  <a:gd name="connsiteY26" fmla="*/ 32021 h 516178"/>
                  <a:gd name="connsiteX27" fmla="*/ 206856 w 386813"/>
                  <a:gd name="connsiteY27" fmla="*/ 26898 h 516178"/>
                  <a:gd name="connsiteX28" fmla="*/ 32021 w 386813"/>
                  <a:gd name="connsiteY28" fmla="*/ 26898 h 516178"/>
                  <a:gd name="connsiteX29" fmla="*/ 32021 w 386813"/>
                  <a:gd name="connsiteY29" fmla="*/ 233753 h 516178"/>
                  <a:gd name="connsiteX30" fmla="*/ 206215 w 386813"/>
                  <a:gd name="connsiteY30" fmla="*/ 233753 h 516178"/>
                  <a:gd name="connsiteX31" fmla="*/ 206215 w 386813"/>
                  <a:gd name="connsiteY31" fmla="*/ 488640 h 516178"/>
                  <a:gd name="connsiteX32" fmla="*/ 315087 w 386813"/>
                  <a:gd name="connsiteY32" fmla="*/ 459181 h 516178"/>
                  <a:gd name="connsiteX33" fmla="*/ 354793 w 386813"/>
                  <a:gd name="connsiteY33" fmla="*/ 371443 h 516178"/>
                  <a:gd name="connsiteX34" fmla="*/ 341344 w 386813"/>
                  <a:gd name="connsiteY34" fmla="*/ 317008 h 516178"/>
                  <a:gd name="connsiteX35" fmla="*/ 306121 w 386813"/>
                  <a:gd name="connsiteY35" fmla="*/ 283065 h 516178"/>
                  <a:gd name="connsiteX36" fmla="*/ 258089 w 386813"/>
                  <a:gd name="connsiteY36" fmla="*/ 265774 h 516178"/>
                  <a:gd name="connsiteX37" fmla="*/ 206215 w 386813"/>
                  <a:gd name="connsiteY37" fmla="*/ 261291 h 516178"/>
                  <a:gd name="connsiteX38" fmla="*/ 31381 w 386813"/>
                  <a:gd name="connsiteY38" fmla="*/ 261291 h 516178"/>
                  <a:gd name="connsiteX39" fmla="*/ 31381 w 386813"/>
                  <a:gd name="connsiteY39" fmla="*/ 488640 h 516178"/>
                  <a:gd name="connsiteX40" fmla="*/ 206215 w 386813"/>
                  <a:gd name="connsiteY40" fmla="*/ 488640 h 516178"/>
                  <a:gd name="connsiteX41" fmla="*/ 206215 w 386813"/>
                  <a:gd name="connsiteY41" fmla="*/ 488640 h 51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6813" h="516178">
                    <a:moveTo>
                      <a:pt x="0" y="0"/>
                    </a:moveTo>
                    <a:lnTo>
                      <a:pt x="206856" y="0"/>
                    </a:lnTo>
                    <a:cubicBezTo>
                      <a:pt x="237596" y="0"/>
                      <a:pt x="263213" y="3843"/>
                      <a:pt x="284346" y="11528"/>
                    </a:cubicBezTo>
                    <a:cubicBezTo>
                      <a:pt x="304840" y="19213"/>
                      <a:pt x="321491" y="29459"/>
                      <a:pt x="334299" y="41627"/>
                    </a:cubicBezTo>
                    <a:cubicBezTo>
                      <a:pt x="347108" y="54436"/>
                      <a:pt x="356074" y="68525"/>
                      <a:pt x="361197" y="84535"/>
                    </a:cubicBezTo>
                    <a:cubicBezTo>
                      <a:pt x="366961" y="100546"/>
                      <a:pt x="369522" y="117197"/>
                      <a:pt x="369522" y="133207"/>
                    </a:cubicBezTo>
                    <a:cubicBezTo>
                      <a:pt x="369522" y="147296"/>
                      <a:pt x="366961" y="160745"/>
                      <a:pt x="362478" y="172913"/>
                    </a:cubicBezTo>
                    <a:cubicBezTo>
                      <a:pt x="357354" y="185722"/>
                      <a:pt x="350950" y="196609"/>
                      <a:pt x="341984" y="206215"/>
                    </a:cubicBezTo>
                    <a:cubicBezTo>
                      <a:pt x="333018" y="215821"/>
                      <a:pt x="322131" y="224147"/>
                      <a:pt x="309963" y="230551"/>
                    </a:cubicBezTo>
                    <a:cubicBezTo>
                      <a:pt x="297795" y="236955"/>
                      <a:pt x="284346" y="241438"/>
                      <a:pt x="268976" y="243359"/>
                    </a:cubicBezTo>
                    <a:lnTo>
                      <a:pt x="270257" y="244640"/>
                    </a:lnTo>
                    <a:cubicBezTo>
                      <a:pt x="273459" y="244000"/>
                      <a:pt x="281785" y="245921"/>
                      <a:pt x="293953" y="249123"/>
                    </a:cubicBezTo>
                    <a:cubicBezTo>
                      <a:pt x="306761" y="252325"/>
                      <a:pt x="319570" y="258729"/>
                      <a:pt x="333659" y="268336"/>
                    </a:cubicBezTo>
                    <a:cubicBezTo>
                      <a:pt x="347108" y="277942"/>
                      <a:pt x="359916" y="290750"/>
                      <a:pt x="370803" y="307401"/>
                    </a:cubicBezTo>
                    <a:cubicBezTo>
                      <a:pt x="381690" y="324052"/>
                      <a:pt x="386814" y="345186"/>
                      <a:pt x="386814" y="371443"/>
                    </a:cubicBezTo>
                    <a:cubicBezTo>
                      <a:pt x="386814" y="395139"/>
                      <a:pt x="382331" y="415632"/>
                      <a:pt x="374005" y="433564"/>
                    </a:cubicBezTo>
                    <a:cubicBezTo>
                      <a:pt x="365039" y="451496"/>
                      <a:pt x="352871" y="466225"/>
                      <a:pt x="337501" y="479034"/>
                    </a:cubicBezTo>
                    <a:cubicBezTo>
                      <a:pt x="322131" y="491842"/>
                      <a:pt x="302919" y="500808"/>
                      <a:pt x="280504" y="506572"/>
                    </a:cubicBezTo>
                    <a:cubicBezTo>
                      <a:pt x="258089" y="512976"/>
                      <a:pt x="233753" y="516178"/>
                      <a:pt x="206856" y="516178"/>
                    </a:cubicBezTo>
                    <a:lnTo>
                      <a:pt x="0" y="516178"/>
                    </a:lnTo>
                    <a:lnTo>
                      <a:pt x="0" y="0"/>
                    </a:lnTo>
                    <a:close/>
                    <a:moveTo>
                      <a:pt x="206215" y="234394"/>
                    </a:moveTo>
                    <a:cubicBezTo>
                      <a:pt x="250404" y="234394"/>
                      <a:pt x="283066" y="224787"/>
                      <a:pt x="304840" y="204934"/>
                    </a:cubicBezTo>
                    <a:cubicBezTo>
                      <a:pt x="326614" y="185081"/>
                      <a:pt x="337501" y="159464"/>
                      <a:pt x="337501" y="128084"/>
                    </a:cubicBezTo>
                    <a:cubicBezTo>
                      <a:pt x="337501" y="109512"/>
                      <a:pt x="333659" y="93501"/>
                      <a:pt x="326614" y="80693"/>
                    </a:cubicBezTo>
                    <a:cubicBezTo>
                      <a:pt x="319570" y="67884"/>
                      <a:pt x="309963" y="57638"/>
                      <a:pt x="297795" y="49312"/>
                    </a:cubicBezTo>
                    <a:cubicBezTo>
                      <a:pt x="285627" y="41627"/>
                      <a:pt x="272179" y="35863"/>
                      <a:pt x="256168" y="32021"/>
                    </a:cubicBezTo>
                    <a:cubicBezTo>
                      <a:pt x="240798" y="28819"/>
                      <a:pt x="224147" y="26898"/>
                      <a:pt x="206856" y="26898"/>
                    </a:cubicBezTo>
                    <a:lnTo>
                      <a:pt x="32021" y="26898"/>
                    </a:lnTo>
                    <a:lnTo>
                      <a:pt x="32021" y="233753"/>
                    </a:lnTo>
                    <a:lnTo>
                      <a:pt x="206215" y="233753"/>
                    </a:lnTo>
                    <a:close/>
                    <a:moveTo>
                      <a:pt x="206215" y="488640"/>
                    </a:moveTo>
                    <a:cubicBezTo>
                      <a:pt x="252325" y="488640"/>
                      <a:pt x="288829" y="479034"/>
                      <a:pt x="315087" y="459181"/>
                    </a:cubicBezTo>
                    <a:cubicBezTo>
                      <a:pt x="341344" y="439328"/>
                      <a:pt x="354793" y="410509"/>
                      <a:pt x="354793" y="371443"/>
                    </a:cubicBezTo>
                    <a:cubicBezTo>
                      <a:pt x="354793" y="349029"/>
                      <a:pt x="350310" y="331097"/>
                      <a:pt x="341344" y="317008"/>
                    </a:cubicBezTo>
                    <a:cubicBezTo>
                      <a:pt x="332378" y="302918"/>
                      <a:pt x="320210" y="291391"/>
                      <a:pt x="306121" y="283065"/>
                    </a:cubicBezTo>
                    <a:cubicBezTo>
                      <a:pt x="292032" y="274740"/>
                      <a:pt x="276021" y="268976"/>
                      <a:pt x="258089" y="265774"/>
                    </a:cubicBezTo>
                    <a:cubicBezTo>
                      <a:pt x="240158" y="262572"/>
                      <a:pt x="223507" y="261291"/>
                      <a:pt x="206215" y="261291"/>
                    </a:cubicBezTo>
                    <a:lnTo>
                      <a:pt x="31381" y="261291"/>
                    </a:lnTo>
                    <a:lnTo>
                      <a:pt x="31381" y="488640"/>
                    </a:lnTo>
                    <a:lnTo>
                      <a:pt x="206215" y="488640"/>
                    </a:lnTo>
                    <a:lnTo>
                      <a:pt x="206215" y="488640"/>
                    </a:lnTo>
                    <a:close/>
                  </a:path>
                </a:pathLst>
              </a:custGeom>
              <a:grpFill/>
              <a:ln w="7373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C8656D2-0BCD-4D9E-8F00-7780B7131796}"/>
                  </a:ext>
                </a:extLst>
              </p:cNvPr>
              <p:cNvSpPr/>
              <p:nvPr/>
            </p:nvSpPr>
            <p:spPr>
              <a:xfrm>
                <a:off x="2378209" y="5233339"/>
                <a:ext cx="455979" cy="522582"/>
              </a:xfrm>
              <a:custGeom>
                <a:avLst/>
                <a:gdLst>
                  <a:gd name="connsiteX0" fmla="*/ 258089 w 455979"/>
                  <a:gd name="connsiteY0" fmla="*/ 522582 h 522582"/>
                  <a:gd name="connsiteX1" fmla="*/ 210058 w 455979"/>
                  <a:gd name="connsiteY1" fmla="*/ 522582 h 522582"/>
                  <a:gd name="connsiteX2" fmla="*/ 0 w 455979"/>
                  <a:gd name="connsiteY2" fmla="*/ 0 h 522582"/>
                  <a:gd name="connsiteX3" fmla="*/ 44829 w 455979"/>
                  <a:gd name="connsiteY3" fmla="*/ 0 h 522582"/>
                  <a:gd name="connsiteX4" fmla="*/ 233753 w 455979"/>
                  <a:gd name="connsiteY4" fmla="*/ 478393 h 522582"/>
                  <a:gd name="connsiteX5" fmla="*/ 235675 w 455979"/>
                  <a:gd name="connsiteY5" fmla="*/ 478393 h 522582"/>
                  <a:gd name="connsiteX6" fmla="*/ 413071 w 455979"/>
                  <a:gd name="connsiteY6" fmla="*/ 0 h 522582"/>
                  <a:gd name="connsiteX7" fmla="*/ 455979 w 455979"/>
                  <a:gd name="connsiteY7" fmla="*/ 0 h 522582"/>
                  <a:gd name="connsiteX8" fmla="*/ 258089 w 455979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979" h="522582">
                    <a:moveTo>
                      <a:pt x="258089" y="522582"/>
                    </a:moveTo>
                    <a:lnTo>
                      <a:pt x="210058" y="522582"/>
                    </a:lnTo>
                    <a:lnTo>
                      <a:pt x="0" y="0"/>
                    </a:lnTo>
                    <a:lnTo>
                      <a:pt x="44829" y="0"/>
                    </a:lnTo>
                    <a:lnTo>
                      <a:pt x="233753" y="478393"/>
                    </a:lnTo>
                    <a:lnTo>
                      <a:pt x="235675" y="478393"/>
                    </a:lnTo>
                    <a:lnTo>
                      <a:pt x="413071" y="0"/>
                    </a:lnTo>
                    <a:lnTo>
                      <a:pt x="455979" y="0"/>
                    </a:lnTo>
                    <a:lnTo>
                      <a:pt x="25808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5135115-035E-4731-A0DD-DB53C55C4BEB}"/>
                  </a:ext>
                </a:extLst>
              </p:cNvPr>
              <p:cNvSpPr/>
              <p:nvPr/>
            </p:nvSpPr>
            <p:spPr>
              <a:xfrm>
                <a:off x="2693936" y="5233339"/>
                <a:ext cx="455338" cy="522582"/>
              </a:xfrm>
              <a:custGeom>
                <a:avLst/>
                <a:gdLst>
                  <a:gd name="connsiteX0" fmla="*/ 455339 w 455338"/>
                  <a:gd name="connsiteY0" fmla="*/ 522582 h 522582"/>
                  <a:gd name="connsiteX1" fmla="*/ 412430 w 455338"/>
                  <a:gd name="connsiteY1" fmla="*/ 522582 h 522582"/>
                  <a:gd name="connsiteX2" fmla="*/ 235675 w 455338"/>
                  <a:gd name="connsiteY2" fmla="*/ 44829 h 522582"/>
                  <a:gd name="connsiteX3" fmla="*/ 233753 w 455338"/>
                  <a:gd name="connsiteY3" fmla="*/ 44829 h 522582"/>
                  <a:gd name="connsiteX4" fmla="*/ 44829 w 455338"/>
                  <a:gd name="connsiteY4" fmla="*/ 522582 h 522582"/>
                  <a:gd name="connsiteX5" fmla="*/ 0 w 455338"/>
                  <a:gd name="connsiteY5" fmla="*/ 522582 h 522582"/>
                  <a:gd name="connsiteX6" fmla="*/ 210698 w 455338"/>
                  <a:gd name="connsiteY6" fmla="*/ 0 h 522582"/>
                  <a:gd name="connsiteX7" fmla="*/ 258730 w 455338"/>
                  <a:gd name="connsiteY7" fmla="*/ 0 h 522582"/>
                  <a:gd name="connsiteX8" fmla="*/ 455339 w 455338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338" h="522582">
                    <a:moveTo>
                      <a:pt x="455339" y="522582"/>
                    </a:moveTo>
                    <a:lnTo>
                      <a:pt x="412430" y="522582"/>
                    </a:lnTo>
                    <a:lnTo>
                      <a:pt x="235675" y="44829"/>
                    </a:lnTo>
                    <a:lnTo>
                      <a:pt x="233753" y="44829"/>
                    </a:lnTo>
                    <a:lnTo>
                      <a:pt x="44829" y="522582"/>
                    </a:lnTo>
                    <a:lnTo>
                      <a:pt x="0" y="522582"/>
                    </a:lnTo>
                    <a:lnTo>
                      <a:pt x="210698" y="0"/>
                    </a:lnTo>
                    <a:lnTo>
                      <a:pt x="258730" y="0"/>
                    </a:lnTo>
                    <a:lnTo>
                      <a:pt x="45533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31CED2B-ADE8-4C17-A013-0B7D47F71F36}"/>
                  </a:ext>
                </a:extLst>
              </p:cNvPr>
              <p:cNvSpPr/>
              <p:nvPr userDrawn="1"/>
            </p:nvSpPr>
            <p:spPr>
              <a:xfrm>
                <a:off x="2877096" y="5532415"/>
                <a:ext cx="109511" cy="96703"/>
              </a:xfrm>
              <a:custGeom>
                <a:avLst/>
                <a:gdLst>
                  <a:gd name="connsiteX0" fmla="*/ 0 w 109511"/>
                  <a:gd name="connsiteY0" fmla="*/ 0 h 96703"/>
                  <a:gd name="connsiteX1" fmla="*/ 109512 w 109511"/>
                  <a:gd name="connsiteY1" fmla="*/ 48031 h 96703"/>
                  <a:gd name="connsiteX2" fmla="*/ 0 w 109511"/>
                  <a:gd name="connsiteY2" fmla="*/ 96703 h 96703"/>
                  <a:gd name="connsiteX3" fmla="*/ 0 w 109511"/>
                  <a:gd name="connsiteY3" fmla="*/ 0 h 9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11" h="96703">
                    <a:moveTo>
                      <a:pt x="0" y="0"/>
                    </a:moveTo>
                    <a:lnTo>
                      <a:pt x="109512" y="48031"/>
                    </a:lnTo>
                    <a:lnTo>
                      <a:pt x="0" y="96703"/>
                    </a:lnTo>
                    <a:cubicBezTo>
                      <a:pt x="0" y="96703"/>
                      <a:pt x="0" y="640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 w="6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3056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6176724" y="0"/>
            <a:ext cx="6015278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1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73675C42-201E-4C63-A839-40455D545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10" y="5689604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555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21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1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75BB585C-EC61-43F1-BD9D-EF637B312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10" y="5689604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450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2"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79B80E8-461F-4DCB-ACB0-9B2E25BDBF5F}"/>
              </a:ext>
            </a:extLst>
          </p:cNvPr>
          <p:cNvSpPr/>
          <p:nvPr/>
        </p:nvSpPr>
        <p:spPr>
          <a:xfrm>
            <a:off x="2783607" y="-13657"/>
            <a:ext cx="2085301" cy="1536683"/>
          </a:xfrm>
          <a:custGeom>
            <a:avLst/>
            <a:gdLst>
              <a:gd name="connsiteX0" fmla="*/ 1510748 w 2015520"/>
              <a:gd name="connsiteY0" fmla="*/ 0 h 1536683"/>
              <a:gd name="connsiteX1" fmla="*/ 2015520 w 2015520"/>
              <a:gd name="connsiteY1" fmla="*/ 0 h 1536683"/>
              <a:gd name="connsiteX2" fmla="*/ 2015520 w 2015520"/>
              <a:gd name="connsiteY2" fmla="*/ 1536683 h 1536683"/>
              <a:gd name="connsiteX3" fmla="*/ 0 w 2015520"/>
              <a:gd name="connsiteY3" fmla="*/ 634770 h 153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5520" h="1536683">
                <a:moveTo>
                  <a:pt x="1510748" y="0"/>
                </a:moveTo>
                <a:lnTo>
                  <a:pt x="2015520" y="0"/>
                </a:lnTo>
                <a:lnTo>
                  <a:pt x="2015520" y="1536683"/>
                </a:lnTo>
                <a:lnTo>
                  <a:pt x="0" y="63477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530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1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21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1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F192F2-B546-4826-B294-F211C3519C59}"/>
              </a:ext>
            </a:extLst>
          </p:cNvPr>
          <p:cNvGrpSpPr/>
          <p:nvPr userDrawn="1"/>
        </p:nvGrpSpPr>
        <p:grpSpPr>
          <a:xfrm>
            <a:off x="530698" y="5689604"/>
            <a:ext cx="2180462" cy="904633"/>
            <a:chOff x="2777007" y="5689600"/>
            <a:chExt cx="2107496" cy="904633"/>
          </a:xfrm>
        </p:grpSpPr>
        <p:pic>
          <p:nvPicPr>
            <p:cNvPr id="15" name="Picture 1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83FD563D-15A4-4249-8A4F-D144B04BF9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7185" y="5689600"/>
              <a:ext cx="907318" cy="904633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E623F0-2880-418B-B1FC-A7527A707898}"/>
                </a:ext>
              </a:extLst>
            </p:cNvPr>
            <p:cNvGrpSpPr/>
            <p:nvPr userDrawn="1"/>
          </p:nvGrpSpPr>
          <p:grpSpPr>
            <a:xfrm>
              <a:off x="2777007" y="5866153"/>
              <a:ext cx="1179028" cy="522582"/>
              <a:chOff x="2378209" y="5233339"/>
              <a:chExt cx="1179028" cy="522582"/>
            </a:xfrm>
            <a:solidFill>
              <a:schemeClr val="bg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D80F0B0-7D2E-427E-A8EE-F1A24FDE178F}"/>
                  </a:ext>
                </a:extLst>
              </p:cNvPr>
              <p:cNvSpPr/>
              <p:nvPr/>
            </p:nvSpPr>
            <p:spPr>
              <a:xfrm>
                <a:off x="3170424" y="5236541"/>
                <a:ext cx="386813" cy="516178"/>
              </a:xfrm>
              <a:custGeom>
                <a:avLst/>
                <a:gdLst>
                  <a:gd name="connsiteX0" fmla="*/ 0 w 386813"/>
                  <a:gd name="connsiteY0" fmla="*/ 0 h 516178"/>
                  <a:gd name="connsiteX1" fmla="*/ 206856 w 386813"/>
                  <a:gd name="connsiteY1" fmla="*/ 0 h 516178"/>
                  <a:gd name="connsiteX2" fmla="*/ 284346 w 386813"/>
                  <a:gd name="connsiteY2" fmla="*/ 11528 h 516178"/>
                  <a:gd name="connsiteX3" fmla="*/ 334299 w 386813"/>
                  <a:gd name="connsiteY3" fmla="*/ 41627 h 516178"/>
                  <a:gd name="connsiteX4" fmla="*/ 361197 w 386813"/>
                  <a:gd name="connsiteY4" fmla="*/ 84535 h 516178"/>
                  <a:gd name="connsiteX5" fmla="*/ 369522 w 386813"/>
                  <a:gd name="connsiteY5" fmla="*/ 133207 h 516178"/>
                  <a:gd name="connsiteX6" fmla="*/ 362478 w 386813"/>
                  <a:gd name="connsiteY6" fmla="*/ 172913 h 516178"/>
                  <a:gd name="connsiteX7" fmla="*/ 341984 w 386813"/>
                  <a:gd name="connsiteY7" fmla="*/ 206215 h 516178"/>
                  <a:gd name="connsiteX8" fmla="*/ 309963 w 386813"/>
                  <a:gd name="connsiteY8" fmla="*/ 230551 h 516178"/>
                  <a:gd name="connsiteX9" fmla="*/ 268976 w 386813"/>
                  <a:gd name="connsiteY9" fmla="*/ 243359 h 516178"/>
                  <a:gd name="connsiteX10" fmla="*/ 270257 w 386813"/>
                  <a:gd name="connsiteY10" fmla="*/ 244640 h 516178"/>
                  <a:gd name="connsiteX11" fmla="*/ 293953 w 386813"/>
                  <a:gd name="connsiteY11" fmla="*/ 249123 h 516178"/>
                  <a:gd name="connsiteX12" fmla="*/ 333659 w 386813"/>
                  <a:gd name="connsiteY12" fmla="*/ 268336 h 516178"/>
                  <a:gd name="connsiteX13" fmla="*/ 370803 w 386813"/>
                  <a:gd name="connsiteY13" fmla="*/ 307401 h 516178"/>
                  <a:gd name="connsiteX14" fmla="*/ 386814 w 386813"/>
                  <a:gd name="connsiteY14" fmla="*/ 371443 h 516178"/>
                  <a:gd name="connsiteX15" fmla="*/ 374005 w 386813"/>
                  <a:gd name="connsiteY15" fmla="*/ 433564 h 516178"/>
                  <a:gd name="connsiteX16" fmla="*/ 337501 w 386813"/>
                  <a:gd name="connsiteY16" fmla="*/ 479034 h 516178"/>
                  <a:gd name="connsiteX17" fmla="*/ 280504 w 386813"/>
                  <a:gd name="connsiteY17" fmla="*/ 506572 h 516178"/>
                  <a:gd name="connsiteX18" fmla="*/ 206856 w 386813"/>
                  <a:gd name="connsiteY18" fmla="*/ 516178 h 516178"/>
                  <a:gd name="connsiteX19" fmla="*/ 0 w 386813"/>
                  <a:gd name="connsiteY19" fmla="*/ 516178 h 516178"/>
                  <a:gd name="connsiteX20" fmla="*/ 0 w 386813"/>
                  <a:gd name="connsiteY20" fmla="*/ 0 h 516178"/>
                  <a:gd name="connsiteX21" fmla="*/ 206215 w 386813"/>
                  <a:gd name="connsiteY21" fmla="*/ 234394 h 516178"/>
                  <a:gd name="connsiteX22" fmla="*/ 304840 w 386813"/>
                  <a:gd name="connsiteY22" fmla="*/ 204934 h 516178"/>
                  <a:gd name="connsiteX23" fmla="*/ 337501 w 386813"/>
                  <a:gd name="connsiteY23" fmla="*/ 128084 h 516178"/>
                  <a:gd name="connsiteX24" fmla="*/ 326614 w 386813"/>
                  <a:gd name="connsiteY24" fmla="*/ 80693 h 516178"/>
                  <a:gd name="connsiteX25" fmla="*/ 297795 w 386813"/>
                  <a:gd name="connsiteY25" fmla="*/ 49312 h 516178"/>
                  <a:gd name="connsiteX26" fmla="*/ 256168 w 386813"/>
                  <a:gd name="connsiteY26" fmla="*/ 32021 h 516178"/>
                  <a:gd name="connsiteX27" fmla="*/ 206856 w 386813"/>
                  <a:gd name="connsiteY27" fmla="*/ 26898 h 516178"/>
                  <a:gd name="connsiteX28" fmla="*/ 32021 w 386813"/>
                  <a:gd name="connsiteY28" fmla="*/ 26898 h 516178"/>
                  <a:gd name="connsiteX29" fmla="*/ 32021 w 386813"/>
                  <a:gd name="connsiteY29" fmla="*/ 233753 h 516178"/>
                  <a:gd name="connsiteX30" fmla="*/ 206215 w 386813"/>
                  <a:gd name="connsiteY30" fmla="*/ 233753 h 516178"/>
                  <a:gd name="connsiteX31" fmla="*/ 206215 w 386813"/>
                  <a:gd name="connsiteY31" fmla="*/ 488640 h 516178"/>
                  <a:gd name="connsiteX32" fmla="*/ 315087 w 386813"/>
                  <a:gd name="connsiteY32" fmla="*/ 459181 h 516178"/>
                  <a:gd name="connsiteX33" fmla="*/ 354793 w 386813"/>
                  <a:gd name="connsiteY33" fmla="*/ 371443 h 516178"/>
                  <a:gd name="connsiteX34" fmla="*/ 341344 w 386813"/>
                  <a:gd name="connsiteY34" fmla="*/ 317008 h 516178"/>
                  <a:gd name="connsiteX35" fmla="*/ 306121 w 386813"/>
                  <a:gd name="connsiteY35" fmla="*/ 283065 h 516178"/>
                  <a:gd name="connsiteX36" fmla="*/ 258089 w 386813"/>
                  <a:gd name="connsiteY36" fmla="*/ 265774 h 516178"/>
                  <a:gd name="connsiteX37" fmla="*/ 206215 w 386813"/>
                  <a:gd name="connsiteY37" fmla="*/ 261291 h 516178"/>
                  <a:gd name="connsiteX38" fmla="*/ 31381 w 386813"/>
                  <a:gd name="connsiteY38" fmla="*/ 261291 h 516178"/>
                  <a:gd name="connsiteX39" fmla="*/ 31381 w 386813"/>
                  <a:gd name="connsiteY39" fmla="*/ 488640 h 516178"/>
                  <a:gd name="connsiteX40" fmla="*/ 206215 w 386813"/>
                  <a:gd name="connsiteY40" fmla="*/ 488640 h 516178"/>
                  <a:gd name="connsiteX41" fmla="*/ 206215 w 386813"/>
                  <a:gd name="connsiteY41" fmla="*/ 488640 h 51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6813" h="516178">
                    <a:moveTo>
                      <a:pt x="0" y="0"/>
                    </a:moveTo>
                    <a:lnTo>
                      <a:pt x="206856" y="0"/>
                    </a:lnTo>
                    <a:cubicBezTo>
                      <a:pt x="237596" y="0"/>
                      <a:pt x="263213" y="3843"/>
                      <a:pt x="284346" y="11528"/>
                    </a:cubicBezTo>
                    <a:cubicBezTo>
                      <a:pt x="304840" y="19213"/>
                      <a:pt x="321491" y="29459"/>
                      <a:pt x="334299" y="41627"/>
                    </a:cubicBezTo>
                    <a:cubicBezTo>
                      <a:pt x="347108" y="54436"/>
                      <a:pt x="356074" y="68525"/>
                      <a:pt x="361197" y="84535"/>
                    </a:cubicBezTo>
                    <a:cubicBezTo>
                      <a:pt x="366961" y="100546"/>
                      <a:pt x="369522" y="117197"/>
                      <a:pt x="369522" y="133207"/>
                    </a:cubicBezTo>
                    <a:cubicBezTo>
                      <a:pt x="369522" y="147296"/>
                      <a:pt x="366961" y="160745"/>
                      <a:pt x="362478" y="172913"/>
                    </a:cubicBezTo>
                    <a:cubicBezTo>
                      <a:pt x="357354" y="185722"/>
                      <a:pt x="350950" y="196609"/>
                      <a:pt x="341984" y="206215"/>
                    </a:cubicBezTo>
                    <a:cubicBezTo>
                      <a:pt x="333018" y="215821"/>
                      <a:pt x="322131" y="224147"/>
                      <a:pt x="309963" y="230551"/>
                    </a:cubicBezTo>
                    <a:cubicBezTo>
                      <a:pt x="297795" y="236955"/>
                      <a:pt x="284346" y="241438"/>
                      <a:pt x="268976" y="243359"/>
                    </a:cubicBezTo>
                    <a:lnTo>
                      <a:pt x="270257" y="244640"/>
                    </a:lnTo>
                    <a:cubicBezTo>
                      <a:pt x="273459" y="244000"/>
                      <a:pt x="281785" y="245921"/>
                      <a:pt x="293953" y="249123"/>
                    </a:cubicBezTo>
                    <a:cubicBezTo>
                      <a:pt x="306761" y="252325"/>
                      <a:pt x="319570" y="258729"/>
                      <a:pt x="333659" y="268336"/>
                    </a:cubicBezTo>
                    <a:cubicBezTo>
                      <a:pt x="347108" y="277942"/>
                      <a:pt x="359916" y="290750"/>
                      <a:pt x="370803" y="307401"/>
                    </a:cubicBezTo>
                    <a:cubicBezTo>
                      <a:pt x="381690" y="324052"/>
                      <a:pt x="386814" y="345186"/>
                      <a:pt x="386814" y="371443"/>
                    </a:cubicBezTo>
                    <a:cubicBezTo>
                      <a:pt x="386814" y="395139"/>
                      <a:pt x="382331" y="415632"/>
                      <a:pt x="374005" y="433564"/>
                    </a:cubicBezTo>
                    <a:cubicBezTo>
                      <a:pt x="365039" y="451496"/>
                      <a:pt x="352871" y="466225"/>
                      <a:pt x="337501" y="479034"/>
                    </a:cubicBezTo>
                    <a:cubicBezTo>
                      <a:pt x="322131" y="491842"/>
                      <a:pt x="302919" y="500808"/>
                      <a:pt x="280504" y="506572"/>
                    </a:cubicBezTo>
                    <a:cubicBezTo>
                      <a:pt x="258089" y="512976"/>
                      <a:pt x="233753" y="516178"/>
                      <a:pt x="206856" y="516178"/>
                    </a:cubicBezTo>
                    <a:lnTo>
                      <a:pt x="0" y="516178"/>
                    </a:lnTo>
                    <a:lnTo>
                      <a:pt x="0" y="0"/>
                    </a:lnTo>
                    <a:close/>
                    <a:moveTo>
                      <a:pt x="206215" y="234394"/>
                    </a:moveTo>
                    <a:cubicBezTo>
                      <a:pt x="250404" y="234394"/>
                      <a:pt x="283066" y="224787"/>
                      <a:pt x="304840" y="204934"/>
                    </a:cubicBezTo>
                    <a:cubicBezTo>
                      <a:pt x="326614" y="185081"/>
                      <a:pt x="337501" y="159464"/>
                      <a:pt x="337501" y="128084"/>
                    </a:cubicBezTo>
                    <a:cubicBezTo>
                      <a:pt x="337501" y="109512"/>
                      <a:pt x="333659" y="93501"/>
                      <a:pt x="326614" y="80693"/>
                    </a:cubicBezTo>
                    <a:cubicBezTo>
                      <a:pt x="319570" y="67884"/>
                      <a:pt x="309963" y="57638"/>
                      <a:pt x="297795" y="49312"/>
                    </a:cubicBezTo>
                    <a:cubicBezTo>
                      <a:pt x="285627" y="41627"/>
                      <a:pt x="272179" y="35863"/>
                      <a:pt x="256168" y="32021"/>
                    </a:cubicBezTo>
                    <a:cubicBezTo>
                      <a:pt x="240798" y="28819"/>
                      <a:pt x="224147" y="26898"/>
                      <a:pt x="206856" y="26898"/>
                    </a:cubicBezTo>
                    <a:lnTo>
                      <a:pt x="32021" y="26898"/>
                    </a:lnTo>
                    <a:lnTo>
                      <a:pt x="32021" y="233753"/>
                    </a:lnTo>
                    <a:lnTo>
                      <a:pt x="206215" y="233753"/>
                    </a:lnTo>
                    <a:close/>
                    <a:moveTo>
                      <a:pt x="206215" y="488640"/>
                    </a:moveTo>
                    <a:cubicBezTo>
                      <a:pt x="252325" y="488640"/>
                      <a:pt x="288829" y="479034"/>
                      <a:pt x="315087" y="459181"/>
                    </a:cubicBezTo>
                    <a:cubicBezTo>
                      <a:pt x="341344" y="439328"/>
                      <a:pt x="354793" y="410509"/>
                      <a:pt x="354793" y="371443"/>
                    </a:cubicBezTo>
                    <a:cubicBezTo>
                      <a:pt x="354793" y="349029"/>
                      <a:pt x="350310" y="331097"/>
                      <a:pt x="341344" y="317008"/>
                    </a:cubicBezTo>
                    <a:cubicBezTo>
                      <a:pt x="332378" y="302918"/>
                      <a:pt x="320210" y="291391"/>
                      <a:pt x="306121" y="283065"/>
                    </a:cubicBezTo>
                    <a:cubicBezTo>
                      <a:pt x="292032" y="274740"/>
                      <a:pt x="276021" y="268976"/>
                      <a:pt x="258089" y="265774"/>
                    </a:cubicBezTo>
                    <a:cubicBezTo>
                      <a:pt x="240158" y="262572"/>
                      <a:pt x="223507" y="261291"/>
                      <a:pt x="206215" y="261291"/>
                    </a:cubicBezTo>
                    <a:lnTo>
                      <a:pt x="31381" y="261291"/>
                    </a:lnTo>
                    <a:lnTo>
                      <a:pt x="31381" y="488640"/>
                    </a:lnTo>
                    <a:lnTo>
                      <a:pt x="206215" y="488640"/>
                    </a:lnTo>
                    <a:lnTo>
                      <a:pt x="206215" y="488640"/>
                    </a:lnTo>
                    <a:close/>
                  </a:path>
                </a:pathLst>
              </a:custGeom>
              <a:grpFill/>
              <a:ln w="7373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C8656D2-0BCD-4D9E-8F00-7780B7131796}"/>
                  </a:ext>
                </a:extLst>
              </p:cNvPr>
              <p:cNvSpPr/>
              <p:nvPr/>
            </p:nvSpPr>
            <p:spPr>
              <a:xfrm>
                <a:off x="2378209" y="5233339"/>
                <a:ext cx="455979" cy="522582"/>
              </a:xfrm>
              <a:custGeom>
                <a:avLst/>
                <a:gdLst>
                  <a:gd name="connsiteX0" fmla="*/ 258089 w 455979"/>
                  <a:gd name="connsiteY0" fmla="*/ 522582 h 522582"/>
                  <a:gd name="connsiteX1" fmla="*/ 210058 w 455979"/>
                  <a:gd name="connsiteY1" fmla="*/ 522582 h 522582"/>
                  <a:gd name="connsiteX2" fmla="*/ 0 w 455979"/>
                  <a:gd name="connsiteY2" fmla="*/ 0 h 522582"/>
                  <a:gd name="connsiteX3" fmla="*/ 44829 w 455979"/>
                  <a:gd name="connsiteY3" fmla="*/ 0 h 522582"/>
                  <a:gd name="connsiteX4" fmla="*/ 233753 w 455979"/>
                  <a:gd name="connsiteY4" fmla="*/ 478393 h 522582"/>
                  <a:gd name="connsiteX5" fmla="*/ 235675 w 455979"/>
                  <a:gd name="connsiteY5" fmla="*/ 478393 h 522582"/>
                  <a:gd name="connsiteX6" fmla="*/ 413071 w 455979"/>
                  <a:gd name="connsiteY6" fmla="*/ 0 h 522582"/>
                  <a:gd name="connsiteX7" fmla="*/ 455979 w 455979"/>
                  <a:gd name="connsiteY7" fmla="*/ 0 h 522582"/>
                  <a:gd name="connsiteX8" fmla="*/ 258089 w 455979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979" h="522582">
                    <a:moveTo>
                      <a:pt x="258089" y="522582"/>
                    </a:moveTo>
                    <a:lnTo>
                      <a:pt x="210058" y="522582"/>
                    </a:lnTo>
                    <a:lnTo>
                      <a:pt x="0" y="0"/>
                    </a:lnTo>
                    <a:lnTo>
                      <a:pt x="44829" y="0"/>
                    </a:lnTo>
                    <a:lnTo>
                      <a:pt x="233753" y="478393"/>
                    </a:lnTo>
                    <a:lnTo>
                      <a:pt x="235675" y="478393"/>
                    </a:lnTo>
                    <a:lnTo>
                      <a:pt x="413071" y="0"/>
                    </a:lnTo>
                    <a:lnTo>
                      <a:pt x="455979" y="0"/>
                    </a:lnTo>
                    <a:lnTo>
                      <a:pt x="25808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5135115-035E-4731-A0DD-DB53C55C4BEB}"/>
                  </a:ext>
                </a:extLst>
              </p:cNvPr>
              <p:cNvSpPr/>
              <p:nvPr/>
            </p:nvSpPr>
            <p:spPr>
              <a:xfrm>
                <a:off x="2693936" y="5233339"/>
                <a:ext cx="455338" cy="522582"/>
              </a:xfrm>
              <a:custGeom>
                <a:avLst/>
                <a:gdLst>
                  <a:gd name="connsiteX0" fmla="*/ 455339 w 455338"/>
                  <a:gd name="connsiteY0" fmla="*/ 522582 h 522582"/>
                  <a:gd name="connsiteX1" fmla="*/ 412430 w 455338"/>
                  <a:gd name="connsiteY1" fmla="*/ 522582 h 522582"/>
                  <a:gd name="connsiteX2" fmla="*/ 235675 w 455338"/>
                  <a:gd name="connsiteY2" fmla="*/ 44829 h 522582"/>
                  <a:gd name="connsiteX3" fmla="*/ 233753 w 455338"/>
                  <a:gd name="connsiteY3" fmla="*/ 44829 h 522582"/>
                  <a:gd name="connsiteX4" fmla="*/ 44829 w 455338"/>
                  <a:gd name="connsiteY4" fmla="*/ 522582 h 522582"/>
                  <a:gd name="connsiteX5" fmla="*/ 0 w 455338"/>
                  <a:gd name="connsiteY5" fmla="*/ 522582 h 522582"/>
                  <a:gd name="connsiteX6" fmla="*/ 210698 w 455338"/>
                  <a:gd name="connsiteY6" fmla="*/ 0 h 522582"/>
                  <a:gd name="connsiteX7" fmla="*/ 258730 w 455338"/>
                  <a:gd name="connsiteY7" fmla="*/ 0 h 522582"/>
                  <a:gd name="connsiteX8" fmla="*/ 455339 w 455338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338" h="522582">
                    <a:moveTo>
                      <a:pt x="455339" y="522582"/>
                    </a:moveTo>
                    <a:lnTo>
                      <a:pt x="412430" y="522582"/>
                    </a:lnTo>
                    <a:lnTo>
                      <a:pt x="235675" y="44829"/>
                    </a:lnTo>
                    <a:lnTo>
                      <a:pt x="233753" y="44829"/>
                    </a:lnTo>
                    <a:lnTo>
                      <a:pt x="44829" y="522582"/>
                    </a:lnTo>
                    <a:lnTo>
                      <a:pt x="0" y="522582"/>
                    </a:lnTo>
                    <a:lnTo>
                      <a:pt x="210698" y="0"/>
                    </a:lnTo>
                    <a:lnTo>
                      <a:pt x="258730" y="0"/>
                    </a:lnTo>
                    <a:lnTo>
                      <a:pt x="45533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31CED2B-ADE8-4C17-A013-0B7D47F71F36}"/>
                  </a:ext>
                </a:extLst>
              </p:cNvPr>
              <p:cNvSpPr/>
              <p:nvPr userDrawn="1"/>
            </p:nvSpPr>
            <p:spPr>
              <a:xfrm>
                <a:off x="2877096" y="5532415"/>
                <a:ext cx="109511" cy="96703"/>
              </a:xfrm>
              <a:custGeom>
                <a:avLst/>
                <a:gdLst>
                  <a:gd name="connsiteX0" fmla="*/ 0 w 109511"/>
                  <a:gd name="connsiteY0" fmla="*/ 0 h 96703"/>
                  <a:gd name="connsiteX1" fmla="*/ 109512 w 109511"/>
                  <a:gd name="connsiteY1" fmla="*/ 48031 h 96703"/>
                  <a:gd name="connsiteX2" fmla="*/ 0 w 109511"/>
                  <a:gd name="connsiteY2" fmla="*/ 96703 h 96703"/>
                  <a:gd name="connsiteX3" fmla="*/ 0 w 109511"/>
                  <a:gd name="connsiteY3" fmla="*/ 0 h 9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11" h="96703">
                    <a:moveTo>
                      <a:pt x="0" y="0"/>
                    </a:moveTo>
                    <a:lnTo>
                      <a:pt x="109512" y="48031"/>
                    </a:lnTo>
                    <a:lnTo>
                      <a:pt x="0" y="96703"/>
                    </a:lnTo>
                    <a:cubicBezTo>
                      <a:pt x="0" y="96703"/>
                      <a:pt x="0" y="640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 w="6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74736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C165B6C-ACCE-49BB-85E1-400AE38352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3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1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242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DF608D-2C25-4B83-8657-A6618BA34C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3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1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011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F43C99B-7FF5-4062-A7C8-38F7CA47F3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2" y="3802059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1" y="3362008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95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9B518C0-D923-49F9-BE87-803A528FC7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5360" y="2751004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358" y="2310953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311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8B4351C-CC4F-43F6-8D34-4F84EE862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579" y="0"/>
            <a:ext cx="5088348" cy="6858000"/>
          </a:xfrm>
          <a:custGeom>
            <a:avLst/>
            <a:gdLst>
              <a:gd name="connsiteX0" fmla="*/ 0 w 4918075"/>
              <a:gd name="connsiteY0" fmla="*/ 0 h 6858000"/>
              <a:gd name="connsiteX1" fmla="*/ 4918075 w 4918075"/>
              <a:gd name="connsiteY1" fmla="*/ 0 h 6858000"/>
              <a:gd name="connsiteX2" fmla="*/ 4918075 w 4918075"/>
              <a:gd name="connsiteY2" fmla="*/ 6858000 h 6858000"/>
              <a:gd name="connsiteX3" fmla="*/ 4847716 w 4918075"/>
              <a:gd name="connsiteY3" fmla="*/ 6858000 h 6858000"/>
              <a:gd name="connsiteX4" fmla="*/ 634 w 4918075"/>
              <a:gd name="connsiteY4" fmla="*/ 4607723 h 6858000"/>
              <a:gd name="connsiteX5" fmla="*/ 1416 w 4918075"/>
              <a:gd name="connsiteY5" fmla="*/ 6855166 h 6858000"/>
              <a:gd name="connsiteX6" fmla="*/ 956400 w 4918075"/>
              <a:gd name="connsiteY6" fmla="*/ 6858000 h 6858000"/>
              <a:gd name="connsiteX7" fmla="*/ 0 w 49180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8075" h="6858000">
                <a:moveTo>
                  <a:pt x="0" y="0"/>
                </a:moveTo>
                <a:lnTo>
                  <a:pt x="4918075" y="0"/>
                </a:lnTo>
                <a:lnTo>
                  <a:pt x="4918075" y="6858000"/>
                </a:lnTo>
                <a:lnTo>
                  <a:pt x="4847716" y="6858000"/>
                </a:lnTo>
                <a:lnTo>
                  <a:pt x="634" y="4607723"/>
                </a:lnTo>
                <a:cubicBezTo>
                  <a:pt x="683" y="5360892"/>
                  <a:pt x="1367" y="6101998"/>
                  <a:pt x="1416" y="6855166"/>
                </a:cubicBezTo>
                <a:lnTo>
                  <a:pt x="956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itle 6">
            <a:extLst>
              <a:ext uri="{FF2B5EF4-FFF2-40B4-BE49-F238E27FC236}">
                <a16:creationId xmlns:a16="http://schemas.microsoft.com/office/drawing/2014/main" id="{C14B39AA-3975-4DE3-B79A-CD9AA20DF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390808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22" name="Text Placeholder 41">
            <a:extLst>
              <a:ext uri="{FF2B5EF4-FFF2-40B4-BE49-F238E27FC236}">
                <a16:creationId xmlns:a16="http://schemas.microsoft.com/office/drawing/2014/main" id="{BE126341-BFB4-40A6-8CA7-96E1F96F8B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1" y="2931395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8" name="Picture 17" descr="Logo&#10;&#10;Description automatically generated with medium confidence">
            <a:extLst>
              <a:ext uri="{FF2B5EF4-FFF2-40B4-BE49-F238E27FC236}">
                <a16:creationId xmlns:a16="http://schemas.microsoft.com/office/drawing/2014/main" id="{5DA54748-06E3-4CA2-B780-EC166E8E14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10" y="5689604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3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-Col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C1714BA-599F-43A0-A8D2-5422D6427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958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97D07EA-290D-41A0-977A-69A4329FF396}"/>
              </a:ext>
            </a:extLst>
          </p:cNvPr>
          <p:cNvSpPr/>
          <p:nvPr userDrawn="1"/>
        </p:nvSpPr>
        <p:spPr>
          <a:xfrm>
            <a:off x="5119228" y="0"/>
            <a:ext cx="70727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6" y="4846320"/>
            <a:ext cx="4250694" cy="1280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60" y="1837406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9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4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3"/>
              </a:lnSpc>
              <a:spcBef>
                <a:spcPts val="0"/>
              </a:spcBef>
              <a:spcAft>
                <a:spcPts val="0"/>
              </a:spcAft>
              <a:buNone/>
              <a:defRPr sz="1021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1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381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6" y="5162554"/>
            <a:ext cx="4250694" cy="962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60" y="1837402"/>
            <a:ext cx="4422047" cy="2772990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9" y="502143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4" y="5333222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3"/>
              </a:lnSpc>
              <a:spcBef>
                <a:spcPts val="0"/>
              </a:spcBef>
              <a:spcAft>
                <a:spcPts val="0"/>
              </a:spcAft>
              <a:buNone/>
              <a:defRPr sz="1021" i="0">
                <a:solidFill>
                  <a:schemeClr val="bg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62A3E-E214-4BCF-AD36-9D0C58A7EBEA}"/>
              </a:ext>
            </a:extLst>
          </p:cNvPr>
          <p:cNvSpPr/>
          <p:nvPr userDrawn="1"/>
        </p:nvSpPr>
        <p:spPr>
          <a:xfrm>
            <a:off x="5119228" y="0"/>
            <a:ext cx="70727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2097844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 v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6" y="4846320"/>
            <a:ext cx="4250694" cy="128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60" y="1837406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9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4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3"/>
              </a:lnSpc>
              <a:spcBef>
                <a:spcPts val="0"/>
              </a:spcBef>
              <a:spcAft>
                <a:spcPts val="0"/>
              </a:spcAft>
              <a:buNone/>
              <a:defRPr sz="1021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1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8F0979B-92F6-4472-A93A-A4673C35CF75}"/>
              </a:ext>
            </a:extLst>
          </p:cNvPr>
          <p:cNvSpPr/>
          <p:nvPr userDrawn="1"/>
        </p:nvSpPr>
        <p:spPr>
          <a:xfrm>
            <a:off x="5119228" y="0"/>
            <a:ext cx="70727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33330980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6" y="3330480"/>
            <a:ext cx="4096735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3934602"/>
            <a:ext cx="3716874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2" y="4469481"/>
            <a:ext cx="4089075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26A58F6F-5C31-4CC5-9D83-5A25916CFC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32506" y="4469481"/>
            <a:ext cx="4089076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10F787-7274-462B-8B90-A25D467874DB}"/>
              </a:ext>
            </a:extLst>
          </p:cNvPr>
          <p:cNvSpPr/>
          <p:nvPr userDrawn="1"/>
        </p:nvSpPr>
        <p:spPr>
          <a:xfrm>
            <a:off x="5193" y="0"/>
            <a:ext cx="12186809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878807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2">
          <p15:clr>
            <a:srgbClr val="FBAE40"/>
          </p15:clr>
        </p15:guide>
        <p15:guide id="2" pos="2943">
          <p15:clr>
            <a:srgbClr val="FBAE40"/>
          </p15:clr>
        </p15:guide>
        <p15:guide id="3" pos="3112">
          <p15:clr>
            <a:srgbClr val="FBAE40"/>
          </p15:clr>
        </p15:guide>
        <p15:guide id="4" pos="5726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1715A-46B0-4F0A-A964-84B00D5ECCD9}"/>
              </a:ext>
            </a:extLst>
          </p:cNvPr>
          <p:cNvSpPr/>
          <p:nvPr userDrawn="1"/>
        </p:nvSpPr>
        <p:spPr>
          <a:xfrm>
            <a:off x="-1" y="2789242"/>
            <a:ext cx="12192000" cy="4068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2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681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2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3CB6C2-878B-44E4-9375-E95DEDA9BE29}"/>
              </a:ext>
            </a:extLst>
          </p:cNvPr>
          <p:cNvSpPr/>
          <p:nvPr userDrawn="1"/>
        </p:nvSpPr>
        <p:spPr>
          <a:xfrm>
            <a:off x="-1" y="2706530"/>
            <a:ext cx="12192000" cy="4151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1612904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7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503" y="2127911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300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101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300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6" y="2891539"/>
            <a:ext cx="4059316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80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19" name="Text Placeholder 41">
            <a:extLst>
              <a:ext uri="{FF2B5EF4-FFF2-40B4-BE49-F238E27FC236}">
                <a16:creationId xmlns:a16="http://schemas.microsoft.com/office/drawing/2014/main" id="{88629875-6B48-47C0-95E2-FCC671B7CB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2504" y="2891539"/>
            <a:ext cx="4059316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80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3852BDF8-9FCD-4338-9AB5-50F325D2E41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32504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8894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7" y="3333784"/>
            <a:ext cx="3213678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101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300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8" y="2891539"/>
            <a:ext cx="3213678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80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8" name="Text Placeholder 41">
            <a:extLst>
              <a:ext uri="{FF2B5EF4-FFF2-40B4-BE49-F238E27FC236}">
                <a16:creationId xmlns:a16="http://schemas.microsoft.com/office/drawing/2014/main" id="{802D27AC-5BF8-4C33-A7A8-C234E04F258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93910" y="3333784"/>
            <a:ext cx="3213678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1">
            <a:extLst>
              <a:ext uri="{FF2B5EF4-FFF2-40B4-BE49-F238E27FC236}">
                <a16:creationId xmlns:a16="http://schemas.microsoft.com/office/drawing/2014/main" id="{ECD25102-B5CF-4D8F-A188-0B90FFE36B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93910" y="2124101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300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1" name="Text Placeholder 41">
            <a:extLst>
              <a:ext uri="{FF2B5EF4-FFF2-40B4-BE49-F238E27FC236}">
                <a16:creationId xmlns:a16="http://schemas.microsoft.com/office/drawing/2014/main" id="{9CCFC390-048E-4EBB-9396-1FD4F438ED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93911" y="2891539"/>
            <a:ext cx="3213678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80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3" name="Text Placeholder 41">
            <a:extLst>
              <a:ext uri="{FF2B5EF4-FFF2-40B4-BE49-F238E27FC236}">
                <a16:creationId xmlns:a16="http://schemas.microsoft.com/office/drawing/2014/main" id="{C6038199-F004-41CF-A621-792EF2E2334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891088" y="3333784"/>
            <a:ext cx="3213678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1">
            <a:extLst>
              <a:ext uri="{FF2B5EF4-FFF2-40B4-BE49-F238E27FC236}">
                <a16:creationId xmlns:a16="http://schemas.microsoft.com/office/drawing/2014/main" id="{F4C0732F-6C0A-4BC8-A772-0B31EA2F40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91088" y="2124101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300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5" name="Text Placeholder 41">
            <a:extLst>
              <a:ext uri="{FF2B5EF4-FFF2-40B4-BE49-F238E27FC236}">
                <a16:creationId xmlns:a16="http://schemas.microsoft.com/office/drawing/2014/main" id="{0927B884-632A-48DD-93F1-D73F9AB1B6A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91089" y="2891539"/>
            <a:ext cx="3213678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80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07335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36" name="Text Placeholder 41">
            <a:extLst>
              <a:ext uri="{FF2B5EF4-FFF2-40B4-BE49-F238E27FC236}">
                <a16:creationId xmlns:a16="http://schemas.microsoft.com/office/drawing/2014/main" id="{209BC04F-D5E4-4393-95C5-0F6591B855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3905" y="1392789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37" name="Text Placeholder 41">
            <a:extLst>
              <a:ext uri="{FF2B5EF4-FFF2-40B4-BE49-F238E27FC236}">
                <a16:creationId xmlns:a16="http://schemas.microsoft.com/office/drawing/2014/main" id="{7EBAC2CF-6AD1-476C-87B2-C06C9115D2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93906" y="834162"/>
            <a:ext cx="3213678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9" name="Text Placeholder 41">
            <a:extLst>
              <a:ext uri="{FF2B5EF4-FFF2-40B4-BE49-F238E27FC236}">
                <a16:creationId xmlns:a16="http://schemas.microsoft.com/office/drawing/2014/main" id="{D0AEA13F-698D-439D-9EAB-368901F32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22666" y="3737384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40" name="Text Placeholder 41">
            <a:extLst>
              <a:ext uri="{FF2B5EF4-FFF2-40B4-BE49-F238E27FC236}">
                <a16:creationId xmlns:a16="http://schemas.microsoft.com/office/drawing/2014/main" id="{68FF66F6-B1C9-4BCD-8487-95074D981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22669" y="3188917"/>
            <a:ext cx="3213678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603450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8" y="2470445"/>
            <a:ext cx="3821814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3431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40F4F0-4B6B-43D7-B385-B1B9A08A3FAE}" type="datetime1">
              <a:rPr lang="en-US" smtClean="0">
                <a:solidFill>
                  <a:prstClr val="black"/>
                </a:solidFill>
              </a:rPr>
              <a:t>8/19/2024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5CB122-3EFA-4C50-9CBB-573C569EC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059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Ic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8" y="2470445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069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9C8366E-4551-45B5-8315-BAD7D782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FA376403-1F8F-4447-BF16-CD9AD84E5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97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956726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6485" y="5335064"/>
            <a:ext cx="11728449" cy="888470"/>
          </a:xfrm>
          <a:prstGeom prst="rect">
            <a:avLst/>
          </a:prstGeom>
        </p:spPr>
        <p:txBody>
          <a:bodyPr vert="horz"/>
          <a:lstStyle>
            <a:lvl1pPr marL="0" indent="0" algn="ctr" defTabSz="45720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100"/>
            </a:lvl1pPr>
            <a:lvl5pPr marL="1828800" indent="0">
              <a:buFontTx/>
              <a:buNone/>
              <a:defRPr sz="12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38EB84-D79E-41BC-A82D-D5921B9E922A}"/>
              </a:ext>
            </a:extLst>
          </p:cNvPr>
          <p:cNvSpPr/>
          <p:nvPr userDrawn="1"/>
        </p:nvSpPr>
        <p:spPr>
          <a:xfrm>
            <a:off x="9888279" y="6071192"/>
            <a:ext cx="2039026" cy="5917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D45F95-BF6A-457B-AFED-C24CDCF33A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8452" y="6104052"/>
            <a:ext cx="1029127" cy="59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20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621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FF9373-5B95-4E54-BA9A-04A79311AD27}"/>
              </a:ext>
            </a:extLst>
          </p:cNvPr>
          <p:cNvSpPr/>
          <p:nvPr userDrawn="1"/>
        </p:nvSpPr>
        <p:spPr>
          <a:xfrm>
            <a:off x="9942786" y="6064469"/>
            <a:ext cx="2013174" cy="5904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91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EA0EAB4-316D-420A-9350-9DAF36DD0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5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 userDrawn="1"/>
        </p:nvSpPr>
        <p:spPr>
          <a:xfrm>
            <a:off x="11216024" y="6620933"/>
            <a:ext cx="739936" cy="228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AF7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1AD1E46-6C0E-2740-8AE4-E7555976E32C}" type="slidenum">
              <a:rPr lang="en-US" sz="1000" smtClean="0">
                <a:solidFill>
                  <a:srgbClr val="508ABA"/>
                </a:solidFill>
                <a:latin typeface="Trebuchet MS"/>
                <a:cs typeface="Trebuchet MS"/>
              </a:rPr>
              <a:pPr algn="r"/>
              <a:t>‹#›</a:t>
            </a:fld>
            <a:endParaRPr lang="en-US" sz="1000">
              <a:solidFill>
                <a:srgbClr val="508ABA"/>
              </a:solidFill>
              <a:latin typeface="Trebuchet MS"/>
              <a:cs typeface="Trebuchet M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FF9373-5B95-4E54-BA9A-04A79311AD27}"/>
              </a:ext>
            </a:extLst>
          </p:cNvPr>
          <p:cNvSpPr/>
          <p:nvPr userDrawn="1"/>
        </p:nvSpPr>
        <p:spPr>
          <a:xfrm>
            <a:off x="9942786" y="6064469"/>
            <a:ext cx="2013174" cy="5904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91AE3A-BB40-4674-A00A-54FED8FFCDC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4809" y="6095999"/>
            <a:ext cx="1029127" cy="59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EA0EAB4-316D-420A-9350-9DAF36DD0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C623D9C-B141-0E44-9A0E-426DA6A04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0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2" r:id="rId2"/>
    <p:sldLayoutId id="2147483703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EA0EAB4-316D-420A-9350-9DAF36DD0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2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0519F5-F3A9-DCE7-3843-F63E6739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9501A-F54C-A259-08C9-5C9D83A56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64900-0AE0-F02F-C0C3-A4A997399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3853C-0ABA-4CA4-8950-F4B459562918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5A6C1-47FE-9051-D236-C0601343D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77296-C15E-8B81-1621-7BCE226A4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5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0519F5-F3A9-DCE7-3843-F63E6739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9501A-F54C-A259-08C9-5C9D83A56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64900-0AE0-F02F-C0C3-A4A997399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3853C-0ABA-4CA4-8950-F4B459562918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5A6C1-47FE-9051-D236-C0601343D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77296-C15E-8B81-1621-7BCE226A4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8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4DC67-6DB7-4F5D-A26D-2E4937C5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85" y="457204"/>
            <a:ext cx="10972802" cy="589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AD199-1DC0-4D3D-9CDE-E6FF5F89D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585" y="1270624"/>
            <a:ext cx="10972802" cy="49679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A25F-7DCA-489E-AE91-407134B72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5" y="6356372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EF800-22AA-44EE-B007-4A56DC793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2" y="6356372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034A4-E40F-4E23-A773-AC1BBA02D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2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  <p:sldLayoutId id="2147483811" r:id="rId19"/>
    <p:sldLayoutId id="2147483812" r:id="rId20"/>
  </p:sldLayoutIdLst>
  <p:hf hdr="0" ftr="0" dt="0"/>
  <p:txStyles>
    <p:titleStyle>
      <a:lvl1pPr algn="l" defTabSz="944154" rtl="0" eaLnBrk="1" latinLnBrk="0" hangingPunct="1">
        <a:lnSpc>
          <a:spcPct val="100000"/>
        </a:lnSpc>
        <a:spcBef>
          <a:spcPct val="0"/>
        </a:spcBef>
        <a:buNone/>
        <a:defRPr sz="37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039" indent="-236039" algn="l" defTabSz="944154" rtl="0" eaLnBrk="1" latinLnBrk="0" hangingPunct="1">
        <a:lnSpc>
          <a:spcPts val="1501"/>
        </a:lnSpc>
        <a:spcBef>
          <a:spcPts val="1034"/>
        </a:spcBef>
        <a:spcAft>
          <a:spcPts val="1549"/>
        </a:spcAft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1pPr>
      <a:lvl2pPr marL="708115" indent="-236039" algn="l" defTabSz="944154" rtl="0" eaLnBrk="1" latinLnBrk="0" hangingPunct="1">
        <a:lnSpc>
          <a:spcPts val="1501"/>
        </a:lnSpc>
        <a:spcBef>
          <a:spcPts val="517"/>
        </a:spcBef>
        <a:spcAft>
          <a:spcPts val="1549"/>
        </a:spcAft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2pPr>
      <a:lvl3pPr marL="1180191" indent="-236039" algn="l" defTabSz="944154" rtl="0" eaLnBrk="1" latinLnBrk="0" hangingPunct="1">
        <a:lnSpc>
          <a:spcPts val="1501"/>
        </a:lnSpc>
        <a:spcBef>
          <a:spcPts val="517"/>
        </a:spcBef>
        <a:spcAft>
          <a:spcPts val="1549"/>
        </a:spcAft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3pPr>
      <a:lvl4pPr marL="1652271" indent="-236039" algn="l" defTabSz="944154" rtl="0" eaLnBrk="1" latinLnBrk="0" hangingPunct="1">
        <a:lnSpc>
          <a:spcPts val="1501"/>
        </a:lnSpc>
        <a:spcBef>
          <a:spcPts val="517"/>
        </a:spcBef>
        <a:spcAft>
          <a:spcPts val="1549"/>
        </a:spcAft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4pPr>
      <a:lvl5pPr marL="2124346" indent="-236039" algn="l" defTabSz="944154" rtl="0" eaLnBrk="1" latinLnBrk="0" hangingPunct="1">
        <a:lnSpc>
          <a:spcPts val="1501"/>
        </a:lnSpc>
        <a:spcBef>
          <a:spcPts val="517"/>
        </a:spcBef>
        <a:spcAft>
          <a:spcPts val="1549"/>
        </a:spcAft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5pPr>
      <a:lvl6pPr marL="2596422" indent="-236039" algn="l" defTabSz="944154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59" kern="1200">
          <a:solidFill>
            <a:schemeClr val="tx1"/>
          </a:solidFill>
          <a:latin typeface="+mn-lt"/>
          <a:ea typeface="+mn-ea"/>
          <a:cs typeface="+mn-cs"/>
        </a:defRPr>
      </a:lvl6pPr>
      <a:lvl7pPr marL="3068498" indent="-236039" algn="l" defTabSz="944154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59" kern="1200">
          <a:solidFill>
            <a:schemeClr val="tx1"/>
          </a:solidFill>
          <a:latin typeface="+mn-lt"/>
          <a:ea typeface="+mn-ea"/>
          <a:cs typeface="+mn-cs"/>
        </a:defRPr>
      </a:lvl7pPr>
      <a:lvl8pPr marL="3540576" indent="-236039" algn="l" defTabSz="944154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59" kern="1200">
          <a:solidFill>
            <a:schemeClr val="tx1"/>
          </a:solidFill>
          <a:latin typeface="+mn-lt"/>
          <a:ea typeface="+mn-ea"/>
          <a:cs typeface="+mn-cs"/>
        </a:defRPr>
      </a:lvl8pPr>
      <a:lvl9pPr marL="4012653" indent="-236039" algn="l" defTabSz="944154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1pPr>
      <a:lvl2pPr marL="472076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2pPr>
      <a:lvl3pPr marL="944154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3pPr>
      <a:lvl4pPr marL="1416230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4pPr>
      <a:lvl5pPr marL="1888307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5pPr>
      <a:lvl6pPr marL="2360383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6pPr>
      <a:lvl7pPr marL="2832462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7pPr>
      <a:lvl8pPr marL="3304537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8pPr>
      <a:lvl9pPr marL="3776613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pos="257">
          <p15:clr>
            <a:srgbClr val="F26B43"/>
          </p15:clr>
        </p15:guide>
        <p15:guide id="3" pos="719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pos="30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thevab.com/grab-go/prem-video1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ab.com/insight/exposed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hyperlink" Target="https://thevab.com/insight/exposed-mfaq-2" TargetMode="External"/><Relationship Id="rId12" Type="http://schemas.openxmlformats.org/officeDocument/2006/relationships/image" Target="../media/image14.png"/><Relationship Id="rId2" Type="http://schemas.openxmlformats.org/officeDocument/2006/relationships/hyperlink" Target="https://thevab.com/insight/exposed-mfaq-5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2.png"/><Relationship Id="rId11" Type="http://schemas.openxmlformats.org/officeDocument/2006/relationships/hyperlink" Target="https://thevab.com/team-board" TargetMode="External"/><Relationship Id="rId5" Type="http://schemas.openxmlformats.org/officeDocument/2006/relationships/hyperlink" Target="https://thevab.com/insight/exposed-mfaq-4" TargetMode="External"/><Relationship Id="rId10" Type="http://schemas.openxmlformats.org/officeDocument/2006/relationships/image" Target="../media/image34.jpeg"/><Relationship Id="rId4" Type="http://schemas.openxmlformats.org/officeDocument/2006/relationships/image" Target="../media/image29.jpeg"/><Relationship Id="rId9" Type="http://schemas.openxmlformats.org/officeDocument/2006/relationships/hyperlink" Target="https://thevab.com/insight/exposed-mfaq-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thevab.com/" TargetMode="Externa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4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4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dweek.com/convergent-tv/nielsens-tv-measurement-woes-continue-as-it-admits-ooh-undercounting-since-2020/" TargetMode="External"/><Relationship Id="rId3" Type="http://schemas.openxmlformats.org/officeDocument/2006/relationships/image" Target="../media/image12.jpeg"/><Relationship Id="rId7" Type="http://schemas.openxmlformats.org/officeDocument/2006/relationships/hyperlink" Target="https://www.cnn.com/2023/08/16/tech/x-ads-pro-nazi-account-brand-safety/index.html" TargetMode="Externa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6" Type="http://schemas.openxmlformats.org/officeDocument/2006/relationships/hyperlink" Target="https://www.nytimes.com/2023/08/17/technology/youtube-google-children-privacy.html" TargetMode="External"/><Relationship Id="rId11" Type="http://schemas.openxmlformats.org/officeDocument/2006/relationships/image" Target="../media/image13.png"/><Relationship Id="rId5" Type="http://schemas.openxmlformats.org/officeDocument/2006/relationships/hyperlink" Target="https://searchengineland.com/advertisers-sue-meta-inflating-ad-viewership-438884" TargetMode="External"/><Relationship Id="rId10" Type="http://schemas.openxmlformats.org/officeDocument/2006/relationships/hyperlink" Target="https://adage.com/article/year-review/12-measurement-milestones-2023-year-review/2532271" TargetMode="External"/><Relationship Id="rId4" Type="http://schemas.openxmlformats.org/officeDocument/2006/relationships/hyperlink" Target="https://www.wsj.com/articles/google-violated-its-standards-in-ad-deals-research-finds-3e24e041" TargetMode="External"/><Relationship Id="rId9" Type="http://schemas.openxmlformats.org/officeDocument/2006/relationships/hyperlink" Target="https://www.mediapost.com/publications/article/381441/ad-industry-study-calls-for-jic-approach-to-new-ma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ab.com/insight/brand-safety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5" Type="http://schemas.openxmlformats.org/officeDocument/2006/relationships/chart" Target="../charts/chart1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s://thevab.com/insight/brand-safety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thinktv.com.au/deep-dive/peter-field-theres-a-strong-relationship-between-tv-and-the-fast-lane-of-effectiveness/" TargetMode="Externa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oup of people working on a project&#10;&#10;Description automatically generated">
            <a:extLst>
              <a:ext uri="{FF2B5EF4-FFF2-40B4-BE49-F238E27FC236}">
                <a16:creationId xmlns:a16="http://schemas.microsoft.com/office/drawing/2014/main" id="{9F02675D-FE09-A20E-A631-C32CCA86CA3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5" descr="A picture containing computer&#10;&#10;Description automatically generated">
            <a:extLst>
              <a:ext uri="{FF2B5EF4-FFF2-40B4-BE49-F238E27FC236}">
                <a16:creationId xmlns:a16="http://schemas.microsoft.com/office/drawing/2014/main" id="{AEAD7CB7-443D-8BD2-D303-E294EF8B51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" y="381663"/>
            <a:ext cx="12190538" cy="649444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4A8B999-25B1-8F09-8E5E-48782D08CEBF}"/>
              </a:ext>
            </a:extLst>
          </p:cNvPr>
          <p:cNvSpPr/>
          <p:nvPr/>
        </p:nvSpPr>
        <p:spPr>
          <a:xfrm>
            <a:off x="448273" y="5800725"/>
            <a:ext cx="2162175" cy="653416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93FDAB-4B60-A210-8D3A-245C948A0E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332" y="5696102"/>
            <a:ext cx="1996059" cy="857098"/>
          </a:xfrm>
          <a:prstGeom prst="rect">
            <a:avLst/>
          </a:prstGeom>
        </p:spPr>
      </p:pic>
      <p:sp>
        <p:nvSpPr>
          <p:cNvPr id="4" name="Title 16">
            <a:extLst>
              <a:ext uri="{FF2B5EF4-FFF2-40B4-BE49-F238E27FC236}">
                <a16:creationId xmlns:a16="http://schemas.microsoft.com/office/drawing/2014/main" id="{1E05C7C3-F221-4D8A-5801-FA3495A16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98" y="4275638"/>
            <a:ext cx="6772258" cy="1252966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Helvetica" pitchFamily="2" charset="0"/>
              </a:rPr>
              <a:t>Will prioritizing cost over quality impact my ad campaign outcomes?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24A2E76-ACDA-9512-1ECB-093D55A9EC42}"/>
              </a:ext>
            </a:extLst>
          </p:cNvPr>
          <p:cNvGrpSpPr/>
          <p:nvPr/>
        </p:nvGrpSpPr>
        <p:grpSpPr>
          <a:xfrm>
            <a:off x="201198" y="3462524"/>
            <a:ext cx="6105110" cy="855923"/>
            <a:chOff x="237410" y="3815092"/>
            <a:chExt cx="6105110" cy="85592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205813D-AA1E-13B6-9F44-4E9AF208F19E}"/>
                </a:ext>
              </a:extLst>
            </p:cNvPr>
            <p:cNvSpPr txBox="1"/>
            <p:nvPr/>
          </p:nvSpPr>
          <p:spPr>
            <a:xfrm>
              <a:off x="1145680" y="3815092"/>
              <a:ext cx="5196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Marketer FAQs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80ED73F-00E3-B263-3A9C-F55700078FA6}"/>
                </a:ext>
              </a:extLst>
            </p:cNvPr>
            <p:cNvGrpSpPr/>
            <p:nvPr/>
          </p:nvGrpSpPr>
          <p:grpSpPr>
            <a:xfrm>
              <a:off x="237410" y="3863531"/>
              <a:ext cx="2153915" cy="807484"/>
              <a:chOff x="237410" y="3863531"/>
              <a:chExt cx="2153915" cy="807484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085FA5E-3279-23DC-E500-655951364376}"/>
                  </a:ext>
                </a:extLst>
              </p:cNvPr>
              <p:cNvCxnSpPr/>
              <p:nvPr/>
            </p:nvCxnSpPr>
            <p:spPr>
              <a:xfrm>
                <a:off x="1222282" y="4456440"/>
                <a:ext cx="1169043" cy="0"/>
              </a:xfrm>
              <a:prstGeom prst="line">
                <a:avLst/>
              </a:prstGeom>
              <a:ln w="19050">
                <a:solidFill>
                  <a:srgbClr val="ED3C8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45E93FE-5CAD-82CA-4B6A-4F993ABBFD57}"/>
                  </a:ext>
                </a:extLst>
              </p:cNvPr>
              <p:cNvSpPr/>
              <p:nvPr/>
            </p:nvSpPr>
            <p:spPr>
              <a:xfrm>
                <a:off x="317248" y="3863531"/>
                <a:ext cx="763929" cy="625846"/>
              </a:xfrm>
              <a:prstGeom prst="rect">
                <a:avLst/>
              </a:prstGeom>
              <a:solidFill>
                <a:srgbClr val="E2E8F1"/>
              </a:solidFill>
              <a:ln>
                <a:solidFill>
                  <a:srgbClr val="E2E8F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1" name="Picture 20" descr="Icon&#10;&#10;Description automatically generated">
                <a:extLst>
                  <a:ext uri="{FF2B5EF4-FFF2-40B4-BE49-F238E27FC236}">
                    <a16:creationId xmlns:a16="http://schemas.microsoft.com/office/drawing/2014/main" id="{8C247E65-0815-817F-B212-4FBA81FE26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7410" y="3873718"/>
                <a:ext cx="797297" cy="797297"/>
              </a:xfrm>
              <a:prstGeom prst="rect">
                <a:avLst/>
              </a:prstGeom>
            </p:spPr>
          </p:pic>
        </p:grp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7354A915-6886-D530-2CA5-E2D30C92F12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2" y="153609"/>
            <a:ext cx="2034324" cy="650009"/>
          </a:xfrm>
          <a:prstGeom prst="rect">
            <a:avLst/>
          </a:prstGeom>
          <a:ln w="28575">
            <a:solidFill>
              <a:srgbClr val="ED3C8D"/>
            </a:solidFill>
          </a:ln>
        </p:spPr>
      </p:pic>
    </p:spTree>
    <p:extLst>
      <p:ext uri="{BB962C8B-B14F-4D97-AF65-F5344CB8AC3E}">
        <p14:creationId xmlns:p14="http://schemas.microsoft.com/office/powerpoint/2010/main" val="3242042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1E2D1E-B258-02AD-287D-E7D2B6E72A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8581" y="1"/>
            <a:ext cx="2833418" cy="1649895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7B146417-3A42-4BC1-8172-E26106665BDB}"/>
              </a:ext>
            </a:extLst>
          </p:cNvPr>
          <p:cNvGrpSpPr/>
          <p:nvPr/>
        </p:nvGrpSpPr>
        <p:grpSpPr>
          <a:xfrm>
            <a:off x="901395" y="1947774"/>
            <a:ext cx="9905384" cy="2394651"/>
            <a:chOff x="2465707" y="1659890"/>
            <a:chExt cx="9138574" cy="3059401"/>
          </a:xfrm>
        </p:grpSpPr>
        <p:sp>
          <p:nvSpPr>
            <p:cNvPr id="41" name="Speech Bubble: Rectangle 40">
              <a:extLst>
                <a:ext uri="{FF2B5EF4-FFF2-40B4-BE49-F238E27FC236}">
                  <a16:creationId xmlns:a16="http://schemas.microsoft.com/office/drawing/2014/main" id="{811FC3E0-9FD1-4B00-BC70-E13698D7C6F1}"/>
                </a:ext>
              </a:extLst>
            </p:cNvPr>
            <p:cNvSpPr/>
            <p:nvPr/>
          </p:nvSpPr>
          <p:spPr>
            <a:xfrm>
              <a:off x="2465707" y="1659890"/>
              <a:ext cx="9138574" cy="3059401"/>
            </a:xfrm>
            <a:prstGeom prst="wedgeRectCallout">
              <a:avLst>
                <a:gd name="adj1" fmla="val -10809"/>
                <a:gd name="adj2" fmla="val 60978"/>
              </a:avLst>
            </a:prstGeom>
            <a:solidFill>
              <a:schemeClr val="bg1"/>
            </a:solidFill>
            <a:ln w="38100">
              <a:solidFill>
                <a:srgbClr val="ED3C8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8F0AEF1-89D6-4008-A26D-954198072C0E}"/>
                </a:ext>
              </a:extLst>
            </p:cNvPr>
            <p:cNvSpPr/>
            <p:nvPr/>
          </p:nvSpPr>
          <p:spPr>
            <a:xfrm>
              <a:off x="2634429" y="1839781"/>
              <a:ext cx="8801131" cy="2694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  <a:ea typeface="Calibri" panose="020F0502020204030204" pitchFamily="34" charset="0"/>
                  <a:cs typeface="+mn-cs"/>
                </a:rPr>
                <a:t>For large entities (Google and Facebook) that incentive is still theoretically there, </a:t>
              </a: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  <a:ea typeface="Calibri" panose="020F0502020204030204" pitchFamily="34" charset="0"/>
                  <a:cs typeface="+mn-cs"/>
                </a:rPr>
                <a:t>but they would have to be very foolish to engage in outright fraud at this point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  <a:ea typeface="Calibri" panose="020F0502020204030204" pitchFamily="34" charset="0"/>
                  <a:cs typeface="+mn-cs"/>
                </a:rPr>
                <a:t>. So, </a:t>
              </a: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  <a:ea typeface="Calibri" panose="020F0502020204030204" pitchFamily="34" charset="0"/>
                  <a:cs typeface="+mn-cs"/>
                </a:rPr>
                <a:t>I think you're less at risk if you're running on those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anose="020B0403020202020204" pitchFamily="34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  <a:ea typeface="Calibri" panose="020F0502020204030204" pitchFamily="34" charset="0"/>
                  <a:cs typeface="+mn-cs"/>
                </a:rPr>
                <a:t>versus syndicating your content out to thousands or millions of different smaller sites."</a:t>
              </a: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CBF5CF3F-5006-499F-A465-F6611C56541B}"/>
              </a:ext>
            </a:extLst>
          </p:cNvPr>
          <p:cNvSpPr/>
          <p:nvPr/>
        </p:nvSpPr>
        <p:spPr>
          <a:xfrm>
            <a:off x="633444" y="4920740"/>
            <a:ext cx="9539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CMO, Consumer Electronics Category (Anonymous)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70E0CE-3823-5B82-EAE9-B9347DC14863}"/>
              </a:ext>
            </a:extLst>
          </p:cNvPr>
          <p:cNvSpPr txBox="1"/>
          <p:nvPr/>
        </p:nvSpPr>
        <p:spPr>
          <a:xfrm>
            <a:off x="126264" y="255260"/>
            <a:ext cx="1068051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ED3C8D"/>
                </a:solidFill>
                <a:latin typeface="Helvetica" panose="020B0604020202020204" pitchFamily="34" charset="0"/>
              </a:rPr>
              <a:t>In their own words: </a:t>
            </a:r>
            <a:r>
              <a:rPr lang="en-US" sz="2600" b="1">
                <a:solidFill>
                  <a:srgbClr val="00BFF2"/>
                </a:solidFill>
                <a:latin typeface="Helvetica" panose="020B0604020202020204" pitchFamily="34" charset="0"/>
              </a:rPr>
              <a:t>Even though marketers don’t believe the ‘Big Tech’ walled gardens would dare to engage in fraudulent activity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E46DDD-94F1-DB34-BCEE-723C2A43DDB2}"/>
              </a:ext>
            </a:extLst>
          </p:cNvPr>
          <p:cNvSpPr txBox="1"/>
          <p:nvPr/>
        </p:nvSpPr>
        <p:spPr>
          <a:xfrm>
            <a:off x="472837" y="6201403"/>
            <a:ext cx="11697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/ Advertiser Perceptions ‘Marketer Sentiment on Ad Fraud’ Survey,</a:t>
            </a:r>
            <a:r>
              <a:rPr lang="en-US" sz="80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based on in-depth interviews, fielded October 2023. Survey base: Marketer and agency contacts from the Advertiser Perceptions ‘Senior Marketer’ and ‘Streaming Video’ online communities.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0BF679-455F-C0BC-50B0-ED32B75983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AE05C3-3B46-F1F2-A836-9A303083EFCB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6ECDC0-B4BD-BC69-D959-009BAEACFAAE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324490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FC5B6-AB0C-45EE-FFFB-19511226C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CDF7B538-2D33-5B61-BC84-E63B3D4C30A6}"/>
              </a:ext>
            </a:extLst>
          </p:cNvPr>
          <p:cNvSpPr/>
          <p:nvPr/>
        </p:nvSpPr>
        <p:spPr>
          <a:xfrm>
            <a:off x="-19878" y="-1"/>
            <a:ext cx="5587439" cy="6869151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583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Adults over 50 account for 36% of the total population and nearly </a:t>
            </a: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half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of all adults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D1135-13B3-6B9D-8772-8DDB862F62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9190" y="0"/>
            <a:ext cx="1532810" cy="89255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47004A6-9420-281B-632D-DEC2FA5ED7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7999" y="990557"/>
            <a:ext cx="3110951" cy="16888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BB231B-2322-C8AD-2041-1A0D01462B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8431" y="974397"/>
            <a:ext cx="3127111" cy="17049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2BE885-665D-3A30-5DA8-ECEB812B0BD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4019" y="2851607"/>
            <a:ext cx="3110951" cy="16639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927272-C54D-3AEE-89CD-86448D2884D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8430" y="2823848"/>
            <a:ext cx="3127111" cy="1719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CE0F90-EA96-F9BB-AD77-69BEFE35ED49}"/>
              </a:ext>
            </a:extLst>
          </p:cNvPr>
          <p:cNvSpPr txBox="1"/>
          <p:nvPr/>
        </p:nvSpPr>
        <p:spPr>
          <a:xfrm>
            <a:off x="251104" y="1818748"/>
            <a:ext cx="512596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83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Marketers can move the industry forward and enact real change by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asking questions about their ad placements and demanding transparency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across all their media &amp; verification partners</a:t>
            </a:r>
          </a:p>
        </p:txBody>
      </p:sp>
      <p:sp>
        <p:nvSpPr>
          <p:cNvPr id="7" name="Rectangle: Beveled 6">
            <a:hlinkClick r:id="rId8"/>
            <a:extLst>
              <a:ext uri="{FF2B5EF4-FFF2-40B4-BE49-F238E27FC236}">
                <a16:creationId xmlns:a16="http://schemas.microsoft.com/office/drawing/2014/main" id="{C702551A-A621-D8AC-9F90-B0ACC61B3AA3}"/>
              </a:ext>
            </a:extLst>
          </p:cNvPr>
          <p:cNvSpPr/>
          <p:nvPr/>
        </p:nvSpPr>
        <p:spPr>
          <a:xfrm>
            <a:off x="6276010" y="5397219"/>
            <a:ext cx="5207540" cy="817123"/>
          </a:xfrm>
          <a:prstGeom prst="bevel">
            <a:avLst/>
          </a:prstGeom>
          <a:solidFill>
            <a:srgbClr val="2C82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Buying Premium Video: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 Definitive Checklist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D667A4-0AE0-4B14-55E4-E4336DACC862}"/>
              </a:ext>
            </a:extLst>
          </p:cNvPr>
          <p:cNvSpPr txBox="1"/>
          <p:nvPr/>
        </p:nvSpPr>
        <p:spPr>
          <a:xfrm>
            <a:off x="5567560" y="4894223"/>
            <a:ext cx="66029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Also, the FreeWheel Council for Premium Video and the VAB have partnered to advocate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for the value of premium standards.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Click below to download and learn more!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484F88-4030-96F8-E101-43786D94328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785EF6C-B1B8-FB0F-3134-A591B92966F6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A3B7E5-72D0-F3CE-6D91-8F9E1951B52E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1052803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CBF2B-C695-8187-56E1-262249C6A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A31EB1-D12F-C52B-ACDE-C73C33396D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9190" y="0"/>
            <a:ext cx="1532810" cy="8925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974C25C-309F-05F1-7C02-CEA8D664C026}"/>
              </a:ext>
            </a:extLst>
          </p:cNvPr>
          <p:cNvSpPr/>
          <p:nvPr/>
        </p:nvSpPr>
        <p:spPr>
          <a:xfrm>
            <a:off x="-19878" y="-1"/>
            <a:ext cx="5587439" cy="6869151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583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Adults over 50 account for 36% of the total population and nearly </a:t>
            </a: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half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of all adults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7F0208-680D-E6E6-CF4D-D264824CC84D}"/>
              </a:ext>
            </a:extLst>
          </p:cNvPr>
          <p:cNvSpPr/>
          <p:nvPr/>
        </p:nvSpPr>
        <p:spPr>
          <a:xfrm>
            <a:off x="5672459" y="1669945"/>
            <a:ext cx="6193095" cy="37240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Despite strong consumer and marketer concern around ad context and environment, many decision makers are still prioritizing cost over brand safety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anose="020B0604020202020204" pitchFamily="2" charset="0"/>
              <a:ea typeface="+mn-ea"/>
              <a:cs typeface="Helvetica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Helvetica" panose="020B0604020202020204" pitchFamily="34" charset="0"/>
              </a:rPr>
              <a:t>Ads placed in brand-safe environments perform significantly better, driving much higher conversion rates compared to those in non-brand-safe settings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anose="020B0604020202020204" pitchFamily="2" charset="0"/>
              <a:ea typeface="+mn-ea"/>
              <a:cs typeface="Helvetica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Helvetica" panose="020B0604020202020204" pitchFamily="34" charset="0"/>
              </a:rPr>
              <a:t>Maintaining brand safety is crucial for long-term profitability, as a significant portion of consumers are likely to abandon brands that place ads alongside objectionable content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8D71DD-F34C-08BF-7AFC-761188D7FEE9}"/>
              </a:ext>
            </a:extLst>
          </p:cNvPr>
          <p:cNvSpPr/>
          <p:nvPr/>
        </p:nvSpPr>
        <p:spPr>
          <a:xfrm>
            <a:off x="251103" y="2204517"/>
            <a:ext cx="5045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Key Marketer Takeaways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48DD82-A808-9F0D-B8AC-271D23CBC7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7D6BBC-C911-CD3F-2532-7107896CEA9B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AFD9A6-5C67-4F95-F907-CAAF3E027033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1401493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209CDF-C6D4-7852-41A6-0A26F086D53F}"/>
              </a:ext>
            </a:extLst>
          </p:cNvPr>
          <p:cNvSpPr/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346D4E7-252E-5916-BA3F-0BB1D622EABF}"/>
              </a:ext>
            </a:extLst>
          </p:cNvPr>
          <p:cNvSpPr/>
          <p:nvPr/>
        </p:nvSpPr>
        <p:spPr>
          <a:xfrm>
            <a:off x="171450" y="283254"/>
            <a:ext cx="12020550" cy="892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1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Download our full guide </a:t>
            </a:r>
            <a:r>
              <a:rPr kumimoji="0" lang="en-US" sz="2601" b="1" i="1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‘</a:t>
            </a:r>
            <a:r>
              <a:rPr kumimoji="0" lang="en-US" sz="2601" b="1" i="1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Exposed</a:t>
            </a:r>
            <a:r>
              <a:rPr kumimoji="0" lang="en-US" sz="2601" b="1" i="1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’</a:t>
            </a:r>
            <a:r>
              <a:rPr kumimoji="0" lang="en-US" sz="2601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to learn more about all five of the inconvenient truths we learned from marketers through our custom survey</a:t>
            </a:r>
            <a:endParaRPr kumimoji="0" lang="en-US" sz="2601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hlinkClick r:id="rId3"/>
            <a:extLst>
              <a:ext uri="{FF2B5EF4-FFF2-40B4-BE49-F238E27FC236}">
                <a16:creationId xmlns:a16="http://schemas.microsoft.com/office/drawing/2014/main" id="{F09CD0D5-587D-79AD-F0C6-8940F545C1DE}"/>
              </a:ext>
            </a:extLst>
          </p:cNvPr>
          <p:cNvSpPr/>
          <p:nvPr/>
        </p:nvSpPr>
        <p:spPr>
          <a:xfrm>
            <a:off x="3444922" y="5609752"/>
            <a:ext cx="5302157" cy="495962"/>
          </a:xfrm>
          <a:prstGeom prst="roundRect">
            <a:avLst/>
          </a:prstGeom>
          <a:solidFill>
            <a:srgbClr val="ED3C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Click here to download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‘Exposed’</a:t>
            </a: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7F75FFCB-866C-E59B-DE28-9D7ECC08A2B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19" y="1843535"/>
            <a:ext cx="5637203" cy="3170929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230D3611-BC05-22B3-83D1-93FA0F968A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1725" y="2347112"/>
            <a:ext cx="5637203" cy="3170927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105FBA-BC81-CCBB-9593-C285C7AD65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8FC0C1-52AA-8958-C051-9E659D38096F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A3D3AF-87F0-2883-0855-CEFA4190C54E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1458739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4E53F-A7BB-977D-16D3-78D10DD4D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hlinkClick r:id="rId2"/>
            <a:extLst>
              <a:ext uri="{FF2B5EF4-FFF2-40B4-BE49-F238E27FC236}">
                <a16:creationId xmlns:a16="http://schemas.microsoft.com/office/drawing/2014/main" id="{03422BE3-B360-8AEB-9577-6FD4BCC8D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733" y="3672991"/>
            <a:ext cx="2585524" cy="1454357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pic>
        <p:nvPicPr>
          <p:cNvPr id="34" name="Picture 33">
            <a:hlinkClick r:id="rId5"/>
            <a:extLst>
              <a:ext uri="{FF2B5EF4-FFF2-40B4-BE49-F238E27FC236}">
                <a16:creationId xmlns:a16="http://schemas.microsoft.com/office/drawing/2014/main" id="{F83E11E3-AC13-FCA2-DD47-4DA90659071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485" y="3672990"/>
            <a:ext cx="2585525" cy="1454358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pic>
        <p:nvPicPr>
          <p:cNvPr id="39" name="Picture 38">
            <a:hlinkClick r:id="rId7"/>
            <a:extLst>
              <a:ext uri="{FF2B5EF4-FFF2-40B4-BE49-F238E27FC236}">
                <a16:creationId xmlns:a16="http://schemas.microsoft.com/office/drawing/2014/main" id="{97B42919-30B3-80B1-E3E5-70957ED0D5D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9733" y="1102642"/>
            <a:ext cx="2585524" cy="1442597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pic>
        <p:nvPicPr>
          <p:cNvPr id="37" name="Picture 36">
            <a:hlinkClick r:id="rId9"/>
            <a:extLst>
              <a:ext uri="{FF2B5EF4-FFF2-40B4-BE49-F238E27FC236}">
                <a16:creationId xmlns:a16="http://schemas.microsoft.com/office/drawing/2014/main" id="{A79DCEE5-768D-A306-5C70-7BB51E41D49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485" y="1080380"/>
            <a:ext cx="2585524" cy="1454357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805C9A8-3D9A-5068-7E00-D36B865C1115}"/>
              </a:ext>
            </a:extLst>
          </p:cNvPr>
          <p:cNvSpPr/>
          <p:nvPr/>
        </p:nvSpPr>
        <p:spPr>
          <a:xfrm>
            <a:off x="-14514" y="0"/>
            <a:ext cx="6096000" cy="6869150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96CC903-80E6-EDDE-71DC-AAD898F708F1}"/>
              </a:ext>
            </a:extLst>
          </p:cNvPr>
          <p:cNvSpPr/>
          <p:nvPr/>
        </p:nvSpPr>
        <p:spPr>
          <a:xfrm>
            <a:off x="289383" y="220694"/>
            <a:ext cx="4953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Creators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401342-EBD9-EAAF-C475-B9162A450CCA}"/>
              </a:ext>
            </a:extLst>
          </p:cNvPr>
          <p:cNvSpPr/>
          <p:nvPr/>
        </p:nvSpPr>
        <p:spPr>
          <a:xfrm>
            <a:off x="236588" y="2761522"/>
            <a:ext cx="5637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Discover more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Looking for more data, insights and takeaways? Check out this related VAB content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AB4236E-8081-3D64-680B-32749E94F58F}"/>
              </a:ext>
            </a:extLst>
          </p:cNvPr>
          <p:cNvGrpSpPr/>
          <p:nvPr/>
        </p:nvGrpSpPr>
        <p:grpSpPr>
          <a:xfrm>
            <a:off x="2745801" y="1650928"/>
            <a:ext cx="3405727" cy="744993"/>
            <a:chOff x="198561" y="542425"/>
            <a:chExt cx="2128546" cy="74499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DF902B0-9331-5743-6C6D-16F7C95AF998}"/>
                </a:ext>
              </a:extLst>
            </p:cNvPr>
            <p:cNvSpPr txBox="1"/>
            <p:nvPr/>
          </p:nvSpPr>
          <p:spPr>
            <a:xfrm>
              <a:off x="198561" y="542425"/>
              <a:ext cx="11825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Karolina</a:t>
              </a: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Guillen</a:t>
              </a: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32EA7DE-290A-00F8-2E6E-E4DE3D0F33AF}"/>
                </a:ext>
              </a:extLst>
            </p:cNvPr>
            <p:cNvSpPr txBox="1"/>
            <p:nvPr/>
          </p:nvSpPr>
          <p:spPr>
            <a:xfrm>
              <a:off x="198562" y="856531"/>
              <a:ext cx="21285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/>
                  <a:ea typeface="+mn-ea"/>
                  <a:cs typeface="+mn-cs"/>
                </a:rPr>
                <a:t>Associate Director, Insights, Strategy &amp; Analytics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/>
                  <a:ea typeface="+mn-ea"/>
                  <a:cs typeface="+mn-cs"/>
                </a:rPr>
                <a:t>karolinag@thevab.com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97577B1-D1E1-6BEF-942F-1FF75E9200E4}"/>
              </a:ext>
            </a:extLst>
          </p:cNvPr>
          <p:cNvGrpSpPr/>
          <p:nvPr/>
        </p:nvGrpSpPr>
        <p:grpSpPr>
          <a:xfrm>
            <a:off x="2745546" y="720633"/>
            <a:ext cx="3054308" cy="744993"/>
            <a:chOff x="2412623" y="720633"/>
            <a:chExt cx="2245546" cy="74499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7D1BBA0-6041-661D-34F9-3B3CD0FBDEE5}"/>
                </a:ext>
              </a:extLst>
            </p:cNvPr>
            <p:cNvSpPr txBox="1"/>
            <p:nvPr/>
          </p:nvSpPr>
          <p:spPr>
            <a:xfrm>
              <a:off x="2412623" y="720633"/>
              <a:ext cx="195173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Leah Montner-Dixon</a:t>
              </a: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9AB2E2E-141B-9994-619C-44C29D51A732}"/>
                </a:ext>
              </a:extLst>
            </p:cNvPr>
            <p:cNvSpPr txBox="1"/>
            <p:nvPr/>
          </p:nvSpPr>
          <p:spPr>
            <a:xfrm>
              <a:off x="2412623" y="1034739"/>
              <a:ext cx="224554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Director, Audience &amp; Behavioral Insights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leahm@thevab.com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25F5498-D272-6B09-98F4-E3E571B28825}"/>
              </a:ext>
            </a:extLst>
          </p:cNvPr>
          <p:cNvGrpSpPr/>
          <p:nvPr/>
        </p:nvGrpSpPr>
        <p:grpSpPr>
          <a:xfrm>
            <a:off x="233582" y="1649321"/>
            <a:ext cx="2433585" cy="744993"/>
            <a:chOff x="174051" y="720633"/>
            <a:chExt cx="2433585" cy="744993"/>
          </a:xfrm>
        </p:grpSpPr>
        <p:sp>
          <p:nvSpPr>
            <p:cNvPr id="20" name="TextBox 19">
              <a:hlinkClick r:id="rId11"/>
              <a:extLst>
                <a:ext uri="{FF2B5EF4-FFF2-40B4-BE49-F238E27FC236}">
                  <a16:creationId xmlns:a16="http://schemas.microsoft.com/office/drawing/2014/main" id="{8E266D4F-4B7E-43D1-4C49-9DCE1D9589F1}"/>
                </a:ext>
              </a:extLst>
            </p:cNvPr>
            <p:cNvSpPr txBox="1"/>
            <p:nvPr/>
          </p:nvSpPr>
          <p:spPr>
            <a:xfrm>
              <a:off x="174052" y="720633"/>
              <a:ext cx="195173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Jason Wiese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7EDAA68-BFDF-05F9-7B84-7FB14CA2B40A}"/>
                </a:ext>
              </a:extLst>
            </p:cNvPr>
            <p:cNvSpPr txBox="1"/>
            <p:nvPr/>
          </p:nvSpPr>
          <p:spPr>
            <a:xfrm>
              <a:off x="174051" y="1034739"/>
              <a:ext cx="243358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SVP, Director of Strategic Insights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jasonw@thevab.com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F654B47-C974-69E1-0232-E1DF4EB2C6FC}"/>
              </a:ext>
            </a:extLst>
          </p:cNvPr>
          <p:cNvGrpSpPr/>
          <p:nvPr/>
        </p:nvGrpSpPr>
        <p:grpSpPr>
          <a:xfrm>
            <a:off x="233582" y="720633"/>
            <a:ext cx="2433585" cy="744993"/>
            <a:chOff x="174051" y="720633"/>
            <a:chExt cx="2433585" cy="744993"/>
          </a:xfrm>
        </p:grpSpPr>
        <p:sp>
          <p:nvSpPr>
            <p:cNvPr id="15" name="TextBox 14">
              <a:hlinkClick r:id="rId11"/>
              <a:extLst>
                <a:ext uri="{FF2B5EF4-FFF2-40B4-BE49-F238E27FC236}">
                  <a16:creationId xmlns:a16="http://schemas.microsoft.com/office/drawing/2014/main" id="{9591EB58-A28C-1F0D-CA09-9FC64FA3174B}"/>
                </a:ext>
              </a:extLst>
            </p:cNvPr>
            <p:cNvSpPr txBox="1"/>
            <p:nvPr/>
          </p:nvSpPr>
          <p:spPr>
            <a:xfrm>
              <a:off x="174052" y="720633"/>
              <a:ext cx="1951735" cy="2616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Danielle DeLauro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737D755-9BA7-D559-15B2-63935EB05A31}"/>
                </a:ext>
              </a:extLst>
            </p:cNvPr>
            <p:cNvSpPr txBox="1"/>
            <p:nvPr/>
          </p:nvSpPr>
          <p:spPr>
            <a:xfrm>
              <a:off x="174051" y="1034739"/>
              <a:ext cx="2433585" cy="43088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/>
                  <a:ea typeface="+mn-ea"/>
                  <a:cs typeface="+mn-cs"/>
                </a:rPr>
                <a:t>Executive Vice President 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/>
                  <a:ea typeface="+mn-ea"/>
                  <a:cs typeface="+mn-cs"/>
                </a:rPr>
                <a:t>danielled@thevab.com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7066455-730A-4791-95BC-96D31F7FEA4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C8D5B1C6-721C-B680-F9E9-6540C4015830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48B1CC4-336B-E2A8-F4D6-7A60D02EAC0A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E730DC-3BC7-D870-E6CE-B5957B2C7EAF}"/>
              </a:ext>
            </a:extLst>
          </p:cNvPr>
          <p:cNvSpPr/>
          <p:nvPr/>
        </p:nvSpPr>
        <p:spPr>
          <a:xfrm>
            <a:off x="289383" y="4367704"/>
            <a:ext cx="5150900" cy="1605978"/>
          </a:xfrm>
          <a:prstGeom prst="rect">
            <a:avLst/>
          </a:prstGeom>
          <a:solidFill>
            <a:srgbClr val="00BFF2"/>
          </a:solidFill>
          <a:ln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To learn more about the methodology of our custom study, download the full report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Exposed: 5 Inconvenient Truths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 Learned From Marketers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E600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DCB3CA-8E5C-024A-A445-3ED52B8B649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7661" y="523"/>
            <a:ext cx="1294337" cy="753690"/>
          </a:xfrm>
          <a:prstGeom prst="rect">
            <a:avLst/>
          </a:prstGeom>
        </p:spPr>
      </p:pic>
      <p:sp>
        <p:nvSpPr>
          <p:cNvPr id="25" name="TextBox 24">
            <a:hlinkClick r:id="rId5"/>
            <a:extLst>
              <a:ext uri="{FF2B5EF4-FFF2-40B4-BE49-F238E27FC236}">
                <a16:creationId xmlns:a16="http://schemas.microsoft.com/office/drawing/2014/main" id="{10AE9859-106D-B8B4-1C4B-4D7904FDD619}"/>
              </a:ext>
            </a:extLst>
          </p:cNvPr>
          <p:cNvSpPr txBox="1"/>
          <p:nvPr/>
        </p:nvSpPr>
        <p:spPr>
          <a:xfrm>
            <a:off x="6245823" y="5151684"/>
            <a:ext cx="2788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ED3C8D"/>
                </a:solidFill>
                <a:latin typeface="Helvetica" panose="020B0403020202020204" pitchFamily="34" charset="0"/>
              </a:rPr>
              <a:t>What are the misconceptions about ad fraud across media platforms?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0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hlinkClick r:id="rId2"/>
            <a:extLst>
              <a:ext uri="{FF2B5EF4-FFF2-40B4-BE49-F238E27FC236}">
                <a16:creationId xmlns:a16="http://schemas.microsoft.com/office/drawing/2014/main" id="{8680D2D3-B9A1-959C-3245-ECC1DB40CB71}"/>
              </a:ext>
            </a:extLst>
          </p:cNvPr>
          <p:cNvSpPr txBox="1"/>
          <p:nvPr/>
        </p:nvSpPr>
        <p:spPr>
          <a:xfrm>
            <a:off x="9199008" y="5151684"/>
            <a:ext cx="2886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ED3C8D"/>
                </a:solidFill>
                <a:latin typeface="Helvetica" panose="020B0403020202020204" pitchFamily="34" charset="0"/>
              </a:rPr>
              <a:t>Does ad fraud pose any risks beyond affecting my campaign metrics?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0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35" name="TextBox 34">
            <a:hlinkClick r:id="rId9"/>
            <a:extLst>
              <a:ext uri="{FF2B5EF4-FFF2-40B4-BE49-F238E27FC236}">
                <a16:creationId xmlns:a16="http://schemas.microsoft.com/office/drawing/2014/main" id="{40131A0D-29CC-0D53-D052-CD07CF3DBEBA}"/>
              </a:ext>
            </a:extLst>
          </p:cNvPr>
          <p:cNvSpPr txBox="1"/>
          <p:nvPr/>
        </p:nvSpPr>
        <p:spPr>
          <a:xfrm>
            <a:off x="6300488" y="2559336"/>
            <a:ext cx="2679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ED3C8D"/>
                </a:solidFill>
                <a:latin typeface="Helvetica" panose="020B0403020202020204" pitchFamily="34" charset="0"/>
              </a:rPr>
              <a:t>Who is responsible for monitoring ad fraud within my campaign?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0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38" name="TextBox 37">
            <a:hlinkClick r:id="rId7"/>
            <a:extLst>
              <a:ext uri="{FF2B5EF4-FFF2-40B4-BE49-F238E27FC236}">
                <a16:creationId xmlns:a16="http://schemas.microsoft.com/office/drawing/2014/main" id="{9D27BB91-2C63-903D-0584-0F5C2AD8B783}"/>
              </a:ext>
            </a:extLst>
          </p:cNvPr>
          <p:cNvSpPr txBox="1"/>
          <p:nvPr/>
        </p:nvSpPr>
        <p:spPr>
          <a:xfrm>
            <a:off x="9374018" y="2575995"/>
            <a:ext cx="2536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ED3C8D"/>
                </a:solidFill>
                <a:latin typeface="Helvetica" panose="020B0403020202020204" pitchFamily="34" charset="0"/>
              </a:rPr>
              <a:t>How can I effectively address </a:t>
            </a:r>
            <a:br>
              <a:rPr lang="en-US" sz="1200" b="1" dirty="0">
                <a:solidFill>
                  <a:srgbClr val="ED3C8D"/>
                </a:solidFill>
                <a:latin typeface="Helvetica" panose="020B0403020202020204" pitchFamily="34" charset="0"/>
              </a:rPr>
            </a:br>
            <a:r>
              <a:rPr lang="en-US" sz="1200" b="1" dirty="0">
                <a:solidFill>
                  <a:srgbClr val="ED3C8D"/>
                </a:solidFill>
                <a:latin typeface="Helvetica" panose="020B0403020202020204" pitchFamily="34" charset="0"/>
              </a:rPr>
              <a:t>ad fraud within my campaign?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0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435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D6428-DB2F-2721-829C-5F703778B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908E5B1-302E-4836-187D-4044EDA17DA5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1AD407-8C50-FCB3-0868-4B42FC26C841}"/>
              </a:ext>
            </a:extLst>
          </p:cNvPr>
          <p:cNvSpPr txBox="1"/>
          <p:nvPr/>
        </p:nvSpPr>
        <p:spPr>
          <a:xfrm>
            <a:off x="449869" y="1259934"/>
            <a:ext cx="8714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plays a dual role in the video advertising industry. We are leading the change to bring about a more innovative and transparent marketplace. We also provide the insights and thought leadership that enables marketers to develop business-driving marketing strategies.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Drawing on our marketing expertise, we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+mn-cs"/>
              </a:rPr>
              <a:t>discover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way marketers look at their media strategy.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0E59AC-15A6-582E-897C-079DABD3DD6B}"/>
              </a:ext>
            </a:extLst>
          </p:cNvPr>
          <p:cNvSpPr txBox="1"/>
          <p:nvPr/>
        </p:nvSpPr>
        <p:spPr>
          <a:xfrm>
            <a:off x="2136968" y="4285640"/>
            <a:ext cx="9507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committed to your business growth and proud to offer VAB members, brand marketers and agencies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complimentary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our continuously-growing Insights library.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 immediate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theVAB.com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644A0A-11BC-768C-E091-89E31F029F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89" y="4177157"/>
            <a:ext cx="934320" cy="9343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D3448E-FCC5-D1E6-5191-EEE5461123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475" y="24820"/>
            <a:ext cx="5058525" cy="2945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D96CBC-030A-6DD7-EA31-51CA795748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2C9B4AB-878B-DEA8-FA9C-A10A562B2520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180013-9745-9A0A-F8A3-8BE316247B5C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1478597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A379EA7E-B1A5-D54E-66C6-63B6D58E5C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85013"/>
            <a:ext cx="3528050" cy="517298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38B22A0-7229-4D29-4C56-32E3F4D5C792}"/>
              </a:ext>
            </a:extLst>
          </p:cNvPr>
          <p:cNvSpPr/>
          <p:nvPr/>
        </p:nvSpPr>
        <p:spPr>
          <a:xfrm>
            <a:off x="183330" y="346318"/>
            <a:ext cx="119629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 learn what marketers think about advertising transparency, ad fraud and brand safety we conducted independent research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3D4743-9F53-0758-4FD6-98FF9566B016}"/>
              </a:ext>
            </a:extLst>
          </p:cNvPr>
          <p:cNvSpPr/>
          <p:nvPr/>
        </p:nvSpPr>
        <p:spPr>
          <a:xfrm>
            <a:off x="3528050" y="1685013"/>
            <a:ext cx="8663948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926955-E076-456A-B756-31BCB511CA21}"/>
              </a:ext>
            </a:extLst>
          </p:cNvPr>
          <p:cNvSpPr txBox="1"/>
          <p:nvPr/>
        </p:nvSpPr>
        <p:spPr>
          <a:xfrm>
            <a:off x="3637280" y="1692380"/>
            <a:ext cx="8455214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VAB’s custom study results are based on responses from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senior brand marketers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and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high-level agency professionals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. These individuals are part of Advertiser Perceptions’ Insights Community, a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distinguished panel of industry experts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who are deeply experienced and constantly tuned into the latest trends and developments. </a:t>
            </a:r>
          </a:p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Their keen awareness and understanding of the ever-evolving advertising landscape make them uniquely positioned to identify the industry's most pressing challenges.</a:t>
            </a:r>
          </a:p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742950" marR="0" lvl="1" indent="-28575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Part I: in-depth interviews of 5 select respondents</a:t>
            </a:r>
          </a:p>
          <a:p>
            <a:pPr marL="1200150" marR="0" lvl="2" indent="-28575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September 26 – October 2, 2023</a:t>
            </a:r>
          </a:p>
          <a:p>
            <a:pPr marL="742950" marR="0" lvl="1" indent="-28575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742950" marR="0" lvl="1" indent="-28575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Part II: quantitative survey of 39 respondents</a:t>
            </a:r>
          </a:p>
          <a:p>
            <a:pPr marL="1200150" marR="0" lvl="2" indent="-28575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November 10 - 14, 2023</a:t>
            </a:r>
          </a:p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Respondent Qualifications:</a:t>
            </a:r>
          </a:p>
          <a:p>
            <a:pPr marL="457200" marR="0" lvl="1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 Light"/>
              <a:ea typeface="+mn-ea"/>
              <a:cs typeface="+mn-cs"/>
            </a:endParaRPr>
          </a:p>
          <a:p>
            <a:pPr marL="742950" marR="0" lvl="1" indent="-28575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Senior level decision-makers involved in digital video, CTV and / or linear TV campaigns</a:t>
            </a:r>
          </a:p>
          <a:p>
            <a:pPr marL="457200" marR="0" lvl="1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742950" marR="0" lvl="1" indent="-28575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Mix of category verticals</a:t>
            </a:r>
          </a:p>
          <a:p>
            <a:pPr marL="742950" marR="0" lvl="1" indent="-28575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4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742950" marR="0" lvl="1" indent="-28575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Mix of annual media spend levels</a:t>
            </a:r>
          </a:p>
          <a:p>
            <a:pPr marL="742950" marR="0" lvl="1" indent="-28575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4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742950" marR="0" lvl="1" indent="-28575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Senior job level / title</a:t>
            </a: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 Light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C7F92F-8E8E-F518-526C-D6232FD356D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9759" y="6007122"/>
            <a:ext cx="1263505" cy="3548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8D53F4-A7CA-1A10-7650-39A614F9C9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3E02FE4-136B-1FF7-8B1C-022D8D278E3B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6F4EB2-7241-BFC0-85A0-311AD2037C3E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1726731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040AD-0236-E588-3A40-533BEC8B4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ube with a check mark on it&#10;&#10;Description automatically generated">
            <a:extLst>
              <a:ext uri="{FF2B5EF4-FFF2-40B4-BE49-F238E27FC236}">
                <a16:creationId xmlns:a16="http://schemas.microsoft.com/office/drawing/2014/main" id="{DB1D5E72-F839-F935-6D5E-A82C4A3475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7519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A78658-3DFE-337E-79FD-AD5A1730B0F6}"/>
              </a:ext>
            </a:extLst>
          </p:cNvPr>
          <p:cNvSpPr txBox="1"/>
          <p:nvPr/>
        </p:nvSpPr>
        <p:spPr>
          <a:xfrm>
            <a:off x="4831729" y="1260798"/>
            <a:ext cx="693620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past year, it’s become impossible to ignore the issue of advertising transparency. Headlines are littered with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explosive investigative research reports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inflated metrics scandals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children’s data being compromised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ads running in wildly inappropriate content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Yet, marketers have been relatively quiet on these scandals, especially when compared to other,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less serious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topics that dominate the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industry narrative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 wondered, why?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Could it be due to the pressure many marketers are feeling</a:t>
            </a:r>
            <a:b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 prioritize cost over quality?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ED3C8D"/>
              </a:solidFill>
              <a:latin typeface="Helvetica" pitchFamily="2" charset="0"/>
            </a:endParaRPr>
          </a:p>
          <a:p>
            <a:pPr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Calibri" panose="020F0502020204030204" pitchFamily="34" charset="0"/>
              </a:rPr>
              <a:t>To understand their (lack of) response, we partnered with Advertiser Perceptions and conducted interviews and surveys with agencies and brand marketers.*</a:t>
            </a:r>
          </a:p>
          <a:p>
            <a:pPr>
              <a:defRPr/>
            </a:pPr>
            <a:endParaRPr lang="en-US" sz="2000" dirty="0">
              <a:solidFill>
                <a:srgbClr val="1F1A62"/>
              </a:solidFill>
              <a:latin typeface="Helvetica" panose="020B040302020202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Calibri" panose="020F0502020204030204" pitchFamily="34" charset="0"/>
              </a:rPr>
              <a:t>*See appendix for full details on methodology behind interviews and custom survey</a:t>
            </a:r>
            <a:endParaRPr lang="en-US" sz="1200" dirty="0">
              <a:solidFill>
                <a:srgbClr val="1F1A62"/>
              </a:solidFill>
              <a:latin typeface="Helvetica" panose="020B0403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75E9E98-AF65-6661-BF9C-AE426CAAA8C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956" y="0"/>
            <a:ext cx="1019044" cy="5933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D5A568-8D0C-C1C8-F626-7CE29DEB58F2}"/>
              </a:ext>
            </a:extLst>
          </p:cNvPr>
          <p:cNvSpPr txBox="1"/>
          <p:nvPr/>
        </p:nvSpPr>
        <p:spPr>
          <a:xfrm>
            <a:off x="4831729" y="207929"/>
            <a:ext cx="73387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Ads placed in trusted, brand safe media platforms drive much better business 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3F563B-B10D-C93B-B765-E62D3F0083A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297BB9-107A-3046-AF2E-FA0C7E7FB9D7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0FBBCB-AD4E-74F8-550D-7FFEE7A1969B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351724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4338F4E-D1B2-E865-E2CB-512FCD5279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45B95A52-1C5B-DCD0-0190-21AD307B5905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50FD77-13F3-94B3-C4C1-5226F84D29A9}"/>
              </a:ext>
            </a:extLst>
          </p:cNvPr>
          <p:cNvSpPr/>
          <p:nvPr/>
        </p:nvSpPr>
        <p:spPr>
          <a:xfrm>
            <a:off x="183330" y="392038"/>
            <a:ext cx="11962950" cy="8925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cs typeface="Helvetica"/>
              </a:rPr>
              <a:t>Consumers and marketers both</a:t>
            </a:r>
            <a:r>
              <a:rPr lang="en-US" sz="2600" b="1">
                <a:solidFill>
                  <a:srgbClr val="1B1464"/>
                </a:solidFill>
                <a:latin typeface="Helvetica"/>
                <a:cs typeface="Helvetica"/>
              </a:rPr>
              <a:t> 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cs typeface="Helvetica"/>
              </a:rPr>
              <a:t>prioritize the context and environment in which ads appear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E09BD1-1598-4625-7CE1-4668D2AD8707}"/>
              </a:ext>
            </a:extLst>
          </p:cNvPr>
          <p:cNvSpPr txBox="1"/>
          <p:nvPr/>
        </p:nvSpPr>
        <p:spPr>
          <a:xfrm>
            <a:off x="421060" y="6065267"/>
            <a:ext cx="1148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DoubleVerify &amp; Harris Poll,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Consumers Reject Brands That Advertise on ‘Fake News’ and Objectionable Content Online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June 2019. *WARC Journal of Advertising Research</a:t>
            </a:r>
            <a:r>
              <a:rPr kumimoji="0" lang="en-US" sz="800" b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Is your brand protected? Assessing brand safety risks in digital campaigns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November 2023. Based on an online survey of advertising and brand management professionals with decision-making authority over the purchasing or spending for brands with at least $10 million in annual advertising spend.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Download VAB’s </a:t>
            </a:r>
            <a:r>
              <a:rPr lang="en-US" sz="8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</a:t>
            </a:r>
            <a:r>
              <a:rPr lang="en-US" sz="800" b="1" i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is Brand Safety</a:t>
            </a:r>
            <a:r>
              <a:rPr lang="en-US" sz="800" b="1" i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’</a:t>
            </a:r>
            <a:r>
              <a:rPr kumimoji="0" lang="en-US" sz="80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to learn more.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9695AD-B130-17B2-3732-B9F1C654DD8E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9DE154-54AF-57CA-D463-69827C006C9D}"/>
              </a:ext>
            </a:extLst>
          </p:cNvPr>
          <p:cNvSpPr>
            <a:spLocks/>
          </p:cNvSpPr>
          <p:nvPr/>
        </p:nvSpPr>
        <p:spPr>
          <a:xfrm>
            <a:off x="341154" y="1965977"/>
            <a:ext cx="3531589" cy="3961016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F60FD2-B1FA-47C1-C60A-E93E80F0F0EC}"/>
              </a:ext>
            </a:extLst>
          </p:cNvPr>
          <p:cNvSpPr txBox="1"/>
          <p:nvPr/>
        </p:nvSpPr>
        <p:spPr>
          <a:xfrm>
            <a:off x="406900" y="3911750"/>
            <a:ext cx="3400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 consumers feel that </a:t>
            </a:r>
          </a:p>
          <a:p>
            <a:pPr algn="ctr"/>
            <a:r>
              <a:rPr lang="en-US" b="1"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brands bear responsibility </a:t>
            </a:r>
            <a:br>
              <a:rPr lang="en-US" b="1"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 ensuring their ads run</a:t>
            </a:r>
            <a:br>
              <a:rPr lang="en-US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beside content that is safe</a:t>
            </a:r>
            <a:endParaRPr lang="en-US" baseline="30000">
              <a:solidFill>
                <a:srgbClr val="1B146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882946-CA6A-7F25-ECE6-2D6859BB46DF}"/>
              </a:ext>
            </a:extLst>
          </p:cNvPr>
          <p:cNvSpPr txBox="1"/>
          <p:nvPr/>
        </p:nvSpPr>
        <p:spPr>
          <a:xfrm>
            <a:off x="1115685" y="2643679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solidFill>
                  <a:srgbClr val="00BFF2"/>
                </a:solidFill>
                <a:latin typeface="Helvetica" pitchFamily="2" charset="0"/>
              </a:rPr>
              <a:t>90%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96BBE74-12F9-89CB-015E-27A3342802F7}"/>
              </a:ext>
            </a:extLst>
          </p:cNvPr>
          <p:cNvSpPr txBox="1"/>
          <p:nvPr/>
        </p:nvSpPr>
        <p:spPr>
          <a:xfrm>
            <a:off x="1115685" y="2409871"/>
            <a:ext cx="1791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rgbClr val="00BFF2"/>
                </a:solidFill>
                <a:latin typeface="Helvetica" panose="020B0403020202020204" pitchFamily="34" charset="0"/>
              </a:rPr>
              <a:t>nearly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8B2C65-DC87-F0B8-7700-FD78FDECDEFD}"/>
              </a:ext>
            </a:extLst>
          </p:cNvPr>
          <p:cNvSpPr>
            <a:spLocks/>
          </p:cNvSpPr>
          <p:nvPr/>
        </p:nvSpPr>
        <p:spPr>
          <a:xfrm>
            <a:off x="8319257" y="1965977"/>
            <a:ext cx="3531589" cy="3961016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58A14-EBE7-E946-E884-C668C974DF92}"/>
              </a:ext>
            </a:extLst>
          </p:cNvPr>
          <p:cNvSpPr txBox="1"/>
          <p:nvPr/>
        </p:nvSpPr>
        <p:spPr>
          <a:xfrm>
            <a:off x="8319257" y="3911750"/>
            <a:ext cx="3531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marketing professionals believe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brand safety is a major concern</a:t>
            </a:r>
            <a:r>
              <a:rPr kumimoji="0" lang="en-US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for their organization*</a:t>
            </a:r>
            <a:endParaRPr kumimoji="0" lang="en-US" b="0" i="0" u="none" strike="noStrike" kern="1200" cap="none" spc="0" normalizeH="0" baseline="3000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72FD11-FB42-99B0-3933-325E0EF23B28}"/>
              </a:ext>
            </a:extLst>
          </p:cNvPr>
          <p:cNvSpPr txBox="1"/>
          <p:nvPr/>
        </p:nvSpPr>
        <p:spPr>
          <a:xfrm>
            <a:off x="9203201" y="2643678"/>
            <a:ext cx="2098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00BFF2"/>
                </a:solidFill>
                <a:latin typeface="Helvetica" pitchFamily="2" charset="0"/>
              </a:rPr>
              <a:t>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F3C506-8479-8172-0577-296F96DC9C76}"/>
              </a:ext>
            </a:extLst>
          </p:cNvPr>
          <p:cNvSpPr txBox="1"/>
          <p:nvPr/>
        </p:nvSpPr>
        <p:spPr>
          <a:xfrm>
            <a:off x="8867922" y="2409871"/>
            <a:ext cx="185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rgbClr val="00BFF2"/>
                </a:solidFill>
                <a:latin typeface="Helvetica" panose="020B0403020202020204" pitchFamily="34" charset="0"/>
              </a:rPr>
              <a:t>over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6ECB0F3-FF5F-2876-3F71-787969B6D12F}"/>
              </a:ext>
            </a:extLst>
          </p:cNvPr>
          <p:cNvSpPr>
            <a:spLocks/>
          </p:cNvSpPr>
          <p:nvPr/>
        </p:nvSpPr>
        <p:spPr>
          <a:xfrm>
            <a:off x="4330206" y="1965977"/>
            <a:ext cx="3531589" cy="3961016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B2DCAC-5AB3-22E2-2482-57E726C13301}"/>
              </a:ext>
            </a:extLst>
          </p:cNvPr>
          <p:cNvSpPr txBox="1"/>
          <p:nvPr/>
        </p:nvSpPr>
        <p:spPr>
          <a:xfrm>
            <a:off x="5080338" y="2526775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82%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4E154A-1426-F027-21C0-491F81B37AB0}"/>
              </a:ext>
            </a:extLst>
          </p:cNvPr>
          <p:cNvSpPr txBox="1"/>
          <p:nvPr/>
        </p:nvSpPr>
        <p:spPr>
          <a:xfrm>
            <a:off x="4452517" y="3911750"/>
            <a:ext cx="3286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consumers say it is important that a brand’s ads appear on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content that is safe, accurate</a:t>
            </a:r>
            <a:b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and trustworthy</a:t>
            </a:r>
            <a:endParaRPr kumimoji="0" lang="en-US" b="0" i="0" u="none" strike="noStrike" kern="1200" cap="none" spc="0" normalizeH="0" baseline="3000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332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FC24A00-B9C9-8ED8-DC0A-67B89078C05A}"/>
              </a:ext>
            </a:extLst>
          </p:cNvPr>
          <p:cNvSpPr/>
          <p:nvPr/>
        </p:nvSpPr>
        <p:spPr>
          <a:xfrm>
            <a:off x="4086471" y="1697732"/>
            <a:ext cx="8105530" cy="4393148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C174E9-435A-3815-E7BC-B82287950154}"/>
              </a:ext>
            </a:extLst>
          </p:cNvPr>
          <p:cNvSpPr txBox="1"/>
          <p:nvPr/>
        </p:nvSpPr>
        <p:spPr>
          <a:xfrm>
            <a:off x="472837" y="6188813"/>
            <a:ext cx="10952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/ Advertiser Perceptions ‘Marketer Sentiment on Ad Fraud’ Survey,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November 2023. Survey base: Marketer and agency contacts from the Advertiser Perceptions ‘Senior Marketer’ and ‘Streaming Video’ online communities. Q6. What solutions [is your company/are your clients] using to prevent digital ad fraud? Base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= Total Respondents.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F28E64-4BE1-041C-99B4-0B7206257D2A}"/>
              </a:ext>
            </a:extLst>
          </p:cNvPr>
          <p:cNvSpPr txBox="1"/>
          <p:nvPr/>
        </p:nvSpPr>
        <p:spPr>
          <a:xfrm>
            <a:off x="4097232" y="1843762"/>
            <a:ext cx="80840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respondents who are prioritizing brand safety over lower CPMs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6A10E3-4C86-95D7-2911-6BF0214508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4EC64E7-861B-FF71-4CE7-5D2028E13572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35" name="Picture 3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8141767C-70C2-372B-A7A3-2D2D3E3551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01877"/>
            <a:ext cx="4086471" cy="4393148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393ED26C-1747-B15E-D679-730F2CF1AA31}"/>
              </a:ext>
            </a:extLst>
          </p:cNvPr>
          <p:cNvSpPr/>
          <p:nvPr/>
        </p:nvSpPr>
        <p:spPr>
          <a:xfrm>
            <a:off x="4962483" y="2603500"/>
            <a:ext cx="2534222" cy="2556768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8A6B07-F07B-4588-2726-E8CF1BE5CF96}"/>
              </a:ext>
            </a:extLst>
          </p:cNvPr>
          <p:cNvSpPr txBox="1"/>
          <p:nvPr/>
        </p:nvSpPr>
        <p:spPr>
          <a:xfrm>
            <a:off x="5663706" y="2891284"/>
            <a:ext cx="1665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>
                <a:solidFill>
                  <a:srgbClr val="1B1464"/>
                </a:solidFill>
                <a:latin typeface="Helvetica" panose="020B0403020202020204" pitchFamily="34" charset="0"/>
              </a:rPr>
              <a:t>Brand Marketers</a:t>
            </a: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65FD38DB-1169-8020-09A6-6E202584DD5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1194" y="2929521"/>
            <a:ext cx="542512" cy="58219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91A9669-56E5-773C-A357-2A8F45A7FA06}"/>
              </a:ext>
            </a:extLst>
          </p:cNvPr>
          <p:cNvSpPr txBox="1"/>
          <p:nvPr/>
        </p:nvSpPr>
        <p:spPr>
          <a:xfrm>
            <a:off x="4962483" y="3613496"/>
            <a:ext cx="26155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>
                <a:ln>
                  <a:solidFill>
                    <a:srgbClr val="1F1A62"/>
                  </a:solidFill>
                </a:ln>
                <a:solidFill>
                  <a:srgbClr val="00BFF2"/>
                </a:solidFill>
                <a:latin typeface="Helvetica" panose="020B0403020202020204" pitchFamily="34" charset="0"/>
              </a:rPr>
              <a:t>32%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124C8DF-0B02-4550-561A-AB48ABFE5FE5}"/>
              </a:ext>
            </a:extLst>
          </p:cNvPr>
          <p:cNvSpPr/>
          <p:nvPr/>
        </p:nvSpPr>
        <p:spPr>
          <a:xfrm>
            <a:off x="8652741" y="2603500"/>
            <a:ext cx="2663248" cy="2556768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A61091-DC55-5149-9CED-B4D638D8C33D}"/>
              </a:ext>
            </a:extLst>
          </p:cNvPr>
          <p:cNvSpPr txBox="1"/>
          <p:nvPr/>
        </p:nvSpPr>
        <p:spPr>
          <a:xfrm>
            <a:off x="9360448" y="2891283"/>
            <a:ext cx="1772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>
                <a:solidFill>
                  <a:srgbClr val="1B1464"/>
                </a:solidFill>
                <a:latin typeface="Helvetica" panose="020B0403020202020204" pitchFamily="34" charset="0"/>
              </a:rPr>
              <a:t>Agency Professionals</a:t>
            </a: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D954F95C-D1D3-8574-1443-8728FD775FA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7936" y="2955418"/>
            <a:ext cx="542512" cy="58219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9BB64500-7B2E-9896-05BF-6C63E6E8380D}"/>
              </a:ext>
            </a:extLst>
          </p:cNvPr>
          <p:cNvSpPr txBox="1"/>
          <p:nvPr/>
        </p:nvSpPr>
        <p:spPr>
          <a:xfrm>
            <a:off x="8678753" y="3613496"/>
            <a:ext cx="26155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>
                <a:ln>
                  <a:solidFill>
                    <a:srgbClr val="1F1A62"/>
                  </a:solidFill>
                </a:ln>
                <a:solidFill>
                  <a:srgbClr val="ED3C8D"/>
                </a:solidFill>
                <a:latin typeface="Helvetica" panose="020B0403020202020204" pitchFamily="34" charset="0"/>
              </a:rPr>
              <a:t>27%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E886DA-FA42-68F0-37F7-C228D8A5EC2D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2AE8A2-2505-7883-3499-D51725917DD3}"/>
              </a:ext>
            </a:extLst>
          </p:cNvPr>
          <p:cNvSpPr/>
          <p:nvPr/>
        </p:nvSpPr>
        <p:spPr>
          <a:xfrm>
            <a:off x="156142" y="397831"/>
            <a:ext cx="11879716" cy="8925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>
              <a:defRPr/>
            </a:pPr>
            <a:r>
              <a:rPr lang="en-US" sz="2600" b="1">
                <a:solidFill>
                  <a:srgbClr val="1B1464"/>
                </a:solidFill>
                <a:latin typeface="Helvetica"/>
                <a:cs typeface="Helvetica"/>
              </a:rPr>
              <a:t>Yet, more than two out of three brand marketers and agencies rank cost </a:t>
            </a:r>
            <a:r>
              <a:rPr lang="en-US" sz="2600" b="1" i="1" u="sng">
                <a:solidFill>
                  <a:srgbClr val="1B1464"/>
                </a:solidFill>
                <a:latin typeface="Helvetica"/>
                <a:cs typeface="Helvetica"/>
              </a:rPr>
              <a:t>over</a:t>
            </a:r>
            <a:r>
              <a:rPr lang="en-US" sz="2600" b="1">
                <a:solidFill>
                  <a:srgbClr val="1B1464"/>
                </a:solidFill>
                <a:latin typeface="Helvetica"/>
                <a:cs typeface="Helvetica"/>
              </a:rPr>
              <a:t> brand safety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942FEB-2452-8909-696A-46265E34FF13}"/>
              </a:ext>
            </a:extLst>
          </p:cNvPr>
          <p:cNvSpPr txBox="1"/>
          <p:nvPr/>
        </p:nvSpPr>
        <p:spPr>
          <a:xfrm>
            <a:off x="4452323" y="5341064"/>
            <a:ext cx="73738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600" i="1">
                <a:solidFill>
                  <a:srgbClr val="1F1A62"/>
                </a:solidFill>
                <a:latin typeface="Helvetica" pitchFamily="2" charset="0"/>
              </a:rPr>
              <a:t>Brands and agencies have different reasons to push for lower costs including </a:t>
            </a:r>
            <a:r>
              <a:rPr lang="en-US" sz="1600" i="1">
                <a:solidFill>
                  <a:srgbClr val="ED3C8D"/>
                </a:solidFill>
                <a:latin typeface="Helvetica" pitchFamily="2" charset="0"/>
              </a:rPr>
              <a:t>cost suppression tied to compensation </a:t>
            </a:r>
            <a:r>
              <a:rPr lang="en-US" sz="1600" i="1">
                <a:solidFill>
                  <a:srgbClr val="1B1464"/>
                </a:solidFill>
                <a:latin typeface="Helvetica" pitchFamily="2" charset="0"/>
              </a:rPr>
              <a:t>or</a:t>
            </a:r>
            <a:r>
              <a:rPr lang="en-US" sz="1600" i="1">
                <a:solidFill>
                  <a:srgbClr val="ED3C8D"/>
                </a:solidFill>
                <a:latin typeface="Helvetica" pitchFamily="2" charset="0"/>
              </a:rPr>
              <a:t> KPI directives</a:t>
            </a:r>
            <a:endParaRPr kumimoji="0" lang="en-US" sz="1600" b="0" i="1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345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65E6825-6ABE-B766-1082-FE94F912E7F3}"/>
              </a:ext>
            </a:extLst>
          </p:cNvPr>
          <p:cNvSpPr/>
          <p:nvPr/>
        </p:nvSpPr>
        <p:spPr>
          <a:xfrm>
            <a:off x="0" y="1697732"/>
            <a:ext cx="8610600" cy="4393148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8ACFD2-5586-C733-623F-EF84702F5E83}"/>
              </a:ext>
            </a:extLst>
          </p:cNvPr>
          <p:cNvSpPr txBox="1"/>
          <p:nvPr/>
        </p:nvSpPr>
        <p:spPr>
          <a:xfrm>
            <a:off x="10761" y="1843762"/>
            <a:ext cx="85998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respondents who are concerned about the following</a:t>
            </a:r>
            <a:endParaRPr kumimoji="0" lang="en-US" sz="1800" b="1" i="0" u="sng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lang="en-US" sz="1400" b="0">
                <a:solidFill>
                  <a:srgbClr val="1B1464"/>
                </a:solidFill>
                <a:latin typeface="Helvetica" panose="020B0403020202020204" pitchFamily="34" charset="0"/>
              </a:rPr>
              <a:t>For Their Business / Client’s Businesses</a:t>
            </a:r>
            <a:endParaRPr lang="en-US" sz="2000" b="0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E821EA-0E76-4A03-ADD4-FDB927D906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0F35004-EB7F-5A53-4655-3B41C369B27D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D9DD26-06B9-FAAB-DC09-58E213DFCA97}"/>
              </a:ext>
            </a:extLst>
          </p:cNvPr>
          <p:cNvSpPr txBox="1"/>
          <p:nvPr/>
        </p:nvSpPr>
        <p:spPr>
          <a:xfrm>
            <a:off x="472838" y="6173956"/>
            <a:ext cx="11719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/ Advertiser Perceptions ‘Marketer Sentiment on Ad Fraud’ Survey, November 2023. Survey base: Marketer and agency contacts from the Advertiser Perceptions ‘Senior Marketer’ and ‘Streaming Video’ online communities.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Q3A. What are your top 3 concerns surrounding digital ad fraud regarding [your business/your clients' businesses]? Base = Total Respondents. *‘Click fraud’ refers to bots, click farms, etc. that generate fake clicks on an ad or website. </a:t>
            </a:r>
            <a:endParaRPr kumimoji="0" lang="fr-FR" sz="800" b="0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F2E971-4397-ACE6-7473-6CA3E9D41C24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0D1734-8505-02F8-F4DC-1E8D775C7A92}"/>
              </a:ext>
            </a:extLst>
          </p:cNvPr>
          <p:cNvSpPr/>
          <p:nvPr/>
        </p:nvSpPr>
        <p:spPr>
          <a:xfrm>
            <a:off x="180900" y="401223"/>
            <a:ext cx="11879716" cy="8925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cs typeface="Helvetica"/>
              </a:rPr>
              <a:t>Under enormous pressure to deliver efficiencies, clicks are a higher priority than brand safety</a:t>
            </a:r>
            <a:r>
              <a:rPr lang="en-US" sz="2600" b="1">
                <a:solidFill>
                  <a:srgbClr val="1B1464"/>
                </a:solidFill>
                <a:latin typeface="Helvetica"/>
                <a:cs typeface="Helvetica"/>
              </a:rPr>
              <a:t>, 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cs typeface="Helvetica"/>
              </a:rPr>
              <a:t>child privacy </a:t>
            </a:r>
            <a:r>
              <a:rPr lang="en-US" sz="2600" b="1">
                <a:solidFill>
                  <a:srgbClr val="1B1464"/>
                </a:solidFill>
                <a:latin typeface="Helvetica"/>
                <a:cs typeface="Helvetica"/>
              </a:rPr>
              <a:t>violations, disinformation, etc.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38" name="Picture 37" descr="A hand on a mouse&#10;&#10;Description automatically generated">
            <a:extLst>
              <a:ext uri="{FF2B5EF4-FFF2-40B4-BE49-F238E27FC236}">
                <a16:creationId xmlns:a16="http://schemas.microsoft.com/office/drawing/2014/main" id="{11CD34B3-00C4-808C-5F77-8959C8629E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0600" y="1697732"/>
            <a:ext cx="3581400" cy="4393148"/>
          </a:xfrm>
          <a:prstGeom prst="rect">
            <a:avLst/>
          </a:prstGeom>
        </p:spPr>
      </p:pic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id="{1987DF83-CB64-77D1-99C2-85CE3B31C2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0617606"/>
              </p:ext>
            </p:extLst>
          </p:nvPr>
        </p:nvGraphicFramePr>
        <p:xfrm>
          <a:off x="281940" y="2477960"/>
          <a:ext cx="8128000" cy="350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23336B95-C759-F385-B565-2E1A872E5575}"/>
              </a:ext>
            </a:extLst>
          </p:cNvPr>
          <p:cNvSpPr txBox="1"/>
          <p:nvPr/>
        </p:nvSpPr>
        <p:spPr>
          <a:xfrm>
            <a:off x="1650768" y="3059440"/>
            <a:ext cx="2613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rgbClr val="1B1464"/>
                </a:solidFill>
                <a:latin typeface="Helvetica" panose="020B0403020202020204" pitchFamily="34" charset="0"/>
              </a:rPr>
              <a:t>Click fraud*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ACF7446-71A7-8737-9C30-2A1491A4F267}"/>
              </a:ext>
            </a:extLst>
          </p:cNvPr>
          <p:cNvSpPr txBox="1"/>
          <p:nvPr/>
        </p:nvSpPr>
        <p:spPr>
          <a:xfrm>
            <a:off x="1650768" y="3467293"/>
            <a:ext cx="2613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rgbClr val="1B1464"/>
                </a:solidFill>
                <a:latin typeface="Helvetica" panose="020B0403020202020204" pitchFamily="34" charset="0"/>
              </a:rPr>
              <a:t>Lack of transparency on campaign details and placements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0ED2A61-5211-CCA5-DB24-7A3E40B04105}"/>
              </a:ext>
            </a:extLst>
          </p:cNvPr>
          <p:cNvSpPr txBox="1"/>
          <p:nvPr/>
        </p:nvSpPr>
        <p:spPr>
          <a:xfrm>
            <a:off x="1280160" y="3906882"/>
            <a:ext cx="298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rgbClr val="1B1464"/>
                </a:solidFill>
                <a:latin typeface="Helvetica" panose="020B0403020202020204" pitchFamily="34" charset="0"/>
              </a:rPr>
              <a:t>Unknowingly appearing on websites with objectionable, offensive content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076AFD7-8C43-58EC-BD82-A49FCFA2F5AB}"/>
              </a:ext>
            </a:extLst>
          </p:cNvPr>
          <p:cNvSpPr txBox="1"/>
          <p:nvPr/>
        </p:nvSpPr>
        <p:spPr>
          <a:xfrm>
            <a:off x="538480" y="4420968"/>
            <a:ext cx="3726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rgbClr val="1B1464"/>
                </a:solidFill>
                <a:latin typeface="Helvetica" panose="020B0403020202020204" pitchFamily="34" charset="0"/>
              </a:rPr>
              <a:t>Unknowingly appearing on websites that deliberately serve disinformation / misinformation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78C0307-C655-0169-CD21-78F05C559D0D}"/>
              </a:ext>
            </a:extLst>
          </p:cNvPr>
          <p:cNvSpPr txBox="1"/>
          <p:nvPr/>
        </p:nvSpPr>
        <p:spPr>
          <a:xfrm>
            <a:off x="0" y="4974073"/>
            <a:ext cx="4264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rgbClr val="1B1464"/>
                </a:solidFill>
                <a:latin typeface="Helvetica" panose="020B0403020202020204" pitchFamily="34" charset="0"/>
              </a:rPr>
              <a:t>Targeted/tracked ads running alongside children's content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2DFAE68-E2BA-AFA9-7321-C5EE3022D6D5}"/>
              </a:ext>
            </a:extLst>
          </p:cNvPr>
          <p:cNvSpPr txBox="1"/>
          <p:nvPr/>
        </p:nvSpPr>
        <p:spPr>
          <a:xfrm>
            <a:off x="660400" y="5381955"/>
            <a:ext cx="3604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rgbClr val="1B1464"/>
                </a:solidFill>
                <a:latin typeface="Helvetica" panose="020B0403020202020204" pitchFamily="34" charset="0"/>
              </a:rPr>
              <a:t>Unknowingly appearing on 'Made for Advertising' (MFA) websites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6F16D2-27E4-DF4F-804E-2321FE2AB21B}"/>
              </a:ext>
            </a:extLst>
          </p:cNvPr>
          <p:cNvSpPr/>
          <p:nvPr/>
        </p:nvSpPr>
        <p:spPr>
          <a:xfrm>
            <a:off x="503713" y="2922104"/>
            <a:ext cx="7984303" cy="492768"/>
          </a:xfrm>
          <a:prstGeom prst="rect">
            <a:avLst/>
          </a:prstGeom>
          <a:noFill/>
          <a:ln w="28575"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6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4758F6C-C5FF-1C81-5BC9-1006863FF261}"/>
              </a:ext>
            </a:extLst>
          </p:cNvPr>
          <p:cNvSpPr/>
          <p:nvPr/>
        </p:nvSpPr>
        <p:spPr>
          <a:xfrm>
            <a:off x="156142" y="401679"/>
            <a:ext cx="11962950" cy="8925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2600" b="1">
                <a:solidFill>
                  <a:srgbClr val="1B1464"/>
                </a:solidFill>
                <a:latin typeface="Helvetica"/>
                <a:cs typeface="Helvetica"/>
              </a:rPr>
              <a:t>Beyond the ethical and legal implications of running in harmful content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cs typeface="Helvetica"/>
              </a:rPr>
              <a:t>, brand safe ads have proven to drive superior conversion rates</a:t>
            </a:r>
            <a:r>
              <a:rPr lang="en-US" sz="2600" b="1">
                <a:solidFill>
                  <a:srgbClr val="1B1464"/>
                </a:solidFill>
                <a:latin typeface="Helvetica"/>
                <a:cs typeface="Helvetica"/>
              </a:rPr>
              <a:t> </a:t>
            </a:r>
            <a:endParaRPr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cs typeface="Helvetic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55DA8A-EDB9-9308-6166-ADCED681C6D2}"/>
              </a:ext>
            </a:extLst>
          </p:cNvPr>
          <p:cNvSpPr/>
          <p:nvPr/>
        </p:nvSpPr>
        <p:spPr>
          <a:xfrm>
            <a:off x="5319876" y="1680159"/>
            <a:ext cx="6872124" cy="5177841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 descr="A person looking through a magnifying glass&#10;&#10;Description automatically generated">
            <a:extLst>
              <a:ext uri="{FF2B5EF4-FFF2-40B4-BE49-F238E27FC236}">
                <a16:creationId xmlns:a16="http://schemas.microsoft.com/office/drawing/2014/main" id="{D792CB09-2226-073B-8412-6D2441FD39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82256"/>
            <a:ext cx="5319876" cy="51757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EF14D0-7939-F127-D30D-63283620F2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F813EC7-6E95-6DB1-207A-CA647BF2973C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EEA003-F033-7564-E2C2-CDFDFD5B928C}"/>
              </a:ext>
            </a:extLst>
          </p:cNvPr>
          <p:cNvSpPr txBox="1"/>
          <p:nvPr/>
        </p:nvSpPr>
        <p:spPr>
          <a:xfrm>
            <a:off x="5319876" y="6198636"/>
            <a:ext cx="6489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Integral Ad Science,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Does Media Quality Drive Attention and Outcomes?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March 2022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Download VAB’s </a:t>
            </a:r>
            <a:r>
              <a:rPr lang="en-US" sz="8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</a:t>
            </a:r>
            <a:r>
              <a:rPr lang="en-US" sz="800" b="1" i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is Brand Safety</a:t>
            </a:r>
            <a:r>
              <a:rPr lang="en-US" sz="800" b="1" i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’</a:t>
            </a:r>
            <a:r>
              <a:rPr kumimoji="0" lang="en-US" sz="80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to learn more.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CE71B7-02D6-944F-CBFD-4969CE7B095E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5ADCAFF-BA41-B29D-C2B8-4AF7013C158D}"/>
              </a:ext>
            </a:extLst>
          </p:cNvPr>
          <p:cNvSpPr/>
          <p:nvPr/>
        </p:nvSpPr>
        <p:spPr>
          <a:xfrm>
            <a:off x="6180429" y="2592554"/>
            <a:ext cx="5151018" cy="275468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4B7D7-4A8E-4D74-3CEB-2337782AB139}"/>
              </a:ext>
            </a:extLst>
          </p:cNvPr>
          <p:cNvSpPr txBox="1"/>
          <p:nvPr/>
        </p:nvSpPr>
        <p:spPr>
          <a:xfrm>
            <a:off x="6602386" y="4114941"/>
            <a:ext cx="4307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lift in conversions for </a:t>
            </a:r>
            <a:br>
              <a:rPr lang="en-US" sz="20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0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brand safe impressions </a:t>
            </a:r>
            <a:r>
              <a:rPr lang="en-US" sz="20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vs. </a:t>
            </a:r>
            <a:br>
              <a:rPr lang="en-US" sz="20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0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non brand safe impressions</a:t>
            </a:r>
            <a:endParaRPr lang="en-US" sz="2000" baseline="30000">
              <a:solidFill>
                <a:srgbClr val="1B146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418CC2-EACB-C03D-2C87-57896F0E3F95}"/>
              </a:ext>
            </a:extLst>
          </p:cNvPr>
          <p:cNvSpPr txBox="1"/>
          <p:nvPr/>
        </p:nvSpPr>
        <p:spPr>
          <a:xfrm>
            <a:off x="7214491" y="2924777"/>
            <a:ext cx="3082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solidFill>
                  <a:srgbClr val="ED3C8D"/>
                </a:solidFill>
                <a:latin typeface="Helvetica" pitchFamily="2" charset="0"/>
              </a:rPr>
              <a:t>+233%</a:t>
            </a:r>
          </a:p>
        </p:txBody>
      </p:sp>
    </p:spTree>
    <p:extLst>
      <p:ext uri="{BB962C8B-B14F-4D97-AF65-F5344CB8AC3E}">
        <p14:creationId xmlns:p14="http://schemas.microsoft.com/office/powerpoint/2010/main" val="3665627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53E1EF-85F8-D46F-386B-D24C6ADAE02E}"/>
              </a:ext>
            </a:extLst>
          </p:cNvPr>
          <p:cNvSpPr/>
          <p:nvPr/>
        </p:nvSpPr>
        <p:spPr>
          <a:xfrm>
            <a:off x="-1" y="1879289"/>
            <a:ext cx="8403221" cy="4316065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D90AD6-8EE2-3376-77A3-F463DFC5B3ED}"/>
              </a:ext>
            </a:extLst>
          </p:cNvPr>
          <p:cNvSpPr txBox="1"/>
          <p:nvPr/>
        </p:nvSpPr>
        <p:spPr>
          <a:xfrm>
            <a:off x="470900" y="6195355"/>
            <a:ext cx="11030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Peter Field, </a:t>
            </a:r>
            <a:r>
              <a:rPr lang="en-US" sz="800" i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Why TV is Still at the Heart of Effectiveness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presented at ‘The Future of TV Advertising Global’ conference in December 2023. Base: IPA Databank 2004-2022 for profit cases reporting very large trust improvements. NB: insufficient data prior to 2008. Click 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here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to view Peter Field’s full presentation online. *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DoubleVerify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&amp; Harris Poll,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Consumers Reject Brands That Advertise on ‘Fake News’ and Objectionable Content Online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June 2019.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CFD826-13CE-1799-B49D-07C47B04FF0F}"/>
              </a:ext>
            </a:extLst>
          </p:cNvPr>
          <p:cNvSpPr txBox="1"/>
          <p:nvPr/>
        </p:nvSpPr>
        <p:spPr>
          <a:xfrm>
            <a:off x="222920" y="1950832"/>
            <a:ext cx="7957380" cy="378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r>
              <a:rPr lang="en-US" b="1"/>
              <a:t>% cases with strong ‘trust’ growth reporting strong ‘profit’ growth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BAA049-3EF5-EE67-E83F-60E5BA2881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FB6C2E2-9A5D-31DB-276E-934B23A120C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7DD4A2-D45C-7B3B-536A-C4F0BBAA3A56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8AC2F6-35A1-9407-3E65-3D87140EA3E0}"/>
              </a:ext>
            </a:extLst>
          </p:cNvPr>
          <p:cNvSpPr/>
          <p:nvPr/>
        </p:nvSpPr>
        <p:spPr>
          <a:xfrm>
            <a:off x="156142" y="397831"/>
            <a:ext cx="1203585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And the ability of a</a:t>
            </a: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 ‘brand safe’ ad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to build trust in today’s increasingly skeptical society has a direct, positive effect on </a:t>
            </a:r>
            <a:r>
              <a:rPr kumimoji="0" lang="en-US" sz="2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profitability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80F71C-14CE-A9DA-7D45-ED0415EDD33D}"/>
              </a:ext>
            </a:extLst>
          </p:cNvPr>
          <p:cNvSpPr/>
          <p:nvPr/>
        </p:nvSpPr>
        <p:spPr>
          <a:xfrm>
            <a:off x="8403220" y="1879290"/>
            <a:ext cx="3788780" cy="4316064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7C0BCC-F8F6-4E17-B484-B6F9F3F0ED03}"/>
              </a:ext>
            </a:extLst>
          </p:cNvPr>
          <p:cNvSpPr txBox="1"/>
          <p:nvPr/>
        </p:nvSpPr>
        <p:spPr>
          <a:xfrm>
            <a:off x="9281948" y="2635254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67%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7AD3AD-9588-1904-B14F-60C42B9723E3}"/>
              </a:ext>
            </a:extLst>
          </p:cNvPr>
          <p:cNvSpPr txBox="1"/>
          <p:nvPr/>
        </p:nvSpPr>
        <p:spPr>
          <a:xfrm>
            <a:off x="8531816" y="3835583"/>
            <a:ext cx="35315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consumers would be likely to 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stop using the brand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if they viewed the brand’s digital advertising beside false, objectionable 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or inflammatory content*</a:t>
            </a:r>
            <a:endParaRPr kumimoji="0" lang="en-US" sz="1600" b="0" i="0" u="none" strike="noStrike" kern="1200" cap="none" spc="0" normalizeH="0" baseline="3000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F0553E-9AC1-9D32-56C6-6B504CD4D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5" y="2494761"/>
            <a:ext cx="8254699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40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5202F5-6DE2-3388-ED93-560B47DC05B4}"/>
              </a:ext>
            </a:extLst>
          </p:cNvPr>
          <p:cNvSpPr/>
          <p:nvPr/>
        </p:nvSpPr>
        <p:spPr>
          <a:xfrm>
            <a:off x="156142" y="397831"/>
            <a:ext cx="11879716" cy="8925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B1464"/>
                </a:solidFill>
                <a:latin typeface="Helvetica"/>
                <a:cs typeface="Helvetica"/>
              </a:rPr>
              <a:t>Still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cs typeface="Helvetica"/>
              </a:rPr>
              <a:t>, marketers are shifting </a:t>
            </a:r>
            <a:r>
              <a:rPr lang="en-US" sz="2600" b="1">
                <a:solidFill>
                  <a:srgbClr val="1B1464"/>
                </a:solidFill>
                <a:latin typeface="Helvetica"/>
                <a:cs typeface="Helvetica"/>
              </a:rPr>
              <a:t>ad investment from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cs typeface="Helvetica"/>
              </a:rPr>
              <a:t> known brand-safe, transparent media platforms including TV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C4C4BC-E1A7-CF63-C6D6-145CA9C7BE89}"/>
              </a:ext>
            </a:extLst>
          </p:cNvPr>
          <p:cNvSpPr/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033AB69-43B3-F2F8-0992-584FA09209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4210962"/>
              </p:ext>
            </p:extLst>
          </p:nvPr>
        </p:nvGraphicFramePr>
        <p:xfrm>
          <a:off x="1227812" y="2326810"/>
          <a:ext cx="9774805" cy="3187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D046DA3-333E-5F2C-9CBD-20A3BEB72254}"/>
              </a:ext>
            </a:extLst>
          </p:cNvPr>
          <p:cNvSpPr txBox="1"/>
          <p:nvPr/>
        </p:nvSpPr>
        <p:spPr>
          <a:xfrm>
            <a:off x="421060" y="6195033"/>
            <a:ext cx="1148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eMarketer Insider Intelligence,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Total Media Ad Spending, by Media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October 2023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Note: ‘Transparent media’ includes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linear TV,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directories, magazines, newspapers, out-of-home, radio; TV, newspapers, magazines and directories exclude digital; Radio excludes off-air radio and digital. *Total U.S. ad spend includes digital (desktop/laptop, mobile, and other internet-connected devices), directories, magazines, newspapers, out-of-home, radio, and TV.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9AD497-6B63-E398-5AF1-60AE984E6121}"/>
              </a:ext>
            </a:extLst>
          </p:cNvPr>
          <p:cNvSpPr txBox="1"/>
          <p:nvPr/>
        </p:nvSpPr>
        <p:spPr>
          <a:xfrm>
            <a:off x="0" y="1730343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‘Transparent’ Media Ad Spend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 billions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8F36AE-E922-D138-6506-4711A8D9FA27}"/>
              </a:ext>
            </a:extLst>
          </p:cNvPr>
          <p:cNvSpPr/>
          <p:nvPr/>
        </p:nvSpPr>
        <p:spPr>
          <a:xfrm>
            <a:off x="507027" y="5678007"/>
            <a:ext cx="10525408" cy="421153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90B97C-EE8D-B0DB-5B2E-0AB82DA6394D}"/>
              </a:ext>
            </a:extLst>
          </p:cNvPr>
          <p:cNvSpPr txBox="1"/>
          <p:nvPr/>
        </p:nvSpPr>
        <p:spPr>
          <a:xfrm>
            <a:off x="533754" y="5657751"/>
            <a:ext cx="1227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total U.S. ad spending**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18B3FA-52E8-475C-D135-288F6E3C22FC}"/>
              </a:ext>
            </a:extLst>
          </p:cNvPr>
          <p:cNvSpPr txBox="1"/>
          <p:nvPr/>
        </p:nvSpPr>
        <p:spPr>
          <a:xfrm>
            <a:off x="1877895" y="5732511"/>
            <a:ext cx="761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57%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AF2CA0-3042-7271-4AC9-40AD2396A491}"/>
              </a:ext>
            </a:extLst>
          </p:cNvPr>
          <p:cNvSpPr txBox="1"/>
          <p:nvPr/>
        </p:nvSpPr>
        <p:spPr>
          <a:xfrm>
            <a:off x="3842218" y="5732511"/>
            <a:ext cx="761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44%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DF51F2-D56A-E8A8-EACE-2A8D55422DB2}"/>
              </a:ext>
            </a:extLst>
          </p:cNvPr>
          <p:cNvSpPr txBox="1"/>
          <p:nvPr/>
        </p:nvSpPr>
        <p:spPr>
          <a:xfrm>
            <a:off x="5769731" y="5732511"/>
            <a:ext cx="761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913D0-47C0-D10F-D4F8-FDFBB9556B81}"/>
              </a:ext>
            </a:extLst>
          </p:cNvPr>
          <p:cNvSpPr txBox="1"/>
          <p:nvPr/>
        </p:nvSpPr>
        <p:spPr>
          <a:xfrm>
            <a:off x="7734054" y="5732511"/>
            <a:ext cx="761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25%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53A6C4-3A76-7A37-A450-8FE16FB23199}"/>
              </a:ext>
            </a:extLst>
          </p:cNvPr>
          <p:cNvSpPr txBox="1"/>
          <p:nvPr/>
        </p:nvSpPr>
        <p:spPr>
          <a:xfrm>
            <a:off x="9698377" y="5732511"/>
            <a:ext cx="761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20%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47AB93D-6C6F-AD9B-1AFC-F903A04C5209}"/>
              </a:ext>
            </a:extLst>
          </p:cNvPr>
          <p:cNvSpPr/>
          <p:nvPr/>
        </p:nvSpPr>
        <p:spPr>
          <a:xfrm>
            <a:off x="4724122" y="2800782"/>
            <a:ext cx="736384" cy="452465"/>
          </a:xfrm>
          <a:prstGeom prst="roundRect">
            <a:avLst/>
          </a:prstGeom>
          <a:solidFill>
            <a:srgbClr val="ED3C8D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-6%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white"/>
                </a:solidFill>
                <a:latin typeface="Helvetica" panose="020B0403020202020204" pitchFamily="34" charset="0"/>
              </a:rPr>
              <a:t>v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s. </a:t>
            </a:r>
            <a:r>
              <a:rPr lang="en-US" sz="1200">
                <a:solidFill>
                  <a:prstClr val="white"/>
                </a:solidFill>
                <a:latin typeface="Helvetica" panose="020B0403020202020204" pitchFamily="34" charset="0"/>
              </a:rPr>
              <a:t>‘17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7840883-CA40-6519-A241-0678E76A5CF1}"/>
              </a:ext>
            </a:extLst>
          </p:cNvPr>
          <p:cNvSpPr/>
          <p:nvPr/>
        </p:nvSpPr>
        <p:spPr>
          <a:xfrm>
            <a:off x="6632558" y="3016621"/>
            <a:ext cx="736384" cy="452465"/>
          </a:xfrm>
          <a:prstGeom prst="roundRect">
            <a:avLst/>
          </a:prstGeom>
          <a:solidFill>
            <a:srgbClr val="ED3C8D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-14%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white"/>
                </a:solidFill>
                <a:latin typeface="Helvetica" panose="020B0403020202020204" pitchFamily="34" charset="0"/>
              </a:rPr>
              <a:t>v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s. </a:t>
            </a:r>
            <a:r>
              <a:rPr lang="en-US" sz="1200">
                <a:solidFill>
                  <a:prstClr val="white"/>
                </a:solidFill>
                <a:latin typeface="Helvetica" panose="020B0403020202020204" pitchFamily="34" charset="0"/>
              </a:rPr>
              <a:t>‘19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860AD5F-D57C-3E62-817D-12AF607C4E65}"/>
              </a:ext>
            </a:extLst>
          </p:cNvPr>
          <p:cNvSpPr/>
          <p:nvPr/>
        </p:nvSpPr>
        <p:spPr>
          <a:xfrm>
            <a:off x="8577044" y="3098885"/>
            <a:ext cx="736384" cy="452465"/>
          </a:xfrm>
          <a:prstGeom prst="roundRect">
            <a:avLst/>
          </a:prstGeom>
          <a:solidFill>
            <a:srgbClr val="ED3C8D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-6%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white"/>
                </a:solidFill>
                <a:latin typeface="Helvetica" panose="020B0403020202020204" pitchFamily="34" charset="0"/>
              </a:rPr>
              <a:t>v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s. </a:t>
            </a:r>
            <a:r>
              <a:rPr lang="en-US" sz="1200">
                <a:solidFill>
                  <a:prstClr val="white"/>
                </a:solidFill>
                <a:latin typeface="Helvetica" panose="020B0403020202020204" pitchFamily="34" charset="0"/>
              </a:rPr>
              <a:t>‘21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FC3AF7C-EC60-21E4-A60C-192BE69CCD16}"/>
              </a:ext>
            </a:extLst>
          </p:cNvPr>
          <p:cNvSpPr/>
          <p:nvPr/>
        </p:nvSpPr>
        <p:spPr>
          <a:xfrm>
            <a:off x="10545742" y="3174720"/>
            <a:ext cx="736384" cy="452465"/>
          </a:xfrm>
          <a:prstGeom prst="roundRect">
            <a:avLst/>
          </a:prstGeom>
          <a:solidFill>
            <a:srgbClr val="ED3C8D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-4%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white"/>
                </a:solidFill>
                <a:latin typeface="Helvetica" panose="020B0403020202020204" pitchFamily="34" charset="0"/>
              </a:rPr>
              <a:t>v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s. </a:t>
            </a:r>
            <a:r>
              <a:rPr lang="en-US" sz="1200">
                <a:solidFill>
                  <a:prstClr val="white"/>
                </a:solidFill>
                <a:latin typeface="Helvetica" panose="020B0403020202020204" pitchFamily="34" charset="0"/>
              </a:rPr>
              <a:t>‘23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4CFEDC6-AD84-DCD4-D65C-D810421085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CCF693B5-67A3-58A7-FAFD-11ADE12D7D22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D5891A-18B7-AD02-FB97-837C0F64D774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420506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FFCDE-AEBC-7F9B-4711-51573271A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C0DA71F8-1EA1-964D-A0D2-DDB556E6E9D2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93151" y="2309921"/>
            <a:ext cx="11405698" cy="4062671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40B78B20-9EAB-1CF4-A1F8-10306E88B036}"/>
              </a:ext>
            </a:extLst>
          </p:cNvPr>
          <p:cNvSpPr>
            <a:spLocks/>
          </p:cNvSpPr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A934CE35-378A-6890-4757-3A88D71452B3}"/>
              </a:ext>
            </a:extLst>
          </p:cNvPr>
          <p:cNvSpPr/>
          <p:nvPr/>
        </p:nvSpPr>
        <p:spPr>
          <a:xfrm>
            <a:off x="207531" y="392038"/>
            <a:ext cx="119629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 </a:t>
            </a: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opaque walled gardens which have been plagued by brand safety scandals 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A70B53-C55F-F660-3AD5-93261B747C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C6D23-88A5-74B4-B185-2C0364F0E267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0D13ED-5161-02E7-638B-3094625CBF5A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347474-3420-9A36-8D9A-F82D027B57C3}"/>
              </a:ext>
            </a:extLst>
          </p:cNvPr>
          <p:cNvSpPr txBox="1"/>
          <p:nvPr/>
        </p:nvSpPr>
        <p:spPr>
          <a:xfrm>
            <a:off x="472838" y="6314529"/>
            <a:ext cx="11687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Alphabet and Meta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 company 10-K filings via SEC Edgar Search.</a:t>
            </a:r>
            <a:endParaRPr kumimoji="0" lang="fr-FR" sz="800" b="0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6B69733-406C-F4DB-19E8-34615E9994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1149546"/>
              </p:ext>
            </p:extLst>
          </p:nvPr>
        </p:nvGraphicFramePr>
        <p:xfrm>
          <a:off x="974034" y="2220697"/>
          <a:ext cx="10028583" cy="3857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E8DD8AA-DA02-5700-2EF9-194ED06C3FFF}"/>
              </a:ext>
            </a:extLst>
          </p:cNvPr>
          <p:cNvSpPr txBox="1"/>
          <p:nvPr/>
        </p:nvSpPr>
        <p:spPr>
          <a:xfrm>
            <a:off x="2770574" y="1720536"/>
            <a:ext cx="6650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b="1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Calibri" panose="020F0502020204030204" pitchFamily="34" charset="0"/>
                <a:cs typeface="+mn-cs"/>
              </a:rPr>
              <a:t>Major ‘Walled Garden’ </a:t>
            </a:r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  <a:ea typeface="Calibri" panose="020F0502020204030204" pitchFamily="34" charset="0"/>
              </a:rPr>
              <a:t>Global </a:t>
            </a:r>
            <a:r>
              <a:rPr kumimoji="0" lang="en-US" b="1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Calibri" panose="020F0502020204030204" pitchFamily="34" charset="0"/>
                <a:cs typeface="+mn-cs"/>
              </a:rPr>
              <a:t>Advertising Revenues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Aggregated Alphabet &amp; Meta Revenues (in billions)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0D6B29F-9B30-E40A-D879-142DD9F5A024}"/>
              </a:ext>
            </a:extLst>
          </p:cNvPr>
          <p:cNvSpPr/>
          <p:nvPr/>
        </p:nvSpPr>
        <p:spPr>
          <a:xfrm>
            <a:off x="10524954" y="2891967"/>
            <a:ext cx="955325" cy="537033"/>
          </a:xfrm>
          <a:prstGeom prst="roundRect">
            <a:avLst/>
          </a:prstGeom>
          <a:solidFill>
            <a:srgbClr val="4EBEA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+46%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vs. 2020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688881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Custom 91">
      <a:dk1>
        <a:srgbClr val="1B1464"/>
      </a:dk1>
      <a:lt1>
        <a:srgbClr val="FFFFFF"/>
      </a:lt1>
      <a:dk2>
        <a:srgbClr val="4EBEA4"/>
      </a:dk2>
      <a:lt2>
        <a:srgbClr val="E2E8F0"/>
      </a:lt2>
      <a:accent1>
        <a:srgbClr val="ED3C8D"/>
      </a:accent1>
      <a:accent2>
        <a:srgbClr val="00BFF2"/>
      </a:accent2>
      <a:accent3>
        <a:srgbClr val="A343FF"/>
      </a:accent3>
      <a:accent4>
        <a:srgbClr val="2C82FF"/>
      </a:accent4>
      <a:accent5>
        <a:srgbClr val="55AD00"/>
      </a:accent5>
      <a:accent6>
        <a:srgbClr val="FF6E30"/>
      </a:accent6>
      <a:hlink>
        <a:srgbClr val="201A62"/>
      </a:hlink>
      <a:folHlink>
        <a:srgbClr val="6D6DE2"/>
      </a:folHlink>
    </a:clrScheme>
    <a:fontScheme name="Custom 76">
      <a:majorFont>
        <a:latin typeface="Helvetica Bold"/>
        <a:ea typeface=""/>
        <a:cs typeface=""/>
      </a:majorFont>
      <a:minorFont>
        <a:latin typeface="Helvetica-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B Template.potx" id="{3DD536BC-B625-41C1-AB76-B98A44A9663C}" vid="{56A22213-A2D8-43BF-9B02-486376CC65A3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0419b3-ff22-4e92-8e74-ef4894f6b0e1" xsi:nil="true"/>
    <lcf76f155ced4ddcb4097134ff3c332f xmlns="c3801c2d-3f2f-44a1-8478-554d1c91a4f5">
      <Terms xmlns="http://schemas.microsoft.com/office/infopath/2007/PartnerControls"/>
    </lcf76f155ced4ddcb4097134ff3c332f>
    <SharedWithUsers xmlns="c00419b3-ff22-4e92-8e74-ef4894f6b0e1">
      <UserInfo>
        <DisplayName>Jason Wiese</DisplayName>
        <AccountId>13</AccountId>
        <AccountType/>
      </UserInfo>
      <UserInfo>
        <DisplayName>Karolina Guillen</DisplayName>
        <AccountId>14</AccountId>
        <AccountType/>
      </UserInfo>
      <UserInfo>
        <DisplayName>Leah Montner Dixon</DisplayName>
        <AccountId>10</AccountId>
        <AccountType/>
      </UserInfo>
      <UserInfo>
        <DisplayName>Reed Kiely</DisplayName>
        <AccountId>39</AccountId>
        <AccountType/>
      </UserInfo>
      <UserInfo>
        <DisplayName>Kaileen Cain</DisplayName>
        <AccountId>143</AccountId>
        <AccountType/>
      </UserInfo>
      <UserInfo>
        <DisplayName>Danielle Delauro</DisplayName>
        <AccountId>38</AccountId>
        <AccountType/>
      </UserInfo>
      <UserInfo>
        <DisplayName>Marianne Vita</DisplayName>
        <AccountId>43</AccountId>
        <AccountType/>
      </UserInfo>
      <UserInfo>
        <DisplayName>Benjamin Vandegrift</DisplayName>
        <AccountId>117</AccountId>
        <AccountType/>
      </UserInfo>
      <UserInfo>
        <DisplayName>Kailyn Hartmann</DisplayName>
        <AccountId>153</AccountId>
        <AccountType/>
      </UserInfo>
      <UserInfo>
        <DisplayName>Dylan Breger</DisplayName>
        <AccountId>93</AccountId>
        <AccountType/>
      </UserInfo>
      <UserInfo>
        <DisplayName>Nellie Chung</DisplayName>
        <AccountId>63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BCF5620D45EF4AA969D5E9CFDA206E" ma:contentTypeVersion="16" ma:contentTypeDescription="Create a new document." ma:contentTypeScope="" ma:versionID="83befa18ea6217e2c768b2795b1b34c7">
  <xsd:schema xmlns:xsd="http://www.w3.org/2001/XMLSchema" xmlns:xs="http://www.w3.org/2001/XMLSchema" xmlns:p="http://schemas.microsoft.com/office/2006/metadata/properties" xmlns:ns2="c3801c2d-3f2f-44a1-8478-554d1c91a4f5" xmlns:ns3="c00419b3-ff22-4e92-8e74-ef4894f6b0e1" targetNamespace="http://schemas.microsoft.com/office/2006/metadata/properties" ma:root="true" ma:fieldsID="b56e2d977db667e40a91ecafe6cea5bd" ns2:_="" ns3:_="">
    <xsd:import namespace="c3801c2d-3f2f-44a1-8478-554d1c91a4f5"/>
    <xsd:import namespace="c00419b3-ff22-4e92-8e74-ef4894f6b0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801c2d-3f2f-44a1-8478-554d1c91a4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0419b3-ff22-4e92-8e74-ef4894f6b0e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fc8375e-4cb2-4aea-979e-f36c13a134f3}" ma:internalName="TaxCatchAll" ma:showField="CatchAllData" ma:web="c00419b3-ff22-4e92-8e74-ef4894f6b0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B3A686-109E-4D35-8D80-BBBDF1C6F2B5}">
  <ds:schemaRefs>
    <ds:schemaRef ds:uri="9f6166fe-9f5b-43aa-b8a9-b4d7ad530bda"/>
    <ds:schemaRef ds:uri="a86b28e8-29a6-4ab8-af18-2a7f61acfad2"/>
    <ds:schemaRef ds:uri="c00419b3-ff22-4e92-8e74-ef4894f6b0e1"/>
    <ds:schemaRef ds:uri="c3801c2d-3f2f-44a1-8478-554d1c91a4f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C2A5156-8CD5-403B-ACE0-E3116955B830}"/>
</file>

<file path=customXml/itemProps3.xml><?xml version="1.0" encoding="utf-8"?>
<ds:datastoreItem xmlns:ds="http://schemas.openxmlformats.org/officeDocument/2006/customXml" ds:itemID="{42D0582F-E546-4FAA-9542-4DCA9B87B9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2016</Words>
  <Application>Microsoft Office PowerPoint</Application>
  <PresentationFormat>Widescreen</PresentationFormat>
  <Paragraphs>179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Arial</vt:lpstr>
      <vt:lpstr>Calibri</vt:lpstr>
      <vt:lpstr>Calibri Light</vt:lpstr>
      <vt:lpstr>Helvetica</vt:lpstr>
      <vt:lpstr>Helvetica Bold</vt:lpstr>
      <vt:lpstr>Helvetica Light</vt:lpstr>
      <vt:lpstr>Helvetica-Light</vt:lpstr>
      <vt:lpstr>Helvetica-Lightoblique</vt:lpstr>
      <vt:lpstr>Trebuchet MS</vt:lpstr>
      <vt:lpstr>1_Custom Design</vt:lpstr>
      <vt:lpstr>2_Custom Design</vt:lpstr>
      <vt:lpstr>7_Custom Design</vt:lpstr>
      <vt:lpstr>6_Custom Design</vt:lpstr>
      <vt:lpstr>3_Custom Design</vt:lpstr>
      <vt:lpstr>Office Theme</vt:lpstr>
      <vt:lpstr>4_Office Theme</vt:lpstr>
      <vt:lpstr>2_Office Theme</vt:lpstr>
      <vt:lpstr>Will prioritizing cost over quality impact my ad campaign outcomes?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Leah Montner Dixon</cp:lastModifiedBy>
  <cp:revision>2</cp:revision>
  <cp:lastPrinted>2024-04-05T15:49:47Z</cp:lastPrinted>
  <dcterms:created xsi:type="dcterms:W3CDTF">2019-11-08T17:29:39Z</dcterms:created>
  <dcterms:modified xsi:type="dcterms:W3CDTF">2024-08-19T16:35:14Z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2044800</vt:r8>
  </property>
  <property fmtid="{D5CDD505-2E9C-101B-9397-08002B2CF9AE}" pid="3" name="ContentTypeId">
    <vt:lpwstr>0x010100AD0AAE1E4240B941A4C52734E19288AB</vt:lpwstr>
  </property>
  <property fmtid="{D5CDD505-2E9C-101B-9397-08002B2CF9AE}" pid="4" name="MediaServiceImageTags">
    <vt:lpwstr/>
  </property>
</Properties>
</file>