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53" r:id="rId9"/>
    <p:sldMasterId id="2147483765" r:id="rId10"/>
    <p:sldMasterId id="2147483792" r:id="rId11"/>
  </p:sldMasterIdLst>
  <p:notesMasterIdLst>
    <p:notesMasterId r:id="rId27"/>
  </p:notesMasterIdLst>
  <p:sldIdLst>
    <p:sldId id="2146846562" r:id="rId12"/>
    <p:sldId id="2146846563" r:id="rId13"/>
    <p:sldId id="2146846537" r:id="rId14"/>
    <p:sldId id="2146846396" r:id="rId15"/>
    <p:sldId id="2146846532" r:id="rId16"/>
    <p:sldId id="2146846459" r:id="rId17"/>
    <p:sldId id="2146846542" r:id="rId18"/>
    <p:sldId id="2146846561" r:id="rId19"/>
    <p:sldId id="2146846419" r:id="rId20"/>
    <p:sldId id="2146846510" r:id="rId21"/>
    <p:sldId id="2146846509" r:id="rId22"/>
    <p:sldId id="2146846068" r:id="rId23"/>
    <p:sldId id="2144328304" r:id="rId24"/>
    <p:sldId id="2146846275" r:id="rId25"/>
    <p:sldId id="2144327907" r:id="rId26"/>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F2"/>
    <a:srgbClr val="1B1464"/>
    <a:srgbClr val="ED3C8D"/>
    <a:srgbClr val="ACBDCE"/>
    <a:srgbClr val="4EBEA4"/>
    <a:srgbClr val="A343FF"/>
    <a:srgbClr val="FF6E30"/>
    <a:srgbClr val="FFE600"/>
    <a:srgbClr val="E2E8F0"/>
    <a:srgbClr val="55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891DD-0938-4D42-87E1-9A5E7B39DCD9}" v="9" dt="2024-08-19T16:32:20.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AFE34FDA-7A85-4FC6-B3E0-C5884BA23A17}"/>
    <pc:docChg chg="undo custSel addSld delSld modSld addMainMaster delMainMaster">
      <pc:chgData name="Jason Wiese" userId="4bff8d5b-7de6-4655-b397-69b0afc81113" providerId="ADAL" clId="{AFE34FDA-7A85-4FC6-B3E0-C5884BA23A17}" dt="2024-06-10T19:31:11.597" v="286"/>
      <pc:docMkLst>
        <pc:docMk/>
      </pc:docMkLst>
      <pc:sldChg chg="addSp modSp mod">
        <pc:chgData name="Jason Wiese" userId="4bff8d5b-7de6-4655-b397-69b0afc81113" providerId="ADAL" clId="{AFE34FDA-7A85-4FC6-B3E0-C5884BA23A17}" dt="2024-06-10T18:46:59.325" v="90" actId="20577"/>
        <pc:sldMkLst>
          <pc:docMk/>
          <pc:sldMk cId="198012473" sldId="2144328304"/>
        </pc:sldMkLst>
        <pc:spChg chg="add mod">
          <ac:chgData name="Jason Wiese" userId="4bff8d5b-7de6-4655-b397-69b0afc81113" providerId="ADAL" clId="{AFE34FDA-7A85-4FC6-B3E0-C5884BA23A17}" dt="2024-06-10T18:46:59.325" v="90" actId="20577"/>
          <ac:spMkLst>
            <pc:docMk/>
            <pc:sldMk cId="198012473" sldId="2144328304"/>
            <ac:spMk id="23" creationId="{08B620DD-C35C-CE3D-940D-CD37E10F1D4A}"/>
          </ac:spMkLst>
        </pc:spChg>
      </pc:sldChg>
      <pc:sldChg chg="add del">
        <pc:chgData name="Jason Wiese" userId="4bff8d5b-7de6-4655-b397-69b0afc81113" providerId="ADAL" clId="{AFE34FDA-7A85-4FC6-B3E0-C5884BA23A17}" dt="2024-06-10T18:45:08.805" v="3" actId="47"/>
        <pc:sldMkLst>
          <pc:docMk/>
          <pc:sldMk cId="1421682299" sldId="2146846254"/>
        </pc:sldMkLst>
      </pc:sldChg>
      <pc:sldChg chg="add del">
        <pc:chgData name="Jason Wiese" userId="4bff8d5b-7de6-4655-b397-69b0afc81113" providerId="ADAL" clId="{AFE34FDA-7A85-4FC6-B3E0-C5884BA23A17}" dt="2024-06-10T18:45:08.805" v="3" actId="47"/>
        <pc:sldMkLst>
          <pc:docMk/>
          <pc:sldMk cId="1752311609" sldId="2146846368"/>
        </pc:sldMkLst>
      </pc:sldChg>
      <pc:sldChg chg="add del">
        <pc:chgData name="Jason Wiese" userId="4bff8d5b-7de6-4655-b397-69b0afc81113" providerId="ADAL" clId="{AFE34FDA-7A85-4FC6-B3E0-C5884BA23A17}" dt="2024-06-10T18:45:08.805" v="3" actId="47"/>
        <pc:sldMkLst>
          <pc:docMk/>
          <pc:sldMk cId="4156598636" sldId="2146846383"/>
        </pc:sldMkLst>
      </pc:sldChg>
      <pc:sldChg chg="add del">
        <pc:chgData name="Jason Wiese" userId="4bff8d5b-7de6-4655-b397-69b0afc81113" providerId="ADAL" clId="{AFE34FDA-7A85-4FC6-B3E0-C5884BA23A17}" dt="2024-06-10T18:45:00.230" v="2" actId="47"/>
        <pc:sldMkLst>
          <pc:docMk/>
          <pc:sldMk cId="3255566593" sldId="2146846396"/>
        </pc:sldMkLst>
      </pc:sldChg>
      <pc:sldChg chg="add del">
        <pc:chgData name="Jason Wiese" userId="4bff8d5b-7de6-4655-b397-69b0afc81113" providerId="ADAL" clId="{AFE34FDA-7A85-4FC6-B3E0-C5884BA23A17}" dt="2024-06-10T18:45:08.805" v="3" actId="47"/>
        <pc:sldMkLst>
          <pc:docMk/>
          <pc:sldMk cId="724112209" sldId="2146846408"/>
        </pc:sldMkLst>
      </pc:sldChg>
      <pc:sldChg chg="add del">
        <pc:chgData name="Jason Wiese" userId="4bff8d5b-7de6-4655-b397-69b0afc81113" providerId="ADAL" clId="{AFE34FDA-7A85-4FC6-B3E0-C5884BA23A17}" dt="2024-06-10T18:45:08.805" v="3" actId="47"/>
        <pc:sldMkLst>
          <pc:docMk/>
          <pc:sldMk cId="3944063152" sldId="2146846409"/>
        </pc:sldMkLst>
      </pc:sldChg>
      <pc:sldChg chg="add del">
        <pc:chgData name="Jason Wiese" userId="4bff8d5b-7de6-4655-b397-69b0afc81113" providerId="ADAL" clId="{AFE34FDA-7A85-4FC6-B3E0-C5884BA23A17}" dt="2024-06-10T18:45:08.805" v="3" actId="47"/>
        <pc:sldMkLst>
          <pc:docMk/>
          <pc:sldMk cId="2206369454" sldId="2146846425"/>
        </pc:sldMkLst>
      </pc:sldChg>
      <pc:sldChg chg="add del">
        <pc:chgData name="Jason Wiese" userId="4bff8d5b-7de6-4655-b397-69b0afc81113" providerId="ADAL" clId="{AFE34FDA-7A85-4FC6-B3E0-C5884BA23A17}" dt="2024-06-10T18:45:08.805" v="3" actId="47"/>
        <pc:sldMkLst>
          <pc:docMk/>
          <pc:sldMk cId="324490398" sldId="2146846441"/>
        </pc:sldMkLst>
      </pc:sldChg>
      <pc:sldChg chg="addSp modSp">
        <pc:chgData name="Jason Wiese" userId="4bff8d5b-7de6-4655-b397-69b0afc81113" providerId="ADAL" clId="{AFE34FDA-7A85-4FC6-B3E0-C5884BA23A17}" dt="2024-06-10T19:30:58.299" v="285"/>
        <pc:sldMkLst>
          <pc:docMk/>
          <pc:sldMk cId="2915586820" sldId="2146846442"/>
        </pc:sldMkLst>
        <pc:spChg chg="add mod">
          <ac:chgData name="Jason Wiese" userId="4bff8d5b-7de6-4655-b397-69b0afc81113" providerId="ADAL" clId="{AFE34FDA-7A85-4FC6-B3E0-C5884BA23A17}" dt="2024-06-10T19:30:58.299" v="285"/>
          <ac:spMkLst>
            <pc:docMk/>
            <pc:sldMk cId="2915586820" sldId="2146846442"/>
            <ac:spMk id="4" creationId="{D29C6621-AA95-B282-85DF-876C958F85CE}"/>
          </ac:spMkLst>
        </pc:spChg>
      </pc:sldChg>
      <pc:sldChg chg="add del">
        <pc:chgData name="Jason Wiese" userId="4bff8d5b-7de6-4655-b397-69b0afc81113" providerId="ADAL" clId="{AFE34FDA-7A85-4FC6-B3E0-C5884BA23A17}" dt="2024-06-10T18:45:08.805" v="3" actId="47"/>
        <pc:sldMkLst>
          <pc:docMk/>
          <pc:sldMk cId="261376469" sldId="2146846445"/>
        </pc:sldMkLst>
      </pc:sldChg>
      <pc:sldChg chg="add del">
        <pc:chgData name="Jason Wiese" userId="4bff8d5b-7de6-4655-b397-69b0afc81113" providerId="ADAL" clId="{AFE34FDA-7A85-4FC6-B3E0-C5884BA23A17}" dt="2024-06-10T18:45:00.230" v="2" actId="47"/>
        <pc:sldMkLst>
          <pc:docMk/>
          <pc:sldMk cId="1672525181" sldId="2146846459"/>
        </pc:sldMkLst>
      </pc:sldChg>
      <pc:sldChg chg="add del">
        <pc:chgData name="Jason Wiese" userId="4bff8d5b-7de6-4655-b397-69b0afc81113" providerId="ADAL" clId="{AFE34FDA-7A85-4FC6-B3E0-C5884BA23A17}" dt="2024-06-10T18:45:08.805" v="3" actId="47"/>
        <pc:sldMkLst>
          <pc:docMk/>
          <pc:sldMk cId="420506289" sldId="2146846465"/>
        </pc:sldMkLst>
      </pc:sldChg>
      <pc:sldChg chg="addSp modSp mod">
        <pc:chgData name="Jason Wiese" userId="4bff8d5b-7de6-4655-b397-69b0afc81113" providerId="ADAL" clId="{AFE34FDA-7A85-4FC6-B3E0-C5884BA23A17}" dt="2024-06-10T18:47:41.989" v="140" actId="20577"/>
        <pc:sldMkLst>
          <pc:docMk/>
          <pc:sldMk cId="2309013104" sldId="2146846483"/>
        </pc:sldMkLst>
        <pc:spChg chg="add mod">
          <ac:chgData name="Jason Wiese" userId="4bff8d5b-7de6-4655-b397-69b0afc81113" providerId="ADAL" clId="{AFE34FDA-7A85-4FC6-B3E0-C5884BA23A17}" dt="2024-06-10T18:47:41.989" v="140" actId="20577"/>
          <ac:spMkLst>
            <pc:docMk/>
            <pc:sldMk cId="2309013104" sldId="2146846483"/>
            <ac:spMk id="3" creationId="{7AE11A90-B4AF-FBBF-ABEB-9C13E3714EF7}"/>
          </ac:spMkLst>
        </pc:spChg>
      </pc:sldChg>
      <pc:sldChg chg="add del">
        <pc:chgData name="Jason Wiese" userId="4bff8d5b-7de6-4655-b397-69b0afc81113" providerId="ADAL" clId="{AFE34FDA-7A85-4FC6-B3E0-C5884BA23A17}" dt="2024-06-10T18:45:08.805" v="3" actId="47"/>
        <pc:sldMkLst>
          <pc:docMk/>
          <pc:sldMk cId="3665627304" sldId="2146846484"/>
        </pc:sldMkLst>
      </pc:sldChg>
      <pc:sldChg chg="add del">
        <pc:chgData name="Jason Wiese" userId="4bff8d5b-7de6-4655-b397-69b0afc81113" providerId="ADAL" clId="{AFE34FDA-7A85-4FC6-B3E0-C5884BA23A17}" dt="2024-06-10T18:45:08.805" v="3" actId="47"/>
        <pc:sldMkLst>
          <pc:docMk/>
          <pc:sldMk cId="445332413" sldId="2146846485"/>
        </pc:sldMkLst>
      </pc:sldChg>
      <pc:sldChg chg="add del">
        <pc:chgData name="Jason Wiese" userId="4bff8d5b-7de6-4655-b397-69b0afc81113" providerId="ADAL" clId="{AFE34FDA-7A85-4FC6-B3E0-C5884BA23A17}" dt="2024-06-10T18:45:08.805" v="3" actId="47"/>
        <pc:sldMkLst>
          <pc:docMk/>
          <pc:sldMk cId="1516688881" sldId="2146846486"/>
        </pc:sldMkLst>
      </pc:sldChg>
      <pc:sldChg chg="add del">
        <pc:chgData name="Jason Wiese" userId="4bff8d5b-7de6-4655-b397-69b0afc81113" providerId="ADAL" clId="{AFE34FDA-7A85-4FC6-B3E0-C5884BA23A17}" dt="2024-06-10T18:45:08.805" v="3" actId="47"/>
        <pc:sldMkLst>
          <pc:docMk/>
          <pc:sldMk cId="595436195" sldId="2146846490"/>
        </pc:sldMkLst>
      </pc:sldChg>
      <pc:sldChg chg="add del">
        <pc:chgData name="Jason Wiese" userId="4bff8d5b-7de6-4655-b397-69b0afc81113" providerId="ADAL" clId="{AFE34FDA-7A85-4FC6-B3E0-C5884BA23A17}" dt="2024-06-10T18:45:08.805" v="3" actId="47"/>
        <pc:sldMkLst>
          <pc:docMk/>
          <pc:sldMk cId="2090345695" sldId="2146846491"/>
        </pc:sldMkLst>
      </pc:sldChg>
      <pc:sldChg chg="add del">
        <pc:chgData name="Jason Wiese" userId="4bff8d5b-7de6-4655-b397-69b0afc81113" providerId="ADAL" clId="{AFE34FDA-7A85-4FC6-B3E0-C5884BA23A17}" dt="2024-06-10T18:45:08.805" v="3" actId="47"/>
        <pc:sldMkLst>
          <pc:docMk/>
          <pc:sldMk cId="1755716198" sldId="2146846493"/>
        </pc:sldMkLst>
      </pc:sldChg>
      <pc:sldChg chg="addSp modSp mod">
        <pc:chgData name="Jason Wiese" userId="4bff8d5b-7de6-4655-b397-69b0afc81113" providerId="ADAL" clId="{AFE34FDA-7A85-4FC6-B3E0-C5884BA23A17}" dt="2024-06-10T18:55:49.450" v="228" actId="20577"/>
        <pc:sldMkLst>
          <pc:docMk/>
          <pc:sldMk cId="731986809" sldId="2146846506"/>
        </pc:sldMkLst>
        <pc:spChg chg="add mod">
          <ac:chgData name="Jason Wiese" userId="4bff8d5b-7de6-4655-b397-69b0afc81113" providerId="ADAL" clId="{AFE34FDA-7A85-4FC6-B3E0-C5884BA23A17}" dt="2024-06-10T18:55:49.450" v="228" actId="20577"/>
          <ac:spMkLst>
            <pc:docMk/>
            <pc:sldMk cId="731986809" sldId="2146846506"/>
            <ac:spMk id="3" creationId="{7A55353B-13B9-4513-4658-1414CD1142EF}"/>
          </ac:spMkLst>
        </pc:spChg>
      </pc:sldChg>
      <pc:sldChg chg="addSp modSp mod">
        <pc:chgData name="Jason Wiese" userId="4bff8d5b-7de6-4655-b397-69b0afc81113" providerId="ADAL" clId="{AFE34FDA-7A85-4FC6-B3E0-C5884BA23A17}" dt="2024-06-10T18:46:39.126" v="53" actId="20577"/>
        <pc:sldMkLst>
          <pc:docMk/>
          <pc:sldMk cId="1401493656" sldId="2146846509"/>
        </pc:sldMkLst>
        <pc:spChg chg="add mod">
          <ac:chgData name="Jason Wiese" userId="4bff8d5b-7de6-4655-b397-69b0afc81113" providerId="ADAL" clId="{AFE34FDA-7A85-4FC6-B3E0-C5884BA23A17}" dt="2024-06-10T18:46:39.126" v="53" actId="20577"/>
          <ac:spMkLst>
            <pc:docMk/>
            <pc:sldMk cId="1401493656" sldId="2146846509"/>
            <ac:spMk id="9" creationId="{14986A85-C2B8-A0D8-63FC-22E80E3DD906}"/>
          </ac:spMkLst>
        </pc:spChg>
      </pc:sldChg>
      <pc:sldChg chg="addSp modSp mod">
        <pc:chgData name="Jason Wiese" userId="4bff8d5b-7de6-4655-b397-69b0afc81113" providerId="ADAL" clId="{AFE34FDA-7A85-4FC6-B3E0-C5884BA23A17}" dt="2024-06-10T18:49:07.510" v="175" actId="20577"/>
        <pc:sldMkLst>
          <pc:docMk/>
          <pc:sldMk cId="1746420058" sldId="2146846514"/>
        </pc:sldMkLst>
        <pc:spChg chg="add mod">
          <ac:chgData name="Jason Wiese" userId="4bff8d5b-7de6-4655-b397-69b0afc81113" providerId="ADAL" clId="{AFE34FDA-7A85-4FC6-B3E0-C5884BA23A17}" dt="2024-06-10T18:49:07.510" v="175" actId="20577"/>
          <ac:spMkLst>
            <pc:docMk/>
            <pc:sldMk cId="1746420058" sldId="2146846514"/>
            <ac:spMk id="3" creationId="{2DE784AF-43AA-7EB9-EF21-FDBA524B7D50}"/>
          </ac:spMkLst>
        </pc:spChg>
      </pc:sldChg>
      <pc:sldChg chg="add del">
        <pc:chgData name="Jason Wiese" userId="4bff8d5b-7de6-4655-b397-69b0afc81113" providerId="ADAL" clId="{AFE34FDA-7A85-4FC6-B3E0-C5884BA23A17}" dt="2024-06-10T18:45:08.805" v="3" actId="47"/>
        <pc:sldMkLst>
          <pc:docMk/>
          <pc:sldMk cId="148493051" sldId="2146846524"/>
        </pc:sldMkLst>
      </pc:sldChg>
      <pc:sldChg chg="add del">
        <pc:chgData name="Jason Wiese" userId="4bff8d5b-7de6-4655-b397-69b0afc81113" providerId="ADAL" clId="{AFE34FDA-7A85-4FC6-B3E0-C5884BA23A17}" dt="2024-06-10T18:45:08.805" v="3" actId="47"/>
        <pc:sldMkLst>
          <pc:docMk/>
          <pc:sldMk cId="4194893929" sldId="2146846526"/>
        </pc:sldMkLst>
      </pc:sldChg>
      <pc:sldChg chg="add del">
        <pc:chgData name="Jason Wiese" userId="4bff8d5b-7de6-4655-b397-69b0afc81113" providerId="ADAL" clId="{AFE34FDA-7A85-4FC6-B3E0-C5884BA23A17}" dt="2024-06-10T18:45:08.805" v="3" actId="47"/>
        <pc:sldMkLst>
          <pc:docMk/>
          <pc:sldMk cId="3930417232" sldId="2146846527"/>
        </pc:sldMkLst>
      </pc:sldChg>
      <pc:sldChg chg="add del">
        <pc:chgData name="Jason Wiese" userId="4bff8d5b-7de6-4655-b397-69b0afc81113" providerId="ADAL" clId="{AFE34FDA-7A85-4FC6-B3E0-C5884BA23A17}" dt="2024-06-10T18:45:08.805" v="3" actId="47"/>
        <pc:sldMkLst>
          <pc:docMk/>
          <pc:sldMk cId="865040210" sldId="2146846530"/>
        </pc:sldMkLst>
      </pc:sldChg>
      <pc:sldChg chg="add del">
        <pc:chgData name="Jason Wiese" userId="4bff8d5b-7de6-4655-b397-69b0afc81113" providerId="ADAL" clId="{AFE34FDA-7A85-4FC6-B3E0-C5884BA23A17}" dt="2024-06-10T18:45:00.230" v="2" actId="47"/>
        <pc:sldMkLst>
          <pc:docMk/>
          <pc:sldMk cId="1810048271" sldId="2146846532"/>
        </pc:sldMkLst>
      </pc:sldChg>
      <pc:sldChg chg="add del">
        <pc:chgData name="Jason Wiese" userId="4bff8d5b-7de6-4655-b397-69b0afc81113" providerId="ADAL" clId="{AFE34FDA-7A85-4FC6-B3E0-C5884BA23A17}" dt="2024-06-10T18:45:08.805" v="3" actId="47"/>
        <pc:sldMkLst>
          <pc:docMk/>
          <pc:sldMk cId="3235663202" sldId="2146846533"/>
        </pc:sldMkLst>
      </pc:sldChg>
      <pc:sldChg chg="add del">
        <pc:chgData name="Jason Wiese" userId="4bff8d5b-7de6-4655-b397-69b0afc81113" providerId="ADAL" clId="{AFE34FDA-7A85-4FC6-B3E0-C5884BA23A17}" dt="2024-06-10T18:45:00.230" v="2" actId="47"/>
        <pc:sldMkLst>
          <pc:docMk/>
          <pc:sldMk cId="4279620025" sldId="2146846537"/>
        </pc:sldMkLst>
      </pc:sldChg>
      <pc:sldChg chg="add del">
        <pc:chgData name="Jason Wiese" userId="4bff8d5b-7de6-4655-b397-69b0afc81113" providerId="ADAL" clId="{AFE34FDA-7A85-4FC6-B3E0-C5884BA23A17}" dt="2024-06-10T18:45:00.230" v="2" actId="47"/>
        <pc:sldMkLst>
          <pc:docMk/>
          <pc:sldMk cId="3159608473" sldId="2146846542"/>
        </pc:sldMkLst>
      </pc:sldChg>
      <pc:sldChg chg="add del">
        <pc:chgData name="Jason Wiese" userId="4bff8d5b-7de6-4655-b397-69b0afc81113" providerId="ADAL" clId="{AFE34FDA-7A85-4FC6-B3E0-C5884BA23A17}" dt="2024-06-10T18:45:08.805" v="3" actId="47"/>
        <pc:sldMkLst>
          <pc:docMk/>
          <pc:sldMk cId="2491429270" sldId="2146846543"/>
        </pc:sldMkLst>
      </pc:sldChg>
      <pc:sldChg chg="add del">
        <pc:chgData name="Jason Wiese" userId="4bff8d5b-7de6-4655-b397-69b0afc81113" providerId="ADAL" clId="{AFE34FDA-7A85-4FC6-B3E0-C5884BA23A17}" dt="2024-06-10T18:45:08.805" v="3" actId="47"/>
        <pc:sldMkLst>
          <pc:docMk/>
          <pc:sldMk cId="1089864652" sldId="2146846546"/>
        </pc:sldMkLst>
      </pc:sldChg>
      <pc:sldChg chg="del">
        <pc:chgData name="Jason Wiese" userId="4bff8d5b-7de6-4655-b397-69b0afc81113" providerId="ADAL" clId="{AFE34FDA-7A85-4FC6-B3E0-C5884BA23A17}" dt="2024-06-10T18:43:38.528" v="0" actId="47"/>
        <pc:sldMkLst>
          <pc:docMk/>
          <pc:sldMk cId="1272757963" sldId="2146846549"/>
        </pc:sldMkLst>
      </pc:sldChg>
      <pc:sldChg chg="add del">
        <pc:chgData name="Jason Wiese" userId="4bff8d5b-7de6-4655-b397-69b0afc81113" providerId="ADAL" clId="{AFE34FDA-7A85-4FC6-B3E0-C5884BA23A17}" dt="2024-06-10T18:45:08.805" v="3" actId="47"/>
        <pc:sldMkLst>
          <pc:docMk/>
          <pc:sldMk cId="525660307" sldId="2146846554"/>
        </pc:sldMkLst>
      </pc:sldChg>
      <pc:sldChg chg="addSp modSp">
        <pc:chgData name="Jason Wiese" userId="4bff8d5b-7de6-4655-b397-69b0afc81113" providerId="ADAL" clId="{AFE34FDA-7A85-4FC6-B3E0-C5884BA23A17}" dt="2024-06-10T19:30:34.108" v="284"/>
        <pc:sldMkLst>
          <pc:docMk/>
          <pc:sldMk cId="2358090311" sldId="2146846555"/>
        </pc:sldMkLst>
        <pc:spChg chg="add mod">
          <ac:chgData name="Jason Wiese" userId="4bff8d5b-7de6-4655-b397-69b0afc81113" providerId="ADAL" clId="{AFE34FDA-7A85-4FC6-B3E0-C5884BA23A17}" dt="2024-06-10T19:30:34.108" v="284"/>
          <ac:spMkLst>
            <pc:docMk/>
            <pc:sldMk cId="2358090311" sldId="2146846555"/>
            <ac:spMk id="4" creationId="{BFCDED1D-EEED-4F86-221F-27F0D2206926}"/>
          </ac:spMkLst>
        </pc:spChg>
      </pc:sldChg>
      <pc:sldChg chg="add del">
        <pc:chgData name="Jason Wiese" userId="4bff8d5b-7de6-4655-b397-69b0afc81113" providerId="ADAL" clId="{AFE34FDA-7A85-4FC6-B3E0-C5884BA23A17}" dt="2024-06-10T18:45:08.805" v="3" actId="47"/>
        <pc:sldMkLst>
          <pc:docMk/>
          <pc:sldMk cId="4211977824" sldId="2146846556"/>
        </pc:sldMkLst>
      </pc:sldChg>
      <pc:sldChg chg="add del">
        <pc:chgData name="Jason Wiese" userId="4bff8d5b-7de6-4655-b397-69b0afc81113" providerId="ADAL" clId="{AFE34FDA-7A85-4FC6-B3E0-C5884BA23A17}" dt="2024-06-10T18:45:08.805" v="3" actId="47"/>
        <pc:sldMkLst>
          <pc:docMk/>
          <pc:sldMk cId="1090943011" sldId="2146846557"/>
        </pc:sldMkLst>
      </pc:sldChg>
      <pc:sldChg chg="add del">
        <pc:chgData name="Jason Wiese" userId="4bff8d5b-7de6-4655-b397-69b0afc81113" providerId="ADAL" clId="{AFE34FDA-7A85-4FC6-B3E0-C5884BA23A17}" dt="2024-06-10T18:45:08.805" v="3" actId="47"/>
        <pc:sldMkLst>
          <pc:docMk/>
          <pc:sldMk cId="804567727" sldId="2146846559"/>
        </pc:sldMkLst>
      </pc:sldChg>
      <pc:sldChg chg="add del">
        <pc:chgData name="Jason Wiese" userId="4bff8d5b-7de6-4655-b397-69b0afc81113" providerId="ADAL" clId="{AFE34FDA-7A85-4FC6-B3E0-C5884BA23A17}" dt="2024-06-10T18:45:00.230" v="2" actId="47"/>
        <pc:sldMkLst>
          <pc:docMk/>
          <pc:sldMk cId="1379640838" sldId="2146846561"/>
        </pc:sldMkLst>
      </pc:sldChg>
      <pc:sldChg chg="add del">
        <pc:chgData name="Jason Wiese" userId="4bff8d5b-7de6-4655-b397-69b0afc81113" providerId="ADAL" clId="{AFE34FDA-7A85-4FC6-B3E0-C5884BA23A17}" dt="2024-06-10T18:45:08.805" v="3" actId="47"/>
        <pc:sldMkLst>
          <pc:docMk/>
          <pc:sldMk cId="1214179706" sldId="2146846562"/>
        </pc:sldMkLst>
      </pc:sldChg>
      <pc:sldChg chg="addSp modSp mod">
        <pc:chgData name="Jason Wiese" userId="4bff8d5b-7de6-4655-b397-69b0afc81113" providerId="ADAL" clId="{AFE34FDA-7A85-4FC6-B3E0-C5884BA23A17}" dt="2024-06-10T19:31:11.597" v="286"/>
        <pc:sldMkLst>
          <pc:docMk/>
          <pc:sldMk cId="4074803006" sldId="2146846562"/>
        </pc:sldMkLst>
        <pc:spChg chg="add mod">
          <ac:chgData name="Jason Wiese" userId="4bff8d5b-7de6-4655-b397-69b0afc81113" providerId="ADAL" clId="{AFE34FDA-7A85-4FC6-B3E0-C5884BA23A17}" dt="2024-06-10T19:31:11.597" v="286"/>
          <ac:spMkLst>
            <pc:docMk/>
            <pc:sldMk cId="4074803006" sldId="2146846562"/>
            <ac:spMk id="4" creationId="{BBF95774-70C5-BDAB-6E22-29B6E2D22674}"/>
          </ac:spMkLst>
        </pc:spChg>
        <pc:spChg chg="mod">
          <ac:chgData name="Jason Wiese" userId="4bff8d5b-7de6-4655-b397-69b0afc81113" providerId="ADAL" clId="{AFE34FDA-7A85-4FC6-B3E0-C5884BA23A17}" dt="2024-06-10T18:59:06.450" v="283" actId="6549"/>
          <ac:spMkLst>
            <pc:docMk/>
            <pc:sldMk cId="4074803006" sldId="2146846562"/>
            <ac:spMk id="5" creationId="{21496FD2-DA86-382F-D051-F482BD4F7603}"/>
          </ac:spMkLst>
        </pc:spChg>
      </pc:sldChg>
      <pc:sldChg chg="add del">
        <pc:chgData name="Jason Wiese" userId="4bff8d5b-7de6-4655-b397-69b0afc81113" providerId="ADAL" clId="{AFE34FDA-7A85-4FC6-B3E0-C5884BA23A17}" dt="2024-06-10T18:45:08.805" v="3" actId="47"/>
        <pc:sldMkLst>
          <pc:docMk/>
          <pc:sldMk cId="2797716688" sldId="2146846563"/>
        </pc:sldMkLst>
      </pc:sldChg>
      <pc:sldMasterChg chg="add del addSldLayout delSldLayout">
        <pc:chgData name="Jason Wiese" userId="4bff8d5b-7de6-4655-b397-69b0afc81113" providerId="ADAL" clId="{AFE34FDA-7A85-4FC6-B3E0-C5884BA23A17}" dt="2024-06-10T18:45:08.805" v="3" actId="47"/>
        <pc:sldMasterMkLst>
          <pc:docMk/>
          <pc:sldMasterMk cId="2636180758" sldId="2147483778"/>
        </pc:sldMasterMkLst>
        <pc:sldLayoutChg chg="add del">
          <pc:chgData name="Jason Wiese" userId="4bff8d5b-7de6-4655-b397-69b0afc81113" providerId="ADAL" clId="{AFE34FDA-7A85-4FC6-B3E0-C5884BA23A17}" dt="2024-06-10T18:45:08.805" v="3" actId="47"/>
          <pc:sldLayoutMkLst>
            <pc:docMk/>
            <pc:sldMasterMk cId="2636180758" sldId="2147483778"/>
            <pc:sldLayoutMk cId="2609538720" sldId="2147483779"/>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1532230064" sldId="2147483780"/>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818575042" sldId="2147483781"/>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2840256622" sldId="2147483782"/>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1575785091" sldId="2147483783"/>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506859882" sldId="2147483784"/>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3581112502" sldId="2147483785"/>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3177494637" sldId="2147483786"/>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367543030" sldId="2147483787"/>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177459090" sldId="2147483788"/>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64614501" sldId="2147483789"/>
          </pc:sldLayoutMkLst>
        </pc:sldLayoutChg>
        <pc:sldLayoutChg chg="add del">
          <pc:chgData name="Jason Wiese" userId="4bff8d5b-7de6-4655-b397-69b0afc81113" providerId="ADAL" clId="{AFE34FDA-7A85-4FC6-B3E0-C5884BA23A17}" dt="2024-06-10T18:45:08.805" v="3" actId="47"/>
          <pc:sldLayoutMkLst>
            <pc:docMk/>
            <pc:sldMasterMk cId="2636180758" sldId="2147483778"/>
            <pc:sldLayoutMk cId="2422508904" sldId="2147483790"/>
          </pc:sldLayoutMkLst>
        </pc:sldLayoutChg>
      </pc:sldMasterChg>
    </pc:docChg>
  </pc:docChgLst>
  <pc:docChgLst>
    <pc:chgData name="Jason Wiese" userId="4bff8d5b-7de6-4655-b397-69b0afc81113" providerId="ADAL" clId="{F26B66D8-2253-4830-8B6E-819B31463275}"/>
    <pc:docChg chg="custSel modSld">
      <pc:chgData name="Jason Wiese" userId="4bff8d5b-7de6-4655-b397-69b0afc81113" providerId="ADAL" clId="{F26B66D8-2253-4830-8B6E-819B31463275}" dt="2024-07-15T14:43:21.371" v="343" actId="403"/>
      <pc:docMkLst>
        <pc:docMk/>
      </pc:docMkLst>
      <pc:sldChg chg="addSp delSp modSp mod addCm">
        <pc:chgData name="Jason Wiese" userId="4bff8d5b-7de6-4655-b397-69b0afc81113" providerId="ADAL" clId="{F26B66D8-2253-4830-8B6E-819B31463275}" dt="2024-07-15T14:43:21.371" v="343" actId="403"/>
        <pc:sldMkLst>
          <pc:docMk/>
          <pc:sldMk cId="198012473" sldId="2144328304"/>
        </pc:sldMkLst>
        <pc:spChg chg="mod">
          <ac:chgData name="Jason Wiese" userId="4bff8d5b-7de6-4655-b397-69b0afc81113" providerId="ADAL" clId="{F26B66D8-2253-4830-8B6E-819B31463275}" dt="2024-07-15T14:43:21.371" v="343" actId="403"/>
          <ac:spMkLst>
            <pc:docMk/>
            <pc:sldMk cId="198012473" sldId="2144328304"/>
            <ac:spMk id="12" creationId="{7941D18B-6C93-29A8-608B-89C68EDEAAD1}"/>
          </ac:spMkLst>
        </pc:spChg>
        <pc:spChg chg="mod">
          <ac:chgData name="Jason Wiese" userId="4bff8d5b-7de6-4655-b397-69b0afc81113" providerId="ADAL" clId="{F26B66D8-2253-4830-8B6E-819B31463275}" dt="2024-07-15T14:43:21.371" v="343" actId="403"/>
          <ac:spMkLst>
            <pc:docMk/>
            <pc:sldMk cId="198012473" sldId="2144328304"/>
            <ac:spMk id="17" creationId="{AE204602-D4D1-84A8-9B1E-4DC61809D5CD}"/>
          </ac:spMkLst>
        </pc:spChg>
        <pc:spChg chg="del">
          <ac:chgData name="Jason Wiese" userId="4bff8d5b-7de6-4655-b397-69b0afc81113" providerId="ADAL" clId="{F26B66D8-2253-4830-8B6E-819B31463275}" dt="2024-07-15T14:39:15.682" v="227" actId="478"/>
          <ac:spMkLst>
            <pc:docMk/>
            <pc:sldMk cId="198012473" sldId="2144328304"/>
            <ac:spMk id="25" creationId="{2B4C6071-973F-7304-9C68-057C5F56E45C}"/>
          </ac:spMkLst>
        </pc:spChg>
        <pc:spChg chg="mod">
          <ac:chgData name="Jason Wiese" userId="4bff8d5b-7de6-4655-b397-69b0afc81113" providerId="ADAL" clId="{F26B66D8-2253-4830-8B6E-819B31463275}" dt="2024-07-15T14:43:21.371" v="343" actId="403"/>
          <ac:spMkLst>
            <pc:docMk/>
            <pc:sldMk cId="198012473" sldId="2144328304"/>
            <ac:spMk id="28" creationId="{45F843AC-E171-49F0-38DA-01F00E745085}"/>
          </ac:spMkLst>
        </pc:spChg>
        <pc:spChg chg="mod">
          <ac:chgData name="Jason Wiese" userId="4bff8d5b-7de6-4655-b397-69b0afc81113" providerId="ADAL" clId="{F26B66D8-2253-4830-8B6E-819B31463275}" dt="2024-07-15T14:43:21.371" v="343" actId="403"/>
          <ac:spMkLst>
            <pc:docMk/>
            <pc:sldMk cId="198012473" sldId="2144328304"/>
            <ac:spMk id="34" creationId="{359667EB-E43D-BC85-9DF6-73B5A65E5731}"/>
          </ac:spMkLst>
        </pc:spChg>
        <pc:picChg chg="add mod">
          <ac:chgData name="Jason Wiese" userId="4bff8d5b-7de6-4655-b397-69b0afc81113" providerId="ADAL" clId="{F26B66D8-2253-4830-8B6E-819B31463275}" dt="2024-07-15T14:40:46.462" v="285"/>
          <ac:picMkLst>
            <pc:docMk/>
            <pc:sldMk cId="198012473" sldId="2144328304"/>
            <ac:picMk id="4" creationId="{4DDCB3CA-8E5C-024A-A445-3ED52B8B6491}"/>
          </ac:picMkLst>
        </pc:picChg>
        <pc:picChg chg="mod">
          <ac:chgData name="Jason Wiese" userId="4bff8d5b-7de6-4655-b397-69b0afc81113" providerId="ADAL" clId="{F26B66D8-2253-4830-8B6E-819B31463275}" dt="2024-07-15T14:41:09.350" v="306" actId="1037"/>
          <ac:picMkLst>
            <pc:docMk/>
            <pc:sldMk cId="198012473" sldId="2144328304"/>
            <ac:picMk id="11" creationId="{6598DCF4-D4E5-E5E7-A73D-BFE7FF323196}"/>
          </ac:picMkLst>
        </pc:picChg>
        <pc:picChg chg="mod">
          <ac:chgData name="Jason Wiese" userId="4bff8d5b-7de6-4655-b397-69b0afc81113" providerId="ADAL" clId="{F26B66D8-2253-4830-8B6E-819B31463275}" dt="2024-07-15T14:41:02.580" v="287" actId="14100"/>
          <ac:picMkLst>
            <pc:docMk/>
            <pc:sldMk cId="198012473" sldId="2144328304"/>
            <ac:picMk id="14" creationId="{D7B4B3C5-8442-20B2-C310-DAA58E40EDB3}"/>
          </ac:picMkLst>
        </pc:picChg>
        <pc:picChg chg="del">
          <ac:chgData name="Jason Wiese" userId="4bff8d5b-7de6-4655-b397-69b0afc81113" providerId="ADAL" clId="{F26B66D8-2253-4830-8B6E-819B31463275}" dt="2024-07-15T14:39:15.682" v="227" actId="478"/>
          <ac:picMkLst>
            <pc:docMk/>
            <pc:sldMk cId="198012473" sldId="2144328304"/>
            <ac:picMk id="24" creationId="{FD9F76CD-22C4-2DC6-8554-7FBDA74EF2C5}"/>
          </ac:picMkLst>
        </pc:picChg>
        <pc:picChg chg="mod">
          <ac:chgData name="Jason Wiese" userId="4bff8d5b-7de6-4655-b397-69b0afc81113" providerId="ADAL" clId="{F26B66D8-2253-4830-8B6E-819B31463275}" dt="2024-07-15T14:41:02.580" v="287" actId="14100"/>
          <ac:picMkLst>
            <pc:docMk/>
            <pc:sldMk cId="198012473" sldId="2144328304"/>
            <ac:picMk id="27" creationId="{AA3D6337-2E38-9849-A109-4763A4179CD9}"/>
          </ac:picMkLst>
        </pc:picChg>
        <pc:picChg chg="mod">
          <ac:chgData name="Jason Wiese" userId="4bff8d5b-7de6-4655-b397-69b0afc81113" providerId="ADAL" clId="{F26B66D8-2253-4830-8B6E-819B31463275}" dt="2024-07-15T14:41:09.350" v="306" actId="1037"/>
          <ac:picMkLst>
            <pc:docMk/>
            <pc:sldMk cId="198012473" sldId="2144328304"/>
            <ac:picMk id="29" creationId="{BA84109E-5A91-B2D2-1F4E-FA05D871BD2D}"/>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F26B66D8-2253-4830-8B6E-819B31463275}" dt="2024-07-15T14:41:48.072" v="315"/>
              <pc2:cmMkLst xmlns:pc2="http://schemas.microsoft.com/office/powerpoint/2019/9/main/command">
                <pc:docMk/>
                <pc:sldMk cId="198012473" sldId="2144328304"/>
                <pc2:cmMk id="{CC2482B3-B446-46F0-81E0-7D288FA77A4F}"/>
              </pc2:cmMkLst>
            </pc226:cmChg>
          </p:ext>
        </pc:extLst>
      </pc:sldChg>
      <pc:sldChg chg="addSp delSp modSp mod">
        <pc:chgData name="Jason Wiese" userId="4bff8d5b-7de6-4655-b397-69b0afc81113" providerId="ADAL" clId="{F26B66D8-2253-4830-8B6E-819B31463275}" dt="2024-07-15T14:42:09.613" v="342" actId="14100"/>
        <pc:sldMkLst>
          <pc:docMk/>
          <pc:sldMk cId="3118991152" sldId="2146846068"/>
        </pc:sldMkLst>
        <pc:spChg chg="mod">
          <ac:chgData name="Jason Wiese" userId="4bff8d5b-7de6-4655-b397-69b0afc81113" providerId="ADAL" clId="{F26B66D8-2253-4830-8B6E-819B31463275}" dt="2024-07-15T14:36:54.013" v="17"/>
          <ac:spMkLst>
            <pc:docMk/>
            <pc:sldMk cId="3118991152" sldId="2146846068"/>
            <ac:spMk id="3" creationId="{F09CD0D5-587D-79AD-F0C6-8940F545C1DE}"/>
          </ac:spMkLst>
        </pc:spChg>
        <pc:spChg chg="add mod ord">
          <ac:chgData name="Jason Wiese" userId="4bff8d5b-7de6-4655-b397-69b0afc81113" providerId="ADAL" clId="{F26B66D8-2253-4830-8B6E-819B31463275}" dt="2024-07-15T14:38:43.224" v="224" actId="167"/>
          <ac:spMkLst>
            <pc:docMk/>
            <pc:sldMk cId="3118991152" sldId="2146846068"/>
            <ac:spMk id="4" creationId="{2A209CDF-C6D4-7852-41A6-0A26F086D53F}"/>
          </ac:spMkLst>
        </pc:spChg>
        <pc:spChg chg="mod">
          <ac:chgData name="Jason Wiese" userId="4bff8d5b-7de6-4655-b397-69b0afc81113" providerId="ADAL" clId="{F26B66D8-2253-4830-8B6E-819B31463275}" dt="2024-07-15T14:42:09.613" v="342" actId="14100"/>
          <ac:spMkLst>
            <pc:docMk/>
            <pc:sldMk cId="3118991152" sldId="2146846068"/>
            <ac:spMk id="54" creationId="{B346D4E7-252E-5916-BA3F-0BB1D622EABF}"/>
          </ac:spMkLst>
        </pc:spChg>
        <pc:spChg chg="del">
          <ac:chgData name="Jason Wiese" userId="4bff8d5b-7de6-4655-b397-69b0afc81113" providerId="ADAL" clId="{F26B66D8-2253-4830-8B6E-819B31463275}" dt="2024-07-15T14:38:45.890" v="225" actId="478"/>
          <ac:spMkLst>
            <pc:docMk/>
            <pc:sldMk cId="3118991152" sldId="2146846068"/>
            <ac:spMk id="59" creationId="{4CEE98B7-BF65-0D98-291F-C7041E7766F3}"/>
          </ac:spMkLst>
        </pc:spChg>
        <pc:picChg chg="add mod ord">
          <ac:chgData name="Jason Wiese" userId="4bff8d5b-7de6-4655-b397-69b0afc81113" providerId="ADAL" clId="{F26B66D8-2253-4830-8B6E-819B31463275}" dt="2024-07-15T14:36:24.377" v="5" actId="1076"/>
          <ac:picMkLst>
            <pc:docMk/>
            <pc:sldMk cId="3118991152" sldId="2146846068"/>
            <ac:picMk id="2" creationId="{55601737-7D1D-9006-7621-4AC61D99D2A7}"/>
          </ac:picMkLst>
        </pc:picChg>
        <pc:picChg chg="del">
          <ac:chgData name="Jason Wiese" userId="4bff8d5b-7de6-4655-b397-69b0afc81113" providerId="ADAL" clId="{F26B66D8-2253-4830-8B6E-819B31463275}" dt="2024-07-15T14:36:22.373" v="4" actId="478"/>
          <ac:picMkLst>
            <pc:docMk/>
            <pc:sldMk cId="3118991152" sldId="2146846068"/>
            <ac:picMk id="1026" creationId="{FB770664-5FB6-FE8F-AE7D-8CE8B253644D}"/>
          </ac:picMkLst>
        </pc:picChg>
      </pc:sldChg>
    </pc:docChg>
  </pc:docChgLst>
  <pc:docChgLst>
    <pc:chgData name="Leah Montner Dixon" userId="d5b2ae9e-9213-4442-b7df-4db8cbe51e5d" providerId="ADAL" clId="{9AAEB4F2-6EA1-4BDB-9B27-FD1FAD05CA58}"/>
    <pc:docChg chg="undo custSel addSld delSld modSld sldOrd">
      <pc:chgData name="Leah Montner Dixon" userId="d5b2ae9e-9213-4442-b7df-4db8cbe51e5d" providerId="ADAL" clId="{9AAEB4F2-6EA1-4BDB-9B27-FD1FAD05CA58}" dt="2024-07-02T21:57:00.807" v="914" actId="165"/>
      <pc:docMkLst>
        <pc:docMk/>
      </pc:docMkLst>
      <pc:sldChg chg="addSp delSp modSp mod">
        <pc:chgData name="Leah Montner Dixon" userId="d5b2ae9e-9213-4442-b7df-4db8cbe51e5d" providerId="ADAL" clId="{9AAEB4F2-6EA1-4BDB-9B27-FD1FAD05CA58}" dt="2024-07-02T21:57:00.807" v="914" actId="165"/>
        <pc:sldMkLst>
          <pc:docMk/>
          <pc:sldMk cId="198012473" sldId="2144328304"/>
        </pc:sldMkLst>
        <pc:spChg chg="del mod">
          <ac:chgData name="Leah Montner Dixon" userId="d5b2ae9e-9213-4442-b7df-4db8cbe51e5d" providerId="ADAL" clId="{9AAEB4F2-6EA1-4BDB-9B27-FD1FAD05CA58}" dt="2024-07-02T21:39:24.283" v="836" actId="478"/>
          <ac:spMkLst>
            <pc:docMk/>
            <pc:sldMk cId="198012473" sldId="2144328304"/>
            <ac:spMk id="4" creationId="{B4C59D1C-E8EA-BDE4-EBE3-7F4FA02396B8}"/>
          </ac:spMkLst>
        </pc:spChg>
        <pc:spChg chg="add mod topLvl">
          <ac:chgData name="Leah Montner Dixon" userId="d5b2ae9e-9213-4442-b7df-4db8cbe51e5d" providerId="ADAL" clId="{9AAEB4F2-6EA1-4BDB-9B27-FD1FAD05CA58}" dt="2024-07-02T21:57:00.807" v="914" actId="165"/>
          <ac:spMkLst>
            <pc:docMk/>
            <pc:sldMk cId="198012473" sldId="2144328304"/>
            <ac:spMk id="12" creationId="{7941D18B-6C93-29A8-608B-89C68EDEAAD1}"/>
          </ac:spMkLst>
        </pc:spChg>
        <pc:spChg chg="add mod topLvl">
          <ac:chgData name="Leah Montner Dixon" userId="d5b2ae9e-9213-4442-b7df-4db8cbe51e5d" providerId="ADAL" clId="{9AAEB4F2-6EA1-4BDB-9B27-FD1FAD05CA58}" dt="2024-07-02T21:57:00.807" v="914" actId="165"/>
          <ac:spMkLst>
            <pc:docMk/>
            <pc:sldMk cId="198012473" sldId="2144328304"/>
            <ac:spMk id="17" creationId="{AE204602-D4D1-84A8-9B1E-4DC61809D5CD}"/>
          </ac:spMkLst>
        </pc:spChg>
        <pc:spChg chg="del">
          <ac:chgData name="Leah Montner Dixon" userId="d5b2ae9e-9213-4442-b7df-4db8cbe51e5d" providerId="ADAL" clId="{9AAEB4F2-6EA1-4BDB-9B27-FD1FAD05CA58}" dt="2024-07-02T19:23:40.757" v="253" actId="478"/>
          <ac:spMkLst>
            <pc:docMk/>
            <pc:sldMk cId="198012473" sldId="2144328304"/>
            <ac:spMk id="18" creationId="{2C6C566A-7106-BE03-03D5-B78BF1276C01}"/>
          </ac:spMkLst>
        </pc:spChg>
        <pc:spChg chg="del mod">
          <ac:chgData name="Leah Montner Dixon" userId="d5b2ae9e-9213-4442-b7df-4db8cbe51e5d" providerId="ADAL" clId="{9AAEB4F2-6EA1-4BDB-9B27-FD1FAD05CA58}" dt="2024-07-02T20:44:40.410" v="439" actId="478"/>
          <ac:spMkLst>
            <pc:docMk/>
            <pc:sldMk cId="198012473" sldId="2144328304"/>
            <ac:spMk id="23" creationId="{08B620DD-C35C-CE3D-940D-CD37E10F1D4A}"/>
          </ac:spMkLst>
        </pc:spChg>
        <pc:spChg chg="del">
          <ac:chgData name="Leah Montner Dixon" userId="d5b2ae9e-9213-4442-b7df-4db8cbe51e5d" providerId="ADAL" clId="{9AAEB4F2-6EA1-4BDB-9B27-FD1FAD05CA58}" dt="2024-07-02T19:23:42.381" v="254" actId="478"/>
          <ac:spMkLst>
            <pc:docMk/>
            <pc:sldMk cId="198012473" sldId="2144328304"/>
            <ac:spMk id="24" creationId="{95C04D85-134A-3F5C-0049-F82A67D89334}"/>
          </ac:spMkLst>
        </pc:spChg>
        <pc:spChg chg="mod topLvl">
          <ac:chgData name="Leah Montner Dixon" userId="d5b2ae9e-9213-4442-b7df-4db8cbe51e5d" providerId="ADAL" clId="{9AAEB4F2-6EA1-4BDB-9B27-FD1FAD05CA58}" dt="2024-07-02T21:57:00.807" v="914" actId="165"/>
          <ac:spMkLst>
            <pc:docMk/>
            <pc:sldMk cId="198012473" sldId="2144328304"/>
            <ac:spMk id="25" creationId="{2B4C6071-973F-7304-9C68-057C5F56E45C}"/>
          </ac:spMkLst>
        </pc:spChg>
        <pc:spChg chg="del">
          <ac:chgData name="Leah Montner Dixon" userId="d5b2ae9e-9213-4442-b7df-4db8cbe51e5d" providerId="ADAL" clId="{9AAEB4F2-6EA1-4BDB-9B27-FD1FAD05CA58}" dt="2024-07-02T19:23:38.615" v="252" actId="478"/>
          <ac:spMkLst>
            <pc:docMk/>
            <pc:sldMk cId="198012473" sldId="2144328304"/>
            <ac:spMk id="25" creationId="{36C13EE9-EE58-A65E-CB2E-ADC4AD8E5748}"/>
          </ac:spMkLst>
        </pc:spChg>
        <pc:spChg chg="add mod topLvl">
          <ac:chgData name="Leah Montner Dixon" userId="d5b2ae9e-9213-4442-b7df-4db8cbe51e5d" providerId="ADAL" clId="{9AAEB4F2-6EA1-4BDB-9B27-FD1FAD05CA58}" dt="2024-07-02T21:57:00.807" v="914" actId="165"/>
          <ac:spMkLst>
            <pc:docMk/>
            <pc:sldMk cId="198012473" sldId="2144328304"/>
            <ac:spMk id="28" creationId="{45F843AC-E171-49F0-38DA-01F00E745085}"/>
          </ac:spMkLst>
        </pc:spChg>
        <pc:spChg chg="del">
          <ac:chgData name="Leah Montner Dixon" userId="d5b2ae9e-9213-4442-b7df-4db8cbe51e5d" providerId="ADAL" clId="{9AAEB4F2-6EA1-4BDB-9B27-FD1FAD05CA58}" dt="2024-07-02T19:23:38.615" v="252" actId="478"/>
          <ac:spMkLst>
            <pc:docMk/>
            <pc:sldMk cId="198012473" sldId="2144328304"/>
            <ac:spMk id="28" creationId="{C089F140-9E83-6166-BC70-B03608D44C03}"/>
          </ac:spMkLst>
        </pc:spChg>
        <pc:spChg chg="del">
          <ac:chgData name="Leah Montner Dixon" userId="d5b2ae9e-9213-4442-b7df-4db8cbe51e5d" providerId="ADAL" clId="{9AAEB4F2-6EA1-4BDB-9B27-FD1FAD05CA58}" dt="2024-07-02T19:23:38.615" v="252" actId="478"/>
          <ac:spMkLst>
            <pc:docMk/>
            <pc:sldMk cId="198012473" sldId="2144328304"/>
            <ac:spMk id="29" creationId="{37852191-EB88-603E-5AB3-C7B04C2D8411}"/>
          </ac:spMkLst>
        </pc:spChg>
        <pc:spChg chg="add mod topLvl">
          <ac:chgData name="Leah Montner Dixon" userId="d5b2ae9e-9213-4442-b7df-4db8cbe51e5d" providerId="ADAL" clId="{9AAEB4F2-6EA1-4BDB-9B27-FD1FAD05CA58}" dt="2024-07-02T21:57:00.807" v="914" actId="165"/>
          <ac:spMkLst>
            <pc:docMk/>
            <pc:sldMk cId="198012473" sldId="2144328304"/>
            <ac:spMk id="34" creationId="{359667EB-E43D-BC85-9DF6-73B5A65E5731}"/>
          </ac:spMkLst>
        </pc:spChg>
        <pc:grpChg chg="add del mod">
          <ac:chgData name="Leah Montner Dixon" userId="d5b2ae9e-9213-4442-b7df-4db8cbe51e5d" providerId="ADAL" clId="{9AAEB4F2-6EA1-4BDB-9B27-FD1FAD05CA58}" dt="2024-07-02T21:57:00.807" v="914" actId="165"/>
          <ac:grpSpMkLst>
            <pc:docMk/>
            <pc:sldMk cId="198012473" sldId="2144328304"/>
            <ac:grpSpMk id="18" creationId="{56EF371A-1619-F0BA-1D45-F5C91B5F9443}"/>
          </ac:grpSpMkLst>
        </pc:grpChg>
        <pc:grpChg chg="add del mod">
          <ac:chgData name="Leah Montner Dixon" userId="d5b2ae9e-9213-4442-b7df-4db8cbe51e5d" providerId="ADAL" clId="{9AAEB4F2-6EA1-4BDB-9B27-FD1FAD05CA58}" dt="2024-07-02T21:57:00.807" v="914" actId="165"/>
          <ac:grpSpMkLst>
            <pc:docMk/>
            <pc:sldMk cId="198012473" sldId="2144328304"/>
            <ac:grpSpMk id="35" creationId="{465C1E3C-FBAA-4C50-4944-F5D7ADF54D96}"/>
          </ac:grpSpMkLst>
        </pc:grpChg>
        <pc:picChg chg="del">
          <ac:chgData name="Leah Montner Dixon" userId="d5b2ae9e-9213-4442-b7df-4db8cbe51e5d" providerId="ADAL" clId="{9AAEB4F2-6EA1-4BDB-9B27-FD1FAD05CA58}" dt="2024-07-02T19:23:40.757" v="253" actId="478"/>
          <ac:picMkLst>
            <pc:docMk/>
            <pc:sldMk cId="198012473" sldId="2144328304"/>
            <ac:picMk id="9" creationId="{9F8EBF5B-4F0C-2BD2-05AE-F4EFC082D19C}"/>
          </ac:picMkLst>
        </pc:picChg>
        <pc:picChg chg="add">
          <ac:chgData name="Leah Montner Dixon" userId="d5b2ae9e-9213-4442-b7df-4db8cbe51e5d" providerId="ADAL" clId="{9AAEB4F2-6EA1-4BDB-9B27-FD1FAD05CA58}" dt="2024-07-02T20:42:46.651" v="345"/>
          <ac:picMkLst>
            <pc:docMk/>
            <pc:sldMk cId="198012473" sldId="2144328304"/>
            <ac:picMk id="9" creationId="{AEB52478-B6FE-0854-19D1-D2961118B70D}"/>
          </ac:picMkLst>
        </pc:picChg>
        <pc:picChg chg="add mod topLvl">
          <ac:chgData name="Leah Montner Dixon" userId="d5b2ae9e-9213-4442-b7df-4db8cbe51e5d" providerId="ADAL" clId="{9AAEB4F2-6EA1-4BDB-9B27-FD1FAD05CA58}" dt="2024-07-02T21:57:00.807" v="914" actId="165"/>
          <ac:picMkLst>
            <pc:docMk/>
            <pc:sldMk cId="198012473" sldId="2144328304"/>
            <ac:picMk id="11" creationId="{6598DCF4-D4E5-E5E7-A73D-BFE7FF323196}"/>
          </ac:picMkLst>
        </pc:picChg>
        <pc:picChg chg="del">
          <ac:chgData name="Leah Montner Dixon" userId="d5b2ae9e-9213-4442-b7df-4db8cbe51e5d" providerId="ADAL" clId="{9AAEB4F2-6EA1-4BDB-9B27-FD1FAD05CA58}" dt="2024-07-02T19:23:40.757" v="253" actId="478"/>
          <ac:picMkLst>
            <pc:docMk/>
            <pc:sldMk cId="198012473" sldId="2144328304"/>
            <ac:picMk id="11" creationId="{B1ECB6C5-9242-6A39-015D-46CFD7FAAA88}"/>
          </ac:picMkLst>
        </pc:picChg>
        <pc:picChg chg="del">
          <ac:chgData name="Leah Montner Dixon" userId="d5b2ae9e-9213-4442-b7df-4db8cbe51e5d" providerId="ADAL" clId="{9AAEB4F2-6EA1-4BDB-9B27-FD1FAD05CA58}" dt="2024-07-02T19:23:38.615" v="252" actId="478"/>
          <ac:picMkLst>
            <pc:docMk/>
            <pc:sldMk cId="198012473" sldId="2144328304"/>
            <ac:picMk id="12" creationId="{B64167FE-E982-DD53-161C-7A8E0BDEEB4F}"/>
          </ac:picMkLst>
        </pc:picChg>
        <pc:picChg chg="del">
          <ac:chgData name="Leah Montner Dixon" userId="d5b2ae9e-9213-4442-b7df-4db8cbe51e5d" providerId="ADAL" clId="{9AAEB4F2-6EA1-4BDB-9B27-FD1FAD05CA58}" dt="2024-07-02T19:24:57.252" v="266" actId="478"/>
          <ac:picMkLst>
            <pc:docMk/>
            <pc:sldMk cId="198012473" sldId="2144328304"/>
            <ac:picMk id="14" creationId="{CB0F2F4E-3541-D888-A61B-1202791E4404}"/>
          </ac:picMkLst>
        </pc:picChg>
        <pc:picChg chg="add mod topLvl">
          <ac:chgData name="Leah Montner Dixon" userId="d5b2ae9e-9213-4442-b7df-4db8cbe51e5d" providerId="ADAL" clId="{9AAEB4F2-6EA1-4BDB-9B27-FD1FAD05CA58}" dt="2024-07-02T21:57:00.807" v="914" actId="165"/>
          <ac:picMkLst>
            <pc:docMk/>
            <pc:sldMk cId="198012473" sldId="2144328304"/>
            <ac:picMk id="14" creationId="{D7B4B3C5-8442-20B2-C310-DAA58E40EDB3}"/>
          </ac:picMkLst>
        </pc:picChg>
        <pc:picChg chg="del">
          <ac:chgData name="Leah Montner Dixon" userId="d5b2ae9e-9213-4442-b7df-4db8cbe51e5d" providerId="ADAL" clId="{9AAEB4F2-6EA1-4BDB-9B27-FD1FAD05CA58}" dt="2024-07-02T19:23:38.615" v="252" actId="478"/>
          <ac:picMkLst>
            <pc:docMk/>
            <pc:sldMk cId="198012473" sldId="2144328304"/>
            <ac:picMk id="17" creationId="{E898FE82-875C-3040-ABB7-622E4A60D420}"/>
          </ac:picMkLst>
        </pc:picChg>
        <pc:picChg chg="mod topLvl">
          <ac:chgData name="Leah Montner Dixon" userId="d5b2ae9e-9213-4442-b7df-4db8cbe51e5d" providerId="ADAL" clId="{9AAEB4F2-6EA1-4BDB-9B27-FD1FAD05CA58}" dt="2024-07-02T21:57:00.807" v="914" actId="165"/>
          <ac:picMkLst>
            <pc:docMk/>
            <pc:sldMk cId="198012473" sldId="2144328304"/>
            <ac:picMk id="24" creationId="{FD9F76CD-22C4-2DC6-8554-7FBDA74EF2C5}"/>
          </ac:picMkLst>
        </pc:picChg>
        <pc:picChg chg="add del mod ord">
          <ac:chgData name="Leah Montner Dixon" userId="d5b2ae9e-9213-4442-b7df-4db8cbe51e5d" providerId="ADAL" clId="{9AAEB4F2-6EA1-4BDB-9B27-FD1FAD05CA58}" dt="2024-07-02T21:39:24.283" v="836" actId="478"/>
          <ac:picMkLst>
            <pc:docMk/>
            <pc:sldMk cId="198012473" sldId="2144328304"/>
            <ac:picMk id="26" creationId="{2722EE78-2ABF-FBD8-3E29-05EC08ABB605}"/>
          </ac:picMkLst>
        </pc:picChg>
        <pc:picChg chg="add mod topLvl">
          <ac:chgData name="Leah Montner Dixon" userId="d5b2ae9e-9213-4442-b7df-4db8cbe51e5d" providerId="ADAL" clId="{9AAEB4F2-6EA1-4BDB-9B27-FD1FAD05CA58}" dt="2024-07-02T21:57:00.807" v="914" actId="165"/>
          <ac:picMkLst>
            <pc:docMk/>
            <pc:sldMk cId="198012473" sldId="2144328304"/>
            <ac:picMk id="27" creationId="{AA3D6337-2E38-9849-A109-4763A4179CD9}"/>
          </ac:picMkLst>
        </pc:picChg>
        <pc:picChg chg="add mod topLvl">
          <ac:chgData name="Leah Montner Dixon" userId="d5b2ae9e-9213-4442-b7df-4db8cbe51e5d" providerId="ADAL" clId="{9AAEB4F2-6EA1-4BDB-9B27-FD1FAD05CA58}" dt="2024-07-02T21:57:00.807" v="914" actId="165"/>
          <ac:picMkLst>
            <pc:docMk/>
            <pc:sldMk cId="198012473" sldId="2144328304"/>
            <ac:picMk id="29" creationId="{BA84109E-5A91-B2D2-1F4E-FA05D871BD2D}"/>
          </ac:picMkLst>
        </pc:picChg>
        <pc:picChg chg="del">
          <ac:chgData name="Leah Montner Dixon" userId="d5b2ae9e-9213-4442-b7df-4db8cbe51e5d" providerId="ADAL" clId="{9AAEB4F2-6EA1-4BDB-9B27-FD1FAD05CA58}" dt="2024-07-02T19:23:38.615" v="252" actId="478"/>
          <ac:picMkLst>
            <pc:docMk/>
            <pc:sldMk cId="198012473" sldId="2144328304"/>
            <ac:picMk id="36" creationId="{894F3441-3BF0-1DCE-093B-F04BEE3B5745}"/>
          </ac:picMkLst>
        </pc:picChg>
      </pc:sldChg>
      <pc:sldChg chg="del">
        <pc:chgData name="Leah Montner Dixon" userId="d5b2ae9e-9213-4442-b7df-4db8cbe51e5d" providerId="ADAL" clId="{9AAEB4F2-6EA1-4BDB-9B27-FD1FAD05CA58}" dt="2024-06-18T17:57:25.311" v="0" actId="2696"/>
        <pc:sldMkLst>
          <pc:docMk/>
          <pc:sldMk cId="2915586820" sldId="2146846442"/>
        </pc:sldMkLst>
      </pc:sldChg>
      <pc:sldChg chg="delSp modSp del mod ord">
        <pc:chgData name="Leah Montner Dixon" userId="d5b2ae9e-9213-4442-b7df-4db8cbe51e5d" providerId="ADAL" clId="{9AAEB4F2-6EA1-4BDB-9B27-FD1FAD05CA58}" dt="2024-07-02T19:10:20.284" v="50" actId="2696"/>
        <pc:sldMkLst>
          <pc:docMk/>
          <pc:sldMk cId="2309013104" sldId="2146846483"/>
        </pc:sldMkLst>
        <pc:spChg chg="del">
          <ac:chgData name="Leah Montner Dixon" userId="d5b2ae9e-9213-4442-b7df-4db8cbe51e5d" providerId="ADAL" clId="{9AAEB4F2-6EA1-4BDB-9B27-FD1FAD05CA58}" dt="2024-07-02T18:45:26.860" v="18" actId="478"/>
          <ac:spMkLst>
            <pc:docMk/>
            <pc:sldMk cId="2309013104" sldId="2146846483"/>
            <ac:spMk id="3" creationId="{7AE11A90-B4AF-FBBF-ABEB-9C13E3714EF7}"/>
          </ac:spMkLst>
        </pc:spChg>
        <pc:spChg chg="mod">
          <ac:chgData name="Leah Montner Dixon" userId="d5b2ae9e-9213-4442-b7df-4db8cbe51e5d" providerId="ADAL" clId="{9AAEB4F2-6EA1-4BDB-9B27-FD1FAD05CA58}" dt="2024-07-02T18:45:36.267" v="47" actId="5793"/>
          <ac:spMkLst>
            <pc:docMk/>
            <pc:sldMk cId="2309013104" sldId="2146846483"/>
            <ac:spMk id="8" creationId="{03D5A568-8D0C-C1C8-F626-7CE29DEB58F2}"/>
          </ac:spMkLst>
        </pc:spChg>
      </pc:sldChg>
      <pc:sldChg chg="delSp modSp mod">
        <pc:chgData name="Leah Montner Dixon" userId="d5b2ae9e-9213-4442-b7df-4db8cbe51e5d" providerId="ADAL" clId="{9AAEB4F2-6EA1-4BDB-9B27-FD1FAD05CA58}" dt="2024-07-02T18:43:14.015" v="11" actId="478"/>
        <pc:sldMkLst>
          <pc:docMk/>
          <pc:sldMk cId="731986809" sldId="2146846506"/>
        </pc:sldMkLst>
        <pc:spChg chg="del mod">
          <ac:chgData name="Leah Montner Dixon" userId="d5b2ae9e-9213-4442-b7df-4db8cbe51e5d" providerId="ADAL" clId="{9AAEB4F2-6EA1-4BDB-9B27-FD1FAD05CA58}" dt="2024-07-02T18:43:14.015" v="11" actId="478"/>
          <ac:spMkLst>
            <pc:docMk/>
            <pc:sldMk cId="731986809" sldId="2146846506"/>
            <ac:spMk id="3" creationId="{7A55353B-13B9-4513-4658-1414CD1142EF}"/>
          </ac:spMkLst>
        </pc:spChg>
      </pc:sldChg>
      <pc:sldChg chg="delSp modSp mod">
        <pc:chgData name="Leah Montner Dixon" userId="d5b2ae9e-9213-4442-b7df-4db8cbe51e5d" providerId="ADAL" clId="{9AAEB4F2-6EA1-4BDB-9B27-FD1FAD05CA58}" dt="2024-07-02T19:29:54.719" v="339" actId="255"/>
        <pc:sldMkLst>
          <pc:docMk/>
          <pc:sldMk cId="1401493656" sldId="2146846509"/>
        </pc:sldMkLst>
        <pc:spChg chg="mod">
          <ac:chgData name="Leah Montner Dixon" userId="d5b2ae9e-9213-4442-b7df-4db8cbe51e5d" providerId="ADAL" clId="{9AAEB4F2-6EA1-4BDB-9B27-FD1FAD05CA58}" dt="2024-07-02T19:29:54.719" v="339" actId="255"/>
          <ac:spMkLst>
            <pc:docMk/>
            <pc:sldMk cId="1401493656" sldId="2146846509"/>
            <ac:spMk id="6" creationId="{3C7F0208-680D-E6E6-CF4D-D264824CC84D}"/>
          </ac:spMkLst>
        </pc:spChg>
        <pc:spChg chg="del">
          <ac:chgData name="Leah Montner Dixon" userId="d5b2ae9e-9213-4442-b7df-4db8cbe51e5d" providerId="ADAL" clId="{9AAEB4F2-6EA1-4BDB-9B27-FD1FAD05CA58}" dt="2024-07-02T19:25:55.348" v="328" actId="478"/>
          <ac:spMkLst>
            <pc:docMk/>
            <pc:sldMk cId="1401493656" sldId="2146846509"/>
            <ac:spMk id="9" creationId="{14986A85-C2B8-A0D8-63FC-22E80E3DD906}"/>
          </ac:spMkLst>
        </pc:spChg>
      </pc:sldChg>
      <pc:sldChg chg="delSp modSp del mod ord">
        <pc:chgData name="Leah Montner Dixon" userId="d5b2ae9e-9213-4442-b7df-4db8cbe51e5d" providerId="ADAL" clId="{9AAEB4F2-6EA1-4BDB-9B27-FD1FAD05CA58}" dt="2024-07-02T19:12:03.679" v="52" actId="47"/>
        <pc:sldMkLst>
          <pc:docMk/>
          <pc:sldMk cId="1746420058" sldId="2146846514"/>
        </pc:sldMkLst>
        <pc:spChg chg="del">
          <ac:chgData name="Leah Montner Dixon" userId="d5b2ae9e-9213-4442-b7df-4db8cbe51e5d" providerId="ADAL" clId="{9AAEB4F2-6EA1-4BDB-9B27-FD1FAD05CA58}" dt="2024-07-02T18:42:57.586" v="8" actId="478"/>
          <ac:spMkLst>
            <pc:docMk/>
            <pc:sldMk cId="1746420058" sldId="2146846514"/>
            <ac:spMk id="3" creationId="{2DE784AF-43AA-7EB9-EF21-FDBA524B7D50}"/>
          </ac:spMkLst>
        </pc:spChg>
        <pc:spChg chg="mod">
          <ac:chgData name="Leah Montner Dixon" userId="d5b2ae9e-9213-4442-b7df-4db8cbe51e5d" providerId="ADAL" clId="{9AAEB4F2-6EA1-4BDB-9B27-FD1FAD05CA58}" dt="2024-07-02T19:12:02.346" v="51" actId="21"/>
          <ac:spMkLst>
            <pc:docMk/>
            <pc:sldMk cId="1746420058" sldId="2146846514"/>
            <ac:spMk id="4" creationId="{C1A78658-3DFE-337E-79FD-AD5A1730B0F6}"/>
          </ac:spMkLst>
        </pc:spChg>
      </pc:sldChg>
      <pc:sldChg chg="addSp delSp modSp mod addCm">
        <pc:chgData name="Leah Montner Dixon" userId="d5b2ae9e-9213-4442-b7df-4db8cbe51e5d" providerId="ADAL" clId="{9AAEB4F2-6EA1-4BDB-9B27-FD1FAD05CA58}" dt="2024-07-02T20:52:15.138" v="792"/>
        <pc:sldMkLst>
          <pc:docMk/>
          <pc:sldMk cId="2358090311" sldId="2146846555"/>
        </pc:sldMkLst>
        <pc:spChg chg="mod">
          <ac:chgData name="Leah Montner Dixon" userId="d5b2ae9e-9213-4442-b7df-4db8cbe51e5d" providerId="ADAL" clId="{9AAEB4F2-6EA1-4BDB-9B27-FD1FAD05CA58}" dt="2024-07-02T20:48:13.551" v="781" actId="1035"/>
          <ac:spMkLst>
            <pc:docMk/>
            <pc:sldMk cId="2358090311" sldId="2146846555"/>
            <ac:spMk id="3" creationId="{AF40898C-49BA-05C9-E0A0-8BB2E242D76D}"/>
          </ac:spMkLst>
        </pc:spChg>
        <pc:spChg chg="del mod">
          <ac:chgData name="Leah Montner Dixon" userId="d5b2ae9e-9213-4442-b7df-4db8cbe51e5d" providerId="ADAL" clId="{9AAEB4F2-6EA1-4BDB-9B27-FD1FAD05CA58}" dt="2024-07-02T20:45:08.412" v="471" actId="478"/>
          <ac:spMkLst>
            <pc:docMk/>
            <pc:sldMk cId="2358090311" sldId="2146846555"/>
            <ac:spMk id="4" creationId="{BFCDED1D-EEED-4F86-221F-27F0D2206926}"/>
          </ac:spMkLst>
        </pc:spChg>
        <pc:spChg chg="mod">
          <ac:chgData name="Leah Montner Dixon" userId="d5b2ae9e-9213-4442-b7df-4db8cbe51e5d" providerId="ADAL" clId="{9AAEB4F2-6EA1-4BDB-9B27-FD1FAD05CA58}" dt="2024-07-02T20:48:13.551" v="781" actId="1035"/>
          <ac:spMkLst>
            <pc:docMk/>
            <pc:sldMk cId="2358090311" sldId="2146846555"/>
            <ac:spMk id="6" creationId="{883777A7-65A2-FF8D-CC1A-158812EEA443}"/>
          </ac:spMkLst>
        </pc:spChg>
        <pc:spChg chg="mod">
          <ac:chgData name="Leah Montner Dixon" userId="d5b2ae9e-9213-4442-b7df-4db8cbe51e5d" providerId="ADAL" clId="{9AAEB4F2-6EA1-4BDB-9B27-FD1FAD05CA58}" dt="2024-07-02T20:48:13.551" v="781" actId="1035"/>
          <ac:spMkLst>
            <pc:docMk/>
            <pc:sldMk cId="2358090311" sldId="2146846555"/>
            <ac:spMk id="9" creationId="{DAE33ECE-DFB2-0DAC-2BB2-51FEA2E16AB8}"/>
          </ac:spMkLst>
        </pc:spChg>
        <pc:spChg chg="mod">
          <ac:chgData name="Leah Montner Dixon" userId="d5b2ae9e-9213-4442-b7df-4db8cbe51e5d" providerId="ADAL" clId="{9AAEB4F2-6EA1-4BDB-9B27-FD1FAD05CA58}" dt="2024-07-02T20:48:13.551" v="781" actId="1035"/>
          <ac:spMkLst>
            <pc:docMk/>
            <pc:sldMk cId="2358090311" sldId="2146846555"/>
            <ac:spMk id="12" creationId="{4458D442-0E71-2778-A828-4CE4C6F1F1B9}"/>
          </ac:spMkLst>
        </pc:spChg>
        <pc:spChg chg="mod">
          <ac:chgData name="Leah Montner Dixon" userId="d5b2ae9e-9213-4442-b7df-4db8cbe51e5d" providerId="ADAL" clId="{9AAEB4F2-6EA1-4BDB-9B27-FD1FAD05CA58}" dt="2024-07-02T20:48:13.551" v="781" actId="1035"/>
          <ac:spMkLst>
            <pc:docMk/>
            <pc:sldMk cId="2358090311" sldId="2146846555"/>
            <ac:spMk id="13" creationId="{CDF4D61A-E174-B227-F353-795E1AD7AD4B}"/>
          </ac:spMkLst>
        </pc:spChg>
        <pc:spChg chg="mod">
          <ac:chgData name="Leah Montner Dixon" userId="d5b2ae9e-9213-4442-b7df-4db8cbe51e5d" providerId="ADAL" clId="{9AAEB4F2-6EA1-4BDB-9B27-FD1FAD05CA58}" dt="2024-07-02T20:48:13.551" v="781" actId="1035"/>
          <ac:spMkLst>
            <pc:docMk/>
            <pc:sldMk cId="2358090311" sldId="2146846555"/>
            <ac:spMk id="14" creationId="{C3253570-E2A2-FAA4-83BA-3CC9F51048A2}"/>
          </ac:spMkLst>
        </pc:spChg>
        <pc:spChg chg="add mod">
          <ac:chgData name="Leah Montner Dixon" userId="d5b2ae9e-9213-4442-b7df-4db8cbe51e5d" providerId="ADAL" clId="{9AAEB4F2-6EA1-4BDB-9B27-FD1FAD05CA58}" dt="2024-07-02T20:45:56.496" v="603" actId="14100"/>
          <ac:spMkLst>
            <pc:docMk/>
            <pc:sldMk cId="2358090311" sldId="2146846555"/>
            <ac:spMk id="15" creationId="{8E5AA73C-C5B6-132B-285C-2ACFC6E9D702}"/>
          </ac:spMkLst>
        </pc:spChg>
        <pc:spChg chg="mod">
          <ac:chgData name="Leah Montner Dixon" userId="d5b2ae9e-9213-4442-b7df-4db8cbe51e5d" providerId="ADAL" clId="{9AAEB4F2-6EA1-4BDB-9B27-FD1FAD05CA58}" dt="2024-07-02T20:48:13.551" v="781" actId="1035"/>
          <ac:spMkLst>
            <pc:docMk/>
            <pc:sldMk cId="2358090311" sldId="2146846555"/>
            <ac:spMk id="16" creationId="{D1D14871-172D-844A-3A5A-3AD678A4C7BD}"/>
          </ac:spMkLst>
        </pc:spChg>
        <pc:spChg chg="mod">
          <ac:chgData name="Leah Montner Dixon" userId="d5b2ae9e-9213-4442-b7df-4db8cbe51e5d" providerId="ADAL" clId="{9AAEB4F2-6EA1-4BDB-9B27-FD1FAD05CA58}" dt="2024-07-02T20:48:13.551" v="781" actId="1035"/>
          <ac:spMkLst>
            <pc:docMk/>
            <pc:sldMk cId="2358090311" sldId="2146846555"/>
            <ac:spMk id="17" creationId="{1B3F2299-9C4C-A5A1-BE5E-29CFE5A1D363}"/>
          </ac:spMkLst>
        </pc:spChg>
        <pc:spChg chg="mod">
          <ac:chgData name="Leah Montner Dixon" userId="d5b2ae9e-9213-4442-b7df-4db8cbe51e5d" providerId="ADAL" clId="{9AAEB4F2-6EA1-4BDB-9B27-FD1FAD05CA58}" dt="2024-07-02T20:48:13.551" v="781" actId="1035"/>
          <ac:spMkLst>
            <pc:docMk/>
            <pc:sldMk cId="2358090311" sldId="2146846555"/>
            <ac:spMk id="18" creationId="{DBDB7847-B86E-DE92-2A2C-ACD1DBCB2AD5}"/>
          </ac:spMkLst>
        </pc:spChg>
        <pc:spChg chg="add mod">
          <ac:chgData name="Leah Montner Dixon" userId="d5b2ae9e-9213-4442-b7df-4db8cbe51e5d" providerId="ADAL" clId="{9AAEB4F2-6EA1-4BDB-9B27-FD1FAD05CA58}" dt="2024-07-02T20:52:11.009" v="791" actId="12788"/>
          <ac:spMkLst>
            <pc:docMk/>
            <pc:sldMk cId="2358090311" sldId="2146846555"/>
            <ac:spMk id="19" creationId="{5BD95724-26BA-DE8E-341F-B5B92B77C73E}"/>
          </ac:spMkLst>
        </pc:spChg>
        <pc:spChg chg="mod">
          <ac:chgData name="Leah Montner Dixon" userId="d5b2ae9e-9213-4442-b7df-4db8cbe51e5d" providerId="ADAL" clId="{9AAEB4F2-6EA1-4BDB-9B27-FD1FAD05CA58}" dt="2024-07-02T20:48:13.551" v="781" actId="1035"/>
          <ac:spMkLst>
            <pc:docMk/>
            <pc:sldMk cId="2358090311" sldId="2146846555"/>
            <ac:spMk id="36" creationId="{B167288D-881B-66A6-AA5C-204D372D803B}"/>
          </ac:spMkLst>
        </pc:spChg>
        <pc:spChg chg="mod">
          <ac:chgData name="Leah Montner Dixon" userId="d5b2ae9e-9213-4442-b7df-4db8cbe51e5d" providerId="ADAL" clId="{9AAEB4F2-6EA1-4BDB-9B27-FD1FAD05CA58}" dt="2024-07-02T20:48:13.551" v="781" actId="1035"/>
          <ac:spMkLst>
            <pc:docMk/>
            <pc:sldMk cId="2358090311" sldId="2146846555"/>
            <ac:spMk id="38" creationId="{BAF13969-5419-3DEC-F8EC-0A4ACAB48D5E}"/>
          </ac:spMkLst>
        </pc:spChg>
        <pc:spChg chg="mod">
          <ac:chgData name="Leah Montner Dixon" userId="d5b2ae9e-9213-4442-b7df-4db8cbe51e5d" providerId="ADAL" clId="{9AAEB4F2-6EA1-4BDB-9B27-FD1FAD05CA58}" dt="2024-07-02T20:48:13.551" v="781" actId="1035"/>
          <ac:spMkLst>
            <pc:docMk/>
            <pc:sldMk cId="2358090311" sldId="2146846555"/>
            <ac:spMk id="40" creationId="{FCDB3F86-9D52-A48A-E370-880015639293}"/>
          </ac:spMkLst>
        </pc:spChg>
        <pc:spChg chg="mod">
          <ac:chgData name="Leah Montner Dixon" userId="d5b2ae9e-9213-4442-b7df-4db8cbe51e5d" providerId="ADAL" clId="{9AAEB4F2-6EA1-4BDB-9B27-FD1FAD05CA58}" dt="2024-07-02T20:48:13.551" v="781" actId="1035"/>
          <ac:spMkLst>
            <pc:docMk/>
            <pc:sldMk cId="2358090311" sldId="2146846555"/>
            <ac:spMk id="43" creationId="{C7A66571-5C39-F31A-9553-C813A1A5E46B}"/>
          </ac:spMkLst>
        </pc:spChg>
        <pc:spChg chg="mod">
          <ac:chgData name="Leah Montner Dixon" userId="d5b2ae9e-9213-4442-b7df-4db8cbe51e5d" providerId="ADAL" clId="{9AAEB4F2-6EA1-4BDB-9B27-FD1FAD05CA58}" dt="2024-07-02T20:48:13.551" v="781" actId="1035"/>
          <ac:spMkLst>
            <pc:docMk/>
            <pc:sldMk cId="2358090311" sldId="2146846555"/>
            <ac:spMk id="46" creationId="{5FD887A1-7186-CBA9-0CF4-58B518AD4B62}"/>
          </ac:spMkLst>
        </pc:spChg>
        <pc:spChg chg="mod">
          <ac:chgData name="Leah Montner Dixon" userId="d5b2ae9e-9213-4442-b7df-4db8cbe51e5d" providerId="ADAL" clId="{9AAEB4F2-6EA1-4BDB-9B27-FD1FAD05CA58}" dt="2024-07-02T20:48:13.551" v="781" actId="1035"/>
          <ac:spMkLst>
            <pc:docMk/>
            <pc:sldMk cId="2358090311" sldId="2146846555"/>
            <ac:spMk id="47" creationId="{DCC405D4-C9A1-BC69-C5BF-E4821F802403}"/>
          </ac:spMkLst>
        </pc:spChg>
        <pc:cxnChg chg="mod">
          <ac:chgData name="Leah Montner Dixon" userId="d5b2ae9e-9213-4442-b7df-4db8cbe51e5d" providerId="ADAL" clId="{9AAEB4F2-6EA1-4BDB-9B27-FD1FAD05CA58}" dt="2024-07-02T20:48:13.551" v="781" actId="1035"/>
          <ac:cxnSpMkLst>
            <pc:docMk/>
            <pc:sldMk cId="2358090311" sldId="2146846555"/>
            <ac:cxnSpMk id="7" creationId="{B727F32B-5A7D-4332-47D4-22596C54F4CF}"/>
          </ac:cxnSpMkLst>
        </pc:cxnChg>
        <pc:cxnChg chg="mod">
          <ac:chgData name="Leah Montner Dixon" userId="d5b2ae9e-9213-4442-b7df-4db8cbe51e5d" providerId="ADAL" clId="{9AAEB4F2-6EA1-4BDB-9B27-FD1FAD05CA58}" dt="2024-07-02T20:48:13.551" v="781" actId="1035"/>
          <ac:cxnSpMkLst>
            <pc:docMk/>
            <pc:sldMk cId="2358090311" sldId="2146846555"/>
            <ac:cxnSpMk id="34" creationId="{2171773C-2A72-5C0B-D67D-BD303B6A61F9}"/>
          </ac:cxnSpMkLst>
        </pc:cxnChg>
        <pc:cxnChg chg="mod">
          <ac:chgData name="Leah Montner Dixon" userId="d5b2ae9e-9213-4442-b7df-4db8cbe51e5d" providerId="ADAL" clId="{9AAEB4F2-6EA1-4BDB-9B27-FD1FAD05CA58}" dt="2024-07-02T20:48:13.551" v="781" actId="1035"/>
          <ac:cxnSpMkLst>
            <pc:docMk/>
            <pc:sldMk cId="2358090311" sldId="2146846555"/>
            <ac:cxnSpMk id="37" creationId="{EDB3BF34-8428-9842-7970-B227C1A2770A}"/>
          </ac:cxnSpMkLst>
        </pc:cxnChg>
        <pc:cxnChg chg="mod">
          <ac:chgData name="Leah Montner Dixon" userId="d5b2ae9e-9213-4442-b7df-4db8cbe51e5d" providerId="ADAL" clId="{9AAEB4F2-6EA1-4BDB-9B27-FD1FAD05CA58}" dt="2024-07-02T20:48:13.551" v="781" actId="1035"/>
          <ac:cxnSpMkLst>
            <pc:docMk/>
            <pc:sldMk cId="2358090311" sldId="2146846555"/>
            <ac:cxnSpMk id="41" creationId="{09F6F50E-398C-0D0E-3988-7757EE72C4F1}"/>
          </ac:cxnSpMkLst>
        </pc:cxnChg>
        <pc:cxnChg chg="mod">
          <ac:chgData name="Leah Montner Dixon" userId="d5b2ae9e-9213-4442-b7df-4db8cbe51e5d" providerId="ADAL" clId="{9AAEB4F2-6EA1-4BDB-9B27-FD1FAD05CA58}" dt="2024-07-02T20:48:13.551" v="781" actId="1035"/>
          <ac:cxnSpMkLst>
            <pc:docMk/>
            <pc:sldMk cId="2358090311" sldId="2146846555"/>
            <ac:cxnSpMk id="44" creationId="{DF614E89-1A80-A75F-8977-FDFFCCE1BBC0}"/>
          </ac:cxnSpMkLst>
        </pc:cxn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9AAEB4F2-6EA1-4BDB-9B27-FD1FAD05CA58}" dt="2024-07-02T20:52:15.138" v="792"/>
              <pc2:cmMkLst xmlns:pc2="http://schemas.microsoft.com/office/powerpoint/2019/9/main/command">
                <pc:docMk/>
                <pc:sldMk cId="2358090311" sldId="2146846555"/>
                <pc2:cmMk id="{11938F63-AC44-4F58-A892-689550AA8F7E}"/>
              </pc2:cmMkLst>
            </pc226:cmChg>
          </p:ext>
        </pc:extLst>
      </pc:sldChg>
      <pc:sldChg chg="del addCm">
        <pc:chgData name="Leah Montner Dixon" userId="d5b2ae9e-9213-4442-b7df-4db8cbe51e5d" providerId="ADAL" clId="{9AAEB4F2-6EA1-4BDB-9B27-FD1FAD05CA58}" dt="2024-07-02T18:41:54.749" v="6" actId="2696"/>
        <pc:sldMkLst>
          <pc:docMk/>
          <pc:sldMk cId="802533873" sldId="2146846560"/>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9AAEB4F2-6EA1-4BDB-9B27-FD1FAD05CA58}" dt="2024-07-02T17:52:55.685" v="5"/>
              <pc2:cmMkLst xmlns:pc2="http://schemas.microsoft.com/office/powerpoint/2019/9/main/command">
                <pc:docMk/>
                <pc:sldMk cId="802533873" sldId="2146846560"/>
                <pc2:cmMk id="{44677F55-3C26-4ADE-8DC8-9FEFAAEA51ED}"/>
              </pc2:cmMkLst>
            </pc226:cmChg>
          </p:ext>
        </pc:extLst>
      </pc:sldChg>
      <pc:sldChg chg="add">
        <pc:chgData name="Leah Montner Dixon" userId="d5b2ae9e-9213-4442-b7df-4db8cbe51e5d" providerId="ADAL" clId="{9AAEB4F2-6EA1-4BDB-9B27-FD1FAD05CA58}" dt="2024-07-02T18:41:58.859" v="7"/>
        <pc:sldMkLst>
          <pc:docMk/>
          <pc:sldMk cId="1438510922" sldId="2146846560"/>
        </pc:sldMkLst>
      </pc:sldChg>
      <pc:sldChg chg="addSp delSp modSp mod">
        <pc:chgData name="Leah Montner Dixon" userId="d5b2ae9e-9213-4442-b7df-4db8cbe51e5d" providerId="ADAL" clId="{9AAEB4F2-6EA1-4BDB-9B27-FD1FAD05CA58}" dt="2024-07-02T20:03:54.045" v="343" actId="20577"/>
        <pc:sldMkLst>
          <pc:docMk/>
          <pc:sldMk cId="4074803006" sldId="2146846562"/>
        </pc:sldMkLst>
        <pc:spChg chg="del">
          <ac:chgData name="Leah Montner Dixon" userId="d5b2ae9e-9213-4442-b7df-4db8cbe51e5d" providerId="ADAL" clId="{9AAEB4F2-6EA1-4BDB-9B27-FD1FAD05CA58}" dt="2024-06-18T17:57:36.859" v="1" actId="478"/>
          <ac:spMkLst>
            <pc:docMk/>
            <pc:sldMk cId="4074803006" sldId="2146846562"/>
            <ac:spMk id="4" creationId="{BBF95774-70C5-BDAB-6E22-29B6E2D22674}"/>
          </ac:spMkLst>
        </pc:spChg>
        <pc:spChg chg="mod">
          <ac:chgData name="Leah Montner Dixon" userId="d5b2ae9e-9213-4442-b7df-4db8cbe51e5d" providerId="ADAL" clId="{9AAEB4F2-6EA1-4BDB-9B27-FD1FAD05CA58}" dt="2024-07-02T20:03:54.045" v="343" actId="20577"/>
          <ac:spMkLst>
            <pc:docMk/>
            <pc:sldMk cId="4074803006" sldId="2146846562"/>
            <ac:spMk id="5" creationId="{21496FD2-DA86-382F-D051-F482BD4F7603}"/>
          </ac:spMkLst>
        </pc:spChg>
        <pc:picChg chg="del mod">
          <ac:chgData name="Leah Montner Dixon" userId="d5b2ae9e-9213-4442-b7df-4db8cbe51e5d" providerId="ADAL" clId="{9AAEB4F2-6EA1-4BDB-9B27-FD1FAD05CA58}" dt="2024-07-02T18:44:47.881" v="13" actId="478"/>
          <ac:picMkLst>
            <pc:docMk/>
            <pc:sldMk cId="4074803006" sldId="2146846562"/>
            <ac:picMk id="6" creationId="{0E212E05-CAA2-2ADB-0F70-A53CA4BF50B0}"/>
          </ac:picMkLst>
        </pc:picChg>
        <pc:picChg chg="add mod ord">
          <ac:chgData name="Leah Montner Dixon" userId="d5b2ae9e-9213-4442-b7df-4db8cbe51e5d" providerId="ADAL" clId="{9AAEB4F2-6EA1-4BDB-9B27-FD1FAD05CA58}" dt="2024-07-02T18:44:56.767" v="17" actId="14100"/>
          <ac:picMkLst>
            <pc:docMk/>
            <pc:sldMk cId="4074803006" sldId="2146846562"/>
            <ac:picMk id="11" creationId="{0B8504AF-153E-DD6A-228B-AE11FC595FF4}"/>
          </ac:picMkLst>
        </pc:picChg>
        <pc:picChg chg="del">
          <ac:chgData name="Leah Montner Dixon" userId="d5b2ae9e-9213-4442-b7df-4db8cbe51e5d" providerId="ADAL" clId="{9AAEB4F2-6EA1-4BDB-9B27-FD1FAD05CA58}" dt="2024-06-18T17:57:38.083" v="2" actId="478"/>
          <ac:picMkLst>
            <pc:docMk/>
            <pc:sldMk cId="4074803006" sldId="2146846562"/>
            <ac:picMk id="11" creationId="{D93FFF91-0108-2927-5BBF-3E5B8B131D34}"/>
          </ac:picMkLst>
        </pc:picChg>
      </pc:sldChg>
      <pc:sldChg chg="addSp delSp modSp mod">
        <pc:chgData name="Leah Montner Dixon" userId="d5b2ae9e-9213-4442-b7df-4db8cbe51e5d" providerId="ADAL" clId="{9AAEB4F2-6EA1-4BDB-9B27-FD1FAD05CA58}" dt="2024-07-02T21:11:52.716" v="796" actId="20577"/>
        <pc:sldMkLst>
          <pc:docMk/>
          <pc:sldMk cId="351724006" sldId="2146846563"/>
        </pc:sldMkLst>
        <pc:spChg chg="mod">
          <ac:chgData name="Leah Montner Dixon" userId="d5b2ae9e-9213-4442-b7df-4db8cbe51e5d" providerId="ADAL" clId="{9AAEB4F2-6EA1-4BDB-9B27-FD1FAD05CA58}" dt="2024-07-02T19:18:34.972" v="190" actId="403"/>
          <ac:spMkLst>
            <pc:docMk/>
            <pc:sldMk cId="351724006" sldId="2146846563"/>
            <ac:spMk id="4" creationId="{C1A78658-3DFE-337E-79FD-AD5A1730B0F6}"/>
          </ac:spMkLst>
        </pc:spChg>
        <pc:spChg chg="mod">
          <ac:chgData name="Leah Montner Dixon" userId="d5b2ae9e-9213-4442-b7df-4db8cbe51e5d" providerId="ADAL" clId="{9AAEB4F2-6EA1-4BDB-9B27-FD1FAD05CA58}" dt="2024-07-02T21:11:52.716" v="796" actId="20577"/>
          <ac:spMkLst>
            <pc:docMk/>
            <pc:sldMk cId="351724006" sldId="2146846563"/>
            <ac:spMk id="8" creationId="{03D5A568-8D0C-C1C8-F626-7CE29DEB58F2}"/>
          </ac:spMkLst>
        </pc:spChg>
        <pc:picChg chg="add del">
          <ac:chgData name="Leah Montner Dixon" userId="d5b2ae9e-9213-4442-b7df-4db8cbe51e5d" providerId="ADAL" clId="{9AAEB4F2-6EA1-4BDB-9B27-FD1FAD05CA58}" dt="2024-07-02T19:17:37.058" v="159" actId="478"/>
          <ac:picMkLst>
            <pc:docMk/>
            <pc:sldMk cId="351724006" sldId="2146846563"/>
            <ac:picMk id="5" creationId="{1D38DE08-57B7-E559-E4A3-1C364C9822F3}"/>
          </ac:picMkLst>
        </pc:picChg>
        <pc:picChg chg="add mod ord modCrop">
          <ac:chgData name="Leah Montner Dixon" userId="d5b2ae9e-9213-4442-b7df-4db8cbe51e5d" providerId="ADAL" clId="{9AAEB4F2-6EA1-4BDB-9B27-FD1FAD05CA58}" dt="2024-07-02T19:17:33.037" v="158" actId="732"/>
          <ac:picMkLst>
            <pc:docMk/>
            <pc:sldMk cId="351724006" sldId="2146846563"/>
            <ac:picMk id="6" creationId="{52C3896F-3E59-E263-4A97-3B2BC5EBDAC1}"/>
          </ac:picMkLst>
        </pc:picChg>
      </pc:sldChg>
      <pc:sldChg chg="addCm">
        <pc:chgData name="Leah Montner Dixon" userId="d5b2ae9e-9213-4442-b7df-4db8cbe51e5d" providerId="ADAL" clId="{9AAEB4F2-6EA1-4BDB-9B27-FD1FAD05CA58}" dt="2024-07-02T19:23:11.647" v="250"/>
        <pc:sldMkLst>
          <pc:docMk/>
          <pc:sldMk cId="2730089658" sldId="2146846564"/>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9AAEB4F2-6EA1-4BDB-9B27-FD1FAD05CA58}" dt="2024-07-02T19:23:11.647" v="250"/>
              <pc2:cmMkLst xmlns:pc2="http://schemas.microsoft.com/office/powerpoint/2019/9/main/command">
                <pc:docMk/>
                <pc:sldMk cId="2730089658" sldId="2146846564"/>
                <pc2:cmMk id="{952390F1-FC90-4C38-9C74-FE340463A426}"/>
              </pc2:cmMkLst>
            </pc226:cmChg>
          </p:ext>
        </pc:extLst>
      </pc:sldChg>
    </pc:docChg>
  </pc:docChgLst>
  <pc:docChgLst>
    <pc:chgData name="Leah Montner Dixon" userId="d5b2ae9e-9213-4442-b7df-4db8cbe51e5d" providerId="ADAL" clId="{995891DD-0938-4D42-87E1-9A5E7B39DCD9}"/>
    <pc:docChg chg="undo redo custSel addSld delSld modSld">
      <pc:chgData name="Leah Montner Dixon" userId="d5b2ae9e-9213-4442-b7df-4db8cbe51e5d" providerId="ADAL" clId="{995891DD-0938-4D42-87E1-9A5E7B39DCD9}" dt="2024-08-19T16:32:20.062" v="552"/>
      <pc:docMkLst>
        <pc:docMk/>
      </pc:docMkLst>
      <pc:sldChg chg="addSp delSp modSp mod">
        <pc:chgData name="Leah Montner Dixon" userId="d5b2ae9e-9213-4442-b7df-4db8cbe51e5d" providerId="ADAL" clId="{995891DD-0938-4D42-87E1-9A5E7B39DCD9}" dt="2024-08-19T16:29:19.377" v="551"/>
        <pc:sldMkLst>
          <pc:docMk/>
          <pc:sldMk cId="198012473" sldId="2144328304"/>
        </pc:sldMkLst>
        <pc:spChg chg="mod">
          <ac:chgData name="Leah Montner Dixon" userId="d5b2ae9e-9213-4442-b7df-4db8cbe51e5d" providerId="ADAL" clId="{995891DD-0938-4D42-87E1-9A5E7B39DCD9}" dt="2024-08-12T21:54:17.304" v="489" actId="1036"/>
          <ac:spMkLst>
            <pc:docMk/>
            <pc:sldMk cId="198012473" sldId="2144328304"/>
            <ac:spMk id="12" creationId="{7941D18B-6C93-29A8-608B-89C68EDEAAD1}"/>
          </ac:spMkLst>
        </pc:spChg>
        <pc:spChg chg="del">
          <ac:chgData name="Leah Montner Dixon" userId="d5b2ae9e-9213-4442-b7df-4db8cbe51e5d" providerId="ADAL" clId="{995891DD-0938-4D42-87E1-9A5E7B39DCD9}" dt="2024-08-12T21:51:34.019" v="274" actId="478"/>
          <ac:spMkLst>
            <pc:docMk/>
            <pc:sldMk cId="198012473" sldId="2144328304"/>
            <ac:spMk id="17" creationId="{AE204602-D4D1-84A8-9B1E-4DC61809D5CD}"/>
          </ac:spMkLst>
        </pc:spChg>
        <pc:spChg chg="add mod">
          <ac:chgData name="Leah Montner Dixon" userId="d5b2ae9e-9213-4442-b7df-4db8cbe51e5d" providerId="ADAL" clId="{995891DD-0938-4D42-87E1-9A5E7B39DCD9}" dt="2024-08-19T16:29:02.022" v="547"/>
          <ac:spMkLst>
            <pc:docMk/>
            <pc:sldMk cId="198012473" sldId="2144328304"/>
            <ac:spMk id="26" creationId="{7190B599-E66D-8B2C-0102-F74C4324330B}"/>
          </ac:spMkLst>
        </pc:spChg>
        <pc:spChg chg="add mod">
          <ac:chgData name="Leah Montner Dixon" userId="d5b2ae9e-9213-4442-b7df-4db8cbe51e5d" providerId="ADAL" clId="{995891DD-0938-4D42-87E1-9A5E7B39DCD9}" dt="2024-08-19T16:29:11.213" v="549"/>
          <ac:spMkLst>
            <pc:docMk/>
            <pc:sldMk cId="198012473" sldId="2144328304"/>
            <ac:spMk id="27" creationId="{D8298A2D-35A7-998B-43BF-2529D04D4E11}"/>
          </ac:spMkLst>
        </pc:spChg>
        <pc:spChg chg="del">
          <ac:chgData name="Leah Montner Dixon" userId="d5b2ae9e-9213-4442-b7df-4db8cbe51e5d" providerId="ADAL" clId="{995891DD-0938-4D42-87E1-9A5E7B39DCD9}" dt="2024-08-12T21:51:34.019" v="274" actId="478"/>
          <ac:spMkLst>
            <pc:docMk/>
            <pc:sldMk cId="198012473" sldId="2144328304"/>
            <ac:spMk id="28" creationId="{45F843AC-E171-49F0-38DA-01F00E745085}"/>
          </ac:spMkLst>
        </pc:spChg>
        <pc:spChg chg="add mod">
          <ac:chgData name="Leah Montner Dixon" userId="d5b2ae9e-9213-4442-b7df-4db8cbe51e5d" providerId="ADAL" clId="{995891DD-0938-4D42-87E1-9A5E7B39DCD9}" dt="2024-08-19T16:29:19.377" v="551"/>
          <ac:spMkLst>
            <pc:docMk/>
            <pc:sldMk cId="198012473" sldId="2144328304"/>
            <ac:spMk id="29" creationId="{45A46F8B-BF46-1AEE-C4D3-7CD178057AFA}"/>
          </ac:spMkLst>
        </pc:spChg>
        <pc:spChg chg="mod">
          <ac:chgData name="Leah Montner Dixon" userId="d5b2ae9e-9213-4442-b7df-4db8cbe51e5d" providerId="ADAL" clId="{995891DD-0938-4D42-87E1-9A5E7B39DCD9}" dt="2024-08-19T16:28:53.781" v="545"/>
          <ac:spMkLst>
            <pc:docMk/>
            <pc:sldMk cId="198012473" sldId="2144328304"/>
            <ac:spMk id="34" creationId="{241D6396-167B-014C-3AA6-4E6190BFF162}"/>
          </ac:spMkLst>
        </pc:spChg>
        <pc:spChg chg="del">
          <ac:chgData name="Leah Montner Dixon" userId="d5b2ae9e-9213-4442-b7df-4db8cbe51e5d" providerId="ADAL" clId="{995891DD-0938-4D42-87E1-9A5E7B39DCD9}" dt="2024-08-12T21:51:34.019" v="274" actId="478"/>
          <ac:spMkLst>
            <pc:docMk/>
            <pc:sldMk cId="198012473" sldId="2144328304"/>
            <ac:spMk id="34" creationId="{359667EB-E43D-BC85-9DF6-73B5A65E5731}"/>
          </ac:spMkLst>
        </pc:spChg>
        <pc:picChg chg="add mod ord">
          <ac:chgData name="Leah Montner Dixon" userId="d5b2ae9e-9213-4442-b7df-4db8cbe51e5d" providerId="ADAL" clId="{995891DD-0938-4D42-87E1-9A5E7B39DCD9}" dt="2024-08-12T21:53:52.147" v="470" actId="554"/>
          <ac:picMkLst>
            <pc:docMk/>
            <pc:sldMk cId="198012473" sldId="2144328304"/>
            <ac:picMk id="11" creationId="{23B61748-7250-A309-6412-D7F12866A252}"/>
          </ac:picMkLst>
        </pc:picChg>
        <pc:picChg chg="mod">
          <ac:chgData name="Leah Montner Dixon" userId="d5b2ae9e-9213-4442-b7df-4db8cbe51e5d" providerId="ADAL" clId="{995891DD-0938-4D42-87E1-9A5E7B39DCD9}" dt="2024-08-19T16:29:16.318" v="550"/>
          <ac:picMkLst>
            <pc:docMk/>
            <pc:sldMk cId="198012473" sldId="2144328304"/>
            <ac:picMk id="12" creationId="{7D653F72-2849-B46E-A2F3-81D780AAF86E}"/>
          </ac:picMkLst>
        </pc:picChg>
        <pc:picChg chg="add mod">
          <ac:chgData name="Leah Montner Dixon" userId="d5b2ae9e-9213-4442-b7df-4db8cbe51e5d" providerId="ADAL" clId="{995891DD-0938-4D42-87E1-9A5E7B39DCD9}" dt="2024-08-12T21:53:52.147" v="470" actId="554"/>
          <ac:picMkLst>
            <pc:docMk/>
            <pc:sldMk cId="198012473" sldId="2144328304"/>
            <ac:picMk id="14" creationId="{134F290F-3A83-E623-57BD-659360EF6455}"/>
          </ac:picMkLst>
        </pc:picChg>
        <pc:picChg chg="mod">
          <ac:chgData name="Leah Montner Dixon" userId="d5b2ae9e-9213-4442-b7df-4db8cbe51e5d" providerId="ADAL" clId="{995891DD-0938-4D42-87E1-9A5E7B39DCD9}" dt="2024-08-19T16:28:58.889" v="546"/>
          <ac:picMkLst>
            <pc:docMk/>
            <pc:sldMk cId="198012473" sldId="2144328304"/>
            <ac:picMk id="14" creationId="{854B9F40-A368-6035-3E64-FA55136268CC}"/>
          </ac:picMkLst>
        </pc:picChg>
        <pc:picChg chg="add mod">
          <ac:chgData name="Leah Montner Dixon" userId="d5b2ae9e-9213-4442-b7df-4db8cbe51e5d" providerId="ADAL" clId="{995891DD-0938-4D42-87E1-9A5E7B39DCD9}" dt="2024-08-12T21:53:57.903" v="472" actId="554"/>
          <ac:picMkLst>
            <pc:docMk/>
            <pc:sldMk cId="198012473" sldId="2144328304"/>
            <ac:picMk id="18" creationId="{F2591027-E4FE-50F2-F2A8-1F43FE3D449F}"/>
          </ac:picMkLst>
        </pc:picChg>
        <pc:picChg chg="del">
          <ac:chgData name="Leah Montner Dixon" userId="d5b2ae9e-9213-4442-b7df-4db8cbe51e5d" providerId="ADAL" clId="{995891DD-0938-4D42-87E1-9A5E7B39DCD9}" dt="2024-08-12T21:51:19.572" v="265" actId="478"/>
          <ac:picMkLst>
            <pc:docMk/>
            <pc:sldMk cId="198012473" sldId="2144328304"/>
            <ac:picMk id="23" creationId="{B99E0D75-2DC9-FBC4-24B1-928266A4375B}"/>
          </ac:picMkLst>
        </pc:picChg>
        <pc:picChg chg="add mod">
          <ac:chgData name="Leah Montner Dixon" userId="d5b2ae9e-9213-4442-b7df-4db8cbe51e5d" providerId="ADAL" clId="{995891DD-0938-4D42-87E1-9A5E7B39DCD9}" dt="2024-08-12T21:53:57.903" v="472" actId="554"/>
          <ac:picMkLst>
            <pc:docMk/>
            <pc:sldMk cId="198012473" sldId="2144328304"/>
            <ac:picMk id="24" creationId="{A2EFD5E9-2566-C16F-CBA8-B25277DE8930}"/>
          </ac:picMkLst>
        </pc:picChg>
        <pc:picChg chg="del">
          <ac:chgData name="Leah Montner Dixon" userId="d5b2ae9e-9213-4442-b7df-4db8cbe51e5d" providerId="ADAL" clId="{995891DD-0938-4D42-87E1-9A5E7B39DCD9}" dt="2024-08-12T21:51:34.019" v="274" actId="478"/>
          <ac:picMkLst>
            <pc:docMk/>
            <pc:sldMk cId="198012473" sldId="2144328304"/>
            <ac:picMk id="25" creationId="{D9F53457-C589-7F63-FDA6-FB077E1B4097}"/>
          </ac:picMkLst>
        </pc:picChg>
        <pc:picChg chg="mod">
          <ac:chgData name="Leah Montner Dixon" userId="d5b2ae9e-9213-4442-b7df-4db8cbe51e5d" providerId="ADAL" clId="{995891DD-0938-4D42-87E1-9A5E7B39DCD9}" dt="2024-08-19T16:29:07.222" v="548"/>
          <ac:picMkLst>
            <pc:docMk/>
            <pc:sldMk cId="198012473" sldId="2144328304"/>
            <ac:picMk id="28" creationId="{C9134791-E1DE-F64A-C1E5-E4F1D8CF3D10}"/>
          </ac:picMkLst>
        </pc:picChg>
        <pc:picChg chg="mod">
          <ac:chgData name="Leah Montner Dixon" userId="d5b2ae9e-9213-4442-b7df-4db8cbe51e5d" providerId="ADAL" clId="{995891DD-0938-4D42-87E1-9A5E7B39DCD9}" dt="2024-08-19T16:28:50.864" v="544"/>
          <ac:picMkLst>
            <pc:docMk/>
            <pc:sldMk cId="198012473" sldId="2144328304"/>
            <ac:picMk id="35" creationId="{CA1160ED-C0DD-7273-2056-5AEF11F81289}"/>
          </ac:picMkLst>
        </pc:picChg>
        <pc:picChg chg="del">
          <ac:chgData name="Leah Montner Dixon" userId="d5b2ae9e-9213-4442-b7df-4db8cbe51e5d" providerId="ADAL" clId="{995891DD-0938-4D42-87E1-9A5E7B39DCD9}" dt="2024-08-12T21:51:34.019" v="274" actId="478"/>
          <ac:picMkLst>
            <pc:docMk/>
            <pc:sldMk cId="198012473" sldId="2144328304"/>
            <ac:picMk id="39" creationId="{404266D5-C87B-1319-89A1-6F9A44A38177}"/>
          </ac:picMkLst>
        </pc:picChg>
        <pc:picChg chg="del">
          <ac:chgData name="Leah Montner Dixon" userId="d5b2ae9e-9213-4442-b7df-4db8cbe51e5d" providerId="ADAL" clId="{995891DD-0938-4D42-87E1-9A5E7B39DCD9}" dt="2024-08-12T21:51:34.019" v="274" actId="478"/>
          <ac:picMkLst>
            <pc:docMk/>
            <pc:sldMk cId="198012473" sldId="2144328304"/>
            <ac:picMk id="41" creationId="{88F82AA6-9264-D20D-1B23-43D6B69A5695}"/>
          </ac:picMkLst>
        </pc:picChg>
      </pc:sldChg>
      <pc:sldChg chg="addSp delSp modSp mod">
        <pc:chgData name="Leah Montner Dixon" userId="d5b2ae9e-9213-4442-b7df-4db8cbe51e5d" providerId="ADAL" clId="{995891DD-0938-4D42-87E1-9A5E7B39DCD9}" dt="2024-08-19T16:32:20.062" v="552"/>
        <pc:sldMkLst>
          <pc:docMk/>
          <pc:sldMk cId="3118991152" sldId="2146846068"/>
        </pc:sldMkLst>
        <pc:spChg chg="mod">
          <ac:chgData name="Leah Montner Dixon" userId="d5b2ae9e-9213-4442-b7df-4db8cbe51e5d" providerId="ADAL" clId="{995891DD-0938-4D42-87E1-9A5E7B39DCD9}" dt="2024-08-12T22:00:45.200" v="510" actId="12788"/>
          <ac:spMkLst>
            <pc:docMk/>
            <pc:sldMk cId="3118991152" sldId="2146846068"/>
            <ac:spMk id="3" creationId="{F09CD0D5-587D-79AD-F0C6-8940F545C1DE}"/>
          </ac:spMkLst>
        </pc:spChg>
        <pc:grpChg chg="add del mod">
          <ac:chgData name="Leah Montner Dixon" userId="d5b2ae9e-9213-4442-b7df-4db8cbe51e5d" providerId="ADAL" clId="{995891DD-0938-4D42-87E1-9A5E7B39DCD9}" dt="2024-08-12T22:00:03.706" v="498" actId="165"/>
          <ac:grpSpMkLst>
            <pc:docMk/>
            <pc:sldMk cId="3118991152" sldId="2146846068"/>
            <ac:grpSpMk id="6" creationId="{1B07F23B-5125-C065-243C-057BDABA1F93}"/>
          </ac:grpSpMkLst>
        </pc:grpChg>
        <pc:grpChg chg="add del mod">
          <ac:chgData name="Leah Montner Dixon" userId="d5b2ae9e-9213-4442-b7df-4db8cbe51e5d" providerId="ADAL" clId="{995891DD-0938-4D42-87E1-9A5E7B39DCD9}" dt="2024-08-12T22:00:41.905" v="509" actId="165"/>
          <ac:grpSpMkLst>
            <pc:docMk/>
            <pc:sldMk cId="3118991152" sldId="2146846068"/>
            <ac:grpSpMk id="8" creationId="{FBE32711-8EA7-9921-8CA6-D8AD0FDD8A18}"/>
          </ac:grpSpMkLst>
        </pc:grpChg>
        <pc:picChg chg="mod topLvl">
          <ac:chgData name="Leah Montner Dixon" userId="d5b2ae9e-9213-4442-b7df-4db8cbe51e5d" providerId="ADAL" clId="{995891DD-0938-4D42-87E1-9A5E7B39DCD9}" dt="2024-08-12T22:00:41.905" v="509" actId="165"/>
          <ac:picMkLst>
            <pc:docMk/>
            <pc:sldMk cId="3118991152" sldId="2146846068"/>
            <ac:picMk id="2" creationId="{55601737-7D1D-9006-7621-4AC61D99D2A7}"/>
          </ac:picMkLst>
        </pc:picChg>
        <pc:picChg chg="add del mod topLvl">
          <ac:chgData name="Leah Montner Dixon" userId="d5b2ae9e-9213-4442-b7df-4db8cbe51e5d" providerId="ADAL" clId="{995891DD-0938-4D42-87E1-9A5E7B39DCD9}" dt="2024-08-12T22:00:24.648" v="501" actId="478"/>
          <ac:picMkLst>
            <pc:docMk/>
            <pc:sldMk cId="3118991152" sldId="2146846068"/>
            <ac:picMk id="5" creationId="{83AA48FA-439B-4330-036F-193A9231B5DD}"/>
          </ac:picMkLst>
        </pc:picChg>
        <pc:picChg chg="add mod topLvl">
          <ac:chgData name="Leah Montner Dixon" userId="d5b2ae9e-9213-4442-b7df-4db8cbe51e5d" providerId="ADAL" clId="{995891DD-0938-4D42-87E1-9A5E7B39DCD9}" dt="2024-08-19T16:32:20.062" v="552"/>
          <ac:picMkLst>
            <pc:docMk/>
            <pc:sldMk cId="3118991152" sldId="2146846068"/>
            <ac:picMk id="7" creationId="{324338FC-5DC8-7B12-F910-9228D0E5EEE2}"/>
          </ac:picMkLst>
        </pc:picChg>
      </pc:sldChg>
      <pc:sldChg chg="del">
        <pc:chgData name="Leah Montner Dixon" userId="d5b2ae9e-9213-4442-b7df-4db8cbe51e5d" providerId="ADAL" clId="{995891DD-0938-4D42-87E1-9A5E7B39DCD9}" dt="2024-08-12T18:29:16.858" v="1" actId="47"/>
        <pc:sldMkLst>
          <pc:docMk/>
          <pc:sldMk cId="180655006" sldId="2146846378"/>
        </pc:sldMkLst>
      </pc:sldChg>
      <pc:sldChg chg="del">
        <pc:chgData name="Leah Montner Dixon" userId="d5b2ae9e-9213-4442-b7df-4db8cbe51e5d" providerId="ADAL" clId="{995891DD-0938-4D42-87E1-9A5E7B39DCD9}" dt="2024-08-12T18:29:17.308" v="2" actId="47"/>
        <pc:sldMkLst>
          <pc:docMk/>
          <pc:sldMk cId="3201768304" sldId="2146846410"/>
        </pc:sldMkLst>
      </pc:sldChg>
      <pc:sldChg chg="del">
        <pc:chgData name="Leah Montner Dixon" userId="d5b2ae9e-9213-4442-b7df-4db8cbe51e5d" providerId="ADAL" clId="{995891DD-0938-4D42-87E1-9A5E7B39DCD9}" dt="2024-08-12T18:29:16.380" v="0" actId="47"/>
        <pc:sldMkLst>
          <pc:docMk/>
          <pc:sldMk cId="1923907544" sldId="2146846437"/>
        </pc:sldMkLst>
      </pc:sldChg>
      <pc:sldChg chg="modSp mod">
        <pc:chgData name="Leah Montner Dixon" userId="d5b2ae9e-9213-4442-b7df-4db8cbe51e5d" providerId="ADAL" clId="{995891DD-0938-4D42-87E1-9A5E7B39DCD9}" dt="2024-08-13T18:42:03.385" v="543" actId="20577"/>
        <pc:sldMkLst>
          <pc:docMk/>
          <pc:sldMk cId="1052803665" sldId="2146846510"/>
        </pc:sldMkLst>
        <pc:spChg chg="mod">
          <ac:chgData name="Leah Montner Dixon" userId="d5b2ae9e-9213-4442-b7df-4db8cbe51e5d" providerId="ADAL" clId="{995891DD-0938-4D42-87E1-9A5E7B39DCD9}" dt="2024-08-13T18:42:03.385" v="543" actId="20577"/>
          <ac:spMkLst>
            <pc:docMk/>
            <pc:sldMk cId="1052803665" sldId="2146846510"/>
            <ac:spMk id="6" creationId="{0ACE0F90-EA96-F9BB-AD77-69BEFE35ED49}"/>
          </ac:spMkLst>
        </pc:spChg>
      </pc:sldChg>
      <pc:sldChg chg="del">
        <pc:chgData name="Leah Montner Dixon" userId="d5b2ae9e-9213-4442-b7df-4db8cbe51e5d" providerId="ADAL" clId="{995891DD-0938-4D42-87E1-9A5E7B39DCD9}" dt="2024-08-12T18:29:19.353" v="3" actId="2696"/>
        <pc:sldMkLst>
          <pc:docMk/>
          <pc:sldMk cId="2358090311" sldId="2146846555"/>
        </pc:sldMkLst>
      </pc:sldChg>
      <pc:sldChg chg="delSp modSp add del mod">
        <pc:chgData name="Leah Montner Dixon" userId="d5b2ae9e-9213-4442-b7df-4db8cbe51e5d" providerId="ADAL" clId="{995891DD-0938-4D42-87E1-9A5E7B39DCD9}" dt="2024-08-12T22:00:05.704" v="499" actId="47"/>
        <pc:sldMkLst>
          <pc:docMk/>
          <pc:sldMk cId="2484958843" sldId="2146846555"/>
        </pc:sldMkLst>
        <pc:spChg chg="mod">
          <ac:chgData name="Leah Montner Dixon" userId="d5b2ae9e-9213-4442-b7df-4db8cbe51e5d" providerId="ADAL" clId="{995891DD-0938-4D42-87E1-9A5E7B39DCD9}" dt="2024-08-12T21:48:39.911" v="149"/>
          <ac:spMkLst>
            <pc:docMk/>
            <pc:sldMk cId="2484958843" sldId="2146846555"/>
            <ac:spMk id="2" creationId="{193BB7BB-B923-7BD3-5FF7-88D8CB1625AA}"/>
          </ac:spMkLst>
        </pc:spChg>
        <pc:spChg chg="mod">
          <ac:chgData name="Leah Montner Dixon" userId="d5b2ae9e-9213-4442-b7df-4db8cbe51e5d" providerId="ADAL" clId="{995891DD-0938-4D42-87E1-9A5E7B39DCD9}" dt="2024-08-12T21:48:46.748" v="164" actId="1035"/>
          <ac:spMkLst>
            <pc:docMk/>
            <pc:sldMk cId="2484958843" sldId="2146846555"/>
            <ac:spMk id="3" creationId="{AF40898C-49BA-05C9-E0A0-8BB2E242D76D}"/>
          </ac:spMkLst>
        </pc:spChg>
        <pc:spChg chg="mod">
          <ac:chgData name="Leah Montner Dixon" userId="d5b2ae9e-9213-4442-b7df-4db8cbe51e5d" providerId="ADAL" clId="{995891DD-0938-4D42-87E1-9A5E7B39DCD9}" dt="2024-08-12T21:48:46.748" v="164" actId="1035"/>
          <ac:spMkLst>
            <pc:docMk/>
            <pc:sldMk cId="2484958843" sldId="2146846555"/>
            <ac:spMk id="6" creationId="{883777A7-65A2-FF8D-CC1A-158812EEA443}"/>
          </ac:spMkLst>
        </pc:spChg>
        <pc:spChg chg="mod">
          <ac:chgData name="Leah Montner Dixon" userId="d5b2ae9e-9213-4442-b7df-4db8cbe51e5d" providerId="ADAL" clId="{995891DD-0938-4D42-87E1-9A5E7B39DCD9}" dt="2024-08-12T21:48:46.748" v="164" actId="1035"/>
          <ac:spMkLst>
            <pc:docMk/>
            <pc:sldMk cId="2484958843" sldId="2146846555"/>
            <ac:spMk id="9" creationId="{DAE33ECE-DFB2-0DAC-2BB2-51FEA2E16AB8}"/>
          </ac:spMkLst>
        </pc:spChg>
        <pc:spChg chg="mod">
          <ac:chgData name="Leah Montner Dixon" userId="d5b2ae9e-9213-4442-b7df-4db8cbe51e5d" providerId="ADAL" clId="{995891DD-0938-4D42-87E1-9A5E7B39DCD9}" dt="2024-08-12T21:48:46.748" v="164" actId="1035"/>
          <ac:spMkLst>
            <pc:docMk/>
            <pc:sldMk cId="2484958843" sldId="2146846555"/>
            <ac:spMk id="12" creationId="{4458D442-0E71-2778-A828-4CE4C6F1F1B9}"/>
          </ac:spMkLst>
        </pc:spChg>
        <pc:spChg chg="mod">
          <ac:chgData name="Leah Montner Dixon" userId="d5b2ae9e-9213-4442-b7df-4db8cbe51e5d" providerId="ADAL" clId="{995891DD-0938-4D42-87E1-9A5E7B39DCD9}" dt="2024-08-12T21:48:46.748" v="164" actId="1035"/>
          <ac:spMkLst>
            <pc:docMk/>
            <pc:sldMk cId="2484958843" sldId="2146846555"/>
            <ac:spMk id="13" creationId="{CDF4D61A-E174-B227-F353-795E1AD7AD4B}"/>
          </ac:spMkLst>
        </pc:spChg>
        <pc:spChg chg="mod">
          <ac:chgData name="Leah Montner Dixon" userId="d5b2ae9e-9213-4442-b7df-4db8cbe51e5d" providerId="ADAL" clId="{995891DD-0938-4D42-87E1-9A5E7B39DCD9}" dt="2024-08-12T21:48:46.748" v="164" actId="1035"/>
          <ac:spMkLst>
            <pc:docMk/>
            <pc:sldMk cId="2484958843" sldId="2146846555"/>
            <ac:spMk id="14" creationId="{C3253570-E2A2-FAA4-83BA-3CC9F51048A2}"/>
          </ac:spMkLst>
        </pc:spChg>
        <pc:spChg chg="del">
          <ac:chgData name="Leah Montner Dixon" userId="d5b2ae9e-9213-4442-b7df-4db8cbe51e5d" providerId="ADAL" clId="{995891DD-0938-4D42-87E1-9A5E7B39DCD9}" dt="2024-08-12T21:48:41.753" v="150" actId="478"/>
          <ac:spMkLst>
            <pc:docMk/>
            <pc:sldMk cId="2484958843" sldId="2146846555"/>
            <ac:spMk id="15" creationId="{8E5AA73C-C5B6-132B-285C-2ACFC6E9D702}"/>
          </ac:spMkLst>
        </pc:spChg>
        <pc:spChg chg="mod">
          <ac:chgData name="Leah Montner Dixon" userId="d5b2ae9e-9213-4442-b7df-4db8cbe51e5d" providerId="ADAL" clId="{995891DD-0938-4D42-87E1-9A5E7B39DCD9}" dt="2024-08-12T21:48:46.748" v="164" actId="1035"/>
          <ac:spMkLst>
            <pc:docMk/>
            <pc:sldMk cId="2484958843" sldId="2146846555"/>
            <ac:spMk id="16" creationId="{D1D14871-172D-844A-3A5A-3AD678A4C7BD}"/>
          </ac:spMkLst>
        </pc:spChg>
        <pc:spChg chg="mod">
          <ac:chgData name="Leah Montner Dixon" userId="d5b2ae9e-9213-4442-b7df-4db8cbe51e5d" providerId="ADAL" clId="{995891DD-0938-4D42-87E1-9A5E7B39DCD9}" dt="2024-08-12T21:48:46.748" v="164" actId="1035"/>
          <ac:spMkLst>
            <pc:docMk/>
            <pc:sldMk cId="2484958843" sldId="2146846555"/>
            <ac:spMk id="17" creationId="{1B3F2299-9C4C-A5A1-BE5E-29CFE5A1D363}"/>
          </ac:spMkLst>
        </pc:spChg>
        <pc:spChg chg="mod">
          <ac:chgData name="Leah Montner Dixon" userId="d5b2ae9e-9213-4442-b7df-4db8cbe51e5d" providerId="ADAL" clId="{995891DD-0938-4D42-87E1-9A5E7B39DCD9}" dt="2024-08-12T21:48:46.748" v="164" actId="1035"/>
          <ac:spMkLst>
            <pc:docMk/>
            <pc:sldMk cId="2484958843" sldId="2146846555"/>
            <ac:spMk id="18" creationId="{DBDB7847-B86E-DE92-2A2C-ACD1DBCB2AD5}"/>
          </ac:spMkLst>
        </pc:spChg>
        <pc:spChg chg="del">
          <ac:chgData name="Leah Montner Dixon" userId="d5b2ae9e-9213-4442-b7df-4db8cbe51e5d" providerId="ADAL" clId="{995891DD-0938-4D42-87E1-9A5E7B39DCD9}" dt="2024-08-12T21:48:49.426" v="165" actId="478"/>
          <ac:spMkLst>
            <pc:docMk/>
            <pc:sldMk cId="2484958843" sldId="2146846555"/>
            <ac:spMk id="19" creationId="{5BD95724-26BA-DE8E-341F-B5B92B77C73E}"/>
          </ac:spMkLst>
        </pc:spChg>
        <pc:spChg chg="mod">
          <ac:chgData name="Leah Montner Dixon" userId="d5b2ae9e-9213-4442-b7df-4db8cbe51e5d" providerId="ADAL" clId="{995891DD-0938-4D42-87E1-9A5E7B39DCD9}" dt="2024-08-12T21:48:46.748" v="164" actId="1035"/>
          <ac:spMkLst>
            <pc:docMk/>
            <pc:sldMk cId="2484958843" sldId="2146846555"/>
            <ac:spMk id="36" creationId="{B167288D-881B-66A6-AA5C-204D372D803B}"/>
          </ac:spMkLst>
        </pc:spChg>
        <pc:spChg chg="mod">
          <ac:chgData name="Leah Montner Dixon" userId="d5b2ae9e-9213-4442-b7df-4db8cbe51e5d" providerId="ADAL" clId="{995891DD-0938-4D42-87E1-9A5E7B39DCD9}" dt="2024-08-12T21:48:46.748" v="164" actId="1035"/>
          <ac:spMkLst>
            <pc:docMk/>
            <pc:sldMk cId="2484958843" sldId="2146846555"/>
            <ac:spMk id="38" creationId="{BAF13969-5419-3DEC-F8EC-0A4ACAB48D5E}"/>
          </ac:spMkLst>
        </pc:spChg>
        <pc:spChg chg="mod">
          <ac:chgData name="Leah Montner Dixon" userId="d5b2ae9e-9213-4442-b7df-4db8cbe51e5d" providerId="ADAL" clId="{995891DD-0938-4D42-87E1-9A5E7B39DCD9}" dt="2024-08-12T21:48:46.748" v="164" actId="1035"/>
          <ac:spMkLst>
            <pc:docMk/>
            <pc:sldMk cId="2484958843" sldId="2146846555"/>
            <ac:spMk id="40" creationId="{FCDB3F86-9D52-A48A-E370-880015639293}"/>
          </ac:spMkLst>
        </pc:spChg>
        <pc:spChg chg="mod">
          <ac:chgData name="Leah Montner Dixon" userId="d5b2ae9e-9213-4442-b7df-4db8cbe51e5d" providerId="ADAL" clId="{995891DD-0938-4D42-87E1-9A5E7B39DCD9}" dt="2024-08-12T21:48:46.748" v="164" actId="1035"/>
          <ac:spMkLst>
            <pc:docMk/>
            <pc:sldMk cId="2484958843" sldId="2146846555"/>
            <ac:spMk id="43" creationId="{C7A66571-5C39-F31A-9553-C813A1A5E46B}"/>
          </ac:spMkLst>
        </pc:spChg>
        <pc:spChg chg="mod">
          <ac:chgData name="Leah Montner Dixon" userId="d5b2ae9e-9213-4442-b7df-4db8cbe51e5d" providerId="ADAL" clId="{995891DD-0938-4D42-87E1-9A5E7B39DCD9}" dt="2024-08-12T21:48:46.748" v="164" actId="1035"/>
          <ac:spMkLst>
            <pc:docMk/>
            <pc:sldMk cId="2484958843" sldId="2146846555"/>
            <ac:spMk id="46" creationId="{5FD887A1-7186-CBA9-0CF4-58B518AD4B62}"/>
          </ac:spMkLst>
        </pc:spChg>
        <pc:spChg chg="mod">
          <ac:chgData name="Leah Montner Dixon" userId="d5b2ae9e-9213-4442-b7df-4db8cbe51e5d" providerId="ADAL" clId="{995891DD-0938-4D42-87E1-9A5E7B39DCD9}" dt="2024-08-12T21:48:46.748" v="164" actId="1035"/>
          <ac:spMkLst>
            <pc:docMk/>
            <pc:sldMk cId="2484958843" sldId="2146846555"/>
            <ac:spMk id="47" creationId="{DCC405D4-C9A1-BC69-C5BF-E4821F802403}"/>
          </ac:spMkLst>
        </pc:spChg>
        <pc:cxnChg chg="mod">
          <ac:chgData name="Leah Montner Dixon" userId="d5b2ae9e-9213-4442-b7df-4db8cbe51e5d" providerId="ADAL" clId="{995891DD-0938-4D42-87E1-9A5E7B39DCD9}" dt="2024-08-12T21:48:46.748" v="164" actId="1035"/>
          <ac:cxnSpMkLst>
            <pc:docMk/>
            <pc:sldMk cId="2484958843" sldId="2146846555"/>
            <ac:cxnSpMk id="7" creationId="{B727F32B-5A7D-4332-47D4-22596C54F4CF}"/>
          </ac:cxnSpMkLst>
        </pc:cxnChg>
        <pc:cxnChg chg="mod">
          <ac:chgData name="Leah Montner Dixon" userId="d5b2ae9e-9213-4442-b7df-4db8cbe51e5d" providerId="ADAL" clId="{995891DD-0938-4D42-87E1-9A5E7B39DCD9}" dt="2024-08-12T21:48:46.748" v="164" actId="1035"/>
          <ac:cxnSpMkLst>
            <pc:docMk/>
            <pc:sldMk cId="2484958843" sldId="2146846555"/>
            <ac:cxnSpMk id="34" creationId="{2171773C-2A72-5C0B-D67D-BD303B6A61F9}"/>
          </ac:cxnSpMkLst>
        </pc:cxnChg>
        <pc:cxnChg chg="mod">
          <ac:chgData name="Leah Montner Dixon" userId="d5b2ae9e-9213-4442-b7df-4db8cbe51e5d" providerId="ADAL" clId="{995891DD-0938-4D42-87E1-9A5E7B39DCD9}" dt="2024-08-12T21:48:46.748" v="164" actId="1035"/>
          <ac:cxnSpMkLst>
            <pc:docMk/>
            <pc:sldMk cId="2484958843" sldId="2146846555"/>
            <ac:cxnSpMk id="37" creationId="{EDB3BF34-8428-9842-7970-B227C1A2770A}"/>
          </ac:cxnSpMkLst>
        </pc:cxnChg>
        <pc:cxnChg chg="mod">
          <ac:chgData name="Leah Montner Dixon" userId="d5b2ae9e-9213-4442-b7df-4db8cbe51e5d" providerId="ADAL" clId="{995891DD-0938-4D42-87E1-9A5E7B39DCD9}" dt="2024-08-12T21:48:46.748" v="164" actId="1035"/>
          <ac:cxnSpMkLst>
            <pc:docMk/>
            <pc:sldMk cId="2484958843" sldId="2146846555"/>
            <ac:cxnSpMk id="41" creationId="{09F6F50E-398C-0D0E-3988-7757EE72C4F1}"/>
          </ac:cxnSpMkLst>
        </pc:cxnChg>
        <pc:cxnChg chg="mod">
          <ac:chgData name="Leah Montner Dixon" userId="d5b2ae9e-9213-4442-b7df-4db8cbe51e5d" providerId="ADAL" clId="{995891DD-0938-4D42-87E1-9A5E7B39DCD9}" dt="2024-08-12T21:48:46.748" v="164" actId="1035"/>
          <ac:cxnSpMkLst>
            <pc:docMk/>
            <pc:sldMk cId="2484958843" sldId="2146846555"/>
            <ac:cxnSpMk id="44" creationId="{DF614E89-1A80-A75F-8977-FDFFCCE1BBC0}"/>
          </ac:cxnSpMkLst>
        </pc:cxnChg>
      </pc:sldChg>
      <pc:sldChg chg="addSp delSp modSp mod">
        <pc:chgData name="Leah Montner Dixon" userId="d5b2ae9e-9213-4442-b7df-4db8cbe51e5d" providerId="ADAL" clId="{995891DD-0938-4D42-87E1-9A5E7B39DCD9}" dt="2024-08-12T20:30:04.471" v="124" actId="14100"/>
        <pc:sldMkLst>
          <pc:docMk/>
          <pc:sldMk cId="4074803006" sldId="2146846562"/>
        </pc:sldMkLst>
        <pc:spChg chg="add del mod">
          <ac:chgData name="Leah Montner Dixon" userId="d5b2ae9e-9213-4442-b7df-4db8cbe51e5d" providerId="ADAL" clId="{995891DD-0938-4D42-87E1-9A5E7B39DCD9}" dt="2024-08-12T20:22:57.130" v="103" actId="478"/>
          <ac:spMkLst>
            <pc:docMk/>
            <pc:sldMk cId="4074803006" sldId="2146846562"/>
            <ac:spMk id="2" creationId="{6ACDCF86-D060-AB8F-E120-647F3F22CC7C}"/>
          </ac:spMkLst>
        </pc:spChg>
        <pc:spChg chg="add mod">
          <ac:chgData name="Leah Montner Dixon" userId="d5b2ae9e-9213-4442-b7df-4db8cbe51e5d" providerId="ADAL" clId="{995891DD-0938-4D42-87E1-9A5E7B39DCD9}" dt="2024-08-12T20:22:15.287" v="97" actId="1035"/>
          <ac:spMkLst>
            <pc:docMk/>
            <pc:sldMk cId="4074803006" sldId="2146846562"/>
            <ac:spMk id="4" creationId="{1E05C7C3-F221-4D8A-5801-FA3495A16602}"/>
          </ac:spMkLst>
        </pc:spChg>
        <pc:spChg chg="del">
          <ac:chgData name="Leah Montner Dixon" userId="d5b2ae9e-9213-4442-b7df-4db8cbe51e5d" providerId="ADAL" clId="{995891DD-0938-4D42-87E1-9A5E7B39DCD9}" dt="2024-08-12T20:19:53.424" v="7" actId="478"/>
          <ac:spMkLst>
            <pc:docMk/>
            <pc:sldMk cId="4074803006" sldId="2146846562"/>
            <ac:spMk id="5" creationId="{21496FD2-DA86-382F-D051-F482BD4F7603}"/>
          </ac:spMkLst>
        </pc:spChg>
        <pc:spChg chg="mod">
          <ac:chgData name="Leah Montner Dixon" userId="d5b2ae9e-9213-4442-b7df-4db8cbe51e5d" providerId="ADAL" clId="{995891DD-0938-4D42-87E1-9A5E7B39DCD9}" dt="2024-08-12T20:20:26.465" v="13"/>
          <ac:spMkLst>
            <pc:docMk/>
            <pc:sldMk cId="4074803006" sldId="2146846562"/>
            <ac:spMk id="17" creationId="{9205813D-AA1E-13B6-9F44-4E9AF208F19E}"/>
          </ac:spMkLst>
        </pc:spChg>
        <pc:spChg chg="mod">
          <ac:chgData name="Leah Montner Dixon" userId="d5b2ae9e-9213-4442-b7df-4db8cbe51e5d" providerId="ADAL" clId="{995891DD-0938-4D42-87E1-9A5E7B39DCD9}" dt="2024-08-12T20:20:26.465" v="13"/>
          <ac:spMkLst>
            <pc:docMk/>
            <pc:sldMk cId="4074803006" sldId="2146846562"/>
            <ac:spMk id="20" creationId="{445E93FE-5CAD-82CA-4B6A-4F993ABBFD57}"/>
          </ac:spMkLst>
        </pc:spChg>
        <pc:grpChg chg="del">
          <ac:chgData name="Leah Montner Dixon" userId="d5b2ae9e-9213-4442-b7df-4db8cbe51e5d" providerId="ADAL" clId="{995891DD-0938-4D42-87E1-9A5E7B39DCD9}" dt="2024-08-12T20:20:10.639" v="9" actId="478"/>
          <ac:grpSpMkLst>
            <pc:docMk/>
            <pc:sldMk cId="4074803006" sldId="2146846562"/>
            <ac:grpSpMk id="7" creationId="{BD3F90D8-EC4F-44E3-8868-8951815070FB}"/>
          </ac:grpSpMkLst>
        </pc:grpChg>
        <pc:grpChg chg="add mod">
          <ac:chgData name="Leah Montner Dixon" userId="d5b2ae9e-9213-4442-b7df-4db8cbe51e5d" providerId="ADAL" clId="{995891DD-0938-4D42-87E1-9A5E7B39DCD9}" dt="2024-08-12T20:20:26.465" v="13"/>
          <ac:grpSpMkLst>
            <pc:docMk/>
            <pc:sldMk cId="4074803006" sldId="2146846562"/>
            <ac:grpSpMk id="9" creationId="{724A2E76-ACDA-9512-1ECB-093D55A9EC42}"/>
          </ac:grpSpMkLst>
        </pc:grpChg>
        <pc:grpChg chg="mod">
          <ac:chgData name="Leah Montner Dixon" userId="d5b2ae9e-9213-4442-b7df-4db8cbe51e5d" providerId="ADAL" clId="{995891DD-0938-4D42-87E1-9A5E7B39DCD9}" dt="2024-08-12T20:20:26.465" v="13"/>
          <ac:grpSpMkLst>
            <pc:docMk/>
            <pc:sldMk cId="4074803006" sldId="2146846562"/>
            <ac:grpSpMk id="18" creationId="{C80ED73F-00E3-B263-3A9C-F55700078FA6}"/>
          </ac:grpSpMkLst>
        </pc:grpChg>
        <pc:grpChg chg="del">
          <ac:chgData name="Leah Montner Dixon" userId="d5b2ae9e-9213-4442-b7df-4db8cbe51e5d" providerId="ADAL" clId="{995891DD-0938-4D42-87E1-9A5E7B39DCD9}" dt="2024-08-12T20:20:26.174" v="12" actId="478"/>
          <ac:grpSpMkLst>
            <pc:docMk/>
            <pc:sldMk cId="4074803006" sldId="2146846562"/>
            <ac:grpSpMk id="29" creationId="{383BC63B-8181-702E-A6F2-C08D1323098D}"/>
          </ac:grpSpMkLst>
        </pc:grpChg>
        <pc:picChg chg="add mod ord">
          <ac:chgData name="Leah Montner Dixon" userId="d5b2ae9e-9213-4442-b7df-4db8cbe51e5d" providerId="ADAL" clId="{995891DD-0938-4D42-87E1-9A5E7B39DCD9}" dt="2024-08-12T20:20:15.304" v="11" actId="167"/>
          <ac:picMkLst>
            <pc:docMk/>
            <pc:sldMk cId="4074803006" sldId="2146846562"/>
            <ac:picMk id="6" creationId="{AEAD7CB7-443D-8BD2-D303-E294EF8B514D}"/>
          </ac:picMkLst>
        </pc:picChg>
        <pc:picChg chg="add del mod ord modCrop">
          <ac:chgData name="Leah Montner Dixon" userId="d5b2ae9e-9213-4442-b7df-4db8cbe51e5d" providerId="ADAL" clId="{995891DD-0938-4D42-87E1-9A5E7B39DCD9}" dt="2024-08-12T20:29:54.738" v="120" actId="478"/>
          <ac:picMkLst>
            <pc:docMk/>
            <pc:sldMk cId="4074803006" sldId="2146846562"/>
            <ac:picMk id="11" creationId="{0B8504AF-153E-DD6A-228B-AE11FC595FF4}"/>
          </ac:picMkLst>
        </pc:picChg>
        <pc:picChg chg="del">
          <ac:chgData name="Leah Montner Dixon" userId="d5b2ae9e-9213-4442-b7df-4db8cbe51e5d" providerId="ADAL" clId="{995891DD-0938-4D42-87E1-9A5E7B39DCD9}" dt="2024-08-12T20:21:39.201" v="66" actId="478"/>
          <ac:picMkLst>
            <pc:docMk/>
            <pc:sldMk cId="4074803006" sldId="2146846562"/>
            <ac:picMk id="12" creationId="{4C3BDC65-8D60-4B6A-A6E4-F284D2B2831F}"/>
          </ac:picMkLst>
        </pc:picChg>
        <pc:picChg chg="mod">
          <ac:chgData name="Leah Montner Dixon" userId="d5b2ae9e-9213-4442-b7df-4db8cbe51e5d" providerId="ADAL" clId="{995891DD-0938-4D42-87E1-9A5E7B39DCD9}" dt="2024-08-12T20:20:26.465" v="13"/>
          <ac:picMkLst>
            <pc:docMk/>
            <pc:sldMk cId="4074803006" sldId="2146846562"/>
            <ac:picMk id="21" creationId="{8C247E65-0815-817F-B212-4FBA81FE2628}"/>
          </ac:picMkLst>
        </pc:picChg>
        <pc:picChg chg="add mod">
          <ac:chgData name="Leah Montner Dixon" userId="d5b2ae9e-9213-4442-b7df-4db8cbe51e5d" providerId="ADAL" clId="{995891DD-0938-4D42-87E1-9A5E7B39DCD9}" dt="2024-08-12T20:21:49.079" v="68"/>
          <ac:picMkLst>
            <pc:docMk/>
            <pc:sldMk cId="4074803006" sldId="2146846562"/>
            <ac:picMk id="22" creationId="{7354A915-6886-D530-2CA5-E2D30C92F12D}"/>
          </ac:picMkLst>
        </pc:picChg>
        <pc:picChg chg="add del mod">
          <ac:chgData name="Leah Montner Dixon" userId="d5b2ae9e-9213-4442-b7df-4db8cbe51e5d" providerId="ADAL" clId="{995891DD-0938-4D42-87E1-9A5E7B39DCD9}" dt="2024-08-12T20:29:12.952" v="115" actId="478"/>
          <ac:picMkLst>
            <pc:docMk/>
            <pc:sldMk cId="4074803006" sldId="2146846562"/>
            <ac:picMk id="26" creationId="{F49D2D09-B1B2-A38C-4B2C-296E25DAA433}"/>
          </ac:picMkLst>
        </pc:picChg>
        <pc:picChg chg="add mod ord">
          <ac:chgData name="Leah Montner Dixon" userId="d5b2ae9e-9213-4442-b7df-4db8cbe51e5d" providerId="ADAL" clId="{995891DD-0938-4D42-87E1-9A5E7B39DCD9}" dt="2024-08-12T20:30:04.471" v="124" actId="14100"/>
          <ac:picMkLst>
            <pc:docMk/>
            <pc:sldMk cId="4074803006" sldId="2146846562"/>
            <ac:picMk id="28" creationId="{31C4520A-36E9-BDCD-C2DB-FC38A3199E4A}"/>
          </ac:picMkLst>
        </pc:picChg>
        <pc:picChg chg="del">
          <ac:chgData name="Leah Montner Dixon" userId="d5b2ae9e-9213-4442-b7df-4db8cbe51e5d" providerId="ADAL" clId="{995891DD-0938-4D42-87E1-9A5E7B39DCD9}" dt="2024-08-12T20:21:48.811" v="67" actId="478"/>
          <ac:picMkLst>
            <pc:docMk/>
            <pc:sldMk cId="4074803006" sldId="2146846562"/>
            <ac:picMk id="36" creationId="{F15AF318-7C24-1535-2F1A-3439A2230FC0}"/>
          </ac:picMkLst>
        </pc:picChg>
        <pc:cxnChg chg="mod">
          <ac:chgData name="Leah Montner Dixon" userId="d5b2ae9e-9213-4442-b7df-4db8cbe51e5d" providerId="ADAL" clId="{995891DD-0938-4D42-87E1-9A5E7B39DCD9}" dt="2024-08-12T20:20:26.465" v="13"/>
          <ac:cxnSpMkLst>
            <pc:docMk/>
            <pc:sldMk cId="4074803006" sldId="2146846562"/>
            <ac:cxnSpMk id="19" creationId="{C085FA5E-3279-23DC-E500-655951364376}"/>
          </ac:cxnSpMkLst>
        </pc:cxnChg>
      </pc:sldChg>
      <pc:sldChg chg="modSp mod">
        <pc:chgData name="Leah Montner Dixon" userId="d5b2ae9e-9213-4442-b7df-4db8cbe51e5d" providerId="ADAL" clId="{995891DD-0938-4D42-87E1-9A5E7B39DCD9}" dt="2024-08-12T20:42:06.367" v="131"/>
        <pc:sldMkLst>
          <pc:docMk/>
          <pc:sldMk cId="351724006" sldId="2146846563"/>
        </pc:sldMkLst>
        <pc:spChg chg="mod">
          <ac:chgData name="Leah Montner Dixon" userId="d5b2ae9e-9213-4442-b7df-4db8cbe51e5d" providerId="ADAL" clId="{995891DD-0938-4D42-87E1-9A5E7B39DCD9}" dt="2024-08-12T20:42:06.367" v="131"/>
          <ac:spMkLst>
            <pc:docMk/>
            <pc:sldMk cId="351724006" sldId="2146846563"/>
            <ac:spMk id="8" creationId="{03D5A568-8D0C-C1C8-F626-7CE29DEB58F2}"/>
          </ac:spMkLst>
        </pc:spChg>
      </pc:sldChg>
    </pc:docChg>
  </pc:docChgLst>
  <pc:docChgLst>
    <pc:chgData name="Leah Montner Dixon" userId="d5b2ae9e-9213-4442-b7df-4db8cbe51e5d" providerId="ADAL" clId="{75966843-86E6-4DC0-ABA7-51F7C9502F7F}"/>
    <pc:docChg chg="undo redo custSel delSld modSld sldOrd">
      <pc:chgData name="Leah Montner Dixon" userId="d5b2ae9e-9213-4442-b7df-4db8cbe51e5d" providerId="ADAL" clId="{75966843-86E6-4DC0-ABA7-51F7C9502F7F}" dt="2024-08-14T16:46:18.129" v="357" actId="167"/>
      <pc:docMkLst>
        <pc:docMk/>
      </pc:docMkLst>
      <pc:sldChg chg="del">
        <pc:chgData name="Leah Montner Dixon" userId="d5b2ae9e-9213-4442-b7df-4db8cbe51e5d" providerId="ADAL" clId="{75966843-86E6-4DC0-ABA7-51F7C9502F7F}" dt="2024-07-10T18:31:59.898" v="53" actId="47"/>
        <pc:sldMkLst>
          <pc:docMk/>
          <pc:sldMk cId="1726731643" sldId="2144327907"/>
        </pc:sldMkLst>
      </pc:sldChg>
      <pc:sldChg chg="addSp delSp modSp mod">
        <pc:chgData name="Leah Montner Dixon" userId="d5b2ae9e-9213-4442-b7df-4db8cbe51e5d" providerId="ADAL" clId="{75966843-86E6-4DC0-ABA7-51F7C9502F7F}" dt="2024-08-14T16:46:18.129" v="357" actId="167"/>
        <pc:sldMkLst>
          <pc:docMk/>
          <pc:sldMk cId="198012473" sldId="2144328304"/>
        </pc:sldMkLst>
        <pc:spChg chg="add del mod">
          <ac:chgData name="Leah Montner Dixon" userId="d5b2ae9e-9213-4442-b7df-4db8cbe51e5d" providerId="ADAL" clId="{75966843-86E6-4DC0-ABA7-51F7C9502F7F}" dt="2024-07-10T20:06:55.154" v="179" actId="478"/>
          <ac:spMkLst>
            <pc:docMk/>
            <pc:sldMk cId="198012473" sldId="2144328304"/>
            <ac:spMk id="4" creationId="{5AC1F646-CFDB-F44C-027B-CBAFF261C6F8}"/>
          </ac:spMkLst>
        </pc:spChg>
        <pc:spChg chg="add mod">
          <ac:chgData name="Leah Montner Dixon" userId="d5b2ae9e-9213-4442-b7df-4db8cbe51e5d" providerId="ADAL" clId="{75966843-86E6-4DC0-ABA7-51F7C9502F7F}" dt="2024-07-10T20:07:00.865" v="181" actId="255"/>
          <ac:spMkLst>
            <pc:docMk/>
            <pc:sldMk cId="198012473" sldId="2144328304"/>
            <ac:spMk id="9" creationId="{04E730DC-3BC7-D870-E6CE-B5957B2C7EAF}"/>
          </ac:spMkLst>
        </pc:spChg>
        <pc:spChg chg="mod">
          <ac:chgData name="Leah Montner Dixon" userId="d5b2ae9e-9213-4442-b7df-4db8cbe51e5d" providerId="ADAL" clId="{75966843-86E6-4DC0-ABA7-51F7C9502F7F}" dt="2024-08-14T16:43:28.274" v="333" actId="12788"/>
          <ac:spMkLst>
            <pc:docMk/>
            <pc:sldMk cId="198012473" sldId="2144328304"/>
            <ac:spMk id="26" creationId="{7190B599-E66D-8B2C-0102-F74C4324330B}"/>
          </ac:spMkLst>
        </pc:spChg>
        <pc:spChg chg="mod">
          <ac:chgData name="Leah Montner Dixon" userId="d5b2ae9e-9213-4442-b7df-4db8cbe51e5d" providerId="ADAL" clId="{75966843-86E6-4DC0-ABA7-51F7C9502F7F}" dt="2024-08-14T16:43:33.579" v="334" actId="12788"/>
          <ac:spMkLst>
            <pc:docMk/>
            <pc:sldMk cId="198012473" sldId="2144328304"/>
            <ac:spMk id="27" creationId="{D8298A2D-35A7-998B-43BF-2529D04D4E11}"/>
          </ac:spMkLst>
        </pc:spChg>
        <pc:spChg chg="mod">
          <ac:chgData name="Leah Montner Dixon" userId="d5b2ae9e-9213-4442-b7df-4db8cbe51e5d" providerId="ADAL" clId="{75966843-86E6-4DC0-ABA7-51F7C9502F7F}" dt="2024-08-14T16:43:28.274" v="333" actId="12788"/>
          <ac:spMkLst>
            <pc:docMk/>
            <pc:sldMk cId="198012473" sldId="2144328304"/>
            <ac:spMk id="29" creationId="{45A46F8B-BF46-1AEE-C4D3-7CD178057AFA}"/>
          </ac:spMkLst>
        </pc:spChg>
        <pc:spChg chg="mod">
          <ac:chgData name="Leah Montner Dixon" userId="d5b2ae9e-9213-4442-b7df-4db8cbe51e5d" providerId="ADAL" clId="{75966843-86E6-4DC0-ABA7-51F7C9502F7F}" dt="2024-08-14T16:43:33.579" v="334" actId="12788"/>
          <ac:spMkLst>
            <pc:docMk/>
            <pc:sldMk cId="198012473" sldId="2144328304"/>
            <ac:spMk id="34" creationId="{241D6396-167B-014C-3AA6-4E6190BFF162}"/>
          </ac:spMkLst>
        </pc:spChg>
        <pc:picChg chg="add del mod">
          <ac:chgData name="Leah Montner Dixon" userId="d5b2ae9e-9213-4442-b7df-4db8cbe51e5d" providerId="ADAL" clId="{75966843-86E6-4DC0-ABA7-51F7C9502F7F}" dt="2024-08-14T16:43:35.384" v="335" actId="478"/>
          <ac:picMkLst>
            <pc:docMk/>
            <pc:sldMk cId="198012473" sldId="2144328304"/>
            <ac:picMk id="11" creationId="{14353A75-22C5-3857-FB7A-406E44B737CB}"/>
          </ac:picMkLst>
        </pc:picChg>
        <pc:picChg chg="add mod ord">
          <ac:chgData name="Leah Montner Dixon" userId="d5b2ae9e-9213-4442-b7df-4db8cbe51e5d" providerId="ADAL" clId="{75966843-86E6-4DC0-ABA7-51F7C9502F7F}" dt="2024-08-14T16:46:16.853" v="356" actId="167"/>
          <ac:picMkLst>
            <pc:docMk/>
            <pc:sldMk cId="198012473" sldId="2144328304"/>
            <ac:picMk id="12" creationId="{7D653F72-2849-B46E-A2F3-81D780AAF86E}"/>
          </ac:picMkLst>
        </pc:picChg>
        <pc:picChg chg="add mod ord">
          <ac:chgData name="Leah Montner Dixon" userId="d5b2ae9e-9213-4442-b7df-4db8cbe51e5d" providerId="ADAL" clId="{75966843-86E6-4DC0-ABA7-51F7C9502F7F}" dt="2024-08-14T16:46:18.129" v="357" actId="167"/>
          <ac:picMkLst>
            <pc:docMk/>
            <pc:sldMk cId="198012473" sldId="2144328304"/>
            <ac:picMk id="14" creationId="{854B9F40-A368-6035-3E64-FA55136268CC}"/>
          </ac:picMkLst>
        </pc:picChg>
        <pc:picChg chg="del">
          <ac:chgData name="Leah Montner Dixon" userId="d5b2ae9e-9213-4442-b7df-4db8cbe51e5d" providerId="ADAL" clId="{75966843-86E6-4DC0-ABA7-51F7C9502F7F}" dt="2024-08-14T15:34:53.003" v="328" actId="478"/>
          <ac:picMkLst>
            <pc:docMk/>
            <pc:sldMk cId="198012473" sldId="2144328304"/>
            <ac:picMk id="18" creationId="{F2591027-E4FE-50F2-F2A8-1F43FE3D449F}"/>
          </ac:picMkLst>
        </pc:picChg>
        <pc:picChg chg="del">
          <ac:chgData name="Leah Montner Dixon" userId="d5b2ae9e-9213-4442-b7df-4db8cbe51e5d" providerId="ADAL" clId="{75966843-86E6-4DC0-ABA7-51F7C9502F7F}" dt="2024-08-14T14:48:22.612" v="293" actId="478"/>
          <ac:picMkLst>
            <pc:docMk/>
            <pc:sldMk cId="198012473" sldId="2144328304"/>
            <ac:picMk id="23" creationId="{4A855275-E5A0-5EBF-C59D-8ACF968DD419}"/>
          </ac:picMkLst>
        </pc:picChg>
        <pc:picChg chg="mod ord">
          <ac:chgData name="Leah Montner Dixon" userId="d5b2ae9e-9213-4442-b7df-4db8cbe51e5d" providerId="ADAL" clId="{75966843-86E6-4DC0-ABA7-51F7C9502F7F}" dt="2024-08-14T16:46:15.125" v="355" actId="167"/>
          <ac:picMkLst>
            <pc:docMk/>
            <pc:sldMk cId="198012473" sldId="2144328304"/>
            <ac:picMk id="28" creationId="{C9134791-E1DE-F64A-C1E5-E4F1D8CF3D10}"/>
          </ac:picMkLst>
        </pc:picChg>
        <pc:picChg chg="mod ord">
          <ac:chgData name="Leah Montner Dixon" userId="d5b2ae9e-9213-4442-b7df-4db8cbe51e5d" providerId="ADAL" clId="{75966843-86E6-4DC0-ABA7-51F7C9502F7F}" dt="2024-08-14T16:46:13.081" v="354" actId="167"/>
          <ac:picMkLst>
            <pc:docMk/>
            <pc:sldMk cId="198012473" sldId="2144328304"/>
            <ac:picMk id="35" creationId="{CA1160ED-C0DD-7273-2056-5AEF11F81289}"/>
          </ac:picMkLst>
        </pc:picChg>
        <pc:picChg chg="del">
          <ac:chgData name="Leah Montner Dixon" userId="d5b2ae9e-9213-4442-b7df-4db8cbe51e5d" providerId="ADAL" clId="{75966843-86E6-4DC0-ABA7-51F7C9502F7F}" dt="2024-08-14T14:48:20.913" v="292" actId="478"/>
          <ac:picMkLst>
            <pc:docMk/>
            <pc:sldMk cId="198012473" sldId="2144328304"/>
            <ac:picMk id="37" creationId="{D4F66756-FCB1-EF67-6910-A32D0CC502A3}"/>
          </ac:picMkLst>
        </pc:picChg>
      </pc:sldChg>
      <pc:sldChg chg="addSp delSp modSp mod">
        <pc:chgData name="Leah Montner Dixon" userId="d5b2ae9e-9213-4442-b7df-4db8cbe51e5d" providerId="ADAL" clId="{75966843-86E6-4DC0-ABA7-51F7C9502F7F}" dt="2024-08-14T13:41:49.076" v="291"/>
        <pc:sldMkLst>
          <pc:docMk/>
          <pc:sldMk cId="3118991152" sldId="2146846068"/>
        </pc:sldMkLst>
        <pc:spChg chg="add mod">
          <ac:chgData name="Leah Montner Dixon" userId="d5b2ae9e-9213-4442-b7df-4db8cbe51e5d" providerId="ADAL" clId="{75966843-86E6-4DC0-ABA7-51F7C9502F7F}" dt="2024-08-14T13:41:49.076" v="291"/>
          <ac:spMkLst>
            <pc:docMk/>
            <pc:sldMk cId="3118991152" sldId="2146846068"/>
            <ac:spMk id="6" creationId="{5C993433-1FEA-7FDF-1BED-FE585968CFEF}"/>
          </ac:spMkLst>
        </pc:spChg>
        <pc:spChg chg="add mod">
          <ac:chgData name="Leah Montner Dixon" userId="d5b2ae9e-9213-4442-b7df-4db8cbe51e5d" providerId="ADAL" clId="{75966843-86E6-4DC0-ABA7-51F7C9502F7F}" dt="2024-08-14T13:41:49.076" v="291"/>
          <ac:spMkLst>
            <pc:docMk/>
            <pc:sldMk cId="3118991152" sldId="2146846068"/>
            <ac:spMk id="8" creationId="{5BA826B7-6CFF-766A-C7EF-99655886E913}"/>
          </ac:spMkLst>
        </pc:spChg>
        <pc:spChg chg="del">
          <ac:chgData name="Leah Montner Dixon" userId="d5b2ae9e-9213-4442-b7df-4db8cbe51e5d" providerId="ADAL" clId="{75966843-86E6-4DC0-ABA7-51F7C9502F7F}" dt="2024-08-14T13:41:48.678" v="290" actId="478"/>
          <ac:spMkLst>
            <pc:docMk/>
            <pc:sldMk cId="3118991152" sldId="2146846068"/>
            <ac:spMk id="13" creationId="{D34A8131-7AA4-A406-F5F1-7E216B67E7F9}"/>
          </ac:spMkLst>
        </pc:spChg>
        <pc:spChg chg="del">
          <ac:chgData name="Leah Montner Dixon" userId="d5b2ae9e-9213-4442-b7df-4db8cbe51e5d" providerId="ADAL" clId="{75966843-86E6-4DC0-ABA7-51F7C9502F7F}" dt="2024-08-14T13:41:48.678" v="290" actId="478"/>
          <ac:spMkLst>
            <pc:docMk/>
            <pc:sldMk cId="3118991152" sldId="2146846068"/>
            <ac:spMk id="14" creationId="{0E96B9B8-E1F0-3887-3AC4-857AC825FD9C}"/>
          </ac:spMkLst>
        </pc:spChg>
        <pc:picChg chg="add mod">
          <ac:chgData name="Leah Montner Dixon" userId="d5b2ae9e-9213-4442-b7df-4db8cbe51e5d" providerId="ADAL" clId="{75966843-86E6-4DC0-ABA7-51F7C9502F7F}" dt="2024-08-14T13:41:49.076" v="291"/>
          <ac:picMkLst>
            <pc:docMk/>
            <pc:sldMk cId="3118991152" sldId="2146846068"/>
            <ac:picMk id="5" creationId="{DBD7C9E9-88EF-BEA6-B0B0-9CE21C5B5369}"/>
          </ac:picMkLst>
        </pc:picChg>
        <pc:picChg chg="del">
          <ac:chgData name="Leah Montner Dixon" userId="d5b2ae9e-9213-4442-b7df-4db8cbe51e5d" providerId="ADAL" clId="{75966843-86E6-4DC0-ABA7-51F7C9502F7F}" dt="2024-08-14T13:41:48.678" v="290" actId="478"/>
          <ac:picMkLst>
            <pc:docMk/>
            <pc:sldMk cId="3118991152" sldId="2146846068"/>
            <ac:picMk id="12" creationId="{2E8E32CF-D058-1539-0AD8-B8300998352D}"/>
          </ac:picMkLst>
        </pc:picChg>
      </pc:sldChg>
      <pc:sldChg chg="del">
        <pc:chgData name="Leah Montner Dixon" userId="d5b2ae9e-9213-4442-b7df-4db8cbe51e5d" providerId="ADAL" clId="{75966843-86E6-4DC0-ABA7-51F7C9502F7F}" dt="2024-06-24T21:19:39.631" v="7" actId="47"/>
        <pc:sldMkLst>
          <pc:docMk/>
          <pc:sldMk cId="2277968847" sldId="2146846442"/>
        </pc:sldMkLst>
      </pc:sldChg>
      <pc:sldChg chg="del">
        <pc:chgData name="Leah Montner Dixon" userId="d5b2ae9e-9213-4442-b7df-4db8cbe51e5d" providerId="ADAL" clId="{75966843-86E6-4DC0-ABA7-51F7C9502F7F}" dt="2024-07-10T18:35:10.651" v="175" actId="47"/>
        <pc:sldMkLst>
          <pc:docMk/>
          <pc:sldMk cId="731986809" sldId="2146846506"/>
        </pc:sldMkLst>
      </pc:sldChg>
      <pc:sldChg chg="ord addCm">
        <pc:chgData name="Leah Montner Dixon" userId="d5b2ae9e-9213-4442-b7df-4db8cbe51e5d" providerId="ADAL" clId="{75966843-86E6-4DC0-ABA7-51F7C9502F7F}" dt="2024-07-10T18:35:27.668" v="178"/>
        <pc:sldMkLst>
          <pc:docMk/>
          <pc:sldMk cId="1052803665" sldId="2146846510"/>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75966843-86E6-4DC0-ABA7-51F7C9502F7F}" dt="2024-07-10T18:35:27.668" v="178"/>
              <pc2:cmMkLst xmlns:pc2="http://schemas.microsoft.com/office/powerpoint/2019/9/main/command">
                <pc:docMk/>
                <pc:sldMk cId="1052803665" sldId="2146846510"/>
                <pc2:cmMk id="{EBFC60C0-D667-4E14-9CE2-A9E7C534225B}"/>
              </pc2:cmMkLst>
            </pc226:cmChg>
          </p:ext>
        </pc:extLst>
      </pc:sldChg>
      <pc:sldChg chg="del">
        <pc:chgData name="Leah Montner Dixon" userId="d5b2ae9e-9213-4442-b7df-4db8cbe51e5d" providerId="ADAL" clId="{75966843-86E6-4DC0-ABA7-51F7C9502F7F}" dt="2024-07-10T18:30:02.366" v="46" actId="47"/>
        <pc:sldMkLst>
          <pc:docMk/>
          <pc:sldMk cId="2213139045" sldId="2146846544"/>
        </pc:sldMkLst>
      </pc:sldChg>
      <pc:sldChg chg="modSp mod addCm">
        <pc:chgData name="Leah Montner Dixon" userId="d5b2ae9e-9213-4442-b7df-4db8cbe51e5d" providerId="ADAL" clId="{75966843-86E6-4DC0-ABA7-51F7C9502F7F}" dt="2024-07-10T18:31:22.425" v="51"/>
        <pc:sldMkLst>
          <pc:docMk/>
          <pc:sldMk cId="2358090311" sldId="2146846555"/>
        </pc:sldMkLst>
        <pc:spChg chg="mod">
          <ac:chgData name="Leah Montner Dixon" userId="d5b2ae9e-9213-4442-b7df-4db8cbe51e5d" providerId="ADAL" clId="{75966843-86E6-4DC0-ABA7-51F7C9502F7F}" dt="2024-07-10T18:31:06.285" v="50" actId="20577"/>
          <ac:spMkLst>
            <pc:docMk/>
            <pc:sldMk cId="2358090311" sldId="2146846555"/>
            <ac:spMk id="2" creationId="{193BB7BB-B923-7BD3-5FF7-88D8CB1625AA}"/>
          </ac:spMkLst>
        </pc:sp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75966843-86E6-4DC0-ABA7-51F7C9502F7F}" dt="2024-07-10T18:31:22.425" v="51"/>
              <pc2:cmMkLst xmlns:pc2="http://schemas.microsoft.com/office/powerpoint/2019/9/main/command">
                <pc:docMk/>
                <pc:sldMk cId="2358090311" sldId="2146846555"/>
                <pc2:cmMk id="{94F62050-080E-48D9-BCDF-2DA02F33335E}"/>
              </pc2:cmMkLst>
            </pc226:cmChg>
          </p:ext>
        </pc:extLst>
      </pc:sldChg>
      <pc:sldChg chg="del">
        <pc:chgData name="Leah Montner Dixon" userId="d5b2ae9e-9213-4442-b7df-4db8cbe51e5d" providerId="ADAL" clId="{75966843-86E6-4DC0-ABA7-51F7C9502F7F}" dt="2024-07-10T18:31:59.274" v="52" actId="47"/>
        <pc:sldMkLst>
          <pc:docMk/>
          <pc:sldMk cId="1438510922" sldId="2146846560"/>
        </pc:sldMkLst>
      </pc:sldChg>
      <pc:sldChg chg="addSp modSp mod">
        <pc:chgData name="Leah Montner Dixon" userId="d5b2ae9e-9213-4442-b7df-4db8cbe51e5d" providerId="ADAL" clId="{75966843-86E6-4DC0-ABA7-51F7C9502F7F}" dt="2024-07-10T18:34:50.043" v="174" actId="14100"/>
        <pc:sldMkLst>
          <pc:docMk/>
          <pc:sldMk cId="4074803006" sldId="2146846562"/>
        </pc:sldMkLst>
        <pc:spChg chg="mod">
          <ac:chgData name="Leah Montner Dixon" userId="d5b2ae9e-9213-4442-b7df-4db8cbe51e5d" providerId="ADAL" clId="{75966843-86E6-4DC0-ABA7-51F7C9502F7F}" dt="2024-07-10T18:34:50.043" v="174" actId="14100"/>
          <ac:spMkLst>
            <pc:docMk/>
            <pc:sldMk cId="4074803006" sldId="2146846562"/>
            <ac:spMk id="5" creationId="{21496FD2-DA86-382F-D051-F482BD4F7603}"/>
          </ac:spMkLst>
        </pc:spChg>
        <pc:picChg chg="add mod ord">
          <ac:chgData name="Leah Montner Dixon" userId="d5b2ae9e-9213-4442-b7df-4db8cbe51e5d" providerId="ADAL" clId="{75966843-86E6-4DC0-ABA7-51F7C9502F7F}" dt="2024-06-24T21:05:35.922" v="6" actId="167"/>
          <ac:picMkLst>
            <pc:docMk/>
            <pc:sldMk cId="4074803006" sldId="2146846562"/>
            <ac:picMk id="6" creationId="{0E212E05-CAA2-2ADB-0F70-A53CA4BF50B0}"/>
          </ac:picMkLst>
        </pc:picChg>
      </pc:sldChg>
      <pc:sldChg chg="modSp mod delCm">
        <pc:chgData name="Leah Montner Dixon" userId="d5b2ae9e-9213-4442-b7df-4db8cbe51e5d" providerId="ADAL" clId="{75966843-86E6-4DC0-ABA7-51F7C9502F7F}" dt="2024-07-10T20:32:46.027" v="289" actId="1036"/>
        <pc:sldMkLst>
          <pc:docMk/>
          <pc:sldMk cId="351724006" sldId="2146846563"/>
        </pc:sldMkLst>
        <pc:spChg chg="mod">
          <ac:chgData name="Leah Montner Dixon" userId="d5b2ae9e-9213-4442-b7df-4db8cbe51e5d" providerId="ADAL" clId="{75966843-86E6-4DC0-ABA7-51F7C9502F7F}" dt="2024-07-10T20:32:46.027" v="289" actId="1036"/>
          <ac:spMkLst>
            <pc:docMk/>
            <pc:sldMk cId="351724006" sldId="2146846563"/>
            <ac:spMk id="4" creationId="{C1A78658-3DFE-337E-79FD-AD5A1730B0F6}"/>
          </ac:spMkLst>
        </pc:spChg>
        <pc:spChg chg="mod">
          <ac:chgData name="Leah Montner Dixon" userId="d5b2ae9e-9213-4442-b7df-4db8cbe51e5d" providerId="ADAL" clId="{75966843-86E6-4DC0-ABA7-51F7C9502F7F}" dt="2024-07-10T20:32:39.083" v="277" actId="20577"/>
          <ac:spMkLst>
            <pc:docMk/>
            <pc:sldMk cId="351724006" sldId="2146846563"/>
            <ac:spMk id="8" creationId="{03D5A568-8D0C-C1C8-F626-7CE29DEB58F2}"/>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75966843-86E6-4DC0-ABA7-51F7C9502F7F}" dt="2024-07-10T18:29:15.113" v="19"/>
              <pc2:cmMkLst xmlns:pc2="http://schemas.microsoft.com/office/powerpoint/2019/9/main/command">
                <pc:docMk/>
                <pc:sldMk cId="351724006" sldId="2146846563"/>
                <pc2:cmMk id="{3BC52495-20D6-46C7-902E-68111B65403F}"/>
              </pc2:cmMkLst>
            </pc226:cmChg>
          </p:ext>
        </pc:extLst>
      </pc:sldChg>
      <pc:sldChg chg="del">
        <pc:chgData name="Leah Montner Dixon" userId="d5b2ae9e-9213-4442-b7df-4db8cbe51e5d" providerId="ADAL" clId="{75966843-86E6-4DC0-ABA7-51F7C9502F7F}" dt="2024-07-10T17:38:03.281" v="12" actId="47"/>
        <pc:sldMkLst>
          <pc:docMk/>
          <pc:sldMk cId="2730089658" sldId="2146846564"/>
        </pc:sldMkLst>
      </pc:sldChg>
    </pc:docChg>
  </pc:docChgLst>
  <pc:docChgLst>
    <pc:chgData name="Jason Wiese" userId="4bff8d5b-7de6-4655-b397-69b0afc81113" providerId="ADAL" clId="{ED6A6858-F4F9-440A-A2B9-CF9AAF39C97D}"/>
    <pc:docChg chg="undo redo custSel delSld modSld">
      <pc:chgData name="Jason Wiese" userId="4bff8d5b-7de6-4655-b397-69b0afc81113" providerId="ADAL" clId="{ED6A6858-F4F9-440A-A2B9-CF9AAF39C97D}" dt="2024-08-14T03:46:11.983" v="1375" actId="20577"/>
      <pc:docMkLst>
        <pc:docMk/>
      </pc:docMkLst>
      <pc:sldChg chg="addSp delSp modSp mod modCm">
        <pc:chgData name="Jason Wiese" userId="4bff8d5b-7de6-4655-b397-69b0afc81113" providerId="ADAL" clId="{ED6A6858-F4F9-440A-A2B9-CF9AAF39C97D}" dt="2024-08-14T03:46:11.983" v="1375" actId="20577"/>
        <pc:sldMkLst>
          <pc:docMk/>
          <pc:sldMk cId="198012473" sldId="2144328304"/>
        </pc:sldMkLst>
        <pc:spChg chg="del mod">
          <ac:chgData name="Jason Wiese" userId="4bff8d5b-7de6-4655-b397-69b0afc81113" providerId="ADAL" clId="{ED6A6858-F4F9-440A-A2B9-CF9AAF39C97D}" dt="2024-08-14T03:42:49.351" v="1277" actId="478"/>
          <ac:spMkLst>
            <pc:docMk/>
            <pc:sldMk cId="198012473" sldId="2144328304"/>
            <ac:spMk id="12" creationId="{7941D18B-6C93-29A8-608B-89C68EDEAAD1}"/>
          </ac:spMkLst>
        </pc:spChg>
        <pc:spChg chg="mod">
          <ac:chgData name="Jason Wiese" userId="4bff8d5b-7de6-4655-b397-69b0afc81113" providerId="ADAL" clId="{ED6A6858-F4F9-440A-A2B9-CF9AAF39C97D}" dt="2024-08-01T06:44:45.089" v="346" actId="6549"/>
          <ac:spMkLst>
            <pc:docMk/>
            <pc:sldMk cId="198012473" sldId="2144328304"/>
            <ac:spMk id="17" creationId="{AE204602-D4D1-84A8-9B1E-4DC61809D5CD}"/>
          </ac:spMkLst>
        </pc:spChg>
        <pc:spChg chg="mod">
          <ac:chgData name="Jason Wiese" userId="4bff8d5b-7de6-4655-b397-69b0afc81113" providerId="ADAL" clId="{ED6A6858-F4F9-440A-A2B9-CF9AAF39C97D}" dt="2024-08-14T03:41:21.560" v="1194" actId="1037"/>
          <ac:spMkLst>
            <pc:docMk/>
            <pc:sldMk cId="198012473" sldId="2144328304"/>
            <ac:spMk id="26" creationId="{7190B599-E66D-8B2C-0102-F74C4324330B}"/>
          </ac:spMkLst>
        </pc:spChg>
        <pc:spChg chg="mod">
          <ac:chgData name="Jason Wiese" userId="4bff8d5b-7de6-4655-b397-69b0afc81113" providerId="ADAL" clId="{ED6A6858-F4F9-440A-A2B9-CF9AAF39C97D}" dt="2024-08-14T03:42:29.448" v="1276" actId="1037"/>
          <ac:spMkLst>
            <pc:docMk/>
            <pc:sldMk cId="198012473" sldId="2144328304"/>
            <ac:spMk id="27" creationId="{D8298A2D-35A7-998B-43BF-2529D04D4E11}"/>
          </ac:spMkLst>
        </pc:spChg>
        <pc:spChg chg="mod">
          <ac:chgData name="Jason Wiese" userId="4bff8d5b-7de6-4655-b397-69b0afc81113" providerId="ADAL" clId="{ED6A6858-F4F9-440A-A2B9-CF9AAF39C97D}" dt="2024-08-01T06:44:42.710" v="345" actId="6549"/>
          <ac:spMkLst>
            <pc:docMk/>
            <pc:sldMk cId="198012473" sldId="2144328304"/>
            <ac:spMk id="28" creationId="{45F843AC-E171-49F0-38DA-01F00E745085}"/>
          </ac:spMkLst>
        </pc:spChg>
        <pc:spChg chg="mod">
          <ac:chgData name="Jason Wiese" userId="4bff8d5b-7de6-4655-b397-69b0afc81113" providerId="ADAL" clId="{ED6A6858-F4F9-440A-A2B9-CF9AAF39C97D}" dt="2024-08-14T03:44:30.155" v="1373" actId="20577"/>
          <ac:spMkLst>
            <pc:docMk/>
            <pc:sldMk cId="198012473" sldId="2144328304"/>
            <ac:spMk id="29" creationId="{45A46F8B-BF46-1AEE-C4D3-7CD178057AFA}"/>
          </ac:spMkLst>
        </pc:spChg>
        <pc:spChg chg="add mod">
          <ac:chgData name="Jason Wiese" userId="4bff8d5b-7de6-4655-b397-69b0afc81113" providerId="ADAL" clId="{ED6A6858-F4F9-440A-A2B9-CF9AAF39C97D}" dt="2024-08-14T03:46:11.983" v="1375" actId="20577"/>
          <ac:spMkLst>
            <pc:docMk/>
            <pc:sldMk cId="198012473" sldId="2144328304"/>
            <ac:spMk id="34" creationId="{241D6396-167B-014C-3AA6-4E6190BFF162}"/>
          </ac:spMkLst>
        </pc:spChg>
        <pc:spChg chg="mod">
          <ac:chgData name="Jason Wiese" userId="4bff8d5b-7de6-4655-b397-69b0afc81113" providerId="ADAL" clId="{ED6A6858-F4F9-440A-A2B9-CF9AAF39C97D}" dt="2024-08-01T06:44:47.266" v="347" actId="6549"/>
          <ac:spMkLst>
            <pc:docMk/>
            <pc:sldMk cId="198012473" sldId="2144328304"/>
            <ac:spMk id="34" creationId="{359667EB-E43D-BC85-9DF6-73B5A65E5731}"/>
          </ac:spMkLst>
        </pc:spChg>
        <pc:picChg chg="del ord">
          <ac:chgData name="Jason Wiese" userId="4bff8d5b-7de6-4655-b397-69b0afc81113" providerId="ADAL" clId="{ED6A6858-F4F9-440A-A2B9-CF9AAF39C97D}" dt="2024-08-14T03:42:49.351" v="1277" actId="478"/>
          <ac:picMkLst>
            <pc:docMk/>
            <pc:sldMk cId="198012473" sldId="2144328304"/>
            <ac:picMk id="11" creationId="{23B61748-7250-A309-6412-D7F12866A252}"/>
          </ac:picMkLst>
        </pc:picChg>
        <pc:picChg chg="del">
          <ac:chgData name="Jason Wiese" userId="4bff8d5b-7de6-4655-b397-69b0afc81113" providerId="ADAL" clId="{ED6A6858-F4F9-440A-A2B9-CF9AAF39C97D}" dt="2024-08-01T06:38:04.815" v="218" actId="478"/>
          <ac:picMkLst>
            <pc:docMk/>
            <pc:sldMk cId="198012473" sldId="2144328304"/>
            <ac:picMk id="11" creationId="{6598DCF4-D4E5-E5E7-A73D-BFE7FF323196}"/>
          </ac:picMkLst>
        </pc:picChg>
        <pc:picChg chg="del">
          <ac:chgData name="Jason Wiese" userId="4bff8d5b-7de6-4655-b397-69b0afc81113" providerId="ADAL" clId="{ED6A6858-F4F9-440A-A2B9-CF9AAF39C97D}" dt="2024-08-14T03:40:51.355" v="1123" actId="478"/>
          <ac:picMkLst>
            <pc:docMk/>
            <pc:sldMk cId="198012473" sldId="2144328304"/>
            <ac:picMk id="14" creationId="{134F290F-3A83-E623-57BD-659360EF6455}"/>
          </ac:picMkLst>
        </pc:picChg>
        <pc:picChg chg="del">
          <ac:chgData name="Jason Wiese" userId="4bff8d5b-7de6-4655-b397-69b0afc81113" providerId="ADAL" clId="{ED6A6858-F4F9-440A-A2B9-CF9AAF39C97D}" dt="2024-08-01T06:39:09.842" v="234" actId="478"/>
          <ac:picMkLst>
            <pc:docMk/>
            <pc:sldMk cId="198012473" sldId="2144328304"/>
            <ac:picMk id="14" creationId="{D7B4B3C5-8442-20B2-C310-DAA58E40EDB3}"/>
          </ac:picMkLst>
        </pc:picChg>
        <pc:picChg chg="add mod ord">
          <ac:chgData name="Jason Wiese" userId="4bff8d5b-7de6-4655-b397-69b0afc81113" providerId="ADAL" clId="{ED6A6858-F4F9-440A-A2B9-CF9AAF39C97D}" dt="2024-08-14T03:40:59.341" v="1125" actId="14100"/>
          <ac:picMkLst>
            <pc:docMk/>
            <pc:sldMk cId="198012473" sldId="2144328304"/>
            <ac:picMk id="23" creationId="{4A855275-E5A0-5EBF-C59D-8ACF968DD419}"/>
          </ac:picMkLst>
        </pc:picChg>
        <pc:picChg chg="add mod ord">
          <ac:chgData name="Jason Wiese" userId="4bff8d5b-7de6-4655-b397-69b0afc81113" providerId="ADAL" clId="{ED6A6858-F4F9-440A-A2B9-CF9AAF39C97D}" dt="2024-08-01T06:40:18.368" v="249" actId="12788"/>
          <ac:picMkLst>
            <pc:docMk/>
            <pc:sldMk cId="198012473" sldId="2144328304"/>
            <ac:picMk id="23" creationId="{B99E0D75-2DC9-FBC4-24B1-928266A4375B}"/>
          </ac:picMkLst>
        </pc:picChg>
        <pc:picChg chg="del">
          <ac:chgData name="Jason Wiese" userId="4bff8d5b-7de6-4655-b397-69b0afc81113" providerId="ADAL" clId="{ED6A6858-F4F9-440A-A2B9-CF9AAF39C97D}" dt="2024-08-14T03:43:55.499" v="1289" actId="478"/>
          <ac:picMkLst>
            <pc:docMk/>
            <pc:sldMk cId="198012473" sldId="2144328304"/>
            <ac:picMk id="24" creationId="{A2EFD5E9-2566-C16F-CBA8-B25277DE8930}"/>
          </ac:picMkLst>
        </pc:picChg>
        <pc:picChg chg="add mod ord">
          <ac:chgData name="Jason Wiese" userId="4bff8d5b-7de6-4655-b397-69b0afc81113" providerId="ADAL" clId="{ED6A6858-F4F9-440A-A2B9-CF9AAF39C97D}" dt="2024-08-01T06:41:02.894" v="272" actId="1035"/>
          <ac:picMkLst>
            <pc:docMk/>
            <pc:sldMk cId="198012473" sldId="2144328304"/>
            <ac:picMk id="25" creationId="{D9F53457-C589-7F63-FDA6-FB077E1B4097}"/>
          </ac:picMkLst>
        </pc:picChg>
        <pc:picChg chg="del mod">
          <ac:chgData name="Jason Wiese" userId="4bff8d5b-7de6-4655-b397-69b0afc81113" providerId="ADAL" clId="{ED6A6858-F4F9-440A-A2B9-CF9AAF39C97D}" dt="2024-08-01T06:44:12.954" v="340" actId="478"/>
          <ac:picMkLst>
            <pc:docMk/>
            <pc:sldMk cId="198012473" sldId="2144328304"/>
            <ac:picMk id="27" creationId="{AA3D6337-2E38-9849-A109-4763A4179CD9}"/>
          </ac:picMkLst>
        </pc:picChg>
        <pc:picChg chg="add mod">
          <ac:chgData name="Jason Wiese" userId="4bff8d5b-7de6-4655-b397-69b0afc81113" providerId="ADAL" clId="{ED6A6858-F4F9-440A-A2B9-CF9AAF39C97D}" dt="2024-08-14T03:42:04.568" v="1199" actId="108"/>
          <ac:picMkLst>
            <pc:docMk/>
            <pc:sldMk cId="198012473" sldId="2144328304"/>
            <ac:picMk id="28" creationId="{C9134791-E1DE-F64A-C1E5-E4F1D8CF3D10}"/>
          </ac:picMkLst>
        </pc:picChg>
        <pc:picChg chg="del">
          <ac:chgData name="Jason Wiese" userId="4bff8d5b-7de6-4655-b397-69b0afc81113" providerId="ADAL" clId="{ED6A6858-F4F9-440A-A2B9-CF9AAF39C97D}" dt="2024-08-01T06:41:47.772" v="281" actId="478"/>
          <ac:picMkLst>
            <pc:docMk/>
            <pc:sldMk cId="198012473" sldId="2144328304"/>
            <ac:picMk id="29" creationId="{BA84109E-5A91-B2D2-1F4E-FA05D871BD2D}"/>
          </ac:picMkLst>
        </pc:picChg>
        <pc:picChg chg="add del">
          <ac:chgData name="Jason Wiese" userId="4bff8d5b-7de6-4655-b397-69b0afc81113" providerId="ADAL" clId="{ED6A6858-F4F9-440A-A2B9-CF9AAF39C97D}" dt="2024-08-01T06:39:57.292" v="236" actId="22"/>
          <ac:picMkLst>
            <pc:docMk/>
            <pc:sldMk cId="198012473" sldId="2144328304"/>
            <ac:picMk id="35" creationId="{4CE15763-8423-B575-2CE6-C26803B45037}"/>
          </ac:picMkLst>
        </pc:picChg>
        <pc:picChg chg="add mod">
          <ac:chgData name="Jason Wiese" userId="4bff8d5b-7de6-4655-b397-69b0afc81113" providerId="ADAL" clId="{ED6A6858-F4F9-440A-A2B9-CF9AAF39C97D}" dt="2024-08-14T03:45:48.857" v="1374" actId="14100"/>
          <ac:picMkLst>
            <pc:docMk/>
            <pc:sldMk cId="198012473" sldId="2144328304"/>
            <ac:picMk id="35" creationId="{CA1160ED-C0DD-7273-2056-5AEF11F81289}"/>
          </ac:picMkLst>
        </pc:picChg>
        <pc:picChg chg="add del mod ord">
          <ac:chgData name="Jason Wiese" userId="4bff8d5b-7de6-4655-b397-69b0afc81113" providerId="ADAL" clId="{ED6A6858-F4F9-440A-A2B9-CF9AAF39C97D}" dt="2024-08-01T06:42:53.891" v="307" actId="478"/>
          <ac:picMkLst>
            <pc:docMk/>
            <pc:sldMk cId="198012473" sldId="2144328304"/>
            <ac:picMk id="37" creationId="{6C1A4C77-8A3B-6988-4071-1B010B98CA53}"/>
          </ac:picMkLst>
        </pc:picChg>
        <pc:picChg chg="add mod ord">
          <ac:chgData name="Jason Wiese" userId="4bff8d5b-7de6-4655-b397-69b0afc81113" providerId="ADAL" clId="{ED6A6858-F4F9-440A-A2B9-CF9AAF39C97D}" dt="2024-08-14T03:43:53.864" v="1288" actId="167"/>
          <ac:picMkLst>
            <pc:docMk/>
            <pc:sldMk cId="198012473" sldId="2144328304"/>
            <ac:picMk id="37" creationId="{D4F66756-FCB1-EF67-6910-A32D0CC502A3}"/>
          </ac:picMkLst>
        </pc:picChg>
        <pc:picChg chg="add mod ord">
          <ac:chgData name="Jason Wiese" userId="4bff8d5b-7de6-4655-b397-69b0afc81113" providerId="ADAL" clId="{ED6A6858-F4F9-440A-A2B9-CF9AAF39C97D}" dt="2024-08-01T06:42:58.359" v="308" actId="108"/>
          <ac:picMkLst>
            <pc:docMk/>
            <pc:sldMk cId="198012473" sldId="2144328304"/>
            <ac:picMk id="39" creationId="{404266D5-C87B-1319-89A1-6F9A44A38177}"/>
          </ac:picMkLst>
        </pc:picChg>
        <pc:picChg chg="add mod ord">
          <ac:chgData name="Jason Wiese" userId="4bff8d5b-7de6-4655-b397-69b0afc81113" providerId="ADAL" clId="{ED6A6858-F4F9-440A-A2B9-CF9AAF39C97D}" dt="2024-08-01T06:44:21.733" v="342" actId="108"/>
          <ac:picMkLst>
            <pc:docMk/>
            <pc:sldMk cId="198012473" sldId="2144328304"/>
            <ac:picMk id="41" creationId="{88F82AA6-9264-D20D-1B23-43D6B69A5695}"/>
          </ac:picMkLst>
        </pc:picChg>
        <pc:picChg chg="add del mod">
          <ac:chgData name="Jason Wiese" userId="4bff8d5b-7de6-4655-b397-69b0afc81113" providerId="ADAL" clId="{ED6A6858-F4F9-440A-A2B9-CF9AAF39C97D}" dt="2024-08-01T06:46:24.121" v="385" actId="21"/>
          <ac:picMkLst>
            <pc:docMk/>
            <pc:sldMk cId="198012473" sldId="2144328304"/>
            <ac:picMk id="43" creationId="{2D3ECFA3-728E-874E-F527-8F2C9409A1EE}"/>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ED6A6858-F4F9-440A-A2B9-CF9AAF39C97D}" dt="2024-08-01T06:44:34.120" v="343"/>
              <pc2:cmMkLst xmlns:pc2="http://schemas.microsoft.com/office/powerpoint/2019/9/main/command">
                <pc:docMk/>
                <pc:sldMk cId="198012473" sldId="2144328304"/>
                <pc2:cmMk id="{CC2482B3-B446-46F0-81E0-7D288FA77A4F}"/>
              </pc2:cmMkLst>
            </pc226:cmChg>
          </p:ext>
        </pc:extLst>
      </pc:sldChg>
      <pc:sldChg chg="modSp mod">
        <pc:chgData name="Jason Wiese" userId="4bff8d5b-7de6-4655-b397-69b0afc81113" providerId="ADAL" clId="{ED6A6858-F4F9-440A-A2B9-CF9AAF39C97D}" dt="2024-08-13T05:47:45.452" v="712" actId="1076"/>
        <pc:sldMkLst>
          <pc:docMk/>
          <pc:sldMk cId="3118991152" sldId="2146846068"/>
        </pc:sldMkLst>
        <pc:spChg chg="mod">
          <ac:chgData name="Jason Wiese" userId="4bff8d5b-7de6-4655-b397-69b0afc81113" providerId="ADAL" clId="{ED6A6858-F4F9-440A-A2B9-CF9AAF39C97D}" dt="2024-08-01T05:12:13.224" v="22" actId="12788"/>
          <ac:spMkLst>
            <pc:docMk/>
            <pc:sldMk cId="3118991152" sldId="2146846068"/>
            <ac:spMk id="3" creationId="{F09CD0D5-587D-79AD-F0C6-8940F545C1DE}"/>
          </ac:spMkLst>
        </pc:spChg>
        <pc:picChg chg="mod">
          <ac:chgData name="Jason Wiese" userId="4bff8d5b-7de6-4655-b397-69b0afc81113" providerId="ADAL" clId="{ED6A6858-F4F9-440A-A2B9-CF9AAF39C97D}" dt="2024-08-13T05:47:41.866" v="711" actId="1076"/>
          <ac:picMkLst>
            <pc:docMk/>
            <pc:sldMk cId="3118991152" sldId="2146846068"/>
            <ac:picMk id="2" creationId="{55601737-7D1D-9006-7621-4AC61D99D2A7}"/>
          </ac:picMkLst>
        </pc:picChg>
        <pc:picChg chg="mod">
          <ac:chgData name="Jason Wiese" userId="4bff8d5b-7de6-4655-b397-69b0afc81113" providerId="ADAL" clId="{ED6A6858-F4F9-440A-A2B9-CF9AAF39C97D}" dt="2024-08-13T05:47:45.452" v="712" actId="1076"/>
          <ac:picMkLst>
            <pc:docMk/>
            <pc:sldMk cId="3118991152" sldId="2146846068"/>
            <ac:picMk id="7" creationId="{324338FC-5DC8-7B12-F910-9228D0E5EEE2}"/>
          </ac:picMkLst>
        </pc:picChg>
      </pc:sldChg>
      <pc:sldChg chg="modSp mod">
        <pc:chgData name="Jason Wiese" userId="4bff8d5b-7de6-4655-b397-69b0afc81113" providerId="ADAL" clId="{ED6A6858-F4F9-440A-A2B9-CF9AAF39C97D}" dt="2024-08-13T05:52:38.655" v="751" actId="1076"/>
        <pc:sldMkLst>
          <pc:docMk/>
          <pc:sldMk cId="3255566593" sldId="2146846396"/>
        </pc:sldMkLst>
        <pc:spChg chg="mod">
          <ac:chgData name="Jason Wiese" userId="4bff8d5b-7de6-4655-b397-69b0afc81113" providerId="ADAL" clId="{ED6A6858-F4F9-440A-A2B9-CF9AAF39C97D}" dt="2024-08-13T05:52:25.724" v="741" actId="1035"/>
          <ac:spMkLst>
            <pc:docMk/>
            <pc:sldMk cId="3255566593" sldId="2146846396"/>
            <ac:spMk id="8" creationId="{255DE6FF-DDB1-AD27-CC1F-229AF202D7DF}"/>
          </ac:spMkLst>
        </pc:spChg>
        <pc:spChg chg="mod">
          <ac:chgData name="Jason Wiese" userId="4bff8d5b-7de6-4655-b397-69b0afc81113" providerId="ADAL" clId="{ED6A6858-F4F9-440A-A2B9-CF9AAF39C97D}" dt="2024-08-13T05:52:31.392" v="750" actId="1035"/>
          <ac:spMkLst>
            <pc:docMk/>
            <pc:sldMk cId="3255566593" sldId="2146846396"/>
            <ac:spMk id="11" creationId="{97F2A667-7F58-A53A-E60A-640BF52A5815}"/>
          </ac:spMkLst>
        </pc:spChg>
        <pc:spChg chg="mod">
          <ac:chgData name="Jason Wiese" userId="4bff8d5b-7de6-4655-b397-69b0afc81113" providerId="ADAL" clId="{ED6A6858-F4F9-440A-A2B9-CF9AAF39C97D}" dt="2024-08-13T05:52:31.392" v="750" actId="1035"/>
          <ac:spMkLst>
            <pc:docMk/>
            <pc:sldMk cId="3255566593" sldId="2146846396"/>
            <ac:spMk id="12" creationId="{C2D3BF97-714E-9075-7B81-4856EEAE3F4A}"/>
          </ac:spMkLst>
        </pc:spChg>
        <pc:spChg chg="mod">
          <ac:chgData name="Jason Wiese" userId="4bff8d5b-7de6-4655-b397-69b0afc81113" providerId="ADAL" clId="{ED6A6858-F4F9-440A-A2B9-CF9AAF39C97D}" dt="2024-08-13T05:52:25.724" v="741" actId="1035"/>
          <ac:spMkLst>
            <pc:docMk/>
            <pc:sldMk cId="3255566593" sldId="2146846396"/>
            <ac:spMk id="15" creationId="{6F89A481-77F1-BC1E-E5B0-4064E12D3356}"/>
          </ac:spMkLst>
        </pc:spChg>
        <pc:spChg chg="mod">
          <ac:chgData name="Jason Wiese" userId="4bff8d5b-7de6-4655-b397-69b0afc81113" providerId="ADAL" clId="{ED6A6858-F4F9-440A-A2B9-CF9AAF39C97D}" dt="2024-08-13T05:52:38.655" v="751" actId="1076"/>
          <ac:spMkLst>
            <pc:docMk/>
            <pc:sldMk cId="3255566593" sldId="2146846396"/>
            <ac:spMk id="45" creationId="{454C3603-B622-2E04-742A-D0846586217D}"/>
          </ac:spMkLst>
        </pc:spChg>
        <pc:spChg chg="mod">
          <ac:chgData name="Jason Wiese" userId="4bff8d5b-7de6-4655-b397-69b0afc81113" providerId="ADAL" clId="{ED6A6858-F4F9-440A-A2B9-CF9AAF39C97D}" dt="2024-08-13T05:52:38.655" v="751" actId="1076"/>
          <ac:spMkLst>
            <pc:docMk/>
            <pc:sldMk cId="3255566593" sldId="2146846396"/>
            <ac:spMk id="46" creationId="{D34BF0EB-D998-475F-FF19-52E048B13828}"/>
          </ac:spMkLst>
        </pc:spChg>
        <pc:picChg chg="mod">
          <ac:chgData name="Jason Wiese" userId="4bff8d5b-7de6-4655-b397-69b0afc81113" providerId="ADAL" clId="{ED6A6858-F4F9-440A-A2B9-CF9AAF39C97D}" dt="2024-08-13T05:52:31.392" v="750" actId="1035"/>
          <ac:picMkLst>
            <pc:docMk/>
            <pc:sldMk cId="3255566593" sldId="2146846396"/>
            <ac:picMk id="13" creationId="{88FDA5BB-59FF-9C81-079B-9FBBB066A5C3}"/>
          </ac:picMkLst>
        </pc:picChg>
        <pc:picChg chg="mod">
          <ac:chgData name="Jason Wiese" userId="4bff8d5b-7de6-4655-b397-69b0afc81113" providerId="ADAL" clId="{ED6A6858-F4F9-440A-A2B9-CF9AAF39C97D}" dt="2024-08-13T05:52:25.724" v="741" actId="1035"/>
          <ac:picMkLst>
            <pc:docMk/>
            <pc:sldMk cId="3255566593" sldId="2146846396"/>
            <ac:picMk id="14" creationId="{A58C8A8D-4DF8-0029-686F-4002359C1777}"/>
          </ac:picMkLst>
        </pc:picChg>
        <pc:picChg chg="mod">
          <ac:chgData name="Jason Wiese" userId="4bff8d5b-7de6-4655-b397-69b0afc81113" providerId="ADAL" clId="{ED6A6858-F4F9-440A-A2B9-CF9AAF39C97D}" dt="2024-08-13T05:52:38.655" v="751" actId="1076"/>
          <ac:picMkLst>
            <pc:docMk/>
            <pc:sldMk cId="3255566593" sldId="2146846396"/>
            <ac:picMk id="21" creationId="{8C12CEEC-9DAB-2B74-844F-33DCECC234D0}"/>
          </ac:picMkLst>
        </pc:picChg>
      </pc:sldChg>
      <pc:sldChg chg="addCm">
        <pc:chgData name="Jason Wiese" userId="4bff8d5b-7de6-4655-b397-69b0afc81113" providerId="ADAL" clId="{ED6A6858-F4F9-440A-A2B9-CF9AAF39C97D}" dt="2024-08-04T04:49:58.166" v="707"/>
        <pc:sldMkLst>
          <pc:docMk/>
          <pc:sldMk cId="1923907544" sldId="2146846437"/>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ED6A6858-F4F9-440A-A2B9-CF9AAF39C97D}" dt="2024-08-04T04:49:58.166" v="707"/>
              <pc2:cmMkLst xmlns:pc2="http://schemas.microsoft.com/office/powerpoint/2019/9/main/command">
                <pc:docMk/>
                <pc:sldMk cId="1923907544" sldId="2146846437"/>
                <pc2:cmMk id="{221FF6F0-B282-4AC4-AA85-9DAF46D4C355}"/>
              </pc2:cmMkLst>
            </pc226:cmChg>
          </p:ext>
        </pc:extLst>
      </pc:sldChg>
      <pc:sldChg chg="modSp mod">
        <pc:chgData name="Jason Wiese" userId="4bff8d5b-7de6-4655-b397-69b0afc81113" providerId="ADAL" clId="{ED6A6858-F4F9-440A-A2B9-CF9AAF39C97D}" dt="2024-08-14T01:01:10.671" v="1112" actId="1035"/>
        <pc:sldMkLst>
          <pc:docMk/>
          <pc:sldMk cId="1401493656" sldId="2146846509"/>
        </pc:sldMkLst>
        <pc:spChg chg="mod">
          <ac:chgData name="Jason Wiese" userId="4bff8d5b-7de6-4655-b397-69b0afc81113" providerId="ADAL" clId="{ED6A6858-F4F9-440A-A2B9-CF9AAF39C97D}" dt="2024-08-14T01:01:10.671" v="1112" actId="1035"/>
          <ac:spMkLst>
            <pc:docMk/>
            <pc:sldMk cId="1401493656" sldId="2146846509"/>
            <ac:spMk id="6" creationId="{3C7F0208-680D-E6E6-CF4D-D264824CC84D}"/>
          </ac:spMkLst>
        </pc:spChg>
      </pc:sldChg>
      <pc:sldChg chg="modSp del mod">
        <pc:chgData name="Jason Wiese" userId="4bff8d5b-7de6-4655-b397-69b0afc81113" providerId="ADAL" clId="{ED6A6858-F4F9-440A-A2B9-CF9AAF39C97D}" dt="2024-08-14T01:12:00.872" v="1113" actId="207"/>
        <pc:sldMkLst>
          <pc:docMk/>
          <pc:sldMk cId="1052803665" sldId="2146846510"/>
        </pc:sldMkLst>
        <pc:spChg chg="mod">
          <ac:chgData name="Jason Wiese" userId="4bff8d5b-7de6-4655-b397-69b0afc81113" providerId="ADAL" clId="{ED6A6858-F4F9-440A-A2B9-CF9AAF39C97D}" dt="2024-08-14T01:12:00.872" v="1113" actId="207"/>
          <ac:spMkLst>
            <pc:docMk/>
            <pc:sldMk cId="1052803665" sldId="2146846510"/>
            <ac:spMk id="6" creationId="{0ACE0F90-EA96-F9BB-AD77-69BEFE35ED49}"/>
          </ac:spMkLst>
        </pc:spChg>
      </pc:sldChg>
      <pc:sldChg chg="modSp mod addCm delCm">
        <pc:chgData name="Jason Wiese" userId="4bff8d5b-7de6-4655-b397-69b0afc81113" providerId="ADAL" clId="{ED6A6858-F4F9-440A-A2B9-CF9AAF39C97D}" dt="2024-08-04T05:12:04.932" v="708"/>
        <pc:sldMkLst>
          <pc:docMk/>
          <pc:sldMk cId="2358090311" sldId="2146846555"/>
        </pc:sldMkLst>
        <pc:spChg chg="mod">
          <ac:chgData name="Jason Wiese" userId="4bff8d5b-7de6-4655-b397-69b0afc81113" providerId="ADAL" clId="{ED6A6858-F4F9-440A-A2B9-CF9AAF39C97D}" dt="2024-08-01T05:16:44.489" v="72" actId="14100"/>
          <ac:spMkLst>
            <pc:docMk/>
            <pc:sldMk cId="2358090311" sldId="2146846555"/>
            <ac:spMk id="2" creationId="{193BB7BB-B923-7BD3-5FF7-88D8CB1625AA}"/>
          </ac:spMkLst>
        </pc:spChg>
        <pc:spChg chg="mod">
          <ac:chgData name="Jason Wiese" userId="4bff8d5b-7de6-4655-b397-69b0afc81113" providerId="ADAL" clId="{ED6A6858-F4F9-440A-A2B9-CF9AAF39C97D}" dt="2024-08-01T05:10:01.590" v="11" actId="20577"/>
          <ac:spMkLst>
            <pc:docMk/>
            <pc:sldMk cId="2358090311" sldId="2146846555"/>
            <ac:spMk id="15" creationId="{8E5AA73C-C5B6-132B-285C-2ACFC6E9D702}"/>
          </ac:spMkLst>
        </pc:spChg>
        <pc:spChg chg="mod">
          <ac:chgData name="Jason Wiese" userId="4bff8d5b-7de6-4655-b397-69b0afc81113" providerId="ADAL" clId="{ED6A6858-F4F9-440A-A2B9-CF9AAF39C97D}" dt="2024-08-01T05:19:48.683" v="83" actId="207"/>
          <ac:spMkLst>
            <pc:docMk/>
            <pc:sldMk cId="2358090311" sldId="2146846555"/>
            <ac:spMk id="17" creationId="{1B3F2299-9C4C-A5A1-BE5E-29CFE5A1D363}"/>
          </ac:spMkLst>
        </pc:spChg>
        <pc:spChg chg="mod">
          <ac:chgData name="Jason Wiese" userId="4bff8d5b-7de6-4655-b397-69b0afc81113" providerId="ADAL" clId="{ED6A6858-F4F9-440A-A2B9-CF9AAF39C97D}" dt="2024-08-01T05:20:01.755" v="85" actId="207"/>
          <ac:spMkLst>
            <pc:docMk/>
            <pc:sldMk cId="2358090311" sldId="2146846555"/>
            <ac:spMk id="40" creationId="{FCDB3F86-9D52-A48A-E370-880015639293}"/>
          </ac:spMkLst>
        </pc:spChg>
        <pc:spChg chg="mod">
          <ac:chgData name="Jason Wiese" userId="4bff8d5b-7de6-4655-b397-69b0afc81113" providerId="ADAL" clId="{ED6A6858-F4F9-440A-A2B9-CF9AAF39C97D}" dt="2024-08-01T05:19:58.586" v="84" actId="207"/>
          <ac:spMkLst>
            <pc:docMk/>
            <pc:sldMk cId="2358090311" sldId="2146846555"/>
            <ac:spMk id="46" creationId="{5FD887A1-7186-CBA9-0CF4-58B518AD4B62}"/>
          </ac:spMkLst>
        </pc:spChg>
        <pc:cxnChg chg="mod">
          <ac:chgData name="Jason Wiese" userId="4bff8d5b-7de6-4655-b397-69b0afc81113" providerId="ADAL" clId="{ED6A6858-F4F9-440A-A2B9-CF9AAF39C97D}" dt="2024-08-01T05:31:58.363" v="204" actId="208"/>
          <ac:cxnSpMkLst>
            <pc:docMk/>
            <pc:sldMk cId="2358090311" sldId="2146846555"/>
            <ac:cxnSpMk id="41" creationId="{09F6F50E-398C-0D0E-3988-7757EE72C4F1}"/>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D6A6858-F4F9-440A-A2B9-CF9AAF39C97D}" dt="2024-08-01T05:21:53.970" v="86"/>
              <pc2:cmMkLst xmlns:pc2="http://schemas.microsoft.com/office/powerpoint/2019/9/main/command">
                <pc:docMk/>
                <pc:sldMk cId="2358090311" sldId="2146846555"/>
                <pc2:cmMk id="{94F62050-080E-48D9-BCDF-2DA02F33335E}"/>
              </pc2:cmMkLst>
            </pc226:cmChg>
            <pc226:cmChg xmlns:pc226="http://schemas.microsoft.com/office/powerpoint/2022/06/main/command" chg="add">
              <pc226:chgData name="Jason Wiese" userId="4bff8d5b-7de6-4655-b397-69b0afc81113" providerId="ADAL" clId="{ED6A6858-F4F9-440A-A2B9-CF9AAF39C97D}" dt="2024-08-04T05:12:04.932" v="708"/>
              <pc2:cmMkLst xmlns:pc2="http://schemas.microsoft.com/office/powerpoint/2019/9/main/command">
                <pc:docMk/>
                <pc:sldMk cId="2358090311" sldId="2146846555"/>
                <pc2:cmMk id="{E7FB6882-61F7-4EBB-A46C-1FDC6CC940C6}"/>
              </pc2:cmMkLst>
            </pc226:cmChg>
          </p:ext>
        </pc:extLst>
      </pc:sldChg>
      <pc:sldChg chg="modSp mod">
        <pc:chgData name="Jason Wiese" userId="4bff8d5b-7de6-4655-b397-69b0afc81113" providerId="ADAL" clId="{ED6A6858-F4F9-440A-A2B9-CF9AAF39C97D}" dt="2024-08-13T05:47:12.272" v="710" actId="14100"/>
        <pc:sldMkLst>
          <pc:docMk/>
          <pc:sldMk cId="1379640838" sldId="2146846561"/>
        </pc:sldMkLst>
        <pc:spChg chg="mod">
          <ac:chgData name="Jason Wiese" userId="4bff8d5b-7de6-4655-b397-69b0afc81113" providerId="ADAL" clId="{ED6A6858-F4F9-440A-A2B9-CF9AAF39C97D}" dt="2024-08-13T05:47:12.272" v="710" actId="14100"/>
          <ac:spMkLst>
            <pc:docMk/>
            <pc:sldMk cId="1379640838" sldId="2146846561"/>
            <ac:spMk id="2" creationId="{1BA15675-E011-3C23-2466-158501A0523B}"/>
          </ac:spMkLst>
        </pc:spChg>
      </pc:sldChg>
      <pc:sldChg chg="addSp delSp modSp mod">
        <pc:chgData name="Jason Wiese" userId="4bff8d5b-7de6-4655-b397-69b0afc81113" providerId="ADAL" clId="{ED6A6858-F4F9-440A-A2B9-CF9AAF39C97D}" dt="2024-08-13T05:51:03.781" v="725" actId="14100"/>
        <pc:sldMkLst>
          <pc:docMk/>
          <pc:sldMk cId="4074803006" sldId="2146846562"/>
        </pc:sldMkLst>
        <pc:spChg chg="add mod">
          <ac:chgData name="Jason Wiese" userId="4bff8d5b-7de6-4655-b397-69b0afc81113" providerId="ADAL" clId="{ED6A6858-F4F9-440A-A2B9-CF9AAF39C97D}" dt="2024-08-04T05:26:02.590" v="709" actId="20577"/>
          <ac:spMkLst>
            <pc:docMk/>
            <pc:sldMk cId="4074803006" sldId="2146846562"/>
            <ac:spMk id="2" creationId="{6ACDCF86-D060-AB8F-E120-647F3F22CC7C}"/>
          </ac:spMkLst>
        </pc:spChg>
        <pc:spChg chg="mod">
          <ac:chgData name="Jason Wiese" userId="4bff8d5b-7de6-4655-b397-69b0afc81113" providerId="ADAL" clId="{ED6A6858-F4F9-440A-A2B9-CF9AAF39C97D}" dt="2024-08-13T05:51:03.781" v="725" actId="14100"/>
          <ac:spMkLst>
            <pc:docMk/>
            <pc:sldMk cId="4074803006" sldId="2146846562"/>
            <ac:spMk id="4" creationId="{1E05C7C3-F221-4D8A-5801-FA3495A16602}"/>
          </ac:spMkLst>
        </pc:spChg>
        <pc:spChg chg="mod">
          <ac:chgData name="Jason Wiese" userId="4bff8d5b-7de6-4655-b397-69b0afc81113" providerId="ADAL" clId="{ED6A6858-F4F9-440A-A2B9-CF9AAF39C97D}" dt="2024-08-01T07:07:38.424" v="392" actId="1076"/>
          <ac:spMkLst>
            <pc:docMk/>
            <pc:sldMk cId="4074803006" sldId="2146846562"/>
            <ac:spMk id="5" creationId="{21496FD2-DA86-382F-D051-F482BD4F7603}"/>
          </ac:spMkLst>
        </pc:spChg>
        <pc:spChg chg="mod">
          <ac:chgData name="Jason Wiese" userId="4bff8d5b-7de6-4655-b397-69b0afc81113" providerId="ADAL" clId="{ED6A6858-F4F9-440A-A2B9-CF9AAF39C97D}" dt="2024-08-01T07:07:07.806" v="389"/>
          <ac:spMkLst>
            <pc:docMk/>
            <pc:sldMk cId="4074803006" sldId="2146846562"/>
            <ac:spMk id="6" creationId="{4F4E30DE-38A7-B0A9-A0EE-AE8B1B96A41E}"/>
          </ac:spMkLst>
        </pc:spChg>
        <pc:spChg chg="mod">
          <ac:chgData name="Jason Wiese" userId="4bff8d5b-7de6-4655-b397-69b0afc81113" providerId="ADAL" clId="{ED6A6858-F4F9-440A-A2B9-CF9AAF39C97D}" dt="2024-08-01T07:07:07.806" v="389"/>
          <ac:spMkLst>
            <pc:docMk/>
            <pc:sldMk cId="4074803006" sldId="2146846562"/>
            <ac:spMk id="19" creationId="{1E599C05-DB39-A943-6200-3BF9FE8F81B8}"/>
          </ac:spMkLst>
        </pc:spChg>
        <pc:spChg chg="mod">
          <ac:chgData name="Jason Wiese" userId="4bff8d5b-7de6-4655-b397-69b0afc81113" providerId="ADAL" clId="{ED6A6858-F4F9-440A-A2B9-CF9AAF39C97D}" dt="2024-08-01T07:07:25.276" v="391"/>
          <ac:spMkLst>
            <pc:docMk/>
            <pc:sldMk cId="4074803006" sldId="2146846562"/>
            <ac:spMk id="23" creationId="{F5855E18-683A-F714-B58E-74B9313F5EE9}"/>
          </ac:spMkLst>
        </pc:spChg>
        <pc:spChg chg="mod">
          <ac:chgData name="Jason Wiese" userId="4bff8d5b-7de6-4655-b397-69b0afc81113" providerId="ADAL" clId="{ED6A6858-F4F9-440A-A2B9-CF9AAF39C97D}" dt="2024-08-01T07:07:25.276" v="391"/>
          <ac:spMkLst>
            <pc:docMk/>
            <pc:sldMk cId="4074803006" sldId="2146846562"/>
            <ac:spMk id="26" creationId="{7CFEB495-7FF7-DFB9-E29B-4716941EFA67}"/>
          </ac:spMkLst>
        </pc:spChg>
        <pc:spChg chg="mod">
          <ac:chgData name="Jason Wiese" userId="4bff8d5b-7de6-4655-b397-69b0afc81113" providerId="ADAL" clId="{ED6A6858-F4F9-440A-A2B9-CF9AAF39C97D}" dt="2024-08-01T07:07:43.585" v="395"/>
          <ac:spMkLst>
            <pc:docMk/>
            <pc:sldMk cId="4074803006" sldId="2146846562"/>
            <ac:spMk id="30" creationId="{2AD003A1-7E6E-E7DF-C2FF-F23281CF980B}"/>
          </ac:spMkLst>
        </pc:spChg>
        <pc:spChg chg="mod">
          <ac:chgData name="Jason Wiese" userId="4bff8d5b-7de6-4655-b397-69b0afc81113" providerId="ADAL" clId="{ED6A6858-F4F9-440A-A2B9-CF9AAF39C97D}" dt="2024-08-01T07:07:43.585" v="395"/>
          <ac:spMkLst>
            <pc:docMk/>
            <pc:sldMk cId="4074803006" sldId="2146846562"/>
            <ac:spMk id="33" creationId="{EF37DACE-A71A-F891-AB72-CC1D1D0BF111}"/>
          </ac:spMkLst>
        </pc:spChg>
        <pc:grpChg chg="add mod">
          <ac:chgData name="Jason Wiese" userId="4bff8d5b-7de6-4655-b397-69b0afc81113" providerId="ADAL" clId="{ED6A6858-F4F9-440A-A2B9-CF9AAF39C97D}" dt="2024-08-01T07:07:07.806" v="389"/>
          <ac:grpSpMkLst>
            <pc:docMk/>
            <pc:sldMk cId="4074803006" sldId="2146846562"/>
            <ac:grpSpMk id="4" creationId="{70AD6F78-62ED-ED80-A4A8-5CC3A5ACE8C5}"/>
          </ac:grpSpMkLst>
        </pc:grpChg>
        <pc:grpChg chg="add del">
          <ac:chgData name="Jason Wiese" userId="4bff8d5b-7de6-4655-b397-69b0afc81113" providerId="ADAL" clId="{ED6A6858-F4F9-440A-A2B9-CF9AAF39C97D}" dt="2024-08-01T07:06:50.169" v="387" actId="478"/>
          <ac:grpSpMkLst>
            <pc:docMk/>
            <pc:sldMk cId="4074803006" sldId="2146846562"/>
            <ac:grpSpMk id="7" creationId="{BD3F90D8-EC4F-44E3-8868-8951815070FB}"/>
          </ac:grpSpMkLst>
        </pc:grpChg>
        <pc:grpChg chg="mod">
          <ac:chgData name="Jason Wiese" userId="4bff8d5b-7de6-4655-b397-69b0afc81113" providerId="ADAL" clId="{ED6A6858-F4F9-440A-A2B9-CF9AAF39C97D}" dt="2024-08-01T07:07:07.806" v="389"/>
          <ac:grpSpMkLst>
            <pc:docMk/>
            <pc:sldMk cId="4074803006" sldId="2146846562"/>
            <ac:grpSpMk id="17" creationId="{6CF4E43B-D21B-F921-E2D0-090C10722A56}"/>
          </ac:grpSpMkLst>
        </pc:grpChg>
        <pc:grpChg chg="add mod">
          <ac:chgData name="Jason Wiese" userId="4bff8d5b-7de6-4655-b397-69b0afc81113" providerId="ADAL" clId="{ED6A6858-F4F9-440A-A2B9-CF9AAF39C97D}" dt="2024-08-01T07:07:25.276" v="391"/>
          <ac:grpSpMkLst>
            <pc:docMk/>
            <pc:sldMk cId="4074803006" sldId="2146846562"/>
            <ac:grpSpMk id="22" creationId="{08E2E15A-597E-8EA5-BB9D-541A3DF9EF67}"/>
          </ac:grpSpMkLst>
        </pc:grpChg>
        <pc:grpChg chg="mod">
          <ac:chgData name="Jason Wiese" userId="4bff8d5b-7de6-4655-b397-69b0afc81113" providerId="ADAL" clId="{ED6A6858-F4F9-440A-A2B9-CF9AAF39C97D}" dt="2024-08-01T07:07:25.276" v="391"/>
          <ac:grpSpMkLst>
            <pc:docMk/>
            <pc:sldMk cId="4074803006" sldId="2146846562"/>
            <ac:grpSpMk id="24" creationId="{E4329443-A3A6-BCFA-426E-1002BF31E9F5}"/>
          </ac:grpSpMkLst>
        </pc:grpChg>
        <pc:grpChg chg="add mod">
          <ac:chgData name="Jason Wiese" userId="4bff8d5b-7de6-4655-b397-69b0afc81113" providerId="ADAL" clId="{ED6A6858-F4F9-440A-A2B9-CF9AAF39C97D}" dt="2024-08-01T07:07:48.751" v="428" actId="1035"/>
          <ac:grpSpMkLst>
            <pc:docMk/>
            <pc:sldMk cId="4074803006" sldId="2146846562"/>
            <ac:grpSpMk id="29" creationId="{383BC63B-8181-702E-A6F2-C08D1323098D}"/>
          </ac:grpSpMkLst>
        </pc:grpChg>
        <pc:grpChg chg="mod">
          <ac:chgData name="Jason Wiese" userId="4bff8d5b-7de6-4655-b397-69b0afc81113" providerId="ADAL" clId="{ED6A6858-F4F9-440A-A2B9-CF9AAF39C97D}" dt="2024-08-01T07:07:43.585" v="395"/>
          <ac:grpSpMkLst>
            <pc:docMk/>
            <pc:sldMk cId="4074803006" sldId="2146846562"/>
            <ac:grpSpMk id="31" creationId="{844B8719-F111-82EA-BB28-7F915E071599}"/>
          </ac:grpSpMkLst>
        </pc:grpChg>
        <pc:picChg chg="add del">
          <ac:chgData name="Jason Wiese" userId="4bff8d5b-7de6-4655-b397-69b0afc81113" providerId="ADAL" clId="{ED6A6858-F4F9-440A-A2B9-CF9AAF39C97D}" dt="2024-08-01T07:07:42.325" v="394" actId="478"/>
          <ac:picMkLst>
            <pc:docMk/>
            <pc:sldMk cId="4074803006" sldId="2146846562"/>
            <ac:picMk id="2" creationId="{BE3F3272-DC54-357E-C1F9-FC319678AEEA}"/>
          </ac:picMkLst>
        </pc:picChg>
        <pc:picChg chg="add del">
          <ac:chgData name="Jason Wiese" userId="4bff8d5b-7de6-4655-b397-69b0afc81113" providerId="ADAL" clId="{ED6A6858-F4F9-440A-A2B9-CF9AAF39C97D}" dt="2024-08-01T07:07:42.325" v="394" actId="478"/>
          <ac:picMkLst>
            <pc:docMk/>
            <pc:sldMk cId="4074803006" sldId="2146846562"/>
            <ac:picMk id="9" creationId="{8D3E8533-311E-C68E-B0FE-33C333DC0731}"/>
          </ac:picMkLst>
        </pc:picChg>
        <pc:picChg chg="mod">
          <ac:chgData name="Jason Wiese" userId="4bff8d5b-7de6-4655-b397-69b0afc81113" providerId="ADAL" clId="{ED6A6858-F4F9-440A-A2B9-CF9AAF39C97D}" dt="2024-08-01T07:07:07.806" v="389"/>
          <ac:picMkLst>
            <pc:docMk/>
            <pc:sldMk cId="4074803006" sldId="2146846562"/>
            <ac:picMk id="20" creationId="{B63C83B0-6F47-1254-F8E8-647AF9A10B06}"/>
          </ac:picMkLst>
        </pc:picChg>
        <pc:picChg chg="add mod">
          <ac:chgData name="Jason Wiese" userId="4bff8d5b-7de6-4655-b397-69b0afc81113" providerId="ADAL" clId="{ED6A6858-F4F9-440A-A2B9-CF9AAF39C97D}" dt="2024-08-01T07:07:07.806" v="389"/>
          <ac:picMkLst>
            <pc:docMk/>
            <pc:sldMk cId="4074803006" sldId="2146846562"/>
            <ac:picMk id="21" creationId="{0E937F15-1454-E517-F65C-7118F1948581}"/>
          </ac:picMkLst>
        </pc:picChg>
        <pc:picChg chg="mod">
          <ac:chgData name="Jason Wiese" userId="4bff8d5b-7de6-4655-b397-69b0afc81113" providerId="ADAL" clId="{ED6A6858-F4F9-440A-A2B9-CF9AAF39C97D}" dt="2024-08-01T07:07:25.276" v="391"/>
          <ac:picMkLst>
            <pc:docMk/>
            <pc:sldMk cId="4074803006" sldId="2146846562"/>
            <ac:picMk id="27" creationId="{DAB5E27D-548E-C6AC-D9BE-68AA391B3557}"/>
          </ac:picMkLst>
        </pc:picChg>
        <pc:picChg chg="add mod">
          <ac:chgData name="Jason Wiese" userId="4bff8d5b-7de6-4655-b397-69b0afc81113" providerId="ADAL" clId="{ED6A6858-F4F9-440A-A2B9-CF9AAF39C97D}" dt="2024-08-01T07:07:25.276" v="391"/>
          <ac:picMkLst>
            <pc:docMk/>
            <pc:sldMk cId="4074803006" sldId="2146846562"/>
            <ac:picMk id="28" creationId="{EABD0BE0-34B5-4957-FD33-249245469324}"/>
          </ac:picMkLst>
        </pc:picChg>
        <pc:picChg chg="mod">
          <ac:chgData name="Jason Wiese" userId="4bff8d5b-7de6-4655-b397-69b0afc81113" providerId="ADAL" clId="{ED6A6858-F4F9-440A-A2B9-CF9AAF39C97D}" dt="2024-08-01T07:07:43.585" v="395"/>
          <ac:picMkLst>
            <pc:docMk/>
            <pc:sldMk cId="4074803006" sldId="2146846562"/>
            <ac:picMk id="34" creationId="{474A4F17-2636-2325-91C0-A6CCE0B73354}"/>
          </ac:picMkLst>
        </pc:picChg>
        <pc:picChg chg="add del mod">
          <ac:chgData name="Jason Wiese" userId="4bff8d5b-7de6-4655-b397-69b0afc81113" providerId="ADAL" clId="{ED6A6858-F4F9-440A-A2B9-CF9AAF39C97D}" dt="2024-08-01T07:08:08.338" v="429" actId="478"/>
          <ac:picMkLst>
            <pc:docMk/>
            <pc:sldMk cId="4074803006" sldId="2146846562"/>
            <ac:picMk id="35" creationId="{FCEA7C7E-C12C-DC07-461A-D618EA1391E7}"/>
          </ac:picMkLst>
        </pc:picChg>
        <pc:picChg chg="add mod">
          <ac:chgData name="Jason Wiese" userId="4bff8d5b-7de6-4655-b397-69b0afc81113" providerId="ADAL" clId="{ED6A6858-F4F9-440A-A2B9-CF9AAF39C97D}" dt="2024-08-01T07:08:10.045" v="430"/>
          <ac:picMkLst>
            <pc:docMk/>
            <pc:sldMk cId="4074803006" sldId="2146846562"/>
            <ac:picMk id="36" creationId="{F15AF318-7C24-1535-2F1A-3439A2230FC0}"/>
          </ac:picMkLst>
        </pc:picChg>
        <pc:cxnChg chg="mod">
          <ac:chgData name="Jason Wiese" userId="4bff8d5b-7de6-4655-b397-69b0afc81113" providerId="ADAL" clId="{ED6A6858-F4F9-440A-A2B9-CF9AAF39C97D}" dt="2024-08-01T07:07:07.806" v="389"/>
          <ac:cxnSpMkLst>
            <pc:docMk/>
            <pc:sldMk cId="4074803006" sldId="2146846562"/>
            <ac:cxnSpMk id="18" creationId="{31997658-5A32-3665-4473-46BBA518DCA0}"/>
          </ac:cxnSpMkLst>
        </pc:cxnChg>
        <pc:cxnChg chg="mod">
          <ac:chgData name="Jason Wiese" userId="4bff8d5b-7de6-4655-b397-69b0afc81113" providerId="ADAL" clId="{ED6A6858-F4F9-440A-A2B9-CF9AAF39C97D}" dt="2024-08-01T07:07:25.276" v="391"/>
          <ac:cxnSpMkLst>
            <pc:docMk/>
            <pc:sldMk cId="4074803006" sldId="2146846562"/>
            <ac:cxnSpMk id="25" creationId="{34E35BF8-C6A9-FB47-9453-F30E3CC1D07F}"/>
          </ac:cxnSpMkLst>
        </pc:cxnChg>
        <pc:cxnChg chg="mod">
          <ac:chgData name="Jason Wiese" userId="4bff8d5b-7de6-4655-b397-69b0afc81113" providerId="ADAL" clId="{ED6A6858-F4F9-440A-A2B9-CF9AAF39C97D}" dt="2024-08-01T07:07:43.585" v="395"/>
          <ac:cxnSpMkLst>
            <pc:docMk/>
            <pc:sldMk cId="4074803006" sldId="2146846562"/>
            <ac:cxnSpMk id="32" creationId="{02FB0C11-1A6F-CFD1-FAFE-9E94FF1A8E38}"/>
          </ac:cxnSpMkLst>
        </pc:cxnChg>
      </pc:sldChg>
      <pc:sldChg chg="addSp delSp modSp mod modCm">
        <pc:chgData name="Jason Wiese" userId="4bff8d5b-7de6-4655-b397-69b0afc81113" providerId="ADAL" clId="{ED6A6858-F4F9-440A-A2B9-CF9AAF39C97D}" dt="2024-08-14T00:49:07.537" v="949" actId="14100"/>
        <pc:sldMkLst>
          <pc:docMk/>
          <pc:sldMk cId="351724006" sldId="2146846563"/>
        </pc:sldMkLst>
        <pc:spChg chg="add del mod">
          <ac:chgData name="Jason Wiese" userId="4bff8d5b-7de6-4655-b397-69b0afc81113" providerId="ADAL" clId="{ED6A6858-F4F9-440A-A2B9-CF9AAF39C97D}" dt="2024-08-14T00:46:08.937" v="903" actId="478"/>
          <ac:spMkLst>
            <pc:docMk/>
            <pc:sldMk cId="351724006" sldId="2146846563"/>
            <ac:spMk id="3" creationId="{CA2A8267-91BA-7ADA-45DB-3883DBA178B1}"/>
          </ac:spMkLst>
        </pc:spChg>
        <pc:spChg chg="mod">
          <ac:chgData name="Jason Wiese" userId="4bff8d5b-7de6-4655-b397-69b0afc81113" providerId="ADAL" clId="{ED6A6858-F4F9-440A-A2B9-CF9AAF39C97D}" dt="2024-08-01T05:25:41.785" v="193" actId="1076"/>
          <ac:spMkLst>
            <pc:docMk/>
            <pc:sldMk cId="351724006" sldId="2146846563"/>
            <ac:spMk id="4" creationId="{C1A78658-3DFE-337E-79FD-AD5A1730B0F6}"/>
          </ac:spMkLst>
        </pc:spChg>
        <pc:spChg chg="mod">
          <ac:chgData name="Jason Wiese" userId="4bff8d5b-7de6-4655-b397-69b0afc81113" providerId="ADAL" clId="{ED6A6858-F4F9-440A-A2B9-CF9AAF39C97D}" dt="2024-08-14T00:49:07.537" v="949" actId="14100"/>
          <ac:spMkLst>
            <pc:docMk/>
            <pc:sldMk cId="351724006" sldId="2146846563"/>
            <ac:spMk id="8" creationId="{03D5A568-8D0C-C1C8-F626-7CE29DEB58F2}"/>
          </ac:spMkLst>
        </pc:sp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ED6A6858-F4F9-440A-A2B9-CF9AAF39C97D}" dt="2024-08-14T00:45:16.971" v="899" actId="6549"/>
              <pc2:cmMkLst xmlns:pc2="http://schemas.microsoft.com/office/powerpoint/2019/9/main/command">
                <pc:docMk/>
                <pc:sldMk cId="351724006" sldId="2146846563"/>
                <pc2:cmMk id="{B3F90250-1E05-4674-AFB4-B2C4A028749A}"/>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most responsible for preventing digital ad fraud</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3-0826-4109-BC99-1BBB12F767A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4-0826-4109-BC99-1BBB12F767AE}"/>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0826-4109-BC99-1BBB12F767AE}"/>
              </c:ext>
            </c:extLst>
          </c:dPt>
          <c:dPt>
            <c:idx val="3"/>
            <c:bubble3D val="0"/>
            <c:spPr>
              <a:solidFill>
                <a:srgbClr val="A343FF"/>
              </a:solidFill>
              <a:ln w="19050">
                <a:solidFill>
                  <a:schemeClr val="lt1"/>
                </a:solidFill>
              </a:ln>
              <a:effectLst/>
            </c:spPr>
            <c:extLst>
              <c:ext xmlns:c16="http://schemas.microsoft.com/office/drawing/2014/chart" uri="{C3380CC4-5D6E-409C-BE32-E72D297353CC}">
                <c16:uniqueId val="{00000006-0826-4109-BC99-1BBB12F767AE}"/>
              </c:ext>
            </c:extLst>
          </c:dPt>
          <c:dPt>
            <c:idx val="4"/>
            <c:bubble3D val="0"/>
            <c:spPr>
              <a:solidFill>
                <a:srgbClr val="FFE600"/>
              </a:solidFill>
              <a:ln w="19050">
                <a:solidFill>
                  <a:schemeClr val="lt1"/>
                </a:solidFill>
              </a:ln>
              <a:effectLst/>
            </c:spPr>
            <c:extLst>
              <c:ext xmlns:c16="http://schemas.microsoft.com/office/drawing/2014/chart" uri="{C3380CC4-5D6E-409C-BE32-E72D297353CC}">
                <c16:uniqueId val="{00000007-0826-4109-BC99-1BBB12F767AE}"/>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8-0826-4109-BC99-1BBB12F767AE}"/>
              </c:ext>
            </c:extLst>
          </c:dPt>
          <c:dLbls>
            <c:dLbl>
              <c:idx val="4"/>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826-4109-BC99-1BBB12F767AE}"/>
                </c:ext>
              </c:extLst>
            </c:dLbl>
            <c:dLbl>
              <c:idx val="5"/>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0826-4109-BC99-1BBB12F767A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Digital Supply Chain Vendors (Trading Desks, DSPs, DMPs, Ad Servers, SSPs)</c:v>
                </c:pt>
                <c:pt idx="1">
                  <c:v>Publishers</c:v>
                </c:pt>
                <c:pt idx="2">
                  <c:v>Ad Verification Companies</c:v>
                </c:pt>
                <c:pt idx="3">
                  <c:v>Advertisers</c:v>
                </c:pt>
                <c:pt idx="4">
                  <c:v>Agencies</c:v>
                </c:pt>
                <c:pt idx="5">
                  <c:v>Trade Associations</c:v>
                </c:pt>
              </c:strCache>
            </c:strRef>
          </c:cat>
          <c:val>
            <c:numRef>
              <c:f>Sheet1!$B$2:$B$7</c:f>
              <c:numCache>
                <c:formatCode>0%</c:formatCode>
                <c:ptCount val="6"/>
                <c:pt idx="0">
                  <c:v>0.33</c:v>
                </c:pt>
                <c:pt idx="1">
                  <c:v>0.22</c:v>
                </c:pt>
                <c:pt idx="2">
                  <c:v>0.19</c:v>
                </c:pt>
                <c:pt idx="3">
                  <c:v>0.11</c:v>
                </c:pt>
                <c:pt idx="4">
                  <c:v>0.11</c:v>
                </c:pt>
                <c:pt idx="5">
                  <c:v>0.04</c:v>
                </c:pt>
              </c:numCache>
            </c:numRef>
          </c:val>
          <c:extLst>
            <c:ext xmlns:c16="http://schemas.microsoft.com/office/drawing/2014/chart" uri="{C3380CC4-5D6E-409C-BE32-E72D297353CC}">
              <c16:uniqueId val="{00000000-0826-4109-BC99-1BBB12F767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4" tIns="47093" rIns="94184" bIns="47093"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4" tIns="47093" rIns="94184" bIns="47093" rtlCol="0"/>
          <a:lstStyle>
            <a:lvl1pPr algn="r">
              <a:defRPr sz="1200"/>
            </a:lvl1pPr>
          </a:lstStyle>
          <a:p>
            <a:fld id="{BC769033-CC82-0C4F-9180-62F036320BDF}" type="datetimeFigureOut">
              <a:rPr lang="en-US" smtClean="0"/>
              <a:t>8/19/2024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4" tIns="47093" rIns="94184" bIns="47093" rtlCol="0" anchor="ctr"/>
          <a:lstStyle/>
          <a:p>
            <a:endParaRPr lang="en-US"/>
          </a:p>
        </p:txBody>
      </p:sp>
      <p:sp>
        <p:nvSpPr>
          <p:cNvPr id="5" name="Notes Placeholder 4"/>
          <p:cNvSpPr>
            <a:spLocks noGrp="1"/>
          </p:cNvSpPr>
          <p:nvPr>
            <p:ph type="body" sz="quarter" idx="3"/>
          </p:nvPr>
        </p:nvSpPr>
        <p:spPr>
          <a:xfrm>
            <a:off x="709930" y="4516676"/>
            <a:ext cx="5679440" cy="3695463"/>
          </a:xfrm>
          <a:prstGeom prst="rect">
            <a:avLst/>
          </a:prstGeom>
        </p:spPr>
        <p:txBody>
          <a:bodyPr vert="horz" lIns="94184" tIns="47093" rIns="94184" bIns="470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84" tIns="47093" rIns="94184"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7"/>
            <a:ext cx="3076363" cy="470894"/>
          </a:xfrm>
          <a:prstGeom prst="rect">
            <a:avLst/>
          </a:prstGeom>
        </p:spPr>
        <p:txBody>
          <a:bodyPr vert="horz" lIns="94184" tIns="47093" rIns="94184" bIns="47093"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2F04EFE2-3D8F-4FA9-AF11-29E6306303C0}" type="slidenum">
              <a:rPr lang="en-US">
                <a:solidFill>
                  <a:prstClr val="black"/>
                </a:solidFill>
                <a:latin typeface="Calibri" panose="020F0502020204030204"/>
              </a:rPr>
              <a:pPr defTabSz="92428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9112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marL="0" marR="0" lvl="0" indent="0" algn="r" defTabSz="922901"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90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98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0D25-C369-E659-616F-317864268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FFE7-A797-0415-3D28-1AEA0F02B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267E5-A936-9CD1-1FCA-5A3A19837A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B68DE-B39C-C0DB-3AEB-72EB39B39177}"/>
              </a:ext>
            </a:extLst>
          </p:cNvPr>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25609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2DFE-3C39-3149-C578-77685614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C1C0E-5EAD-F4ED-B7D6-ED30CCD44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DDFE8-C6F5-DE0B-1862-D232C40CD3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9A2FB8-E4CE-AC80-3486-507193B5F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8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0D25-C369-E659-616F-317864268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FFE7-A797-0415-3D28-1AEA0F02B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267E5-A936-9CD1-1FCA-5A3A19837A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B68DE-B39C-C0DB-3AEB-72EB39B39177}"/>
              </a:ext>
            </a:extLst>
          </p:cNvPr>
          <p:cNvSpPr>
            <a:spLocks noGrp="1"/>
          </p:cNvSpPr>
          <p:nvPr>
            <p:ph type="sldNum" sz="quarter" idx="5"/>
          </p:nvPr>
        </p:nvSpPr>
        <p:spPr/>
        <p:txBody>
          <a:bodyPr/>
          <a:lstStyle/>
          <a:p>
            <a:pPr marL="0" marR="0" lvl="0" indent="0" algn="r" defTabSz="92290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90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9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03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18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8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13</a:t>
            </a:fld>
            <a:endParaRPr lang="en-US"/>
          </a:p>
        </p:txBody>
      </p:sp>
    </p:spTree>
    <p:extLst>
      <p:ext uri="{BB962C8B-B14F-4D97-AF65-F5344CB8AC3E}">
        <p14:creationId xmlns:p14="http://schemas.microsoft.com/office/powerpoint/2010/main" val="388494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6270-FCC1-B401-5AEE-41DE5CA9F3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023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4" y="0"/>
            <a:ext cx="6015278"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1510521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21"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3557830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7"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1"/>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21"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8" y="5689604"/>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1"/>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1"/>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1"/>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1"/>
              </a:p>
            </p:txBody>
          </p:sp>
        </p:grpSp>
      </p:grpSp>
    </p:spTree>
    <p:extLst>
      <p:ext uri="{BB962C8B-B14F-4D97-AF65-F5344CB8AC3E}">
        <p14:creationId xmlns:p14="http://schemas.microsoft.com/office/powerpoint/2010/main" val="527987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3" y="3199443"/>
            <a:ext cx="3815324" cy="1803400"/>
          </a:xfrm>
        </p:spPr>
        <p:txBody>
          <a:bodyPr/>
          <a:lstStyle>
            <a:lvl1pPr>
              <a:lnSpc>
                <a:spcPct val="100000"/>
              </a:lnSpc>
              <a:defRPr sz="3751">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689544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3" y="3199443"/>
            <a:ext cx="3815324" cy="1803400"/>
          </a:xfrm>
        </p:spPr>
        <p:txBody>
          <a:bodyPr/>
          <a:lstStyle>
            <a:lvl1pPr>
              <a:lnSpc>
                <a:spcPct val="100000"/>
              </a:lnSpc>
              <a:defRPr sz="3751">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003988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2" y="3802059"/>
            <a:ext cx="5146391" cy="1147650"/>
          </a:xfrm>
        </p:spPr>
        <p:txBody>
          <a:bodyPr/>
          <a:lstStyle>
            <a:lvl1pPr>
              <a:lnSpc>
                <a:spcPct val="100000"/>
              </a:lnSpc>
              <a:defRPr sz="375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1"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181610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60" y="2751004"/>
            <a:ext cx="5146391" cy="1147650"/>
          </a:xfrm>
        </p:spPr>
        <p:txBody>
          <a:bodyPr/>
          <a:lstStyle>
            <a:lvl1pPr>
              <a:lnSpc>
                <a:spcPct val="100000"/>
              </a:lnSpc>
              <a:defRPr sz="375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8"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51869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9" y="0"/>
            <a:ext cx="5088348"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1"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291434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6" y="4846320"/>
            <a:ext cx="4250694"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6"/>
            <a:ext cx="4422047" cy="2592575"/>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000008"/>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1"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Tree>
    <p:extLst>
      <p:ext uri="{BB962C8B-B14F-4D97-AF65-F5344CB8AC3E}">
        <p14:creationId xmlns:p14="http://schemas.microsoft.com/office/powerpoint/2010/main" val="247283304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6" y="5162554"/>
            <a:ext cx="4250694"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2"/>
            <a:ext cx="4422047" cy="2772990"/>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333222"/>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57381276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6" y="4846320"/>
            <a:ext cx="4250694"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6"/>
            <a:ext cx="4422047" cy="2592575"/>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000008"/>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1"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47211879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5"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2" y="4469481"/>
            <a:ext cx="4089075" cy="193132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81"/>
            <a:ext cx="4089076" cy="193132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3"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361600907"/>
      </p:ext>
    </p:extLst>
  </p:cSld>
  <p:clrMapOvr>
    <a:masterClrMapping/>
  </p:clrMapOvr>
  <p:extLst>
    <p:ext uri="{DCECCB84-F9BA-43D5-87BE-67443E8EF086}">
      <p15:sldGuideLst xmlns:p15="http://schemas.microsoft.com/office/powerpoint/2012/main">
        <p15:guide id="1" orient="horz" pos="2842">
          <p15:clr>
            <a:srgbClr val="FBAE40"/>
          </p15:clr>
        </p15:guide>
        <p15:guide id="2" pos="2943">
          <p15:clr>
            <a:srgbClr val="FBAE40"/>
          </p15:clr>
        </p15:guide>
        <p15:guide id="3" pos="3112">
          <p15:clr>
            <a:srgbClr val="FBAE40"/>
          </p15:clr>
        </p15:guide>
        <p15:guide id="4" pos="572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42"/>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2" y="1642127"/>
            <a:ext cx="4089075" cy="902954"/>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229086428"/>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2" y="1642127"/>
            <a:ext cx="4089075" cy="902954"/>
          </a:xfrm>
          <a:noFill/>
        </p:spPr>
        <p:txBody>
          <a:bodyPr tIns="0" bIns="0" anchor="t">
            <a:noAutofit/>
          </a:bodyPr>
          <a:lstStyle>
            <a:lvl1pPr marL="0" indent="0">
              <a:lnSpc>
                <a:spcPts val="1501"/>
              </a:lnSpc>
              <a:spcBef>
                <a:spcPts val="0"/>
              </a:spcBef>
              <a:spcAft>
                <a:spcPts val="0"/>
              </a:spcAft>
              <a:buNone/>
              <a:defRPr sz="1021">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1"/>
              </a:lnSpc>
              <a:spcBef>
                <a:spcPts val="0"/>
              </a:spcBef>
              <a:spcAft>
                <a:spcPts val="0"/>
              </a:spcAft>
              <a:buNone/>
              <a:defRPr sz="1021">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30"/>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78481735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7" y="3333784"/>
            <a:ext cx="4051431"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3" y="212791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4059316"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4" y="2891539"/>
            <a:ext cx="4059316"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4" y="3333784"/>
            <a:ext cx="4051431"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428383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7"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8"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10"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1"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8"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9"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08280363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5" y="1392789"/>
            <a:ext cx="6219760" cy="94198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6" y="834162"/>
            <a:ext cx="3213678" cy="332562"/>
          </a:xfrm>
          <a:noFill/>
        </p:spPr>
        <p:txBody>
          <a:bodyPr tIns="182880" bIns="91440" anchor="ctr">
            <a:noAutofit/>
          </a:bodyPr>
          <a:lstStyle>
            <a:lvl1pPr marL="0" indent="0">
              <a:lnSpc>
                <a:spcPts val="1501"/>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4"/>
            <a:ext cx="6219760" cy="94198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9" y="3188917"/>
            <a:ext cx="3213678" cy="332562"/>
          </a:xfrm>
          <a:noFill/>
        </p:spPr>
        <p:txBody>
          <a:bodyPr tIns="182880" bIns="91440" anchor="ctr">
            <a:noAutofit/>
          </a:bodyPr>
          <a:lstStyle>
            <a:lvl1pPr marL="0" indent="0">
              <a:lnSpc>
                <a:spcPts val="1501"/>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2437337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8" y="2470445"/>
            <a:ext cx="3821814"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7766399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8" y="2470445"/>
            <a:ext cx="3821814"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34382700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56524014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8.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91"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4"/>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4"/>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5" y="6356372"/>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72"/>
            <a:ext cx="2743201"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16260963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hf hdr="0" ftr="0" dt="0"/>
  <p:txStyles>
    <p:titleStyle>
      <a:lvl1pPr algn="l" defTabSz="944154" rtl="0" eaLnBrk="1" latinLnBrk="0" hangingPunct="1">
        <a:lnSpc>
          <a:spcPct val="100000"/>
        </a:lnSpc>
        <a:spcBef>
          <a:spcPct val="0"/>
        </a:spcBef>
        <a:buNone/>
        <a:defRPr sz="3751" kern="1200">
          <a:solidFill>
            <a:schemeClr val="tx1"/>
          </a:solidFill>
          <a:latin typeface="+mj-lt"/>
          <a:ea typeface="+mj-ea"/>
          <a:cs typeface="+mj-cs"/>
        </a:defRPr>
      </a:lvl1pPr>
    </p:titleStyle>
    <p:bodyStyle>
      <a:lvl1pPr marL="236039" indent="-236039" algn="l" defTabSz="944154" rtl="0" eaLnBrk="1" latinLnBrk="0" hangingPunct="1">
        <a:lnSpc>
          <a:spcPts val="1501"/>
        </a:lnSpc>
        <a:spcBef>
          <a:spcPts val="1034"/>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1pPr>
      <a:lvl2pPr marL="708115"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2pPr>
      <a:lvl3pPr marL="1180191"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3pPr>
      <a:lvl4pPr marL="1652271"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4pPr>
      <a:lvl5pPr marL="2124346"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5pPr>
      <a:lvl6pPr marL="2596422"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6pPr>
      <a:lvl7pPr marL="3068498"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7pPr>
      <a:lvl8pPr marL="3540576"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8pPr>
      <a:lvl9pPr marL="4012653"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9pPr>
    </p:bodyStyle>
    <p:otherStyle>
      <a:defPPr>
        <a:defRPr lang="en-US"/>
      </a:defPPr>
      <a:lvl1pPr marL="0" algn="l" defTabSz="944154" rtl="0" eaLnBrk="1" latinLnBrk="0" hangingPunct="1">
        <a:defRPr sz="1859" kern="1200">
          <a:solidFill>
            <a:schemeClr val="tx1"/>
          </a:solidFill>
          <a:latin typeface="+mn-lt"/>
          <a:ea typeface="+mn-ea"/>
          <a:cs typeface="+mn-cs"/>
        </a:defRPr>
      </a:lvl1pPr>
      <a:lvl2pPr marL="472076" algn="l" defTabSz="944154" rtl="0" eaLnBrk="1" latinLnBrk="0" hangingPunct="1">
        <a:defRPr sz="1859" kern="1200">
          <a:solidFill>
            <a:schemeClr val="tx1"/>
          </a:solidFill>
          <a:latin typeface="+mn-lt"/>
          <a:ea typeface="+mn-ea"/>
          <a:cs typeface="+mn-cs"/>
        </a:defRPr>
      </a:lvl2pPr>
      <a:lvl3pPr marL="944154" algn="l" defTabSz="944154" rtl="0" eaLnBrk="1" latinLnBrk="0" hangingPunct="1">
        <a:defRPr sz="1859" kern="1200">
          <a:solidFill>
            <a:schemeClr val="tx1"/>
          </a:solidFill>
          <a:latin typeface="+mn-lt"/>
          <a:ea typeface="+mn-ea"/>
          <a:cs typeface="+mn-cs"/>
        </a:defRPr>
      </a:lvl3pPr>
      <a:lvl4pPr marL="1416230" algn="l" defTabSz="944154" rtl="0" eaLnBrk="1" latinLnBrk="0" hangingPunct="1">
        <a:defRPr sz="1859" kern="1200">
          <a:solidFill>
            <a:schemeClr val="tx1"/>
          </a:solidFill>
          <a:latin typeface="+mn-lt"/>
          <a:ea typeface="+mn-ea"/>
          <a:cs typeface="+mn-cs"/>
        </a:defRPr>
      </a:lvl4pPr>
      <a:lvl5pPr marL="1888307" algn="l" defTabSz="944154" rtl="0" eaLnBrk="1" latinLnBrk="0" hangingPunct="1">
        <a:defRPr sz="1859" kern="1200">
          <a:solidFill>
            <a:schemeClr val="tx1"/>
          </a:solidFill>
          <a:latin typeface="+mn-lt"/>
          <a:ea typeface="+mn-ea"/>
          <a:cs typeface="+mn-cs"/>
        </a:defRPr>
      </a:lvl5pPr>
      <a:lvl6pPr marL="2360383" algn="l" defTabSz="944154" rtl="0" eaLnBrk="1" latinLnBrk="0" hangingPunct="1">
        <a:defRPr sz="1859" kern="1200">
          <a:solidFill>
            <a:schemeClr val="tx1"/>
          </a:solidFill>
          <a:latin typeface="+mn-lt"/>
          <a:ea typeface="+mn-ea"/>
          <a:cs typeface="+mn-cs"/>
        </a:defRPr>
      </a:lvl6pPr>
      <a:lvl7pPr marL="2832462" algn="l" defTabSz="944154" rtl="0" eaLnBrk="1" latinLnBrk="0" hangingPunct="1">
        <a:defRPr sz="1859" kern="1200">
          <a:solidFill>
            <a:schemeClr val="tx1"/>
          </a:solidFill>
          <a:latin typeface="+mn-lt"/>
          <a:ea typeface="+mn-ea"/>
          <a:cs typeface="+mn-cs"/>
        </a:defRPr>
      </a:lvl7pPr>
      <a:lvl8pPr marL="3304537" algn="l" defTabSz="944154" rtl="0" eaLnBrk="1" latinLnBrk="0" hangingPunct="1">
        <a:defRPr sz="1859" kern="1200">
          <a:solidFill>
            <a:schemeClr val="tx1"/>
          </a:solidFill>
          <a:latin typeface="+mn-lt"/>
          <a:ea typeface="+mn-ea"/>
          <a:cs typeface="+mn-cs"/>
        </a:defRPr>
      </a:lvl8pPr>
      <a:lvl9pPr marL="3776613" algn="l" defTabSz="944154" rtl="0" eaLnBrk="1" latinLnBrk="0" hangingPunct="1">
        <a:defRPr sz="185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7">
          <p15:clr>
            <a:srgbClr val="F26B43"/>
          </p15:clr>
        </p15:guide>
        <p15:guide id="3" pos="7192">
          <p15:clr>
            <a:srgbClr val="F26B43"/>
          </p15:clr>
        </p15:guide>
        <p15:guide id="4" orient="horz" pos="4032">
          <p15:clr>
            <a:srgbClr val="F26B43"/>
          </p15:clr>
        </p15:guide>
        <p15:guide id="5" pos="3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thevab.com/grab-go/prem-video1" TargetMode="External"/><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thevab.com/insight/exposed"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insight/exposed-mfaq-4" TargetMode="External"/><Relationship Id="rId13" Type="http://schemas.openxmlformats.org/officeDocument/2006/relationships/image" Target="../media/image14.png"/><Relationship Id="rId3" Type="http://schemas.openxmlformats.org/officeDocument/2006/relationships/hyperlink" Target="https://thevab.com/insight/exposed-mfaq-3" TargetMode="External"/><Relationship Id="rId7" Type="http://schemas.openxmlformats.org/officeDocument/2006/relationships/image" Target="../media/image58.png"/><Relationship Id="rId12" Type="http://schemas.openxmlformats.org/officeDocument/2006/relationships/hyperlink" Target="https://thevab.com/team-board"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hyperlink" Target="https://thevab.com/insight/exposed-mfaq-5" TargetMode="External"/><Relationship Id="rId11" Type="http://schemas.openxmlformats.org/officeDocument/2006/relationships/image" Target="../media/image60.png"/><Relationship Id="rId5" Type="http://schemas.openxmlformats.org/officeDocument/2006/relationships/image" Target="../media/image55.jpeg"/><Relationship Id="rId15" Type="http://schemas.openxmlformats.org/officeDocument/2006/relationships/image" Target="../media/image61.png"/><Relationship Id="rId10" Type="http://schemas.openxmlformats.org/officeDocument/2006/relationships/hyperlink" Target="https://thevab.com/insight/exposed-mfaq-2" TargetMode="External"/><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hyperlink" Target="https://thevab.com/insight/expos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thevab.com/" TargetMode="External"/><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hyperlink" Target="https://www.adweek.com/convergent-tv/nielsens-tv-measurement-woes-continue-as-it-admits-ooh-undercounting-since-2020/" TargetMode="External"/><Relationship Id="rId3" Type="http://schemas.openxmlformats.org/officeDocument/2006/relationships/image" Target="../media/image12.jpeg"/><Relationship Id="rId7" Type="http://schemas.openxmlformats.org/officeDocument/2006/relationships/hyperlink" Target="https://www.cnn.com/2023/08/16/tech/x-ads-pro-nazi-account-brand-safety/index.html" TargetMode="Externa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hyperlink" Target="https://www.nytimes.com/2023/08/17/technology/youtube-google-children-privacy.html" TargetMode="External"/><Relationship Id="rId11" Type="http://schemas.openxmlformats.org/officeDocument/2006/relationships/image" Target="../media/image13.png"/><Relationship Id="rId5" Type="http://schemas.openxmlformats.org/officeDocument/2006/relationships/hyperlink" Target="https://searchengineland.com/advertisers-sue-meta-inflating-ad-viewership-438884" TargetMode="External"/><Relationship Id="rId10" Type="http://schemas.openxmlformats.org/officeDocument/2006/relationships/hyperlink" Target="https://adage.com/article/year-review/12-measurement-milestones-2023-year-review/2532271" TargetMode="External"/><Relationship Id="rId4" Type="http://schemas.openxmlformats.org/officeDocument/2006/relationships/hyperlink" Target="https://www.wsj.com/articles/google-violated-its-standards-in-ad-deals-research-finds-3e24e041" TargetMode="External"/><Relationship Id="rId9" Type="http://schemas.openxmlformats.org/officeDocument/2006/relationships/hyperlink" Target="https://www.mediapost.com/publications/article/381441/ad-industry-study-calls-for-jic-approach-to-new-ma.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4.png"/><Relationship Id="rId3" Type="http://schemas.openxmlformats.org/officeDocument/2006/relationships/chart" Target="../charts/chart1.xm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ainting of a person and person&#10;&#10;Description automatically generated">
            <a:extLst>
              <a:ext uri="{FF2B5EF4-FFF2-40B4-BE49-F238E27FC236}">
                <a16:creationId xmlns:a16="http://schemas.microsoft.com/office/drawing/2014/main" id="{31C4520A-36E9-BDCD-C2DB-FC38A3199E4A}"/>
              </a:ext>
            </a:extLst>
          </p:cNvPr>
          <p:cNvPicPr>
            <a:picLocks noChangeAspect="1"/>
          </p:cNvPicPr>
          <p:nvPr/>
        </p:nvPicPr>
        <p:blipFill>
          <a:blip r:embed="rId3"/>
          <a:stretch>
            <a:fillRect/>
          </a:stretch>
        </p:blipFill>
        <p:spPr>
          <a:xfrm>
            <a:off x="0" y="0"/>
            <a:ext cx="12190538" cy="6858000"/>
          </a:xfrm>
          <a:prstGeom prst="rect">
            <a:avLst/>
          </a:prstGeom>
        </p:spPr>
      </p:pic>
      <p:pic>
        <p:nvPicPr>
          <p:cNvPr id="6" name="Picture 5" descr="A picture containing computer&#10;&#10;Description automatically generated">
            <a:extLst>
              <a:ext uri="{FF2B5EF4-FFF2-40B4-BE49-F238E27FC236}">
                <a16:creationId xmlns:a16="http://schemas.microsoft.com/office/drawing/2014/main" id="{AEAD7CB7-443D-8BD2-D303-E294EF8B51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5"/>
          <a:stretch>
            <a:fillRect/>
          </a:stretch>
        </p:blipFill>
        <p:spPr>
          <a:xfrm>
            <a:off x="531332" y="5696102"/>
            <a:ext cx="1996059" cy="857098"/>
          </a:xfrm>
          <a:prstGeom prst="rect">
            <a:avLst/>
          </a:prstGeom>
        </p:spPr>
      </p:pic>
      <p:sp>
        <p:nvSpPr>
          <p:cNvPr id="4" name="Title 16">
            <a:extLst>
              <a:ext uri="{FF2B5EF4-FFF2-40B4-BE49-F238E27FC236}">
                <a16:creationId xmlns:a16="http://schemas.microsoft.com/office/drawing/2014/main" id="{1E05C7C3-F221-4D8A-5801-FA3495A16602}"/>
              </a:ext>
            </a:extLst>
          </p:cNvPr>
          <p:cNvSpPr>
            <a:spLocks noGrp="1"/>
          </p:cNvSpPr>
          <p:nvPr>
            <p:ph type="title"/>
          </p:nvPr>
        </p:nvSpPr>
        <p:spPr>
          <a:xfrm>
            <a:off x="201198" y="4275638"/>
            <a:ext cx="6438142" cy="125296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Helvetica" pitchFamily="2" charset="0"/>
              </a:rPr>
              <a:t>Who is responsible for monitoring ad fraud within my campaign?</a:t>
            </a:r>
          </a:p>
        </p:txBody>
      </p:sp>
      <p:grpSp>
        <p:nvGrpSpPr>
          <p:cNvPr id="9" name="Group 8">
            <a:extLst>
              <a:ext uri="{FF2B5EF4-FFF2-40B4-BE49-F238E27FC236}">
                <a16:creationId xmlns:a16="http://schemas.microsoft.com/office/drawing/2014/main" id="{724A2E76-ACDA-9512-1ECB-093D55A9EC42}"/>
              </a:ext>
            </a:extLst>
          </p:cNvPr>
          <p:cNvGrpSpPr/>
          <p:nvPr/>
        </p:nvGrpSpPr>
        <p:grpSpPr>
          <a:xfrm>
            <a:off x="201198" y="3462524"/>
            <a:ext cx="6105110" cy="855923"/>
            <a:chOff x="237410" y="3815092"/>
            <a:chExt cx="6105110" cy="855923"/>
          </a:xfrm>
        </p:grpSpPr>
        <p:sp>
          <p:nvSpPr>
            <p:cNvPr id="17" name="TextBox 16">
              <a:extLst>
                <a:ext uri="{FF2B5EF4-FFF2-40B4-BE49-F238E27FC236}">
                  <a16:creationId xmlns:a16="http://schemas.microsoft.com/office/drawing/2014/main" id="{9205813D-AA1E-13B6-9F44-4E9AF208F19E}"/>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18" name="Group 17">
              <a:extLst>
                <a:ext uri="{FF2B5EF4-FFF2-40B4-BE49-F238E27FC236}">
                  <a16:creationId xmlns:a16="http://schemas.microsoft.com/office/drawing/2014/main" id="{C80ED73F-00E3-B263-3A9C-F55700078FA6}"/>
                </a:ext>
              </a:extLst>
            </p:cNvPr>
            <p:cNvGrpSpPr/>
            <p:nvPr/>
          </p:nvGrpSpPr>
          <p:grpSpPr>
            <a:xfrm>
              <a:off x="237410" y="3863531"/>
              <a:ext cx="2153915" cy="807484"/>
              <a:chOff x="237410" y="3863531"/>
              <a:chExt cx="2153915" cy="807484"/>
            </a:xfrm>
          </p:grpSpPr>
          <p:cxnSp>
            <p:nvCxnSpPr>
              <p:cNvPr id="19" name="Straight Connector 18">
                <a:extLst>
                  <a:ext uri="{FF2B5EF4-FFF2-40B4-BE49-F238E27FC236}">
                    <a16:creationId xmlns:a16="http://schemas.microsoft.com/office/drawing/2014/main" id="{C085FA5E-3279-23DC-E500-655951364376}"/>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45E93FE-5CAD-82CA-4B6A-4F993ABBFD57}"/>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8C247E65-0815-817F-B212-4FBA81FE26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2" name="Picture 21">
            <a:extLst>
              <a:ext uri="{FF2B5EF4-FFF2-40B4-BE49-F238E27FC236}">
                <a16:creationId xmlns:a16="http://schemas.microsoft.com/office/drawing/2014/main" id="{7354A915-6886-D530-2CA5-E2D30C92F1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407480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C5B6-AB0C-45EE-FFFB-19511226CB25}"/>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CDF7B538-2D33-5B61-BC84-E63B3D4C30A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pic>
        <p:nvPicPr>
          <p:cNvPr id="4" name="Picture 3">
            <a:extLst>
              <a:ext uri="{FF2B5EF4-FFF2-40B4-BE49-F238E27FC236}">
                <a16:creationId xmlns:a16="http://schemas.microsoft.com/office/drawing/2014/main" id="{C6CD1135-13B3-6B9D-8772-8DDB862F6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pic>
        <p:nvPicPr>
          <p:cNvPr id="59" name="Picture 58">
            <a:extLst>
              <a:ext uri="{FF2B5EF4-FFF2-40B4-BE49-F238E27FC236}">
                <a16:creationId xmlns:a16="http://schemas.microsoft.com/office/drawing/2014/main" id="{547004A6-9420-281B-632D-DEC2FA5ED7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07999" y="990557"/>
            <a:ext cx="3110951" cy="1688803"/>
          </a:xfrm>
          <a:prstGeom prst="rect">
            <a:avLst/>
          </a:prstGeom>
        </p:spPr>
      </p:pic>
      <p:pic>
        <p:nvPicPr>
          <p:cNvPr id="2" name="Picture 1">
            <a:extLst>
              <a:ext uri="{FF2B5EF4-FFF2-40B4-BE49-F238E27FC236}">
                <a16:creationId xmlns:a16="http://schemas.microsoft.com/office/drawing/2014/main" id="{FFBB231B-2322-C8AD-2041-1A0D01462B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38431" y="974397"/>
            <a:ext cx="3127111" cy="1704963"/>
          </a:xfrm>
          <a:prstGeom prst="rect">
            <a:avLst/>
          </a:prstGeom>
        </p:spPr>
      </p:pic>
      <p:pic>
        <p:nvPicPr>
          <p:cNvPr id="3" name="Picture 2">
            <a:extLst>
              <a:ext uri="{FF2B5EF4-FFF2-40B4-BE49-F238E27FC236}">
                <a16:creationId xmlns:a16="http://schemas.microsoft.com/office/drawing/2014/main" id="{4D2BE885-665D-3A30-5DA8-ECEB812B0B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94019" y="2851607"/>
            <a:ext cx="3110951" cy="1663997"/>
          </a:xfrm>
          <a:prstGeom prst="rect">
            <a:avLst/>
          </a:prstGeom>
        </p:spPr>
      </p:pic>
      <p:pic>
        <p:nvPicPr>
          <p:cNvPr id="5" name="Picture 4">
            <a:extLst>
              <a:ext uri="{FF2B5EF4-FFF2-40B4-BE49-F238E27FC236}">
                <a16:creationId xmlns:a16="http://schemas.microsoft.com/office/drawing/2014/main" id="{6C927272-C54D-3AEE-89CD-86448D2884D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938430" y="2823848"/>
            <a:ext cx="3127111" cy="1719513"/>
          </a:xfrm>
          <a:prstGeom prst="rect">
            <a:avLst/>
          </a:prstGeom>
        </p:spPr>
      </p:pic>
      <p:sp>
        <p:nvSpPr>
          <p:cNvPr id="6" name="TextBox 5">
            <a:extLst>
              <a:ext uri="{FF2B5EF4-FFF2-40B4-BE49-F238E27FC236}">
                <a16:creationId xmlns:a16="http://schemas.microsoft.com/office/drawing/2014/main" id="{0ACE0F90-EA96-F9BB-AD77-69BEFE35ED49}"/>
              </a:ext>
            </a:extLst>
          </p:cNvPr>
          <p:cNvSpPr txBox="1"/>
          <p:nvPr/>
        </p:nvSpPr>
        <p:spPr>
          <a:xfrm>
            <a:off x="251104" y="1818748"/>
            <a:ext cx="5125966" cy="2677656"/>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Marketers can move the industry forward and enact real change by </a:t>
            </a:r>
            <a:r>
              <a:rPr kumimoji="0" lang="en-US" sz="2800" b="1" i="0" u="none" strike="noStrike" kern="1200" cap="none" spc="0" normalizeH="0" baseline="0" noProof="0" dirty="0">
                <a:ln>
                  <a:noFill/>
                </a:ln>
                <a:solidFill>
                  <a:srgbClr val="00BFF2"/>
                </a:solidFill>
                <a:effectLst/>
                <a:uLnTx/>
                <a:uFillTx/>
                <a:latin typeface="Helvetica" panose="020B0604020202020204" pitchFamily="34" charset="0"/>
                <a:ea typeface="+mn-ea"/>
                <a:cs typeface="+mn-cs"/>
              </a:rPr>
              <a:t>taking an active role in demanding transparency</a:t>
            </a: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 across all their media &amp; verification partners</a:t>
            </a:r>
          </a:p>
        </p:txBody>
      </p:sp>
      <p:sp>
        <p:nvSpPr>
          <p:cNvPr id="7" name="Rectangle: Beveled 6">
            <a:hlinkClick r:id="rId8"/>
            <a:extLst>
              <a:ext uri="{FF2B5EF4-FFF2-40B4-BE49-F238E27FC236}">
                <a16:creationId xmlns:a16="http://schemas.microsoft.com/office/drawing/2014/main" id="{C702551A-A621-D8AC-9F90-B0ACC61B3AA3}"/>
              </a:ext>
            </a:extLst>
          </p:cNvPr>
          <p:cNvSpPr/>
          <p:nvPr/>
        </p:nvSpPr>
        <p:spPr>
          <a:xfrm>
            <a:off x="6276010" y="5397219"/>
            <a:ext cx="5207540" cy="817123"/>
          </a:xfrm>
          <a:prstGeom prst="bevel">
            <a:avLst/>
          </a:prstGeom>
          <a:solidFill>
            <a:srgbClr val="2C8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Buying Premium Video:</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 Definitive Checklist</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ACD667A4-0AE0-4B14-55E4-E4336DACC862}"/>
              </a:ext>
            </a:extLst>
          </p:cNvPr>
          <p:cNvSpPr txBox="1"/>
          <p:nvPr/>
        </p:nvSpPr>
        <p:spPr>
          <a:xfrm>
            <a:off x="5567560" y="4894223"/>
            <a:ext cx="660292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Also, the FreeWheel Council for Premium Video and the VAB have partnered to advocate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the value of premium standards.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below to download and learn more!</a:t>
            </a:r>
          </a:p>
        </p:txBody>
      </p:sp>
      <p:pic>
        <p:nvPicPr>
          <p:cNvPr id="8" name="Picture 7">
            <a:extLst>
              <a:ext uri="{FF2B5EF4-FFF2-40B4-BE49-F238E27FC236}">
                <a16:creationId xmlns:a16="http://schemas.microsoft.com/office/drawing/2014/main" id="{3A484F88-4030-96F8-E101-43786D94328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C785EF6C-B1B8-FB0F-3134-A591B92966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2AA3B7E5-72D0-F3CE-6D91-8F9E1951B52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05280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BF2B-C695-8187-56E1-262249C6AF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A31EB1-D12F-C52B-ACDE-C73C33396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sp>
        <p:nvSpPr>
          <p:cNvPr id="2" name="Rectangle 1">
            <a:extLst>
              <a:ext uri="{FF2B5EF4-FFF2-40B4-BE49-F238E27FC236}">
                <a16:creationId xmlns:a16="http://schemas.microsoft.com/office/drawing/2014/main" id="{2974C25C-309F-05F1-7C02-CEA8D664C02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6" name="Rectangle 5">
            <a:extLst>
              <a:ext uri="{FF2B5EF4-FFF2-40B4-BE49-F238E27FC236}">
                <a16:creationId xmlns:a16="http://schemas.microsoft.com/office/drawing/2014/main" id="{3C7F0208-680D-E6E6-CF4D-D264824CC84D}"/>
              </a:ext>
            </a:extLst>
          </p:cNvPr>
          <p:cNvSpPr/>
          <p:nvPr/>
        </p:nvSpPr>
        <p:spPr>
          <a:xfrm>
            <a:off x="5747802" y="1247373"/>
            <a:ext cx="6193095" cy="4555093"/>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b="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 relatively small portion of industry professionals hold themselves or their agencies responsible for preventing ad fraud, leading to challenges in taking coordinated action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800" dirty="0">
              <a:solidFill>
                <a:srgbClr val="1B1464"/>
              </a:solidFill>
              <a:latin typeface="Helvetica" panose="020B0604020202020204"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b="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Many brand marketers prefer to delegate ad fraud monitoring to third-party vendors, which may result in less emphasis on internal efforts to address the issue directly</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800" dirty="0">
              <a:solidFill>
                <a:srgbClr val="1B1464"/>
              </a:solidFill>
              <a:latin typeface="Helvetica" panose="020B0604020202020204"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b="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Although there is awareness of ad fraud, the measures currently taken by brand marketers and agencies could benefit from more consistency and action to effectively mitigate the issue, including taking an active role in demanding transparency across all media partners</a:t>
            </a:r>
          </a:p>
        </p:txBody>
      </p:sp>
      <p:sp>
        <p:nvSpPr>
          <p:cNvPr id="8" name="Rectangle 7">
            <a:extLst>
              <a:ext uri="{FF2B5EF4-FFF2-40B4-BE49-F238E27FC236}">
                <a16:creationId xmlns:a16="http://schemas.microsoft.com/office/drawing/2014/main" id="{698D71DD-F34C-08BF-7AFC-761188D7FEE9}"/>
              </a:ext>
            </a:extLst>
          </p:cNvPr>
          <p:cNvSpPr/>
          <p:nvPr/>
        </p:nvSpPr>
        <p:spPr>
          <a:xfrm>
            <a:off x="251103" y="2204517"/>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Key Marketer Takeaways</a:t>
            </a:r>
          </a:p>
        </p:txBody>
      </p:sp>
      <p:pic>
        <p:nvPicPr>
          <p:cNvPr id="3" name="Picture 2">
            <a:extLst>
              <a:ext uri="{FF2B5EF4-FFF2-40B4-BE49-F238E27FC236}">
                <a16:creationId xmlns:a16="http://schemas.microsoft.com/office/drawing/2014/main" id="{1748DD82-A808-9F0D-B8AC-271D23CBC7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EA7D6BBC-C911-CD3F-2532-7107896CEA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2AFD9A6-5C67-4F95-F907-CAAF3E02703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0149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09CDF-C6D4-7852-41A6-0A26F086D53F}"/>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B346D4E7-252E-5916-BA3F-0BB1D622EABF}"/>
              </a:ext>
            </a:extLst>
          </p:cNvPr>
          <p:cNvSpPr/>
          <p:nvPr/>
        </p:nvSpPr>
        <p:spPr>
          <a:xfrm>
            <a:off x="171450" y="283254"/>
            <a:ext cx="12020550" cy="892809"/>
          </a:xfrm>
          <a:prstGeom prst="rect">
            <a:avLst/>
          </a:prstGeom>
        </p:spPr>
        <p:txBody>
          <a:bodyPr wrap="square">
            <a:spAutoFit/>
          </a:bodyPr>
          <a:lstStyle/>
          <a:p>
            <a:pPr defTabSz="914494">
              <a:defRPr/>
            </a:pPr>
            <a:r>
              <a:rPr lang="en-US" sz="2601" b="1">
                <a:solidFill>
                  <a:srgbClr val="1B1464"/>
                </a:solidFill>
                <a:latin typeface="Helvetica" pitchFamily="2" charset="0"/>
              </a:rPr>
              <a:t>Download our full guide </a:t>
            </a:r>
            <a:r>
              <a:rPr lang="en-US" sz="2601" b="1" i="1">
                <a:solidFill>
                  <a:srgbClr val="00BFF2"/>
                </a:solidFill>
                <a:latin typeface="Helvetica" pitchFamily="2" charset="0"/>
              </a:rPr>
              <a:t>‘</a:t>
            </a:r>
            <a:r>
              <a:rPr lang="en-US" sz="2601" b="1" i="1">
                <a:solidFill>
                  <a:srgbClr val="00BFF2"/>
                </a:solidFill>
                <a:latin typeface="Helvetica" pitchFamily="2" charset="0"/>
                <a:hlinkClick r:id="rId3">
                  <a:extLst>
                    <a:ext uri="{A12FA001-AC4F-418D-AE19-62706E023703}">
                      <ahyp:hlinkClr xmlns:ahyp="http://schemas.microsoft.com/office/drawing/2018/hyperlinkcolor" val="tx"/>
                    </a:ext>
                  </a:extLst>
                </a:hlinkClick>
              </a:rPr>
              <a:t>Exposed</a:t>
            </a:r>
            <a:r>
              <a:rPr lang="en-US" sz="2601" b="1" i="1">
                <a:solidFill>
                  <a:srgbClr val="00BFF2"/>
                </a:solidFill>
                <a:latin typeface="Helvetica" pitchFamily="2" charset="0"/>
              </a:rPr>
              <a:t>’</a:t>
            </a:r>
            <a:r>
              <a:rPr lang="en-US" sz="2601" b="1">
                <a:solidFill>
                  <a:srgbClr val="1B1464"/>
                </a:solidFill>
                <a:latin typeface="Helvetica" pitchFamily="2" charset="0"/>
              </a:rPr>
              <a:t> to learn more about all five of the inconvenient truths we learned from marketers through our custom survey</a:t>
            </a:r>
            <a:endParaRPr lang="en-US" sz="2601" b="1">
              <a:solidFill>
                <a:srgbClr val="ED3C8D"/>
              </a:solidFill>
              <a:latin typeface="Helvetica" pitchFamily="2" charset="0"/>
            </a:endParaRPr>
          </a:p>
        </p:txBody>
      </p:sp>
      <p:sp>
        <p:nvSpPr>
          <p:cNvPr id="3" name="Rectangle: Rounded Corners 2">
            <a:hlinkClick r:id="rId3"/>
            <a:extLst>
              <a:ext uri="{FF2B5EF4-FFF2-40B4-BE49-F238E27FC236}">
                <a16:creationId xmlns:a16="http://schemas.microsoft.com/office/drawing/2014/main" id="{F09CD0D5-587D-79AD-F0C6-8940F545C1DE}"/>
              </a:ext>
            </a:extLst>
          </p:cNvPr>
          <p:cNvSpPr/>
          <p:nvPr/>
        </p:nvSpPr>
        <p:spPr>
          <a:xfrm>
            <a:off x="3444922" y="5609752"/>
            <a:ext cx="5302157" cy="495962"/>
          </a:xfrm>
          <a:prstGeom prst="round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86163"/>
            <a:r>
              <a:rPr lang="en-US" sz="2400" dirty="0">
                <a:solidFill>
                  <a:srgbClr val="FFFFFF"/>
                </a:solidFill>
                <a:latin typeface="Helvetica-Light"/>
              </a:rPr>
              <a:t>Click here to download </a:t>
            </a:r>
            <a:r>
              <a:rPr lang="en-US" sz="2400" b="1" dirty="0">
                <a:solidFill>
                  <a:srgbClr val="FFFFFF"/>
                </a:solidFill>
                <a:latin typeface="Helvetica-Light"/>
              </a:rPr>
              <a:t>‘Exposed’</a:t>
            </a:r>
          </a:p>
        </p:txBody>
      </p:sp>
      <p:pic>
        <p:nvPicPr>
          <p:cNvPr id="2" name="Picture 1">
            <a:hlinkClick r:id="rId3"/>
            <a:extLst>
              <a:ext uri="{FF2B5EF4-FFF2-40B4-BE49-F238E27FC236}">
                <a16:creationId xmlns:a16="http://schemas.microsoft.com/office/drawing/2014/main" id="{55601737-7D1D-9006-7621-4AC61D99D2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8819" y="1843535"/>
            <a:ext cx="5637203" cy="3170929"/>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7" name="Picture 6">
            <a:hlinkClick r:id="rId3"/>
            <a:extLst>
              <a:ext uri="{FF2B5EF4-FFF2-40B4-BE49-F238E27FC236}">
                <a16:creationId xmlns:a16="http://schemas.microsoft.com/office/drawing/2014/main" id="{324338FC-5DC8-7B12-F910-9228D0E5EEE2}"/>
              </a:ext>
            </a:extLst>
          </p:cNvPr>
          <p:cNvPicPr>
            <a:picLocks noChangeAspect="1"/>
          </p:cNvPicPr>
          <p:nvPr/>
        </p:nvPicPr>
        <p:blipFill>
          <a:blip r:embed="rId6"/>
          <a:stretch>
            <a:fillRect/>
          </a:stretch>
        </p:blipFill>
        <p:spPr>
          <a:xfrm>
            <a:off x="6181725" y="2347112"/>
            <a:ext cx="5637203" cy="317092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5" name="Picture 4">
            <a:extLst>
              <a:ext uri="{FF2B5EF4-FFF2-40B4-BE49-F238E27FC236}">
                <a16:creationId xmlns:a16="http://schemas.microsoft.com/office/drawing/2014/main" id="{DBD7C9E9-88EF-BEA6-B0B0-9CE21C5B53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5C993433-1FEA-7FDF-1BED-FE585968CFE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BA826B7-6CFF-766A-C7EF-99655886E91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118991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pic>
        <p:nvPicPr>
          <p:cNvPr id="14" name="Picture 13">
            <a:hlinkClick r:id="rId3"/>
            <a:extLst>
              <a:ext uri="{FF2B5EF4-FFF2-40B4-BE49-F238E27FC236}">
                <a16:creationId xmlns:a16="http://schemas.microsoft.com/office/drawing/2014/main" id="{854B9F40-A368-6035-3E64-FA55136268CC}"/>
              </a:ext>
            </a:extLst>
          </p:cNvPr>
          <p:cNvPicPr>
            <a:picLocks noChangeAspect="1"/>
          </p:cNvPicPr>
          <p:nvPr/>
        </p:nvPicPr>
        <p:blipFill>
          <a:blip r:embed="rId4"/>
          <a:stretch>
            <a:fillRect/>
          </a:stretch>
        </p:blipFill>
        <p:spPr>
          <a:xfrm>
            <a:off x="9374018" y="1093763"/>
            <a:ext cx="2536954" cy="142703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2" name="Picture 11">
            <a:hlinkClick r:id="rId6"/>
            <a:extLst>
              <a:ext uri="{FF2B5EF4-FFF2-40B4-BE49-F238E27FC236}">
                <a16:creationId xmlns:a16="http://schemas.microsoft.com/office/drawing/2014/main" id="{7D653F72-2849-B46E-A2F3-81D780AAF86E}"/>
              </a:ext>
            </a:extLst>
          </p:cNvPr>
          <p:cNvPicPr>
            <a:picLocks noChangeAspect="1"/>
          </p:cNvPicPr>
          <p:nvPr/>
        </p:nvPicPr>
        <p:blipFill>
          <a:blip r:embed="rId7"/>
          <a:stretch>
            <a:fillRect/>
          </a:stretch>
        </p:blipFill>
        <p:spPr>
          <a:xfrm>
            <a:off x="9349733" y="3672990"/>
            <a:ext cx="2585524" cy="145435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28" name="Picture 27">
            <a:hlinkClick r:id="rId8"/>
            <a:extLst>
              <a:ext uri="{FF2B5EF4-FFF2-40B4-BE49-F238E27FC236}">
                <a16:creationId xmlns:a16="http://schemas.microsoft.com/office/drawing/2014/main" id="{C9134791-E1DE-F64A-C1E5-E4F1D8CF3D10}"/>
              </a:ext>
            </a:extLst>
          </p:cNvPr>
          <p:cNvPicPr>
            <a:picLocks noChangeAspect="1"/>
          </p:cNvPicPr>
          <p:nvPr/>
        </p:nvPicPr>
        <p:blipFill>
          <a:blip r:embed="rId9"/>
          <a:stretch>
            <a:fillRect/>
          </a:stretch>
        </p:blipFill>
        <p:spPr>
          <a:xfrm>
            <a:off x="6347485" y="3672990"/>
            <a:ext cx="2585525" cy="145435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35" name="Picture 34">
            <a:hlinkClick r:id="rId10"/>
            <a:extLst>
              <a:ext uri="{FF2B5EF4-FFF2-40B4-BE49-F238E27FC236}">
                <a16:creationId xmlns:a16="http://schemas.microsoft.com/office/drawing/2014/main" id="{CA1160ED-C0DD-7273-2056-5AEF11F81289}"/>
              </a:ext>
            </a:extLst>
          </p:cNvPr>
          <p:cNvPicPr>
            <a:picLocks noChangeAspect="1"/>
          </p:cNvPicPr>
          <p:nvPr/>
        </p:nvPicPr>
        <p:blipFill>
          <a:blip r:embed="rId11"/>
          <a:stretch>
            <a:fillRect/>
          </a:stretch>
        </p:blipFill>
        <p:spPr>
          <a:xfrm>
            <a:off x="6347485" y="1085983"/>
            <a:ext cx="2585524" cy="144259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3" name="Rectangle 2">
            <a:extLst>
              <a:ext uri="{FF2B5EF4-FFF2-40B4-BE49-F238E27FC236}">
                <a16:creationId xmlns:a16="http://schemas.microsoft.com/office/drawing/2014/main" id="{4805C9A8-3D9A-5068-7E00-D36B865C1115}"/>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grpSp>
        <p:nvGrpSpPr>
          <p:cNvPr id="2" name="Group 1">
            <a:extLst>
              <a:ext uri="{FF2B5EF4-FFF2-40B4-BE49-F238E27FC236}">
                <a16:creationId xmlns:a16="http://schemas.microsoft.com/office/drawing/2014/main" id="{4AB4236E-8081-3D64-680B-32749E94F58F}"/>
              </a:ext>
            </a:extLst>
          </p:cNvPr>
          <p:cNvGrpSpPr/>
          <p:nvPr/>
        </p:nvGrpSpPr>
        <p:grpSpPr>
          <a:xfrm>
            <a:off x="2745801" y="1650928"/>
            <a:ext cx="3405727" cy="744993"/>
            <a:chOff x="198561" y="542425"/>
            <a:chExt cx="2128546" cy="744993"/>
          </a:xfrm>
        </p:grpSpPr>
        <p:sp>
          <p:nvSpPr>
            <p:cNvPr id="5" name="TextBox 4">
              <a:extLst>
                <a:ext uri="{FF2B5EF4-FFF2-40B4-BE49-F238E27FC236}">
                  <a16:creationId xmlns:a16="http://schemas.microsoft.com/office/drawing/2014/main" id="{FDF902B0-9331-5743-6C6D-16F7C95AF998}"/>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12">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12">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12">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E32EA7DE-290A-00F8-2E6E-E4DE3D0F33AF}"/>
                </a:ext>
              </a:extLst>
            </p:cNvPr>
            <p:cNvSpPr txBox="1"/>
            <p:nvPr/>
          </p:nvSpPr>
          <p:spPr>
            <a:xfrm>
              <a:off x="198562" y="856531"/>
              <a:ext cx="21285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Associate Director, Insights, Strategy &amp;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karolinag@thevab.com</a:t>
              </a:r>
            </a:p>
          </p:txBody>
        </p:sp>
      </p:gr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Audience &amp; Behavioral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233582" y="1649321"/>
            <a:ext cx="2433585" cy="744993"/>
            <a:chOff x="174051" y="720633"/>
            <a:chExt cx="2433585" cy="744993"/>
          </a:xfrm>
        </p:grpSpPr>
        <p:sp>
          <p:nvSpPr>
            <p:cNvPr id="20" name="TextBox 19">
              <a:hlinkClick r:id="rId12"/>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DF654B47-C974-69E1-0232-E1DF4EB2C6FC}"/>
              </a:ext>
            </a:extLst>
          </p:cNvPr>
          <p:cNvGrpSpPr/>
          <p:nvPr/>
        </p:nvGrpSpPr>
        <p:grpSpPr>
          <a:xfrm>
            <a:off x="233582" y="720633"/>
            <a:ext cx="2433585" cy="744993"/>
            <a:chOff x="174051" y="720633"/>
            <a:chExt cx="2433585" cy="744993"/>
          </a:xfrm>
        </p:grpSpPr>
        <p:sp>
          <p:nvSpPr>
            <p:cNvPr id="15" name="TextBox 14">
              <a:hlinkClick r:id="rId12"/>
              <a:extLst>
                <a:ext uri="{FF2B5EF4-FFF2-40B4-BE49-F238E27FC236}">
                  <a16:creationId xmlns:a16="http://schemas.microsoft.com/office/drawing/2014/main" id="{9591EB58-A28C-1F0D-CA09-9FC64FA3174B}"/>
                </a:ext>
              </a:extLst>
            </p:cNvPr>
            <p:cNvSpPr txBox="1"/>
            <p:nvPr/>
          </p:nvSpPr>
          <p:spPr>
            <a:xfrm>
              <a:off x="174052" y="720633"/>
              <a:ext cx="1951735" cy="261610"/>
            </a:xfrm>
            <a:prstGeom prst="rect">
              <a:avLst/>
            </a:prstGeom>
            <a:noFill/>
          </p:spPr>
          <p:txBody>
            <a:bodyPr wrap="square" lIns="91440" tIns="45720" rIns="91440" bIns="45720" rtlCol="0" anchor="t">
              <a:spAutoFit/>
            </a:bodyPr>
            <a:lstStyle/>
            <a:p>
              <a:pPr>
                <a:defRPr/>
              </a:pPr>
              <a:r>
                <a:rPr lang="en-US" sz="1100" b="1" u="sng">
                  <a:solidFill>
                    <a:schemeClr val="bg1"/>
                  </a:solidFill>
                  <a:latin typeface="Helvetica"/>
                  <a:cs typeface="Helvetica"/>
                </a:rPr>
                <a:t>Danielle DeLauro</a:t>
              </a:r>
              <a:endParaRPr lang="en-US">
                <a:ea typeface="+mn-ea"/>
                <a:cs typeface="+mn-cs"/>
              </a:endParaRPr>
            </a:p>
          </p:txBody>
        </p:sp>
        <p:sp>
          <p:nvSpPr>
            <p:cNvPr id="16" name="TextBox 15">
              <a:extLst>
                <a:ext uri="{FF2B5EF4-FFF2-40B4-BE49-F238E27FC236}">
                  <a16:creationId xmlns:a16="http://schemas.microsoft.com/office/drawing/2014/main" id="{6737D755-9BA7-D559-15B2-63935EB05A31}"/>
                </a:ext>
              </a:extLst>
            </p:cNvPr>
            <p:cNvSpPr txBox="1"/>
            <p:nvPr/>
          </p:nvSpPr>
          <p:spPr>
            <a:xfrm>
              <a:off x="174051" y="1034739"/>
              <a:ext cx="2433585" cy="430887"/>
            </a:xfrm>
            <a:prstGeom prst="rect">
              <a:avLst/>
            </a:prstGeom>
            <a:noFill/>
          </p:spPr>
          <p:txBody>
            <a:bodyPr wrap="square" lIns="91440" tIns="45720" rIns="91440" bIns="45720" rtlCol="0" anchor="t">
              <a:spAutoFit/>
            </a:bodyPr>
            <a:lstStyle/>
            <a:p>
              <a:pPr>
                <a:defRPr/>
              </a:pPr>
              <a:r>
                <a:rPr lang="en-US" sz="1100">
                  <a:solidFill>
                    <a:schemeClr val="bg1"/>
                  </a:solidFill>
                  <a:latin typeface="Helvetica Light"/>
                </a:rPr>
                <a:t>Executive Vice President </a:t>
              </a:r>
              <a:endParaRPr lang="en-US">
                <a:solidFill>
                  <a:schemeClr val="bg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a:rPr>
                <a:t>danielled</a:t>
              </a:r>
              <a:r>
                <a:rPr kumimoji="0" lang="en-US" sz="1100" b="0" i="0" u="none" strike="noStrike" kern="1200" cap="none" spc="0" normalizeH="0" baseline="0" noProof="0">
                  <a:ln>
                    <a:noFill/>
                  </a:ln>
                  <a:solidFill>
                    <a:schemeClr val="bg1"/>
                  </a:solidFill>
                  <a:effectLst/>
                  <a:uLnTx/>
                  <a:uFillTx/>
                  <a:latin typeface="Helvetica Light"/>
                </a:rPr>
                <a:t>@thevab.com</a:t>
              </a:r>
              <a:endParaRPr lang="en-US" sz="1100" b="0" i="0" u="none" strike="noStrike" kern="1200" cap="none" spc="0" normalizeH="0" baseline="0" noProof="0">
                <a:ln>
                  <a:noFill/>
                </a:ln>
                <a:solidFill>
                  <a:schemeClr val="bg1"/>
                </a:solidFill>
                <a:effectLst/>
                <a:uLnTx/>
                <a:uFillTx/>
                <a:latin typeface="Helvetica Light"/>
              </a:endParaRPr>
            </a:p>
          </p:txBody>
        </p:sp>
      </p:grpSp>
      <p:pic>
        <p:nvPicPr>
          <p:cNvPr id="19" name="Picture 18">
            <a:extLst>
              <a:ext uri="{FF2B5EF4-FFF2-40B4-BE49-F238E27FC236}">
                <a16:creationId xmlns:a16="http://schemas.microsoft.com/office/drawing/2014/main" id="{D7066455-730A-4791-95BC-96D31F7FEA4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2" name="Slide Number Placeholder 5">
            <a:extLst>
              <a:ext uri="{FF2B5EF4-FFF2-40B4-BE49-F238E27FC236}">
                <a16:creationId xmlns:a16="http://schemas.microsoft.com/office/drawing/2014/main" id="{C8D5B1C6-721C-B680-F9E9-6540C4015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B48B1CC4-336B-E2A8-F4D6-7A60D02EAC0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Rectangle 8">
            <a:extLst>
              <a:ext uri="{FF2B5EF4-FFF2-40B4-BE49-F238E27FC236}">
                <a16:creationId xmlns:a16="http://schemas.microsoft.com/office/drawing/2014/main" id="{04E730DC-3BC7-D870-E6CE-B5957B2C7EAF}"/>
              </a:ext>
            </a:extLst>
          </p:cNvPr>
          <p:cNvSpPr/>
          <p:nvPr/>
        </p:nvSpPr>
        <p:spPr>
          <a:xfrm>
            <a:off x="289383" y="4367704"/>
            <a:ext cx="5150900" cy="1605978"/>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403020202020204" pitchFamily="34" charset="0"/>
              </a:rPr>
              <a:t>To</a:t>
            </a:r>
            <a:r>
              <a:rPr lang="en-US" sz="1800">
                <a:effectLst/>
                <a:latin typeface="Helvetica" panose="020B0403020202020204" pitchFamily="34" charset="0"/>
              </a:rPr>
              <a:t> learn more about the methodology of our custom study, download the full report</a:t>
            </a:r>
          </a:p>
          <a:p>
            <a:pPr algn="ctr"/>
            <a:endParaRPr lang="en-US" sz="600" b="1">
              <a:effectLst/>
              <a:latin typeface="Helvetica" panose="020B0403020202020204" pitchFamily="34" charset="0"/>
            </a:endParaRPr>
          </a:p>
          <a:p>
            <a:pPr algn="ctr"/>
            <a:r>
              <a:rPr lang="en-US" sz="1800" b="1">
                <a:solidFill>
                  <a:srgbClr val="FFE600"/>
                </a:solidFill>
                <a:effectLst/>
                <a:latin typeface="Helvetica" panose="020B0403020202020204" pitchFamily="34" charset="0"/>
                <a:hlinkClick r:id="rId14">
                  <a:extLst>
                    <a:ext uri="{A12FA001-AC4F-418D-AE19-62706E023703}">
                      <ahyp:hlinkClr xmlns:ahyp="http://schemas.microsoft.com/office/drawing/2018/hyperlinkcolor" val="tx"/>
                    </a:ext>
                  </a:extLst>
                </a:hlinkClick>
              </a:rPr>
              <a:t>Exposed: 5 Inconvenient Truths </a:t>
            </a:r>
          </a:p>
          <a:p>
            <a:pPr algn="ctr"/>
            <a:r>
              <a:rPr lang="en-US" sz="1800" b="1">
                <a:solidFill>
                  <a:srgbClr val="FFE600"/>
                </a:solidFill>
                <a:effectLst/>
                <a:latin typeface="Helvetica" panose="020B0403020202020204" pitchFamily="34" charset="0"/>
                <a:hlinkClick r:id="rId14">
                  <a:extLst>
                    <a:ext uri="{A12FA001-AC4F-418D-AE19-62706E023703}">
                      <ahyp:hlinkClr xmlns:ahyp="http://schemas.microsoft.com/office/drawing/2018/hyperlinkcolor" val="tx"/>
                    </a:ext>
                  </a:extLst>
                </a:hlinkClick>
              </a:rPr>
              <a:t>We Learned From Marketers</a:t>
            </a:r>
            <a:endParaRPr lang="en-US" sz="1800" b="1">
              <a:solidFill>
                <a:srgbClr val="FFE600"/>
              </a:solidFill>
              <a:effectLst/>
              <a:latin typeface="Helvetica" panose="020B0403020202020204" pitchFamily="34" charset="0"/>
            </a:endParaRPr>
          </a:p>
        </p:txBody>
      </p:sp>
      <p:pic>
        <p:nvPicPr>
          <p:cNvPr id="4" name="Picture 3">
            <a:extLst>
              <a:ext uri="{FF2B5EF4-FFF2-40B4-BE49-F238E27FC236}">
                <a16:creationId xmlns:a16="http://schemas.microsoft.com/office/drawing/2014/main" id="{4DDCB3CA-8E5C-024A-A445-3ED52B8B649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97661" y="523"/>
            <a:ext cx="1294337" cy="753690"/>
          </a:xfrm>
          <a:prstGeom prst="rect">
            <a:avLst/>
          </a:prstGeom>
        </p:spPr>
      </p:pic>
      <p:sp>
        <p:nvSpPr>
          <p:cNvPr id="26" name="TextBox 25">
            <a:hlinkClick r:id="rId3"/>
            <a:extLst>
              <a:ext uri="{FF2B5EF4-FFF2-40B4-BE49-F238E27FC236}">
                <a16:creationId xmlns:a16="http://schemas.microsoft.com/office/drawing/2014/main" id="{7190B599-E66D-8B2C-0102-F74C4324330B}"/>
              </a:ext>
            </a:extLst>
          </p:cNvPr>
          <p:cNvSpPr txBox="1"/>
          <p:nvPr/>
        </p:nvSpPr>
        <p:spPr>
          <a:xfrm>
            <a:off x="9199008" y="2559336"/>
            <a:ext cx="2886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Will prioritizing cost over quality impact my ad campaign outcomes?</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27" name="TextBox 26">
            <a:hlinkClick r:id="rId8"/>
            <a:extLst>
              <a:ext uri="{FF2B5EF4-FFF2-40B4-BE49-F238E27FC236}">
                <a16:creationId xmlns:a16="http://schemas.microsoft.com/office/drawing/2014/main" id="{D8298A2D-35A7-998B-43BF-2529D04D4E11}"/>
              </a:ext>
            </a:extLst>
          </p:cNvPr>
          <p:cNvSpPr txBox="1"/>
          <p:nvPr/>
        </p:nvSpPr>
        <p:spPr>
          <a:xfrm>
            <a:off x="6245823" y="5151684"/>
            <a:ext cx="27888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What are the misconceptions about ad fraud across media platforms?</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29" name="TextBox 28">
            <a:hlinkClick r:id="rId6"/>
            <a:extLst>
              <a:ext uri="{FF2B5EF4-FFF2-40B4-BE49-F238E27FC236}">
                <a16:creationId xmlns:a16="http://schemas.microsoft.com/office/drawing/2014/main" id="{45A46F8B-BF46-1AEE-C4D3-7CD178057AFA}"/>
              </a:ext>
            </a:extLst>
          </p:cNvPr>
          <p:cNvSpPr txBox="1"/>
          <p:nvPr/>
        </p:nvSpPr>
        <p:spPr>
          <a:xfrm>
            <a:off x="9199008" y="5151684"/>
            <a:ext cx="2886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Does ad fraud pose any risks beyond affecting my campaign metrics?</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34" name="TextBox 33">
            <a:hlinkClick r:id="rId10"/>
            <a:extLst>
              <a:ext uri="{FF2B5EF4-FFF2-40B4-BE49-F238E27FC236}">
                <a16:creationId xmlns:a16="http://schemas.microsoft.com/office/drawing/2014/main" id="{241D6396-167B-014C-3AA6-4E6190BFF162}"/>
              </a:ext>
            </a:extLst>
          </p:cNvPr>
          <p:cNvSpPr txBox="1"/>
          <p:nvPr/>
        </p:nvSpPr>
        <p:spPr>
          <a:xfrm>
            <a:off x="6371770" y="2559336"/>
            <a:ext cx="25369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How can I effectively </a:t>
            </a:r>
            <a:r>
              <a:rPr lang="en-US" sz="1200" b="1">
                <a:solidFill>
                  <a:srgbClr val="ED3C8D"/>
                </a:solidFill>
                <a:latin typeface="Helvetica" panose="020B0403020202020204" pitchFamily="34" charset="0"/>
              </a:rPr>
              <a:t>address </a:t>
            </a:r>
            <a:br>
              <a:rPr lang="en-US" sz="1200" b="1">
                <a:solidFill>
                  <a:srgbClr val="ED3C8D"/>
                </a:solidFill>
                <a:latin typeface="Helvetica" panose="020B0403020202020204" pitchFamily="34" charset="0"/>
              </a:rPr>
            </a:br>
            <a:r>
              <a:rPr lang="en-US" sz="1200" b="1">
                <a:solidFill>
                  <a:srgbClr val="ED3C8D"/>
                </a:solidFill>
                <a:latin typeface="Helvetica" panose="020B0403020202020204" pitchFamily="34" charset="0"/>
              </a:rPr>
              <a:t>ad </a:t>
            </a:r>
            <a:r>
              <a:rPr lang="en-US" sz="1200" b="1" dirty="0">
                <a:solidFill>
                  <a:srgbClr val="ED3C8D"/>
                </a:solidFill>
                <a:latin typeface="Helvetica" panose="020B0403020202020204" pitchFamily="34" charset="0"/>
              </a:rPr>
              <a:t>fraud within my campaign?</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98012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B7D96CBC-030A-6DD7-EA31-51CA795748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42C9B4AB-878B-DEA8-FA9C-A10A562B252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0180013-9745-9A0A-F8A3-8BE316247B5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room&#10;&#10;Description automatically generated">
            <a:extLst>
              <a:ext uri="{FF2B5EF4-FFF2-40B4-BE49-F238E27FC236}">
                <a16:creationId xmlns:a16="http://schemas.microsoft.com/office/drawing/2014/main" id="{A379EA7E-B1A5-D54E-66C6-63B6D58E5C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85013"/>
            <a:ext cx="3528050" cy="5172987"/>
          </a:xfrm>
          <a:prstGeom prst="rect">
            <a:avLst/>
          </a:prstGeom>
        </p:spPr>
      </p:pic>
      <p:sp>
        <p:nvSpPr>
          <p:cNvPr id="13" name="Rectangle 12">
            <a:extLst>
              <a:ext uri="{FF2B5EF4-FFF2-40B4-BE49-F238E27FC236}">
                <a16:creationId xmlns:a16="http://schemas.microsoft.com/office/drawing/2014/main" id="{938B22A0-7229-4D29-4C56-32E3F4D5C792}"/>
              </a:ext>
            </a:extLst>
          </p:cNvPr>
          <p:cNvSpPr/>
          <p:nvPr/>
        </p:nvSpPr>
        <p:spPr>
          <a:xfrm>
            <a:off x="183330" y="346318"/>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learn what marketers think about advertising transparency, ad fraud and brand safety we conducted independent research</a:t>
            </a:r>
          </a:p>
        </p:txBody>
      </p:sp>
      <p:sp>
        <p:nvSpPr>
          <p:cNvPr id="11" name="Rectangle 10">
            <a:extLst>
              <a:ext uri="{FF2B5EF4-FFF2-40B4-BE49-F238E27FC236}">
                <a16:creationId xmlns:a16="http://schemas.microsoft.com/office/drawing/2014/main" id="{F53D4743-9F53-0758-4FD6-98FF9566B016}"/>
              </a:ext>
            </a:extLst>
          </p:cNvPr>
          <p:cNvSpPr/>
          <p:nvPr/>
        </p:nvSpPr>
        <p:spPr>
          <a:xfrm>
            <a:off x="3528050" y="1685013"/>
            <a:ext cx="866394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6926955-E076-456A-B756-31BCB511CA21}"/>
              </a:ext>
            </a:extLst>
          </p:cNvPr>
          <p:cNvSpPr txBox="1"/>
          <p:nvPr/>
        </p:nvSpPr>
        <p:spPr>
          <a:xfrm>
            <a:off x="3637280" y="1692380"/>
            <a:ext cx="8455214" cy="4893647"/>
          </a:xfrm>
          <a:prstGeom prst="rect">
            <a:avLst/>
          </a:prstGeom>
          <a:noFill/>
        </p:spPr>
        <p:txBody>
          <a:bodyPr wrap="square" lIns="91440" tIns="45720" rIns="91440" bIns="45720" rtlCol="0" anchor="t">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VAB’s custom study results are based on responses from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brand marketers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high-level agency professionals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These individuals are part of Advertiser Perceptions’ Insights Community, a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distinguished panel of industry experts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who are deeply experienced and constantly tuned into the latest trends and developments.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Their keen awareness and understanding of the ever-evolving advertising landscape make them uniquely positioned to identify the industry's most pressing challenges.</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Part I: in-depth interviews of 5 select respondents</a:t>
            </a:r>
          </a:p>
          <a:p>
            <a:pPr marL="1200150" marR="0" lvl="2"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September 26 – October 2, 2023</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Part II: quantitative survey of 39 respondents</a:t>
            </a:r>
          </a:p>
          <a:p>
            <a:pPr marL="1200150" marR="0" lvl="2"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November 10 - 14, 2023</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Respondent Qualifications:</a:t>
            </a:r>
          </a:p>
          <a:p>
            <a:pPr marL="457200" marR="0" lvl="1"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B1464"/>
              </a:solidFill>
              <a:effectLst/>
              <a:uLnTx/>
              <a:uFillTx/>
              <a:latin typeface="Helvetica Light"/>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level decision-makers involved in digital video, CTV and / or linear TV campaigns</a:t>
            </a:r>
          </a:p>
          <a:p>
            <a:pPr marL="457200" marR="0" lvl="1" indent="0" algn="l" defTabSz="18288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Mix of category verticals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Mix of annual media spend levels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job level / title</a:t>
            </a:r>
            <a:endParaRPr kumimoji="0" lang="en-US" sz="600" b="0" i="0" u="none" strike="noStrike" kern="1200" cap="none" spc="0" normalizeH="0" baseline="0" noProof="0">
              <a:ln>
                <a:noFill/>
              </a:ln>
              <a:solidFill>
                <a:srgbClr val="1B1464"/>
              </a:solidFill>
              <a:effectLst/>
              <a:uLnTx/>
              <a:uFillTx/>
              <a:latin typeface="Helvetica Light"/>
              <a:ea typeface="+mn-ea"/>
              <a:cs typeface="+mn-cs"/>
            </a:endParaRPr>
          </a:p>
        </p:txBody>
      </p:sp>
      <p:pic>
        <p:nvPicPr>
          <p:cNvPr id="8" name="Picture 7">
            <a:extLst>
              <a:ext uri="{FF2B5EF4-FFF2-40B4-BE49-F238E27FC236}">
                <a16:creationId xmlns:a16="http://schemas.microsoft.com/office/drawing/2014/main" id="{62C7F92F-8E8E-F518-526C-D6232FD356D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719759" y="6007122"/>
            <a:ext cx="1263505" cy="354856"/>
          </a:xfrm>
          <a:prstGeom prst="rect">
            <a:avLst/>
          </a:prstGeom>
        </p:spPr>
      </p:pic>
      <p:pic>
        <p:nvPicPr>
          <p:cNvPr id="12" name="Picture 11">
            <a:extLst>
              <a:ext uri="{FF2B5EF4-FFF2-40B4-BE49-F238E27FC236}">
                <a16:creationId xmlns:a16="http://schemas.microsoft.com/office/drawing/2014/main" id="{BD8D53F4-A7CA-1A10-7650-39A614F9C9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33E02FE4-136B-1FF7-8B1C-022D8D278E3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686F4EB2-7241-BFC0-85A0-311AD2037C3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2673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6" name="Picture 5" descr="A group of hands pointing at a person's face&#10;&#10;Description automatically generated">
            <a:extLst>
              <a:ext uri="{FF2B5EF4-FFF2-40B4-BE49-F238E27FC236}">
                <a16:creationId xmlns:a16="http://schemas.microsoft.com/office/drawing/2014/main" id="{52C3896F-3E59-E263-4A97-3B2BC5EBDA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2097"/>
            <a:ext cx="4675194" cy="6860097"/>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831729" y="1327914"/>
            <a:ext cx="693620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Calibri" panose="020F0502020204030204" pitchFamily="34" charset="0"/>
              </a:rPr>
              <a:t>In the </a:t>
            </a:r>
            <a:r>
              <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past year, it’s become impossible to ignore the issue of advertising transparency. Headlines are littered with </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explosive investigative research reports</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rPr>
              <a:t>, </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inflated metrics scandals</a:t>
            </a:r>
            <a:r>
              <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children’s data being compromised</a:t>
            </a:r>
            <a:r>
              <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ads running in wildly inappropriate content</a:t>
            </a:r>
            <a:r>
              <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and </a:t>
            </a:r>
            <a:r>
              <a:rPr kumimoji="0" lang="en-US" b="0" i="0" u="none" strike="noStrike" kern="1200" cap="none" spc="0" normalizeH="0" baseline="0" noProof="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more</a:t>
            </a:r>
            <a:r>
              <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B1464"/>
                </a:solidFill>
                <a:effectLst/>
                <a:uLnTx/>
                <a:uFillTx/>
                <a:latin typeface="Helvetica" pitchFamily="2" charset="0"/>
                <a:ea typeface="+mn-ea"/>
                <a:cs typeface="+mn-cs"/>
              </a:rPr>
              <a:t>Yet, marketers have been relatively quiet on these scandals, especially when compared to other, </a:t>
            </a:r>
            <a:r>
              <a:rPr kumimoji="0" lang="en-US" b="0" i="0" u="none" strike="noStrike" kern="1200" cap="none" spc="0" normalizeH="0" baseline="0" noProof="0">
                <a:ln>
                  <a:noFill/>
                </a:ln>
                <a:solidFill>
                  <a:srgbClr val="00BFF2"/>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less serious</a:t>
            </a:r>
            <a:r>
              <a:rPr kumimoji="0" lang="en-US" b="0" i="0" u="none" strike="noStrike" kern="1200" cap="none" spc="0" normalizeH="0" baseline="0" noProof="0">
                <a:ln>
                  <a:noFill/>
                </a:ln>
                <a:solidFill>
                  <a:srgbClr val="1B1464"/>
                </a:solidFill>
                <a:effectLst/>
                <a:uLnTx/>
                <a:uFillTx/>
                <a:latin typeface="Helvetica" pitchFamily="2" charset="0"/>
                <a:ea typeface="+mn-ea"/>
                <a:cs typeface="+mn-cs"/>
              </a:rPr>
              <a:t> topics that dominate the </a:t>
            </a:r>
            <a:r>
              <a:rPr kumimoji="0" lang="en-US" b="0" i="0" u="none" strike="noStrike" kern="1200" cap="none" spc="0" normalizeH="0" baseline="0" noProof="0">
                <a:ln>
                  <a:noFill/>
                </a:ln>
                <a:solidFill>
                  <a:srgbClr val="00BFF2"/>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industry narrative</a:t>
            </a:r>
            <a:r>
              <a:rPr kumimoji="0" lang="en-US" b="0" i="0" u="none" strike="noStrike" kern="1200" cap="none" spc="0" normalizeH="0" baseline="0" noProof="0">
                <a:ln>
                  <a:noFill/>
                </a:ln>
                <a:solidFill>
                  <a:srgbClr val="1B1464"/>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B1464"/>
                </a:solidFill>
                <a:effectLst/>
                <a:uLnTx/>
                <a:uFillTx/>
                <a:latin typeface="Helvetica" pitchFamily="2" charset="0"/>
                <a:ea typeface="+mn-ea"/>
                <a:cs typeface="+mn-cs"/>
              </a:rPr>
              <a:t>We wondered, why?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ED3C8D"/>
                </a:solidFill>
                <a:effectLst/>
                <a:uLnTx/>
                <a:uFillTx/>
                <a:latin typeface="Helvetica" pitchFamily="2" charset="0"/>
                <a:ea typeface="+mn-ea"/>
                <a:cs typeface="+mn-cs"/>
              </a:rPr>
              <a:t>Could</a:t>
            </a:r>
            <a:r>
              <a:rPr lang="en-US" b="1">
                <a:solidFill>
                  <a:srgbClr val="ED3C8D"/>
                </a:solidFill>
                <a:latin typeface="Helvetica" pitchFamily="2" charset="0"/>
              </a:rPr>
              <a:t> it be due to confusion regarding who is ultimately responsible for monitoring these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ED3C8D"/>
              </a:solidFill>
              <a:latin typeface="Helvetica" pitchFamily="2" charset="0"/>
            </a:endParaRPr>
          </a:p>
          <a:p>
            <a:pPr>
              <a:defRPr/>
            </a:pPr>
            <a:r>
              <a:rPr kumimoji="0" lang="en-US"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To understand their (lack of) response, we partnered with Advertiser Perceptions and conducted interviews and surveys with agencies and brand marketers.*</a:t>
            </a:r>
          </a:p>
          <a:p>
            <a:pPr>
              <a:defRPr/>
            </a:pPr>
            <a:endParaRPr lang="en-US" sz="1100">
              <a:solidFill>
                <a:srgbClr val="1F1A62"/>
              </a:solidFill>
              <a:latin typeface="Helvetica" panose="020B0403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Calibri" panose="020F0502020204030204" pitchFamily="34" charset="0"/>
              </a:rPr>
              <a:t>*See appendix for full details on methodology behind interviews and custom survey</a:t>
            </a: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747098" y="237503"/>
            <a:ext cx="744490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Marketers need to take an active role in demanding transparency</a:t>
            </a:r>
            <a:r>
              <a:rPr lang="en-US" sz="2600" b="1" dirty="0">
                <a:solidFill>
                  <a:srgbClr val="ED3C8D"/>
                </a:solidFill>
                <a:latin typeface="Helvetica" panose="020B0604020202020204" pitchFamily="2" charset="0"/>
              </a:rPr>
              <a:t> from media partners</a:t>
            </a:r>
            <a:endPar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5172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50FD77-13F3-94B3-C4C1-5226F84D29A9}"/>
              </a:ext>
            </a:extLst>
          </p:cNvPr>
          <p:cNvSpPr/>
          <p:nvPr/>
        </p:nvSpPr>
        <p:spPr>
          <a:xfrm>
            <a:off x="156142" y="386775"/>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1 out of 3 industry professionals hold brand marketers responsible for preventing ad fraud, yet they typically only take limited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internal actions </a:t>
            </a:r>
          </a:p>
        </p:txBody>
      </p:sp>
      <p:sp>
        <p:nvSpPr>
          <p:cNvPr id="24" name="Rectangle 23">
            <a:extLst>
              <a:ext uri="{FF2B5EF4-FFF2-40B4-BE49-F238E27FC236}">
                <a16:creationId xmlns:a16="http://schemas.microsoft.com/office/drawing/2014/main" id="{B89DE154-54AF-57CA-D463-69827C006C9D}"/>
              </a:ext>
            </a:extLst>
          </p:cNvPr>
          <p:cNvSpPr>
            <a:spLocks/>
          </p:cNvSpPr>
          <p:nvPr/>
        </p:nvSpPr>
        <p:spPr>
          <a:xfrm>
            <a:off x="4711694" y="1879586"/>
            <a:ext cx="7480306" cy="423437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5A88D05-14C2-B1D3-CE36-A0F3D14FB5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61166AF9-D36B-9261-4A16-D3669C8569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A25D80F-1983-460F-2A6B-561DF42ACA4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8" name="TextBox 7">
            <a:extLst>
              <a:ext uri="{FF2B5EF4-FFF2-40B4-BE49-F238E27FC236}">
                <a16:creationId xmlns:a16="http://schemas.microsoft.com/office/drawing/2014/main" id="{F78A1FB0-4548-B422-AB8F-88E780D93F06}"/>
              </a:ext>
            </a:extLst>
          </p:cNvPr>
          <p:cNvSpPr txBox="1"/>
          <p:nvPr/>
        </p:nvSpPr>
        <p:spPr>
          <a:xfrm>
            <a:off x="482776" y="6181416"/>
            <a:ext cx="11709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Total Respondents. *Q6. What solutions [is your company/are your clients] using to prevent digital ad fraud? Base = Total Respondents. </a:t>
            </a:r>
          </a:p>
        </p:txBody>
      </p:sp>
      <p:sp>
        <p:nvSpPr>
          <p:cNvPr id="10" name="TextBox 9">
            <a:extLst>
              <a:ext uri="{FF2B5EF4-FFF2-40B4-BE49-F238E27FC236}">
                <a16:creationId xmlns:a16="http://schemas.microsoft.com/office/drawing/2014/main" id="{5EC11343-B676-3A36-9B0D-70DDEADFA698}"/>
              </a:ext>
            </a:extLst>
          </p:cNvPr>
          <p:cNvSpPr txBox="1"/>
          <p:nvPr/>
        </p:nvSpPr>
        <p:spPr>
          <a:xfrm>
            <a:off x="5300804" y="2060278"/>
            <a:ext cx="63020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respondents who </a:t>
            </a:r>
            <a:b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use the following solutions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prevent digital ad fraud*</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2B793AA3-FA4F-8B34-561B-D8C812D753F6}"/>
              </a:ext>
            </a:extLst>
          </p:cNvPr>
          <p:cNvSpPr/>
          <p:nvPr/>
        </p:nvSpPr>
        <p:spPr>
          <a:xfrm>
            <a:off x="0" y="1879290"/>
            <a:ext cx="4711695" cy="423467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5648080-28F8-2AD8-E626-6F34F20F5D34}"/>
              </a:ext>
            </a:extLst>
          </p:cNvPr>
          <p:cNvSpPr txBox="1"/>
          <p:nvPr/>
        </p:nvSpPr>
        <p:spPr>
          <a:xfrm>
            <a:off x="169038" y="3614125"/>
            <a:ext cx="4373618"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industry professionals </a:t>
            </a:r>
            <a:r>
              <a:rPr kumimoji="0" lang="en-US" sz="2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believe </a:t>
            </a:r>
            <a:r>
              <a:rPr kumimoji="0" lang="en-US" sz="2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advertisers</a:t>
            </a:r>
            <a:r>
              <a:rPr kumimoji="0" lang="en-US" sz="2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are responsible for preventing digital ad fraud</a:t>
            </a:r>
          </a:p>
        </p:txBody>
      </p:sp>
      <p:sp>
        <p:nvSpPr>
          <p:cNvPr id="9" name="TextBox 8">
            <a:extLst>
              <a:ext uri="{FF2B5EF4-FFF2-40B4-BE49-F238E27FC236}">
                <a16:creationId xmlns:a16="http://schemas.microsoft.com/office/drawing/2014/main" id="{12882946-CA6A-7F25-ECE6-2D6859BB46DF}"/>
              </a:ext>
            </a:extLst>
          </p:cNvPr>
          <p:cNvSpPr txBox="1"/>
          <p:nvPr/>
        </p:nvSpPr>
        <p:spPr>
          <a:xfrm>
            <a:off x="5067264" y="4135235"/>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FF2"/>
                </a:solidFill>
                <a:effectLst/>
                <a:uLnTx/>
                <a:uFillTx/>
                <a:latin typeface="Helvetica" pitchFamily="2" charset="0"/>
                <a:ea typeface="+mn-ea"/>
                <a:cs typeface="+mn-cs"/>
              </a:rPr>
              <a:t>39%</a:t>
            </a:r>
          </a:p>
        </p:txBody>
      </p:sp>
      <p:sp>
        <p:nvSpPr>
          <p:cNvPr id="14" name="TextBox 13">
            <a:extLst>
              <a:ext uri="{FF2B5EF4-FFF2-40B4-BE49-F238E27FC236}">
                <a16:creationId xmlns:a16="http://schemas.microsoft.com/office/drawing/2014/main" id="{16F60FD2-B1FA-47C1-C60A-E93E80F0F0EC}"/>
              </a:ext>
            </a:extLst>
          </p:cNvPr>
          <p:cNvSpPr txBox="1"/>
          <p:nvPr/>
        </p:nvSpPr>
        <p:spPr>
          <a:xfrm>
            <a:off x="4942562" y="4966232"/>
            <a:ext cx="16667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Maintaining a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whitelist of trusted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sites</a:t>
            </a:r>
          </a:p>
        </p:txBody>
      </p:sp>
      <p:pic>
        <p:nvPicPr>
          <p:cNvPr id="23" name="Picture 22" descr="A blue shield with a white tick&#10;&#10;Description automatically generated">
            <a:extLst>
              <a:ext uri="{FF2B5EF4-FFF2-40B4-BE49-F238E27FC236}">
                <a16:creationId xmlns:a16="http://schemas.microsoft.com/office/drawing/2014/main" id="{994613EF-EADF-3CEE-8A41-23BCE7256C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93588" y="3022746"/>
            <a:ext cx="964729" cy="964729"/>
          </a:xfrm>
          <a:prstGeom prst="rect">
            <a:avLst/>
          </a:prstGeom>
        </p:spPr>
      </p:pic>
      <p:sp>
        <p:nvSpPr>
          <p:cNvPr id="7" name="TextBox 6">
            <a:extLst>
              <a:ext uri="{FF2B5EF4-FFF2-40B4-BE49-F238E27FC236}">
                <a16:creationId xmlns:a16="http://schemas.microsoft.com/office/drawing/2014/main" id="{10B4BEB2-67F9-8116-FBAB-6AF42B8F1667}"/>
              </a:ext>
            </a:extLst>
          </p:cNvPr>
          <p:cNvSpPr txBox="1"/>
          <p:nvPr/>
        </p:nvSpPr>
        <p:spPr>
          <a:xfrm>
            <a:off x="7454028" y="4027514"/>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itchFamily="2" charset="0"/>
                <a:ea typeface="+mn-ea"/>
                <a:cs typeface="+mn-cs"/>
              </a:rPr>
              <a:t>39%</a:t>
            </a:r>
          </a:p>
        </p:txBody>
      </p:sp>
      <p:sp>
        <p:nvSpPr>
          <p:cNvPr id="16" name="TextBox 15">
            <a:extLst>
              <a:ext uri="{FF2B5EF4-FFF2-40B4-BE49-F238E27FC236}">
                <a16:creationId xmlns:a16="http://schemas.microsoft.com/office/drawing/2014/main" id="{B1E1B1B1-8B6A-C8DF-FC40-84148E093FD2}"/>
              </a:ext>
            </a:extLst>
          </p:cNvPr>
          <p:cNvSpPr txBox="1"/>
          <p:nvPr/>
        </p:nvSpPr>
        <p:spPr>
          <a:xfrm>
            <a:off x="7066297" y="4858511"/>
            <a:ext cx="219283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Closely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monitoring campaigns for increased activity</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which may be due to bots </a:t>
            </a:r>
            <a:endParaRPr kumimoji="0" lang="en-US" sz="14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9" name="Picture 28" descr="A cartoon of a robot&#10;&#10;Description automatically generated">
            <a:extLst>
              <a:ext uri="{FF2B5EF4-FFF2-40B4-BE49-F238E27FC236}">
                <a16:creationId xmlns:a16="http://schemas.microsoft.com/office/drawing/2014/main" id="{1B48F142-0779-2CAE-510D-66066D83673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0352" y="2915025"/>
            <a:ext cx="964729" cy="964729"/>
          </a:xfrm>
          <a:prstGeom prst="rect">
            <a:avLst/>
          </a:prstGeom>
        </p:spPr>
      </p:pic>
      <p:sp>
        <p:nvSpPr>
          <p:cNvPr id="5" name="TextBox 4">
            <a:extLst>
              <a:ext uri="{FF2B5EF4-FFF2-40B4-BE49-F238E27FC236}">
                <a16:creationId xmlns:a16="http://schemas.microsoft.com/office/drawing/2014/main" id="{BA8CBA17-602D-D09E-26B4-9DD5AE9FF1F5}"/>
              </a:ext>
            </a:extLst>
          </p:cNvPr>
          <p:cNvSpPr txBox="1"/>
          <p:nvPr/>
        </p:nvSpPr>
        <p:spPr>
          <a:xfrm>
            <a:off x="10129923" y="3991061"/>
            <a:ext cx="14173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EBEA4"/>
                </a:solidFill>
                <a:effectLst/>
                <a:uLnTx/>
                <a:uFillTx/>
                <a:latin typeface="Helvetica" pitchFamily="2" charset="0"/>
                <a:ea typeface="+mn-ea"/>
                <a:cs typeface="+mn-cs"/>
              </a:rPr>
              <a:t>29%</a:t>
            </a:r>
          </a:p>
        </p:txBody>
      </p:sp>
      <p:sp>
        <p:nvSpPr>
          <p:cNvPr id="15" name="TextBox 14">
            <a:extLst>
              <a:ext uri="{FF2B5EF4-FFF2-40B4-BE49-F238E27FC236}">
                <a16:creationId xmlns:a16="http://schemas.microsoft.com/office/drawing/2014/main" id="{9ED432FF-BBCC-3903-9DC0-2F1DAB4F2EC6}"/>
              </a:ext>
            </a:extLst>
          </p:cNvPr>
          <p:cNvSpPr txBox="1"/>
          <p:nvPr/>
        </p:nvSpPr>
        <p:spPr>
          <a:xfrm>
            <a:off x="9716090" y="4822058"/>
            <a:ext cx="2245042" cy="983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Establishing </a:t>
            </a: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clear brand safety guidelines </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and ensuring all our partners adhere to them</a:t>
            </a:r>
            <a:endParaRPr kumimoji="0" lang="en-US" sz="14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2" name="Picture 31" descr="A blue and white book with a gear on top&#10;&#10;Description automatically generated">
            <a:extLst>
              <a:ext uri="{FF2B5EF4-FFF2-40B4-BE49-F238E27FC236}">
                <a16:creationId xmlns:a16="http://schemas.microsoft.com/office/drawing/2014/main" id="{447C384B-E504-A2B6-A44B-FE1E22FF40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00098" y="2922423"/>
            <a:ext cx="877026" cy="877026"/>
          </a:xfrm>
          <a:prstGeom prst="rect">
            <a:avLst/>
          </a:prstGeom>
        </p:spPr>
      </p:pic>
      <p:cxnSp>
        <p:nvCxnSpPr>
          <p:cNvPr id="45" name="Straight Connector 44">
            <a:extLst>
              <a:ext uri="{FF2B5EF4-FFF2-40B4-BE49-F238E27FC236}">
                <a16:creationId xmlns:a16="http://schemas.microsoft.com/office/drawing/2014/main" id="{5B8C5477-9B62-3345-199C-84EB04DBB791}"/>
              </a:ext>
            </a:extLst>
          </p:cNvPr>
          <p:cNvCxnSpPr>
            <a:cxnSpLocks/>
          </p:cNvCxnSpPr>
          <p:nvPr/>
        </p:nvCxnSpPr>
        <p:spPr>
          <a:xfrm>
            <a:off x="6837820" y="3029968"/>
            <a:ext cx="0" cy="2667707"/>
          </a:xfrm>
          <a:prstGeom prst="line">
            <a:avLst/>
          </a:prstGeom>
          <a:ln w="3810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2670201-417B-8F91-60DD-1D46CD97C3D6}"/>
              </a:ext>
            </a:extLst>
          </p:cNvPr>
          <p:cNvCxnSpPr>
            <a:cxnSpLocks/>
          </p:cNvCxnSpPr>
          <p:nvPr/>
        </p:nvCxnSpPr>
        <p:spPr>
          <a:xfrm>
            <a:off x="9487613" y="3029968"/>
            <a:ext cx="0" cy="2667707"/>
          </a:xfrm>
          <a:prstGeom prst="line">
            <a:avLst/>
          </a:prstGeom>
          <a:ln w="3810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BAB807-9C1B-74FD-A3B5-DCFF61AA6234}"/>
              </a:ext>
            </a:extLst>
          </p:cNvPr>
          <p:cNvSpPr txBox="1"/>
          <p:nvPr/>
        </p:nvSpPr>
        <p:spPr>
          <a:xfrm>
            <a:off x="426644" y="2429803"/>
            <a:ext cx="3858407" cy="1200329"/>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1F1A62"/>
                  </a:solidFill>
                </a:ln>
                <a:solidFill>
                  <a:srgbClr val="00BFF2"/>
                </a:solidFill>
                <a:effectLst/>
                <a:uLnTx/>
                <a:uFillTx/>
                <a:latin typeface="Helvetica" panose="020B0403020202020204" pitchFamily="34" charset="0"/>
                <a:ea typeface="+mn-ea"/>
                <a:cs typeface="+mn-cs"/>
              </a:rPr>
              <a:t>32%</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a:t>
            </a:r>
          </a:p>
        </p:txBody>
      </p:sp>
    </p:spTree>
    <p:extLst>
      <p:ext uri="{BB962C8B-B14F-4D97-AF65-F5344CB8AC3E}">
        <p14:creationId xmlns:p14="http://schemas.microsoft.com/office/powerpoint/2010/main" val="427962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9F11-9FDC-BC89-BA34-71522FEDECA3}"/>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2CE75BB4-667A-630A-3C06-84052D32EF48}"/>
              </a:ext>
            </a:extLst>
          </p:cNvPr>
          <p:cNvSpPr/>
          <p:nvPr/>
        </p:nvSpPr>
        <p:spPr>
          <a:xfrm>
            <a:off x="0" y="1879290"/>
            <a:ext cx="12192000" cy="423467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5EFAE7-38B3-F141-EAE3-ED241C4013D8}"/>
              </a:ext>
            </a:extLst>
          </p:cNvPr>
          <p:cNvSpPr txBox="1"/>
          <p:nvPr/>
        </p:nvSpPr>
        <p:spPr>
          <a:xfrm>
            <a:off x="461690" y="6181183"/>
            <a:ext cx="11066696" cy="350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Brand Marketer Respondents. </a:t>
            </a:r>
          </a:p>
        </p:txBody>
      </p:sp>
      <p:sp>
        <p:nvSpPr>
          <p:cNvPr id="9" name="TextBox 8">
            <a:extLst>
              <a:ext uri="{FF2B5EF4-FFF2-40B4-BE49-F238E27FC236}">
                <a16:creationId xmlns:a16="http://schemas.microsoft.com/office/drawing/2014/main" id="{F5272523-8295-58E2-D8EB-DB466929743F}"/>
              </a:ext>
            </a:extLst>
          </p:cNvPr>
          <p:cNvSpPr txBox="1"/>
          <p:nvPr/>
        </p:nvSpPr>
        <p:spPr>
          <a:xfrm>
            <a:off x="208155" y="1969635"/>
            <a:ext cx="117756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respondents who believe the following are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responsible for preventing</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digital ad fraud</a:t>
            </a:r>
          </a:p>
        </p:txBody>
      </p:sp>
      <p:sp>
        <p:nvSpPr>
          <p:cNvPr id="2" name="Rectangle 1">
            <a:extLst>
              <a:ext uri="{FF2B5EF4-FFF2-40B4-BE49-F238E27FC236}">
                <a16:creationId xmlns:a16="http://schemas.microsoft.com/office/drawing/2014/main" id="{1BA15675-E011-3C23-2466-158501A0523B}"/>
              </a:ext>
            </a:extLst>
          </p:cNvPr>
          <p:cNvSpPr/>
          <p:nvPr/>
        </p:nvSpPr>
        <p:spPr>
          <a:xfrm>
            <a:off x="156990" y="376059"/>
            <a:ext cx="11700394"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Brand marketers often </a:t>
            </a:r>
            <a:r>
              <a:rPr lang="en-US" sz="2600" b="1">
                <a:solidFill>
                  <a:srgbClr val="1B1464"/>
                </a:solidFill>
                <a:latin typeface="Helvetica"/>
                <a:cs typeface="Helvetica"/>
              </a:rPr>
              <a:t>assign</a:t>
            </a:r>
            <a:r>
              <a:rPr kumimoji="0" lang="en-US" sz="2600" b="1" i="0" u="none" strike="noStrike" kern="1200" cap="none" spc="0" normalizeH="0" baseline="0" noProof="0">
                <a:ln>
                  <a:noFill/>
                </a:ln>
                <a:solidFill>
                  <a:srgbClr val="1B1464"/>
                </a:solidFill>
                <a:effectLst/>
                <a:uLnTx/>
                <a:uFillTx/>
                <a:latin typeface="Helvetica"/>
                <a:cs typeface="Helvetica"/>
              </a:rPr>
              <a:t> </a:t>
            </a:r>
            <a:r>
              <a:rPr lang="en-US" sz="2600" b="1">
                <a:solidFill>
                  <a:srgbClr val="1B1464"/>
                </a:solidFill>
                <a:latin typeface="Helvetica"/>
                <a:cs typeface="Helvetica"/>
              </a:rPr>
              <a:t>monitoring</a:t>
            </a:r>
            <a:r>
              <a:rPr kumimoji="0" lang="en-US" sz="2600" b="1" i="0" u="none" strike="noStrike" kern="1200" cap="none" spc="0" normalizeH="0" baseline="0" noProof="0">
                <a:ln>
                  <a:noFill/>
                </a:ln>
                <a:solidFill>
                  <a:srgbClr val="1B1464"/>
                </a:solidFill>
                <a:effectLst/>
                <a:uLnTx/>
                <a:uFillTx/>
                <a:latin typeface="Helvetica"/>
                <a:cs typeface="Helvetica"/>
              </a:rPr>
              <a:t> ad fraud to third-party vendors or publishers, absolving themselves and their agencies</a:t>
            </a:r>
          </a:p>
        </p:txBody>
      </p:sp>
      <p:graphicFrame>
        <p:nvGraphicFramePr>
          <p:cNvPr id="5" name="Chart 4">
            <a:extLst>
              <a:ext uri="{FF2B5EF4-FFF2-40B4-BE49-F238E27FC236}">
                <a16:creationId xmlns:a16="http://schemas.microsoft.com/office/drawing/2014/main" id="{28C2122D-2992-C033-A941-6A3D5486CFCC}"/>
              </a:ext>
            </a:extLst>
          </p:cNvPr>
          <p:cNvGraphicFramePr/>
          <p:nvPr>
            <p:extLst>
              <p:ext uri="{D42A27DB-BD31-4B8C-83A1-F6EECF244321}">
                <p14:modId xmlns:p14="http://schemas.microsoft.com/office/powerpoint/2010/main" val="597429718"/>
              </p:ext>
            </p:extLst>
          </p:nvPr>
        </p:nvGraphicFramePr>
        <p:xfrm>
          <a:off x="1267857" y="2418562"/>
          <a:ext cx="9656286" cy="3783637"/>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Rounded Corners 14">
            <a:extLst>
              <a:ext uri="{FF2B5EF4-FFF2-40B4-BE49-F238E27FC236}">
                <a16:creationId xmlns:a16="http://schemas.microsoft.com/office/drawing/2014/main" id="{6F89A481-77F1-BC1E-E5B0-4064E12D3356}"/>
              </a:ext>
            </a:extLst>
          </p:cNvPr>
          <p:cNvSpPr/>
          <p:nvPr/>
        </p:nvSpPr>
        <p:spPr>
          <a:xfrm>
            <a:off x="3073386" y="3878383"/>
            <a:ext cx="1415134" cy="594213"/>
          </a:xfrm>
          <a:prstGeom prst="roundRect">
            <a:avLst/>
          </a:prstGeom>
          <a:solidFill>
            <a:schemeClr val="bg1"/>
          </a:solidFill>
          <a:ln w="28575">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5" name="Rectangle: Rounded Corners 44">
            <a:extLst>
              <a:ext uri="{FF2B5EF4-FFF2-40B4-BE49-F238E27FC236}">
                <a16:creationId xmlns:a16="http://schemas.microsoft.com/office/drawing/2014/main" id="{454C3603-B622-2E04-742A-D0846586217D}"/>
              </a:ext>
            </a:extLst>
          </p:cNvPr>
          <p:cNvSpPr/>
          <p:nvPr/>
        </p:nvSpPr>
        <p:spPr>
          <a:xfrm>
            <a:off x="7281561" y="5326193"/>
            <a:ext cx="1512769" cy="610993"/>
          </a:xfrm>
          <a:prstGeom prst="roundRect">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8" name="Rectangle: Rounded Corners 27">
            <a:extLst>
              <a:ext uri="{FF2B5EF4-FFF2-40B4-BE49-F238E27FC236}">
                <a16:creationId xmlns:a16="http://schemas.microsoft.com/office/drawing/2014/main" id="{87D3C080-2D70-A619-4C66-DE6947C8DCCC}"/>
              </a:ext>
            </a:extLst>
          </p:cNvPr>
          <p:cNvSpPr/>
          <p:nvPr/>
        </p:nvSpPr>
        <p:spPr>
          <a:xfrm>
            <a:off x="3061029" y="5326193"/>
            <a:ext cx="1804894" cy="672092"/>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F90C3020-CA8D-C03D-BEA6-C0038989E26F}"/>
              </a:ext>
            </a:extLst>
          </p:cNvPr>
          <p:cNvSpPr txBox="1"/>
          <p:nvPr/>
        </p:nvSpPr>
        <p:spPr>
          <a:xfrm>
            <a:off x="3557087" y="5400629"/>
            <a:ext cx="1416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verification companies</a:t>
            </a:r>
          </a:p>
        </p:txBody>
      </p:sp>
      <p:pic>
        <p:nvPicPr>
          <p:cNvPr id="25" name="Graphic 24">
            <a:extLst>
              <a:ext uri="{FF2B5EF4-FFF2-40B4-BE49-F238E27FC236}">
                <a16:creationId xmlns:a16="http://schemas.microsoft.com/office/drawing/2014/main" id="{5A2FA4D3-B080-13BE-1C1A-A92490F61767}"/>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29835" y="5435160"/>
            <a:ext cx="454158" cy="454158"/>
          </a:xfrm>
          <a:prstGeom prst="rect">
            <a:avLst/>
          </a:prstGeom>
        </p:spPr>
      </p:pic>
      <p:sp>
        <p:nvSpPr>
          <p:cNvPr id="36" name="Rectangle: Rounded Corners 35">
            <a:extLst>
              <a:ext uri="{FF2B5EF4-FFF2-40B4-BE49-F238E27FC236}">
                <a16:creationId xmlns:a16="http://schemas.microsoft.com/office/drawing/2014/main" id="{5DD54E02-DC2B-14D5-2D3E-91F0611493F7}"/>
              </a:ext>
            </a:extLst>
          </p:cNvPr>
          <p:cNvSpPr/>
          <p:nvPr/>
        </p:nvSpPr>
        <p:spPr>
          <a:xfrm>
            <a:off x="7724988" y="3040083"/>
            <a:ext cx="1980968" cy="672092"/>
          </a:xfrm>
          <a:prstGeom prst="roundRect">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2BF1DF25-9E0F-8659-F8E0-E601950E468E}"/>
              </a:ext>
            </a:extLst>
          </p:cNvPr>
          <p:cNvSpPr txBox="1"/>
          <p:nvPr/>
        </p:nvSpPr>
        <p:spPr>
          <a:xfrm>
            <a:off x="8314163" y="3114519"/>
            <a:ext cx="1387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supply chain vendors</a:t>
            </a:r>
          </a:p>
        </p:txBody>
      </p:sp>
      <p:pic>
        <p:nvPicPr>
          <p:cNvPr id="23" name="Graphic 22">
            <a:extLst>
              <a:ext uri="{FF2B5EF4-FFF2-40B4-BE49-F238E27FC236}">
                <a16:creationId xmlns:a16="http://schemas.microsoft.com/office/drawing/2014/main" id="{16421151-B266-97DE-191E-B399E0BFC46A}"/>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75896" y="3114079"/>
            <a:ext cx="524101" cy="524101"/>
          </a:xfrm>
          <a:prstGeom prst="rect">
            <a:avLst/>
          </a:prstGeom>
        </p:spPr>
      </p:pic>
      <p:sp>
        <p:nvSpPr>
          <p:cNvPr id="46" name="TextBox 45">
            <a:extLst>
              <a:ext uri="{FF2B5EF4-FFF2-40B4-BE49-F238E27FC236}">
                <a16:creationId xmlns:a16="http://schemas.microsoft.com/office/drawing/2014/main" id="{D34BF0EB-D998-475F-FF19-52E048B13828}"/>
              </a:ext>
            </a:extLst>
          </p:cNvPr>
          <p:cNvSpPr txBox="1"/>
          <p:nvPr/>
        </p:nvSpPr>
        <p:spPr>
          <a:xfrm>
            <a:off x="7804640" y="5477801"/>
            <a:ext cx="10378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Publishers</a:t>
            </a: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1" name="Graphic 20">
            <a:extLst>
              <a:ext uri="{FF2B5EF4-FFF2-40B4-BE49-F238E27FC236}">
                <a16:creationId xmlns:a16="http://schemas.microsoft.com/office/drawing/2014/main" id="{8C12CEEC-9DAB-2B74-844F-33DCECC234D0}"/>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52265" y="5416405"/>
            <a:ext cx="430568" cy="430568"/>
          </a:xfrm>
          <a:prstGeom prst="rect">
            <a:avLst/>
          </a:prstGeom>
        </p:spPr>
      </p:pic>
      <p:sp>
        <p:nvSpPr>
          <p:cNvPr id="8" name="TextBox 7">
            <a:extLst>
              <a:ext uri="{FF2B5EF4-FFF2-40B4-BE49-F238E27FC236}">
                <a16:creationId xmlns:a16="http://schemas.microsoft.com/office/drawing/2014/main" id="{255DE6FF-DDB1-AD27-CC1F-229AF202D7DF}"/>
              </a:ext>
            </a:extLst>
          </p:cNvPr>
          <p:cNvSpPr txBox="1"/>
          <p:nvPr/>
        </p:nvSpPr>
        <p:spPr>
          <a:xfrm>
            <a:off x="3442605" y="4037843"/>
            <a:ext cx="10894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Advertisers</a:t>
            </a:r>
          </a:p>
        </p:txBody>
      </p:sp>
      <p:sp>
        <p:nvSpPr>
          <p:cNvPr id="11" name="Rectangle: Rounded Corners 10">
            <a:extLst>
              <a:ext uri="{FF2B5EF4-FFF2-40B4-BE49-F238E27FC236}">
                <a16:creationId xmlns:a16="http://schemas.microsoft.com/office/drawing/2014/main" id="{97F2A667-7F58-A53A-E60A-640BF52A5815}"/>
              </a:ext>
            </a:extLst>
          </p:cNvPr>
          <p:cNvSpPr/>
          <p:nvPr/>
        </p:nvSpPr>
        <p:spPr>
          <a:xfrm>
            <a:off x="3121650" y="2976835"/>
            <a:ext cx="1415134" cy="540194"/>
          </a:xfrm>
          <a:prstGeom prst="round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C2D3BF97-714E-9075-7B81-4856EEAE3F4A}"/>
              </a:ext>
            </a:extLst>
          </p:cNvPr>
          <p:cNvSpPr txBox="1"/>
          <p:nvPr/>
        </p:nvSpPr>
        <p:spPr>
          <a:xfrm>
            <a:off x="3556609" y="3093861"/>
            <a:ext cx="9338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Agencies</a:t>
            </a:r>
          </a:p>
        </p:txBody>
      </p:sp>
      <p:pic>
        <p:nvPicPr>
          <p:cNvPr id="13" name="Picture 12" descr="Icon&#10;&#10;Description automatically generated">
            <a:extLst>
              <a:ext uri="{FF2B5EF4-FFF2-40B4-BE49-F238E27FC236}">
                <a16:creationId xmlns:a16="http://schemas.microsoft.com/office/drawing/2014/main" id="{88FDA5BB-59FF-9C81-079B-9FBBB066A5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214449" y="3033487"/>
            <a:ext cx="365905" cy="428523"/>
          </a:xfrm>
          <a:prstGeom prst="rect">
            <a:avLst/>
          </a:prstGeom>
        </p:spPr>
      </p:pic>
      <p:pic>
        <p:nvPicPr>
          <p:cNvPr id="14" name="Picture 13" descr="Icon&#10;&#10;Description automatically generated">
            <a:extLst>
              <a:ext uri="{FF2B5EF4-FFF2-40B4-BE49-F238E27FC236}">
                <a16:creationId xmlns:a16="http://schemas.microsoft.com/office/drawing/2014/main" id="{A58C8A8D-4DF8-0029-686F-4002359C177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127050" y="3981476"/>
            <a:ext cx="369289" cy="432485"/>
          </a:xfrm>
          <a:prstGeom prst="rect">
            <a:avLst/>
          </a:prstGeom>
        </p:spPr>
      </p:pic>
      <p:sp>
        <p:nvSpPr>
          <p:cNvPr id="19" name="Rectangle: Rounded Corners 18">
            <a:extLst>
              <a:ext uri="{FF2B5EF4-FFF2-40B4-BE49-F238E27FC236}">
                <a16:creationId xmlns:a16="http://schemas.microsoft.com/office/drawing/2014/main" id="{0E9AB1B6-2B3E-7519-5D71-7689E5A7F2D7}"/>
              </a:ext>
            </a:extLst>
          </p:cNvPr>
          <p:cNvSpPr/>
          <p:nvPr/>
        </p:nvSpPr>
        <p:spPr>
          <a:xfrm>
            <a:off x="3415075" y="2329654"/>
            <a:ext cx="2117376" cy="540194"/>
          </a:xfrm>
          <a:prstGeom prst="roundRect">
            <a:avLst/>
          </a:prstGeom>
          <a:solidFill>
            <a:schemeClr val="bg1"/>
          </a:solidFill>
          <a:ln w="28575">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CF72D153-01A1-B368-DCFE-87F0957AAA01}"/>
              </a:ext>
            </a:extLst>
          </p:cNvPr>
          <p:cNvSpPr txBox="1"/>
          <p:nvPr/>
        </p:nvSpPr>
        <p:spPr>
          <a:xfrm>
            <a:off x="3850034" y="2446680"/>
            <a:ext cx="17884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Trade Associations</a:t>
            </a:r>
          </a:p>
        </p:txBody>
      </p:sp>
      <p:pic>
        <p:nvPicPr>
          <p:cNvPr id="24" name="Picture 23" descr="A handshake with two people&#10;&#10;Description automatically generated">
            <a:extLst>
              <a:ext uri="{FF2B5EF4-FFF2-40B4-BE49-F238E27FC236}">
                <a16:creationId xmlns:a16="http://schemas.microsoft.com/office/drawing/2014/main" id="{88AA9DAC-E219-3E77-D36B-5AFC296FFE7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455783" y="2375541"/>
            <a:ext cx="450054" cy="450054"/>
          </a:xfrm>
          <a:prstGeom prst="rect">
            <a:avLst/>
          </a:prstGeom>
        </p:spPr>
      </p:pic>
      <p:sp>
        <p:nvSpPr>
          <p:cNvPr id="4" name="Rectangle 3">
            <a:extLst>
              <a:ext uri="{FF2B5EF4-FFF2-40B4-BE49-F238E27FC236}">
                <a16:creationId xmlns:a16="http://schemas.microsoft.com/office/drawing/2014/main" id="{3703819A-9D65-6045-8B86-991AE406D02E}"/>
              </a:ext>
            </a:extLst>
          </p:cNvPr>
          <p:cNvSpPr/>
          <p:nvPr/>
        </p:nvSpPr>
        <p:spPr>
          <a:xfrm>
            <a:off x="83521" y="3222224"/>
            <a:ext cx="2868845" cy="111470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403020202020204" pitchFamily="34" charset="0"/>
              </a:rPr>
              <a:t>Only 22%</a:t>
            </a:r>
            <a:r>
              <a:rPr lang="en-US" sz="1600">
                <a:solidFill>
                  <a:srgbClr val="1B1464"/>
                </a:solidFill>
                <a:latin typeface="Helvetica" panose="020B0403020202020204" pitchFamily="34" charset="0"/>
              </a:rPr>
              <a:t> </a:t>
            </a:r>
            <a:r>
              <a:rPr lang="en-US" sz="1200">
                <a:solidFill>
                  <a:srgbClr val="1B1464"/>
                </a:solidFill>
                <a:latin typeface="Helvetica" panose="020B0403020202020204" pitchFamily="34" charset="0"/>
              </a:rPr>
              <a:t>hold</a:t>
            </a:r>
            <a:r>
              <a:rPr lang="en-US" sz="1200" b="1">
                <a:solidFill>
                  <a:srgbClr val="1B1464"/>
                </a:solidFill>
                <a:latin typeface="Helvetica" panose="020B0403020202020204" pitchFamily="34" charset="0"/>
              </a:rPr>
              <a:t> </a:t>
            </a:r>
            <a:br>
              <a:rPr lang="en-US" sz="1200" b="1">
                <a:solidFill>
                  <a:srgbClr val="1B1464"/>
                </a:solidFill>
                <a:latin typeface="Helvetica" panose="020B0403020202020204" pitchFamily="34" charset="0"/>
              </a:rPr>
            </a:br>
            <a:r>
              <a:rPr lang="en-US" sz="1200" b="1">
                <a:solidFill>
                  <a:srgbClr val="1B1464"/>
                </a:solidFill>
                <a:latin typeface="Helvetica" panose="020B0403020202020204" pitchFamily="34" charset="0"/>
              </a:rPr>
              <a:t>agencies or advertisers accountable</a:t>
            </a:r>
          </a:p>
          <a:p>
            <a:pPr algn="ctr"/>
            <a:r>
              <a:rPr lang="en-US" sz="1100">
                <a:solidFill>
                  <a:srgbClr val="1B1464"/>
                </a:solidFill>
                <a:latin typeface="Helvetica" panose="020B0403020202020204" pitchFamily="34" charset="0"/>
              </a:rPr>
              <a:t>(i.e., those most directly responsible </a:t>
            </a:r>
          </a:p>
          <a:p>
            <a:pPr algn="ctr"/>
            <a:r>
              <a:rPr lang="en-US" sz="1100">
                <a:solidFill>
                  <a:srgbClr val="1B1464"/>
                </a:solidFill>
                <a:latin typeface="Helvetica" panose="020B0403020202020204" pitchFamily="34" charset="0"/>
              </a:rPr>
              <a:t>for the brand’s business)</a:t>
            </a:r>
          </a:p>
        </p:txBody>
      </p:sp>
      <p:pic>
        <p:nvPicPr>
          <p:cNvPr id="3" name="Picture 2">
            <a:extLst>
              <a:ext uri="{FF2B5EF4-FFF2-40B4-BE49-F238E27FC236}">
                <a16:creationId xmlns:a16="http://schemas.microsoft.com/office/drawing/2014/main" id="{E1484099-9CC9-7C3F-CEAE-739FACE9214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3D3DE01C-8ED6-3C60-6C99-9379547021E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B5F61566-BB9D-41FD-C6DF-3CAB6D1F6E0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55566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C4530D-523A-D4CA-11E6-F401B1DD005B}"/>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EAB77FB-C86A-8B67-4C94-53D7742A95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EFD06CF6-C2FC-BDDB-7C65-4F38C0D80DB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58C2A224-AED4-1DFF-4A21-508CBF94910A}"/>
              </a:ext>
            </a:extLst>
          </p:cNvPr>
          <p:cNvSpPr txBox="1"/>
          <p:nvPr/>
        </p:nvSpPr>
        <p:spPr>
          <a:xfrm>
            <a:off x="420587" y="6176274"/>
            <a:ext cx="11687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Q3A. What are your top 3 concerns surrounding digital ad fraud regarding [your business/your clients' businesses]? *Q3B. What are your top 3 concerns surrounding digital ad fraud regarding the advertising industry overall? Base = Brand Marketer Respondents.</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28592DB9-E1A3-FC58-AAC3-1841B27D9E4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7" name="TextBox 36">
            <a:extLst>
              <a:ext uri="{FF2B5EF4-FFF2-40B4-BE49-F238E27FC236}">
                <a16:creationId xmlns:a16="http://schemas.microsoft.com/office/drawing/2014/main" id="{50EAE886-FBC1-BB3F-E777-4688DECC631C}"/>
              </a:ext>
            </a:extLst>
          </p:cNvPr>
          <p:cNvSpPr txBox="1"/>
          <p:nvPr/>
        </p:nvSpPr>
        <p:spPr>
          <a:xfrm>
            <a:off x="246998" y="1875522"/>
            <a:ext cx="11698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respondents who are concerned about…</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Rectangle 9">
            <a:extLst>
              <a:ext uri="{FF2B5EF4-FFF2-40B4-BE49-F238E27FC236}">
                <a16:creationId xmlns:a16="http://schemas.microsoft.com/office/drawing/2014/main" id="{E1DF3D06-6622-6077-3008-B39BDD6B2DB3}"/>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Without internal checks, brand marketers underestimate the seriousness and impact of industry-wide issues </a:t>
            </a:r>
          </a:p>
        </p:txBody>
      </p:sp>
      <p:sp>
        <p:nvSpPr>
          <p:cNvPr id="2" name="TextBox 1">
            <a:extLst>
              <a:ext uri="{FF2B5EF4-FFF2-40B4-BE49-F238E27FC236}">
                <a16:creationId xmlns:a16="http://schemas.microsoft.com/office/drawing/2014/main" id="{EBA3FDA8-77ED-9C7B-C745-9B65309B5B5C}"/>
              </a:ext>
            </a:extLst>
          </p:cNvPr>
          <p:cNvSpPr txBox="1"/>
          <p:nvPr/>
        </p:nvSpPr>
        <p:spPr>
          <a:xfrm>
            <a:off x="598804" y="3195357"/>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403020202020204" pitchFamily="34" charset="0"/>
            </a:endParaRPr>
          </a:p>
          <a:p>
            <a:r>
              <a:rPr lang="en-US" sz="1600" b="1">
                <a:solidFill>
                  <a:srgbClr val="00BFF2"/>
                </a:solidFill>
                <a:latin typeface="Helvetica" panose="020B0604020202020204" pitchFamily="34" charset="0"/>
                <a:cs typeface="Helvetica" panose="020B0604020202020204" pitchFamily="34" charset="0"/>
              </a:rPr>
              <a:t>Unknowingly appearing on 'Made for Advertising' (MFA) websites</a:t>
            </a:r>
          </a:p>
          <a:p>
            <a:endParaRPr lang="en-US" sz="1600" b="1">
              <a:solidFill>
                <a:srgbClr val="00BFF2"/>
              </a:solidFill>
              <a:latin typeface="Helvetica" panose="020B0403020202020204" pitchFamily="34" charset="0"/>
            </a:endParaRPr>
          </a:p>
        </p:txBody>
      </p:sp>
      <p:sp>
        <p:nvSpPr>
          <p:cNvPr id="7" name="TextBox 6">
            <a:extLst>
              <a:ext uri="{FF2B5EF4-FFF2-40B4-BE49-F238E27FC236}">
                <a16:creationId xmlns:a16="http://schemas.microsoft.com/office/drawing/2014/main" id="{711ECAFD-4783-E6EB-59EE-7369CFF9363C}"/>
              </a:ext>
            </a:extLst>
          </p:cNvPr>
          <p:cNvSpPr txBox="1"/>
          <p:nvPr/>
        </p:nvSpPr>
        <p:spPr>
          <a:xfrm>
            <a:off x="598804" y="4698356"/>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604020202020204" pitchFamily="34" charset="0"/>
              <a:cs typeface="Helvetica" panose="020B0604020202020204" pitchFamily="34" charset="0"/>
            </a:endParaRPr>
          </a:p>
          <a:p>
            <a:r>
              <a:rPr lang="en-US" sz="1600" b="1">
                <a:solidFill>
                  <a:srgbClr val="00BFF2"/>
                </a:solidFill>
                <a:latin typeface="Helvetica" panose="020B0604020202020204" pitchFamily="34" charset="0"/>
                <a:cs typeface="Helvetica" panose="020B0604020202020204" pitchFamily="34" charset="0"/>
              </a:rPr>
              <a:t>Targeted / tracked ads running alongside children's content</a:t>
            </a:r>
          </a:p>
          <a:p>
            <a:endParaRPr lang="en-US" sz="1600" b="1">
              <a:solidFill>
                <a:srgbClr val="00BFF2"/>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AB9FAF80-18D7-39AB-E08A-B89137B2BFBF}"/>
              </a:ext>
            </a:extLst>
          </p:cNvPr>
          <p:cNvSpPr txBox="1"/>
          <p:nvPr/>
        </p:nvSpPr>
        <p:spPr>
          <a:xfrm>
            <a:off x="4225077" y="2595613"/>
            <a:ext cx="3928496" cy="399409"/>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Their Business / Client’s Businesses</a:t>
            </a:r>
          </a:p>
        </p:txBody>
      </p:sp>
      <p:sp>
        <p:nvSpPr>
          <p:cNvPr id="11" name="Rectangle 10">
            <a:extLst>
              <a:ext uri="{FF2B5EF4-FFF2-40B4-BE49-F238E27FC236}">
                <a16:creationId xmlns:a16="http://schemas.microsoft.com/office/drawing/2014/main" id="{A3376F83-67B4-881A-740B-C1429999127A}"/>
              </a:ext>
            </a:extLst>
          </p:cNvPr>
          <p:cNvSpPr/>
          <p:nvPr/>
        </p:nvSpPr>
        <p:spPr>
          <a:xfrm>
            <a:off x="4770441"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18%</a:t>
            </a:r>
          </a:p>
        </p:txBody>
      </p:sp>
      <p:sp>
        <p:nvSpPr>
          <p:cNvPr id="12" name="Rectangle 11">
            <a:extLst>
              <a:ext uri="{FF2B5EF4-FFF2-40B4-BE49-F238E27FC236}">
                <a16:creationId xmlns:a16="http://schemas.microsoft.com/office/drawing/2014/main" id="{EB6CBB38-859A-EF71-459C-A7BD63F81C15}"/>
              </a:ext>
            </a:extLst>
          </p:cNvPr>
          <p:cNvSpPr/>
          <p:nvPr/>
        </p:nvSpPr>
        <p:spPr>
          <a:xfrm>
            <a:off x="4770441" y="470372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11%</a:t>
            </a:r>
          </a:p>
        </p:txBody>
      </p:sp>
      <p:sp>
        <p:nvSpPr>
          <p:cNvPr id="13" name="TextBox 12">
            <a:extLst>
              <a:ext uri="{FF2B5EF4-FFF2-40B4-BE49-F238E27FC236}">
                <a16:creationId xmlns:a16="http://schemas.microsoft.com/office/drawing/2014/main" id="{388E2AEB-A3E6-1113-725C-3F980C92CCD7}"/>
              </a:ext>
            </a:extLst>
          </p:cNvPr>
          <p:cNvSpPr txBox="1"/>
          <p:nvPr/>
        </p:nvSpPr>
        <p:spPr>
          <a:xfrm>
            <a:off x="8025961" y="2626038"/>
            <a:ext cx="3567235" cy="338554"/>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 Advertising Industry Overall*</a:t>
            </a:r>
          </a:p>
        </p:txBody>
      </p:sp>
      <p:sp>
        <p:nvSpPr>
          <p:cNvPr id="14" name="Rectangle 13">
            <a:extLst>
              <a:ext uri="{FF2B5EF4-FFF2-40B4-BE49-F238E27FC236}">
                <a16:creationId xmlns:a16="http://schemas.microsoft.com/office/drawing/2014/main" id="{69B17582-B65A-32DB-9B7E-091F5D3322C3}"/>
              </a:ext>
            </a:extLst>
          </p:cNvPr>
          <p:cNvSpPr/>
          <p:nvPr/>
        </p:nvSpPr>
        <p:spPr>
          <a:xfrm>
            <a:off x="8390694"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32%</a:t>
            </a:r>
          </a:p>
        </p:txBody>
      </p:sp>
      <p:sp>
        <p:nvSpPr>
          <p:cNvPr id="15" name="Rectangle 14">
            <a:extLst>
              <a:ext uri="{FF2B5EF4-FFF2-40B4-BE49-F238E27FC236}">
                <a16:creationId xmlns:a16="http://schemas.microsoft.com/office/drawing/2014/main" id="{688FBE32-BD5F-B512-587C-0F68ABAE0BBD}"/>
              </a:ext>
            </a:extLst>
          </p:cNvPr>
          <p:cNvSpPr/>
          <p:nvPr/>
        </p:nvSpPr>
        <p:spPr>
          <a:xfrm>
            <a:off x="8390694" y="467857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18%</a:t>
            </a:r>
          </a:p>
        </p:txBody>
      </p:sp>
      <p:cxnSp>
        <p:nvCxnSpPr>
          <p:cNvPr id="16" name="Straight Connector 15">
            <a:extLst>
              <a:ext uri="{FF2B5EF4-FFF2-40B4-BE49-F238E27FC236}">
                <a16:creationId xmlns:a16="http://schemas.microsoft.com/office/drawing/2014/main" id="{92D3E2CF-BB09-5287-FCBE-73162FCA10A6}"/>
              </a:ext>
            </a:extLst>
          </p:cNvPr>
          <p:cNvCxnSpPr/>
          <p:nvPr/>
        </p:nvCxnSpPr>
        <p:spPr>
          <a:xfrm>
            <a:off x="8050855" y="3075752"/>
            <a:ext cx="0" cy="2967155"/>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04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6549-3ADB-1EC5-EF50-7C78B3D83F85}"/>
            </a:ext>
          </a:extLst>
        </p:cNvPr>
        <p:cNvGrpSpPr/>
        <p:nvPr/>
      </p:nvGrpSpPr>
      <p:grpSpPr>
        <a:xfrm>
          <a:off x="0" y="0"/>
          <a:ext cx="0" cy="0"/>
          <a:chOff x="0" y="0"/>
          <a:chExt cx="0" cy="0"/>
        </a:xfrm>
      </p:grpSpPr>
      <p:sp>
        <p:nvSpPr>
          <p:cNvPr id="176" name="Rectangle 175">
            <a:extLst>
              <a:ext uri="{FF2B5EF4-FFF2-40B4-BE49-F238E27FC236}">
                <a16:creationId xmlns:a16="http://schemas.microsoft.com/office/drawing/2014/main" id="{6F53BDA5-A420-C638-9F53-76975489570C}"/>
              </a:ext>
            </a:extLst>
          </p:cNvPr>
          <p:cNvSpPr/>
          <p:nvPr/>
        </p:nvSpPr>
        <p:spPr>
          <a:xfrm>
            <a:off x="173827" y="398076"/>
            <a:ext cx="120350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They assume their trusted partners protect them from alleged fraudulent advertising activities, including metric inflation and ad misrepresentation</a:t>
            </a:r>
            <a:endParaRPr kumimoji="0" lang="en-US" sz="2600" b="1" i="0" u="none" strike="noStrike" kern="1200" cap="none" spc="0" normalizeH="0" baseline="0" noProof="0">
              <a:ln>
                <a:noFill/>
              </a:ln>
              <a:solidFill>
                <a:srgbClr val="1B1464"/>
              </a:solidFill>
              <a:effectLst/>
              <a:uLnTx/>
              <a:uFillTx/>
              <a:latin typeface="Helvetica" pitchFamily="2" charset="0"/>
            </a:endParaRPr>
          </a:p>
        </p:txBody>
      </p:sp>
      <p:sp>
        <p:nvSpPr>
          <p:cNvPr id="3" name="Rectangle 2">
            <a:extLst>
              <a:ext uri="{FF2B5EF4-FFF2-40B4-BE49-F238E27FC236}">
                <a16:creationId xmlns:a16="http://schemas.microsoft.com/office/drawing/2014/main" id="{6A3D8855-BF55-7412-B66A-88DA3DAA29C2}"/>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2E103F5-3929-E646-364D-8EE87669652A}"/>
              </a:ext>
            </a:extLst>
          </p:cNvPr>
          <p:cNvGrpSpPr/>
          <p:nvPr/>
        </p:nvGrpSpPr>
        <p:grpSpPr>
          <a:xfrm>
            <a:off x="116429" y="4212120"/>
            <a:ext cx="4193480" cy="1109112"/>
            <a:chOff x="483207" y="5148316"/>
            <a:chExt cx="5368010" cy="1251865"/>
          </a:xfrm>
        </p:grpSpPr>
        <p:sp>
          <p:nvSpPr>
            <p:cNvPr id="150" name="Rectangle: Rounded Corners 149">
              <a:extLst>
                <a:ext uri="{FF2B5EF4-FFF2-40B4-BE49-F238E27FC236}">
                  <a16:creationId xmlns:a16="http://schemas.microsoft.com/office/drawing/2014/main" id="{763D8415-F7A2-2DA8-36B9-A59BB342BA1F}"/>
                </a:ext>
              </a:extLst>
            </p:cNvPr>
            <p:cNvSpPr/>
            <p:nvPr/>
          </p:nvSpPr>
          <p:spPr>
            <a:xfrm>
              <a:off x="483207" y="5148316"/>
              <a:ext cx="5368010" cy="1251865"/>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51" name="TextBox 150">
              <a:extLst>
                <a:ext uri="{FF2B5EF4-FFF2-40B4-BE49-F238E27FC236}">
                  <a16:creationId xmlns:a16="http://schemas.microsoft.com/office/drawing/2014/main" id="{0AB022C6-FF1F-26D1-8864-EE61406A26D7}"/>
                </a:ext>
              </a:extLst>
            </p:cNvPr>
            <p:cNvSpPr txBox="1"/>
            <p:nvPr/>
          </p:nvSpPr>
          <p:spPr>
            <a:xfrm>
              <a:off x="3621898" y="5245540"/>
              <a:ext cx="2003404" cy="295282"/>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August 20, 2018</a:t>
              </a:r>
            </a:p>
          </p:txBody>
        </p:sp>
        <p:pic>
          <p:nvPicPr>
            <p:cNvPr id="4" name="Picture 3">
              <a:extLst>
                <a:ext uri="{FF2B5EF4-FFF2-40B4-BE49-F238E27FC236}">
                  <a16:creationId xmlns:a16="http://schemas.microsoft.com/office/drawing/2014/main" id="{8A68743E-E428-EFA5-40DF-5019480ED7D9}"/>
                </a:ext>
              </a:extLst>
            </p:cNvPr>
            <p:cNvPicPr>
              <a:picLocks noChangeAspect="1"/>
            </p:cNvPicPr>
            <p:nvPr/>
          </p:nvPicPr>
          <p:blipFill>
            <a:blip r:embed="rId2"/>
            <a:stretch>
              <a:fillRect/>
            </a:stretch>
          </p:blipFill>
          <p:spPr>
            <a:xfrm>
              <a:off x="556681" y="5656866"/>
              <a:ext cx="5221060" cy="637943"/>
            </a:xfrm>
            <a:prstGeom prst="rect">
              <a:avLst/>
            </a:prstGeom>
          </p:spPr>
        </p:pic>
        <p:pic>
          <p:nvPicPr>
            <p:cNvPr id="5" name="Picture 2" descr="AdNews">
              <a:extLst>
                <a:ext uri="{FF2B5EF4-FFF2-40B4-BE49-F238E27FC236}">
                  <a16:creationId xmlns:a16="http://schemas.microsoft.com/office/drawing/2014/main" id="{E3581090-96A0-BD6A-BAED-A3FEFAD550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761" y="5353934"/>
              <a:ext cx="1163385" cy="2262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oup 156">
            <a:extLst>
              <a:ext uri="{FF2B5EF4-FFF2-40B4-BE49-F238E27FC236}">
                <a16:creationId xmlns:a16="http://schemas.microsoft.com/office/drawing/2014/main" id="{6C42AD4B-44C2-3173-7C7E-F04220A94844}"/>
              </a:ext>
            </a:extLst>
          </p:cNvPr>
          <p:cNvGrpSpPr/>
          <p:nvPr/>
        </p:nvGrpSpPr>
        <p:grpSpPr>
          <a:xfrm>
            <a:off x="4413225" y="3629448"/>
            <a:ext cx="3866448" cy="1246044"/>
            <a:chOff x="5697710" y="3623700"/>
            <a:chExt cx="4253093" cy="1370648"/>
          </a:xfrm>
        </p:grpSpPr>
        <p:sp>
          <p:nvSpPr>
            <p:cNvPr id="155" name="Rectangle: Rounded Corners 154">
              <a:extLst>
                <a:ext uri="{FF2B5EF4-FFF2-40B4-BE49-F238E27FC236}">
                  <a16:creationId xmlns:a16="http://schemas.microsoft.com/office/drawing/2014/main" id="{F6FD9E6D-F007-59AA-9E49-CAFF16D0715F}"/>
                </a:ext>
              </a:extLst>
            </p:cNvPr>
            <p:cNvSpPr/>
            <p:nvPr/>
          </p:nvSpPr>
          <p:spPr>
            <a:xfrm>
              <a:off x="5697710" y="3623700"/>
              <a:ext cx="4253093" cy="13706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56" name="TextBox 155">
              <a:extLst>
                <a:ext uri="{FF2B5EF4-FFF2-40B4-BE49-F238E27FC236}">
                  <a16:creationId xmlns:a16="http://schemas.microsoft.com/office/drawing/2014/main" id="{E61DDA37-C622-B66B-59BC-1469FD533341}"/>
                </a:ext>
              </a:extLst>
            </p:cNvPr>
            <p:cNvSpPr txBox="1"/>
            <p:nvPr/>
          </p:nvSpPr>
          <p:spPr>
            <a:xfrm>
              <a:off x="8004124" y="3687988"/>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June 28, 2023</a:t>
              </a:r>
            </a:p>
          </p:txBody>
        </p:sp>
        <p:pic>
          <p:nvPicPr>
            <p:cNvPr id="154" name="Picture 153">
              <a:extLst>
                <a:ext uri="{FF2B5EF4-FFF2-40B4-BE49-F238E27FC236}">
                  <a16:creationId xmlns:a16="http://schemas.microsoft.com/office/drawing/2014/main" id="{7A66E2E3-101C-307C-94A2-1EA5E73321D3}"/>
                </a:ext>
              </a:extLst>
            </p:cNvPr>
            <p:cNvPicPr>
              <a:picLocks noChangeAspect="1"/>
            </p:cNvPicPr>
            <p:nvPr/>
          </p:nvPicPr>
          <p:blipFill>
            <a:blip r:embed="rId4">
              <a:clrChange>
                <a:clrFrom>
                  <a:srgbClr val="FCFCFC"/>
                </a:clrFrom>
                <a:clrTo>
                  <a:srgbClr val="FCFCFC">
                    <a:alpha val="0"/>
                  </a:srgbClr>
                </a:clrTo>
              </a:clrChange>
            </a:blip>
            <a:stretch>
              <a:fillRect/>
            </a:stretch>
          </p:blipFill>
          <p:spPr>
            <a:xfrm>
              <a:off x="5835153" y="4012513"/>
              <a:ext cx="4039450" cy="934455"/>
            </a:xfrm>
            <a:prstGeom prst="rect">
              <a:avLst/>
            </a:prstGeom>
          </p:spPr>
        </p:pic>
        <p:pic>
          <p:nvPicPr>
            <p:cNvPr id="1028" name="Picture 4" descr="Forbes Logo and symbol, meaning, history, PNG, brand">
              <a:extLst>
                <a:ext uri="{FF2B5EF4-FFF2-40B4-BE49-F238E27FC236}">
                  <a16:creationId xmlns:a16="http://schemas.microsoft.com/office/drawing/2014/main" id="{4C5C0FCF-C628-6361-4A25-F83AB64B400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24570" b="24732"/>
            <a:stretch/>
          </p:blipFill>
          <p:spPr bwMode="auto">
            <a:xfrm>
              <a:off x="5815356" y="3687988"/>
              <a:ext cx="1022976" cy="291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 name="Group 161">
            <a:extLst>
              <a:ext uri="{FF2B5EF4-FFF2-40B4-BE49-F238E27FC236}">
                <a16:creationId xmlns:a16="http://schemas.microsoft.com/office/drawing/2014/main" id="{613396B6-42F7-F59E-B381-F5B1C7542001}"/>
              </a:ext>
            </a:extLst>
          </p:cNvPr>
          <p:cNvGrpSpPr/>
          <p:nvPr/>
        </p:nvGrpSpPr>
        <p:grpSpPr>
          <a:xfrm>
            <a:off x="279944" y="5399060"/>
            <a:ext cx="3866448" cy="1049560"/>
            <a:chOff x="5450945" y="1988028"/>
            <a:chExt cx="4880009" cy="1370648"/>
          </a:xfrm>
        </p:grpSpPr>
        <p:sp>
          <p:nvSpPr>
            <p:cNvPr id="160" name="Rectangle: Rounded Corners 159">
              <a:extLst>
                <a:ext uri="{FF2B5EF4-FFF2-40B4-BE49-F238E27FC236}">
                  <a16:creationId xmlns:a16="http://schemas.microsoft.com/office/drawing/2014/main" id="{68FCDC1B-F03F-8062-42E8-2D956018924E}"/>
                </a:ext>
              </a:extLst>
            </p:cNvPr>
            <p:cNvSpPr/>
            <p:nvPr/>
          </p:nvSpPr>
          <p:spPr>
            <a:xfrm>
              <a:off x="5450945" y="1988028"/>
              <a:ext cx="4880009" cy="13706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1" name="TextBox 160">
              <a:extLst>
                <a:ext uri="{FF2B5EF4-FFF2-40B4-BE49-F238E27FC236}">
                  <a16:creationId xmlns:a16="http://schemas.microsoft.com/office/drawing/2014/main" id="{8E4A86BD-C41A-38EA-1DCF-BE97CFB70E41}"/>
                </a:ext>
              </a:extLst>
            </p:cNvPr>
            <p:cNvSpPr txBox="1"/>
            <p:nvPr/>
          </p:nvSpPr>
          <p:spPr>
            <a:xfrm>
              <a:off x="8368392" y="2081568"/>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February 19, 2021</a:t>
              </a:r>
            </a:p>
          </p:txBody>
        </p:sp>
        <p:pic>
          <p:nvPicPr>
            <p:cNvPr id="159" name="Picture 158">
              <a:extLst>
                <a:ext uri="{FF2B5EF4-FFF2-40B4-BE49-F238E27FC236}">
                  <a16:creationId xmlns:a16="http://schemas.microsoft.com/office/drawing/2014/main" id="{0F097D6D-FBF1-D354-33FC-50F7C7A550A0}"/>
                </a:ext>
              </a:extLst>
            </p:cNvPr>
            <p:cNvPicPr>
              <a:picLocks noChangeAspect="1"/>
            </p:cNvPicPr>
            <p:nvPr/>
          </p:nvPicPr>
          <p:blipFill>
            <a:blip r:embed="rId6"/>
            <a:stretch>
              <a:fillRect/>
            </a:stretch>
          </p:blipFill>
          <p:spPr>
            <a:xfrm>
              <a:off x="5628812" y="2360038"/>
              <a:ext cx="4524273" cy="872539"/>
            </a:xfrm>
            <a:prstGeom prst="rect">
              <a:avLst/>
            </a:prstGeom>
          </p:spPr>
        </p:pic>
        <p:pic>
          <p:nvPicPr>
            <p:cNvPr id="1030" name="Picture 6">
              <a:extLst>
                <a:ext uri="{FF2B5EF4-FFF2-40B4-BE49-F238E27FC236}">
                  <a16:creationId xmlns:a16="http://schemas.microsoft.com/office/drawing/2014/main" id="{826307F0-55AB-3829-CB99-5E202944D30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693136" y="2027365"/>
              <a:ext cx="406615" cy="324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7" name="Group 166">
            <a:extLst>
              <a:ext uri="{FF2B5EF4-FFF2-40B4-BE49-F238E27FC236}">
                <a16:creationId xmlns:a16="http://schemas.microsoft.com/office/drawing/2014/main" id="{49518EB3-4E00-C2AB-24FF-F01C7B5FF608}"/>
              </a:ext>
            </a:extLst>
          </p:cNvPr>
          <p:cNvGrpSpPr/>
          <p:nvPr/>
        </p:nvGrpSpPr>
        <p:grpSpPr>
          <a:xfrm>
            <a:off x="5175107" y="1905922"/>
            <a:ext cx="3866448" cy="1497113"/>
            <a:chOff x="5806238" y="1741886"/>
            <a:chExt cx="4253093" cy="1646826"/>
          </a:xfrm>
        </p:grpSpPr>
        <p:sp>
          <p:nvSpPr>
            <p:cNvPr id="165" name="Rectangle: Rounded Corners 164">
              <a:extLst>
                <a:ext uri="{FF2B5EF4-FFF2-40B4-BE49-F238E27FC236}">
                  <a16:creationId xmlns:a16="http://schemas.microsoft.com/office/drawing/2014/main" id="{4FE8B55D-A059-E362-D4AF-42A343B3EB33}"/>
                </a:ext>
              </a:extLst>
            </p:cNvPr>
            <p:cNvSpPr/>
            <p:nvPr/>
          </p:nvSpPr>
          <p:spPr>
            <a:xfrm>
              <a:off x="5806238" y="1741886"/>
              <a:ext cx="4253093" cy="1646826"/>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6" name="TextBox 165">
              <a:extLst>
                <a:ext uri="{FF2B5EF4-FFF2-40B4-BE49-F238E27FC236}">
                  <a16:creationId xmlns:a16="http://schemas.microsoft.com/office/drawing/2014/main" id="{07EEDAAA-32CD-1AF0-B246-EC94B614F1C1}"/>
                </a:ext>
              </a:extLst>
            </p:cNvPr>
            <p:cNvSpPr txBox="1"/>
            <p:nvPr/>
          </p:nvSpPr>
          <p:spPr>
            <a:xfrm>
              <a:off x="7990183" y="1824885"/>
              <a:ext cx="1821277" cy="28777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June 27, 2023</a:t>
              </a:r>
            </a:p>
          </p:txBody>
        </p:sp>
        <p:pic>
          <p:nvPicPr>
            <p:cNvPr id="164" name="Picture 163">
              <a:extLst>
                <a:ext uri="{FF2B5EF4-FFF2-40B4-BE49-F238E27FC236}">
                  <a16:creationId xmlns:a16="http://schemas.microsoft.com/office/drawing/2014/main" id="{1F4BA5C1-8540-9425-763B-24841665EE86}"/>
                </a:ext>
              </a:extLst>
            </p:cNvPr>
            <p:cNvPicPr>
              <a:picLocks noChangeAspect="1"/>
            </p:cNvPicPr>
            <p:nvPr/>
          </p:nvPicPr>
          <p:blipFill>
            <a:blip r:embed="rId8"/>
            <a:stretch>
              <a:fillRect/>
            </a:stretch>
          </p:blipFill>
          <p:spPr>
            <a:xfrm>
              <a:off x="5940750" y="2156856"/>
              <a:ext cx="3984070" cy="1166726"/>
            </a:xfrm>
            <a:prstGeom prst="rect">
              <a:avLst/>
            </a:prstGeom>
          </p:spPr>
        </p:pic>
        <p:pic>
          <p:nvPicPr>
            <p:cNvPr id="1032" name="Picture 8" descr="The Wall Street Journal Logo and symbol, meaning, history ...">
              <a:extLst>
                <a:ext uri="{FF2B5EF4-FFF2-40B4-BE49-F238E27FC236}">
                  <a16:creationId xmlns:a16="http://schemas.microsoft.com/office/drawing/2014/main" id="{764790F1-472D-209C-A435-D6CABA3ADCDB}"/>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2250" b="41497"/>
            <a:stretch/>
          </p:blipFill>
          <p:spPr bwMode="auto">
            <a:xfrm>
              <a:off x="5835153" y="1823023"/>
              <a:ext cx="2192839" cy="3238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85BBB364-B74D-9057-57DB-69B99C7EA9C8}"/>
              </a:ext>
            </a:extLst>
          </p:cNvPr>
          <p:cNvGrpSpPr/>
          <p:nvPr/>
        </p:nvGrpSpPr>
        <p:grpSpPr>
          <a:xfrm>
            <a:off x="4452533" y="5123134"/>
            <a:ext cx="3866448" cy="1255270"/>
            <a:chOff x="4287579" y="5059895"/>
            <a:chExt cx="3866448" cy="1255270"/>
          </a:xfrm>
        </p:grpSpPr>
        <p:grpSp>
          <p:nvGrpSpPr>
            <p:cNvPr id="17" name="Group 16">
              <a:extLst>
                <a:ext uri="{FF2B5EF4-FFF2-40B4-BE49-F238E27FC236}">
                  <a16:creationId xmlns:a16="http://schemas.microsoft.com/office/drawing/2014/main" id="{D7FDD3A5-DCC8-5F79-DBB9-60508A2EED43}"/>
                </a:ext>
              </a:extLst>
            </p:cNvPr>
            <p:cNvGrpSpPr/>
            <p:nvPr/>
          </p:nvGrpSpPr>
          <p:grpSpPr>
            <a:xfrm>
              <a:off x="4287579" y="5059895"/>
              <a:ext cx="3866448" cy="1255270"/>
              <a:chOff x="4334714" y="5050468"/>
              <a:chExt cx="3866448" cy="1255270"/>
            </a:xfrm>
          </p:grpSpPr>
          <p:sp>
            <p:nvSpPr>
              <p:cNvPr id="7" name="Rectangle: Rounded Corners 6">
                <a:extLst>
                  <a:ext uri="{FF2B5EF4-FFF2-40B4-BE49-F238E27FC236}">
                    <a16:creationId xmlns:a16="http://schemas.microsoft.com/office/drawing/2014/main" id="{33781987-1489-4FB1-E874-1D90C0EE728B}"/>
                  </a:ext>
                </a:extLst>
              </p:cNvPr>
              <p:cNvSpPr/>
              <p:nvPr/>
            </p:nvSpPr>
            <p:spPr>
              <a:xfrm>
                <a:off x="4334714" y="5050468"/>
                <a:ext cx="3866448" cy="1255270"/>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6" name="TextBox 15">
                <a:extLst>
                  <a:ext uri="{FF2B5EF4-FFF2-40B4-BE49-F238E27FC236}">
                    <a16:creationId xmlns:a16="http://schemas.microsoft.com/office/drawing/2014/main" id="{9AD73111-2ED2-6107-179B-1BB797A819AA}"/>
                  </a:ext>
                </a:extLst>
              </p:cNvPr>
              <p:cNvSpPr txBox="1"/>
              <p:nvPr/>
            </p:nvSpPr>
            <p:spPr>
              <a:xfrm>
                <a:off x="6505144" y="5133553"/>
                <a:ext cx="156505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November 28, 2023</a:t>
                </a:r>
              </a:p>
            </p:txBody>
          </p:sp>
        </p:grpSp>
        <p:pic>
          <p:nvPicPr>
            <p:cNvPr id="26" name="Picture 25">
              <a:extLst>
                <a:ext uri="{FF2B5EF4-FFF2-40B4-BE49-F238E27FC236}">
                  <a16:creationId xmlns:a16="http://schemas.microsoft.com/office/drawing/2014/main" id="{7AB68BCD-6E78-CD4D-5520-A0A1A87C59D4}"/>
                </a:ext>
              </a:extLst>
            </p:cNvPr>
            <p:cNvPicPr>
              <a:picLocks noChangeAspect="1"/>
            </p:cNvPicPr>
            <p:nvPr/>
          </p:nvPicPr>
          <p:blipFill>
            <a:blip r:embed="rId10"/>
            <a:stretch>
              <a:fillRect/>
            </a:stretch>
          </p:blipFill>
          <p:spPr>
            <a:xfrm>
              <a:off x="4353169" y="5487675"/>
              <a:ext cx="3728082" cy="742062"/>
            </a:xfrm>
            <a:prstGeom prst="rect">
              <a:avLst/>
            </a:prstGeom>
          </p:spPr>
        </p:pic>
        <p:pic>
          <p:nvPicPr>
            <p:cNvPr id="31" name="Picture 30">
              <a:extLst>
                <a:ext uri="{FF2B5EF4-FFF2-40B4-BE49-F238E27FC236}">
                  <a16:creationId xmlns:a16="http://schemas.microsoft.com/office/drawing/2014/main" id="{7EC9AB88-6C56-A152-F5F7-8BB9663D3E6A}"/>
                </a:ext>
              </a:extLst>
            </p:cNvPr>
            <p:cNvPicPr>
              <a:picLocks noChangeAspect="1"/>
            </p:cNvPicPr>
            <p:nvPr/>
          </p:nvPicPr>
          <p:blipFill>
            <a:blip r:embed="rId11"/>
            <a:stretch>
              <a:fillRect/>
            </a:stretch>
          </p:blipFill>
          <p:spPr>
            <a:xfrm>
              <a:off x="4439166" y="5169256"/>
              <a:ext cx="1141975" cy="288826"/>
            </a:xfrm>
            <a:prstGeom prst="rect">
              <a:avLst/>
            </a:prstGeom>
          </p:spPr>
        </p:pic>
      </p:grpSp>
      <p:grpSp>
        <p:nvGrpSpPr>
          <p:cNvPr id="43" name="Group 42">
            <a:extLst>
              <a:ext uri="{FF2B5EF4-FFF2-40B4-BE49-F238E27FC236}">
                <a16:creationId xmlns:a16="http://schemas.microsoft.com/office/drawing/2014/main" id="{136DF392-99A0-964F-B819-5BEA214F71E8}"/>
              </a:ext>
            </a:extLst>
          </p:cNvPr>
          <p:cNvGrpSpPr/>
          <p:nvPr/>
        </p:nvGrpSpPr>
        <p:grpSpPr>
          <a:xfrm>
            <a:off x="8423660" y="5109907"/>
            <a:ext cx="3681468" cy="1205258"/>
            <a:chOff x="8245345" y="5109907"/>
            <a:chExt cx="3859783" cy="1274548"/>
          </a:xfrm>
        </p:grpSpPr>
        <p:grpSp>
          <p:nvGrpSpPr>
            <p:cNvPr id="24" name="Group 23">
              <a:extLst>
                <a:ext uri="{FF2B5EF4-FFF2-40B4-BE49-F238E27FC236}">
                  <a16:creationId xmlns:a16="http://schemas.microsoft.com/office/drawing/2014/main" id="{B5FEFBB5-0AAB-F45A-4436-93C4F7851FAE}"/>
                </a:ext>
              </a:extLst>
            </p:cNvPr>
            <p:cNvGrpSpPr/>
            <p:nvPr/>
          </p:nvGrpSpPr>
          <p:grpSpPr>
            <a:xfrm>
              <a:off x="8245345" y="5109907"/>
              <a:ext cx="3859783" cy="1274548"/>
              <a:chOff x="8245345" y="5109907"/>
              <a:chExt cx="3859783" cy="1274548"/>
            </a:xfrm>
          </p:grpSpPr>
          <p:sp>
            <p:nvSpPr>
              <p:cNvPr id="8" name="Rectangle: Rounded Corners 7">
                <a:extLst>
                  <a:ext uri="{FF2B5EF4-FFF2-40B4-BE49-F238E27FC236}">
                    <a16:creationId xmlns:a16="http://schemas.microsoft.com/office/drawing/2014/main" id="{1E301323-25CC-4BD3-D87E-107BB9EE0FF3}"/>
                  </a:ext>
                </a:extLst>
              </p:cNvPr>
              <p:cNvSpPr/>
              <p:nvPr/>
            </p:nvSpPr>
            <p:spPr>
              <a:xfrm>
                <a:off x="8245345" y="5109907"/>
                <a:ext cx="3859783" cy="1274548"/>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21" name="TextBox 20">
                <a:extLst>
                  <a:ext uri="{FF2B5EF4-FFF2-40B4-BE49-F238E27FC236}">
                    <a16:creationId xmlns:a16="http://schemas.microsoft.com/office/drawing/2014/main" id="{A6D1F01E-B7BE-C68F-3C8E-DBD77AA9A992}"/>
                  </a:ext>
                </a:extLst>
              </p:cNvPr>
              <p:cNvSpPr txBox="1"/>
              <p:nvPr/>
            </p:nvSpPr>
            <p:spPr>
              <a:xfrm>
                <a:off x="10467596" y="5158521"/>
                <a:ext cx="156505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July 11, 2023</a:t>
                </a:r>
              </a:p>
            </p:txBody>
          </p:sp>
        </p:grpSp>
        <p:pic>
          <p:nvPicPr>
            <p:cNvPr id="38" name="Picture 37">
              <a:extLst>
                <a:ext uri="{FF2B5EF4-FFF2-40B4-BE49-F238E27FC236}">
                  <a16:creationId xmlns:a16="http://schemas.microsoft.com/office/drawing/2014/main" id="{97C110FB-EF88-326A-ABB1-DA5C9E6802F5}"/>
                </a:ext>
              </a:extLst>
            </p:cNvPr>
            <p:cNvPicPr>
              <a:picLocks noChangeAspect="1"/>
            </p:cNvPicPr>
            <p:nvPr/>
          </p:nvPicPr>
          <p:blipFill>
            <a:blip r:embed="rId12"/>
            <a:stretch>
              <a:fillRect/>
            </a:stretch>
          </p:blipFill>
          <p:spPr>
            <a:xfrm>
              <a:off x="8277292" y="5439139"/>
              <a:ext cx="3795889" cy="817245"/>
            </a:xfrm>
            <a:prstGeom prst="rect">
              <a:avLst/>
            </a:prstGeom>
          </p:spPr>
        </p:pic>
        <p:pic>
          <p:nvPicPr>
            <p:cNvPr id="42" name="Picture 4">
              <a:extLst>
                <a:ext uri="{FF2B5EF4-FFF2-40B4-BE49-F238E27FC236}">
                  <a16:creationId xmlns:a16="http://schemas.microsoft.com/office/drawing/2014/main" id="{12B0B80B-EB0D-A84C-89F6-184AC06BBB7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505057" y="5199966"/>
              <a:ext cx="577443" cy="207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EDA18550-F16A-6C66-4C1C-89C393F6041E}"/>
              </a:ext>
            </a:extLst>
          </p:cNvPr>
          <p:cNvGrpSpPr/>
          <p:nvPr/>
        </p:nvGrpSpPr>
        <p:grpSpPr>
          <a:xfrm>
            <a:off x="9299643" y="1848897"/>
            <a:ext cx="2825842" cy="1299563"/>
            <a:chOff x="8594916" y="1848897"/>
            <a:chExt cx="3530569" cy="1497113"/>
          </a:xfrm>
        </p:grpSpPr>
        <p:grpSp>
          <p:nvGrpSpPr>
            <p:cNvPr id="41" name="Group 40">
              <a:extLst>
                <a:ext uri="{FF2B5EF4-FFF2-40B4-BE49-F238E27FC236}">
                  <a16:creationId xmlns:a16="http://schemas.microsoft.com/office/drawing/2014/main" id="{5C06F694-A7C0-AC14-A50F-E382CD612395}"/>
                </a:ext>
              </a:extLst>
            </p:cNvPr>
            <p:cNvGrpSpPr/>
            <p:nvPr/>
          </p:nvGrpSpPr>
          <p:grpSpPr>
            <a:xfrm>
              <a:off x="8594916" y="1848897"/>
              <a:ext cx="3530569" cy="1497113"/>
              <a:chOff x="8594916" y="1848897"/>
              <a:chExt cx="3530569" cy="1497113"/>
            </a:xfrm>
          </p:grpSpPr>
          <p:sp>
            <p:nvSpPr>
              <p:cNvPr id="9" name="Rectangle: Rounded Corners 8">
                <a:extLst>
                  <a:ext uri="{FF2B5EF4-FFF2-40B4-BE49-F238E27FC236}">
                    <a16:creationId xmlns:a16="http://schemas.microsoft.com/office/drawing/2014/main" id="{0C78883B-E8F8-58B9-24C9-2785F5F95660}"/>
                  </a:ext>
                </a:extLst>
              </p:cNvPr>
              <p:cNvSpPr/>
              <p:nvPr/>
            </p:nvSpPr>
            <p:spPr>
              <a:xfrm>
                <a:off x="8594916" y="1848897"/>
                <a:ext cx="3530569" cy="1497113"/>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pic>
            <p:nvPicPr>
              <p:cNvPr id="39" name="Picture 38">
                <a:extLst>
                  <a:ext uri="{FF2B5EF4-FFF2-40B4-BE49-F238E27FC236}">
                    <a16:creationId xmlns:a16="http://schemas.microsoft.com/office/drawing/2014/main" id="{0884A436-BC65-7DF7-0119-5F77343FB59E}"/>
                  </a:ext>
                </a:extLst>
              </p:cNvPr>
              <p:cNvPicPr>
                <a:picLocks noChangeAspect="1"/>
              </p:cNvPicPr>
              <p:nvPr/>
            </p:nvPicPr>
            <p:blipFill>
              <a:blip r:embed="rId14"/>
              <a:stretch>
                <a:fillRect/>
              </a:stretch>
            </p:blipFill>
            <p:spPr>
              <a:xfrm>
                <a:off x="8730916" y="1921085"/>
                <a:ext cx="944827" cy="272694"/>
              </a:xfrm>
              <a:prstGeom prst="rect">
                <a:avLst/>
              </a:prstGeom>
            </p:spPr>
          </p:pic>
          <p:sp>
            <p:nvSpPr>
              <p:cNvPr id="40" name="TextBox 39">
                <a:extLst>
                  <a:ext uri="{FF2B5EF4-FFF2-40B4-BE49-F238E27FC236}">
                    <a16:creationId xmlns:a16="http://schemas.microsoft.com/office/drawing/2014/main" id="{FEAF33F3-BA41-5B35-035B-9843C2151C27}"/>
                  </a:ext>
                </a:extLst>
              </p:cNvPr>
              <p:cNvSpPr txBox="1"/>
              <p:nvPr/>
            </p:nvSpPr>
            <p:spPr>
              <a:xfrm>
                <a:off x="10262039" y="1888595"/>
                <a:ext cx="1655706"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July 26, 2023</a:t>
                </a:r>
              </a:p>
            </p:txBody>
          </p:sp>
        </p:grpSp>
        <p:pic>
          <p:nvPicPr>
            <p:cNvPr id="51" name="Picture 50">
              <a:extLst>
                <a:ext uri="{FF2B5EF4-FFF2-40B4-BE49-F238E27FC236}">
                  <a16:creationId xmlns:a16="http://schemas.microsoft.com/office/drawing/2014/main" id="{FF32DF8A-840D-852E-3F31-8FA79C364C21}"/>
                </a:ext>
              </a:extLst>
            </p:cNvPr>
            <p:cNvPicPr>
              <a:picLocks noChangeAspect="1"/>
            </p:cNvPicPr>
            <p:nvPr/>
          </p:nvPicPr>
          <p:blipFill>
            <a:blip r:embed="rId15"/>
            <a:stretch>
              <a:fillRect/>
            </a:stretch>
          </p:blipFill>
          <p:spPr>
            <a:xfrm>
              <a:off x="8727993" y="2186206"/>
              <a:ext cx="3264414" cy="1119545"/>
            </a:xfrm>
            <a:prstGeom prst="rect">
              <a:avLst/>
            </a:prstGeom>
          </p:spPr>
        </p:pic>
      </p:grpSp>
      <p:grpSp>
        <p:nvGrpSpPr>
          <p:cNvPr id="25" name="Group 24">
            <a:extLst>
              <a:ext uri="{FF2B5EF4-FFF2-40B4-BE49-F238E27FC236}">
                <a16:creationId xmlns:a16="http://schemas.microsoft.com/office/drawing/2014/main" id="{AF4C638F-1F32-7765-0023-2594D7E964B6}"/>
              </a:ext>
            </a:extLst>
          </p:cNvPr>
          <p:cNvGrpSpPr/>
          <p:nvPr/>
        </p:nvGrpSpPr>
        <p:grpSpPr>
          <a:xfrm>
            <a:off x="252912" y="2897307"/>
            <a:ext cx="4035236" cy="1246044"/>
            <a:chOff x="8477884" y="3550923"/>
            <a:chExt cx="3668396" cy="1187447"/>
          </a:xfrm>
        </p:grpSpPr>
        <p:grpSp>
          <p:nvGrpSpPr>
            <p:cNvPr id="36" name="Group 35">
              <a:extLst>
                <a:ext uri="{FF2B5EF4-FFF2-40B4-BE49-F238E27FC236}">
                  <a16:creationId xmlns:a16="http://schemas.microsoft.com/office/drawing/2014/main" id="{907D5BF2-432B-CA2D-4BD5-05893433B05D}"/>
                </a:ext>
              </a:extLst>
            </p:cNvPr>
            <p:cNvGrpSpPr/>
            <p:nvPr/>
          </p:nvGrpSpPr>
          <p:grpSpPr>
            <a:xfrm>
              <a:off x="8477884" y="3550923"/>
              <a:ext cx="3668396" cy="1187447"/>
              <a:chOff x="1595425" y="2090065"/>
              <a:chExt cx="4085528" cy="1198207"/>
            </a:xfrm>
          </p:grpSpPr>
          <p:sp>
            <p:nvSpPr>
              <p:cNvPr id="10" name="Rectangle: Rounded Corners 9">
                <a:extLst>
                  <a:ext uri="{FF2B5EF4-FFF2-40B4-BE49-F238E27FC236}">
                    <a16:creationId xmlns:a16="http://schemas.microsoft.com/office/drawing/2014/main" id="{1FBEA4DE-0105-D852-9A09-22632408F6F1}"/>
                  </a:ext>
                </a:extLst>
              </p:cNvPr>
              <p:cNvSpPr/>
              <p:nvPr/>
            </p:nvSpPr>
            <p:spPr>
              <a:xfrm>
                <a:off x="1595425" y="2090065"/>
                <a:ext cx="4085528" cy="1198207"/>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A439538E-7A52-F54E-CD73-E0EC4D3945F9}"/>
                  </a:ext>
                </a:extLst>
              </p:cNvPr>
              <p:cNvSpPr txBox="1"/>
              <p:nvPr/>
            </p:nvSpPr>
            <p:spPr>
              <a:xfrm>
                <a:off x="3682168" y="2135133"/>
                <a:ext cx="1911061" cy="25621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March 29, 2024</a:t>
                </a:r>
              </a:p>
            </p:txBody>
          </p:sp>
        </p:grpSp>
        <p:pic>
          <p:nvPicPr>
            <p:cNvPr id="15" name="Picture 14">
              <a:extLst>
                <a:ext uri="{FF2B5EF4-FFF2-40B4-BE49-F238E27FC236}">
                  <a16:creationId xmlns:a16="http://schemas.microsoft.com/office/drawing/2014/main" id="{23B33216-CE21-5BA5-A2E1-3C395CFCA42A}"/>
                </a:ext>
              </a:extLst>
            </p:cNvPr>
            <p:cNvPicPr>
              <a:picLocks noChangeAspect="1"/>
            </p:cNvPicPr>
            <p:nvPr/>
          </p:nvPicPr>
          <p:blipFill>
            <a:blip r:embed="rId16"/>
            <a:stretch>
              <a:fillRect/>
            </a:stretch>
          </p:blipFill>
          <p:spPr>
            <a:xfrm>
              <a:off x="8594473" y="3616581"/>
              <a:ext cx="1402773" cy="277091"/>
            </a:xfrm>
            <a:prstGeom prst="rect">
              <a:avLst/>
            </a:prstGeom>
          </p:spPr>
        </p:pic>
        <p:pic>
          <p:nvPicPr>
            <p:cNvPr id="2" name="Picture 1">
              <a:extLst>
                <a:ext uri="{FF2B5EF4-FFF2-40B4-BE49-F238E27FC236}">
                  <a16:creationId xmlns:a16="http://schemas.microsoft.com/office/drawing/2014/main" id="{E7B131A5-F925-F28C-547E-D805CED4E8FF}"/>
                </a:ext>
              </a:extLst>
            </p:cNvPr>
            <p:cNvPicPr>
              <a:picLocks noChangeAspect="1"/>
            </p:cNvPicPr>
            <p:nvPr/>
          </p:nvPicPr>
          <p:blipFill>
            <a:blip r:embed="rId17"/>
            <a:stretch>
              <a:fillRect/>
            </a:stretch>
          </p:blipFill>
          <p:spPr>
            <a:xfrm>
              <a:off x="8641242" y="3877013"/>
              <a:ext cx="3280682" cy="796888"/>
            </a:xfrm>
            <a:prstGeom prst="rect">
              <a:avLst/>
            </a:prstGeom>
          </p:spPr>
        </p:pic>
      </p:grpSp>
      <p:grpSp>
        <p:nvGrpSpPr>
          <p:cNvPr id="33" name="Group 32">
            <a:extLst>
              <a:ext uri="{FF2B5EF4-FFF2-40B4-BE49-F238E27FC236}">
                <a16:creationId xmlns:a16="http://schemas.microsoft.com/office/drawing/2014/main" id="{21CC712C-D6BE-F5F7-9EB0-D3F1B31F4E71}"/>
              </a:ext>
            </a:extLst>
          </p:cNvPr>
          <p:cNvGrpSpPr/>
          <p:nvPr/>
        </p:nvGrpSpPr>
        <p:grpSpPr>
          <a:xfrm>
            <a:off x="48956" y="1771725"/>
            <a:ext cx="5005390" cy="1059951"/>
            <a:chOff x="-1477303" y="3304074"/>
            <a:chExt cx="5487255" cy="1000784"/>
          </a:xfrm>
        </p:grpSpPr>
        <p:sp>
          <p:nvSpPr>
            <p:cNvPr id="18" name="Rectangle: Rounded Corners 17">
              <a:extLst>
                <a:ext uri="{FF2B5EF4-FFF2-40B4-BE49-F238E27FC236}">
                  <a16:creationId xmlns:a16="http://schemas.microsoft.com/office/drawing/2014/main" id="{CD3B12BF-7F7B-4698-7A97-24D445426E49}"/>
                </a:ext>
              </a:extLst>
            </p:cNvPr>
            <p:cNvSpPr/>
            <p:nvPr/>
          </p:nvSpPr>
          <p:spPr>
            <a:xfrm>
              <a:off x="-1477303" y="3304074"/>
              <a:ext cx="5487255" cy="10007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D1D6C5-F3C9-023A-E3EF-9915D96623B4}"/>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387193" y="3637612"/>
              <a:ext cx="5209915" cy="584646"/>
            </a:xfrm>
            <a:prstGeom prst="rect">
              <a:avLst/>
            </a:prstGeom>
          </p:spPr>
        </p:pic>
        <p:pic>
          <p:nvPicPr>
            <p:cNvPr id="22" name="Picture 21">
              <a:extLst>
                <a:ext uri="{FF2B5EF4-FFF2-40B4-BE49-F238E27FC236}">
                  <a16:creationId xmlns:a16="http://schemas.microsoft.com/office/drawing/2014/main" id="{F2288A4E-E787-5E4F-3ABB-36A32D3465CF}"/>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315507" y="3369246"/>
              <a:ext cx="1280229" cy="282648"/>
            </a:xfrm>
            <a:prstGeom prst="rect">
              <a:avLst/>
            </a:prstGeom>
          </p:spPr>
        </p:pic>
        <p:sp>
          <p:nvSpPr>
            <p:cNvPr id="23" name="TextBox 22">
              <a:extLst>
                <a:ext uri="{FF2B5EF4-FFF2-40B4-BE49-F238E27FC236}">
                  <a16:creationId xmlns:a16="http://schemas.microsoft.com/office/drawing/2014/main" id="{5E0C527F-102E-7647-3132-A9019B19459B}"/>
                </a:ext>
              </a:extLst>
            </p:cNvPr>
            <p:cNvSpPr txBox="1"/>
            <p:nvPr/>
          </p:nvSpPr>
          <p:spPr>
            <a:xfrm>
              <a:off x="2415410" y="3343905"/>
              <a:ext cx="1482859" cy="261610"/>
            </a:xfrm>
            <a:prstGeom prst="rect">
              <a:avLst/>
            </a:prstGeom>
            <a:noFill/>
          </p:spPr>
          <p:txBody>
            <a:bodyPr wrap="square" rtlCol="0">
              <a:spAutoFit/>
            </a:bodyPr>
            <a:lstStyle/>
            <a:p>
              <a:pPr algn="r"/>
              <a:r>
                <a:rPr lang="en-US" sz="1100">
                  <a:solidFill>
                    <a:srgbClr val="002060"/>
                  </a:solidFill>
                  <a:latin typeface="Helvetica" panose="020B0604020202020204" pitchFamily="34" charset="0"/>
                  <a:cs typeface="Helvetica" panose="020B0604020202020204" pitchFamily="34" charset="0"/>
                </a:rPr>
                <a:t>April 2, 2024</a:t>
              </a:r>
            </a:p>
          </p:txBody>
        </p:sp>
      </p:grpSp>
      <p:grpSp>
        <p:nvGrpSpPr>
          <p:cNvPr id="37" name="Group 36">
            <a:extLst>
              <a:ext uri="{FF2B5EF4-FFF2-40B4-BE49-F238E27FC236}">
                <a16:creationId xmlns:a16="http://schemas.microsoft.com/office/drawing/2014/main" id="{4493F94A-5A13-DEFB-4219-C9284937D12E}"/>
              </a:ext>
            </a:extLst>
          </p:cNvPr>
          <p:cNvGrpSpPr/>
          <p:nvPr/>
        </p:nvGrpSpPr>
        <p:grpSpPr>
          <a:xfrm>
            <a:off x="8449216" y="3514455"/>
            <a:ext cx="3620526" cy="1439670"/>
            <a:chOff x="8449216" y="3572823"/>
            <a:chExt cx="3620526" cy="1439670"/>
          </a:xfrm>
        </p:grpSpPr>
        <p:sp>
          <p:nvSpPr>
            <p:cNvPr id="35" name="Rectangle: Rounded Corners 34">
              <a:extLst>
                <a:ext uri="{FF2B5EF4-FFF2-40B4-BE49-F238E27FC236}">
                  <a16:creationId xmlns:a16="http://schemas.microsoft.com/office/drawing/2014/main" id="{6A1F64EC-C01F-C619-1645-793B41ED45F9}"/>
                </a:ext>
              </a:extLst>
            </p:cNvPr>
            <p:cNvSpPr/>
            <p:nvPr/>
          </p:nvSpPr>
          <p:spPr>
            <a:xfrm>
              <a:off x="8449216" y="3572823"/>
              <a:ext cx="3620526" cy="14396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0D6BA83-2DC5-D94B-6AA2-941B99D38EDD}"/>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r="3477" b="13449"/>
            <a:stretch/>
          </p:blipFill>
          <p:spPr>
            <a:xfrm>
              <a:off x="8534319" y="3896981"/>
              <a:ext cx="3450319" cy="997281"/>
            </a:xfrm>
            <a:prstGeom prst="rect">
              <a:avLst/>
            </a:prstGeom>
          </p:spPr>
        </p:pic>
        <p:pic>
          <p:nvPicPr>
            <p:cNvPr id="19" name="Picture 18">
              <a:extLst>
                <a:ext uri="{FF2B5EF4-FFF2-40B4-BE49-F238E27FC236}">
                  <a16:creationId xmlns:a16="http://schemas.microsoft.com/office/drawing/2014/main" id="{41B46F4D-BA0D-7199-B96D-9259BB3326B2}"/>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701373" y="3686074"/>
              <a:ext cx="1280229" cy="282648"/>
            </a:xfrm>
            <a:prstGeom prst="rect">
              <a:avLst/>
            </a:prstGeom>
          </p:spPr>
        </p:pic>
        <p:sp>
          <p:nvSpPr>
            <p:cNvPr id="20" name="TextBox 19">
              <a:extLst>
                <a:ext uri="{FF2B5EF4-FFF2-40B4-BE49-F238E27FC236}">
                  <a16:creationId xmlns:a16="http://schemas.microsoft.com/office/drawing/2014/main" id="{1D78207A-1200-9A9E-29BC-508AC7E374F8}"/>
                </a:ext>
              </a:extLst>
            </p:cNvPr>
            <p:cNvSpPr txBox="1"/>
            <p:nvPr/>
          </p:nvSpPr>
          <p:spPr>
            <a:xfrm>
              <a:off x="10536111" y="3680912"/>
              <a:ext cx="1482859" cy="261610"/>
            </a:xfrm>
            <a:prstGeom prst="rect">
              <a:avLst/>
            </a:prstGeom>
            <a:noFill/>
          </p:spPr>
          <p:txBody>
            <a:bodyPr wrap="square" rtlCol="0">
              <a:spAutoFit/>
            </a:bodyPr>
            <a:lstStyle/>
            <a:p>
              <a:r>
                <a:rPr lang="en-US" sz="1100">
                  <a:solidFill>
                    <a:srgbClr val="002060"/>
                  </a:solidFill>
                  <a:latin typeface="Helvetica" panose="020B0604020202020204" pitchFamily="34" charset="0"/>
                  <a:cs typeface="Helvetica" panose="020B0604020202020204" pitchFamily="34" charset="0"/>
                </a:rPr>
                <a:t>December 15, 2023</a:t>
              </a:r>
            </a:p>
          </p:txBody>
        </p:sp>
      </p:grpSp>
      <p:pic>
        <p:nvPicPr>
          <p:cNvPr id="11" name="Picture 10">
            <a:extLst>
              <a:ext uri="{FF2B5EF4-FFF2-40B4-BE49-F238E27FC236}">
                <a16:creationId xmlns:a16="http://schemas.microsoft.com/office/drawing/2014/main" id="{DDF46D95-FEB3-E0F2-C951-B1C9260278B6}"/>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3" name="Slide Number Placeholder 5">
            <a:extLst>
              <a:ext uri="{FF2B5EF4-FFF2-40B4-BE49-F238E27FC236}">
                <a16:creationId xmlns:a16="http://schemas.microsoft.com/office/drawing/2014/main" id="{9DD17450-7D87-926B-FBA1-3E0B7366071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9D7C39E1-A26C-E715-9317-29F77D5FB7C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7252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7AC85-2AB9-B9E3-2EB0-2B4292FC99DC}"/>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007C15B-91C3-6C47-1766-48427BC89BB1}"/>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7770F74-BEFC-8548-4EA7-7BA837776900}"/>
              </a:ext>
            </a:extLst>
          </p:cNvPr>
          <p:cNvSpPr txBox="1"/>
          <p:nvPr/>
        </p:nvSpPr>
        <p:spPr>
          <a:xfrm>
            <a:off x="482777" y="6191464"/>
            <a:ext cx="110125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Q6. What solutions [is your company/are your clients] using to prevent digital ad fraud? Base = Total Respondents.</a:t>
            </a:r>
          </a:p>
        </p:txBody>
      </p:sp>
      <p:sp>
        <p:nvSpPr>
          <p:cNvPr id="15" name="TextBox 14">
            <a:extLst>
              <a:ext uri="{FF2B5EF4-FFF2-40B4-BE49-F238E27FC236}">
                <a16:creationId xmlns:a16="http://schemas.microsoft.com/office/drawing/2014/main" id="{0C882EB1-395D-D553-3F27-4A612D01C0EE}"/>
              </a:ext>
            </a:extLst>
          </p:cNvPr>
          <p:cNvSpPr txBox="1"/>
          <p:nvPr/>
        </p:nvSpPr>
        <p:spPr>
          <a:xfrm>
            <a:off x="503714" y="1714078"/>
            <a:ext cx="112022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use the following solutions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prevent digital ad fraud…</a:t>
            </a:r>
            <a:endPar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03F1A4B7-1FF3-496F-2773-4C57E2EA0AA3}"/>
              </a:ext>
            </a:extLst>
          </p:cNvPr>
          <p:cNvSpPr txBox="1"/>
          <p:nvPr/>
        </p:nvSpPr>
        <p:spPr>
          <a:xfrm>
            <a:off x="6520826" y="2066000"/>
            <a:ext cx="1753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Marketers</a:t>
            </a:r>
          </a:p>
        </p:txBody>
      </p:sp>
      <p:sp>
        <p:nvSpPr>
          <p:cNvPr id="19" name="TextBox 18">
            <a:extLst>
              <a:ext uri="{FF2B5EF4-FFF2-40B4-BE49-F238E27FC236}">
                <a16:creationId xmlns:a16="http://schemas.microsoft.com/office/drawing/2014/main" id="{2A89D2D2-CB70-0432-E2D4-D46795CB8BDA}"/>
              </a:ext>
            </a:extLst>
          </p:cNvPr>
          <p:cNvSpPr txBox="1"/>
          <p:nvPr/>
        </p:nvSpPr>
        <p:spPr>
          <a:xfrm>
            <a:off x="8821307" y="2073891"/>
            <a:ext cx="176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Agency</a:t>
            </a:r>
            <a:b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Professionals</a:t>
            </a:r>
          </a:p>
        </p:txBody>
      </p:sp>
      <p:sp>
        <p:nvSpPr>
          <p:cNvPr id="22" name="Rectangle 21">
            <a:extLst>
              <a:ext uri="{FF2B5EF4-FFF2-40B4-BE49-F238E27FC236}">
                <a16:creationId xmlns:a16="http://schemas.microsoft.com/office/drawing/2014/main" id="{EFC2F3FC-D75A-00B0-1C18-EFBE9F88C40A}"/>
              </a:ext>
            </a:extLst>
          </p:cNvPr>
          <p:cNvSpPr/>
          <p:nvPr/>
        </p:nvSpPr>
        <p:spPr>
          <a:xfrm>
            <a:off x="6520827" y="2763790"/>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23" name="Rectangle 22">
            <a:extLst>
              <a:ext uri="{FF2B5EF4-FFF2-40B4-BE49-F238E27FC236}">
                <a16:creationId xmlns:a16="http://schemas.microsoft.com/office/drawing/2014/main" id="{68D2D050-E447-E871-812E-073DCE4D0FF6}"/>
              </a:ext>
            </a:extLst>
          </p:cNvPr>
          <p:cNvSpPr/>
          <p:nvPr/>
        </p:nvSpPr>
        <p:spPr>
          <a:xfrm>
            <a:off x="8821307" y="2763790"/>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82%</a:t>
            </a:r>
          </a:p>
        </p:txBody>
      </p:sp>
      <p:sp>
        <p:nvSpPr>
          <p:cNvPr id="25" name="Rectangle 24">
            <a:extLst>
              <a:ext uri="{FF2B5EF4-FFF2-40B4-BE49-F238E27FC236}">
                <a16:creationId xmlns:a16="http://schemas.microsoft.com/office/drawing/2014/main" id="{EC79C54F-6DA5-4309-EB63-3363AF1D0FB1}"/>
              </a:ext>
            </a:extLst>
          </p:cNvPr>
          <p:cNvSpPr/>
          <p:nvPr/>
        </p:nvSpPr>
        <p:spPr>
          <a:xfrm>
            <a:off x="6520827" y="3460963"/>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29%</a:t>
            </a:r>
          </a:p>
        </p:txBody>
      </p:sp>
      <p:sp>
        <p:nvSpPr>
          <p:cNvPr id="26" name="Rectangle 25">
            <a:extLst>
              <a:ext uri="{FF2B5EF4-FFF2-40B4-BE49-F238E27FC236}">
                <a16:creationId xmlns:a16="http://schemas.microsoft.com/office/drawing/2014/main" id="{F44EE0C1-DA88-219D-A15F-0A38F1B48D50}"/>
              </a:ext>
            </a:extLst>
          </p:cNvPr>
          <p:cNvSpPr/>
          <p:nvPr/>
        </p:nvSpPr>
        <p:spPr>
          <a:xfrm>
            <a:off x="8821307" y="3460963"/>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73%</a:t>
            </a:r>
          </a:p>
        </p:txBody>
      </p:sp>
      <p:sp>
        <p:nvSpPr>
          <p:cNvPr id="28" name="Rectangle 27">
            <a:extLst>
              <a:ext uri="{FF2B5EF4-FFF2-40B4-BE49-F238E27FC236}">
                <a16:creationId xmlns:a16="http://schemas.microsoft.com/office/drawing/2014/main" id="{A7A3F05B-0BE1-0E21-B261-8DB8622B0375}"/>
              </a:ext>
            </a:extLst>
          </p:cNvPr>
          <p:cNvSpPr/>
          <p:nvPr/>
        </p:nvSpPr>
        <p:spPr>
          <a:xfrm>
            <a:off x="6520827" y="4161386"/>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39%</a:t>
            </a:r>
          </a:p>
        </p:txBody>
      </p:sp>
      <p:sp>
        <p:nvSpPr>
          <p:cNvPr id="29" name="Rectangle 28">
            <a:extLst>
              <a:ext uri="{FF2B5EF4-FFF2-40B4-BE49-F238E27FC236}">
                <a16:creationId xmlns:a16="http://schemas.microsoft.com/office/drawing/2014/main" id="{A524029D-87EC-D215-3C4B-7498E5088BC9}"/>
              </a:ext>
            </a:extLst>
          </p:cNvPr>
          <p:cNvSpPr/>
          <p:nvPr/>
        </p:nvSpPr>
        <p:spPr>
          <a:xfrm>
            <a:off x="8821307" y="4161386"/>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36%</a:t>
            </a:r>
          </a:p>
        </p:txBody>
      </p:sp>
      <p:sp>
        <p:nvSpPr>
          <p:cNvPr id="31" name="Rectangle 30">
            <a:extLst>
              <a:ext uri="{FF2B5EF4-FFF2-40B4-BE49-F238E27FC236}">
                <a16:creationId xmlns:a16="http://schemas.microsoft.com/office/drawing/2014/main" id="{46ED9E2F-3EC2-7C56-5391-3A0D2C7D203D}"/>
              </a:ext>
            </a:extLst>
          </p:cNvPr>
          <p:cNvSpPr/>
          <p:nvPr/>
        </p:nvSpPr>
        <p:spPr>
          <a:xfrm>
            <a:off x="6520827" y="4860184"/>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32%</a:t>
            </a:r>
          </a:p>
        </p:txBody>
      </p:sp>
      <p:sp>
        <p:nvSpPr>
          <p:cNvPr id="32" name="Rectangle 31">
            <a:extLst>
              <a:ext uri="{FF2B5EF4-FFF2-40B4-BE49-F238E27FC236}">
                <a16:creationId xmlns:a16="http://schemas.microsoft.com/office/drawing/2014/main" id="{586E2718-E3C0-906A-20B5-03186B32C0EA}"/>
              </a:ext>
            </a:extLst>
          </p:cNvPr>
          <p:cNvSpPr/>
          <p:nvPr/>
        </p:nvSpPr>
        <p:spPr>
          <a:xfrm>
            <a:off x="8821307" y="4860184"/>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45%</a:t>
            </a:r>
          </a:p>
        </p:txBody>
      </p:sp>
      <p:pic>
        <p:nvPicPr>
          <p:cNvPr id="33" name="Picture 32" descr="Icon&#10;&#10;Description automatically generated">
            <a:extLst>
              <a:ext uri="{FF2B5EF4-FFF2-40B4-BE49-F238E27FC236}">
                <a16:creationId xmlns:a16="http://schemas.microsoft.com/office/drawing/2014/main" id="{64B6ABC6-1767-F2A2-816D-6B32BF3234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95692" y="2216634"/>
            <a:ext cx="365905" cy="428523"/>
          </a:xfrm>
          <a:prstGeom prst="rect">
            <a:avLst/>
          </a:prstGeom>
        </p:spPr>
      </p:pic>
      <p:pic>
        <p:nvPicPr>
          <p:cNvPr id="34" name="Picture 33" descr="Icon&#10;&#10;Description automatically generated">
            <a:extLst>
              <a:ext uri="{FF2B5EF4-FFF2-40B4-BE49-F238E27FC236}">
                <a16:creationId xmlns:a16="http://schemas.microsoft.com/office/drawing/2014/main" id="{BBFECAB0-4B05-8950-1BC9-509515D2F6E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57288" y="2195530"/>
            <a:ext cx="369289" cy="432485"/>
          </a:xfrm>
          <a:prstGeom prst="rect">
            <a:avLst/>
          </a:prstGeom>
        </p:spPr>
      </p:pic>
      <p:sp>
        <p:nvSpPr>
          <p:cNvPr id="43" name="Rectangle 42">
            <a:extLst>
              <a:ext uri="{FF2B5EF4-FFF2-40B4-BE49-F238E27FC236}">
                <a16:creationId xmlns:a16="http://schemas.microsoft.com/office/drawing/2014/main" id="{B97AE917-BB9F-817A-6C08-67C21C1E2D5D}"/>
              </a:ext>
            </a:extLst>
          </p:cNvPr>
          <p:cNvSpPr/>
          <p:nvPr/>
        </p:nvSpPr>
        <p:spPr>
          <a:xfrm>
            <a:off x="6514477" y="5558982"/>
            <a:ext cx="1762031" cy="57554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32%</a:t>
            </a:r>
          </a:p>
        </p:txBody>
      </p:sp>
      <p:sp>
        <p:nvSpPr>
          <p:cNvPr id="44" name="Rectangle 43">
            <a:extLst>
              <a:ext uri="{FF2B5EF4-FFF2-40B4-BE49-F238E27FC236}">
                <a16:creationId xmlns:a16="http://schemas.microsoft.com/office/drawing/2014/main" id="{62BA89B8-D22D-BE65-0E04-A9302CFCBDB1}"/>
              </a:ext>
            </a:extLst>
          </p:cNvPr>
          <p:cNvSpPr/>
          <p:nvPr/>
        </p:nvSpPr>
        <p:spPr>
          <a:xfrm>
            <a:off x="8814957" y="5558982"/>
            <a:ext cx="1762031" cy="57554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1F1A62"/>
                  </a:solidFill>
                </a:ln>
                <a:solidFill>
                  <a:prstClr val="white"/>
                </a:solidFill>
                <a:effectLst/>
                <a:uLnTx/>
                <a:uFillTx/>
                <a:latin typeface="Helvetica" panose="020B0403020202020204" pitchFamily="34" charset="0"/>
                <a:ea typeface="+mn-ea"/>
                <a:cs typeface="+mn-cs"/>
              </a:rPr>
              <a:t>36%</a:t>
            </a:r>
          </a:p>
        </p:txBody>
      </p:sp>
      <p:sp>
        <p:nvSpPr>
          <p:cNvPr id="47" name="Rectangle 46">
            <a:extLst>
              <a:ext uri="{FF2B5EF4-FFF2-40B4-BE49-F238E27FC236}">
                <a16:creationId xmlns:a16="http://schemas.microsoft.com/office/drawing/2014/main" id="{AC4F4BFC-58B5-9BAB-45FC-3CB0D5FA160D}"/>
              </a:ext>
            </a:extLst>
          </p:cNvPr>
          <p:cNvSpPr/>
          <p:nvPr/>
        </p:nvSpPr>
        <p:spPr>
          <a:xfrm>
            <a:off x="1615013" y="2762057"/>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Closely monitoring campaigns for increased activity which may be due to bots</a:t>
            </a:r>
          </a:p>
        </p:txBody>
      </p:sp>
      <p:sp>
        <p:nvSpPr>
          <p:cNvPr id="5" name="Rectangle 4">
            <a:extLst>
              <a:ext uri="{FF2B5EF4-FFF2-40B4-BE49-F238E27FC236}">
                <a16:creationId xmlns:a16="http://schemas.microsoft.com/office/drawing/2014/main" id="{F93D3FBA-8C07-9C29-CECE-60BD4D702727}"/>
              </a:ext>
            </a:extLst>
          </p:cNvPr>
          <p:cNvSpPr/>
          <p:nvPr/>
        </p:nvSpPr>
        <p:spPr>
          <a:xfrm>
            <a:off x="1608663" y="5555561"/>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Using only direct premium publisher relationships </a:t>
            </a:r>
          </a:p>
        </p:txBody>
      </p:sp>
      <p:sp>
        <p:nvSpPr>
          <p:cNvPr id="16" name="Rectangle 15">
            <a:extLst>
              <a:ext uri="{FF2B5EF4-FFF2-40B4-BE49-F238E27FC236}">
                <a16:creationId xmlns:a16="http://schemas.microsoft.com/office/drawing/2014/main" id="{2BED3601-4088-F53D-70EA-D44D8E5FA924}"/>
              </a:ext>
            </a:extLst>
          </p:cNvPr>
          <p:cNvSpPr/>
          <p:nvPr/>
        </p:nvSpPr>
        <p:spPr>
          <a:xfrm>
            <a:off x="1615013" y="3460097"/>
            <a:ext cx="4669448" cy="576407"/>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Establishing clear brand safety guidelines and ensuring all our partners adhere to them</a:t>
            </a:r>
          </a:p>
        </p:txBody>
      </p:sp>
      <p:sp>
        <p:nvSpPr>
          <p:cNvPr id="17" name="Rectangle 16">
            <a:extLst>
              <a:ext uri="{FF2B5EF4-FFF2-40B4-BE49-F238E27FC236}">
                <a16:creationId xmlns:a16="http://schemas.microsoft.com/office/drawing/2014/main" id="{367AB03D-44D7-099A-4B1C-D2B72207E048}"/>
              </a:ext>
            </a:extLst>
          </p:cNvPr>
          <p:cNvSpPr/>
          <p:nvPr/>
        </p:nvSpPr>
        <p:spPr>
          <a:xfrm>
            <a:off x="1615013" y="4158136"/>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Maintaining a whitelist of trusted sites</a:t>
            </a:r>
          </a:p>
        </p:txBody>
      </p:sp>
      <p:sp>
        <p:nvSpPr>
          <p:cNvPr id="20" name="Rectangle 19">
            <a:extLst>
              <a:ext uri="{FF2B5EF4-FFF2-40B4-BE49-F238E27FC236}">
                <a16:creationId xmlns:a16="http://schemas.microsoft.com/office/drawing/2014/main" id="{57930BDA-1CCA-C043-E454-7CC9A55E4159}"/>
              </a:ext>
            </a:extLst>
          </p:cNvPr>
          <p:cNvSpPr/>
          <p:nvPr/>
        </p:nvSpPr>
        <p:spPr>
          <a:xfrm>
            <a:off x="1615013" y="4855309"/>
            <a:ext cx="4669448" cy="575542"/>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Partnering with '3rd Party' ad verification vendors / fraud detection vendors</a:t>
            </a:r>
          </a:p>
        </p:txBody>
      </p:sp>
      <p:sp>
        <p:nvSpPr>
          <p:cNvPr id="6" name="TextBox 5">
            <a:extLst>
              <a:ext uri="{FF2B5EF4-FFF2-40B4-BE49-F238E27FC236}">
                <a16:creationId xmlns:a16="http://schemas.microsoft.com/office/drawing/2014/main" id="{8716CD4C-0D56-13D9-0E39-796A3110DD52}"/>
              </a:ext>
            </a:extLst>
          </p:cNvPr>
          <p:cNvSpPr txBox="1"/>
          <p:nvPr/>
        </p:nvSpPr>
        <p:spPr>
          <a:xfrm>
            <a:off x="156142" y="406820"/>
            <a:ext cx="11842490" cy="89255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600" b="1">
                <a:solidFill>
                  <a:srgbClr val="1B1464"/>
                </a:solidFill>
                <a:latin typeface="Helvetica" pitchFamily="2" charset="0"/>
              </a:rPr>
              <a:t>Agencies, with their experience in monitoring campaigns and access to evaluation tools, generally feel more culpable for the results</a:t>
            </a:r>
          </a:p>
        </p:txBody>
      </p:sp>
      <p:pic>
        <p:nvPicPr>
          <p:cNvPr id="2" name="Picture 1">
            <a:extLst>
              <a:ext uri="{FF2B5EF4-FFF2-40B4-BE49-F238E27FC236}">
                <a16:creationId xmlns:a16="http://schemas.microsoft.com/office/drawing/2014/main" id="{8722ADA1-86F8-F26F-8BE1-9C8BCFCBC0A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F358BF7C-7CBB-4957-F7AB-0E5524D33CA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9F29BE5B-8023-B031-4840-F3666DA612D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15960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9F11-9FDC-BC89-BA34-71522FEDEC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A15675-E011-3C23-2466-158501A0523B}"/>
              </a:ext>
            </a:extLst>
          </p:cNvPr>
          <p:cNvSpPr/>
          <p:nvPr/>
        </p:nvSpPr>
        <p:spPr>
          <a:xfrm>
            <a:off x="156989" y="438666"/>
            <a:ext cx="116232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Yet, in the end, everyone is pointing fingers in different directions with no accountability in sight </a:t>
            </a:r>
          </a:p>
        </p:txBody>
      </p:sp>
      <p:sp>
        <p:nvSpPr>
          <p:cNvPr id="6" name="TextBox 5">
            <a:extLst>
              <a:ext uri="{FF2B5EF4-FFF2-40B4-BE49-F238E27FC236}">
                <a16:creationId xmlns:a16="http://schemas.microsoft.com/office/drawing/2014/main" id="{945EFAE7-38B3-F141-EAE3-ED241C4013D8}"/>
              </a:ext>
            </a:extLst>
          </p:cNvPr>
          <p:cNvSpPr txBox="1"/>
          <p:nvPr/>
        </p:nvSpPr>
        <p:spPr>
          <a:xfrm>
            <a:off x="461689" y="6181184"/>
            <a:ext cx="11023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Q10. Please rank the following based on who you believe is most responsible for preventing digital ad fraud? Base = Total Respondents. </a:t>
            </a:r>
          </a:p>
        </p:txBody>
      </p:sp>
      <p:sp>
        <p:nvSpPr>
          <p:cNvPr id="67" name="Rectangle 66">
            <a:extLst>
              <a:ext uri="{FF2B5EF4-FFF2-40B4-BE49-F238E27FC236}">
                <a16:creationId xmlns:a16="http://schemas.microsoft.com/office/drawing/2014/main" id="{EA29594E-104F-948F-3FC6-15795CE501AD}"/>
              </a:ext>
            </a:extLst>
          </p:cNvPr>
          <p:cNvSpPr/>
          <p:nvPr/>
        </p:nvSpPr>
        <p:spPr>
          <a:xfrm>
            <a:off x="4710896" y="1879290"/>
            <a:ext cx="7481104" cy="423467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1D5DFC06-C528-1C5D-8F65-10B1BA2A14C3}"/>
              </a:ext>
            </a:extLst>
          </p:cNvPr>
          <p:cNvSpPr txBox="1"/>
          <p:nvPr/>
        </p:nvSpPr>
        <p:spPr>
          <a:xfrm>
            <a:off x="6691757" y="2265743"/>
            <a:ext cx="34432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mn-cs"/>
              </a:rPr>
              <a:t>% of total respondents </a:t>
            </a: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69F24A-A19F-AD5E-BEA6-886B62F48CAD}"/>
              </a:ext>
            </a:extLst>
          </p:cNvPr>
          <p:cNvSpPr txBox="1"/>
          <p:nvPr/>
        </p:nvSpPr>
        <p:spPr>
          <a:xfrm>
            <a:off x="5015598" y="3300271"/>
            <a:ext cx="3204696" cy="1938992"/>
          </a:xfrm>
          <a:prstGeom prst="rect">
            <a:avLst/>
          </a:prstGeom>
          <a:solidFill>
            <a:schemeClr val="bg1"/>
          </a:solidFill>
          <a:ln w="28575">
            <a:solidFill>
              <a:srgbClr val="00BFF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32%</a:t>
            </a:r>
            <a:r>
              <a:rPr kumimoji="0" lang="en-US" sz="4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believe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advertisers</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responsible for preventing digital ad fraud</a:t>
            </a:r>
          </a:p>
        </p:txBody>
      </p:sp>
      <p:sp>
        <p:nvSpPr>
          <p:cNvPr id="3" name="TextBox 2">
            <a:extLst>
              <a:ext uri="{FF2B5EF4-FFF2-40B4-BE49-F238E27FC236}">
                <a16:creationId xmlns:a16="http://schemas.microsoft.com/office/drawing/2014/main" id="{29A72092-E0E3-DF9B-A1E5-D45830430E42}"/>
              </a:ext>
            </a:extLst>
          </p:cNvPr>
          <p:cNvSpPr txBox="1"/>
          <p:nvPr/>
        </p:nvSpPr>
        <p:spPr>
          <a:xfrm>
            <a:off x="8668066" y="3300271"/>
            <a:ext cx="3204696" cy="1938992"/>
          </a:xfrm>
          <a:prstGeom prst="rect">
            <a:avLst/>
          </a:prstGeom>
          <a:solidFill>
            <a:schemeClr val="bg1"/>
          </a:solidFill>
          <a:ln w="28575">
            <a:solidFill>
              <a:srgbClr val="ED3C8D"/>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27% </a:t>
            </a:r>
            <a:b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believe</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agencies</a:t>
            </a: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b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responsible for preventing digital ad fraud</a:t>
            </a:r>
            <a:endParaRPr kumimoji="0" lang="en-US" sz="2400" b="0" i="0" u="none" strike="noStrike" kern="1200" cap="none" spc="0" normalizeH="0" baseline="0" noProof="0">
              <a:ln>
                <a:noFill/>
              </a:ln>
              <a:solidFill>
                <a:srgbClr val="1B1464"/>
              </a:solidFill>
              <a:effectLst/>
              <a:uLnTx/>
              <a:uFillTx/>
              <a:latin typeface="Calibri" panose="020F0502020204030204"/>
              <a:ea typeface="+mn-ea"/>
              <a:cs typeface="+mn-cs"/>
            </a:endParaRPr>
          </a:p>
        </p:txBody>
      </p:sp>
      <p:pic>
        <p:nvPicPr>
          <p:cNvPr id="8" name="Picture 7" descr="A group of hands pointing at each other&#10;&#10;Description automatically generated">
            <a:extLst>
              <a:ext uri="{FF2B5EF4-FFF2-40B4-BE49-F238E27FC236}">
                <a16:creationId xmlns:a16="http://schemas.microsoft.com/office/drawing/2014/main" id="{D6C10CC4-EE81-5B01-A950-16F9B5AEFE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876783"/>
            <a:ext cx="4710896" cy="4234673"/>
          </a:xfrm>
          <a:prstGeom prst="rect">
            <a:avLst/>
          </a:prstGeom>
        </p:spPr>
      </p:pic>
      <p:pic>
        <p:nvPicPr>
          <p:cNvPr id="5" name="Picture 4">
            <a:extLst>
              <a:ext uri="{FF2B5EF4-FFF2-40B4-BE49-F238E27FC236}">
                <a16:creationId xmlns:a16="http://schemas.microsoft.com/office/drawing/2014/main" id="{31ECFF38-3828-BBD5-1169-A65042DDAE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4D13D9FC-750C-03CB-5F1E-C1EE2859ED1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650D619-4A50-6B3A-4004-06287A3C1C4F}"/>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7964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4720F-CB0C-7651-5B1D-854E97F7FF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2031" y="2"/>
            <a:ext cx="2589967" cy="1508134"/>
          </a:xfrm>
          <a:prstGeom prst="rect">
            <a:avLst/>
          </a:prstGeom>
        </p:spPr>
      </p:pic>
      <p:sp>
        <p:nvSpPr>
          <p:cNvPr id="4" name="TextBox 3">
            <a:extLst>
              <a:ext uri="{FF2B5EF4-FFF2-40B4-BE49-F238E27FC236}">
                <a16:creationId xmlns:a16="http://schemas.microsoft.com/office/drawing/2014/main" id="{F2D13E70-8553-8EC6-5341-E26283AD104B}"/>
              </a:ext>
            </a:extLst>
          </p:cNvPr>
          <p:cNvSpPr txBox="1"/>
          <p:nvPr/>
        </p:nvSpPr>
        <p:spPr>
          <a:xfrm>
            <a:off x="472837" y="6201403"/>
            <a:ext cx="116976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based on in-depth interviews, fielded October 2023. Survey base: Marketer and agency contacts from the Advertiser Perceptions ‘Senior Marketer’ and ‘Streaming Video’ online communities. </a:t>
            </a:r>
          </a:p>
        </p:txBody>
      </p:sp>
      <p:sp>
        <p:nvSpPr>
          <p:cNvPr id="8" name="TextBox 7">
            <a:extLst>
              <a:ext uri="{FF2B5EF4-FFF2-40B4-BE49-F238E27FC236}">
                <a16:creationId xmlns:a16="http://schemas.microsoft.com/office/drawing/2014/main" id="{7F08F077-7EAA-517D-4D60-3F2AF1883699}"/>
              </a:ext>
            </a:extLst>
          </p:cNvPr>
          <p:cNvSpPr txBox="1"/>
          <p:nvPr/>
        </p:nvSpPr>
        <p:spPr>
          <a:xfrm>
            <a:off x="126264" y="255260"/>
            <a:ext cx="1094381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In their own words: </a:t>
            </a:r>
            <a:r>
              <a:rPr lang="en-US" sz="2600" b="1">
                <a:solidFill>
                  <a:srgbClr val="00BFF2"/>
                </a:solidFill>
                <a:latin typeface="Helvetica" panose="020B0604020202020204" pitchFamily="34" charset="0"/>
              </a:rPr>
              <a:t>Marketers agree on the need for transparency and accountability, and expect as much from media partners</a:t>
            </a:r>
          </a:p>
        </p:txBody>
      </p:sp>
      <p:grpSp>
        <p:nvGrpSpPr>
          <p:cNvPr id="2" name="Group 1">
            <a:extLst>
              <a:ext uri="{FF2B5EF4-FFF2-40B4-BE49-F238E27FC236}">
                <a16:creationId xmlns:a16="http://schemas.microsoft.com/office/drawing/2014/main" id="{2608D2C9-E68F-2350-63E3-DDF4459D0211}"/>
              </a:ext>
            </a:extLst>
          </p:cNvPr>
          <p:cNvGrpSpPr/>
          <p:nvPr/>
        </p:nvGrpSpPr>
        <p:grpSpPr>
          <a:xfrm>
            <a:off x="420483" y="1445803"/>
            <a:ext cx="6224308" cy="1768364"/>
            <a:chOff x="1309303" y="1895858"/>
            <a:chExt cx="8792366" cy="1528900"/>
          </a:xfrm>
        </p:grpSpPr>
        <p:sp>
          <p:nvSpPr>
            <p:cNvPr id="7" name="Speech Bubble: Rectangle 6">
              <a:extLst>
                <a:ext uri="{FF2B5EF4-FFF2-40B4-BE49-F238E27FC236}">
                  <a16:creationId xmlns:a16="http://schemas.microsoft.com/office/drawing/2014/main" id="{80980E98-43B9-F638-A766-7E9885B4AA71}"/>
                </a:ext>
              </a:extLst>
            </p:cNvPr>
            <p:cNvSpPr/>
            <p:nvPr/>
          </p:nvSpPr>
          <p:spPr>
            <a:xfrm>
              <a:off x="1309304" y="1895858"/>
              <a:ext cx="8792365" cy="1528900"/>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B27806C-A400-CBF1-8206-4132DEC9040A}"/>
                </a:ext>
              </a:extLst>
            </p:cNvPr>
            <p:cNvSpPr/>
            <p:nvPr/>
          </p:nvSpPr>
          <p:spPr>
            <a:xfrm>
              <a:off x="1309303" y="1949749"/>
              <a:ext cx="8792365" cy="1432333"/>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 think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it's our job to really demand of our partners that they treat us well</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I think the way that we hold them to that is we look for a lot of granularity in the data we get back. We ask questions on what they're doing to prevent fraud and when we see something that looks strange, we bring it to their attention. </a:t>
              </a:r>
              <a:b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If they don't have a good answer, we find a different partner</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11" name="Rectangle 10">
            <a:extLst>
              <a:ext uri="{FF2B5EF4-FFF2-40B4-BE49-F238E27FC236}">
                <a16:creationId xmlns:a16="http://schemas.microsoft.com/office/drawing/2014/main" id="{8B42C4F0-EEF9-5606-A98D-C46530E804B0}"/>
              </a:ext>
            </a:extLst>
          </p:cNvPr>
          <p:cNvSpPr/>
          <p:nvPr/>
        </p:nvSpPr>
        <p:spPr>
          <a:xfrm>
            <a:off x="310190" y="3502846"/>
            <a:ext cx="5108355"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CMO, Consumer Electronics Category (Anonymous)</a:t>
            </a:r>
          </a:p>
        </p:txBody>
      </p:sp>
      <p:grpSp>
        <p:nvGrpSpPr>
          <p:cNvPr id="12" name="Group 11">
            <a:extLst>
              <a:ext uri="{FF2B5EF4-FFF2-40B4-BE49-F238E27FC236}">
                <a16:creationId xmlns:a16="http://schemas.microsoft.com/office/drawing/2014/main" id="{7E9B438D-B512-0C1B-5F4C-81886538852A}"/>
              </a:ext>
            </a:extLst>
          </p:cNvPr>
          <p:cNvGrpSpPr/>
          <p:nvPr/>
        </p:nvGrpSpPr>
        <p:grpSpPr>
          <a:xfrm>
            <a:off x="5665241" y="3431958"/>
            <a:ext cx="6255995" cy="1781820"/>
            <a:chOff x="4571446" y="-460826"/>
            <a:chExt cx="3203015" cy="3791935"/>
          </a:xfrm>
        </p:grpSpPr>
        <p:sp>
          <p:nvSpPr>
            <p:cNvPr id="13" name="Speech Bubble: Rectangle 12">
              <a:extLst>
                <a:ext uri="{FF2B5EF4-FFF2-40B4-BE49-F238E27FC236}">
                  <a16:creationId xmlns:a16="http://schemas.microsoft.com/office/drawing/2014/main" id="{86F58C77-6BAF-2F6B-1F49-698BF283E96A}"/>
                </a:ext>
              </a:extLst>
            </p:cNvPr>
            <p:cNvSpPr/>
            <p:nvPr/>
          </p:nvSpPr>
          <p:spPr>
            <a:xfrm>
              <a:off x="4571446" y="-460826"/>
              <a:ext cx="3203015" cy="3791935"/>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98A312F-2141-7183-C826-C7252B61A928}"/>
                </a:ext>
              </a:extLst>
            </p:cNvPr>
            <p:cNvSpPr/>
            <p:nvPr/>
          </p:nvSpPr>
          <p:spPr>
            <a:xfrm>
              <a:off x="4571446" y="-359536"/>
              <a:ext cx="3203015" cy="358935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On the advertiser side, it's on me.</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It's my budget, I own the money, I represent the company so it's on me to confirm that I'm doing things right. </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 publisher is equally responsible.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It's on me to figure out if they're sketchy, but if they're operating illegally or immorally, then it's the publisher's fault.  I buy from an intermediary/DSP and it's on them as well.  Everyone is culpable.”</a:t>
              </a:r>
            </a:p>
          </p:txBody>
        </p:sp>
      </p:grpSp>
      <p:sp>
        <p:nvSpPr>
          <p:cNvPr id="15" name="Rectangle 14">
            <a:extLst>
              <a:ext uri="{FF2B5EF4-FFF2-40B4-BE49-F238E27FC236}">
                <a16:creationId xmlns:a16="http://schemas.microsoft.com/office/drawing/2014/main" id="{B700F397-888E-8077-612E-534B62C09319}"/>
              </a:ext>
            </a:extLst>
          </p:cNvPr>
          <p:cNvSpPr/>
          <p:nvPr/>
        </p:nvSpPr>
        <p:spPr>
          <a:xfrm>
            <a:off x="5676225" y="5488499"/>
            <a:ext cx="5147764"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VP, Brand &amp; Media, e-commerce Category (Anonymous)</a:t>
            </a:r>
          </a:p>
        </p:txBody>
      </p:sp>
      <p:pic>
        <p:nvPicPr>
          <p:cNvPr id="3" name="Picture 2">
            <a:extLst>
              <a:ext uri="{FF2B5EF4-FFF2-40B4-BE49-F238E27FC236}">
                <a16:creationId xmlns:a16="http://schemas.microsoft.com/office/drawing/2014/main" id="{93985175-D0C7-3164-D0FF-C644DE23D4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2A374202-97F6-D161-3402-10588A4E9C9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D657F006-6C4D-BC59-FFAA-5C9123693A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18908601"/>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SharedWithUsers>
  </documentManagement>
</p:properties>
</file>

<file path=customXml/itemProps1.xml><?xml version="1.0" encoding="utf-8"?>
<ds:datastoreItem xmlns:ds="http://schemas.openxmlformats.org/officeDocument/2006/customXml" ds:itemID="{CE249229-4F70-46B9-B7F3-042F953F8B45}"/>
</file>

<file path=customXml/itemProps2.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3.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c00419b3-ff22-4e92-8e74-ef4894f6b0e1"/>
    <ds:schemaRef ds:uri="c3801c2d-3f2f-44a1-8478-554d1c91a4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655</TotalTime>
  <Words>2061</Words>
  <Application>Microsoft Office PowerPoint</Application>
  <PresentationFormat>Widescreen</PresentationFormat>
  <Paragraphs>191</Paragraphs>
  <Slides>15</Slides>
  <Notes>9</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Arial</vt:lpstr>
      <vt:lpstr>Calibri</vt:lpstr>
      <vt:lpstr>Calibri Light</vt:lpstr>
      <vt:lpstr>Helvetica</vt:lpstr>
      <vt:lpstr>Helvetica Bold</vt:lpstr>
      <vt:lpstr>Helvetica Light</vt:lpstr>
      <vt:lpstr>Helvetica-Light</vt:lpstr>
      <vt:lpstr>Helvetica-Lightoblique</vt:lpstr>
      <vt:lpstr>Trebuchet MS</vt:lpstr>
      <vt:lpstr>1_Custom Design</vt:lpstr>
      <vt:lpstr>2_Custom Design</vt:lpstr>
      <vt:lpstr>7_Custom Design</vt:lpstr>
      <vt:lpstr>6_Custom Design</vt:lpstr>
      <vt:lpstr>3_Custom Design</vt:lpstr>
      <vt:lpstr>Office Theme</vt:lpstr>
      <vt:lpstr>4_Office Theme</vt:lpstr>
      <vt:lpstr>2_Office Theme</vt:lpstr>
      <vt:lpstr>Who is responsible for monitoring ad fraud within my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1</cp:revision>
  <cp:lastPrinted>2024-04-05T15:49:47Z</cp:lastPrinted>
  <dcterms:created xsi:type="dcterms:W3CDTF">2019-11-08T17:29:39Z</dcterms:created>
  <dcterms:modified xsi:type="dcterms:W3CDTF">2024-08-19T16:33:24Z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