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83" r:id="rId6"/>
    <p:sldMasterId id="2147483708" r:id="rId7"/>
  </p:sldMasterIdLst>
  <p:notesMasterIdLst>
    <p:notesMasterId r:id="rId36"/>
  </p:notesMasterIdLst>
  <p:sldIdLst>
    <p:sldId id="2146846064" r:id="rId8"/>
    <p:sldId id="2146846055" r:id="rId9"/>
    <p:sldId id="2146846053" r:id="rId10"/>
    <p:sldId id="2146846044" r:id="rId11"/>
    <p:sldId id="2146846048" r:id="rId12"/>
    <p:sldId id="2146846028" r:id="rId13"/>
    <p:sldId id="2147376461" r:id="rId14"/>
    <p:sldId id="2146846032" r:id="rId15"/>
    <p:sldId id="2146846038" r:id="rId16"/>
    <p:sldId id="2146846025" r:id="rId17"/>
    <p:sldId id="2146846037" r:id="rId18"/>
    <p:sldId id="2147376462" r:id="rId19"/>
    <p:sldId id="16304" r:id="rId20"/>
    <p:sldId id="2146846054" r:id="rId21"/>
    <p:sldId id="2146846655" r:id="rId22"/>
    <p:sldId id="2147376448" r:id="rId23"/>
    <p:sldId id="2147376449" r:id="rId24"/>
    <p:sldId id="2147376456" r:id="rId25"/>
    <p:sldId id="2147376451" r:id="rId26"/>
    <p:sldId id="2147376460" r:id="rId27"/>
    <p:sldId id="2147376455" r:id="rId28"/>
    <p:sldId id="2147376454" r:id="rId29"/>
    <p:sldId id="2147376445" r:id="rId30"/>
    <p:sldId id="2147376446" r:id="rId31"/>
    <p:sldId id="2144327406" r:id="rId32"/>
    <p:sldId id="2144327929" r:id="rId33"/>
    <p:sldId id="2144328274" r:id="rId34"/>
    <p:sldId id="2146846052"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ACD09CA3-38A1-5F5B-8715-499BA24A48C7}" name="Karolina Guillen" initials="KG" userId="Karolina Guillen" providerId="None"/>
  <p188:author id="{F0141AB7-7F25-3C16-C77D-5FEA2DA4B116}" name="Karolina Guillen" initials="KG"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14" clrIdx="0">
    <p:extLst>
      <p:ext uri="{19B8F6BF-5375-455C-9EA6-DF929625EA0E}">
        <p15:presenceInfo xmlns:p15="http://schemas.microsoft.com/office/powerpoint/2012/main" userId="S::leahm@thevab.com::d5b2ae9e-9213-4442-b7df-4db8cbe51e5d" providerId="AD"/>
      </p:ext>
    </p:extLst>
  </p:cmAuthor>
  <p:cmAuthor id="2" name="karolinaG@thevab.com" initials="k" lastIdx="45" clrIdx="1">
    <p:extLst>
      <p:ext uri="{19B8F6BF-5375-455C-9EA6-DF929625EA0E}">
        <p15:presenceInfo xmlns:p15="http://schemas.microsoft.com/office/powerpoint/2012/main" userId="S::karolinaG@thevab.com::c1c08796-a0be-47c6-af52-5d31fd96ec50" providerId="AD"/>
      </p:ext>
    </p:extLst>
  </p:cmAuthor>
  <p:cmAuthor id="3" name="Jason Wiese" initials="JW" lastIdx="34" clrIdx="2">
    <p:extLst>
      <p:ext uri="{19B8F6BF-5375-455C-9EA6-DF929625EA0E}">
        <p15:presenceInfo xmlns:p15="http://schemas.microsoft.com/office/powerpoint/2012/main" userId="S::jasonw@thevab.com::4bff8d5b-7de6-4655-b397-69b0afc81113" providerId="AD"/>
      </p:ext>
    </p:extLst>
  </p:cmAuthor>
  <p:cmAuthor id="4" name="Marianne Vita" initials="MV" lastIdx="48" clrIdx="3">
    <p:extLst>
      <p:ext uri="{19B8F6BF-5375-455C-9EA6-DF929625EA0E}">
        <p15:presenceInfo xmlns:p15="http://schemas.microsoft.com/office/powerpoint/2012/main" userId="S::mariannev@thevab.com::35b1102d-d340-4a85-a709-12ee727aa48b" providerId="AD"/>
      </p:ext>
    </p:extLst>
  </p:cmAuthor>
  <p:cmAuthor id="5" name="Danielle Delauro" initials="DD" lastIdx="57" clrIdx="4">
    <p:extLst>
      <p:ext uri="{19B8F6BF-5375-455C-9EA6-DF929625EA0E}">
        <p15:presenceInfo xmlns:p15="http://schemas.microsoft.com/office/powerpoint/2012/main" userId="S::danielled@thevab.com::79c3a64d-209a-45df-902b-7cba6cccf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ED3C8D"/>
    <a:srgbClr val="1F1A62"/>
    <a:srgbClr val="FFE600"/>
    <a:srgbClr val="4EBEA4"/>
    <a:srgbClr val="00BFF2"/>
    <a:srgbClr val="E2E8F1"/>
    <a:srgbClr val="A343FF"/>
    <a:srgbClr val="D0D8E0"/>
    <a:srgbClr val="6D6D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72805-94CB-4454-ABE0-D1EEB7EFBDAD}" v="167" dt="2025-04-23T17:07:48.131"/>
    <p1510:client id="{809E2BCC-7643-489D-993B-5B5888A64236}" v="53" dt="2025-04-23T20:14:47.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61DE4E67-6933-4CD0-97D3-123B198D2DB6}"/>
    <pc:docChg chg="undo custSel delSld modSld sldOrd">
      <pc:chgData name="Karolina Guillen" userId="c1c08796-a0be-47c6-af52-5d31fd96ec50" providerId="ADAL" clId="{61DE4E67-6933-4CD0-97D3-123B198D2DB6}" dt="2025-04-15T15:13:54.474" v="5513" actId="20577"/>
      <pc:docMkLst>
        <pc:docMk/>
      </pc:docMkLst>
      <pc:sldChg chg="addSp delSp modSp mod">
        <pc:chgData name="Karolina Guillen" userId="c1c08796-a0be-47c6-af52-5d31fd96ec50" providerId="ADAL" clId="{61DE4E67-6933-4CD0-97D3-123B198D2DB6}" dt="2025-04-15T13:36:47.806" v="5046" actId="14100"/>
        <pc:sldMkLst>
          <pc:docMk/>
          <pc:sldMk cId="1259661119" sldId="16304"/>
        </pc:sldMkLst>
        <pc:spChg chg="mod">
          <ac:chgData name="Karolina Guillen" userId="c1c08796-a0be-47c6-af52-5d31fd96ec50" providerId="ADAL" clId="{61DE4E67-6933-4CD0-97D3-123B198D2DB6}" dt="2025-04-15T13:36:47.806" v="5046" actId="14100"/>
          <ac:spMkLst>
            <pc:docMk/>
            <pc:sldMk cId="1259661119" sldId="16304"/>
            <ac:spMk id="2" creationId="{E08729ED-BC0B-3FA2-DC04-0A15FA762853}"/>
          </ac:spMkLst>
        </pc:spChg>
        <pc:picChg chg="add mod">
          <ac:chgData name="Karolina Guillen" userId="c1c08796-a0be-47c6-af52-5d31fd96ec50" providerId="ADAL" clId="{61DE4E67-6933-4CD0-97D3-123B198D2DB6}" dt="2025-04-04T21:18:21.369" v="2195" actId="1076"/>
          <ac:picMkLst>
            <pc:docMk/>
            <pc:sldMk cId="1259661119" sldId="16304"/>
            <ac:picMk id="5" creationId="{7B84045C-4FE2-FC29-81AF-B2415586D8D1}"/>
          </ac:picMkLst>
        </pc:picChg>
        <pc:picChg chg="add mod">
          <ac:chgData name="Karolina Guillen" userId="c1c08796-a0be-47c6-af52-5d31fd96ec50" providerId="ADAL" clId="{61DE4E67-6933-4CD0-97D3-123B198D2DB6}" dt="2025-04-04T21:19:00.040" v="2202" actId="1076"/>
          <ac:picMkLst>
            <pc:docMk/>
            <pc:sldMk cId="1259661119" sldId="16304"/>
            <ac:picMk id="8" creationId="{AF557F9A-93D8-20CB-2268-C6E0418FEE2C}"/>
          </ac:picMkLst>
        </pc:picChg>
        <pc:picChg chg="add mod">
          <ac:chgData name="Karolina Guillen" userId="c1c08796-a0be-47c6-af52-5d31fd96ec50" providerId="ADAL" clId="{61DE4E67-6933-4CD0-97D3-123B198D2DB6}" dt="2025-04-04T21:19:08.335" v="2204" actId="14100"/>
          <ac:picMkLst>
            <pc:docMk/>
            <pc:sldMk cId="1259661119" sldId="16304"/>
            <ac:picMk id="10" creationId="{31696DD2-E5CD-A796-8730-69A344B89802}"/>
          </ac:picMkLst>
        </pc:picChg>
        <pc:picChg chg="add mod">
          <ac:chgData name="Karolina Guillen" userId="c1c08796-a0be-47c6-af52-5d31fd96ec50" providerId="ADAL" clId="{61DE4E67-6933-4CD0-97D3-123B198D2DB6}" dt="2025-04-04T21:26:28.199" v="2253" actId="1076"/>
          <ac:picMkLst>
            <pc:docMk/>
            <pc:sldMk cId="1259661119" sldId="16304"/>
            <ac:picMk id="13" creationId="{C7A009F7-3CDF-31DC-F5BB-A0B624FB5526}"/>
          </ac:picMkLst>
        </pc:picChg>
        <pc:picChg chg="add mod">
          <ac:chgData name="Karolina Guillen" userId="c1c08796-a0be-47c6-af52-5d31fd96ec50" providerId="ADAL" clId="{61DE4E67-6933-4CD0-97D3-123B198D2DB6}" dt="2025-04-04T21:27:44.529" v="2261" actId="14100"/>
          <ac:picMkLst>
            <pc:docMk/>
            <pc:sldMk cId="1259661119" sldId="16304"/>
            <ac:picMk id="14" creationId="{F63C791B-B695-2753-F614-75E77E0AA524}"/>
          </ac:picMkLst>
        </pc:picChg>
        <pc:picChg chg="add mod">
          <ac:chgData name="Karolina Guillen" userId="c1c08796-a0be-47c6-af52-5d31fd96ec50" providerId="ADAL" clId="{61DE4E67-6933-4CD0-97D3-123B198D2DB6}" dt="2025-04-14T18:33:29.021" v="3327" actId="3626"/>
          <ac:picMkLst>
            <pc:docMk/>
            <pc:sldMk cId="1259661119" sldId="16304"/>
            <ac:picMk id="15" creationId="{9C84B699-5015-2B30-A08B-90F3E8DAC5E9}"/>
          </ac:picMkLst>
        </pc:picChg>
        <pc:picChg chg="add mod">
          <ac:chgData name="Karolina Guillen" userId="c1c08796-a0be-47c6-af52-5d31fd96ec50" providerId="ADAL" clId="{61DE4E67-6933-4CD0-97D3-123B198D2DB6}" dt="2025-04-04T21:31:58.550" v="2279" actId="1076"/>
          <ac:picMkLst>
            <pc:docMk/>
            <pc:sldMk cId="1259661119" sldId="16304"/>
            <ac:picMk id="16" creationId="{E4BC08CD-F155-0606-FF97-7A8295758C5B}"/>
          </ac:picMkLst>
        </pc:picChg>
        <pc:picChg chg="add mod">
          <ac:chgData name="Karolina Guillen" userId="c1c08796-a0be-47c6-af52-5d31fd96ec50" providerId="ADAL" clId="{61DE4E67-6933-4CD0-97D3-123B198D2DB6}" dt="2025-04-04T21:32:46.785" v="2290" actId="1076"/>
          <ac:picMkLst>
            <pc:docMk/>
            <pc:sldMk cId="1259661119" sldId="16304"/>
            <ac:picMk id="18" creationId="{01436DC0-D2CF-AAE3-EF2D-8B82C7DC427F}"/>
          </ac:picMkLst>
        </pc:picChg>
        <pc:picChg chg="add mod">
          <ac:chgData name="Karolina Guillen" userId="c1c08796-a0be-47c6-af52-5d31fd96ec50" providerId="ADAL" clId="{61DE4E67-6933-4CD0-97D3-123B198D2DB6}" dt="2025-04-14T18:33:20.882" v="3326" actId="3626"/>
          <ac:picMkLst>
            <pc:docMk/>
            <pc:sldMk cId="1259661119" sldId="16304"/>
            <ac:picMk id="19" creationId="{7608749D-73DE-3F13-545A-C5DD46A46707}"/>
          </ac:picMkLst>
        </pc:picChg>
        <pc:picChg chg="add mod">
          <ac:chgData name="Karolina Guillen" userId="c1c08796-a0be-47c6-af52-5d31fd96ec50" providerId="ADAL" clId="{61DE4E67-6933-4CD0-97D3-123B198D2DB6}" dt="2025-04-04T21:37:02.039" v="2328" actId="1076"/>
          <ac:picMkLst>
            <pc:docMk/>
            <pc:sldMk cId="1259661119" sldId="16304"/>
            <ac:picMk id="20" creationId="{8C32D1A7-6282-7B8A-3A40-AEE8D2CFBA42}"/>
          </ac:picMkLst>
        </pc:picChg>
        <pc:picChg chg="add mod">
          <ac:chgData name="Karolina Guillen" userId="c1c08796-a0be-47c6-af52-5d31fd96ec50" providerId="ADAL" clId="{61DE4E67-6933-4CD0-97D3-123B198D2DB6}" dt="2025-04-04T21:19:50.503" v="2209" actId="14100"/>
          <ac:picMkLst>
            <pc:docMk/>
            <pc:sldMk cId="1259661119" sldId="16304"/>
            <ac:picMk id="3074" creationId="{AFBB8F1E-D216-F934-3683-062B4E79F403}"/>
          </ac:picMkLst>
        </pc:picChg>
        <pc:picChg chg="add mod">
          <ac:chgData name="Karolina Guillen" userId="c1c08796-a0be-47c6-af52-5d31fd96ec50" providerId="ADAL" clId="{61DE4E67-6933-4CD0-97D3-123B198D2DB6}" dt="2025-04-04T21:20:33.750" v="2212" actId="1076"/>
          <ac:picMkLst>
            <pc:docMk/>
            <pc:sldMk cId="1259661119" sldId="16304"/>
            <ac:picMk id="3076" creationId="{34311512-8EF8-1A6E-BB55-B3F177BF7A14}"/>
          </ac:picMkLst>
        </pc:picChg>
        <pc:picChg chg="add mod">
          <ac:chgData name="Karolina Guillen" userId="c1c08796-a0be-47c6-af52-5d31fd96ec50" providerId="ADAL" clId="{61DE4E67-6933-4CD0-97D3-123B198D2DB6}" dt="2025-04-04T21:21:15.376" v="2215" actId="1076"/>
          <ac:picMkLst>
            <pc:docMk/>
            <pc:sldMk cId="1259661119" sldId="16304"/>
            <ac:picMk id="3078" creationId="{1EF4DDF4-41E8-F8C2-9775-DB8FF3C23BC2}"/>
          </ac:picMkLst>
        </pc:picChg>
        <pc:picChg chg="add mod">
          <ac:chgData name="Karolina Guillen" userId="c1c08796-a0be-47c6-af52-5d31fd96ec50" providerId="ADAL" clId="{61DE4E67-6933-4CD0-97D3-123B198D2DB6}" dt="2025-04-04T21:21:46.702" v="2218" actId="1076"/>
          <ac:picMkLst>
            <pc:docMk/>
            <pc:sldMk cId="1259661119" sldId="16304"/>
            <ac:picMk id="3080" creationId="{26F3631C-AA10-AF00-F196-EEEAE2E83A51}"/>
          </ac:picMkLst>
        </pc:picChg>
        <pc:picChg chg="add mod">
          <ac:chgData name="Karolina Guillen" userId="c1c08796-a0be-47c6-af52-5d31fd96ec50" providerId="ADAL" clId="{61DE4E67-6933-4CD0-97D3-123B198D2DB6}" dt="2025-04-04T21:26:09.496" v="2248" actId="1076"/>
          <ac:picMkLst>
            <pc:docMk/>
            <pc:sldMk cId="1259661119" sldId="16304"/>
            <ac:picMk id="3082" creationId="{9CD3A3BB-B91B-7B2E-7705-C8D515DE5B7B}"/>
          </ac:picMkLst>
        </pc:picChg>
        <pc:picChg chg="add mod">
          <ac:chgData name="Karolina Guillen" userId="c1c08796-a0be-47c6-af52-5d31fd96ec50" providerId="ADAL" clId="{61DE4E67-6933-4CD0-97D3-123B198D2DB6}" dt="2025-04-04T21:26:00.663" v="2246" actId="14100"/>
          <ac:picMkLst>
            <pc:docMk/>
            <pc:sldMk cId="1259661119" sldId="16304"/>
            <ac:picMk id="3084" creationId="{38E43815-9D79-6AAA-6AB2-CB2D861A9C84}"/>
          </ac:picMkLst>
        </pc:picChg>
        <pc:picChg chg="add mod">
          <ac:chgData name="Karolina Guillen" userId="c1c08796-a0be-47c6-af52-5d31fd96ec50" providerId="ADAL" clId="{61DE4E67-6933-4CD0-97D3-123B198D2DB6}" dt="2025-04-04T21:26:23.730" v="2252" actId="1076"/>
          <ac:picMkLst>
            <pc:docMk/>
            <pc:sldMk cId="1259661119" sldId="16304"/>
            <ac:picMk id="3086" creationId="{E2AA6367-65DC-69D6-A88F-78A79F97E80A}"/>
          </ac:picMkLst>
        </pc:picChg>
        <pc:picChg chg="add mod">
          <ac:chgData name="Karolina Guillen" userId="c1c08796-a0be-47c6-af52-5d31fd96ec50" providerId="ADAL" clId="{61DE4E67-6933-4CD0-97D3-123B198D2DB6}" dt="2025-04-04T21:26:16.573" v="2250" actId="1076"/>
          <ac:picMkLst>
            <pc:docMk/>
            <pc:sldMk cId="1259661119" sldId="16304"/>
            <ac:picMk id="3088" creationId="{F0BCF5B2-E2A8-785B-7AAF-0B0C5B347A6A}"/>
          </ac:picMkLst>
        </pc:picChg>
        <pc:picChg chg="add mod">
          <ac:chgData name="Karolina Guillen" userId="c1c08796-a0be-47c6-af52-5d31fd96ec50" providerId="ADAL" clId="{61DE4E67-6933-4CD0-97D3-123B198D2DB6}" dt="2025-04-04T21:27:05.583" v="2258" actId="1076"/>
          <ac:picMkLst>
            <pc:docMk/>
            <pc:sldMk cId="1259661119" sldId="16304"/>
            <ac:picMk id="3090" creationId="{BAF5F83D-7977-35A3-37F4-C80F83966FC7}"/>
          </ac:picMkLst>
        </pc:picChg>
        <pc:picChg chg="add mod">
          <ac:chgData name="Karolina Guillen" userId="c1c08796-a0be-47c6-af52-5d31fd96ec50" providerId="ADAL" clId="{61DE4E67-6933-4CD0-97D3-123B198D2DB6}" dt="2025-04-04T21:32:52.455" v="2301" actId="1038"/>
          <ac:picMkLst>
            <pc:docMk/>
            <pc:sldMk cId="1259661119" sldId="16304"/>
            <ac:picMk id="3092" creationId="{8FA9E650-2E4A-13B3-226A-3015A02DFFB3}"/>
          </ac:picMkLst>
        </pc:picChg>
        <pc:picChg chg="add mod">
          <ac:chgData name="Karolina Guillen" userId="c1c08796-a0be-47c6-af52-5d31fd96ec50" providerId="ADAL" clId="{61DE4E67-6933-4CD0-97D3-123B198D2DB6}" dt="2025-04-04T21:32:01.777" v="2283" actId="1035"/>
          <ac:picMkLst>
            <pc:docMk/>
            <pc:sldMk cId="1259661119" sldId="16304"/>
            <ac:picMk id="3094" creationId="{AD0B2546-6024-F0A0-60FA-EED0E95C7262}"/>
          </ac:picMkLst>
        </pc:picChg>
        <pc:picChg chg="add mod">
          <ac:chgData name="Karolina Guillen" userId="c1c08796-a0be-47c6-af52-5d31fd96ec50" providerId="ADAL" clId="{61DE4E67-6933-4CD0-97D3-123B198D2DB6}" dt="2025-04-04T21:33:37.309" v="2305" actId="14100"/>
          <ac:picMkLst>
            <pc:docMk/>
            <pc:sldMk cId="1259661119" sldId="16304"/>
            <ac:picMk id="3098" creationId="{64073A25-DCD9-1FD8-05AA-537CFF45BD03}"/>
          </ac:picMkLst>
        </pc:picChg>
        <pc:picChg chg="add mod">
          <ac:chgData name="Karolina Guillen" userId="c1c08796-a0be-47c6-af52-5d31fd96ec50" providerId="ADAL" clId="{61DE4E67-6933-4CD0-97D3-123B198D2DB6}" dt="2025-04-04T21:34:47.983" v="2313" actId="1076"/>
          <ac:picMkLst>
            <pc:docMk/>
            <pc:sldMk cId="1259661119" sldId="16304"/>
            <ac:picMk id="3100" creationId="{FE106075-AC5C-7707-5FE2-22499B966F80}"/>
          </ac:picMkLst>
        </pc:picChg>
        <pc:picChg chg="add mod">
          <ac:chgData name="Karolina Guillen" userId="c1c08796-a0be-47c6-af52-5d31fd96ec50" providerId="ADAL" clId="{61DE4E67-6933-4CD0-97D3-123B198D2DB6}" dt="2025-04-04T21:35:28.950" v="2318" actId="1076"/>
          <ac:picMkLst>
            <pc:docMk/>
            <pc:sldMk cId="1259661119" sldId="16304"/>
            <ac:picMk id="3102" creationId="{E5D846C9-7107-9C4F-8AC4-61026522EE6C}"/>
          </ac:picMkLst>
        </pc:picChg>
        <pc:picChg chg="add mod">
          <ac:chgData name="Karolina Guillen" userId="c1c08796-a0be-47c6-af52-5d31fd96ec50" providerId="ADAL" clId="{61DE4E67-6933-4CD0-97D3-123B198D2DB6}" dt="2025-04-04T21:36:59.584" v="2327" actId="1076"/>
          <ac:picMkLst>
            <pc:docMk/>
            <pc:sldMk cId="1259661119" sldId="16304"/>
            <ac:picMk id="3104" creationId="{8AAC9F2D-A698-2AA1-769C-F9B9FE5B93F8}"/>
          </ac:picMkLst>
        </pc:picChg>
      </pc:sldChg>
      <pc:sldChg chg="modSp mod">
        <pc:chgData name="Karolina Guillen" userId="c1c08796-a0be-47c6-af52-5d31fd96ec50" providerId="ADAL" clId="{61DE4E67-6933-4CD0-97D3-123B198D2DB6}" dt="2025-04-14T20:42:10.565" v="5001" actId="20577"/>
        <pc:sldMkLst>
          <pc:docMk/>
          <pc:sldMk cId="2776143953" sldId="2144328274"/>
        </pc:sldMkLst>
        <pc:spChg chg="mod">
          <ac:chgData name="Karolina Guillen" userId="c1c08796-a0be-47c6-af52-5d31fd96ec50" providerId="ADAL" clId="{61DE4E67-6933-4CD0-97D3-123B198D2DB6}" dt="2025-04-14T20:42:10.565" v="5001" actId="20577"/>
          <ac:spMkLst>
            <pc:docMk/>
            <pc:sldMk cId="2776143953" sldId="2144328274"/>
            <ac:spMk id="16" creationId="{46BD1D7B-CFFD-AB40-AE04-379262D9E97A}"/>
          </ac:spMkLst>
        </pc:spChg>
      </pc:sldChg>
      <pc:sldChg chg="addSp delSp modSp mod">
        <pc:chgData name="Karolina Guillen" userId="c1c08796-a0be-47c6-af52-5d31fd96ec50" providerId="ADAL" clId="{61DE4E67-6933-4CD0-97D3-123B198D2DB6}" dt="2025-04-15T13:31:45.377" v="5022" actId="14100"/>
        <pc:sldMkLst>
          <pc:docMk/>
          <pc:sldMk cId="4062622124" sldId="2146846025"/>
        </pc:sldMkLst>
        <pc:spChg chg="mod">
          <ac:chgData name="Karolina Guillen" userId="c1c08796-a0be-47c6-af52-5d31fd96ec50" providerId="ADAL" clId="{61DE4E67-6933-4CD0-97D3-123B198D2DB6}" dt="2025-04-15T13:31:45.377" v="5022" actId="14100"/>
          <ac:spMkLst>
            <pc:docMk/>
            <pc:sldMk cId="4062622124" sldId="2146846025"/>
            <ac:spMk id="4" creationId="{1BF894CE-5EB9-4BB3-F6C7-477E37F6A6AA}"/>
          </ac:spMkLst>
        </pc:spChg>
        <pc:spChg chg="mod">
          <ac:chgData name="Karolina Guillen" userId="c1c08796-a0be-47c6-af52-5d31fd96ec50" providerId="ADAL" clId="{61DE4E67-6933-4CD0-97D3-123B198D2DB6}" dt="2025-04-04T18:54:44.637" v="955" actId="20577"/>
          <ac:spMkLst>
            <pc:docMk/>
            <pc:sldMk cId="4062622124" sldId="2146846025"/>
            <ac:spMk id="62" creationId="{C2B7F681-A849-25CB-432C-3E27A1C7744F}"/>
          </ac:spMkLst>
        </pc:spChg>
        <pc:spChg chg="mod">
          <ac:chgData name="Karolina Guillen" userId="c1c08796-a0be-47c6-af52-5d31fd96ec50" providerId="ADAL" clId="{61DE4E67-6933-4CD0-97D3-123B198D2DB6}" dt="2025-04-04T18:05:05.656" v="707" actId="113"/>
          <ac:spMkLst>
            <pc:docMk/>
            <pc:sldMk cId="4062622124" sldId="2146846025"/>
            <ac:spMk id="78" creationId="{F739E658-19F5-3BD4-0D28-428BCE65E38F}"/>
          </ac:spMkLst>
        </pc:spChg>
        <pc:spChg chg="mod">
          <ac:chgData name="Karolina Guillen" userId="c1c08796-a0be-47c6-af52-5d31fd96ec50" providerId="ADAL" clId="{61DE4E67-6933-4CD0-97D3-123B198D2DB6}" dt="2025-04-04T19:05:11.738" v="1199" actId="113"/>
          <ac:spMkLst>
            <pc:docMk/>
            <pc:sldMk cId="4062622124" sldId="2146846025"/>
            <ac:spMk id="79" creationId="{4986B8EE-5273-B26B-90BE-82FC472ACE2F}"/>
          </ac:spMkLst>
        </pc:spChg>
        <pc:spChg chg="mod">
          <ac:chgData name="Karolina Guillen" userId="c1c08796-a0be-47c6-af52-5d31fd96ec50" providerId="ADAL" clId="{61DE4E67-6933-4CD0-97D3-123B198D2DB6}" dt="2025-04-04T19:39:39.329" v="1890" actId="20577"/>
          <ac:spMkLst>
            <pc:docMk/>
            <pc:sldMk cId="4062622124" sldId="2146846025"/>
            <ac:spMk id="82" creationId="{D0C6B0C9-FFC2-5366-322F-86736C41D38F}"/>
          </ac:spMkLst>
        </pc:spChg>
        <pc:spChg chg="mod">
          <ac:chgData name="Karolina Guillen" userId="c1c08796-a0be-47c6-af52-5d31fd96ec50" providerId="ADAL" clId="{61DE4E67-6933-4CD0-97D3-123B198D2DB6}" dt="2025-04-04T19:10:33.790" v="1570" actId="113"/>
          <ac:spMkLst>
            <pc:docMk/>
            <pc:sldMk cId="4062622124" sldId="2146846025"/>
            <ac:spMk id="83" creationId="{AA3129EA-60EB-025F-2474-12D2665BAB3E}"/>
          </ac:spMkLst>
        </pc:spChg>
        <pc:spChg chg="mod">
          <ac:chgData name="Karolina Guillen" userId="c1c08796-a0be-47c6-af52-5d31fd96ec50" providerId="ADAL" clId="{61DE4E67-6933-4CD0-97D3-123B198D2DB6}" dt="2025-04-04T19:49:42.127" v="1939" actId="113"/>
          <ac:spMkLst>
            <pc:docMk/>
            <pc:sldMk cId="4062622124" sldId="2146846025"/>
            <ac:spMk id="84" creationId="{978FAF0F-22D3-727E-CD18-B144FD180405}"/>
          </ac:spMkLst>
        </pc:spChg>
        <pc:spChg chg="mod">
          <ac:chgData name="Karolina Guillen" userId="c1c08796-a0be-47c6-af52-5d31fd96ec50" providerId="ADAL" clId="{61DE4E67-6933-4CD0-97D3-123B198D2DB6}" dt="2025-04-04T18:00:36.965" v="482" actId="1037"/>
          <ac:spMkLst>
            <pc:docMk/>
            <pc:sldMk cId="4062622124" sldId="2146846025"/>
            <ac:spMk id="85" creationId="{481B3E73-C146-4776-DB4C-42B0A02949F4}"/>
          </ac:spMkLst>
        </pc:spChg>
        <pc:picChg chg="add mod">
          <ac:chgData name="Karolina Guillen" userId="c1c08796-a0be-47c6-af52-5d31fd96ec50" providerId="ADAL" clId="{61DE4E67-6933-4CD0-97D3-123B198D2DB6}" dt="2025-04-14T18:29:07.196" v="3322"/>
          <ac:picMkLst>
            <pc:docMk/>
            <pc:sldMk cId="4062622124" sldId="2146846025"/>
            <ac:picMk id="7" creationId="{EF8B074D-206A-BF43-521B-B85FC2C7A656}"/>
          </ac:picMkLst>
        </pc:picChg>
        <pc:picChg chg="add mod">
          <ac:chgData name="Karolina Guillen" userId="c1c08796-a0be-47c6-af52-5d31fd96ec50" providerId="ADAL" clId="{61DE4E67-6933-4CD0-97D3-123B198D2DB6}" dt="2025-04-14T18:31:32.735" v="3325"/>
          <ac:picMkLst>
            <pc:docMk/>
            <pc:sldMk cId="4062622124" sldId="2146846025"/>
            <ac:picMk id="19" creationId="{A097D853-3D3C-AD72-3B34-DDCFD8EEC98B}"/>
          </ac:picMkLst>
        </pc:picChg>
        <pc:picChg chg="add mod">
          <ac:chgData name="Karolina Guillen" userId="c1c08796-a0be-47c6-af52-5d31fd96ec50" providerId="ADAL" clId="{61DE4E67-6933-4CD0-97D3-123B198D2DB6}" dt="2025-04-14T18:31:02.790" v="3324"/>
          <ac:picMkLst>
            <pc:docMk/>
            <pc:sldMk cId="4062622124" sldId="2146846025"/>
            <ac:picMk id="21" creationId="{A2A9A7D1-F8F6-BF7A-6B0E-257AC7E664AF}"/>
          </ac:picMkLst>
        </pc:picChg>
        <pc:picChg chg="add mod">
          <ac:chgData name="Karolina Guillen" userId="c1c08796-a0be-47c6-af52-5d31fd96ec50" providerId="ADAL" clId="{61DE4E67-6933-4CD0-97D3-123B198D2DB6}" dt="2025-04-04T19:55:41.999" v="1964" actId="1076"/>
          <ac:picMkLst>
            <pc:docMk/>
            <pc:sldMk cId="4062622124" sldId="2146846025"/>
            <ac:picMk id="24" creationId="{561D455A-AF6A-5239-C3FE-34A115B9581D}"/>
          </ac:picMkLst>
        </pc:picChg>
        <pc:picChg chg="add mod">
          <ac:chgData name="Karolina Guillen" userId="c1c08796-a0be-47c6-af52-5d31fd96ec50" providerId="ADAL" clId="{61DE4E67-6933-4CD0-97D3-123B198D2DB6}" dt="2025-04-14T18:28:35.326" v="3321"/>
          <ac:picMkLst>
            <pc:docMk/>
            <pc:sldMk cId="4062622124" sldId="2146846025"/>
            <ac:picMk id="26" creationId="{C14D2F8A-3C92-CC03-1E4E-9FA6DD4F29AF}"/>
          </ac:picMkLst>
        </pc:picChg>
        <pc:picChg chg="add mod">
          <ac:chgData name="Karolina Guillen" userId="c1c08796-a0be-47c6-af52-5d31fd96ec50" providerId="ADAL" clId="{61DE4E67-6933-4CD0-97D3-123B198D2DB6}" dt="2025-04-14T18:28:18.567" v="3320"/>
          <ac:picMkLst>
            <pc:docMk/>
            <pc:sldMk cId="4062622124" sldId="2146846025"/>
            <ac:picMk id="29" creationId="{A08397F1-4A03-6CF5-F830-1E7F083C7EF3}"/>
          </ac:picMkLst>
        </pc:picChg>
        <pc:picChg chg="add mod">
          <ac:chgData name="Karolina Guillen" userId="c1c08796-a0be-47c6-af52-5d31fd96ec50" providerId="ADAL" clId="{61DE4E67-6933-4CD0-97D3-123B198D2DB6}" dt="2025-04-14T18:20:25.927" v="3289"/>
          <ac:picMkLst>
            <pc:docMk/>
            <pc:sldMk cId="4062622124" sldId="2146846025"/>
            <ac:picMk id="36" creationId="{67921B21-938D-24F4-E383-BE0D4AE8DDEC}"/>
          </ac:picMkLst>
        </pc:picChg>
        <pc:picChg chg="add mod">
          <ac:chgData name="Karolina Guillen" userId="c1c08796-a0be-47c6-af52-5d31fd96ec50" providerId="ADAL" clId="{61DE4E67-6933-4CD0-97D3-123B198D2DB6}" dt="2025-04-14T18:21:41.224" v="3291"/>
          <ac:picMkLst>
            <pc:docMk/>
            <pc:sldMk cId="4062622124" sldId="2146846025"/>
            <ac:picMk id="41" creationId="{82BC330D-68C3-33F2-4DB9-DF82CE162FAA}"/>
          </ac:picMkLst>
        </pc:picChg>
        <pc:picChg chg="add mod">
          <ac:chgData name="Karolina Guillen" userId="c1c08796-a0be-47c6-af52-5d31fd96ec50" providerId="ADAL" clId="{61DE4E67-6933-4CD0-97D3-123B198D2DB6}" dt="2025-04-14T18:22:38.052" v="3294"/>
          <ac:picMkLst>
            <pc:docMk/>
            <pc:sldMk cId="4062622124" sldId="2146846025"/>
            <ac:picMk id="43" creationId="{655F1A6B-47F0-0754-025A-062694AEFC83}"/>
          </ac:picMkLst>
        </pc:picChg>
        <pc:picChg chg="add mod">
          <ac:chgData name="Karolina Guillen" userId="c1c08796-a0be-47c6-af52-5d31fd96ec50" providerId="ADAL" clId="{61DE4E67-6933-4CD0-97D3-123B198D2DB6}" dt="2025-04-14T18:20:42.651" v="3290"/>
          <ac:picMkLst>
            <pc:docMk/>
            <pc:sldMk cId="4062622124" sldId="2146846025"/>
            <ac:picMk id="45" creationId="{F2DF38C1-67AF-7A67-7921-332D777691F6}"/>
          </ac:picMkLst>
        </pc:picChg>
        <pc:picChg chg="add mod">
          <ac:chgData name="Karolina Guillen" userId="c1c08796-a0be-47c6-af52-5d31fd96ec50" providerId="ADAL" clId="{61DE4E67-6933-4CD0-97D3-123B198D2DB6}" dt="2025-04-14T18:22:20.727" v="3293"/>
          <ac:picMkLst>
            <pc:docMk/>
            <pc:sldMk cId="4062622124" sldId="2146846025"/>
            <ac:picMk id="51" creationId="{E443A940-8F9F-9FCD-1D47-65FA77BCC061}"/>
          </ac:picMkLst>
        </pc:picChg>
        <pc:picChg chg="add mod">
          <ac:chgData name="Karolina Guillen" userId="c1c08796-a0be-47c6-af52-5d31fd96ec50" providerId="ADAL" clId="{61DE4E67-6933-4CD0-97D3-123B198D2DB6}" dt="2025-04-14T18:22:02.033" v="3292"/>
          <ac:picMkLst>
            <pc:docMk/>
            <pc:sldMk cId="4062622124" sldId="2146846025"/>
            <ac:picMk id="52" creationId="{9FEA4F89-15C6-F03D-7BE0-7AE0EF940FFB}"/>
          </ac:picMkLst>
        </pc:picChg>
        <pc:picChg chg="add mod">
          <ac:chgData name="Karolina Guillen" userId="c1c08796-a0be-47c6-af52-5d31fd96ec50" providerId="ADAL" clId="{61DE4E67-6933-4CD0-97D3-123B198D2DB6}" dt="2025-04-14T18:17:51.632" v="3280"/>
          <ac:picMkLst>
            <pc:docMk/>
            <pc:sldMk cId="4062622124" sldId="2146846025"/>
            <ac:picMk id="54" creationId="{812E1479-B82B-FAA9-24F4-FA087D9764F2}"/>
          </ac:picMkLst>
        </pc:picChg>
        <pc:picChg chg="add mod">
          <ac:chgData name="Karolina Guillen" userId="c1c08796-a0be-47c6-af52-5d31fd96ec50" providerId="ADAL" clId="{61DE4E67-6933-4CD0-97D3-123B198D2DB6}" dt="2025-04-14T18:18:41.112" v="3283"/>
          <ac:picMkLst>
            <pc:docMk/>
            <pc:sldMk cId="4062622124" sldId="2146846025"/>
            <ac:picMk id="55" creationId="{592E17F6-7AB9-B3C6-E6BF-127583B9991F}"/>
          </ac:picMkLst>
        </pc:picChg>
        <pc:picChg chg="add mod">
          <ac:chgData name="Karolina Guillen" userId="c1c08796-a0be-47c6-af52-5d31fd96ec50" providerId="ADAL" clId="{61DE4E67-6933-4CD0-97D3-123B198D2DB6}" dt="2025-04-14T18:17:09.511" v="3278"/>
          <ac:picMkLst>
            <pc:docMk/>
            <pc:sldMk cId="4062622124" sldId="2146846025"/>
            <ac:picMk id="56" creationId="{80C63D42-9362-927B-AC4D-61E32BB4EE17}"/>
          </ac:picMkLst>
        </pc:picChg>
        <pc:picChg chg="add mod">
          <ac:chgData name="Karolina Guillen" userId="c1c08796-a0be-47c6-af52-5d31fd96ec50" providerId="ADAL" clId="{61DE4E67-6933-4CD0-97D3-123B198D2DB6}" dt="2025-04-14T18:17:33.186" v="3279"/>
          <ac:picMkLst>
            <pc:docMk/>
            <pc:sldMk cId="4062622124" sldId="2146846025"/>
            <ac:picMk id="58" creationId="{E3FF1405-7DF7-9482-D568-FEFDE6285E5F}"/>
          </ac:picMkLst>
        </pc:picChg>
        <pc:picChg chg="add mod">
          <ac:chgData name="Karolina Guillen" userId="c1c08796-a0be-47c6-af52-5d31fd96ec50" providerId="ADAL" clId="{61DE4E67-6933-4CD0-97D3-123B198D2DB6}" dt="2025-04-14T18:16:31.644" v="3276" actId="732"/>
          <ac:picMkLst>
            <pc:docMk/>
            <pc:sldMk cId="4062622124" sldId="2146846025"/>
            <ac:picMk id="63" creationId="{9D977F2B-3F9C-99CE-9C4C-A010CFACF350}"/>
          </ac:picMkLst>
        </pc:picChg>
        <pc:picChg chg="add mod">
          <ac:chgData name="Karolina Guillen" userId="c1c08796-a0be-47c6-af52-5d31fd96ec50" providerId="ADAL" clId="{61DE4E67-6933-4CD0-97D3-123B198D2DB6}" dt="2025-04-14T18:14:54.948" v="3271"/>
          <ac:picMkLst>
            <pc:docMk/>
            <pc:sldMk cId="4062622124" sldId="2146846025"/>
            <ac:picMk id="64" creationId="{26DB1B45-2DD3-E22F-314B-E44895A02368}"/>
          </ac:picMkLst>
        </pc:picChg>
        <pc:picChg chg="add mod">
          <ac:chgData name="Karolina Guillen" userId="c1c08796-a0be-47c6-af52-5d31fd96ec50" providerId="ADAL" clId="{61DE4E67-6933-4CD0-97D3-123B198D2DB6}" dt="2025-04-14T18:15:29.804" v="3272"/>
          <ac:picMkLst>
            <pc:docMk/>
            <pc:sldMk cId="4062622124" sldId="2146846025"/>
            <ac:picMk id="65" creationId="{23E63D07-0F1D-4AC6-1AF6-CCC82FCF717D}"/>
          </ac:picMkLst>
        </pc:picChg>
        <pc:picChg chg="add mod modCrop">
          <ac:chgData name="Karolina Guillen" userId="c1c08796-a0be-47c6-af52-5d31fd96ec50" providerId="ADAL" clId="{61DE4E67-6933-4CD0-97D3-123B198D2DB6}" dt="2025-04-14T18:15:53.129" v="3273"/>
          <ac:picMkLst>
            <pc:docMk/>
            <pc:sldMk cId="4062622124" sldId="2146846025"/>
            <ac:picMk id="66" creationId="{72CD4FAC-4951-6A0A-0B9B-17E04998ED73}"/>
          </ac:picMkLst>
        </pc:picChg>
        <pc:picChg chg="add mod">
          <ac:chgData name="Karolina Guillen" userId="c1c08796-a0be-47c6-af52-5d31fd96ec50" providerId="ADAL" clId="{61DE4E67-6933-4CD0-97D3-123B198D2DB6}" dt="2025-04-14T18:16:49.554" v="3277"/>
          <ac:picMkLst>
            <pc:docMk/>
            <pc:sldMk cId="4062622124" sldId="2146846025"/>
            <ac:picMk id="67" creationId="{C65F40F7-0540-2D78-D862-DD57C21AB0AD}"/>
          </ac:picMkLst>
        </pc:picChg>
        <pc:picChg chg="add mod">
          <ac:chgData name="Karolina Guillen" userId="c1c08796-a0be-47c6-af52-5d31fd96ec50" providerId="ADAL" clId="{61DE4E67-6933-4CD0-97D3-123B198D2DB6}" dt="2025-04-14T18:19:08.095" v="3284"/>
          <ac:picMkLst>
            <pc:docMk/>
            <pc:sldMk cId="4062622124" sldId="2146846025"/>
            <ac:picMk id="68" creationId="{2C6DCA54-9087-E4C0-F326-60DCEA698853}"/>
          </ac:picMkLst>
        </pc:picChg>
        <pc:picChg chg="add mod">
          <ac:chgData name="Karolina Guillen" userId="c1c08796-a0be-47c6-af52-5d31fd96ec50" providerId="ADAL" clId="{61DE4E67-6933-4CD0-97D3-123B198D2DB6}" dt="2025-04-14T18:19:18.896" v="3285"/>
          <ac:picMkLst>
            <pc:docMk/>
            <pc:sldMk cId="4062622124" sldId="2146846025"/>
            <ac:picMk id="69" creationId="{158A2472-119A-637A-563B-61FD9685A0EC}"/>
          </ac:picMkLst>
        </pc:picChg>
        <pc:picChg chg="add mod">
          <ac:chgData name="Karolina Guillen" userId="c1c08796-a0be-47c6-af52-5d31fd96ec50" providerId="ADAL" clId="{61DE4E67-6933-4CD0-97D3-123B198D2DB6}" dt="2025-04-14T18:19:29.866" v="3286"/>
          <ac:picMkLst>
            <pc:docMk/>
            <pc:sldMk cId="4062622124" sldId="2146846025"/>
            <ac:picMk id="70" creationId="{533EBF60-7098-DBF6-D0EA-FBA30C2B23A5}"/>
          </ac:picMkLst>
        </pc:picChg>
        <pc:picChg chg="add mod modCrop">
          <ac:chgData name="Karolina Guillen" userId="c1c08796-a0be-47c6-af52-5d31fd96ec50" providerId="ADAL" clId="{61DE4E67-6933-4CD0-97D3-123B198D2DB6}" dt="2025-04-14T18:20:00.609" v="3288"/>
          <ac:picMkLst>
            <pc:docMk/>
            <pc:sldMk cId="4062622124" sldId="2146846025"/>
            <ac:picMk id="71" creationId="{609FF803-F97C-FA54-7C90-0A2F5A589D46}"/>
          </ac:picMkLst>
        </pc:picChg>
        <pc:picChg chg="add mod">
          <ac:chgData name="Karolina Guillen" userId="c1c08796-a0be-47c6-af52-5d31fd96ec50" providerId="ADAL" clId="{61DE4E67-6933-4CD0-97D3-123B198D2DB6}" dt="2025-04-14T18:26:29.197" v="3312" actId="1076"/>
          <ac:picMkLst>
            <pc:docMk/>
            <pc:sldMk cId="4062622124" sldId="2146846025"/>
            <ac:picMk id="1026" creationId="{BCCB382E-568F-FB02-4C94-206C6E7472A2}"/>
          </ac:picMkLst>
        </pc:picChg>
        <pc:picChg chg="add mod">
          <ac:chgData name="Karolina Guillen" userId="c1c08796-a0be-47c6-af52-5d31fd96ec50" providerId="ADAL" clId="{61DE4E67-6933-4CD0-97D3-123B198D2DB6}" dt="2025-04-14T18:30:47.065" v="3323"/>
          <ac:picMkLst>
            <pc:docMk/>
            <pc:sldMk cId="4062622124" sldId="2146846025"/>
            <ac:picMk id="2054" creationId="{BFA2656F-F052-C241-FBBE-121779F8E3BC}"/>
          </ac:picMkLst>
        </pc:picChg>
        <pc:picChg chg="add mod">
          <ac:chgData name="Karolina Guillen" userId="c1c08796-a0be-47c6-af52-5d31fd96ec50" providerId="ADAL" clId="{61DE4E67-6933-4CD0-97D3-123B198D2DB6}" dt="2025-04-14T18:18:13.092" v="3281"/>
          <ac:picMkLst>
            <pc:docMk/>
            <pc:sldMk cId="4062622124" sldId="2146846025"/>
            <ac:picMk id="2074" creationId="{7BA3E90A-BE7B-9D7D-7550-0692E2F35BF4}"/>
          </ac:picMkLst>
        </pc:picChg>
        <pc:picChg chg="add mod">
          <ac:chgData name="Karolina Guillen" userId="c1c08796-a0be-47c6-af52-5d31fd96ec50" providerId="ADAL" clId="{61DE4E67-6933-4CD0-97D3-123B198D2DB6}" dt="2025-04-14T18:18:26.260" v="3282"/>
          <ac:picMkLst>
            <pc:docMk/>
            <pc:sldMk cId="4062622124" sldId="2146846025"/>
            <ac:picMk id="2076" creationId="{7021C05C-CF10-753D-AAD7-D8AB4C8640AA}"/>
          </ac:picMkLst>
        </pc:picChg>
        <pc:picChg chg="add mod">
          <ac:chgData name="Karolina Guillen" userId="c1c08796-a0be-47c6-af52-5d31fd96ec50" providerId="ADAL" clId="{61DE4E67-6933-4CD0-97D3-123B198D2DB6}" dt="2025-04-14T18:14:16.396" v="3270"/>
          <ac:picMkLst>
            <pc:docMk/>
            <pc:sldMk cId="4062622124" sldId="2146846025"/>
            <ac:picMk id="2080" creationId="{483138C7-4FA4-D761-723C-65D68ED12577}"/>
          </ac:picMkLst>
        </pc:picChg>
        <pc:picChg chg="add mod">
          <ac:chgData name="Karolina Guillen" userId="c1c08796-a0be-47c6-af52-5d31fd96ec50" providerId="ADAL" clId="{61DE4E67-6933-4CD0-97D3-123B198D2DB6}" dt="2025-04-14T18:19:43.090" v="3287"/>
          <ac:picMkLst>
            <pc:docMk/>
            <pc:sldMk cId="4062622124" sldId="2146846025"/>
            <ac:picMk id="2088" creationId="{2606A3ED-7D18-23F3-CE1D-C9BE195984FB}"/>
          </ac:picMkLst>
        </pc:picChg>
        <pc:picChg chg="add mod">
          <ac:chgData name="Karolina Guillen" userId="c1c08796-a0be-47c6-af52-5d31fd96ec50" providerId="ADAL" clId="{61DE4E67-6933-4CD0-97D3-123B198D2DB6}" dt="2025-04-14T18:26:21.879" v="3309" actId="1038"/>
          <ac:picMkLst>
            <pc:docMk/>
            <pc:sldMk cId="4062622124" sldId="2146846025"/>
            <ac:picMk id="2090" creationId="{74F09690-6251-E756-8774-9D73E20F46FC}"/>
          </ac:picMkLst>
        </pc:picChg>
        <pc:picChg chg="add mod">
          <ac:chgData name="Karolina Guillen" userId="c1c08796-a0be-47c6-af52-5d31fd96ec50" providerId="ADAL" clId="{61DE4E67-6933-4CD0-97D3-123B198D2DB6}" dt="2025-04-14T18:26:27.176" v="3311" actId="1076"/>
          <ac:picMkLst>
            <pc:docMk/>
            <pc:sldMk cId="4062622124" sldId="2146846025"/>
            <ac:picMk id="2094" creationId="{8D63E490-B696-6D9D-1290-27ACBEB6A39C}"/>
          </ac:picMkLst>
        </pc:picChg>
        <pc:picChg chg="add mod">
          <ac:chgData name="Karolina Guillen" userId="c1c08796-a0be-47c6-af52-5d31fd96ec50" providerId="ADAL" clId="{61DE4E67-6933-4CD0-97D3-123B198D2DB6}" dt="2025-04-14T18:27:11.673" v="3318" actId="14100"/>
          <ac:picMkLst>
            <pc:docMk/>
            <pc:sldMk cId="4062622124" sldId="2146846025"/>
            <ac:picMk id="2096" creationId="{79D27C0E-78BD-576E-D10A-5C8E19C32AC7}"/>
          </ac:picMkLst>
        </pc:picChg>
        <pc:picChg chg="add mod">
          <ac:chgData name="Karolina Guillen" userId="c1c08796-a0be-47c6-af52-5d31fd96ec50" providerId="ADAL" clId="{61DE4E67-6933-4CD0-97D3-123B198D2DB6}" dt="2025-04-14T18:27:47.844" v="3319"/>
          <ac:picMkLst>
            <pc:docMk/>
            <pc:sldMk cId="4062622124" sldId="2146846025"/>
            <ac:picMk id="2098" creationId="{05CA37D2-E1FF-8FD6-B80C-657B75506926}"/>
          </ac:picMkLst>
        </pc:picChg>
        <pc:cxnChg chg="mod">
          <ac:chgData name="Karolina Guillen" userId="c1c08796-a0be-47c6-af52-5d31fd96ec50" providerId="ADAL" clId="{61DE4E67-6933-4CD0-97D3-123B198D2DB6}" dt="2025-04-04T19:39:45.858" v="1891" actId="1036"/>
          <ac:cxnSpMkLst>
            <pc:docMk/>
            <pc:sldMk cId="4062622124" sldId="2146846025"/>
            <ac:cxnSpMk id="60" creationId="{11386EA0-C35F-E428-4429-656492B81957}"/>
          </ac:cxnSpMkLst>
        </pc:cxnChg>
        <pc:cxnChg chg="mod">
          <ac:chgData name="Karolina Guillen" userId="c1c08796-a0be-47c6-af52-5d31fd96ec50" providerId="ADAL" clId="{61DE4E67-6933-4CD0-97D3-123B198D2DB6}" dt="2025-04-04T19:39:45.858" v="1891" actId="1036"/>
          <ac:cxnSpMkLst>
            <pc:docMk/>
            <pc:sldMk cId="4062622124" sldId="2146846025"/>
            <ac:cxnSpMk id="61" creationId="{0E9BCF73-F4CE-BCD5-5E23-7914946F836A}"/>
          </ac:cxnSpMkLst>
        </pc:cxnChg>
        <pc:cxnChg chg="mod">
          <ac:chgData name="Karolina Guillen" userId="c1c08796-a0be-47c6-af52-5d31fd96ec50" providerId="ADAL" clId="{61DE4E67-6933-4CD0-97D3-123B198D2DB6}" dt="2025-04-04T19:39:45.858" v="1891" actId="1036"/>
          <ac:cxnSpMkLst>
            <pc:docMk/>
            <pc:sldMk cId="4062622124" sldId="2146846025"/>
            <ac:cxnSpMk id="81" creationId="{17E00454-11EF-801A-1445-0904545C0EAF}"/>
          </ac:cxnSpMkLst>
        </pc:cxnChg>
      </pc:sldChg>
      <pc:sldChg chg="delSp modSp mod">
        <pc:chgData name="Karolina Guillen" userId="c1c08796-a0be-47c6-af52-5d31fd96ec50" providerId="ADAL" clId="{61DE4E67-6933-4CD0-97D3-123B198D2DB6}" dt="2025-04-15T13:31:25.032" v="5016" actId="14100"/>
        <pc:sldMkLst>
          <pc:docMk/>
          <pc:sldMk cId="2360611124" sldId="2146846028"/>
        </pc:sldMkLst>
        <pc:spChg chg="mod">
          <ac:chgData name="Karolina Guillen" userId="c1c08796-a0be-47c6-af52-5d31fd96ec50" providerId="ADAL" clId="{61DE4E67-6933-4CD0-97D3-123B198D2DB6}" dt="2025-04-14T17:28:26.431" v="3069" actId="404"/>
          <ac:spMkLst>
            <pc:docMk/>
            <pc:sldMk cId="2360611124" sldId="2146846028"/>
            <ac:spMk id="3" creationId="{FC807220-BE6F-E2A7-AE1E-E305636B57FA}"/>
          </ac:spMkLst>
        </pc:spChg>
        <pc:spChg chg="mod">
          <ac:chgData name="Karolina Guillen" userId="c1c08796-a0be-47c6-af52-5d31fd96ec50" providerId="ADAL" clId="{61DE4E67-6933-4CD0-97D3-123B198D2DB6}" dt="2025-04-14T17:28:23.819" v="3067" actId="404"/>
          <ac:spMkLst>
            <pc:docMk/>
            <pc:sldMk cId="2360611124" sldId="2146846028"/>
            <ac:spMk id="4" creationId="{6B894988-6978-2D56-086C-F0EEEA007F45}"/>
          </ac:spMkLst>
        </pc:spChg>
        <pc:spChg chg="mod">
          <ac:chgData name="Karolina Guillen" userId="c1c08796-a0be-47c6-af52-5d31fd96ec50" providerId="ADAL" clId="{61DE4E67-6933-4CD0-97D3-123B198D2DB6}" dt="2025-04-14T17:27:15.940" v="3044" actId="1035"/>
          <ac:spMkLst>
            <pc:docMk/>
            <pc:sldMk cId="2360611124" sldId="2146846028"/>
            <ac:spMk id="6" creationId="{D5564B5B-CF1C-71F0-0395-0BFB64E081B1}"/>
          </ac:spMkLst>
        </pc:spChg>
        <pc:spChg chg="mod">
          <ac:chgData name="Karolina Guillen" userId="c1c08796-a0be-47c6-af52-5d31fd96ec50" providerId="ADAL" clId="{61DE4E67-6933-4CD0-97D3-123B198D2DB6}" dt="2025-04-14T17:28:29.299" v="3071" actId="404"/>
          <ac:spMkLst>
            <pc:docMk/>
            <pc:sldMk cId="2360611124" sldId="2146846028"/>
            <ac:spMk id="7" creationId="{03CAC775-4303-EC6C-8724-DFCFCBA9B47F}"/>
          </ac:spMkLst>
        </pc:spChg>
        <pc:spChg chg="mod">
          <ac:chgData name="Karolina Guillen" userId="c1c08796-a0be-47c6-af52-5d31fd96ec50" providerId="ADAL" clId="{61DE4E67-6933-4CD0-97D3-123B198D2DB6}" dt="2025-04-15T13:31:25.032" v="5016" actId="14100"/>
          <ac:spMkLst>
            <pc:docMk/>
            <pc:sldMk cId="2360611124" sldId="2146846028"/>
            <ac:spMk id="9" creationId="{0EF3D271-23F2-87D8-09C4-F79349A5D4AD}"/>
          </ac:spMkLst>
        </pc:spChg>
        <pc:spChg chg="mod">
          <ac:chgData name="Karolina Guillen" userId="c1c08796-a0be-47c6-af52-5d31fd96ec50" providerId="ADAL" clId="{61DE4E67-6933-4CD0-97D3-123B198D2DB6}" dt="2025-04-14T17:27:15.940" v="3044" actId="1035"/>
          <ac:spMkLst>
            <pc:docMk/>
            <pc:sldMk cId="2360611124" sldId="2146846028"/>
            <ac:spMk id="10" creationId="{AAD60606-9A81-9B6D-8463-93F2EE33B5BB}"/>
          </ac:spMkLst>
        </pc:spChg>
        <pc:spChg chg="mod">
          <ac:chgData name="Karolina Guillen" userId="c1c08796-a0be-47c6-af52-5d31fd96ec50" providerId="ADAL" clId="{61DE4E67-6933-4CD0-97D3-123B198D2DB6}" dt="2025-04-14T17:27:15.940" v="3044" actId="1035"/>
          <ac:spMkLst>
            <pc:docMk/>
            <pc:sldMk cId="2360611124" sldId="2146846028"/>
            <ac:spMk id="11" creationId="{F4DA7F8B-4F40-BB0B-823B-5C0B34DDEA0E}"/>
          </ac:spMkLst>
        </pc:spChg>
        <pc:spChg chg="mod">
          <ac:chgData name="Karolina Guillen" userId="c1c08796-a0be-47c6-af52-5d31fd96ec50" providerId="ADAL" clId="{61DE4E67-6933-4CD0-97D3-123B198D2DB6}" dt="2025-04-14T17:27:31.209" v="3060" actId="1036"/>
          <ac:spMkLst>
            <pc:docMk/>
            <pc:sldMk cId="2360611124" sldId="2146846028"/>
            <ac:spMk id="12" creationId="{06DA3681-761C-7489-567A-76D14D37CBFE}"/>
          </ac:spMkLst>
        </pc:spChg>
        <pc:spChg chg="mod">
          <ac:chgData name="Karolina Guillen" userId="c1c08796-a0be-47c6-af52-5d31fd96ec50" providerId="ADAL" clId="{61DE4E67-6933-4CD0-97D3-123B198D2DB6}" dt="2025-04-14T17:27:15.940" v="3044" actId="1035"/>
          <ac:spMkLst>
            <pc:docMk/>
            <pc:sldMk cId="2360611124" sldId="2146846028"/>
            <ac:spMk id="19" creationId="{0EBE058D-A0A3-74CE-6B0C-38A7D4BDDCBF}"/>
          </ac:spMkLst>
        </pc:spChg>
        <pc:spChg chg="mod">
          <ac:chgData name="Karolina Guillen" userId="c1c08796-a0be-47c6-af52-5d31fd96ec50" providerId="ADAL" clId="{61DE4E67-6933-4CD0-97D3-123B198D2DB6}" dt="2025-04-14T17:27:15.940" v="3044" actId="1035"/>
          <ac:spMkLst>
            <pc:docMk/>
            <pc:sldMk cId="2360611124" sldId="2146846028"/>
            <ac:spMk id="20" creationId="{ACF50B05-F411-67F1-AE7B-7F9CCAD5A0B2}"/>
          </ac:spMkLst>
        </pc:spChg>
        <pc:spChg chg="mod">
          <ac:chgData name="Karolina Guillen" userId="c1c08796-a0be-47c6-af52-5d31fd96ec50" providerId="ADAL" clId="{61DE4E67-6933-4CD0-97D3-123B198D2DB6}" dt="2025-04-14T17:27:15.940" v="3044" actId="1035"/>
          <ac:spMkLst>
            <pc:docMk/>
            <pc:sldMk cId="2360611124" sldId="2146846028"/>
            <ac:spMk id="21" creationId="{D02FF4F6-B777-7BA0-7C66-826D8E9A997D}"/>
          </ac:spMkLst>
        </pc:spChg>
        <pc:spChg chg="mod">
          <ac:chgData name="Karolina Guillen" userId="c1c08796-a0be-47c6-af52-5d31fd96ec50" providerId="ADAL" clId="{61DE4E67-6933-4CD0-97D3-123B198D2DB6}" dt="2025-04-14T17:27:31.209" v="3060" actId="1036"/>
          <ac:spMkLst>
            <pc:docMk/>
            <pc:sldMk cId="2360611124" sldId="2146846028"/>
            <ac:spMk id="24" creationId="{E6054948-288E-36B8-06CE-DD125DEE3B6D}"/>
          </ac:spMkLst>
        </pc:spChg>
        <pc:spChg chg="mod">
          <ac:chgData name="Karolina Guillen" userId="c1c08796-a0be-47c6-af52-5d31fd96ec50" providerId="ADAL" clId="{61DE4E67-6933-4CD0-97D3-123B198D2DB6}" dt="2025-04-14T17:27:15.940" v="3044" actId="1035"/>
          <ac:spMkLst>
            <pc:docMk/>
            <pc:sldMk cId="2360611124" sldId="2146846028"/>
            <ac:spMk id="25" creationId="{2EBF6D5C-592E-460B-2472-7A8488703B74}"/>
          </ac:spMkLst>
        </pc:spChg>
        <pc:spChg chg="mod">
          <ac:chgData name="Karolina Guillen" userId="c1c08796-a0be-47c6-af52-5d31fd96ec50" providerId="ADAL" clId="{61DE4E67-6933-4CD0-97D3-123B198D2DB6}" dt="2025-04-14T17:27:31.209" v="3060" actId="1036"/>
          <ac:spMkLst>
            <pc:docMk/>
            <pc:sldMk cId="2360611124" sldId="2146846028"/>
            <ac:spMk id="28" creationId="{EC3FB3CE-81C3-D51C-93BF-2C285873DAE3}"/>
          </ac:spMkLst>
        </pc:spChg>
        <pc:picChg chg="mod">
          <ac:chgData name="Karolina Guillen" userId="c1c08796-a0be-47c6-af52-5d31fd96ec50" providerId="ADAL" clId="{61DE4E67-6933-4CD0-97D3-123B198D2DB6}" dt="2025-04-14T17:27:15.940" v="3044" actId="1035"/>
          <ac:picMkLst>
            <pc:docMk/>
            <pc:sldMk cId="2360611124" sldId="2146846028"/>
            <ac:picMk id="1026" creationId="{9B346876-D9E5-2787-DA96-EC5F589B640C}"/>
          </ac:picMkLst>
        </pc:picChg>
        <pc:picChg chg="mod">
          <ac:chgData name="Karolina Guillen" userId="c1c08796-a0be-47c6-af52-5d31fd96ec50" providerId="ADAL" clId="{61DE4E67-6933-4CD0-97D3-123B198D2DB6}" dt="2025-04-14T17:27:15.940" v="3044" actId="1035"/>
          <ac:picMkLst>
            <pc:docMk/>
            <pc:sldMk cId="2360611124" sldId="2146846028"/>
            <ac:picMk id="1028" creationId="{9E9613AB-1AC6-D23F-C867-8BF33DB12C7A}"/>
          </ac:picMkLst>
        </pc:picChg>
        <pc:picChg chg="mod">
          <ac:chgData name="Karolina Guillen" userId="c1c08796-a0be-47c6-af52-5d31fd96ec50" providerId="ADAL" clId="{61DE4E67-6933-4CD0-97D3-123B198D2DB6}" dt="2025-04-14T17:27:15.940" v="3044" actId="1035"/>
          <ac:picMkLst>
            <pc:docMk/>
            <pc:sldMk cId="2360611124" sldId="2146846028"/>
            <ac:picMk id="1030" creationId="{D719BB82-FDD9-6522-E8C3-EDD51BB13F3E}"/>
          </ac:picMkLst>
        </pc:picChg>
        <pc:picChg chg="mod">
          <ac:chgData name="Karolina Guillen" userId="c1c08796-a0be-47c6-af52-5d31fd96ec50" providerId="ADAL" clId="{61DE4E67-6933-4CD0-97D3-123B198D2DB6}" dt="2025-04-14T17:28:11.702" v="3065" actId="12788"/>
          <ac:picMkLst>
            <pc:docMk/>
            <pc:sldMk cId="2360611124" sldId="2146846028"/>
            <ac:picMk id="1032" creationId="{EE62EC4E-D51C-6381-32DA-A1B7455D5B35}"/>
          </ac:picMkLst>
        </pc:picChg>
        <pc:picChg chg="mod">
          <ac:chgData name="Karolina Guillen" userId="c1c08796-a0be-47c6-af52-5d31fd96ec50" providerId="ADAL" clId="{61DE4E67-6933-4CD0-97D3-123B198D2DB6}" dt="2025-04-14T17:27:24.819" v="3051" actId="1035"/>
          <ac:picMkLst>
            <pc:docMk/>
            <pc:sldMk cId="2360611124" sldId="2146846028"/>
            <ac:picMk id="1034" creationId="{92A1D049-BE30-F023-AF25-1BC603BAB252}"/>
          </ac:picMkLst>
        </pc:picChg>
        <pc:picChg chg="mod">
          <ac:chgData name="Karolina Guillen" userId="c1c08796-a0be-47c6-af52-5d31fd96ec50" providerId="ADAL" clId="{61DE4E67-6933-4CD0-97D3-123B198D2DB6}" dt="2025-04-14T17:27:59.399" v="3063" actId="12788"/>
          <ac:picMkLst>
            <pc:docMk/>
            <pc:sldMk cId="2360611124" sldId="2146846028"/>
            <ac:picMk id="1036" creationId="{3E15B07A-E9E7-9613-E2F2-595B67F0D3C8}"/>
          </ac:picMkLst>
        </pc:picChg>
      </pc:sldChg>
      <pc:sldChg chg="delSp modSp mod">
        <pc:chgData name="Karolina Guillen" userId="c1c08796-a0be-47c6-af52-5d31fd96ec50" providerId="ADAL" clId="{61DE4E67-6933-4CD0-97D3-123B198D2DB6}" dt="2025-04-15T13:31:28.930" v="5017" actId="14100"/>
        <pc:sldMkLst>
          <pc:docMk/>
          <pc:sldMk cId="2268208791" sldId="2146846032"/>
        </pc:sldMkLst>
        <pc:spChg chg="mod">
          <ac:chgData name="Karolina Guillen" userId="c1c08796-a0be-47c6-af52-5d31fd96ec50" providerId="ADAL" clId="{61DE4E67-6933-4CD0-97D3-123B198D2DB6}" dt="2025-04-15T13:31:28.930" v="5017" actId="14100"/>
          <ac:spMkLst>
            <pc:docMk/>
            <pc:sldMk cId="2268208791" sldId="2146846032"/>
            <ac:spMk id="4" creationId="{1BF894CE-5EB9-4BB3-F6C7-477E37F6A6AA}"/>
          </ac:spMkLst>
        </pc:spChg>
      </pc:sldChg>
      <pc:sldChg chg="delSp modSp mod">
        <pc:chgData name="Karolina Guillen" userId="c1c08796-a0be-47c6-af52-5d31fd96ec50" providerId="ADAL" clId="{61DE4E67-6933-4CD0-97D3-123B198D2DB6}" dt="2025-04-15T13:31:51.804" v="5024" actId="14100"/>
        <pc:sldMkLst>
          <pc:docMk/>
          <pc:sldMk cId="451430938" sldId="2146846037"/>
        </pc:sldMkLst>
        <pc:spChg chg="mod">
          <ac:chgData name="Karolina Guillen" userId="c1c08796-a0be-47c6-af52-5d31fd96ec50" providerId="ADAL" clId="{61DE4E67-6933-4CD0-97D3-123B198D2DB6}" dt="2025-04-15T13:31:51.804" v="5024" actId="14100"/>
          <ac:spMkLst>
            <pc:docMk/>
            <pc:sldMk cId="451430938" sldId="2146846037"/>
            <ac:spMk id="19" creationId="{1BF894CE-5EB9-4BB3-F6C7-477E37F6A6AA}"/>
          </ac:spMkLst>
        </pc:spChg>
      </pc:sldChg>
      <pc:sldChg chg="addSp delSp modSp mod">
        <pc:chgData name="Karolina Guillen" userId="c1c08796-a0be-47c6-af52-5d31fd96ec50" providerId="ADAL" clId="{61DE4E67-6933-4CD0-97D3-123B198D2DB6}" dt="2025-04-15T13:31:34.729" v="5019" actId="14100"/>
        <pc:sldMkLst>
          <pc:docMk/>
          <pc:sldMk cId="2452001193" sldId="2146846038"/>
        </pc:sldMkLst>
        <pc:spChg chg="mod">
          <ac:chgData name="Karolina Guillen" userId="c1c08796-a0be-47c6-af52-5d31fd96ec50" providerId="ADAL" clId="{61DE4E67-6933-4CD0-97D3-123B198D2DB6}" dt="2025-04-15T13:31:34.729" v="5019" actId="14100"/>
          <ac:spMkLst>
            <pc:docMk/>
            <pc:sldMk cId="2452001193" sldId="2146846038"/>
            <ac:spMk id="2" creationId="{4F2AC113-94A0-4BED-3F00-DADB3B944063}"/>
          </ac:spMkLst>
        </pc:spChg>
        <pc:picChg chg="add mod modCrop">
          <ac:chgData name="Karolina Guillen" userId="c1c08796-a0be-47c6-af52-5d31fd96ec50" providerId="ADAL" clId="{61DE4E67-6933-4CD0-97D3-123B198D2DB6}" dt="2025-04-04T16:07:54.971" v="271" actId="1076"/>
          <ac:picMkLst>
            <pc:docMk/>
            <pc:sldMk cId="2452001193" sldId="2146846038"/>
            <ac:picMk id="5" creationId="{A1EEED79-8926-BF1D-3732-73A1E318C8FC}"/>
          </ac:picMkLst>
        </pc:picChg>
        <pc:picChg chg="add mod">
          <ac:chgData name="Karolina Guillen" userId="c1c08796-a0be-47c6-af52-5d31fd96ec50" providerId="ADAL" clId="{61DE4E67-6933-4CD0-97D3-123B198D2DB6}" dt="2025-04-14T17:57:52.061" v="3262"/>
          <ac:picMkLst>
            <pc:docMk/>
            <pc:sldMk cId="2452001193" sldId="2146846038"/>
            <ac:picMk id="7" creationId="{2D1F49FD-FC18-643E-4C01-29E4BFFDA98F}"/>
          </ac:picMkLst>
        </pc:picChg>
        <pc:picChg chg="mod">
          <ac:chgData name="Karolina Guillen" userId="c1c08796-a0be-47c6-af52-5d31fd96ec50" providerId="ADAL" clId="{61DE4E67-6933-4CD0-97D3-123B198D2DB6}" dt="2025-04-04T16:07:34.246" v="264" actId="1076"/>
          <ac:picMkLst>
            <pc:docMk/>
            <pc:sldMk cId="2452001193" sldId="2146846038"/>
            <ac:picMk id="9" creationId="{289EAB6C-2778-0868-3D08-C698ADCAF5ED}"/>
          </ac:picMkLst>
        </pc:picChg>
        <pc:picChg chg="mod">
          <ac:chgData name="Karolina Guillen" userId="c1c08796-a0be-47c6-af52-5d31fd96ec50" providerId="ADAL" clId="{61DE4E67-6933-4CD0-97D3-123B198D2DB6}" dt="2025-04-04T15:00:00.555" v="241" actId="14100"/>
          <ac:picMkLst>
            <pc:docMk/>
            <pc:sldMk cId="2452001193" sldId="2146846038"/>
            <ac:picMk id="13" creationId="{A7C8726D-4954-82AB-BDBA-7A629E333769}"/>
          </ac:picMkLst>
        </pc:picChg>
        <pc:picChg chg="add mod">
          <ac:chgData name="Karolina Guillen" userId="c1c08796-a0be-47c6-af52-5d31fd96ec50" providerId="ADAL" clId="{61DE4E67-6933-4CD0-97D3-123B198D2DB6}" dt="2025-04-14T17:59:44.227" v="3267"/>
          <ac:picMkLst>
            <pc:docMk/>
            <pc:sldMk cId="2452001193" sldId="2146846038"/>
            <ac:picMk id="15" creationId="{1FB3E991-610D-9AB6-4E06-076B42EDB0B0}"/>
          </ac:picMkLst>
        </pc:picChg>
        <pc:picChg chg="add mod modCrop">
          <ac:chgData name="Karolina Guillen" userId="c1c08796-a0be-47c6-af52-5d31fd96ec50" providerId="ADAL" clId="{61DE4E67-6933-4CD0-97D3-123B198D2DB6}" dt="2025-04-14T17:56:51.930" v="3259"/>
          <ac:picMkLst>
            <pc:docMk/>
            <pc:sldMk cId="2452001193" sldId="2146846038"/>
            <ac:picMk id="17" creationId="{D93E6332-39E1-B695-7A09-1CA4B72B4F0B}"/>
          </ac:picMkLst>
        </pc:picChg>
        <pc:picChg chg="add mod">
          <ac:chgData name="Karolina Guillen" userId="c1c08796-a0be-47c6-af52-5d31fd96ec50" providerId="ADAL" clId="{61DE4E67-6933-4CD0-97D3-123B198D2DB6}" dt="2025-04-14T17:56:26.980" v="3258"/>
          <ac:picMkLst>
            <pc:docMk/>
            <pc:sldMk cId="2452001193" sldId="2146846038"/>
            <ac:picMk id="19" creationId="{970E8B01-8226-8005-D8DD-CDDB75EE24D5}"/>
          </ac:picMkLst>
        </pc:picChg>
        <pc:picChg chg="mod">
          <ac:chgData name="Karolina Guillen" userId="c1c08796-a0be-47c6-af52-5d31fd96ec50" providerId="ADAL" clId="{61DE4E67-6933-4CD0-97D3-123B198D2DB6}" dt="2025-04-14T18:00:23.614" v="3269"/>
          <ac:picMkLst>
            <pc:docMk/>
            <pc:sldMk cId="2452001193" sldId="2146846038"/>
            <ac:picMk id="1026" creationId="{B740BE67-54EA-B9A2-4FEE-8AD741714619}"/>
          </ac:picMkLst>
        </pc:picChg>
        <pc:picChg chg="add mod">
          <ac:chgData name="Karolina Guillen" userId="c1c08796-a0be-47c6-af52-5d31fd96ec50" providerId="ADAL" clId="{61DE4E67-6933-4CD0-97D3-123B198D2DB6}" dt="2025-04-04T15:00:07.104" v="243" actId="1076"/>
          <ac:picMkLst>
            <pc:docMk/>
            <pc:sldMk cId="2452001193" sldId="2146846038"/>
            <ac:picMk id="1028" creationId="{D0D99E0E-FA02-4F01-4CF6-AAF353AD9161}"/>
          </ac:picMkLst>
        </pc:picChg>
        <pc:picChg chg="add mod">
          <ac:chgData name="Karolina Guillen" userId="c1c08796-a0be-47c6-af52-5d31fd96ec50" providerId="ADAL" clId="{61DE4E67-6933-4CD0-97D3-123B198D2DB6}" dt="2025-04-04T16:08:06.317" v="275" actId="1076"/>
          <ac:picMkLst>
            <pc:docMk/>
            <pc:sldMk cId="2452001193" sldId="2146846038"/>
            <ac:picMk id="1030" creationId="{D229C3E9-D3DF-89B0-05D5-3A4BD669B2F0}"/>
          </ac:picMkLst>
        </pc:picChg>
        <pc:picChg chg="add mod">
          <ac:chgData name="Karolina Guillen" userId="c1c08796-a0be-47c6-af52-5d31fd96ec50" providerId="ADAL" clId="{61DE4E67-6933-4CD0-97D3-123B198D2DB6}" dt="2025-04-04T16:08:04.539" v="274" actId="1076"/>
          <ac:picMkLst>
            <pc:docMk/>
            <pc:sldMk cId="2452001193" sldId="2146846038"/>
            <ac:picMk id="1032" creationId="{07DC500B-A6C5-20E4-7E4F-C5CBD48F3E84}"/>
          </ac:picMkLst>
        </pc:picChg>
        <pc:picChg chg="add mod">
          <ac:chgData name="Karolina Guillen" userId="c1c08796-a0be-47c6-af52-5d31fd96ec50" providerId="ADAL" clId="{61DE4E67-6933-4CD0-97D3-123B198D2DB6}" dt="2025-04-04T16:08:02.389" v="273" actId="1076"/>
          <ac:picMkLst>
            <pc:docMk/>
            <pc:sldMk cId="2452001193" sldId="2146846038"/>
            <ac:picMk id="1034" creationId="{264C3954-1642-DC67-B189-AD446887027F}"/>
          </ac:picMkLst>
        </pc:picChg>
        <pc:picChg chg="add mod">
          <ac:chgData name="Karolina Guillen" userId="c1c08796-a0be-47c6-af52-5d31fd96ec50" providerId="ADAL" clId="{61DE4E67-6933-4CD0-97D3-123B198D2DB6}" dt="2025-04-14T17:59:00.720" v="3265"/>
          <ac:picMkLst>
            <pc:docMk/>
            <pc:sldMk cId="2452001193" sldId="2146846038"/>
            <ac:picMk id="1036" creationId="{9668CAF9-B085-83BD-0872-56F404CE2C7C}"/>
          </ac:picMkLst>
        </pc:picChg>
        <pc:picChg chg="add mod">
          <ac:chgData name="Karolina Guillen" userId="c1c08796-a0be-47c6-af52-5d31fd96ec50" providerId="ADAL" clId="{61DE4E67-6933-4CD0-97D3-123B198D2DB6}" dt="2025-04-14T17:55:30.403" v="3257"/>
          <ac:picMkLst>
            <pc:docMk/>
            <pc:sldMk cId="2452001193" sldId="2146846038"/>
            <ac:picMk id="1040" creationId="{1606E3E2-85B9-B1F1-2FF1-CC95D8F947FD}"/>
          </ac:picMkLst>
        </pc:picChg>
        <pc:picChg chg="add mod">
          <ac:chgData name="Karolina Guillen" userId="c1c08796-a0be-47c6-af52-5d31fd96ec50" providerId="ADAL" clId="{61DE4E67-6933-4CD0-97D3-123B198D2DB6}" dt="2025-04-14T17:58:42.908" v="3264"/>
          <ac:picMkLst>
            <pc:docMk/>
            <pc:sldMk cId="2452001193" sldId="2146846038"/>
            <ac:picMk id="1042" creationId="{970499AA-B933-281A-F69D-BCB52094087A}"/>
          </ac:picMkLst>
        </pc:picChg>
        <pc:picChg chg="add mod">
          <ac:chgData name="Karolina Guillen" userId="c1c08796-a0be-47c6-af52-5d31fd96ec50" providerId="ADAL" clId="{61DE4E67-6933-4CD0-97D3-123B198D2DB6}" dt="2025-04-14T17:59:18.710" v="3266"/>
          <ac:picMkLst>
            <pc:docMk/>
            <pc:sldMk cId="2452001193" sldId="2146846038"/>
            <ac:picMk id="1046" creationId="{BD0FACBF-9DA9-7307-E8BA-A001545A1489}"/>
          </ac:picMkLst>
        </pc:picChg>
        <pc:picChg chg="mod">
          <ac:chgData name="Karolina Guillen" userId="c1c08796-a0be-47c6-af52-5d31fd96ec50" providerId="ADAL" clId="{61DE4E67-6933-4CD0-97D3-123B198D2DB6}" dt="2025-04-04T15:00:15.905" v="256" actId="1037"/>
          <ac:picMkLst>
            <pc:docMk/>
            <pc:sldMk cId="2452001193" sldId="2146846038"/>
            <ac:picMk id="3074" creationId="{2791CDAD-6D8C-E12C-380B-6F81A908BB77}"/>
          </ac:picMkLst>
        </pc:picChg>
        <pc:picChg chg="mod">
          <ac:chgData name="Karolina Guillen" userId="c1c08796-a0be-47c6-af52-5d31fd96ec50" providerId="ADAL" clId="{61DE4E67-6933-4CD0-97D3-123B198D2DB6}" dt="2025-04-04T14:59:53.282" v="239" actId="1076"/>
          <ac:picMkLst>
            <pc:docMk/>
            <pc:sldMk cId="2452001193" sldId="2146846038"/>
            <ac:picMk id="3076" creationId="{CE781234-D5FF-408F-F46F-8BD208C12DC1}"/>
          </ac:picMkLst>
        </pc:picChg>
        <pc:picChg chg="mod">
          <ac:chgData name="Karolina Guillen" userId="c1c08796-a0be-47c6-af52-5d31fd96ec50" providerId="ADAL" clId="{61DE4E67-6933-4CD0-97D3-123B198D2DB6}" dt="2025-04-14T17:58:22.778" v="3263"/>
          <ac:picMkLst>
            <pc:docMk/>
            <pc:sldMk cId="2452001193" sldId="2146846038"/>
            <ac:picMk id="3078" creationId="{CAF54E38-EC97-9A72-3E6C-01C87C1E736D}"/>
          </ac:picMkLst>
        </pc:picChg>
        <pc:picChg chg="mod">
          <ac:chgData name="Karolina Guillen" userId="c1c08796-a0be-47c6-af52-5d31fd96ec50" providerId="ADAL" clId="{61DE4E67-6933-4CD0-97D3-123B198D2DB6}" dt="2025-04-14T17:57:34.031" v="3261"/>
          <ac:picMkLst>
            <pc:docMk/>
            <pc:sldMk cId="2452001193" sldId="2146846038"/>
            <ac:picMk id="3080" creationId="{7B142EEA-1C14-31D5-AB70-FACFD4FAB396}"/>
          </ac:picMkLst>
        </pc:picChg>
        <pc:picChg chg="mod">
          <ac:chgData name="Karolina Guillen" userId="c1c08796-a0be-47c6-af52-5d31fd96ec50" providerId="ADAL" clId="{61DE4E67-6933-4CD0-97D3-123B198D2DB6}" dt="2025-04-14T17:57:11.808" v="3260"/>
          <ac:picMkLst>
            <pc:docMk/>
            <pc:sldMk cId="2452001193" sldId="2146846038"/>
            <ac:picMk id="3082" creationId="{1BA067CB-0B96-B156-5EFD-AE3B7BF79449}"/>
          </ac:picMkLst>
        </pc:picChg>
      </pc:sldChg>
      <pc:sldChg chg="addSp delSp modSp mod">
        <pc:chgData name="Karolina Guillen" userId="c1c08796-a0be-47c6-af52-5d31fd96ec50" providerId="ADAL" clId="{61DE4E67-6933-4CD0-97D3-123B198D2DB6}" dt="2025-04-15T13:36:38.676" v="5044" actId="14100"/>
        <pc:sldMkLst>
          <pc:docMk/>
          <pc:sldMk cId="380113142" sldId="2146846040"/>
        </pc:sldMkLst>
      </pc:sldChg>
      <pc:sldChg chg="addSp delSp modSp mod">
        <pc:chgData name="Karolina Guillen" userId="c1c08796-a0be-47c6-af52-5d31fd96ec50" providerId="ADAL" clId="{61DE4E67-6933-4CD0-97D3-123B198D2DB6}" dt="2025-04-15T13:31:14.216" v="5014" actId="14100"/>
        <pc:sldMkLst>
          <pc:docMk/>
          <pc:sldMk cId="3810176395" sldId="2146846044"/>
        </pc:sldMkLst>
        <pc:spChg chg="add mod">
          <ac:chgData name="Karolina Guillen" userId="c1c08796-a0be-47c6-af52-5d31fd96ec50" providerId="ADAL" clId="{61DE4E67-6933-4CD0-97D3-123B198D2DB6}" dt="2025-04-14T17:08:41.377" v="2974" actId="113"/>
          <ac:spMkLst>
            <pc:docMk/>
            <pc:sldMk cId="3810176395" sldId="2146846044"/>
            <ac:spMk id="2" creationId="{8415D49D-DDAC-5DB0-3558-C1B7CE604C0A}"/>
          </ac:spMkLst>
        </pc:spChg>
        <pc:spChg chg="mod">
          <ac:chgData name="Karolina Guillen" userId="c1c08796-a0be-47c6-af52-5d31fd96ec50" providerId="ADAL" clId="{61DE4E67-6933-4CD0-97D3-123B198D2DB6}" dt="2025-04-14T17:25:26.854" v="3008" actId="20577"/>
          <ac:spMkLst>
            <pc:docMk/>
            <pc:sldMk cId="3810176395" sldId="2146846044"/>
            <ac:spMk id="4" creationId="{D894B73F-DB68-6CB8-491C-798F45F305DC}"/>
          </ac:spMkLst>
        </pc:spChg>
        <pc:spChg chg="mod">
          <ac:chgData name="Karolina Guillen" userId="c1c08796-a0be-47c6-af52-5d31fd96ec50" providerId="ADAL" clId="{61DE4E67-6933-4CD0-97D3-123B198D2DB6}" dt="2025-04-15T13:31:14.216" v="5014" actId="14100"/>
          <ac:spMkLst>
            <pc:docMk/>
            <pc:sldMk cId="3810176395" sldId="2146846044"/>
            <ac:spMk id="7" creationId="{6BD165E2-77C2-727D-F96F-ADACA591B75F}"/>
          </ac:spMkLst>
        </pc:spChg>
      </pc:sldChg>
      <pc:sldChg chg="addSp delSp modSp mod">
        <pc:chgData name="Karolina Guillen" userId="c1c08796-a0be-47c6-af52-5d31fd96ec50" providerId="ADAL" clId="{61DE4E67-6933-4CD0-97D3-123B198D2DB6}" dt="2025-04-15T13:31:19.555" v="5015" actId="14100"/>
        <pc:sldMkLst>
          <pc:docMk/>
          <pc:sldMk cId="3133499737" sldId="2146846048"/>
        </pc:sldMkLst>
        <pc:spChg chg="mod">
          <ac:chgData name="Karolina Guillen" userId="c1c08796-a0be-47c6-af52-5d31fd96ec50" providerId="ADAL" clId="{61DE4E67-6933-4CD0-97D3-123B198D2DB6}" dt="2025-04-15T13:31:19.555" v="5015" actId="14100"/>
          <ac:spMkLst>
            <pc:docMk/>
            <pc:sldMk cId="3133499737" sldId="2146846048"/>
            <ac:spMk id="4" creationId="{1BF894CE-5EB9-4BB3-F6C7-477E37F6A6AA}"/>
          </ac:spMkLst>
        </pc:spChg>
        <pc:spChg chg="mod">
          <ac:chgData name="Karolina Guillen" userId="c1c08796-a0be-47c6-af52-5d31fd96ec50" providerId="ADAL" clId="{61DE4E67-6933-4CD0-97D3-123B198D2DB6}" dt="2025-04-02T21:14:00.700" v="159" actId="207"/>
          <ac:spMkLst>
            <pc:docMk/>
            <pc:sldMk cId="3133499737" sldId="2146846048"/>
            <ac:spMk id="23" creationId="{D572952F-FA61-DFB8-E2D6-B0EC471B706D}"/>
          </ac:spMkLst>
        </pc:spChg>
        <pc:spChg chg="mod">
          <ac:chgData name="Karolina Guillen" userId="c1c08796-a0be-47c6-af52-5d31fd96ec50" providerId="ADAL" clId="{61DE4E67-6933-4CD0-97D3-123B198D2DB6}" dt="2025-04-03T16:39:02.791" v="168" actId="12788"/>
          <ac:spMkLst>
            <pc:docMk/>
            <pc:sldMk cId="3133499737" sldId="2146846048"/>
            <ac:spMk id="24" creationId="{7AECBA92-B60C-4F75-6135-A34E300723AB}"/>
          </ac:spMkLst>
        </pc:spChg>
        <pc:spChg chg="mod">
          <ac:chgData name="Karolina Guillen" userId="c1c08796-a0be-47c6-af52-5d31fd96ec50" providerId="ADAL" clId="{61DE4E67-6933-4CD0-97D3-123B198D2DB6}" dt="2025-04-14T20:33:00.474" v="4937"/>
          <ac:spMkLst>
            <pc:docMk/>
            <pc:sldMk cId="3133499737" sldId="2146846048"/>
            <ac:spMk id="31" creationId="{ECC6A240-FB5D-4343-3BBC-1C4CE43BB954}"/>
          </ac:spMkLst>
        </pc:spChg>
        <pc:picChg chg="add mod">
          <ac:chgData name="Karolina Guillen" userId="c1c08796-a0be-47c6-af52-5d31fd96ec50" providerId="ADAL" clId="{61DE4E67-6933-4CD0-97D3-123B198D2DB6}" dt="2025-04-03T16:39:02.791" v="168" actId="12788"/>
          <ac:picMkLst>
            <pc:docMk/>
            <pc:sldMk cId="3133499737" sldId="2146846048"/>
            <ac:picMk id="3" creationId="{549D4E8B-D18B-7F51-E107-A00EAD85A9BD}"/>
          </ac:picMkLst>
        </pc:picChg>
      </pc:sldChg>
      <pc:sldChg chg="addSp delSp modSp mod">
        <pc:chgData name="Karolina Guillen" userId="c1c08796-a0be-47c6-af52-5d31fd96ec50" providerId="ADAL" clId="{61DE4E67-6933-4CD0-97D3-123B198D2DB6}" dt="2025-04-14T19:16:58.621" v="3733" actId="478"/>
        <pc:sldMkLst>
          <pc:docMk/>
          <pc:sldMk cId="3446190731" sldId="2146846052"/>
        </pc:sldMkLst>
        <pc:picChg chg="add mod">
          <ac:chgData name="Karolina Guillen" userId="c1c08796-a0be-47c6-af52-5d31fd96ec50" providerId="ADAL" clId="{61DE4E67-6933-4CD0-97D3-123B198D2DB6}" dt="2025-04-14T19:10:56.040" v="3720" actId="1036"/>
          <ac:picMkLst>
            <pc:docMk/>
            <pc:sldMk cId="3446190731" sldId="2146846052"/>
            <ac:picMk id="7" creationId="{AB3EB884-261A-6E4B-24AA-065077A70212}"/>
          </ac:picMkLst>
        </pc:picChg>
        <pc:picChg chg="add mod">
          <ac:chgData name="Karolina Guillen" userId="c1c08796-a0be-47c6-af52-5d31fd96ec50" providerId="ADAL" clId="{61DE4E67-6933-4CD0-97D3-123B198D2DB6}" dt="2025-04-14T19:16:10.314" v="3731"/>
          <ac:picMkLst>
            <pc:docMk/>
            <pc:sldMk cId="3446190731" sldId="2146846052"/>
            <ac:picMk id="9" creationId="{209E84FD-64F3-E891-2C1F-95913D8FD6E3}"/>
          </ac:picMkLst>
        </pc:picChg>
        <pc:picChg chg="mod">
          <ac:chgData name="Karolina Guillen" userId="c1c08796-a0be-47c6-af52-5d31fd96ec50" providerId="ADAL" clId="{61DE4E67-6933-4CD0-97D3-123B198D2DB6}" dt="2025-04-14T19:16:27.018" v="3732"/>
          <ac:picMkLst>
            <pc:docMk/>
            <pc:sldMk cId="3446190731" sldId="2146846052"/>
            <ac:picMk id="12" creationId="{8C73E93C-11C2-A4B4-9E3F-594172DF2B22}"/>
          </ac:picMkLst>
        </pc:picChg>
        <pc:picChg chg="mod">
          <ac:chgData name="Karolina Guillen" userId="c1c08796-a0be-47c6-af52-5d31fd96ec50" providerId="ADAL" clId="{61DE4E67-6933-4CD0-97D3-123B198D2DB6}" dt="2025-04-14T19:15:23.092" v="3729"/>
          <ac:picMkLst>
            <pc:docMk/>
            <pc:sldMk cId="3446190731" sldId="2146846052"/>
            <ac:picMk id="14" creationId="{E9E80A00-12C8-E046-0C1B-B884A005C190}"/>
          </ac:picMkLst>
        </pc:picChg>
        <pc:picChg chg="mod">
          <ac:chgData name="Karolina Guillen" userId="c1c08796-a0be-47c6-af52-5d31fd96ec50" providerId="ADAL" clId="{61DE4E67-6933-4CD0-97D3-123B198D2DB6}" dt="2025-04-14T19:11:15.696" v="3724" actId="1076"/>
          <ac:picMkLst>
            <pc:docMk/>
            <pc:sldMk cId="3446190731" sldId="2146846052"/>
            <ac:picMk id="23" creationId="{45920B89-35F9-A29D-7AAF-DA90EB36FD11}"/>
          </ac:picMkLst>
        </pc:picChg>
        <pc:picChg chg="mod">
          <ac:chgData name="Karolina Guillen" userId="c1c08796-a0be-47c6-af52-5d31fd96ec50" providerId="ADAL" clId="{61DE4E67-6933-4CD0-97D3-123B198D2DB6}" dt="2025-04-14T19:10:43.524" v="3712" actId="1076"/>
          <ac:picMkLst>
            <pc:docMk/>
            <pc:sldMk cId="3446190731" sldId="2146846052"/>
            <ac:picMk id="42" creationId="{A3AFAAB8-E4B2-87BF-18CE-E219BE5F5425}"/>
          </ac:picMkLst>
        </pc:picChg>
        <pc:picChg chg="mod">
          <ac:chgData name="Karolina Guillen" userId="c1c08796-a0be-47c6-af52-5d31fd96ec50" providerId="ADAL" clId="{61DE4E67-6933-4CD0-97D3-123B198D2DB6}" dt="2025-04-14T19:11:23.783" v="3725" actId="1076"/>
          <ac:picMkLst>
            <pc:docMk/>
            <pc:sldMk cId="3446190731" sldId="2146846052"/>
            <ac:picMk id="43" creationId="{B704D418-F558-5DF3-9030-CC8A56E6C88C}"/>
          </ac:picMkLst>
        </pc:picChg>
        <pc:picChg chg="mod">
          <ac:chgData name="Karolina Guillen" userId="c1c08796-a0be-47c6-af52-5d31fd96ec50" providerId="ADAL" clId="{61DE4E67-6933-4CD0-97D3-123B198D2DB6}" dt="2025-04-14T19:04:45.381" v="3569" actId="1036"/>
          <ac:picMkLst>
            <pc:docMk/>
            <pc:sldMk cId="3446190731" sldId="2146846052"/>
            <ac:picMk id="44" creationId="{BEBFC7C3-986F-CA76-9753-5B64EB3A0AB2}"/>
          </ac:picMkLst>
        </pc:picChg>
        <pc:picChg chg="mod">
          <ac:chgData name="Karolina Guillen" userId="c1c08796-a0be-47c6-af52-5d31fd96ec50" providerId="ADAL" clId="{61DE4E67-6933-4CD0-97D3-123B198D2DB6}" dt="2025-04-14T19:11:04.218" v="3722" actId="1076"/>
          <ac:picMkLst>
            <pc:docMk/>
            <pc:sldMk cId="3446190731" sldId="2146846052"/>
            <ac:picMk id="47" creationId="{C503A32D-9601-8FFE-7820-84864CD81A86}"/>
          </ac:picMkLst>
        </pc:picChg>
        <pc:picChg chg="mod">
          <ac:chgData name="Karolina Guillen" userId="c1c08796-a0be-47c6-af52-5d31fd96ec50" providerId="ADAL" clId="{61DE4E67-6933-4CD0-97D3-123B198D2DB6}" dt="2025-04-14T18:52:47.584" v="3380" actId="1038"/>
          <ac:picMkLst>
            <pc:docMk/>
            <pc:sldMk cId="3446190731" sldId="2146846052"/>
            <ac:picMk id="48" creationId="{4FF74CAA-B266-BA72-F50D-DF44F0F473C2}"/>
          </ac:picMkLst>
        </pc:picChg>
        <pc:picChg chg="mod">
          <ac:chgData name="Karolina Guillen" userId="c1c08796-a0be-47c6-af52-5d31fd96ec50" providerId="ADAL" clId="{61DE4E67-6933-4CD0-97D3-123B198D2DB6}" dt="2025-04-14T19:09:54.259" v="3687" actId="1038"/>
          <ac:picMkLst>
            <pc:docMk/>
            <pc:sldMk cId="3446190731" sldId="2146846052"/>
            <ac:picMk id="56" creationId="{EADF6F40-59AD-22C9-BEBB-BB5919441F9E}"/>
          </ac:picMkLst>
        </pc:picChg>
        <pc:picChg chg="add mod">
          <ac:chgData name="Karolina Guillen" userId="c1c08796-a0be-47c6-af52-5d31fd96ec50" providerId="ADAL" clId="{61DE4E67-6933-4CD0-97D3-123B198D2DB6}" dt="2025-04-14T19:04:23.942" v="3565" actId="1076"/>
          <ac:picMkLst>
            <pc:docMk/>
            <pc:sldMk cId="3446190731" sldId="2146846052"/>
            <ac:picMk id="2050" creationId="{310BB6D6-3BD6-5210-9650-CB899A85F05A}"/>
          </ac:picMkLst>
        </pc:picChg>
        <pc:picChg chg="add mod">
          <ac:chgData name="Karolina Guillen" userId="c1c08796-a0be-47c6-af52-5d31fd96ec50" providerId="ADAL" clId="{61DE4E67-6933-4CD0-97D3-123B198D2DB6}" dt="2025-04-14T19:00:02.231" v="3481" actId="1038"/>
          <ac:picMkLst>
            <pc:docMk/>
            <pc:sldMk cId="3446190731" sldId="2146846052"/>
            <ac:picMk id="2052" creationId="{9326A44A-51CA-1CEC-CC4D-FD48A794387B}"/>
          </ac:picMkLst>
        </pc:picChg>
        <pc:picChg chg="add mod">
          <ac:chgData name="Karolina Guillen" userId="c1c08796-a0be-47c6-af52-5d31fd96ec50" providerId="ADAL" clId="{61DE4E67-6933-4CD0-97D3-123B198D2DB6}" dt="2025-04-14T19:10:47.697" v="3717" actId="1038"/>
          <ac:picMkLst>
            <pc:docMk/>
            <pc:sldMk cId="3446190731" sldId="2146846052"/>
            <ac:picMk id="2054" creationId="{49B7E15F-E428-A1B1-46DC-79144DE50F31}"/>
          </ac:picMkLst>
        </pc:picChg>
        <pc:picChg chg="add mod">
          <ac:chgData name="Karolina Guillen" userId="c1c08796-a0be-47c6-af52-5d31fd96ec50" providerId="ADAL" clId="{61DE4E67-6933-4CD0-97D3-123B198D2DB6}" dt="2025-04-14T19:15:51.103" v="3730"/>
          <ac:picMkLst>
            <pc:docMk/>
            <pc:sldMk cId="3446190731" sldId="2146846052"/>
            <ac:picMk id="2056" creationId="{BE35450B-7067-1D5F-5BC8-3CD095704788}"/>
          </ac:picMkLst>
        </pc:picChg>
        <pc:picChg chg="mod">
          <ac:chgData name="Karolina Guillen" userId="c1c08796-a0be-47c6-af52-5d31fd96ec50" providerId="ADAL" clId="{61DE4E67-6933-4CD0-97D3-123B198D2DB6}" dt="2025-04-14T18:56:36.038" v="3441" actId="1038"/>
          <ac:picMkLst>
            <pc:docMk/>
            <pc:sldMk cId="3446190731" sldId="2146846052"/>
            <ac:picMk id="4100" creationId="{2C2A5452-62FE-6B39-5B33-FA41F841516B}"/>
          </ac:picMkLst>
        </pc:picChg>
        <pc:picChg chg="mod">
          <ac:chgData name="Karolina Guillen" userId="c1c08796-a0be-47c6-af52-5d31fd96ec50" providerId="ADAL" clId="{61DE4E67-6933-4CD0-97D3-123B198D2DB6}" dt="2025-04-14T18:56:39.046" v="3452" actId="1038"/>
          <ac:picMkLst>
            <pc:docMk/>
            <pc:sldMk cId="3446190731" sldId="2146846052"/>
            <ac:picMk id="4106" creationId="{356C3900-AE70-C7D5-71CF-C6C7F1090F43}"/>
          </ac:picMkLst>
        </pc:picChg>
      </pc:sldChg>
      <pc:sldChg chg="delSp modSp mod">
        <pc:chgData name="Karolina Guillen" userId="c1c08796-a0be-47c6-af52-5d31fd96ec50" providerId="ADAL" clId="{61DE4E67-6933-4CD0-97D3-123B198D2DB6}" dt="2025-04-15T13:31:10.413" v="5013" actId="14100"/>
        <pc:sldMkLst>
          <pc:docMk/>
          <pc:sldMk cId="2591576866" sldId="2146846053"/>
        </pc:sldMkLst>
        <pc:spChg chg="mod">
          <ac:chgData name="Karolina Guillen" userId="c1c08796-a0be-47c6-af52-5d31fd96ec50" providerId="ADAL" clId="{61DE4E67-6933-4CD0-97D3-123B198D2DB6}" dt="2025-04-15T13:31:10.413" v="5013" actId="14100"/>
          <ac:spMkLst>
            <pc:docMk/>
            <pc:sldMk cId="2591576866" sldId="2146846053"/>
            <ac:spMk id="14" creationId="{086F0718-A78F-3811-7AF1-F3E46E96B99F}"/>
          </ac:spMkLst>
        </pc:spChg>
      </pc:sldChg>
      <pc:sldChg chg="delSp modSp mod">
        <pc:chgData name="Karolina Guillen" userId="c1c08796-a0be-47c6-af52-5d31fd96ec50" providerId="ADAL" clId="{61DE4E67-6933-4CD0-97D3-123B198D2DB6}" dt="2025-04-15T13:36:57.152" v="5048" actId="14100"/>
        <pc:sldMkLst>
          <pc:docMk/>
          <pc:sldMk cId="978334463" sldId="2146846054"/>
        </pc:sldMkLst>
        <pc:spChg chg="mod">
          <ac:chgData name="Karolina Guillen" userId="c1c08796-a0be-47c6-af52-5d31fd96ec50" providerId="ADAL" clId="{61DE4E67-6933-4CD0-97D3-123B198D2DB6}" dt="2025-04-15T13:36:57.152" v="5048" actId="14100"/>
          <ac:spMkLst>
            <pc:docMk/>
            <pc:sldMk cId="978334463" sldId="2146846054"/>
            <ac:spMk id="4" creationId="{1BF894CE-5EB9-4BB3-F6C7-477E37F6A6AA}"/>
          </ac:spMkLst>
        </pc:spChg>
        <pc:picChg chg="mod ord modCrop">
          <ac:chgData name="Karolina Guillen" userId="c1c08796-a0be-47c6-af52-5d31fd96ec50" providerId="ADAL" clId="{61DE4E67-6933-4CD0-97D3-123B198D2DB6}" dt="2025-04-14T19:29:24.310" v="3742" actId="167"/>
          <ac:picMkLst>
            <pc:docMk/>
            <pc:sldMk cId="978334463" sldId="2146846054"/>
            <ac:picMk id="2" creationId="{D882A5A8-C4A3-3BA6-9350-9C439568B4FA}"/>
          </ac:picMkLst>
        </pc:picChg>
      </pc:sldChg>
      <pc:sldChg chg="addSp delSp modSp mod ord">
        <pc:chgData name="Karolina Guillen" userId="c1c08796-a0be-47c6-af52-5d31fd96ec50" providerId="ADAL" clId="{61DE4E67-6933-4CD0-97D3-123B198D2DB6}" dt="2025-04-15T13:31:06.336" v="5012"/>
        <pc:sldMkLst>
          <pc:docMk/>
          <pc:sldMk cId="188383507" sldId="2146846055"/>
        </pc:sldMkLst>
        <pc:spChg chg="mod">
          <ac:chgData name="Karolina Guillen" userId="c1c08796-a0be-47c6-af52-5d31fd96ec50" providerId="ADAL" clId="{61DE4E67-6933-4CD0-97D3-123B198D2DB6}" dt="2025-04-14T19:55:21.673" v="3959" actId="20577"/>
          <ac:spMkLst>
            <pc:docMk/>
            <pc:sldMk cId="188383507" sldId="2146846055"/>
            <ac:spMk id="3" creationId="{622A2013-09D5-22BE-0227-864F3B519CC3}"/>
          </ac:spMkLst>
        </pc:spChg>
        <pc:spChg chg="mod">
          <ac:chgData name="Karolina Guillen" userId="c1c08796-a0be-47c6-af52-5d31fd96ec50" providerId="ADAL" clId="{61DE4E67-6933-4CD0-97D3-123B198D2DB6}" dt="2025-04-14T20:10:09.064" v="4043" actId="20577"/>
          <ac:spMkLst>
            <pc:docMk/>
            <pc:sldMk cId="188383507" sldId="2146846055"/>
            <ac:spMk id="4" creationId="{266BE989-FC87-6742-2706-6F3C1333D0C1}"/>
          </ac:spMkLst>
        </pc:spChg>
        <pc:picChg chg="add mod ord modCrop">
          <ac:chgData name="Karolina Guillen" userId="c1c08796-a0be-47c6-af52-5d31fd96ec50" providerId="ADAL" clId="{61DE4E67-6933-4CD0-97D3-123B198D2DB6}" dt="2025-04-14T19:34:20.747" v="3752" actId="167"/>
          <ac:picMkLst>
            <pc:docMk/>
            <pc:sldMk cId="188383507" sldId="2146846055"/>
            <ac:picMk id="8" creationId="{E4DF4A43-6966-7EED-3E86-F84EC5545D30}"/>
          </ac:picMkLst>
        </pc:picChg>
      </pc:sldChg>
      <pc:sldChg chg="modSp mod ord">
        <pc:chgData name="Karolina Guillen" userId="c1c08796-a0be-47c6-af52-5d31fd96ec50" providerId="ADAL" clId="{61DE4E67-6933-4CD0-97D3-123B198D2DB6}" dt="2025-04-15T15:13:54.474" v="5513" actId="20577"/>
        <pc:sldMkLst>
          <pc:docMk/>
          <pc:sldMk cId="4258857346" sldId="2146846063"/>
        </pc:sldMkLst>
      </pc:sldChg>
      <pc:sldChg chg="modSp mod modCm">
        <pc:chgData name="Karolina Guillen" userId="c1c08796-a0be-47c6-af52-5d31fd96ec50" providerId="ADAL" clId="{61DE4E67-6933-4CD0-97D3-123B198D2DB6}" dt="2025-04-15T13:50:12.141" v="5108" actId="20577"/>
        <pc:sldMkLst>
          <pc:docMk/>
          <pc:sldMk cId="2078611056" sldId="2146846064"/>
        </pc:sldMkLst>
        <pc:spChg chg="mod">
          <ac:chgData name="Karolina Guillen" userId="c1c08796-a0be-47c6-af52-5d31fd96ec50" providerId="ADAL" clId="{61DE4E67-6933-4CD0-97D3-123B198D2DB6}" dt="2025-04-14T17:07:17.295" v="2823" actId="1076"/>
          <ac:spMkLst>
            <pc:docMk/>
            <pc:sldMk cId="2078611056" sldId="2146846064"/>
            <ac:spMk id="5" creationId="{298E5FF6-0CFF-34AE-E171-3C9505F23ADD}"/>
          </ac:spMkLst>
        </pc:spChg>
        <pc:spChg chg="mod">
          <ac:chgData name="Karolina Guillen" userId="c1c08796-a0be-47c6-af52-5d31fd96ec50" providerId="ADAL" clId="{61DE4E67-6933-4CD0-97D3-123B198D2DB6}" dt="2025-04-15T13:50:12.141" v="5108" actId="20577"/>
          <ac:spMkLst>
            <pc:docMk/>
            <pc:sldMk cId="2078611056" sldId="2146846064"/>
            <ac:spMk id="10" creationId="{14EF5548-9FF8-90DC-2CEA-C86721D25633}"/>
          </ac:spMkLst>
        </pc:sp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61DE4E67-6933-4CD0-97D3-123B198D2DB6}" dt="2025-04-15T13:50:12.141" v="5108" actId="20577"/>
              <pc2:cmMkLst xmlns:pc2="http://schemas.microsoft.com/office/powerpoint/2019/9/main/command">
                <pc:docMk/>
                <pc:sldMk cId="2078611056" sldId="2146846064"/>
                <pc2:cmMk id="{A48344B8-248C-4A8B-8D49-1F833B0B5931}"/>
              </pc2:cmMkLst>
            </pc226:cmChg>
          </p:ext>
        </pc:extLst>
      </pc:sldChg>
      <pc:sldChg chg="addSp delSp modSp mod">
        <pc:chgData name="Karolina Guillen" userId="c1c08796-a0be-47c6-af52-5d31fd96ec50" providerId="ADAL" clId="{61DE4E67-6933-4CD0-97D3-123B198D2DB6}" dt="2025-04-15T13:31:38.011" v="5020" actId="14100"/>
        <pc:sldMkLst>
          <pc:docMk/>
          <pc:sldMk cId="2523092372" sldId="2146846065"/>
        </pc:sldMkLst>
      </pc:sldChg>
      <pc:sldChg chg="modSp mod">
        <pc:chgData name="Karolina Guillen" userId="c1c08796-a0be-47c6-af52-5d31fd96ec50" providerId="ADAL" clId="{61DE4E67-6933-4CD0-97D3-123B198D2DB6}" dt="2025-04-15T15:05:18.307" v="5445" actId="20577"/>
        <pc:sldMkLst>
          <pc:docMk/>
          <pc:sldMk cId="3832031027" sldId="2146846655"/>
        </pc:sldMkLst>
        <pc:spChg chg="mod">
          <ac:chgData name="Karolina Guillen" userId="c1c08796-a0be-47c6-af52-5d31fd96ec50" providerId="ADAL" clId="{61DE4E67-6933-4CD0-97D3-123B198D2DB6}" dt="2025-04-15T15:05:18.307" v="5445" actId="20577"/>
          <ac:spMkLst>
            <pc:docMk/>
            <pc:sldMk cId="3832031027" sldId="2146846655"/>
            <ac:spMk id="2" creationId="{BB320CCD-86F0-008E-6F0E-63156D06604C}"/>
          </ac:spMkLst>
        </pc:spChg>
      </pc:sldChg>
      <pc:sldChg chg="modSp mod">
        <pc:chgData name="Karolina Guillen" userId="c1c08796-a0be-47c6-af52-5d31fd96ec50" providerId="ADAL" clId="{61DE4E67-6933-4CD0-97D3-123B198D2DB6}" dt="2025-04-11T19:35:06.611" v="2508" actId="1076"/>
        <pc:sldMkLst>
          <pc:docMk/>
          <pc:sldMk cId="544194013" sldId="2147376443"/>
        </pc:sldMkLst>
      </pc:sldChg>
      <pc:sldChg chg="modSp mod modCm">
        <pc:chgData name="Karolina Guillen" userId="c1c08796-a0be-47c6-af52-5d31fd96ec50" providerId="ADAL" clId="{61DE4E67-6933-4CD0-97D3-123B198D2DB6}" dt="2025-04-15T13:46:00.226" v="5053" actId="20577"/>
        <pc:sldMkLst>
          <pc:docMk/>
          <pc:sldMk cId="2454908296" sldId="2147376445"/>
        </pc:sldMkLst>
        <pc:spChg chg="mod">
          <ac:chgData name="Karolina Guillen" userId="c1c08796-a0be-47c6-af52-5d31fd96ec50" providerId="ADAL" clId="{61DE4E67-6933-4CD0-97D3-123B198D2DB6}" dt="2025-04-14T20:15:15.680" v="4110" actId="20577"/>
          <ac:spMkLst>
            <pc:docMk/>
            <pc:sldMk cId="2454908296" sldId="2147376445"/>
            <ac:spMk id="3" creationId="{CA683CEE-4BBA-A67E-E8C6-F9E6323BF7C2}"/>
          </ac:spMkLst>
        </pc:spChg>
        <pc:spChg chg="mod">
          <ac:chgData name="Karolina Guillen" userId="c1c08796-a0be-47c6-af52-5d31fd96ec50" providerId="ADAL" clId="{61DE4E67-6933-4CD0-97D3-123B198D2DB6}" dt="2025-04-15T13:46:00.226" v="5053" actId="20577"/>
          <ac:spMkLst>
            <pc:docMk/>
            <pc:sldMk cId="2454908296" sldId="2147376445"/>
            <ac:spMk id="11" creationId="{A83F5156-BCD6-4154-08AC-4B5C7C25711D}"/>
          </ac:spMkLst>
        </pc:sp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61DE4E67-6933-4CD0-97D3-123B198D2DB6}" dt="2025-04-15T13:46:00.226" v="5053" actId="20577"/>
              <pc2:cmMkLst xmlns:pc2="http://schemas.microsoft.com/office/powerpoint/2019/9/main/command">
                <pc:docMk/>
                <pc:sldMk cId="2454908296" sldId="2147376445"/>
                <pc2:cmMk id="{552D03F4-AF67-4FBE-8E77-844215019173}"/>
              </pc2:cmMkLst>
            </pc226:cmChg>
          </p:ext>
        </pc:extLst>
      </pc:sldChg>
      <pc:sldChg chg="modSp mod">
        <pc:chgData name="Karolina Guillen" userId="c1c08796-a0be-47c6-af52-5d31fd96ec50" providerId="ADAL" clId="{61DE4E67-6933-4CD0-97D3-123B198D2DB6}" dt="2025-04-15T13:59:23.422" v="5380"/>
        <pc:sldMkLst>
          <pc:docMk/>
          <pc:sldMk cId="1574334120" sldId="2147376446"/>
        </pc:sldMkLst>
        <pc:spChg chg="mod">
          <ac:chgData name="Karolina Guillen" userId="c1c08796-a0be-47c6-af52-5d31fd96ec50" providerId="ADAL" clId="{61DE4E67-6933-4CD0-97D3-123B198D2DB6}" dt="2025-04-15T13:59:23.422" v="5380"/>
          <ac:spMkLst>
            <pc:docMk/>
            <pc:sldMk cId="1574334120" sldId="2147376446"/>
            <ac:spMk id="12" creationId="{60BFE69A-CCFD-092F-8F67-75BD634B7C31}"/>
          </ac:spMkLst>
        </pc:spChg>
        <pc:spChg chg="mod">
          <ac:chgData name="Karolina Guillen" userId="c1c08796-a0be-47c6-af52-5d31fd96ec50" providerId="ADAL" clId="{61DE4E67-6933-4CD0-97D3-123B198D2DB6}" dt="2025-04-15T13:57:57.794" v="5338"/>
          <ac:spMkLst>
            <pc:docMk/>
            <pc:sldMk cId="1574334120" sldId="2147376446"/>
            <ac:spMk id="16" creationId="{07F9CC99-0FA0-CF75-933C-3F3324EBCBC9}"/>
          </ac:spMkLst>
        </pc:spChg>
      </pc:sldChg>
      <pc:sldChg chg="modSp mod">
        <pc:chgData name="Karolina Guillen" userId="c1c08796-a0be-47c6-af52-5d31fd96ec50" providerId="ADAL" clId="{61DE4E67-6933-4CD0-97D3-123B198D2DB6}" dt="2025-04-11T21:13:18.832" v="2748" actId="113"/>
        <pc:sldMkLst>
          <pc:docMk/>
          <pc:sldMk cId="4101002206" sldId="2147376448"/>
        </pc:sldMkLst>
        <pc:spChg chg="mod">
          <ac:chgData name="Karolina Guillen" userId="c1c08796-a0be-47c6-af52-5d31fd96ec50" providerId="ADAL" clId="{61DE4E67-6933-4CD0-97D3-123B198D2DB6}" dt="2025-04-11T19:16:57.216" v="2453" actId="20577"/>
          <ac:spMkLst>
            <pc:docMk/>
            <pc:sldMk cId="4101002206" sldId="2147376448"/>
            <ac:spMk id="3" creationId="{4E3D096E-A98F-FF82-A426-563896A48A0A}"/>
          </ac:spMkLst>
        </pc:spChg>
        <pc:spChg chg="mod">
          <ac:chgData name="Karolina Guillen" userId="c1c08796-a0be-47c6-af52-5d31fd96ec50" providerId="ADAL" clId="{61DE4E67-6933-4CD0-97D3-123B198D2DB6}" dt="2025-04-11T21:13:18.832" v="2748" actId="113"/>
          <ac:spMkLst>
            <pc:docMk/>
            <pc:sldMk cId="4101002206" sldId="2147376448"/>
            <ac:spMk id="7" creationId="{6A538684-40EF-01EE-AFFF-E68AC6542355}"/>
          </ac:spMkLst>
        </pc:spChg>
        <pc:spChg chg="mod">
          <ac:chgData name="Karolina Guillen" userId="c1c08796-a0be-47c6-af52-5d31fd96ec50" providerId="ADAL" clId="{61DE4E67-6933-4CD0-97D3-123B198D2DB6}" dt="2025-04-11T19:19:20.403" v="2459" actId="20577"/>
          <ac:spMkLst>
            <pc:docMk/>
            <pc:sldMk cId="4101002206" sldId="2147376448"/>
            <ac:spMk id="12" creationId="{4E2250DB-AFFD-73CC-EF39-6118E817CA4B}"/>
          </ac:spMkLst>
        </pc:spChg>
        <pc:spChg chg="mod">
          <ac:chgData name="Karolina Guillen" userId="c1c08796-a0be-47c6-af52-5d31fd96ec50" providerId="ADAL" clId="{61DE4E67-6933-4CD0-97D3-123B198D2DB6}" dt="2025-04-11T20:13:05.119" v="2656" actId="1035"/>
          <ac:spMkLst>
            <pc:docMk/>
            <pc:sldMk cId="4101002206" sldId="2147376448"/>
            <ac:spMk id="13" creationId="{8BD796BB-94CD-D65E-55F5-8911CD19939F}"/>
          </ac:spMkLst>
        </pc:spChg>
        <pc:spChg chg="mod">
          <ac:chgData name="Karolina Guillen" userId="c1c08796-a0be-47c6-af52-5d31fd96ec50" providerId="ADAL" clId="{61DE4E67-6933-4CD0-97D3-123B198D2DB6}" dt="2025-04-11T20:13:05.119" v="2656" actId="1035"/>
          <ac:spMkLst>
            <pc:docMk/>
            <pc:sldMk cId="4101002206" sldId="2147376448"/>
            <ac:spMk id="16" creationId="{90D765D2-76AC-6146-90DF-E09789FBFDA3}"/>
          </ac:spMkLst>
        </pc:spChg>
        <pc:spChg chg="mod">
          <ac:chgData name="Karolina Guillen" userId="c1c08796-a0be-47c6-af52-5d31fd96ec50" providerId="ADAL" clId="{61DE4E67-6933-4CD0-97D3-123B198D2DB6}" dt="2025-04-11T20:12:24.597" v="2618" actId="1035"/>
          <ac:spMkLst>
            <pc:docMk/>
            <pc:sldMk cId="4101002206" sldId="2147376448"/>
            <ac:spMk id="17" creationId="{365272BB-E456-CFD0-1BC8-7B72C3CAF698}"/>
          </ac:spMkLst>
        </pc:spChg>
        <pc:spChg chg="mod">
          <ac:chgData name="Karolina Guillen" userId="c1c08796-a0be-47c6-af52-5d31fd96ec50" providerId="ADAL" clId="{61DE4E67-6933-4CD0-97D3-123B198D2DB6}" dt="2025-04-11T20:12:05.857" v="2604" actId="1035"/>
          <ac:spMkLst>
            <pc:docMk/>
            <pc:sldMk cId="4101002206" sldId="2147376448"/>
            <ac:spMk id="18" creationId="{EF4EAC70-8A2F-98E4-2326-55D9A693EFBB}"/>
          </ac:spMkLst>
        </pc:spChg>
        <pc:spChg chg="mod">
          <ac:chgData name="Karolina Guillen" userId="c1c08796-a0be-47c6-af52-5d31fd96ec50" providerId="ADAL" clId="{61DE4E67-6933-4CD0-97D3-123B198D2DB6}" dt="2025-04-11T20:12:50.415" v="2650" actId="1035"/>
          <ac:spMkLst>
            <pc:docMk/>
            <pc:sldMk cId="4101002206" sldId="2147376448"/>
            <ac:spMk id="19" creationId="{8DC892D2-B9E7-4B4A-E018-3FF306F7EB39}"/>
          </ac:spMkLst>
        </pc:spChg>
        <pc:spChg chg="mod">
          <ac:chgData name="Karolina Guillen" userId="c1c08796-a0be-47c6-af52-5d31fd96ec50" providerId="ADAL" clId="{61DE4E67-6933-4CD0-97D3-123B198D2DB6}" dt="2025-04-11T20:12:28.444" v="2624" actId="1036"/>
          <ac:spMkLst>
            <pc:docMk/>
            <pc:sldMk cId="4101002206" sldId="2147376448"/>
            <ac:spMk id="22" creationId="{9F7B523D-2997-AA47-9AC5-C693EA7152F2}"/>
          </ac:spMkLst>
        </pc:spChg>
        <pc:graphicFrameChg chg="mod">
          <ac:chgData name="Karolina Guillen" userId="c1c08796-a0be-47c6-af52-5d31fd96ec50" providerId="ADAL" clId="{61DE4E67-6933-4CD0-97D3-123B198D2DB6}" dt="2025-04-11T20:13:05.119" v="2656" actId="1035"/>
          <ac:graphicFrameMkLst>
            <pc:docMk/>
            <pc:sldMk cId="4101002206" sldId="2147376448"/>
            <ac:graphicFrameMk id="9" creationId="{C29F944A-7487-CFFF-E6B2-42593E0BDC54}"/>
          </ac:graphicFrameMkLst>
        </pc:graphicFrameChg>
        <pc:cxnChg chg="mod">
          <ac:chgData name="Karolina Guillen" userId="c1c08796-a0be-47c6-af52-5d31fd96ec50" providerId="ADAL" clId="{61DE4E67-6933-4CD0-97D3-123B198D2DB6}" dt="2025-04-11T20:13:05.119" v="2656" actId="1035"/>
          <ac:cxnSpMkLst>
            <pc:docMk/>
            <pc:sldMk cId="4101002206" sldId="2147376448"/>
            <ac:cxnSpMk id="14" creationId="{25299B43-4897-618D-5000-97224357F8D0}"/>
          </ac:cxnSpMkLst>
        </pc:cxnChg>
        <pc:cxnChg chg="mod">
          <ac:chgData name="Karolina Guillen" userId="c1c08796-a0be-47c6-af52-5d31fd96ec50" providerId="ADAL" clId="{61DE4E67-6933-4CD0-97D3-123B198D2DB6}" dt="2025-04-11T20:12:50.415" v="2650" actId="1035"/>
          <ac:cxnSpMkLst>
            <pc:docMk/>
            <pc:sldMk cId="4101002206" sldId="2147376448"/>
            <ac:cxnSpMk id="15" creationId="{7E350BB3-E8FA-E4DD-D41E-8EC2D91DEAD3}"/>
          </ac:cxnSpMkLst>
        </pc:cxnChg>
        <pc:cxnChg chg="mod">
          <ac:chgData name="Karolina Guillen" userId="c1c08796-a0be-47c6-af52-5d31fd96ec50" providerId="ADAL" clId="{61DE4E67-6933-4CD0-97D3-123B198D2DB6}" dt="2025-04-11T20:12:50.415" v="2650" actId="1035"/>
          <ac:cxnSpMkLst>
            <pc:docMk/>
            <pc:sldMk cId="4101002206" sldId="2147376448"/>
            <ac:cxnSpMk id="20" creationId="{91D400D3-6F47-76B2-3B51-BE61A75BA136}"/>
          </ac:cxnSpMkLst>
        </pc:cxnChg>
      </pc:sldChg>
      <pc:sldChg chg="modSp mod">
        <pc:chgData name="Karolina Guillen" userId="c1c08796-a0be-47c6-af52-5d31fd96ec50" providerId="ADAL" clId="{61DE4E67-6933-4CD0-97D3-123B198D2DB6}" dt="2025-04-14T20:40:21.407" v="4939" actId="20577"/>
        <pc:sldMkLst>
          <pc:docMk/>
          <pc:sldMk cId="1386995002" sldId="2147376449"/>
        </pc:sldMkLst>
        <pc:spChg chg="mod">
          <ac:chgData name="Karolina Guillen" userId="c1c08796-a0be-47c6-af52-5d31fd96ec50" providerId="ADAL" clId="{61DE4E67-6933-4CD0-97D3-123B198D2DB6}" dt="2025-04-11T21:19:18.543" v="2821" actId="20577"/>
          <ac:spMkLst>
            <pc:docMk/>
            <pc:sldMk cId="1386995002" sldId="2147376449"/>
            <ac:spMk id="11" creationId="{D880CBC7-D64D-480E-DDB6-EF6776351B4B}"/>
          </ac:spMkLst>
        </pc:spChg>
        <pc:spChg chg="mod">
          <ac:chgData name="Karolina Guillen" userId="c1c08796-a0be-47c6-af52-5d31fd96ec50" providerId="ADAL" clId="{61DE4E67-6933-4CD0-97D3-123B198D2DB6}" dt="2025-04-14T20:40:21.407" v="4939" actId="20577"/>
          <ac:spMkLst>
            <pc:docMk/>
            <pc:sldMk cId="1386995002" sldId="2147376449"/>
            <ac:spMk id="14" creationId="{5F8DABB4-2EEC-28C0-EEBE-581C0DB51F17}"/>
          </ac:spMkLst>
        </pc:spChg>
      </pc:sldChg>
      <pc:sldChg chg="del ord">
        <pc:chgData name="Karolina Guillen" userId="c1c08796-a0be-47c6-af52-5d31fd96ec50" providerId="ADAL" clId="{61DE4E67-6933-4CD0-97D3-123B198D2DB6}" dt="2025-04-15T13:45:28.113" v="5049" actId="2696"/>
        <pc:sldMkLst>
          <pc:docMk/>
          <pc:sldMk cId="2512322180" sldId="2147376453"/>
        </pc:sldMkLst>
      </pc:sldChg>
      <pc:sldChg chg="modSp mod">
        <pc:chgData name="Karolina Guillen" userId="c1c08796-a0be-47c6-af52-5d31fd96ec50" providerId="ADAL" clId="{61DE4E67-6933-4CD0-97D3-123B198D2DB6}" dt="2025-04-14T17:41:21.207" v="3256" actId="33524"/>
        <pc:sldMkLst>
          <pc:docMk/>
          <pc:sldMk cId="3463474205" sldId="2147376455"/>
        </pc:sldMkLst>
        <pc:spChg chg="mod">
          <ac:chgData name="Karolina Guillen" userId="c1c08796-a0be-47c6-af52-5d31fd96ec50" providerId="ADAL" clId="{61DE4E67-6933-4CD0-97D3-123B198D2DB6}" dt="2025-04-14T17:41:21.207" v="3256" actId="33524"/>
          <ac:spMkLst>
            <pc:docMk/>
            <pc:sldMk cId="3463474205" sldId="2147376455"/>
            <ac:spMk id="11" creationId="{1611531F-2FDF-50F4-B150-00EF1AAF61FB}"/>
          </ac:spMkLst>
        </pc:spChg>
      </pc:sldChg>
      <pc:sldChg chg="modSp mod">
        <pc:chgData name="Karolina Guillen" userId="c1c08796-a0be-47c6-af52-5d31fd96ec50" providerId="ADAL" clId="{61DE4E67-6933-4CD0-97D3-123B198D2DB6}" dt="2025-04-14T17:39:24.706" v="3254" actId="27107"/>
        <pc:sldMkLst>
          <pc:docMk/>
          <pc:sldMk cId="339641226" sldId="2147376456"/>
        </pc:sldMkLst>
        <pc:spChg chg="mod">
          <ac:chgData name="Karolina Guillen" userId="c1c08796-a0be-47c6-af52-5d31fd96ec50" providerId="ADAL" clId="{61DE4E67-6933-4CD0-97D3-123B198D2DB6}" dt="2025-04-14T17:39:24.706" v="3254" actId="27107"/>
          <ac:spMkLst>
            <pc:docMk/>
            <pc:sldMk cId="339641226" sldId="2147376456"/>
            <ac:spMk id="11" creationId="{F7372AA4-AC5D-ECE2-BD80-2C27088E7983}"/>
          </ac:spMkLst>
        </pc:spChg>
      </pc:sldChg>
      <pc:sldChg chg="modSp mod">
        <pc:chgData name="Karolina Guillen" userId="c1c08796-a0be-47c6-af52-5d31fd96ec50" providerId="ADAL" clId="{61DE4E67-6933-4CD0-97D3-123B198D2DB6}" dt="2025-04-14T20:40:31.663" v="4940" actId="27107"/>
        <pc:sldMkLst>
          <pc:docMk/>
          <pc:sldMk cId="3336045229" sldId="2147376460"/>
        </pc:sldMkLst>
        <pc:spChg chg="mod">
          <ac:chgData name="Karolina Guillen" userId="c1c08796-a0be-47c6-af52-5d31fd96ec50" providerId="ADAL" clId="{61DE4E67-6933-4CD0-97D3-123B198D2DB6}" dt="2025-04-14T17:40:22.135" v="3255" actId="20577"/>
          <ac:spMkLst>
            <pc:docMk/>
            <pc:sldMk cId="3336045229" sldId="2147376460"/>
            <ac:spMk id="11" creationId="{87EF3677-416A-A543-202D-7E34C584D4ED}"/>
          </ac:spMkLst>
        </pc:spChg>
        <pc:spChg chg="mod">
          <ac:chgData name="Karolina Guillen" userId="c1c08796-a0be-47c6-af52-5d31fd96ec50" providerId="ADAL" clId="{61DE4E67-6933-4CD0-97D3-123B198D2DB6}" dt="2025-04-14T20:40:31.663" v="4940" actId="27107"/>
          <ac:spMkLst>
            <pc:docMk/>
            <pc:sldMk cId="3336045229" sldId="2147376460"/>
            <ac:spMk id="14" creationId="{CBB3C23D-98C4-C8AC-CCBB-E3E2CA272A38}"/>
          </ac:spMkLst>
        </pc:spChg>
      </pc:sldChg>
    </pc:docChg>
  </pc:docChgLst>
  <pc:docChgLst>
    <pc:chgData name="Leah Montner Dixon" userId="d5b2ae9e-9213-4442-b7df-4db8cbe51e5d" providerId="ADAL" clId="{A3975E1B-A558-4B45-BF0E-0474015CCA06}"/>
    <pc:docChg chg="undo redo custSel modSld">
      <pc:chgData name="Leah Montner Dixon" userId="d5b2ae9e-9213-4442-b7df-4db8cbe51e5d" providerId="ADAL" clId="{A3975E1B-A558-4B45-BF0E-0474015CCA06}" dt="2025-04-16T14:14:30.006" v="426" actId="165"/>
      <pc:docMkLst>
        <pc:docMk/>
      </pc:docMkLst>
      <pc:sldChg chg="modSp mod">
        <pc:chgData name="Leah Montner Dixon" userId="d5b2ae9e-9213-4442-b7df-4db8cbe51e5d" providerId="ADAL" clId="{A3975E1B-A558-4B45-BF0E-0474015CCA06}" dt="2025-04-11T14:29:06.223" v="129" actId="1038"/>
        <pc:sldMkLst>
          <pc:docMk/>
          <pc:sldMk cId="4062622124" sldId="2146846025"/>
        </pc:sldMkLst>
        <pc:spChg chg="mod">
          <ac:chgData name="Leah Montner Dixon" userId="d5b2ae9e-9213-4442-b7df-4db8cbe51e5d" providerId="ADAL" clId="{A3975E1B-A558-4B45-BF0E-0474015CCA06}" dt="2025-04-11T14:28:15.762" v="115" actId="1038"/>
          <ac:spMkLst>
            <pc:docMk/>
            <pc:sldMk cId="4062622124" sldId="2146846025"/>
            <ac:spMk id="78" creationId="{F739E658-19F5-3BD4-0D28-428BCE65E38F}"/>
          </ac:spMkLst>
        </pc:spChg>
        <pc:spChg chg="mod">
          <ac:chgData name="Leah Montner Dixon" userId="d5b2ae9e-9213-4442-b7df-4db8cbe51e5d" providerId="ADAL" clId="{A3975E1B-A558-4B45-BF0E-0474015CCA06}" dt="2025-04-11T14:29:06.223" v="129" actId="1038"/>
          <ac:spMkLst>
            <pc:docMk/>
            <pc:sldMk cId="4062622124" sldId="2146846025"/>
            <ac:spMk id="82" creationId="{D0C6B0C9-FFC2-5366-322F-86736C41D38F}"/>
          </ac:spMkLst>
        </pc:spChg>
      </pc:sldChg>
      <pc:sldChg chg="addSp delSp modSp mod">
        <pc:chgData name="Leah Montner Dixon" userId="d5b2ae9e-9213-4442-b7df-4db8cbe51e5d" providerId="ADAL" clId="{A3975E1B-A558-4B45-BF0E-0474015CCA06}" dt="2025-04-15T13:21:59.935" v="159" actId="20577"/>
        <pc:sldMkLst>
          <pc:docMk/>
          <pc:sldMk cId="2360611124" sldId="2146846028"/>
        </pc:sldMkLst>
        <pc:spChg chg="mod">
          <ac:chgData name="Leah Montner Dixon" userId="d5b2ae9e-9213-4442-b7df-4db8cbe51e5d" providerId="ADAL" clId="{A3975E1B-A558-4B45-BF0E-0474015CCA06}" dt="2025-04-15T13:10:26.449" v="154" actId="27107"/>
          <ac:spMkLst>
            <pc:docMk/>
            <pc:sldMk cId="2360611124" sldId="2146846028"/>
            <ac:spMk id="3" creationId="{FC807220-BE6F-E2A7-AE1E-E305636B57FA}"/>
          </ac:spMkLst>
        </pc:spChg>
        <pc:spChg chg="mod">
          <ac:chgData name="Leah Montner Dixon" userId="d5b2ae9e-9213-4442-b7df-4db8cbe51e5d" providerId="ADAL" clId="{A3975E1B-A558-4B45-BF0E-0474015CCA06}" dt="2025-04-15T13:10:05.159" v="145" actId="14100"/>
          <ac:spMkLst>
            <pc:docMk/>
            <pc:sldMk cId="2360611124" sldId="2146846028"/>
            <ac:spMk id="4" creationId="{6B894988-6978-2D56-086C-F0EEEA007F45}"/>
          </ac:spMkLst>
        </pc:spChg>
        <pc:spChg chg="mod">
          <ac:chgData name="Leah Montner Dixon" userId="d5b2ae9e-9213-4442-b7df-4db8cbe51e5d" providerId="ADAL" clId="{A3975E1B-A558-4B45-BF0E-0474015CCA06}" dt="2025-04-15T13:10:05.159" v="145" actId="14100"/>
          <ac:spMkLst>
            <pc:docMk/>
            <pc:sldMk cId="2360611124" sldId="2146846028"/>
            <ac:spMk id="7" creationId="{03CAC775-4303-EC6C-8724-DFCFCBA9B47F}"/>
          </ac:spMkLst>
        </pc:spChg>
        <pc:spChg chg="mod">
          <ac:chgData name="Leah Montner Dixon" userId="d5b2ae9e-9213-4442-b7df-4db8cbe51e5d" providerId="ADAL" clId="{A3975E1B-A558-4B45-BF0E-0474015CCA06}" dt="2025-04-11T14:25:49.557" v="101" actId="14100"/>
          <ac:spMkLst>
            <pc:docMk/>
            <pc:sldMk cId="2360611124" sldId="2146846028"/>
            <ac:spMk id="12" creationId="{06DA3681-761C-7489-567A-76D14D37CBFE}"/>
          </ac:spMkLst>
        </pc:spChg>
        <pc:spChg chg="mod">
          <ac:chgData name="Leah Montner Dixon" userId="d5b2ae9e-9213-4442-b7df-4db8cbe51e5d" providerId="ADAL" clId="{A3975E1B-A558-4B45-BF0E-0474015CCA06}" dt="2025-04-15T13:21:59.935" v="159" actId="20577"/>
          <ac:spMkLst>
            <pc:docMk/>
            <pc:sldMk cId="2360611124" sldId="2146846028"/>
            <ac:spMk id="21" creationId="{D02FF4F6-B777-7BA0-7C66-826D8E9A997D}"/>
          </ac:spMkLst>
        </pc:spChg>
        <pc:spChg chg="mod">
          <ac:chgData name="Leah Montner Dixon" userId="d5b2ae9e-9213-4442-b7df-4db8cbe51e5d" providerId="ADAL" clId="{A3975E1B-A558-4B45-BF0E-0474015CCA06}" dt="2025-04-15T13:21:54.733" v="155" actId="20577"/>
          <ac:spMkLst>
            <pc:docMk/>
            <pc:sldMk cId="2360611124" sldId="2146846028"/>
            <ac:spMk id="24" creationId="{E6054948-288E-36B8-06CE-DD125DEE3B6D}"/>
          </ac:spMkLst>
        </pc:spChg>
        <pc:picChg chg="mod">
          <ac:chgData name="Leah Montner Dixon" userId="d5b2ae9e-9213-4442-b7df-4db8cbe51e5d" providerId="ADAL" clId="{A3975E1B-A558-4B45-BF0E-0474015CCA06}" dt="2025-04-15T13:10:11.472" v="151" actId="1035"/>
          <ac:picMkLst>
            <pc:docMk/>
            <pc:sldMk cId="2360611124" sldId="2146846028"/>
            <ac:picMk id="1032" creationId="{EE62EC4E-D51C-6381-32DA-A1B7455D5B35}"/>
          </ac:picMkLst>
        </pc:picChg>
        <pc:picChg chg="mod">
          <ac:chgData name="Leah Montner Dixon" userId="d5b2ae9e-9213-4442-b7df-4db8cbe51e5d" providerId="ADAL" clId="{A3975E1B-A558-4B45-BF0E-0474015CCA06}" dt="2025-04-15T13:10:11.472" v="151" actId="1035"/>
          <ac:picMkLst>
            <pc:docMk/>
            <pc:sldMk cId="2360611124" sldId="2146846028"/>
            <ac:picMk id="1034" creationId="{92A1D049-BE30-F023-AF25-1BC603BAB252}"/>
          </ac:picMkLst>
        </pc:picChg>
        <pc:picChg chg="mod">
          <ac:chgData name="Leah Montner Dixon" userId="d5b2ae9e-9213-4442-b7df-4db8cbe51e5d" providerId="ADAL" clId="{A3975E1B-A558-4B45-BF0E-0474015CCA06}" dt="2025-04-15T13:10:11.472" v="151" actId="1035"/>
          <ac:picMkLst>
            <pc:docMk/>
            <pc:sldMk cId="2360611124" sldId="2146846028"/>
            <ac:picMk id="1036" creationId="{3E15B07A-E9E7-9613-E2F2-595B67F0D3C8}"/>
          </ac:picMkLst>
        </pc:picChg>
      </pc:sldChg>
      <pc:sldChg chg="modSp mod">
        <pc:chgData name="Leah Montner Dixon" userId="d5b2ae9e-9213-4442-b7df-4db8cbe51e5d" providerId="ADAL" clId="{A3975E1B-A558-4B45-BF0E-0474015CCA06}" dt="2025-04-11T14:27:09.630" v="108" actId="1035"/>
        <pc:sldMkLst>
          <pc:docMk/>
          <pc:sldMk cId="2268208791" sldId="2146846032"/>
        </pc:sldMkLst>
        <pc:spChg chg="mod">
          <ac:chgData name="Leah Montner Dixon" userId="d5b2ae9e-9213-4442-b7df-4db8cbe51e5d" providerId="ADAL" clId="{A3975E1B-A558-4B45-BF0E-0474015CCA06}" dt="2025-04-11T14:27:02.988" v="107" actId="1035"/>
          <ac:spMkLst>
            <pc:docMk/>
            <pc:sldMk cId="2268208791" sldId="2146846032"/>
            <ac:spMk id="2" creationId="{6D1F192A-19A4-44ED-5C18-1BFDEFBB33D0}"/>
          </ac:spMkLst>
        </pc:spChg>
        <pc:spChg chg="mod">
          <ac:chgData name="Leah Montner Dixon" userId="d5b2ae9e-9213-4442-b7df-4db8cbe51e5d" providerId="ADAL" clId="{A3975E1B-A558-4B45-BF0E-0474015CCA06}" dt="2025-04-11T14:27:09.630" v="108" actId="1035"/>
          <ac:spMkLst>
            <pc:docMk/>
            <pc:sldMk cId="2268208791" sldId="2146846032"/>
            <ac:spMk id="3" creationId="{FBBF0F63-A073-DDB4-FD02-138C3151F923}"/>
          </ac:spMkLst>
        </pc:spChg>
        <pc:spChg chg="mod">
          <ac:chgData name="Leah Montner Dixon" userId="d5b2ae9e-9213-4442-b7df-4db8cbe51e5d" providerId="ADAL" clId="{A3975E1B-A558-4B45-BF0E-0474015CCA06}" dt="2025-04-11T14:27:09.630" v="108" actId="1035"/>
          <ac:spMkLst>
            <pc:docMk/>
            <pc:sldMk cId="2268208791" sldId="2146846032"/>
            <ac:spMk id="11" creationId="{DC440DB3-4CC1-8E90-8EFC-310A4AE6E2E6}"/>
          </ac:spMkLst>
        </pc:spChg>
        <pc:spChg chg="mod">
          <ac:chgData name="Leah Montner Dixon" userId="d5b2ae9e-9213-4442-b7df-4db8cbe51e5d" providerId="ADAL" clId="{A3975E1B-A558-4B45-BF0E-0474015CCA06}" dt="2025-04-11T14:27:09.630" v="108" actId="1035"/>
          <ac:spMkLst>
            <pc:docMk/>
            <pc:sldMk cId="2268208791" sldId="2146846032"/>
            <ac:spMk id="66" creationId="{6C54CFDF-4397-F005-C89A-4227EFF6E4F3}"/>
          </ac:spMkLst>
        </pc:spChg>
        <pc:spChg chg="mod">
          <ac:chgData name="Leah Montner Dixon" userId="d5b2ae9e-9213-4442-b7df-4db8cbe51e5d" providerId="ADAL" clId="{A3975E1B-A558-4B45-BF0E-0474015CCA06}" dt="2025-04-11T14:27:09.630" v="108" actId="1035"/>
          <ac:spMkLst>
            <pc:docMk/>
            <pc:sldMk cId="2268208791" sldId="2146846032"/>
            <ac:spMk id="75" creationId="{8A60984D-A5A4-11B7-8840-BC879A56331D}"/>
          </ac:spMkLst>
        </pc:spChg>
        <pc:spChg chg="mod">
          <ac:chgData name="Leah Montner Dixon" userId="d5b2ae9e-9213-4442-b7df-4db8cbe51e5d" providerId="ADAL" clId="{A3975E1B-A558-4B45-BF0E-0474015CCA06}" dt="2025-04-11T14:27:09.630" v="108" actId="1035"/>
          <ac:spMkLst>
            <pc:docMk/>
            <pc:sldMk cId="2268208791" sldId="2146846032"/>
            <ac:spMk id="77" creationId="{49EC9583-B0E3-85DE-8A30-ADED5194E6EC}"/>
          </ac:spMkLst>
        </pc:spChg>
        <pc:spChg chg="mod">
          <ac:chgData name="Leah Montner Dixon" userId="d5b2ae9e-9213-4442-b7df-4db8cbe51e5d" providerId="ADAL" clId="{A3975E1B-A558-4B45-BF0E-0474015CCA06}" dt="2025-04-11T14:27:09.630" v="108" actId="1035"/>
          <ac:spMkLst>
            <pc:docMk/>
            <pc:sldMk cId="2268208791" sldId="2146846032"/>
            <ac:spMk id="84" creationId="{F26B9D41-C595-2710-976E-6088A4E617F8}"/>
          </ac:spMkLst>
        </pc:spChg>
        <pc:spChg chg="mod">
          <ac:chgData name="Leah Montner Dixon" userId="d5b2ae9e-9213-4442-b7df-4db8cbe51e5d" providerId="ADAL" clId="{A3975E1B-A558-4B45-BF0E-0474015CCA06}" dt="2025-04-11T14:27:09.630" v="108" actId="1035"/>
          <ac:spMkLst>
            <pc:docMk/>
            <pc:sldMk cId="2268208791" sldId="2146846032"/>
            <ac:spMk id="85" creationId="{291052E5-B90C-FAB2-6F77-D41AD0BD31CC}"/>
          </ac:spMkLst>
        </pc:spChg>
        <pc:spChg chg="mod">
          <ac:chgData name="Leah Montner Dixon" userId="d5b2ae9e-9213-4442-b7df-4db8cbe51e5d" providerId="ADAL" clId="{A3975E1B-A558-4B45-BF0E-0474015CCA06}" dt="2025-04-11T14:27:09.630" v="108" actId="1035"/>
          <ac:spMkLst>
            <pc:docMk/>
            <pc:sldMk cId="2268208791" sldId="2146846032"/>
            <ac:spMk id="86" creationId="{6D99560A-04FA-3382-8F7C-2E2C7E4B08F7}"/>
          </ac:spMkLst>
        </pc:spChg>
        <pc:spChg chg="mod">
          <ac:chgData name="Leah Montner Dixon" userId="d5b2ae9e-9213-4442-b7df-4db8cbe51e5d" providerId="ADAL" clId="{A3975E1B-A558-4B45-BF0E-0474015CCA06}" dt="2025-04-11T14:27:09.630" v="108" actId="1035"/>
          <ac:spMkLst>
            <pc:docMk/>
            <pc:sldMk cId="2268208791" sldId="2146846032"/>
            <ac:spMk id="87" creationId="{E47A5008-F0CD-51C3-16A7-3AD177D496DA}"/>
          </ac:spMkLst>
        </pc:spChg>
        <pc:spChg chg="mod">
          <ac:chgData name="Leah Montner Dixon" userId="d5b2ae9e-9213-4442-b7df-4db8cbe51e5d" providerId="ADAL" clId="{A3975E1B-A558-4B45-BF0E-0474015CCA06}" dt="2025-04-11T14:27:09.630" v="108" actId="1035"/>
          <ac:spMkLst>
            <pc:docMk/>
            <pc:sldMk cId="2268208791" sldId="2146846032"/>
            <ac:spMk id="96" creationId="{316B1DD4-7DEC-41EB-4B4C-E6823ADD3D38}"/>
          </ac:spMkLst>
        </pc:spChg>
      </pc:sldChg>
      <pc:sldChg chg="modSp mod">
        <pc:chgData name="Leah Montner Dixon" userId="d5b2ae9e-9213-4442-b7df-4db8cbe51e5d" providerId="ADAL" clId="{A3975E1B-A558-4B45-BF0E-0474015CCA06}" dt="2025-04-16T14:00:02.041" v="260" actId="14100"/>
        <pc:sldMkLst>
          <pc:docMk/>
          <pc:sldMk cId="451430938" sldId="2146846037"/>
        </pc:sldMkLst>
        <pc:spChg chg="mod">
          <ac:chgData name="Leah Montner Dixon" userId="d5b2ae9e-9213-4442-b7df-4db8cbe51e5d" providerId="ADAL" clId="{A3975E1B-A558-4B45-BF0E-0474015CCA06}" dt="2025-04-16T14:00:02.041" v="260" actId="14100"/>
          <ac:spMkLst>
            <pc:docMk/>
            <pc:sldMk cId="451430938" sldId="2146846037"/>
            <ac:spMk id="11" creationId="{CC9CB768-931C-203E-794F-90A8B7DAA83C}"/>
          </ac:spMkLst>
        </pc:spChg>
        <pc:graphicFrameChg chg="mod modGraphic">
          <ac:chgData name="Leah Montner Dixon" userId="d5b2ae9e-9213-4442-b7df-4db8cbe51e5d" providerId="ADAL" clId="{A3975E1B-A558-4B45-BF0E-0474015CCA06}" dt="2025-04-16T14:00:01.509" v="257"/>
          <ac:graphicFrameMkLst>
            <pc:docMk/>
            <pc:sldMk cId="451430938" sldId="2146846037"/>
            <ac:graphicFrameMk id="6" creationId="{3F6A1D03-6F6D-33BF-1134-41E3E0FF1F14}"/>
          </ac:graphicFrameMkLst>
        </pc:graphicFrameChg>
      </pc:sldChg>
      <pc:sldChg chg="modSp mod">
        <pc:chgData name="Leah Montner Dixon" userId="d5b2ae9e-9213-4442-b7df-4db8cbe51e5d" providerId="ADAL" clId="{A3975E1B-A558-4B45-BF0E-0474015CCA06}" dt="2025-04-16T14:00:00.488" v="251" actId="12788"/>
        <pc:sldMkLst>
          <pc:docMk/>
          <pc:sldMk cId="3810176395" sldId="2146846044"/>
        </pc:sldMkLst>
        <pc:spChg chg="mod">
          <ac:chgData name="Leah Montner Dixon" userId="d5b2ae9e-9213-4442-b7df-4db8cbe51e5d" providerId="ADAL" clId="{A3975E1B-A558-4B45-BF0E-0474015CCA06}" dt="2025-04-16T13:56:49.837" v="198" actId="12788"/>
          <ac:spMkLst>
            <pc:docMk/>
            <pc:sldMk cId="3810176395" sldId="2146846044"/>
            <ac:spMk id="2" creationId="{8415D49D-DDAC-5DB0-3558-C1B7CE604C0A}"/>
          </ac:spMkLst>
        </pc:spChg>
        <pc:spChg chg="mod">
          <ac:chgData name="Leah Montner Dixon" userId="d5b2ae9e-9213-4442-b7df-4db8cbe51e5d" providerId="ADAL" clId="{A3975E1B-A558-4B45-BF0E-0474015CCA06}" dt="2025-04-16T13:56:20.013" v="193" actId="14100"/>
          <ac:spMkLst>
            <pc:docMk/>
            <pc:sldMk cId="3810176395" sldId="2146846044"/>
            <ac:spMk id="3" creationId="{842D1598-B6BD-3EA8-2EC1-F307B072168D}"/>
          </ac:spMkLst>
        </pc:spChg>
        <pc:spChg chg="mod">
          <ac:chgData name="Leah Montner Dixon" userId="d5b2ae9e-9213-4442-b7df-4db8cbe51e5d" providerId="ADAL" clId="{A3975E1B-A558-4B45-BF0E-0474015CCA06}" dt="2025-04-11T14:20:41.875" v="71" actId="114"/>
          <ac:spMkLst>
            <pc:docMk/>
            <pc:sldMk cId="3810176395" sldId="2146846044"/>
            <ac:spMk id="4" creationId="{D894B73F-DB68-6CB8-491C-798F45F305DC}"/>
          </ac:spMkLst>
        </pc:spChg>
        <pc:spChg chg="mod">
          <ac:chgData name="Leah Montner Dixon" userId="d5b2ae9e-9213-4442-b7df-4db8cbe51e5d" providerId="ADAL" clId="{A3975E1B-A558-4B45-BF0E-0474015CCA06}" dt="2025-04-11T14:20:25.636" v="39" actId="1036"/>
          <ac:spMkLst>
            <pc:docMk/>
            <pc:sldMk cId="3810176395" sldId="2146846044"/>
            <ac:spMk id="5" creationId="{AADE9A17-BC45-9C34-F87D-AE5ED1E7DC54}"/>
          </ac:spMkLst>
        </pc:spChg>
        <pc:spChg chg="mod">
          <ac:chgData name="Leah Montner Dixon" userId="d5b2ae9e-9213-4442-b7df-4db8cbe51e5d" providerId="ADAL" clId="{A3975E1B-A558-4B45-BF0E-0474015CCA06}" dt="2025-04-16T13:56:57.874" v="199" actId="554"/>
          <ac:spMkLst>
            <pc:docMk/>
            <pc:sldMk cId="3810176395" sldId="2146846044"/>
            <ac:spMk id="6" creationId="{0A3D4EAD-CDFF-BFC4-7C50-6A05DD8463A0}"/>
          </ac:spMkLst>
        </pc:spChg>
        <pc:spChg chg="mod">
          <ac:chgData name="Leah Montner Dixon" userId="d5b2ae9e-9213-4442-b7df-4db8cbe51e5d" providerId="ADAL" clId="{A3975E1B-A558-4B45-BF0E-0474015CCA06}" dt="2025-04-16T14:00:00.488" v="251" actId="12788"/>
          <ac:spMkLst>
            <pc:docMk/>
            <pc:sldMk cId="3810176395" sldId="2146846044"/>
            <ac:spMk id="8" creationId="{4553FF1D-8569-13FC-380A-29C7AE90B46B}"/>
          </ac:spMkLst>
        </pc:spChg>
        <pc:spChg chg="mod">
          <ac:chgData name="Leah Montner Dixon" userId="d5b2ae9e-9213-4442-b7df-4db8cbe51e5d" providerId="ADAL" clId="{A3975E1B-A558-4B45-BF0E-0474015CCA06}" dt="2025-04-16T13:56:49.837" v="198" actId="12788"/>
          <ac:spMkLst>
            <pc:docMk/>
            <pc:sldMk cId="3810176395" sldId="2146846044"/>
            <ac:spMk id="23" creationId="{D9841EE6-F5BD-43BF-3CDD-6C93D891B3FE}"/>
          </ac:spMkLst>
        </pc:spChg>
        <pc:grpChg chg="mod">
          <ac:chgData name="Leah Montner Dixon" userId="d5b2ae9e-9213-4442-b7df-4db8cbe51e5d" providerId="ADAL" clId="{A3975E1B-A558-4B45-BF0E-0474015CCA06}" dt="2025-04-16T14:00:00.488" v="251" actId="12788"/>
          <ac:grpSpMkLst>
            <pc:docMk/>
            <pc:sldMk cId="3810176395" sldId="2146846044"/>
            <ac:grpSpMk id="13" creationId="{D4EFF7DA-CF3B-8E27-5B07-1FEFCEF01A1B}"/>
          </ac:grpSpMkLst>
        </pc:grpChg>
        <pc:graphicFrameChg chg="mod">
          <ac:chgData name="Leah Montner Dixon" userId="d5b2ae9e-9213-4442-b7df-4db8cbe51e5d" providerId="ADAL" clId="{A3975E1B-A558-4B45-BF0E-0474015CCA06}" dt="2025-04-16T13:56:49.837" v="198" actId="12788"/>
          <ac:graphicFrameMkLst>
            <pc:docMk/>
            <pc:sldMk cId="3810176395" sldId="2146846044"/>
            <ac:graphicFrameMk id="21" creationId="{A16B2CC9-770A-16F4-A1D4-2CD01ACE356C}"/>
          </ac:graphicFrameMkLst>
        </pc:graphicFrameChg>
      </pc:sldChg>
      <pc:sldChg chg="modSp mod">
        <pc:chgData name="Leah Montner Dixon" userId="d5b2ae9e-9213-4442-b7df-4db8cbe51e5d" providerId="ADAL" clId="{A3975E1B-A558-4B45-BF0E-0474015CCA06}" dt="2025-04-11T14:20:54.268" v="75" actId="14100"/>
        <pc:sldMkLst>
          <pc:docMk/>
          <pc:sldMk cId="2591576866" sldId="2146846053"/>
        </pc:sldMkLst>
        <pc:spChg chg="mod">
          <ac:chgData name="Leah Montner Dixon" userId="d5b2ae9e-9213-4442-b7df-4db8cbe51e5d" providerId="ADAL" clId="{A3975E1B-A558-4B45-BF0E-0474015CCA06}" dt="2025-04-11T14:20:09.057" v="21" actId="20577"/>
          <ac:spMkLst>
            <pc:docMk/>
            <pc:sldMk cId="2591576866" sldId="2146846053"/>
            <ac:spMk id="8" creationId="{FBB62D17-B2CA-3D60-A5D3-0BFCA4FF9F40}"/>
          </ac:spMkLst>
        </pc:spChg>
        <pc:graphicFrameChg chg="mod">
          <ac:chgData name="Leah Montner Dixon" userId="d5b2ae9e-9213-4442-b7df-4db8cbe51e5d" providerId="ADAL" clId="{A3975E1B-A558-4B45-BF0E-0474015CCA06}" dt="2025-04-11T14:20:54.268" v="75" actId="14100"/>
          <ac:graphicFrameMkLst>
            <pc:docMk/>
            <pc:sldMk cId="2591576866" sldId="2146846053"/>
            <ac:graphicFrameMk id="5" creationId="{F927B888-C5E3-B1BA-06A6-ACDD19AE67A4}"/>
          </ac:graphicFrameMkLst>
        </pc:graphicFrameChg>
      </pc:sldChg>
      <pc:sldChg chg="modSp mod">
        <pc:chgData name="Leah Montner Dixon" userId="d5b2ae9e-9213-4442-b7df-4db8cbe51e5d" providerId="ADAL" clId="{A3975E1B-A558-4B45-BF0E-0474015CCA06}" dt="2025-04-15T13:24:08.544" v="179" actId="1035"/>
        <pc:sldMkLst>
          <pc:docMk/>
          <pc:sldMk cId="2523092372" sldId="2146846065"/>
        </pc:sldMkLst>
      </pc:sldChg>
      <pc:sldChg chg="addSp delSp modSp mod">
        <pc:chgData name="Leah Montner Dixon" userId="d5b2ae9e-9213-4442-b7df-4db8cbe51e5d" providerId="ADAL" clId="{A3975E1B-A558-4B45-BF0E-0474015CCA06}" dt="2025-04-16T14:14:30.006" v="426" actId="165"/>
        <pc:sldMkLst>
          <pc:docMk/>
          <pc:sldMk cId="1574334120" sldId="2147376446"/>
        </pc:sldMkLst>
        <pc:spChg chg="mod topLvl">
          <ac:chgData name="Leah Montner Dixon" userId="d5b2ae9e-9213-4442-b7df-4db8cbe51e5d" providerId="ADAL" clId="{A3975E1B-A558-4B45-BF0E-0474015CCA06}" dt="2025-04-16T14:14:30.006" v="426" actId="165"/>
          <ac:spMkLst>
            <pc:docMk/>
            <pc:sldMk cId="1574334120" sldId="2147376446"/>
            <ac:spMk id="8" creationId="{25CDE5A7-1BFB-13D6-27E5-454E4F1DC237}"/>
          </ac:spMkLst>
        </pc:spChg>
        <pc:spChg chg="add mod">
          <ac:chgData name="Leah Montner Dixon" userId="d5b2ae9e-9213-4442-b7df-4db8cbe51e5d" providerId="ADAL" clId="{A3975E1B-A558-4B45-BF0E-0474015CCA06}" dt="2025-04-16T14:07:32.254" v="326" actId="1036"/>
          <ac:spMkLst>
            <pc:docMk/>
            <pc:sldMk cId="1574334120" sldId="2147376446"/>
            <ac:spMk id="9" creationId="{DBED8534-17A9-E374-E1C4-77506023776B}"/>
          </ac:spMkLst>
        </pc:spChg>
        <pc:spChg chg="mod topLvl">
          <ac:chgData name="Leah Montner Dixon" userId="d5b2ae9e-9213-4442-b7df-4db8cbe51e5d" providerId="ADAL" clId="{A3975E1B-A558-4B45-BF0E-0474015CCA06}" dt="2025-04-16T14:14:30.006" v="426" actId="165"/>
          <ac:spMkLst>
            <pc:docMk/>
            <pc:sldMk cId="1574334120" sldId="2147376446"/>
            <ac:spMk id="12" creationId="{60BFE69A-CCFD-092F-8F67-75BD634B7C31}"/>
          </ac:spMkLst>
        </pc:spChg>
        <pc:spChg chg="mod topLvl">
          <ac:chgData name="Leah Montner Dixon" userId="d5b2ae9e-9213-4442-b7df-4db8cbe51e5d" providerId="ADAL" clId="{A3975E1B-A558-4B45-BF0E-0474015CCA06}" dt="2025-04-16T14:14:30.006" v="426" actId="165"/>
          <ac:spMkLst>
            <pc:docMk/>
            <pc:sldMk cId="1574334120" sldId="2147376446"/>
            <ac:spMk id="16" creationId="{07F9CC99-0FA0-CF75-933C-3F3324EBCBC9}"/>
          </ac:spMkLst>
        </pc:spChg>
        <pc:spChg chg="mod topLvl">
          <ac:chgData name="Leah Montner Dixon" userId="d5b2ae9e-9213-4442-b7df-4db8cbe51e5d" providerId="ADAL" clId="{A3975E1B-A558-4B45-BF0E-0474015CCA06}" dt="2025-04-16T14:14:30.006" v="426" actId="165"/>
          <ac:spMkLst>
            <pc:docMk/>
            <pc:sldMk cId="1574334120" sldId="2147376446"/>
            <ac:spMk id="21" creationId="{724B2241-737E-2F72-E57B-D842A10D5E8E}"/>
          </ac:spMkLst>
        </pc:spChg>
        <pc:spChg chg="mod">
          <ac:chgData name="Leah Montner Dixon" userId="d5b2ae9e-9213-4442-b7df-4db8cbe51e5d" providerId="ADAL" clId="{A3975E1B-A558-4B45-BF0E-0474015CCA06}" dt="2025-04-16T14:07:29.254" v="319" actId="1035"/>
          <ac:spMkLst>
            <pc:docMk/>
            <pc:sldMk cId="1574334120" sldId="2147376446"/>
            <ac:spMk id="22" creationId="{4624A05F-44B3-84FD-631C-7FECBDD60C16}"/>
          </ac:spMkLst>
        </pc:spChg>
        <pc:spChg chg="mod topLvl">
          <ac:chgData name="Leah Montner Dixon" userId="d5b2ae9e-9213-4442-b7df-4db8cbe51e5d" providerId="ADAL" clId="{A3975E1B-A558-4B45-BF0E-0474015CCA06}" dt="2025-04-16T14:14:30.006" v="426" actId="165"/>
          <ac:spMkLst>
            <pc:docMk/>
            <pc:sldMk cId="1574334120" sldId="2147376446"/>
            <ac:spMk id="38" creationId="{5C946305-DC3D-997E-706B-8849CC8D7355}"/>
          </ac:spMkLst>
        </pc:spChg>
        <pc:spChg chg="mod topLvl">
          <ac:chgData name="Leah Montner Dixon" userId="d5b2ae9e-9213-4442-b7df-4db8cbe51e5d" providerId="ADAL" clId="{A3975E1B-A558-4B45-BF0E-0474015CCA06}" dt="2025-04-16T14:14:30.006" v="426" actId="165"/>
          <ac:spMkLst>
            <pc:docMk/>
            <pc:sldMk cId="1574334120" sldId="2147376446"/>
            <ac:spMk id="47" creationId="{165512A3-E02D-AC29-99A9-D677E9FF45F1}"/>
          </ac:spMkLst>
        </pc:spChg>
        <pc:picChg chg="add mod ord topLvl">
          <ac:chgData name="Leah Montner Dixon" userId="d5b2ae9e-9213-4442-b7df-4db8cbe51e5d" providerId="ADAL" clId="{A3975E1B-A558-4B45-BF0E-0474015CCA06}" dt="2025-04-16T14:14:30.006" v="426" actId="165"/>
          <ac:picMkLst>
            <pc:docMk/>
            <pc:sldMk cId="1574334120" sldId="2147376446"/>
            <ac:picMk id="5" creationId="{08053400-33F8-0BA2-2AB6-2C84E9DEC74F}"/>
          </ac:picMkLst>
        </pc:picChg>
        <pc:picChg chg="add mod ord topLvl">
          <ac:chgData name="Leah Montner Dixon" userId="d5b2ae9e-9213-4442-b7df-4db8cbe51e5d" providerId="ADAL" clId="{A3975E1B-A558-4B45-BF0E-0474015CCA06}" dt="2025-04-16T14:14:30.006" v="426" actId="165"/>
          <ac:picMkLst>
            <pc:docMk/>
            <pc:sldMk cId="1574334120" sldId="2147376446"/>
            <ac:picMk id="6" creationId="{812549DF-B451-2159-2A52-F49902B2A473}"/>
          </ac:picMkLst>
        </pc:picChg>
        <pc:picChg chg="add mod ord topLvl">
          <ac:chgData name="Leah Montner Dixon" userId="d5b2ae9e-9213-4442-b7df-4db8cbe51e5d" providerId="ADAL" clId="{A3975E1B-A558-4B45-BF0E-0474015CCA06}" dt="2025-04-16T14:14:30.006" v="426" actId="165"/>
          <ac:picMkLst>
            <pc:docMk/>
            <pc:sldMk cId="1574334120" sldId="2147376446"/>
            <ac:picMk id="19" creationId="{B059601F-F8A0-3E2A-76A3-50EFD912B77E}"/>
          </ac:picMkLst>
        </pc:picChg>
        <pc:picChg chg="add mod ord">
          <ac:chgData name="Leah Montner Dixon" userId="d5b2ae9e-9213-4442-b7df-4db8cbe51e5d" providerId="ADAL" clId="{A3975E1B-A558-4B45-BF0E-0474015CCA06}" dt="2025-04-16T14:14:25.801" v="424" actId="164"/>
          <ac:picMkLst>
            <pc:docMk/>
            <pc:sldMk cId="1574334120" sldId="2147376446"/>
            <ac:picMk id="23" creationId="{98395479-C4D0-5649-7BF5-5252A086AE61}"/>
          </ac:picMkLst>
        </pc:picChg>
        <pc:picChg chg="add mod ord topLvl">
          <ac:chgData name="Leah Montner Dixon" userId="d5b2ae9e-9213-4442-b7df-4db8cbe51e5d" providerId="ADAL" clId="{A3975E1B-A558-4B45-BF0E-0474015CCA06}" dt="2025-04-16T14:14:30.006" v="426" actId="165"/>
          <ac:picMkLst>
            <pc:docMk/>
            <pc:sldMk cId="1574334120" sldId="2147376446"/>
            <ac:picMk id="30" creationId="{457D1579-D67D-E143-1966-9C209227205B}"/>
          </ac:picMkLst>
        </pc:picChg>
        <pc:picChg chg="add mod ord">
          <ac:chgData name="Leah Montner Dixon" userId="d5b2ae9e-9213-4442-b7df-4db8cbe51e5d" providerId="ADAL" clId="{A3975E1B-A558-4B45-BF0E-0474015CCA06}" dt="2025-04-16T14:14:22.855" v="423" actId="164"/>
          <ac:picMkLst>
            <pc:docMk/>
            <pc:sldMk cId="1574334120" sldId="2147376446"/>
            <ac:picMk id="39" creationId="{7FE8B968-D813-3365-B70B-8F90CDAEC0C4}"/>
          </ac:picMkLst>
        </pc:picChg>
      </pc:sldChg>
      <pc:sldChg chg="addSp delSp modSp mod">
        <pc:chgData name="Leah Montner Dixon" userId="d5b2ae9e-9213-4442-b7df-4db8cbe51e5d" providerId="ADAL" clId="{A3975E1B-A558-4B45-BF0E-0474015CCA06}" dt="2025-04-11T17:50:23.069" v="134" actId="732"/>
        <pc:sldMkLst>
          <pc:docMk/>
          <pc:sldMk cId="1386995002" sldId="2147376449"/>
        </pc:sldMkLst>
        <pc:spChg chg="add mod">
          <ac:chgData name="Leah Montner Dixon" userId="d5b2ae9e-9213-4442-b7df-4db8cbe51e5d" providerId="ADAL" clId="{A3975E1B-A558-4B45-BF0E-0474015CCA06}" dt="2025-04-11T17:50:07.808" v="131"/>
          <ac:spMkLst>
            <pc:docMk/>
            <pc:sldMk cId="1386995002" sldId="2147376449"/>
            <ac:spMk id="21" creationId="{1FD9A413-FF52-A67A-4BB2-E27C0793B65A}"/>
          </ac:spMkLst>
        </pc:spChg>
        <pc:spChg chg="add mod">
          <ac:chgData name="Leah Montner Dixon" userId="d5b2ae9e-9213-4442-b7df-4db8cbe51e5d" providerId="ADAL" clId="{A3975E1B-A558-4B45-BF0E-0474015CCA06}" dt="2025-04-11T17:50:07.808" v="131"/>
          <ac:spMkLst>
            <pc:docMk/>
            <pc:sldMk cId="1386995002" sldId="2147376449"/>
            <ac:spMk id="22" creationId="{A0C6F26D-F02D-C4FC-5539-E5BF698F5D57}"/>
          </ac:spMkLst>
        </pc:spChg>
        <pc:picChg chg="mod">
          <ac:chgData name="Leah Montner Dixon" userId="d5b2ae9e-9213-4442-b7df-4db8cbe51e5d" providerId="ADAL" clId="{A3975E1B-A558-4B45-BF0E-0474015CCA06}" dt="2025-04-11T17:50:23.069" v="134" actId="732"/>
          <ac:picMkLst>
            <pc:docMk/>
            <pc:sldMk cId="1386995002" sldId="2147376449"/>
            <ac:picMk id="16" creationId="{56FCD278-3FCF-3CE0-86F0-C1ED46DE45AD}"/>
          </ac:picMkLst>
        </pc:picChg>
        <pc:picChg chg="add mod">
          <ac:chgData name="Leah Montner Dixon" userId="d5b2ae9e-9213-4442-b7df-4db8cbe51e5d" providerId="ADAL" clId="{A3975E1B-A558-4B45-BF0E-0474015CCA06}" dt="2025-04-11T17:50:07.808" v="131"/>
          <ac:picMkLst>
            <pc:docMk/>
            <pc:sldMk cId="1386995002" sldId="2147376449"/>
            <ac:picMk id="20" creationId="{32B3F815-D3DC-2177-EF39-AF0430C68B68}"/>
          </ac:picMkLst>
        </pc:picChg>
      </pc:sldChg>
    </pc:docChg>
  </pc:docChgLst>
  <pc:docChgLst>
    <pc:chgData name="Kaileen Cain" userId="21167d2d-fdf2-4320-ae3a-272888c89590" providerId="ADAL" clId="{6FB72805-94CB-4454-ABE0-D1EEB7EFBDAD}"/>
    <pc:docChg chg="undo custSel addSld delSld modSld sldOrd">
      <pc:chgData name="Kaileen Cain" userId="21167d2d-fdf2-4320-ae3a-272888c89590" providerId="ADAL" clId="{6FB72805-94CB-4454-ABE0-D1EEB7EFBDAD}" dt="2025-04-23T17:07:48.131" v="9130" actId="1036"/>
      <pc:docMkLst>
        <pc:docMk/>
      </pc:docMkLst>
      <pc:sldChg chg="modSp mod">
        <pc:chgData name="Kaileen Cain" userId="21167d2d-fdf2-4320-ae3a-272888c89590" providerId="ADAL" clId="{6FB72805-94CB-4454-ABE0-D1EEB7EFBDAD}" dt="2025-04-23T16:57:22.153" v="9089" actId="1037"/>
        <pc:sldMkLst>
          <pc:docMk/>
          <pc:sldMk cId="4062622124" sldId="2146846025"/>
        </pc:sldMkLst>
        <pc:picChg chg="mod">
          <ac:chgData name="Kaileen Cain" userId="21167d2d-fdf2-4320-ae3a-272888c89590" providerId="ADAL" clId="{6FB72805-94CB-4454-ABE0-D1EEB7EFBDAD}" dt="2025-04-23T16:57:08.565" v="9064" actId="1035"/>
          <ac:picMkLst>
            <pc:docMk/>
            <pc:sldMk cId="4062622124" sldId="2146846025"/>
            <ac:picMk id="68" creationId="{2C6DCA54-9087-E4C0-F326-60DCEA698853}"/>
          </ac:picMkLst>
        </pc:picChg>
        <pc:picChg chg="mod">
          <ac:chgData name="Kaileen Cain" userId="21167d2d-fdf2-4320-ae3a-272888c89590" providerId="ADAL" clId="{6FB72805-94CB-4454-ABE0-D1EEB7EFBDAD}" dt="2025-04-23T16:57:22.153" v="9089" actId="1037"/>
          <ac:picMkLst>
            <pc:docMk/>
            <pc:sldMk cId="4062622124" sldId="2146846025"/>
            <ac:picMk id="69" creationId="{158A2472-119A-637A-563B-61FD9685A0EC}"/>
          </ac:picMkLst>
        </pc:picChg>
        <pc:picChg chg="mod">
          <ac:chgData name="Kaileen Cain" userId="21167d2d-fdf2-4320-ae3a-272888c89590" providerId="ADAL" clId="{6FB72805-94CB-4454-ABE0-D1EEB7EFBDAD}" dt="2025-04-23T16:55:46.744" v="9029" actId="1038"/>
          <ac:picMkLst>
            <pc:docMk/>
            <pc:sldMk cId="4062622124" sldId="2146846025"/>
            <ac:picMk id="70" creationId="{533EBF60-7098-DBF6-D0EA-FBA30C2B23A5}"/>
          </ac:picMkLst>
        </pc:picChg>
        <pc:picChg chg="mod">
          <ac:chgData name="Kaileen Cain" userId="21167d2d-fdf2-4320-ae3a-272888c89590" providerId="ADAL" clId="{6FB72805-94CB-4454-ABE0-D1EEB7EFBDAD}" dt="2025-04-23T16:55:42.734" v="9021" actId="1038"/>
          <ac:picMkLst>
            <pc:docMk/>
            <pc:sldMk cId="4062622124" sldId="2146846025"/>
            <ac:picMk id="71" creationId="{609FF803-F97C-FA54-7C90-0A2F5A589D46}"/>
          </ac:picMkLst>
        </pc:picChg>
        <pc:picChg chg="mod">
          <ac:chgData name="Kaileen Cain" userId="21167d2d-fdf2-4320-ae3a-272888c89590" providerId="ADAL" clId="{6FB72805-94CB-4454-ABE0-D1EEB7EFBDAD}" dt="2025-04-23T16:55:44.961" v="9026" actId="1038"/>
          <ac:picMkLst>
            <pc:docMk/>
            <pc:sldMk cId="4062622124" sldId="2146846025"/>
            <ac:picMk id="2088" creationId="{2606A3ED-7D18-23F3-CE1D-C9BE195984FB}"/>
          </ac:picMkLst>
        </pc:picChg>
      </pc:sldChg>
      <pc:sldChg chg="modSp mod">
        <pc:chgData name="Kaileen Cain" userId="21167d2d-fdf2-4320-ae3a-272888c89590" providerId="ADAL" clId="{6FB72805-94CB-4454-ABE0-D1EEB7EFBDAD}" dt="2025-04-23T16:49:53.295" v="8986" actId="207"/>
        <pc:sldMkLst>
          <pc:docMk/>
          <pc:sldMk cId="3133499737" sldId="2146846048"/>
        </pc:sldMkLst>
        <pc:graphicFrameChg chg="modGraphic">
          <ac:chgData name="Kaileen Cain" userId="21167d2d-fdf2-4320-ae3a-272888c89590" providerId="ADAL" clId="{6FB72805-94CB-4454-ABE0-D1EEB7EFBDAD}" dt="2025-04-23T16:49:53.295" v="8986" actId="207"/>
          <ac:graphicFrameMkLst>
            <pc:docMk/>
            <pc:sldMk cId="3133499737" sldId="2146846048"/>
            <ac:graphicFrameMk id="10" creationId="{1AF5C13C-2004-DCE5-C58B-5F2FD78FE092}"/>
          </ac:graphicFrameMkLst>
        </pc:graphicFrameChg>
      </pc:sldChg>
      <pc:sldChg chg="addSp delSp modSp mod">
        <pc:chgData name="Kaileen Cain" userId="21167d2d-fdf2-4320-ae3a-272888c89590" providerId="ADAL" clId="{6FB72805-94CB-4454-ABE0-D1EEB7EFBDAD}" dt="2025-04-14T13:47:39.152" v="8445" actId="13926"/>
        <pc:sldMkLst>
          <pc:docMk/>
          <pc:sldMk cId="2523092372" sldId="2146846065"/>
        </pc:sldMkLst>
      </pc:sldChg>
      <pc:sldChg chg="modSp mod">
        <pc:chgData name="Kaileen Cain" userId="21167d2d-fdf2-4320-ae3a-272888c89590" providerId="ADAL" clId="{6FB72805-94CB-4454-ABE0-D1EEB7EFBDAD}" dt="2025-04-11T18:32:45.943" v="7225" actId="20577"/>
        <pc:sldMkLst>
          <pc:docMk/>
          <pc:sldMk cId="3832031027" sldId="2146846655"/>
        </pc:sldMkLst>
        <pc:spChg chg="mod">
          <ac:chgData name="Kaileen Cain" userId="21167d2d-fdf2-4320-ae3a-272888c89590" providerId="ADAL" clId="{6FB72805-94CB-4454-ABE0-D1EEB7EFBDAD}" dt="2025-04-11T18:32:45.943" v="7225" actId="20577"/>
          <ac:spMkLst>
            <pc:docMk/>
            <pc:sldMk cId="3832031027" sldId="2146846655"/>
            <ac:spMk id="2" creationId="{BB320CCD-86F0-008E-6F0E-63156D06604C}"/>
          </ac:spMkLst>
        </pc:spChg>
      </pc:sldChg>
      <pc:sldChg chg="addSp delSp modSp del mod ord">
        <pc:chgData name="Kaileen Cain" userId="21167d2d-fdf2-4320-ae3a-272888c89590" providerId="ADAL" clId="{6FB72805-94CB-4454-ABE0-D1EEB7EFBDAD}" dt="2025-04-10T18:48:08.257" v="5333" actId="2696"/>
        <pc:sldMkLst>
          <pc:docMk/>
          <pc:sldMk cId="1752548852" sldId="2146846677"/>
        </pc:sldMkLst>
      </pc:sldChg>
      <pc:sldChg chg="addSp delSp modSp del mod ord">
        <pc:chgData name="Kaileen Cain" userId="21167d2d-fdf2-4320-ae3a-272888c89590" providerId="ADAL" clId="{6FB72805-94CB-4454-ABE0-D1EEB7EFBDAD}" dt="2025-04-10T18:48:08.257" v="5333" actId="2696"/>
        <pc:sldMkLst>
          <pc:docMk/>
          <pc:sldMk cId="1792622972" sldId="2146846684"/>
        </pc:sldMkLst>
      </pc:sldChg>
      <pc:sldChg chg="addSp delSp modSp del mod ord">
        <pc:chgData name="Kaileen Cain" userId="21167d2d-fdf2-4320-ae3a-272888c89590" providerId="ADAL" clId="{6FB72805-94CB-4454-ABE0-D1EEB7EFBDAD}" dt="2025-04-10T18:48:08.257" v="5333" actId="2696"/>
        <pc:sldMkLst>
          <pc:docMk/>
          <pc:sldMk cId="1649503321" sldId="2146846688"/>
        </pc:sldMkLst>
      </pc:sldChg>
      <pc:sldChg chg="addSp delSp modSp del mod ord">
        <pc:chgData name="Kaileen Cain" userId="21167d2d-fdf2-4320-ae3a-272888c89590" providerId="ADAL" clId="{6FB72805-94CB-4454-ABE0-D1EEB7EFBDAD}" dt="2025-04-10T18:48:08.257" v="5333" actId="2696"/>
        <pc:sldMkLst>
          <pc:docMk/>
          <pc:sldMk cId="2044922563" sldId="2146846689"/>
        </pc:sldMkLst>
      </pc:sldChg>
      <pc:sldChg chg="addSp delSp modSp del mod ord">
        <pc:chgData name="Kaileen Cain" userId="21167d2d-fdf2-4320-ae3a-272888c89590" providerId="ADAL" clId="{6FB72805-94CB-4454-ABE0-D1EEB7EFBDAD}" dt="2025-04-10T18:48:08.257" v="5333" actId="2696"/>
        <pc:sldMkLst>
          <pc:docMk/>
          <pc:sldMk cId="3031664029" sldId="2146846690"/>
        </pc:sldMkLst>
      </pc:sldChg>
      <pc:sldChg chg="addSp delSp modSp del mod ord">
        <pc:chgData name="Kaileen Cain" userId="21167d2d-fdf2-4320-ae3a-272888c89590" providerId="ADAL" clId="{6FB72805-94CB-4454-ABE0-D1EEB7EFBDAD}" dt="2025-04-09T14:26:27.036" v="656" actId="47"/>
        <pc:sldMkLst>
          <pc:docMk/>
          <pc:sldMk cId="323422691" sldId="2147376440"/>
        </pc:sldMkLst>
      </pc:sldChg>
      <pc:sldChg chg="addSp delSp modSp del mod ord">
        <pc:chgData name="Kaileen Cain" userId="21167d2d-fdf2-4320-ae3a-272888c89590" providerId="ADAL" clId="{6FB72805-94CB-4454-ABE0-D1EEB7EFBDAD}" dt="2025-04-14T13:50:38.729" v="8479" actId="2696"/>
        <pc:sldMkLst>
          <pc:docMk/>
          <pc:sldMk cId="3673920402" sldId="2147376441"/>
        </pc:sldMkLst>
      </pc:sldChg>
      <pc:sldChg chg="modSp del mod ord">
        <pc:chgData name="Kaileen Cain" userId="21167d2d-fdf2-4320-ae3a-272888c89590" providerId="ADAL" clId="{6FB72805-94CB-4454-ABE0-D1EEB7EFBDAD}" dt="2025-04-14T13:50:38.729" v="8479" actId="2696"/>
        <pc:sldMkLst>
          <pc:docMk/>
          <pc:sldMk cId="1312506356" sldId="2147376442"/>
        </pc:sldMkLst>
      </pc:sldChg>
      <pc:sldChg chg="modSp del mod ord">
        <pc:chgData name="Kaileen Cain" userId="21167d2d-fdf2-4320-ae3a-272888c89590" providerId="ADAL" clId="{6FB72805-94CB-4454-ABE0-D1EEB7EFBDAD}" dt="2025-04-14T13:50:38.729" v="8479" actId="2696"/>
        <pc:sldMkLst>
          <pc:docMk/>
          <pc:sldMk cId="544194013" sldId="2147376443"/>
        </pc:sldMkLst>
      </pc:sldChg>
      <pc:sldChg chg="modSp del mod ord">
        <pc:chgData name="Kaileen Cain" userId="21167d2d-fdf2-4320-ae3a-272888c89590" providerId="ADAL" clId="{6FB72805-94CB-4454-ABE0-D1EEB7EFBDAD}" dt="2025-04-14T13:50:38.729" v="8479" actId="2696"/>
        <pc:sldMkLst>
          <pc:docMk/>
          <pc:sldMk cId="1165979116" sldId="2147376444"/>
        </pc:sldMkLst>
      </pc:sldChg>
      <pc:sldChg chg="modSp mod">
        <pc:chgData name="Kaileen Cain" userId="21167d2d-fdf2-4320-ae3a-272888c89590" providerId="ADAL" clId="{6FB72805-94CB-4454-ABE0-D1EEB7EFBDAD}" dt="2025-04-16T13:29:12.175" v="8969" actId="14826"/>
        <pc:sldMkLst>
          <pc:docMk/>
          <pc:sldMk cId="1574334120" sldId="2147376446"/>
        </pc:sldMkLst>
      </pc:sldChg>
      <pc:sldChg chg="modSp add del mod">
        <pc:chgData name="Kaileen Cain" userId="21167d2d-fdf2-4320-ae3a-272888c89590" providerId="ADAL" clId="{6FB72805-94CB-4454-ABE0-D1EEB7EFBDAD}" dt="2025-04-09T15:06:22.123" v="1053" actId="47"/>
        <pc:sldMkLst>
          <pc:docMk/>
          <pc:sldMk cId="4183969449" sldId="2147376447"/>
        </pc:sldMkLst>
      </pc:sldChg>
      <pc:sldChg chg="addSp delSp modSp add mod">
        <pc:chgData name="Kaileen Cain" userId="21167d2d-fdf2-4320-ae3a-272888c89590" providerId="ADAL" clId="{6FB72805-94CB-4454-ABE0-D1EEB7EFBDAD}" dt="2025-04-23T17:07:07.352" v="9098" actId="1037"/>
        <pc:sldMkLst>
          <pc:docMk/>
          <pc:sldMk cId="4101002206" sldId="2147376448"/>
        </pc:sldMkLst>
        <pc:spChg chg="mod">
          <ac:chgData name="Kaileen Cain" userId="21167d2d-fdf2-4320-ae3a-272888c89590" providerId="ADAL" clId="{6FB72805-94CB-4454-ABE0-D1EEB7EFBDAD}" dt="2025-04-09T15:03:04.951" v="1048" actId="207"/>
          <ac:spMkLst>
            <pc:docMk/>
            <pc:sldMk cId="4101002206" sldId="2147376448"/>
            <ac:spMk id="3" creationId="{4E3D096E-A98F-FF82-A426-563896A48A0A}"/>
          </ac:spMkLst>
        </pc:spChg>
        <pc:spChg chg="mod">
          <ac:chgData name="Kaileen Cain" userId="21167d2d-fdf2-4320-ae3a-272888c89590" providerId="ADAL" clId="{6FB72805-94CB-4454-ABE0-D1EEB7EFBDAD}" dt="2025-04-04T18:04:39.490" v="255" actId="20577"/>
          <ac:spMkLst>
            <pc:docMk/>
            <pc:sldMk cId="4101002206" sldId="2147376448"/>
            <ac:spMk id="4" creationId="{5D24AD1D-BFC0-BB39-A2F0-15C2145C6709}"/>
          </ac:spMkLst>
        </pc:spChg>
        <pc:spChg chg="mod">
          <ac:chgData name="Kaileen Cain" userId="21167d2d-fdf2-4320-ae3a-272888c89590" providerId="ADAL" clId="{6FB72805-94CB-4454-ABE0-D1EEB7EFBDAD}" dt="2025-04-10T18:13:42.229" v="3915" actId="20577"/>
          <ac:spMkLst>
            <pc:docMk/>
            <pc:sldMk cId="4101002206" sldId="2147376448"/>
            <ac:spMk id="7" creationId="{6A538684-40EF-01EE-AFFF-E68AC6542355}"/>
          </ac:spMkLst>
        </pc:spChg>
        <pc:spChg chg="add mod">
          <ac:chgData name="Kaileen Cain" userId="21167d2d-fdf2-4320-ae3a-272888c89590" providerId="ADAL" clId="{6FB72805-94CB-4454-ABE0-D1EEB7EFBDAD}" dt="2025-04-10T20:11:21.885" v="5729" actId="20577"/>
          <ac:spMkLst>
            <pc:docMk/>
            <pc:sldMk cId="4101002206" sldId="2147376448"/>
            <ac:spMk id="12" creationId="{4E2250DB-AFFD-73CC-EF39-6118E817CA4B}"/>
          </ac:spMkLst>
        </pc:spChg>
        <pc:spChg chg="mod">
          <ac:chgData name="Kaileen Cain" userId="21167d2d-fdf2-4320-ae3a-272888c89590" providerId="ADAL" clId="{6FB72805-94CB-4454-ABE0-D1EEB7EFBDAD}" dt="2025-04-14T13:49:09.262" v="8459" actId="1036"/>
          <ac:spMkLst>
            <pc:docMk/>
            <pc:sldMk cId="4101002206" sldId="2147376448"/>
            <ac:spMk id="13" creationId="{8BD796BB-94CD-D65E-55F5-8911CD19939F}"/>
          </ac:spMkLst>
        </pc:spChg>
        <pc:spChg chg="mod">
          <ac:chgData name="Kaileen Cain" userId="21167d2d-fdf2-4320-ae3a-272888c89590" providerId="ADAL" clId="{6FB72805-94CB-4454-ABE0-D1EEB7EFBDAD}" dt="2025-04-14T13:49:09.262" v="8459" actId="1036"/>
          <ac:spMkLst>
            <pc:docMk/>
            <pc:sldMk cId="4101002206" sldId="2147376448"/>
            <ac:spMk id="16" creationId="{90D765D2-76AC-6146-90DF-E09789FBFDA3}"/>
          </ac:spMkLst>
        </pc:spChg>
        <pc:spChg chg="mod">
          <ac:chgData name="Kaileen Cain" userId="21167d2d-fdf2-4320-ae3a-272888c89590" providerId="ADAL" clId="{6FB72805-94CB-4454-ABE0-D1EEB7EFBDAD}" dt="2025-04-10T18:13:21.522" v="3908" actId="207"/>
          <ac:spMkLst>
            <pc:docMk/>
            <pc:sldMk cId="4101002206" sldId="2147376448"/>
            <ac:spMk id="17" creationId="{365272BB-E456-CFD0-1BC8-7B72C3CAF698}"/>
          </ac:spMkLst>
        </pc:spChg>
        <pc:spChg chg="add mod">
          <ac:chgData name="Kaileen Cain" userId="21167d2d-fdf2-4320-ae3a-272888c89590" providerId="ADAL" clId="{6FB72805-94CB-4454-ABE0-D1EEB7EFBDAD}" dt="2025-04-23T17:07:07.352" v="9098" actId="1037"/>
          <ac:spMkLst>
            <pc:docMk/>
            <pc:sldMk cId="4101002206" sldId="2147376448"/>
            <ac:spMk id="18" creationId="{EF4EAC70-8A2F-98E4-2326-55D9A693EFBB}"/>
          </ac:spMkLst>
        </pc:spChg>
        <pc:spChg chg="mod">
          <ac:chgData name="Kaileen Cain" userId="21167d2d-fdf2-4320-ae3a-272888c89590" providerId="ADAL" clId="{6FB72805-94CB-4454-ABE0-D1EEB7EFBDAD}" dt="2025-04-14T13:49:09.262" v="8459" actId="1036"/>
          <ac:spMkLst>
            <pc:docMk/>
            <pc:sldMk cId="4101002206" sldId="2147376448"/>
            <ac:spMk id="19" creationId="{8DC892D2-B9E7-4B4A-E018-3FF306F7EB39}"/>
          </ac:spMkLst>
        </pc:spChg>
        <pc:spChg chg="mod">
          <ac:chgData name="Kaileen Cain" userId="21167d2d-fdf2-4320-ae3a-272888c89590" providerId="ADAL" clId="{6FB72805-94CB-4454-ABE0-D1EEB7EFBDAD}" dt="2025-04-11T15:14:56.264" v="6696" actId="20577"/>
          <ac:spMkLst>
            <pc:docMk/>
            <pc:sldMk cId="4101002206" sldId="2147376448"/>
            <ac:spMk id="21" creationId="{528EE5DD-B8C3-9B69-1539-E4F13864BEB5}"/>
          </ac:spMkLst>
        </pc:spChg>
        <pc:spChg chg="add mod">
          <ac:chgData name="Kaileen Cain" userId="21167d2d-fdf2-4320-ae3a-272888c89590" providerId="ADAL" clId="{6FB72805-94CB-4454-ABE0-D1EEB7EFBDAD}" dt="2025-04-23T17:07:07.352" v="9098" actId="1037"/>
          <ac:spMkLst>
            <pc:docMk/>
            <pc:sldMk cId="4101002206" sldId="2147376448"/>
            <ac:spMk id="22" creationId="{9F7B523D-2997-AA47-9AC5-C693EA7152F2}"/>
          </ac:spMkLst>
        </pc:spChg>
        <pc:spChg chg="add mod">
          <ac:chgData name="Kaileen Cain" userId="21167d2d-fdf2-4320-ae3a-272888c89590" providerId="ADAL" clId="{6FB72805-94CB-4454-ABE0-D1EEB7EFBDAD}" dt="2025-04-16T13:10:00.166" v="8746" actId="20577"/>
          <ac:spMkLst>
            <pc:docMk/>
            <pc:sldMk cId="4101002206" sldId="2147376448"/>
            <ac:spMk id="23" creationId="{74356829-0062-E97F-CC3C-8E43BCC7DEB7}"/>
          </ac:spMkLst>
        </pc:spChg>
        <pc:graphicFrameChg chg="mod">
          <ac:chgData name="Kaileen Cain" userId="21167d2d-fdf2-4320-ae3a-272888c89590" providerId="ADAL" clId="{6FB72805-94CB-4454-ABE0-D1EEB7EFBDAD}" dt="2025-04-14T13:49:09.262" v="8459" actId="1036"/>
          <ac:graphicFrameMkLst>
            <pc:docMk/>
            <pc:sldMk cId="4101002206" sldId="2147376448"/>
            <ac:graphicFrameMk id="9" creationId="{C29F944A-7487-CFFF-E6B2-42593E0BDC54}"/>
          </ac:graphicFrameMkLst>
        </pc:graphicFrameChg>
        <pc:picChg chg="add mod">
          <ac:chgData name="Kaileen Cain" userId="21167d2d-fdf2-4320-ae3a-272888c89590" providerId="ADAL" clId="{6FB72805-94CB-4454-ABE0-D1EEB7EFBDAD}" dt="2025-04-09T14:59:00.480" v="1016" actId="1076"/>
          <ac:picMkLst>
            <pc:docMk/>
            <pc:sldMk cId="4101002206" sldId="2147376448"/>
            <ac:picMk id="3074" creationId="{85384F42-54C7-E9ED-6595-D75B07F093C1}"/>
          </ac:picMkLst>
        </pc:picChg>
        <pc:cxnChg chg="add mod">
          <ac:chgData name="Kaileen Cain" userId="21167d2d-fdf2-4320-ae3a-272888c89590" providerId="ADAL" clId="{6FB72805-94CB-4454-ABE0-D1EEB7EFBDAD}" dt="2025-04-16T13:10:08.735" v="8747" actId="14100"/>
          <ac:cxnSpMkLst>
            <pc:docMk/>
            <pc:sldMk cId="4101002206" sldId="2147376448"/>
            <ac:cxnSpMk id="11" creationId="{3BE982A0-892C-2FA9-CDB2-AB98301A535A}"/>
          </ac:cxnSpMkLst>
        </pc:cxnChg>
        <pc:cxnChg chg="mod">
          <ac:chgData name="Kaileen Cain" userId="21167d2d-fdf2-4320-ae3a-272888c89590" providerId="ADAL" clId="{6FB72805-94CB-4454-ABE0-D1EEB7EFBDAD}" dt="2025-04-14T13:49:09.262" v="8459" actId="1036"/>
          <ac:cxnSpMkLst>
            <pc:docMk/>
            <pc:sldMk cId="4101002206" sldId="2147376448"/>
            <ac:cxnSpMk id="14" creationId="{25299B43-4897-618D-5000-97224357F8D0}"/>
          </ac:cxnSpMkLst>
        </pc:cxnChg>
        <pc:cxnChg chg="mod">
          <ac:chgData name="Kaileen Cain" userId="21167d2d-fdf2-4320-ae3a-272888c89590" providerId="ADAL" clId="{6FB72805-94CB-4454-ABE0-D1EEB7EFBDAD}" dt="2025-04-14T13:49:09.262" v="8459" actId="1036"/>
          <ac:cxnSpMkLst>
            <pc:docMk/>
            <pc:sldMk cId="4101002206" sldId="2147376448"/>
            <ac:cxnSpMk id="15" creationId="{7E350BB3-E8FA-E4DD-D41E-8EC2D91DEAD3}"/>
          </ac:cxnSpMkLst>
        </pc:cxnChg>
        <pc:cxnChg chg="mod">
          <ac:chgData name="Kaileen Cain" userId="21167d2d-fdf2-4320-ae3a-272888c89590" providerId="ADAL" clId="{6FB72805-94CB-4454-ABE0-D1EEB7EFBDAD}" dt="2025-04-23T17:07:07.352" v="9098" actId="1037"/>
          <ac:cxnSpMkLst>
            <pc:docMk/>
            <pc:sldMk cId="4101002206" sldId="2147376448"/>
            <ac:cxnSpMk id="20" creationId="{91D400D3-6F47-76B2-3B51-BE61A75BA136}"/>
          </ac:cxnSpMkLst>
        </pc:cxnChg>
      </pc:sldChg>
      <pc:sldChg chg="addSp modSp add mod">
        <pc:chgData name="Kaileen Cain" userId="21167d2d-fdf2-4320-ae3a-272888c89590" providerId="ADAL" clId="{6FB72805-94CB-4454-ABE0-D1EEB7EFBDAD}" dt="2025-04-11T15:15:55.698" v="6697"/>
        <pc:sldMkLst>
          <pc:docMk/>
          <pc:sldMk cId="1386995002" sldId="2147376449"/>
        </pc:sldMkLst>
        <pc:spChg chg="mod">
          <ac:chgData name="Kaileen Cain" userId="21167d2d-fdf2-4320-ae3a-272888c89590" providerId="ADAL" clId="{6FB72805-94CB-4454-ABE0-D1EEB7EFBDAD}" dt="2025-04-10T16:50:51.119" v="2401" actId="1038"/>
          <ac:spMkLst>
            <pc:docMk/>
            <pc:sldMk cId="1386995002" sldId="2147376449"/>
            <ac:spMk id="9" creationId="{BDFD8F6D-BB2F-8031-043E-63AD932C221E}"/>
          </ac:spMkLst>
        </pc:spChg>
        <pc:spChg chg="mod">
          <ac:chgData name="Kaileen Cain" userId="21167d2d-fdf2-4320-ae3a-272888c89590" providerId="ADAL" clId="{6FB72805-94CB-4454-ABE0-D1EEB7EFBDAD}" dt="2025-04-10T18:16:32.634" v="3998" actId="207"/>
          <ac:spMkLst>
            <pc:docMk/>
            <pc:sldMk cId="1386995002" sldId="2147376449"/>
            <ac:spMk id="10" creationId="{2CE3DADB-F6AD-D8F1-BAC4-E47B04366E7B}"/>
          </ac:spMkLst>
        </pc:spChg>
        <pc:spChg chg="mod">
          <ac:chgData name="Kaileen Cain" userId="21167d2d-fdf2-4320-ae3a-272888c89590" providerId="ADAL" clId="{6FB72805-94CB-4454-ABE0-D1EEB7EFBDAD}" dt="2025-04-10T18:17:06.475" v="4016" actId="13926"/>
          <ac:spMkLst>
            <pc:docMk/>
            <pc:sldMk cId="1386995002" sldId="2147376449"/>
            <ac:spMk id="11" creationId="{D880CBC7-D64D-480E-DDB6-EF6776351B4B}"/>
          </ac:spMkLst>
        </pc:spChg>
        <pc:spChg chg="mod">
          <ac:chgData name="Kaileen Cain" userId="21167d2d-fdf2-4320-ae3a-272888c89590" providerId="ADAL" clId="{6FB72805-94CB-4454-ABE0-D1EEB7EFBDAD}" dt="2025-04-10T18:15:48.214" v="3981" actId="1038"/>
          <ac:spMkLst>
            <pc:docMk/>
            <pc:sldMk cId="1386995002" sldId="2147376449"/>
            <ac:spMk id="13" creationId="{1B8BCFDD-E67F-8CF6-EDED-4C63BC3562B9}"/>
          </ac:spMkLst>
        </pc:spChg>
        <pc:spChg chg="mod">
          <ac:chgData name="Kaileen Cain" userId="21167d2d-fdf2-4320-ae3a-272888c89590" providerId="ADAL" clId="{6FB72805-94CB-4454-ABE0-D1EEB7EFBDAD}" dt="2025-04-11T15:15:55.698" v="6697"/>
          <ac:spMkLst>
            <pc:docMk/>
            <pc:sldMk cId="1386995002" sldId="2147376449"/>
            <ac:spMk id="14" creationId="{5F8DABB4-2EEC-28C0-EEBE-581C0DB51F17}"/>
          </ac:spMkLst>
        </pc:spChg>
        <pc:spChg chg="mod">
          <ac:chgData name="Kaileen Cain" userId="21167d2d-fdf2-4320-ae3a-272888c89590" providerId="ADAL" clId="{6FB72805-94CB-4454-ABE0-D1EEB7EFBDAD}" dt="2025-04-10T16:51:19.246" v="2406" actId="1076"/>
          <ac:spMkLst>
            <pc:docMk/>
            <pc:sldMk cId="1386995002" sldId="2147376449"/>
            <ac:spMk id="15" creationId="{634CFCD9-CB53-15D1-9DE9-9E58169FC550}"/>
          </ac:spMkLst>
        </pc:spChg>
        <pc:spChg chg="add mod">
          <ac:chgData name="Kaileen Cain" userId="21167d2d-fdf2-4320-ae3a-272888c89590" providerId="ADAL" clId="{6FB72805-94CB-4454-ABE0-D1EEB7EFBDAD}" dt="2025-04-10T20:13:06.214" v="5750" actId="14100"/>
          <ac:spMkLst>
            <pc:docMk/>
            <pc:sldMk cId="1386995002" sldId="2147376449"/>
            <ac:spMk id="17" creationId="{7061C4F7-DA6A-7289-1430-D245C161F0CC}"/>
          </ac:spMkLst>
        </pc:spChg>
        <pc:spChg chg="add mod">
          <ac:chgData name="Kaileen Cain" userId="21167d2d-fdf2-4320-ae3a-272888c89590" providerId="ADAL" clId="{6FB72805-94CB-4454-ABE0-D1EEB7EFBDAD}" dt="2025-04-10T20:46:43.596" v="6057" actId="20577"/>
          <ac:spMkLst>
            <pc:docMk/>
            <pc:sldMk cId="1386995002" sldId="2147376449"/>
            <ac:spMk id="18" creationId="{A414129F-585A-391A-DA88-B467F6053392}"/>
          </ac:spMkLst>
        </pc:spChg>
        <pc:spChg chg="add mod">
          <ac:chgData name="Kaileen Cain" userId="21167d2d-fdf2-4320-ae3a-272888c89590" providerId="ADAL" clId="{6FB72805-94CB-4454-ABE0-D1EEB7EFBDAD}" dt="2025-04-10T20:46:26.629" v="6054" actId="1038"/>
          <ac:spMkLst>
            <pc:docMk/>
            <pc:sldMk cId="1386995002" sldId="2147376449"/>
            <ac:spMk id="19" creationId="{3D2A3AAE-CB42-6ED9-55C2-568915EA2E9C}"/>
          </ac:spMkLst>
        </pc:spChg>
        <pc:cxnChg chg="mod">
          <ac:chgData name="Kaileen Cain" userId="21167d2d-fdf2-4320-ae3a-272888c89590" providerId="ADAL" clId="{6FB72805-94CB-4454-ABE0-D1EEB7EFBDAD}" dt="2025-04-10T18:15:38.424" v="3966" actId="1037"/>
          <ac:cxnSpMkLst>
            <pc:docMk/>
            <pc:sldMk cId="1386995002" sldId="2147376449"/>
            <ac:cxnSpMk id="4" creationId="{B4DB3F92-FFFA-F285-9E47-910F3C4DD970}"/>
          </ac:cxnSpMkLst>
        </pc:cxnChg>
        <pc:cxnChg chg="mod">
          <ac:chgData name="Kaileen Cain" userId="21167d2d-fdf2-4320-ae3a-272888c89590" providerId="ADAL" clId="{6FB72805-94CB-4454-ABE0-D1EEB7EFBDAD}" dt="2025-04-10T16:51:19.246" v="2406" actId="1076"/>
          <ac:cxnSpMkLst>
            <pc:docMk/>
            <pc:sldMk cId="1386995002" sldId="2147376449"/>
            <ac:cxnSpMk id="6" creationId="{AAF083DD-1190-1DE0-5638-962A86F6360E}"/>
          </ac:cxnSpMkLst>
        </pc:cxnChg>
        <pc:cxnChg chg="mod">
          <ac:chgData name="Kaileen Cain" userId="21167d2d-fdf2-4320-ae3a-272888c89590" providerId="ADAL" clId="{6FB72805-94CB-4454-ABE0-D1EEB7EFBDAD}" dt="2025-04-10T18:15:48.214" v="3981" actId="1038"/>
          <ac:cxnSpMkLst>
            <pc:docMk/>
            <pc:sldMk cId="1386995002" sldId="2147376449"/>
            <ac:cxnSpMk id="12" creationId="{E2DF8A02-D531-BF00-867D-391906151FFD}"/>
          </ac:cxnSpMkLst>
        </pc:cxnChg>
      </pc:sldChg>
      <pc:sldChg chg="modSp add del mod ord">
        <pc:chgData name="Kaileen Cain" userId="21167d2d-fdf2-4320-ae3a-272888c89590" providerId="ADAL" clId="{6FB72805-94CB-4454-ABE0-D1EEB7EFBDAD}" dt="2025-04-10T18:48:08.257" v="5333" actId="2696"/>
        <pc:sldMkLst>
          <pc:docMk/>
          <pc:sldMk cId="2602503803" sldId="2147376450"/>
        </pc:sldMkLst>
      </pc:sldChg>
      <pc:sldChg chg="addSp delSp modSp add mod modCm">
        <pc:chgData name="Kaileen Cain" userId="21167d2d-fdf2-4320-ae3a-272888c89590" providerId="ADAL" clId="{6FB72805-94CB-4454-ABE0-D1EEB7EFBDAD}" dt="2025-04-23T17:07:28.103" v="9116" actId="1035"/>
        <pc:sldMkLst>
          <pc:docMk/>
          <pc:sldMk cId="2329609999" sldId="2147376451"/>
        </pc:sldMkLst>
        <pc:spChg chg="add mod">
          <ac:chgData name="Kaileen Cain" userId="21167d2d-fdf2-4320-ae3a-272888c89590" providerId="ADAL" clId="{6FB72805-94CB-4454-ABE0-D1EEB7EFBDAD}" dt="2025-04-23T17:07:28.103" v="9116" actId="1035"/>
          <ac:spMkLst>
            <pc:docMk/>
            <pc:sldMk cId="2329609999" sldId="2147376451"/>
            <ac:spMk id="4" creationId="{C037B8C4-5DC7-83AF-D4E3-AFE16B5F832F}"/>
          </ac:spMkLst>
        </pc:spChg>
        <pc:spChg chg="add mod">
          <ac:chgData name="Kaileen Cain" userId="21167d2d-fdf2-4320-ae3a-272888c89590" providerId="ADAL" clId="{6FB72805-94CB-4454-ABE0-D1EEB7EFBDAD}" dt="2025-04-23T17:07:28.103" v="9116" actId="1035"/>
          <ac:spMkLst>
            <pc:docMk/>
            <pc:sldMk cId="2329609999" sldId="2147376451"/>
            <ac:spMk id="6" creationId="{95892811-90A6-EC63-1E2B-15EAE8B67472}"/>
          </ac:spMkLst>
        </pc:spChg>
        <pc:spChg chg="ord">
          <ac:chgData name="Kaileen Cain" userId="21167d2d-fdf2-4320-ae3a-272888c89590" providerId="ADAL" clId="{6FB72805-94CB-4454-ABE0-D1EEB7EFBDAD}" dt="2025-04-10T18:26:01.154" v="4433" actId="167"/>
          <ac:spMkLst>
            <pc:docMk/>
            <pc:sldMk cId="2329609999" sldId="2147376451"/>
            <ac:spMk id="7" creationId="{0396520C-61DF-0A1B-9BFB-C8919F16763E}"/>
          </ac:spMkLst>
        </pc:spChg>
        <pc:spChg chg="mod">
          <ac:chgData name="Kaileen Cain" userId="21167d2d-fdf2-4320-ae3a-272888c89590" providerId="ADAL" clId="{6FB72805-94CB-4454-ABE0-D1EEB7EFBDAD}" dt="2025-04-10T19:53:36.933" v="5582" actId="1035"/>
          <ac:spMkLst>
            <pc:docMk/>
            <pc:sldMk cId="2329609999" sldId="2147376451"/>
            <ac:spMk id="9" creationId="{C02E8A86-65A7-C9A0-8080-95BE689F7F30}"/>
          </ac:spMkLst>
        </pc:spChg>
        <pc:spChg chg="mod">
          <ac:chgData name="Kaileen Cain" userId="21167d2d-fdf2-4320-ae3a-272888c89590" providerId="ADAL" clId="{6FB72805-94CB-4454-ABE0-D1EEB7EFBDAD}" dt="2025-04-10T18:26:26.842" v="4446" actId="207"/>
          <ac:spMkLst>
            <pc:docMk/>
            <pc:sldMk cId="2329609999" sldId="2147376451"/>
            <ac:spMk id="10" creationId="{07DBE4C2-C754-13D4-88B0-A9DC7E1DD64C}"/>
          </ac:spMkLst>
        </pc:spChg>
        <pc:spChg chg="mod">
          <ac:chgData name="Kaileen Cain" userId="21167d2d-fdf2-4320-ae3a-272888c89590" providerId="ADAL" clId="{6FB72805-94CB-4454-ABE0-D1EEB7EFBDAD}" dt="2025-04-14T15:50:30.605" v="8688" actId="20577"/>
          <ac:spMkLst>
            <pc:docMk/>
            <pc:sldMk cId="2329609999" sldId="2147376451"/>
            <ac:spMk id="11" creationId="{2A0C4B4B-7F44-86AE-E660-960893991F00}"/>
          </ac:spMkLst>
        </pc:spChg>
        <pc:spChg chg="mod">
          <ac:chgData name="Kaileen Cain" userId="21167d2d-fdf2-4320-ae3a-272888c89590" providerId="ADAL" clId="{6FB72805-94CB-4454-ABE0-D1EEB7EFBDAD}" dt="2025-04-11T15:16:28.814" v="6701"/>
          <ac:spMkLst>
            <pc:docMk/>
            <pc:sldMk cId="2329609999" sldId="2147376451"/>
            <ac:spMk id="14" creationId="{CD0E92FE-0C8C-8C2D-B619-187C0E8F4193}"/>
          </ac:spMkLst>
        </pc:spChg>
        <pc:spChg chg="mod">
          <ac:chgData name="Kaileen Cain" userId="21167d2d-fdf2-4320-ae3a-272888c89590" providerId="ADAL" clId="{6FB72805-94CB-4454-ABE0-D1EEB7EFBDAD}" dt="2025-04-10T18:25:36.100" v="4428" actId="1076"/>
          <ac:spMkLst>
            <pc:docMk/>
            <pc:sldMk cId="2329609999" sldId="2147376451"/>
            <ac:spMk id="15" creationId="{92C062BE-98B9-5A1D-0D2D-22DD284C2EB6}"/>
          </ac:spMkLst>
        </pc:spChg>
        <pc:spChg chg="mod">
          <ac:chgData name="Kaileen Cain" userId="21167d2d-fdf2-4320-ae3a-272888c89590" providerId="ADAL" clId="{6FB72805-94CB-4454-ABE0-D1EEB7EFBDAD}" dt="2025-04-10T18:25:28.581" v="4427" actId="1076"/>
          <ac:spMkLst>
            <pc:docMk/>
            <pc:sldMk cId="2329609999" sldId="2147376451"/>
            <ac:spMk id="16" creationId="{890318D3-8E55-DE54-4CE0-2B1BFB516821}"/>
          </ac:spMkLst>
        </pc:spChg>
        <pc:spChg chg="add mod ord">
          <ac:chgData name="Kaileen Cain" userId="21167d2d-fdf2-4320-ae3a-272888c89590" providerId="ADAL" clId="{6FB72805-94CB-4454-ABE0-D1EEB7EFBDAD}" dt="2025-04-10T19:53:28.681" v="5579" actId="166"/>
          <ac:spMkLst>
            <pc:docMk/>
            <pc:sldMk cId="2329609999" sldId="2147376451"/>
            <ac:spMk id="18" creationId="{CA1D6520-574C-FCB8-8A42-7244F94AFC22}"/>
          </ac:spMkLst>
        </pc:spChg>
        <pc:spChg chg="add mod">
          <ac:chgData name="Kaileen Cain" userId="21167d2d-fdf2-4320-ae3a-272888c89590" providerId="ADAL" clId="{6FB72805-94CB-4454-ABE0-D1EEB7EFBDAD}" dt="2025-04-10T20:14:18.286" v="5774"/>
          <ac:spMkLst>
            <pc:docMk/>
            <pc:sldMk cId="2329609999" sldId="2147376451"/>
            <ac:spMk id="23" creationId="{E9B2839C-CCBA-42AD-CDFE-805B96390CE2}"/>
          </ac:spMkLst>
        </pc:spChg>
        <pc:cxnChg chg="mod">
          <ac:chgData name="Kaileen Cain" userId="21167d2d-fdf2-4320-ae3a-272888c89590" providerId="ADAL" clId="{6FB72805-94CB-4454-ABE0-D1EEB7EFBDAD}" dt="2025-04-10T18:25:28.581" v="4427" actId="1076"/>
          <ac:cxnSpMkLst>
            <pc:docMk/>
            <pc:sldMk cId="2329609999" sldId="2147376451"/>
            <ac:cxnSpMk id="12" creationId="{7CB08058-EAD3-0EC1-3D4E-0409E2B543B9}"/>
          </ac:cxnSpMkLst>
        </pc:cxnChg>
        <pc:cxnChg chg="mod">
          <ac:chgData name="Kaileen Cain" userId="21167d2d-fdf2-4320-ae3a-272888c89590" providerId="ADAL" clId="{6FB72805-94CB-4454-ABE0-D1EEB7EFBDAD}" dt="2025-04-10T19:50:53.686" v="5562" actId="14100"/>
          <ac:cxnSpMkLst>
            <pc:docMk/>
            <pc:sldMk cId="2329609999" sldId="2147376451"/>
            <ac:cxnSpMk id="13" creationId="{3F509642-5445-FFEC-794C-81AFDD208E6A}"/>
          </ac:cxnSpMkLst>
        </pc:cxnChg>
        <pc:cxnChg chg="add mod">
          <ac:chgData name="Kaileen Cain" userId="21167d2d-fdf2-4320-ae3a-272888c89590" providerId="ADAL" clId="{6FB72805-94CB-4454-ABE0-D1EEB7EFBDAD}" dt="2025-04-10T18:24:21.372" v="4403" actId="1076"/>
          <ac:cxnSpMkLst>
            <pc:docMk/>
            <pc:sldMk cId="2329609999" sldId="2147376451"/>
            <ac:cxnSpMk id="17" creationId="{12B72E3C-77B4-1343-F83F-83AB77C4727B}"/>
          </ac:cxnSpMkLst>
        </pc:cxnChg>
        <pc:cxnChg chg="add mod">
          <ac:chgData name="Kaileen Cain" userId="21167d2d-fdf2-4320-ae3a-272888c89590" providerId="ADAL" clId="{6FB72805-94CB-4454-ABE0-D1EEB7EFBDAD}" dt="2025-04-10T19:50:42.777" v="5554" actId="1037"/>
          <ac:cxnSpMkLst>
            <pc:docMk/>
            <pc:sldMk cId="2329609999" sldId="2147376451"/>
            <ac:cxnSpMk id="21" creationId="{7D93B6B8-4FD2-F265-34F7-E3C2AAA91E8D}"/>
          </ac:cxnSpMkLst>
        </pc:cxn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6FB72805-94CB-4454-ABE0-D1EEB7EFBDAD}" dt="2025-04-14T15:50:30.605" v="8688" actId="20577"/>
              <pc2:cmMkLst xmlns:pc2="http://schemas.microsoft.com/office/powerpoint/2019/9/main/command">
                <pc:docMk/>
                <pc:sldMk cId="2329609999" sldId="2147376451"/>
                <pc2:cmMk id="{949A38C3-0EE4-4017-A22B-B27EC94EFA9E}"/>
              </pc2:cmMkLst>
            </pc226:cmChg>
          </p:ext>
        </pc:extLst>
      </pc:sldChg>
      <pc:sldChg chg="addSp modSp add del mod ord">
        <pc:chgData name="Kaileen Cain" userId="21167d2d-fdf2-4320-ae3a-272888c89590" providerId="ADAL" clId="{6FB72805-94CB-4454-ABE0-D1EEB7EFBDAD}" dt="2025-04-10T18:48:08.257" v="5333" actId="2696"/>
        <pc:sldMkLst>
          <pc:docMk/>
          <pc:sldMk cId="4066021668" sldId="2147376452"/>
        </pc:sldMkLst>
      </pc:sldChg>
      <pc:sldChg chg="addSp delSp modSp add mod modCm">
        <pc:chgData name="Kaileen Cain" userId="21167d2d-fdf2-4320-ae3a-272888c89590" providerId="ADAL" clId="{6FB72805-94CB-4454-ABE0-D1EEB7EFBDAD}" dt="2025-04-14T15:50:25.545" v="8687" actId="20577"/>
        <pc:sldMkLst>
          <pc:docMk/>
          <pc:sldMk cId="2512322180" sldId="2147376453"/>
        </pc:sldMkLst>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6FB72805-94CB-4454-ABE0-D1EEB7EFBDAD}" dt="2025-04-14T15:50:25.545" v="8687" actId="20577"/>
              <pc2:cmMkLst xmlns:pc2="http://schemas.microsoft.com/office/powerpoint/2019/9/main/command">
                <pc:docMk/>
                <pc:sldMk cId="2512322180" sldId="2147376453"/>
                <pc2:cmMk id="{4C7624E7-ACD2-4C15-B4FD-D02A43AEFF11}"/>
              </pc2:cmMkLst>
            </pc226:cmChg>
          </p:ext>
        </pc:extLst>
      </pc:sldChg>
      <pc:sldChg chg="addSp delSp modSp add mod modCm">
        <pc:chgData name="Kaileen Cain" userId="21167d2d-fdf2-4320-ae3a-272888c89590" providerId="ADAL" clId="{6FB72805-94CB-4454-ABE0-D1EEB7EFBDAD}" dt="2025-04-23T17:07:48.131" v="9130" actId="1036"/>
        <pc:sldMkLst>
          <pc:docMk/>
          <pc:sldMk cId="149145041" sldId="2147376454"/>
        </pc:sldMkLst>
        <pc:spChg chg="add mod">
          <ac:chgData name="Kaileen Cain" userId="21167d2d-fdf2-4320-ae3a-272888c89590" providerId="ADAL" clId="{6FB72805-94CB-4454-ABE0-D1EEB7EFBDAD}" dt="2025-04-23T17:07:48.131" v="9130" actId="1036"/>
          <ac:spMkLst>
            <pc:docMk/>
            <pc:sldMk cId="149145041" sldId="2147376454"/>
            <ac:spMk id="4" creationId="{F859C865-7E71-4C23-6E24-687BFE559A46}"/>
          </ac:spMkLst>
        </pc:spChg>
        <pc:spChg chg="mod ord">
          <ac:chgData name="Kaileen Cain" userId="21167d2d-fdf2-4320-ae3a-272888c89590" providerId="ADAL" clId="{6FB72805-94CB-4454-ABE0-D1EEB7EFBDAD}" dt="2025-04-16T13:21:36.888" v="8938" actId="1037"/>
          <ac:spMkLst>
            <pc:docMk/>
            <pc:sldMk cId="149145041" sldId="2147376454"/>
            <ac:spMk id="9" creationId="{8BB9CCA7-4472-D19E-BFC9-77050F51BFF1}"/>
          </ac:spMkLst>
        </pc:spChg>
        <pc:spChg chg="mod">
          <ac:chgData name="Kaileen Cain" userId="21167d2d-fdf2-4320-ae3a-272888c89590" providerId="ADAL" clId="{6FB72805-94CB-4454-ABE0-D1EEB7EFBDAD}" dt="2025-04-10T18:36:48.048" v="5049" actId="207"/>
          <ac:spMkLst>
            <pc:docMk/>
            <pc:sldMk cId="149145041" sldId="2147376454"/>
            <ac:spMk id="10" creationId="{01234557-CB36-731F-6A4F-DE5BA4A0E8AF}"/>
          </ac:spMkLst>
        </pc:spChg>
        <pc:spChg chg="mod">
          <ac:chgData name="Kaileen Cain" userId="21167d2d-fdf2-4320-ae3a-272888c89590" providerId="ADAL" clId="{6FB72805-94CB-4454-ABE0-D1EEB7EFBDAD}" dt="2025-04-16T13:20:54.012" v="8902" actId="20577"/>
          <ac:spMkLst>
            <pc:docMk/>
            <pc:sldMk cId="149145041" sldId="2147376454"/>
            <ac:spMk id="11" creationId="{A0DC8415-B05A-60E0-17F6-A2378835B18E}"/>
          </ac:spMkLst>
        </pc:spChg>
        <pc:spChg chg="mod">
          <ac:chgData name="Kaileen Cain" userId="21167d2d-fdf2-4320-ae3a-272888c89590" providerId="ADAL" clId="{6FB72805-94CB-4454-ABE0-D1EEB7EFBDAD}" dt="2025-04-11T15:17:40.476" v="6706"/>
          <ac:spMkLst>
            <pc:docMk/>
            <pc:sldMk cId="149145041" sldId="2147376454"/>
            <ac:spMk id="14" creationId="{29C2A28D-EC0F-BCD5-7B62-A46FD2C5DD7B}"/>
          </ac:spMkLst>
        </pc:spChg>
        <pc:spChg chg="mod ord">
          <ac:chgData name="Kaileen Cain" userId="21167d2d-fdf2-4320-ae3a-272888c89590" providerId="ADAL" clId="{6FB72805-94CB-4454-ABE0-D1EEB7EFBDAD}" dt="2025-04-10T19:44:58.568" v="5470" actId="1038"/>
          <ac:spMkLst>
            <pc:docMk/>
            <pc:sldMk cId="149145041" sldId="2147376454"/>
            <ac:spMk id="15" creationId="{0D974509-F31F-AD75-A0BC-0D7E72AAD968}"/>
          </ac:spMkLst>
        </pc:spChg>
        <pc:spChg chg="mod">
          <ac:chgData name="Kaileen Cain" userId="21167d2d-fdf2-4320-ae3a-272888c89590" providerId="ADAL" clId="{6FB72805-94CB-4454-ABE0-D1EEB7EFBDAD}" dt="2025-04-10T18:35:20.213" v="4993" actId="1076"/>
          <ac:spMkLst>
            <pc:docMk/>
            <pc:sldMk cId="149145041" sldId="2147376454"/>
            <ac:spMk id="16" creationId="{3F35FC08-6D25-06B6-3231-A2A6284CA2A0}"/>
          </ac:spMkLst>
        </pc:spChg>
        <pc:spChg chg="add mod">
          <ac:chgData name="Kaileen Cain" userId="21167d2d-fdf2-4320-ae3a-272888c89590" providerId="ADAL" clId="{6FB72805-94CB-4454-ABE0-D1EEB7EFBDAD}" dt="2025-04-23T17:07:48.131" v="9130" actId="1036"/>
          <ac:spMkLst>
            <pc:docMk/>
            <pc:sldMk cId="149145041" sldId="2147376454"/>
            <ac:spMk id="17" creationId="{07B40D25-D98A-3574-7AA6-6EECDAEBC71D}"/>
          </ac:spMkLst>
        </pc:spChg>
        <pc:spChg chg="add mod">
          <ac:chgData name="Kaileen Cain" userId="21167d2d-fdf2-4320-ae3a-272888c89590" providerId="ADAL" clId="{6FB72805-94CB-4454-ABE0-D1EEB7EFBDAD}" dt="2025-04-10T19:45:07.135" v="5477" actId="14100"/>
          <ac:spMkLst>
            <pc:docMk/>
            <pc:sldMk cId="149145041" sldId="2147376454"/>
            <ac:spMk id="19" creationId="{887CD816-5F16-092B-B20A-4A19432B97BE}"/>
          </ac:spMkLst>
        </pc:spChg>
        <pc:spChg chg="mod">
          <ac:chgData name="Kaileen Cain" userId="21167d2d-fdf2-4320-ae3a-272888c89590" providerId="ADAL" clId="{6FB72805-94CB-4454-ABE0-D1EEB7EFBDAD}" dt="2025-04-16T13:21:40.399" v="8948" actId="1038"/>
          <ac:spMkLst>
            <pc:docMk/>
            <pc:sldMk cId="149145041" sldId="2147376454"/>
            <ac:spMk id="20" creationId="{0F71A0B2-F83F-0E90-60CD-3DB9205BCD1B}"/>
          </ac:spMkLst>
        </pc:spChg>
        <pc:spChg chg="add mod">
          <ac:chgData name="Kaileen Cain" userId="21167d2d-fdf2-4320-ae3a-272888c89590" providerId="ADAL" clId="{6FB72805-94CB-4454-ABE0-D1EEB7EFBDAD}" dt="2025-04-10T20:19:05.096" v="5812" actId="14100"/>
          <ac:spMkLst>
            <pc:docMk/>
            <pc:sldMk cId="149145041" sldId="2147376454"/>
            <ac:spMk id="25" creationId="{679992AA-C964-C9F8-D859-6F382689CEDA}"/>
          </ac:spMkLst>
        </pc:spChg>
        <pc:graphicFrameChg chg="mod">
          <ac:chgData name="Kaileen Cain" userId="21167d2d-fdf2-4320-ae3a-272888c89590" providerId="ADAL" clId="{6FB72805-94CB-4454-ABE0-D1EEB7EFBDAD}" dt="2025-04-14T15:55:07.662" v="8697"/>
          <ac:graphicFrameMkLst>
            <pc:docMk/>
            <pc:sldMk cId="149145041" sldId="2147376454"/>
            <ac:graphicFrameMk id="3" creationId="{1018AB81-C987-66D0-D799-45F8014FA029}"/>
          </ac:graphicFrameMkLst>
        </pc:graphicFrameChg>
        <pc:picChg chg="add mod">
          <ac:chgData name="Kaileen Cain" userId="21167d2d-fdf2-4320-ae3a-272888c89590" providerId="ADAL" clId="{6FB72805-94CB-4454-ABE0-D1EEB7EFBDAD}" dt="2025-04-10T17:16:00.940" v="3057" actId="1076"/>
          <ac:picMkLst>
            <pc:docMk/>
            <pc:sldMk cId="149145041" sldId="2147376454"/>
            <ac:picMk id="2050" creationId="{E66A9D08-3CD3-7BF0-2650-8E7EC2DCCA05}"/>
          </ac:picMkLst>
        </pc:picChg>
        <pc:cxnChg chg="mod">
          <ac:chgData name="Kaileen Cain" userId="21167d2d-fdf2-4320-ae3a-272888c89590" providerId="ADAL" clId="{6FB72805-94CB-4454-ABE0-D1EEB7EFBDAD}" dt="2025-04-10T18:35:25.074" v="4994" actId="14100"/>
          <ac:cxnSpMkLst>
            <pc:docMk/>
            <pc:sldMk cId="149145041" sldId="2147376454"/>
            <ac:cxnSpMk id="12" creationId="{E3D6BA06-BD15-8786-C8B3-88629F479309}"/>
          </ac:cxnSpMkLst>
        </pc:cxnChg>
        <pc:cxnChg chg="mod">
          <ac:chgData name="Kaileen Cain" userId="21167d2d-fdf2-4320-ae3a-272888c89590" providerId="ADAL" clId="{6FB72805-94CB-4454-ABE0-D1EEB7EFBDAD}" dt="2025-04-10T19:45:01.945" v="5476" actId="1038"/>
          <ac:cxnSpMkLst>
            <pc:docMk/>
            <pc:sldMk cId="149145041" sldId="2147376454"/>
            <ac:cxnSpMk id="13" creationId="{0590CC67-1ECB-0034-32E5-9174244E03BF}"/>
          </ac:cxnSpMkLst>
        </pc:cxnChg>
        <pc:cxnChg chg="add mod">
          <ac:chgData name="Kaileen Cain" userId="21167d2d-fdf2-4320-ae3a-272888c89590" providerId="ADAL" clId="{6FB72805-94CB-4454-ABE0-D1EEB7EFBDAD}" dt="2025-04-10T18:35:42.224" v="4997" actId="14100"/>
          <ac:cxnSpMkLst>
            <pc:docMk/>
            <pc:sldMk cId="149145041" sldId="2147376454"/>
            <ac:cxnSpMk id="18" creationId="{D52EF306-B15E-E373-D7B5-54C87781D1E1}"/>
          </ac:cxnSpMkLst>
        </pc:cxnChg>
        <pc:cxnChg chg="mod">
          <ac:chgData name="Kaileen Cain" userId="21167d2d-fdf2-4320-ae3a-272888c89590" providerId="ADAL" clId="{6FB72805-94CB-4454-ABE0-D1EEB7EFBDAD}" dt="2025-04-16T13:21:30.325" v="8923" actId="1038"/>
          <ac:cxnSpMkLst>
            <pc:docMk/>
            <pc:sldMk cId="149145041" sldId="2147376454"/>
            <ac:cxnSpMk id="21" creationId="{61AE8E5C-CD99-1EC4-7A95-9AF1348147C2}"/>
          </ac:cxnSpMkLst>
        </pc:cxn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6FB72805-94CB-4454-ABE0-D1EEB7EFBDAD}" dt="2025-04-16T13:20:54.012" v="8902" actId="20577"/>
              <pc2:cmMkLst xmlns:pc2="http://schemas.microsoft.com/office/powerpoint/2019/9/main/command">
                <pc:docMk/>
                <pc:sldMk cId="149145041" sldId="2147376454"/>
                <pc2:cmMk id="{CD378271-12A3-4F0C-BFD3-A4BF4B30745D}"/>
              </pc2:cmMkLst>
            </pc226:cmChg>
          </p:ext>
        </pc:extLst>
      </pc:sldChg>
      <pc:sldChg chg="addSp delSp modSp add mod ord modCm">
        <pc:chgData name="Kaileen Cain" userId="21167d2d-fdf2-4320-ae3a-272888c89590" providerId="ADAL" clId="{6FB72805-94CB-4454-ABE0-D1EEB7EFBDAD}" dt="2025-04-23T17:07:41.774" v="9125" actId="1036"/>
        <pc:sldMkLst>
          <pc:docMk/>
          <pc:sldMk cId="3463474205" sldId="2147376455"/>
        </pc:sldMkLst>
        <pc:spChg chg="mod ord">
          <ac:chgData name="Kaileen Cain" userId="21167d2d-fdf2-4320-ae3a-272888c89590" providerId="ADAL" clId="{6FB72805-94CB-4454-ABE0-D1EEB7EFBDAD}" dt="2025-04-10T19:38:18.193" v="5420" actId="1038"/>
          <ac:spMkLst>
            <pc:docMk/>
            <pc:sldMk cId="3463474205" sldId="2147376455"/>
            <ac:spMk id="9" creationId="{3989646E-36BC-64EA-FF46-62317BF8716F}"/>
          </ac:spMkLst>
        </pc:spChg>
        <pc:spChg chg="mod">
          <ac:chgData name="Kaileen Cain" userId="21167d2d-fdf2-4320-ae3a-272888c89590" providerId="ADAL" clId="{6FB72805-94CB-4454-ABE0-D1EEB7EFBDAD}" dt="2025-04-10T18:41:51.904" v="5207" actId="207"/>
          <ac:spMkLst>
            <pc:docMk/>
            <pc:sldMk cId="3463474205" sldId="2147376455"/>
            <ac:spMk id="10" creationId="{5760CBC7-89B7-4699-5C44-D029979F47A9}"/>
          </ac:spMkLst>
        </pc:spChg>
        <pc:spChg chg="mod">
          <ac:chgData name="Kaileen Cain" userId="21167d2d-fdf2-4320-ae3a-272888c89590" providerId="ADAL" clId="{6FB72805-94CB-4454-ABE0-D1EEB7EFBDAD}" dt="2025-04-16T14:00:57.326" v="8977" actId="33524"/>
          <ac:spMkLst>
            <pc:docMk/>
            <pc:sldMk cId="3463474205" sldId="2147376455"/>
            <ac:spMk id="11" creationId="{1611531F-2FDF-50F4-B150-00EF1AAF61FB}"/>
          </ac:spMkLst>
        </pc:spChg>
        <pc:spChg chg="mod">
          <ac:chgData name="Kaileen Cain" userId="21167d2d-fdf2-4320-ae3a-272888c89590" providerId="ADAL" clId="{6FB72805-94CB-4454-ABE0-D1EEB7EFBDAD}" dt="2025-04-11T15:17:28.734" v="6705"/>
          <ac:spMkLst>
            <pc:docMk/>
            <pc:sldMk cId="3463474205" sldId="2147376455"/>
            <ac:spMk id="14" creationId="{F6A49F04-75F5-150A-52C2-A9E7492FB33B}"/>
          </ac:spMkLst>
        </pc:spChg>
        <pc:spChg chg="mod">
          <ac:chgData name="Kaileen Cain" userId="21167d2d-fdf2-4320-ae3a-272888c89590" providerId="ADAL" clId="{6FB72805-94CB-4454-ABE0-D1EEB7EFBDAD}" dt="2025-04-10T18:39:43.396" v="5163" actId="1076"/>
          <ac:spMkLst>
            <pc:docMk/>
            <pc:sldMk cId="3463474205" sldId="2147376455"/>
            <ac:spMk id="15" creationId="{FDCDB01D-7E4B-31CE-2DB8-C7B329F6A9C2}"/>
          </ac:spMkLst>
        </pc:spChg>
        <pc:spChg chg="mod">
          <ac:chgData name="Kaileen Cain" userId="21167d2d-fdf2-4320-ae3a-272888c89590" providerId="ADAL" clId="{6FB72805-94CB-4454-ABE0-D1EEB7EFBDAD}" dt="2025-04-10T18:40:48.250" v="5194" actId="1076"/>
          <ac:spMkLst>
            <pc:docMk/>
            <pc:sldMk cId="3463474205" sldId="2147376455"/>
            <ac:spMk id="16" creationId="{68E5E548-0ECC-F75F-BE8D-87BDE54274C6}"/>
          </ac:spMkLst>
        </pc:spChg>
        <pc:spChg chg="add mod ord">
          <ac:chgData name="Kaileen Cain" userId="21167d2d-fdf2-4320-ae3a-272888c89590" providerId="ADAL" clId="{6FB72805-94CB-4454-ABE0-D1EEB7EFBDAD}" dt="2025-04-10T19:39:00.265" v="5429" actId="14100"/>
          <ac:spMkLst>
            <pc:docMk/>
            <pc:sldMk cId="3463474205" sldId="2147376455"/>
            <ac:spMk id="17" creationId="{068C5A4B-AE0E-6C41-A5B3-21BFDFEBEADE}"/>
          </ac:spMkLst>
        </pc:spChg>
        <pc:spChg chg="add mod">
          <ac:chgData name="Kaileen Cain" userId="21167d2d-fdf2-4320-ae3a-272888c89590" providerId="ADAL" clId="{6FB72805-94CB-4454-ABE0-D1EEB7EFBDAD}" dt="2025-04-23T17:07:41.774" v="9125" actId="1036"/>
          <ac:spMkLst>
            <pc:docMk/>
            <pc:sldMk cId="3463474205" sldId="2147376455"/>
            <ac:spMk id="18" creationId="{17692F95-5320-12B5-C029-50BE37A7F56A}"/>
          </ac:spMkLst>
        </pc:spChg>
        <pc:spChg chg="add mod">
          <ac:chgData name="Kaileen Cain" userId="21167d2d-fdf2-4320-ae3a-272888c89590" providerId="ADAL" clId="{6FB72805-94CB-4454-ABE0-D1EEB7EFBDAD}" dt="2025-04-10T20:15:21.928" v="5793"/>
          <ac:spMkLst>
            <pc:docMk/>
            <pc:sldMk cId="3463474205" sldId="2147376455"/>
            <ac:spMk id="19" creationId="{18844FD5-F0DB-CBBA-D9EB-FA00307F8413}"/>
          </ac:spMkLst>
        </pc:spChg>
        <pc:spChg chg="add mod">
          <ac:chgData name="Kaileen Cain" userId="21167d2d-fdf2-4320-ae3a-272888c89590" providerId="ADAL" clId="{6FB72805-94CB-4454-ABE0-D1EEB7EFBDAD}" dt="2025-04-23T17:07:41.774" v="9125" actId="1036"/>
          <ac:spMkLst>
            <pc:docMk/>
            <pc:sldMk cId="3463474205" sldId="2147376455"/>
            <ac:spMk id="20" creationId="{6D2CF3C8-E49B-1905-0583-55917692FB62}"/>
          </ac:spMkLst>
        </pc:spChg>
        <pc:picChg chg="add mod">
          <ac:chgData name="Kaileen Cain" userId="21167d2d-fdf2-4320-ae3a-272888c89590" providerId="ADAL" clId="{6FB72805-94CB-4454-ABE0-D1EEB7EFBDAD}" dt="2025-04-10T17:25:54.082" v="3193" actId="1076"/>
          <ac:picMkLst>
            <pc:docMk/>
            <pc:sldMk cId="3463474205" sldId="2147376455"/>
            <ac:picMk id="4098" creationId="{E7334115-7B4B-3C4E-4A63-778CCAFE736B}"/>
          </ac:picMkLst>
        </pc:picChg>
        <pc:cxnChg chg="mod">
          <ac:chgData name="Kaileen Cain" userId="21167d2d-fdf2-4320-ae3a-272888c89590" providerId="ADAL" clId="{6FB72805-94CB-4454-ABE0-D1EEB7EFBDAD}" dt="2025-04-10T19:38:18.193" v="5420" actId="1038"/>
          <ac:cxnSpMkLst>
            <pc:docMk/>
            <pc:sldMk cId="3463474205" sldId="2147376455"/>
            <ac:cxnSpMk id="4" creationId="{C838BFB1-D01D-94C7-F66E-32B1D4D935F4}"/>
          </ac:cxnSpMkLst>
        </pc:cxnChg>
        <pc:cxnChg chg="add mod">
          <ac:chgData name="Kaileen Cain" userId="21167d2d-fdf2-4320-ae3a-272888c89590" providerId="ADAL" clId="{6FB72805-94CB-4454-ABE0-D1EEB7EFBDAD}" dt="2025-04-23T17:07:41.774" v="9125" actId="1036"/>
          <ac:cxnSpMkLst>
            <pc:docMk/>
            <pc:sldMk cId="3463474205" sldId="2147376455"/>
            <ac:cxnSpMk id="6" creationId="{2F982BAB-89B7-EDD0-AE42-EAE6CA19DF9C}"/>
          </ac:cxnSpMkLst>
        </pc:cxnChg>
        <pc:cxnChg chg="mod">
          <ac:chgData name="Kaileen Cain" userId="21167d2d-fdf2-4320-ae3a-272888c89590" providerId="ADAL" clId="{6FB72805-94CB-4454-ABE0-D1EEB7EFBDAD}" dt="2025-04-10T18:40:48.250" v="5194" actId="1076"/>
          <ac:cxnSpMkLst>
            <pc:docMk/>
            <pc:sldMk cId="3463474205" sldId="2147376455"/>
            <ac:cxnSpMk id="12" creationId="{3C9762B7-CDD3-28CB-F4BA-FB31DF67A67F}"/>
          </ac:cxnSpMkLst>
        </pc:cxnChg>
        <pc:cxnChg chg="mod">
          <ac:chgData name="Kaileen Cain" userId="21167d2d-fdf2-4320-ae3a-272888c89590" providerId="ADAL" clId="{6FB72805-94CB-4454-ABE0-D1EEB7EFBDAD}" dt="2025-04-10T18:39:43.396" v="5163" actId="1076"/>
          <ac:cxnSpMkLst>
            <pc:docMk/>
            <pc:sldMk cId="3463474205" sldId="2147376455"/>
            <ac:cxnSpMk id="13" creationId="{6ACE89D5-8B8A-1FBF-3214-5DA3FB390E9F}"/>
          </ac:cxnSpMkLst>
        </pc:cxn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6FB72805-94CB-4454-ABE0-D1EEB7EFBDAD}" dt="2025-04-16T14:00:57.326" v="8977" actId="33524"/>
              <pc2:cmMkLst xmlns:pc2="http://schemas.microsoft.com/office/powerpoint/2019/9/main/command">
                <pc:docMk/>
                <pc:sldMk cId="3463474205" sldId="2147376455"/>
                <pc2:cmMk id="{72F651A0-9C60-4D9F-9C2F-0E8FF89FA152}"/>
              </pc2:cmMkLst>
            </pc226:cmChg>
          </p:ext>
        </pc:extLst>
      </pc:sldChg>
      <pc:sldChg chg="addSp delSp modSp add mod ord">
        <pc:chgData name="Kaileen Cain" userId="21167d2d-fdf2-4320-ae3a-272888c89590" providerId="ADAL" clId="{6FB72805-94CB-4454-ABE0-D1EEB7EFBDAD}" dt="2025-04-23T17:07:20.050" v="9106" actId="1036"/>
        <pc:sldMkLst>
          <pc:docMk/>
          <pc:sldMk cId="339641226" sldId="2147376456"/>
        </pc:sldMkLst>
        <pc:spChg chg="mod ord">
          <ac:chgData name="Kaileen Cain" userId="21167d2d-fdf2-4320-ae3a-272888c89590" providerId="ADAL" clId="{6FB72805-94CB-4454-ABE0-D1EEB7EFBDAD}" dt="2025-04-10T18:59:38.036" v="5395" actId="1038"/>
          <ac:spMkLst>
            <pc:docMk/>
            <pc:sldMk cId="339641226" sldId="2147376456"/>
            <ac:spMk id="9" creationId="{AEAA0884-710E-2EC1-5352-AC97418D6EA3}"/>
          </ac:spMkLst>
        </pc:spChg>
        <pc:spChg chg="mod">
          <ac:chgData name="Kaileen Cain" userId="21167d2d-fdf2-4320-ae3a-272888c89590" providerId="ADAL" clId="{6FB72805-94CB-4454-ABE0-D1EEB7EFBDAD}" dt="2025-04-10T18:47:52.837" v="5332" actId="207"/>
          <ac:spMkLst>
            <pc:docMk/>
            <pc:sldMk cId="339641226" sldId="2147376456"/>
            <ac:spMk id="10" creationId="{EC384B63-6818-B598-4FE9-FDFF08BF0256}"/>
          </ac:spMkLst>
        </pc:spChg>
        <pc:spChg chg="mod">
          <ac:chgData name="Kaileen Cain" userId="21167d2d-fdf2-4320-ae3a-272888c89590" providerId="ADAL" clId="{6FB72805-94CB-4454-ABE0-D1EEB7EFBDAD}" dt="2025-04-14T14:10:01.867" v="8514" actId="20577"/>
          <ac:spMkLst>
            <pc:docMk/>
            <pc:sldMk cId="339641226" sldId="2147376456"/>
            <ac:spMk id="11" creationId="{F7372AA4-AC5D-ECE2-BD80-2C27088E7983}"/>
          </ac:spMkLst>
        </pc:spChg>
        <pc:spChg chg="mod">
          <ac:chgData name="Kaileen Cain" userId="21167d2d-fdf2-4320-ae3a-272888c89590" providerId="ADAL" clId="{6FB72805-94CB-4454-ABE0-D1EEB7EFBDAD}" dt="2025-04-11T15:16:07.754" v="6698"/>
          <ac:spMkLst>
            <pc:docMk/>
            <pc:sldMk cId="339641226" sldId="2147376456"/>
            <ac:spMk id="14" creationId="{A2606C1D-F511-D297-6A46-97BFC1374261}"/>
          </ac:spMkLst>
        </pc:spChg>
        <pc:spChg chg="mod ord">
          <ac:chgData name="Kaileen Cain" userId="21167d2d-fdf2-4320-ae3a-272888c89590" providerId="ADAL" clId="{6FB72805-94CB-4454-ABE0-D1EEB7EFBDAD}" dt="2025-04-10T19:00:03.096" v="5400" actId="1035"/>
          <ac:spMkLst>
            <pc:docMk/>
            <pc:sldMk cId="339641226" sldId="2147376456"/>
            <ac:spMk id="15" creationId="{C996D1C5-B566-1037-3417-9DDDF4826E4E}"/>
          </ac:spMkLst>
        </pc:spChg>
        <pc:spChg chg="mod">
          <ac:chgData name="Kaileen Cain" userId="21167d2d-fdf2-4320-ae3a-272888c89590" providerId="ADAL" clId="{6FB72805-94CB-4454-ABE0-D1EEB7EFBDAD}" dt="2025-04-10T18:46:59.264" v="5307" actId="1076"/>
          <ac:spMkLst>
            <pc:docMk/>
            <pc:sldMk cId="339641226" sldId="2147376456"/>
            <ac:spMk id="16" creationId="{5C6548EC-99AA-3A38-919F-6E62BF9C5AFA}"/>
          </ac:spMkLst>
        </pc:spChg>
        <pc:spChg chg="add mod">
          <ac:chgData name="Kaileen Cain" userId="21167d2d-fdf2-4320-ae3a-272888c89590" providerId="ADAL" clId="{6FB72805-94CB-4454-ABE0-D1EEB7EFBDAD}" dt="2025-04-23T17:07:20.050" v="9106" actId="1036"/>
          <ac:spMkLst>
            <pc:docMk/>
            <pc:sldMk cId="339641226" sldId="2147376456"/>
            <ac:spMk id="19" creationId="{A5F36707-C889-3390-6A9E-CA55C7F72764}"/>
          </ac:spMkLst>
        </pc:spChg>
        <pc:spChg chg="add mod">
          <ac:chgData name="Kaileen Cain" userId="21167d2d-fdf2-4320-ae3a-272888c89590" providerId="ADAL" clId="{6FB72805-94CB-4454-ABE0-D1EEB7EFBDAD}" dt="2025-04-23T17:07:20.050" v="9106" actId="1036"/>
          <ac:spMkLst>
            <pc:docMk/>
            <pc:sldMk cId="339641226" sldId="2147376456"/>
            <ac:spMk id="20" creationId="{8D3A1878-560F-D881-87E8-BDE670FF44D0}"/>
          </ac:spMkLst>
        </pc:spChg>
        <pc:spChg chg="add mod">
          <ac:chgData name="Kaileen Cain" userId="21167d2d-fdf2-4320-ae3a-272888c89590" providerId="ADAL" clId="{6FB72805-94CB-4454-ABE0-D1EEB7EFBDAD}" dt="2025-04-10T18:59:29.624" v="5361" actId="1076"/>
          <ac:spMkLst>
            <pc:docMk/>
            <pc:sldMk cId="339641226" sldId="2147376456"/>
            <ac:spMk id="23" creationId="{5056935E-0BA3-5E64-B547-855A9C92B2EF}"/>
          </ac:spMkLst>
        </pc:spChg>
        <pc:spChg chg="add mod">
          <ac:chgData name="Kaileen Cain" userId="21167d2d-fdf2-4320-ae3a-272888c89590" providerId="ADAL" clId="{6FB72805-94CB-4454-ABE0-D1EEB7EFBDAD}" dt="2025-04-10T20:19:59.866" v="5824" actId="20577"/>
          <ac:spMkLst>
            <pc:docMk/>
            <pc:sldMk cId="339641226" sldId="2147376456"/>
            <ac:spMk id="24" creationId="{534AC54B-44F3-F5D4-F8D8-838163D2407B}"/>
          </ac:spMkLst>
        </pc:spChg>
        <pc:spChg chg="add mod">
          <ac:chgData name="Kaileen Cain" userId="21167d2d-fdf2-4320-ae3a-272888c89590" providerId="ADAL" clId="{6FB72805-94CB-4454-ABE0-D1EEB7EFBDAD}" dt="2025-04-10T20:53:08.451" v="6134" actId="20577"/>
          <ac:spMkLst>
            <pc:docMk/>
            <pc:sldMk cId="339641226" sldId="2147376456"/>
            <ac:spMk id="28" creationId="{D7A24E71-A6BD-6AE1-26F8-B14BF7131D56}"/>
          </ac:spMkLst>
        </pc:spChg>
        <pc:graphicFrameChg chg="mod">
          <ac:chgData name="Kaileen Cain" userId="21167d2d-fdf2-4320-ae3a-272888c89590" providerId="ADAL" clId="{6FB72805-94CB-4454-ABE0-D1EEB7EFBDAD}" dt="2025-04-10T18:43:21.665" v="5234" actId="14100"/>
          <ac:graphicFrameMkLst>
            <pc:docMk/>
            <pc:sldMk cId="339641226" sldId="2147376456"/>
            <ac:graphicFrameMk id="3" creationId="{241867AD-9E02-6351-DEB7-2B6B199A8DD2}"/>
          </ac:graphicFrameMkLst>
        </pc:graphicFrameChg>
        <pc:picChg chg="add mod">
          <ac:chgData name="Kaileen Cain" userId="21167d2d-fdf2-4320-ae3a-272888c89590" providerId="ADAL" clId="{6FB72805-94CB-4454-ABE0-D1EEB7EFBDAD}" dt="2025-04-10T17:18:32.518" v="3072" actId="1076"/>
          <ac:picMkLst>
            <pc:docMk/>
            <pc:sldMk cId="339641226" sldId="2147376456"/>
            <ac:picMk id="3074" creationId="{E228DD13-FDA2-1279-7005-C411A0C63072}"/>
          </ac:picMkLst>
        </pc:picChg>
        <pc:cxnChg chg="mod">
          <ac:chgData name="Kaileen Cain" userId="21167d2d-fdf2-4320-ae3a-272888c89590" providerId="ADAL" clId="{6FB72805-94CB-4454-ABE0-D1EEB7EFBDAD}" dt="2025-04-10T18:58:50.787" v="5356" actId="1037"/>
          <ac:cxnSpMkLst>
            <pc:docMk/>
            <pc:sldMk cId="339641226" sldId="2147376456"/>
            <ac:cxnSpMk id="4" creationId="{3454390A-B389-7411-A893-F4FABE51F76E}"/>
          </ac:cxnSpMkLst>
        </pc:cxnChg>
        <pc:cxnChg chg="mod">
          <ac:chgData name="Kaileen Cain" userId="21167d2d-fdf2-4320-ae3a-272888c89590" providerId="ADAL" clId="{6FB72805-94CB-4454-ABE0-D1EEB7EFBDAD}" dt="2025-04-10T18:47:05.292" v="5308" actId="14100"/>
          <ac:cxnSpMkLst>
            <pc:docMk/>
            <pc:sldMk cId="339641226" sldId="2147376456"/>
            <ac:cxnSpMk id="12" creationId="{CBC84F04-6485-9A03-04A8-6F02372026CE}"/>
          </ac:cxnSpMkLst>
        </pc:cxnChg>
        <pc:cxnChg chg="mod">
          <ac:chgData name="Kaileen Cain" userId="21167d2d-fdf2-4320-ae3a-272888c89590" providerId="ADAL" clId="{6FB72805-94CB-4454-ABE0-D1EEB7EFBDAD}" dt="2025-04-10T19:00:03.096" v="5400" actId="1035"/>
          <ac:cxnSpMkLst>
            <pc:docMk/>
            <pc:sldMk cId="339641226" sldId="2147376456"/>
            <ac:cxnSpMk id="13" creationId="{D42E73F7-C6CB-EF77-6FDA-E579A8CFB5AF}"/>
          </ac:cxnSpMkLst>
        </pc:cxnChg>
        <pc:cxnChg chg="add mod">
          <ac:chgData name="Kaileen Cain" userId="21167d2d-fdf2-4320-ae3a-272888c89590" providerId="ADAL" clId="{6FB72805-94CB-4454-ABE0-D1EEB7EFBDAD}" dt="2025-04-11T19:54:12.432" v="7226"/>
          <ac:cxnSpMkLst>
            <pc:docMk/>
            <pc:sldMk cId="339641226" sldId="2147376456"/>
            <ac:cxnSpMk id="18" creationId="{35FB6D88-A4DA-3710-F2D0-6B03B5408F8C}"/>
          </ac:cxnSpMkLst>
        </pc:cxnChg>
        <pc:cxnChg chg="add mod">
          <ac:chgData name="Kaileen Cain" userId="21167d2d-fdf2-4320-ae3a-272888c89590" providerId="ADAL" clId="{6FB72805-94CB-4454-ABE0-D1EEB7EFBDAD}" dt="2025-04-23T17:07:20.050" v="9106" actId="1036"/>
          <ac:cxnSpMkLst>
            <pc:docMk/>
            <pc:sldMk cId="339641226" sldId="2147376456"/>
            <ac:cxnSpMk id="27" creationId="{80BAE555-BACD-C665-DDE4-EFE750CDC8C6}"/>
          </ac:cxnSpMkLst>
        </pc:cxnChg>
      </pc:sldChg>
      <pc:sldChg chg="add del ord">
        <pc:chgData name="Kaileen Cain" userId="21167d2d-fdf2-4320-ae3a-272888c89590" providerId="ADAL" clId="{6FB72805-94CB-4454-ABE0-D1EEB7EFBDAD}" dt="2025-04-10T18:48:08.257" v="5333" actId="2696"/>
        <pc:sldMkLst>
          <pc:docMk/>
          <pc:sldMk cId="888304151" sldId="2147376457"/>
        </pc:sldMkLst>
      </pc:sldChg>
      <pc:sldChg chg="add del ord">
        <pc:chgData name="Kaileen Cain" userId="21167d2d-fdf2-4320-ae3a-272888c89590" providerId="ADAL" clId="{6FB72805-94CB-4454-ABE0-D1EEB7EFBDAD}" dt="2025-04-10T18:48:08.257" v="5333" actId="2696"/>
        <pc:sldMkLst>
          <pc:docMk/>
          <pc:sldMk cId="1280659526" sldId="2147376458"/>
        </pc:sldMkLst>
      </pc:sldChg>
      <pc:sldChg chg="add del ord">
        <pc:chgData name="Kaileen Cain" userId="21167d2d-fdf2-4320-ae3a-272888c89590" providerId="ADAL" clId="{6FB72805-94CB-4454-ABE0-D1EEB7EFBDAD}" dt="2025-04-10T18:48:08.257" v="5333" actId="2696"/>
        <pc:sldMkLst>
          <pc:docMk/>
          <pc:sldMk cId="184760381" sldId="2147376459"/>
        </pc:sldMkLst>
      </pc:sldChg>
      <pc:sldChg chg="addSp delSp modSp add mod ord">
        <pc:chgData name="Kaileen Cain" userId="21167d2d-fdf2-4320-ae3a-272888c89590" providerId="ADAL" clId="{6FB72805-94CB-4454-ABE0-D1EEB7EFBDAD}" dt="2025-04-23T17:07:37.005" v="9120" actId="1036"/>
        <pc:sldMkLst>
          <pc:docMk/>
          <pc:sldMk cId="3336045229" sldId="2147376460"/>
        </pc:sldMkLst>
        <pc:spChg chg="add mod">
          <ac:chgData name="Kaileen Cain" userId="21167d2d-fdf2-4320-ae3a-272888c89590" providerId="ADAL" clId="{6FB72805-94CB-4454-ABE0-D1EEB7EFBDAD}" dt="2025-04-23T17:07:37.005" v="9120" actId="1036"/>
          <ac:spMkLst>
            <pc:docMk/>
            <pc:sldMk cId="3336045229" sldId="2147376460"/>
            <ac:spMk id="4" creationId="{505BAAB3-B23C-91B4-E82C-4E3CF80BF099}"/>
          </ac:spMkLst>
        </pc:spChg>
        <pc:spChg chg="ord">
          <ac:chgData name="Kaileen Cain" userId="21167d2d-fdf2-4320-ae3a-272888c89590" providerId="ADAL" clId="{6FB72805-94CB-4454-ABE0-D1EEB7EFBDAD}" dt="2025-04-10T19:54:51.728" v="5604" actId="167"/>
          <ac:spMkLst>
            <pc:docMk/>
            <pc:sldMk cId="3336045229" sldId="2147376460"/>
            <ac:spMk id="7" creationId="{F9A69FF9-A0D1-FD65-0737-805A4EE553AD}"/>
          </ac:spMkLst>
        </pc:spChg>
        <pc:spChg chg="mod">
          <ac:chgData name="Kaileen Cain" userId="21167d2d-fdf2-4320-ae3a-272888c89590" providerId="ADAL" clId="{6FB72805-94CB-4454-ABE0-D1EEB7EFBDAD}" dt="2025-04-16T13:13:27.187" v="8871" actId="1038"/>
          <ac:spMkLst>
            <pc:docMk/>
            <pc:sldMk cId="3336045229" sldId="2147376460"/>
            <ac:spMk id="9" creationId="{E460778A-680F-34B0-6A6F-A1FDF9BA609D}"/>
          </ac:spMkLst>
        </pc:spChg>
        <pc:spChg chg="mod">
          <ac:chgData name="Kaileen Cain" userId="21167d2d-fdf2-4320-ae3a-272888c89590" providerId="ADAL" clId="{6FB72805-94CB-4454-ABE0-D1EEB7EFBDAD}" dt="2025-04-10T18:21:27.367" v="4353" actId="207"/>
          <ac:spMkLst>
            <pc:docMk/>
            <pc:sldMk cId="3336045229" sldId="2147376460"/>
            <ac:spMk id="10" creationId="{F89153E1-588C-32D3-AB14-EF32E3EF9638}"/>
          </ac:spMkLst>
        </pc:spChg>
        <pc:spChg chg="mod">
          <ac:chgData name="Kaileen Cain" userId="21167d2d-fdf2-4320-ae3a-272888c89590" providerId="ADAL" clId="{6FB72805-94CB-4454-ABE0-D1EEB7EFBDAD}" dt="2025-04-14T15:50:38.634" v="8689" actId="20577"/>
          <ac:spMkLst>
            <pc:docMk/>
            <pc:sldMk cId="3336045229" sldId="2147376460"/>
            <ac:spMk id="11" creationId="{87EF3677-416A-A543-202D-7E34C584D4ED}"/>
          </ac:spMkLst>
        </pc:spChg>
        <pc:spChg chg="add mod">
          <ac:chgData name="Kaileen Cain" userId="21167d2d-fdf2-4320-ae3a-272888c89590" providerId="ADAL" clId="{6FB72805-94CB-4454-ABE0-D1EEB7EFBDAD}" dt="2025-04-10T20:13:55.070" v="5773" actId="14100"/>
          <ac:spMkLst>
            <pc:docMk/>
            <pc:sldMk cId="3336045229" sldId="2147376460"/>
            <ac:spMk id="13" creationId="{36AB518B-843C-5022-5E88-D80BFAAFD4D3}"/>
          </ac:spMkLst>
        </pc:spChg>
        <pc:spChg chg="mod">
          <ac:chgData name="Kaileen Cain" userId="21167d2d-fdf2-4320-ae3a-272888c89590" providerId="ADAL" clId="{6FB72805-94CB-4454-ABE0-D1EEB7EFBDAD}" dt="2025-04-11T15:16:17.976" v="6699"/>
          <ac:spMkLst>
            <pc:docMk/>
            <pc:sldMk cId="3336045229" sldId="2147376460"/>
            <ac:spMk id="14" creationId="{CBB3C23D-98C4-C8AC-CCBB-E3E2CA272A38}"/>
          </ac:spMkLst>
        </pc:spChg>
        <pc:spChg chg="mod">
          <ac:chgData name="Kaileen Cain" userId="21167d2d-fdf2-4320-ae3a-272888c89590" providerId="ADAL" clId="{6FB72805-94CB-4454-ABE0-D1EEB7EFBDAD}" dt="2025-04-16T13:12:24.297" v="8812" actId="20577"/>
          <ac:spMkLst>
            <pc:docMk/>
            <pc:sldMk cId="3336045229" sldId="2147376460"/>
            <ac:spMk id="16" creationId="{6FBD6855-B68A-BA6B-5938-107C6CD88793}"/>
          </ac:spMkLst>
        </pc:spChg>
        <pc:spChg chg="mod">
          <ac:chgData name="Kaileen Cain" userId="21167d2d-fdf2-4320-ae3a-272888c89590" providerId="ADAL" clId="{6FB72805-94CB-4454-ABE0-D1EEB7EFBDAD}" dt="2025-04-16T13:14:30.246" v="8875" actId="14100"/>
          <ac:spMkLst>
            <pc:docMk/>
            <pc:sldMk cId="3336045229" sldId="2147376460"/>
            <ac:spMk id="17" creationId="{5BABB727-3216-5891-96E6-8935C4B973AB}"/>
          </ac:spMkLst>
        </pc:spChg>
        <pc:spChg chg="mod">
          <ac:chgData name="Kaileen Cain" userId="21167d2d-fdf2-4320-ae3a-272888c89590" providerId="ADAL" clId="{6FB72805-94CB-4454-ABE0-D1EEB7EFBDAD}" dt="2025-04-10T19:55:34.075" v="5627" actId="14100"/>
          <ac:spMkLst>
            <pc:docMk/>
            <pc:sldMk cId="3336045229" sldId="2147376460"/>
            <ac:spMk id="19" creationId="{94CEBC94-E32D-C41F-6288-A761824D6500}"/>
          </ac:spMkLst>
        </pc:spChg>
        <pc:spChg chg="add mod">
          <ac:chgData name="Kaileen Cain" userId="21167d2d-fdf2-4320-ae3a-272888c89590" providerId="ADAL" clId="{6FB72805-94CB-4454-ABE0-D1EEB7EFBDAD}" dt="2025-04-23T17:07:37.005" v="9120" actId="1036"/>
          <ac:spMkLst>
            <pc:docMk/>
            <pc:sldMk cId="3336045229" sldId="2147376460"/>
            <ac:spMk id="20" creationId="{7CD233F3-1F80-F99B-2789-947CDE1643C6}"/>
          </ac:spMkLst>
        </pc:spChg>
        <pc:spChg chg="mod">
          <ac:chgData name="Kaileen Cain" userId="21167d2d-fdf2-4320-ae3a-272888c89590" providerId="ADAL" clId="{6FB72805-94CB-4454-ABE0-D1EEB7EFBDAD}" dt="2025-04-10T19:55:58.833" v="5639" actId="14100"/>
          <ac:spMkLst>
            <pc:docMk/>
            <pc:sldMk cId="3336045229" sldId="2147376460"/>
            <ac:spMk id="21" creationId="{2861A501-82A1-5218-0558-80C55184C3F1}"/>
          </ac:spMkLst>
        </pc:spChg>
        <pc:graphicFrameChg chg="ord">
          <ac:chgData name="Kaileen Cain" userId="21167d2d-fdf2-4320-ae3a-272888c89590" providerId="ADAL" clId="{6FB72805-94CB-4454-ABE0-D1EEB7EFBDAD}" dt="2025-04-10T19:54:49.490" v="5603" actId="167"/>
          <ac:graphicFrameMkLst>
            <pc:docMk/>
            <pc:sldMk cId="3336045229" sldId="2147376460"/>
            <ac:graphicFrameMk id="3" creationId="{8848C6B3-3DAC-35B4-BFBB-F57BFC73A6D5}"/>
          </ac:graphicFrameMkLst>
        </pc:graphicFrameChg>
        <pc:cxnChg chg="add mod ord">
          <ac:chgData name="Kaileen Cain" userId="21167d2d-fdf2-4320-ae3a-272888c89590" providerId="ADAL" clId="{6FB72805-94CB-4454-ABE0-D1EEB7EFBDAD}" dt="2025-04-16T13:13:18.695" v="8855" actId="1037"/>
          <ac:cxnSpMkLst>
            <pc:docMk/>
            <pc:sldMk cId="3336045229" sldId="2147376460"/>
            <ac:cxnSpMk id="6" creationId="{BC742A8D-85CB-3C57-5879-7DB7B53166F5}"/>
          </ac:cxnSpMkLst>
        </pc:cxnChg>
        <pc:cxnChg chg="mod">
          <ac:chgData name="Kaileen Cain" userId="21167d2d-fdf2-4320-ae3a-272888c89590" providerId="ADAL" clId="{6FB72805-94CB-4454-ABE0-D1EEB7EFBDAD}" dt="2025-04-16T13:12:13.965" v="8808" actId="14100"/>
          <ac:cxnSpMkLst>
            <pc:docMk/>
            <pc:sldMk cId="3336045229" sldId="2147376460"/>
            <ac:cxnSpMk id="12" creationId="{3B037484-B3BD-D018-D385-197B22E39B58}"/>
          </ac:cxnSpMkLst>
        </pc:cxnChg>
        <pc:cxnChg chg="mod">
          <ac:chgData name="Kaileen Cain" userId="21167d2d-fdf2-4320-ae3a-272888c89590" providerId="ADAL" clId="{6FB72805-94CB-4454-ABE0-D1EEB7EFBDAD}" dt="2025-04-10T18:18:34.854" v="4093" actId="1038"/>
          <ac:cxnSpMkLst>
            <pc:docMk/>
            <pc:sldMk cId="3336045229" sldId="2147376460"/>
            <ac:cxnSpMk id="22" creationId="{6F1A59B5-932D-79DA-D815-7BF5EF1E4752}"/>
          </ac:cxnSpMkLst>
        </pc:cxnChg>
        <pc:cxnChg chg="mod">
          <ac:chgData name="Kaileen Cain" userId="21167d2d-fdf2-4320-ae3a-272888c89590" providerId="ADAL" clId="{6FB72805-94CB-4454-ABE0-D1EEB7EFBDAD}" dt="2025-04-10T18:18:48.799" v="4139" actId="1036"/>
          <ac:cxnSpMkLst>
            <pc:docMk/>
            <pc:sldMk cId="3336045229" sldId="2147376460"/>
            <ac:cxnSpMk id="23" creationId="{6ED0B061-C390-5964-B240-8036E658E0AF}"/>
          </ac:cxnSpMkLst>
        </pc:cxnChg>
      </pc:sldChg>
      <pc:sldChg chg="modSp mod">
        <pc:chgData name="Kaileen Cain" userId="21167d2d-fdf2-4320-ae3a-272888c89590" providerId="ADAL" clId="{6FB72805-94CB-4454-ABE0-D1EEB7EFBDAD}" dt="2025-04-23T16:53:42.062" v="8991" actId="1036"/>
        <pc:sldMkLst>
          <pc:docMk/>
          <pc:sldMk cId="483617117" sldId="2147376461"/>
        </pc:sldMkLst>
        <pc:picChg chg="mod">
          <ac:chgData name="Kaileen Cain" userId="21167d2d-fdf2-4320-ae3a-272888c89590" providerId="ADAL" clId="{6FB72805-94CB-4454-ABE0-D1EEB7EFBDAD}" dt="2025-04-23T16:53:42.062" v="8991" actId="1036"/>
          <ac:picMkLst>
            <pc:docMk/>
            <pc:sldMk cId="483617117" sldId="2147376461"/>
            <ac:picMk id="54" creationId="{E35756A6-8CEE-6F18-F407-F71C46F4F409}"/>
          </ac:picMkLst>
        </pc:picChg>
      </pc:sldChg>
    </pc:docChg>
  </pc:docChgLst>
  <pc:docChgLst>
    <pc:chgData name="Jason Wiese" userId="4bff8d5b-7de6-4655-b397-69b0afc81113" providerId="ADAL" clId="{809E2BCC-7643-489D-993B-5B5888A64236}"/>
    <pc:docChg chg="undo custSel addSld delSld modSld sldOrd delMainMaster">
      <pc:chgData name="Jason Wiese" userId="4bff8d5b-7de6-4655-b397-69b0afc81113" providerId="ADAL" clId="{809E2BCC-7643-489D-993B-5B5888A64236}" dt="2025-04-23T20:14:47.635" v="6371" actId="20577"/>
      <pc:docMkLst>
        <pc:docMk/>
      </pc:docMkLst>
      <pc:sldChg chg="addSp delSp modSp mod">
        <pc:chgData name="Jason Wiese" userId="4bff8d5b-7de6-4655-b397-69b0afc81113" providerId="ADAL" clId="{809E2BCC-7643-489D-993B-5B5888A64236}" dt="2025-04-16T16:52:17.037" v="6313" actId="1076"/>
        <pc:sldMkLst>
          <pc:docMk/>
          <pc:sldMk cId="1259661119" sldId="16304"/>
        </pc:sldMkLst>
        <pc:spChg chg="mod">
          <ac:chgData name="Jason Wiese" userId="4bff8d5b-7de6-4655-b397-69b0afc81113" providerId="ADAL" clId="{809E2BCC-7643-489D-993B-5B5888A64236}" dt="2025-04-16T02:40:03.943" v="2694" actId="20577"/>
          <ac:spMkLst>
            <pc:docMk/>
            <pc:sldMk cId="1259661119" sldId="16304"/>
            <ac:spMk id="2" creationId="{E08729ED-BC0B-3FA2-DC04-0A15FA762853}"/>
          </ac:spMkLst>
        </pc:spChg>
        <pc:spChg chg="add mod">
          <ac:chgData name="Jason Wiese" userId="4bff8d5b-7de6-4655-b397-69b0afc81113" providerId="ADAL" clId="{809E2BCC-7643-489D-993B-5B5888A64236}" dt="2025-04-16T16:48:07.702" v="6271" actId="1037"/>
          <ac:spMkLst>
            <pc:docMk/>
            <pc:sldMk cId="1259661119" sldId="16304"/>
            <ac:spMk id="3" creationId="{9FE7AE9A-DE1F-E97E-457F-4AD4F530B1CE}"/>
          </ac:spMkLst>
        </pc:spChg>
        <pc:spChg chg="mod">
          <ac:chgData name="Jason Wiese" userId="4bff8d5b-7de6-4655-b397-69b0afc81113" providerId="ADAL" clId="{809E2BCC-7643-489D-993B-5B5888A64236}" dt="2025-04-16T16:48:48.899" v="6282" actId="1035"/>
          <ac:spMkLst>
            <pc:docMk/>
            <pc:sldMk cId="1259661119" sldId="16304"/>
            <ac:spMk id="6" creationId="{B31A90A1-D319-42FF-8C4F-4E70EEB584DC}"/>
          </ac:spMkLst>
        </pc:spChg>
        <pc:spChg chg="mod">
          <ac:chgData name="Jason Wiese" userId="4bff8d5b-7de6-4655-b397-69b0afc81113" providerId="ADAL" clId="{809E2BCC-7643-489D-993B-5B5888A64236}" dt="2025-04-16T03:47:49.724" v="4508" actId="20577"/>
          <ac:spMkLst>
            <pc:docMk/>
            <pc:sldMk cId="1259661119" sldId="16304"/>
            <ac:spMk id="11" creationId="{166CDCCA-7D79-49CD-8A93-9900AA188B4F}"/>
          </ac:spMkLst>
        </pc:spChg>
        <pc:spChg chg="mod">
          <ac:chgData name="Jason Wiese" userId="4bff8d5b-7de6-4655-b397-69b0afc81113" providerId="ADAL" clId="{809E2BCC-7643-489D-993B-5B5888A64236}" dt="2025-04-16T16:52:17.037" v="6313" actId="1076"/>
          <ac:spMkLst>
            <pc:docMk/>
            <pc:sldMk cId="1259661119" sldId="16304"/>
            <ac:spMk id="45" creationId="{AFC7E004-F6C5-4A56-ACBB-8D9A44573B38}"/>
          </ac:spMkLst>
        </pc:spChg>
        <pc:spChg chg="mod">
          <ac:chgData name="Jason Wiese" userId="4bff8d5b-7de6-4655-b397-69b0afc81113" providerId="ADAL" clId="{809E2BCC-7643-489D-993B-5B5888A64236}" dt="2025-04-16T16:52:17.037" v="6313" actId="1076"/>
          <ac:spMkLst>
            <pc:docMk/>
            <pc:sldMk cId="1259661119" sldId="16304"/>
            <ac:spMk id="48" creationId="{0F7A7326-F71D-4945-8F83-6AE331196C4E}"/>
          </ac:spMkLst>
        </pc:spChg>
        <pc:spChg chg="mod">
          <ac:chgData name="Jason Wiese" userId="4bff8d5b-7de6-4655-b397-69b0afc81113" providerId="ADAL" clId="{809E2BCC-7643-489D-993B-5B5888A64236}" dt="2025-04-16T16:52:17.037" v="6313" actId="1076"/>
          <ac:spMkLst>
            <pc:docMk/>
            <pc:sldMk cId="1259661119" sldId="16304"/>
            <ac:spMk id="49" creationId="{35B3FF8A-FABD-4B28-B536-C882F686C5BE}"/>
          </ac:spMkLst>
        </pc:spChg>
        <pc:spChg chg="mod">
          <ac:chgData name="Jason Wiese" userId="4bff8d5b-7de6-4655-b397-69b0afc81113" providerId="ADAL" clId="{809E2BCC-7643-489D-993B-5B5888A64236}" dt="2025-04-16T16:52:17.037" v="6313" actId="1076"/>
          <ac:spMkLst>
            <pc:docMk/>
            <pc:sldMk cId="1259661119" sldId="16304"/>
            <ac:spMk id="50" creationId="{F0970B33-EEE1-42FF-B295-F1331BE9E72A}"/>
          </ac:spMkLst>
        </pc:spChg>
        <pc:spChg chg="mod">
          <ac:chgData name="Jason Wiese" userId="4bff8d5b-7de6-4655-b397-69b0afc81113" providerId="ADAL" clId="{809E2BCC-7643-489D-993B-5B5888A64236}" dt="2025-04-16T16:52:17.037" v="6313" actId="1076"/>
          <ac:spMkLst>
            <pc:docMk/>
            <pc:sldMk cId="1259661119" sldId="16304"/>
            <ac:spMk id="51" creationId="{5A5469BF-9BC0-4028-AE74-B0119EBC7D0F}"/>
          </ac:spMkLst>
        </pc:spChg>
        <pc:spChg chg="mod">
          <ac:chgData name="Jason Wiese" userId="4bff8d5b-7de6-4655-b397-69b0afc81113" providerId="ADAL" clId="{809E2BCC-7643-489D-993B-5B5888A64236}" dt="2025-04-16T16:52:17.037" v="6313" actId="1076"/>
          <ac:spMkLst>
            <pc:docMk/>
            <pc:sldMk cId="1259661119" sldId="16304"/>
            <ac:spMk id="52" creationId="{D5974594-7C04-44C1-9732-AABA833BDE46}"/>
          </ac:spMkLst>
        </pc:spChg>
        <pc:spChg chg="mod">
          <ac:chgData name="Jason Wiese" userId="4bff8d5b-7de6-4655-b397-69b0afc81113" providerId="ADAL" clId="{809E2BCC-7643-489D-993B-5B5888A64236}" dt="2025-04-16T16:52:17.037" v="6313" actId="1076"/>
          <ac:spMkLst>
            <pc:docMk/>
            <pc:sldMk cId="1259661119" sldId="16304"/>
            <ac:spMk id="53" creationId="{4E8CCDAF-9453-4505-90E8-79E849563BE2}"/>
          </ac:spMkLst>
        </pc:spChg>
        <pc:spChg chg="mod">
          <ac:chgData name="Jason Wiese" userId="4bff8d5b-7de6-4655-b397-69b0afc81113" providerId="ADAL" clId="{809E2BCC-7643-489D-993B-5B5888A64236}" dt="2025-04-16T16:52:17.037" v="6313" actId="1076"/>
          <ac:spMkLst>
            <pc:docMk/>
            <pc:sldMk cId="1259661119" sldId="16304"/>
            <ac:spMk id="55" creationId="{5D4A9E7D-2334-4C14-BD7B-9CBC4E957FC3}"/>
          </ac:spMkLst>
        </pc:spChg>
        <pc:spChg chg="mod">
          <ac:chgData name="Jason Wiese" userId="4bff8d5b-7de6-4655-b397-69b0afc81113" providerId="ADAL" clId="{809E2BCC-7643-489D-993B-5B5888A64236}" dt="2025-04-16T16:48:48.899" v="6282" actId="1035"/>
          <ac:spMkLst>
            <pc:docMk/>
            <pc:sldMk cId="1259661119" sldId="16304"/>
            <ac:spMk id="66" creationId="{8B238173-ED7E-4DD4-802E-F4DACF4AA97F}"/>
          </ac:spMkLst>
        </pc:spChg>
        <pc:spChg chg="mod">
          <ac:chgData name="Jason Wiese" userId="4bff8d5b-7de6-4655-b397-69b0afc81113" providerId="ADAL" clId="{809E2BCC-7643-489D-993B-5B5888A64236}" dt="2025-04-16T16:48:48.899" v="6282" actId="1035"/>
          <ac:spMkLst>
            <pc:docMk/>
            <pc:sldMk cId="1259661119" sldId="16304"/>
            <ac:spMk id="80" creationId="{5C98005F-913A-4BE8-8A55-F537D5B13335}"/>
          </ac:spMkLst>
        </pc:spChg>
        <pc:spChg chg="mod">
          <ac:chgData name="Jason Wiese" userId="4bff8d5b-7de6-4655-b397-69b0afc81113" providerId="ADAL" clId="{809E2BCC-7643-489D-993B-5B5888A64236}" dt="2025-04-16T16:48:48.899" v="6282" actId="1035"/>
          <ac:spMkLst>
            <pc:docMk/>
            <pc:sldMk cId="1259661119" sldId="16304"/>
            <ac:spMk id="81" creationId="{FD8B8268-6ECD-43C5-8A82-FC8F76C7B45F}"/>
          </ac:spMkLst>
        </pc:spChg>
        <pc:spChg chg="mod">
          <ac:chgData name="Jason Wiese" userId="4bff8d5b-7de6-4655-b397-69b0afc81113" providerId="ADAL" clId="{809E2BCC-7643-489D-993B-5B5888A64236}" dt="2025-04-16T16:48:48.899" v="6282" actId="1035"/>
          <ac:spMkLst>
            <pc:docMk/>
            <pc:sldMk cId="1259661119" sldId="16304"/>
            <ac:spMk id="82" creationId="{CEC0990B-1F50-4A0B-89A0-A983FCFAE3FD}"/>
          </ac:spMkLst>
        </pc:spChg>
        <pc:spChg chg="mod">
          <ac:chgData name="Jason Wiese" userId="4bff8d5b-7de6-4655-b397-69b0afc81113" providerId="ADAL" clId="{809E2BCC-7643-489D-993B-5B5888A64236}" dt="2025-04-16T16:48:48.899" v="6282" actId="1035"/>
          <ac:spMkLst>
            <pc:docMk/>
            <pc:sldMk cId="1259661119" sldId="16304"/>
            <ac:spMk id="89" creationId="{FB2CD05B-BE54-40BD-AD5A-AE70CD2AFBA5}"/>
          </ac:spMkLst>
        </pc:spChg>
        <pc:picChg chg="mod">
          <ac:chgData name="Jason Wiese" userId="4bff8d5b-7de6-4655-b397-69b0afc81113" providerId="ADAL" clId="{809E2BCC-7643-489D-993B-5B5888A64236}" dt="2025-04-16T16:52:17.037" v="6313" actId="1076"/>
          <ac:picMkLst>
            <pc:docMk/>
            <pc:sldMk cId="1259661119" sldId="16304"/>
            <ac:picMk id="10" creationId="{31696DD2-E5CD-A796-8730-69A344B89802}"/>
          </ac:picMkLst>
        </pc:picChg>
        <pc:picChg chg="mod">
          <ac:chgData name="Jason Wiese" userId="4bff8d5b-7de6-4655-b397-69b0afc81113" providerId="ADAL" clId="{809E2BCC-7643-489D-993B-5B5888A64236}" dt="2025-04-16T16:52:17.037" v="6313" actId="1076"/>
          <ac:picMkLst>
            <pc:docMk/>
            <pc:sldMk cId="1259661119" sldId="16304"/>
            <ac:picMk id="3090" creationId="{BAF5F83D-7977-35A3-37F4-C80F83966FC7}"/>
          </ac:picMkLst>
        </pc:picChg>
      </pc:sldChg>
      <pc:sldChg chg="modSp mod">
        <pc:chgData name="Jason Wiese" userId="4bff8d5b-7de6-4655-b397-69b0afc81113" providerId="ADAL" clId="{809E2BCC-7643-489D-993B-5B5888A64236}" dt="2025-04-16T03:19:36.896" v="4002" actId="20577"/>
        <pc:sldMkLst>
          <pc:docMk/>
          <pc:sldMk cId="2838979994" sldId="2144327929"/>
        </pc:sldMkLst>
        <pc:spChg chg="mod">
          <ac:chgData name="Jason Wiese" userId="4bff8d5b-7de6-4655-b397-69b0afc81113" providerId="ADAL" clId="{809E2BCC-7643-489D-993B-5B5888A64236}" dt="2025-04-16T03:19:36.896" v="4002" actId="20577"/>
          <ac:spMkLst>
            <pc:docMk/>
            <pc:sldMk cId="2838979994" sldId="2144327929"/>
            <ac:spMk id="12" creationId="{D3ED8F18-80E6-D449-A031-541661F2A42F}"/>
          </ac:spMkLst>
        </pc:spChg>
      </pc:sldChg>
      <pc:sldChg chg="addSp delSp modSp mod">
        <pc:chgData name="Jason Wiese" userId="4bff8d5b-7de6-4655-b397-69b0afc81113" providerId="ADAL" clId="{809E2BCC-7643-489D-993B-5B5888A64236}" dt="2025-04-16T16:54:42.030" v="6318" actId="1035"/>
        <pc:sldMkLst>
          <pc:docMk/>
          <pc:sldMk cId="2776143953" sldId="2144328274"/>
        </pc:sldMkLst>
        <pc:spChg chg="add mod">
          <ac:chgData name="Jason Wiese" userId="4bff8d5b-7de6-4655-b397-69b0afc81113" providerId="ADAL" clId="{809E2BCC-7643-489D-993B-5B5888A64236}" dt="2025-04-16T16:54:27.641" v="6314"/>
          <ac:spMkLst>
            <pc:docMk/>
            <pc:sldMk cId="2776143953" sldId="2144328274"/>
            <ac:spMk id="3" creationId="{08069AD5-AE2D-F5AC-D43A-19BA9E4306BC}"/>
          </ac:spMkLst>
        </pc:spChg>
        <pc:spChg chg="mod">
          <ac:chgData name="Jason Wiese" userId="4bff8d5b-7de6-4655-b397-69b0afc81113" providerId="ADAL" clId="{809E2BCC-7643-489D-993B-5B5888A64236}" dt="2025-04-16T16:54:42.030" v="6318" actId="1035"/>
          <ac:spMkLst>
            <pc:docMk/>
            <pc:sldMk cId="2776143953" sldId="2144328274"/>
            <ac:spMk id="15" creationId="{66D956BA-16C4-0435-0EAA-2B38FB003EF9}"/>
          </ac:spMkLst>
        </pc:spChg>
        <pc:spChg chg="mod">
          <ac:chgData name="Jason Wiese" userId="4bff8d5b-7de6-4655-b397-69b0afc81113" providerId="ADAL" clId="{809E2BCC-7643-489D-993B-5B5888A64236}" dt="2025-04-16T03:19:53.892" v="4007" actId="255"/>
          <ac:spMkLst>
            <pc:docMk/>
            <pc:sldMk cId="2776143953" sldId="2144328274"/>
            <ac:spMk id="16" creationId="{46BD1D7B-CFFD-AB40-AE04-379262D9E97A}"/>
          </ac:spMkLst>
        </pc:spChg>
      </pc:sldChg>
      <pc:sldChg chg="addSp delSp modSp mod">
        <pc:chgData name="Jason Wiese" userId="4bff8d5b-7de6-4655-b397-69b0afc81113" providerId="ADAL" clId="{809E2BCC-7643-489D-993B-5B5888A64236}" dt="2025-04-23T17:25:31.734" v="6328" actId="20577"/>
        <pc:sldMkLst>
          <pc:docMk/>
          <pc:sldMk cId="4062622124" sldId="2146846025"/>
        </pc:sldMkLst>
        <pc:spChg chg="add mod">
          <ac:chgData name="Jason Wiese" userId="4bff8d5b-7de6-4655-b397-69b0afc81113" providerId="ADAL" clId="{809E2BCC-7643-489D-993B-5B5888A64236}" dt="2025-04-16T16:46:36.579" v="6248"/>
          <ac:spMkLst>
            <pc:docMk/>
            <pc:sldMk cId="4062622124" sldId="2146846025"/>
            <ac:spMk id="2" creationId="{D57DC2C7-C3A5-FDCF-9C51-DF4CA49EC857}"/>
          </ac:spMkLst>
        </pc:spChg>
        <pc:spChg chg="mod">
          <ac:chgData name="Jason Wiese" userId="4bff8d5b-7de6-4655-b397-69b0afc81113" providerId="ADAL" clId="{809E2BCC-7643-489D-993B-5B5888A64236}" dt="2025-04-16T01:49:19.117" v="2222" actId="6549"/>
          <ac:spMkLst>
            <pc:docMk/>
            <pc:sldMk cId="4062622124" sldId="2146846025"/>
            <ac:spMk id="4" creationId="{1BF894CE-5EB9-4BB3-F6C7-477E37F6A6AA}"/>
          </ac:spMkLst>
        </pc:spChg>
        <pc:spChg chg="mod">
          <ac:chgData name="Jason Wiese" userId="4bff8d5b-7de6-4655-b397-69b0afc81113" providerId="ADAL" clId="{809E2BCC-7643-489D-993B-5B5888A64236}" dt="2025-04-16T16:46:44.263" v="6249" actId="1076"/>
          <ac:spMkLst>
            <pc:docMk/>
            <pc:sldMk cId="4062622124" sldId="2146846025"/>
            <ac:spMk id="31" creationId="{784A6E7F-B47E-7B3F-3660-665C8D3C88A7}"/>
          </ac:spMkLst>
        </pc:spChg>
        <pc:spChg chg="mod">
          <ac:chgData name="Jason Wiese" userId="4bff8d5b-7de6-4655-b397-69b0afc81113" providerId="ADAL" clId="{809E2BCC-7643-489D-993B-5B5888A64236}" dt="2025-04-16T03:47:04.056" v="4451" actId="404"/>
          <ac:spMkLst>
            <pc:docMk/>
            <pc:sldMk cId="4062622124" sldId="2146846025"/>
            <ac:spMk id="44" creationId="{DBD08EFF-160A-0FA1-EFD7-7261DAE5F3A7}"/>
          </ac:spMkLst>
        </pc:spChg>
        <pc:spChg chg="mod">
          <ac:chgData name="Jason Wiese" userId="4bff8d5b-7de6-4655-b397-69b0afc81113" providerId="ADAL" clId="{809E2BCC-7643-489D-993B-5B5888A64236}" dt="2025-04-16T16:46:44.263" v="6249" actId="1076"/>
          <ac:spMkLst>
            <pc:docMk/>
            <pc:sldMk cId="4062622124" sldId="2146846025"/>
            <ac:spMk id="46" creationId="{50C337B9-30B1-75C9-1002-E3775216286F}"/>
          </ac:spMkLst>
        </pc:spChg>
        <pc:spChg chg="mod">
          <ac:chgData name="Jason Wiese" userId="4bff8d5b-7de6-4655-b397-69b0afc81113" providerId="ADAL" clId="{809E2BCC-7643-489D-993B-5B5888A64236}" dt="2025-04-16T16:46:44.263" v="6249" actId="1076"/>
          <ac:spMkLst>
            <pc:docMk/>
            <pc:sldMk cId="4062622124" sldId="2146846025"/>
            <ac:spMk id="47" creationId="{90221E37-B09B-0F00-2564-8E2592FE3ECB}"/>
          </ac:spMkLst>
        </pc:spChg>
        <pc:spChg chg="mod">
          <ac:chgData name="Jason Wiese" userId="4bff8d5b-7de6-4655-b397-69b0afc81113" providerId="ADAL" clId="{809E2BCC-7643-489D-993B-5B5888A64236}" dt="2025-04-16T16:46:44.263" v="6249" actId="1076"/>
          <ac:spMkLst>
            <pc:docMk/>
            <pc:sldMk cId="4062622124" sldId="2146846025"/>
            <ac:spMk id="49" creationId="{08F51DC5-7F01-4AAF-8825-95AD2AEB0589}"/>
          </ac:spMkLst>
        </pc:spChg>
        <pc:spChg chg="mod">
          <ac:chgData name="Jason Wiese" userId="4bff8d5b-7de6-4655-b397-69b0afc81113" providerId="ADAL" clId="{809E2BCC-7643-489D-993B-5B5888A64236}" dt="2025-04-23T17:25:31.734" v="6328" actId="20577"/>
          <ac:spMkLst>
            <pc:docMk/>
            <pc:sldMk cId="4062622124" sldId="2146846025"/>
            <ac:spMk id="62" creationId="{C2B7F681-A849-25CB-432C-3E27A1C7744F}"/>
          </ac:spMkLst>
        </pc:spChg>
        <pc:spChg chg="mod">
          <ac:chgData name="Jason Wiese" userId="4bff8d5b-7de6-4655-b397-69b0afc81113" providerId="ADAL" clId="{809E2BCC-7643-489D-993B-5B5888A64236}" dt="2025-04-16T16:46:44.263" v="6249" actId="1076"/>
          <ac:spMkLst>
            <pc:docMk/>
            <pc:sldMk cId="4062622124" sldId="2146846025"/>
            <ac:spMk id="78" creationId="{F739E658-19F5-3BD4-0D28-428BCE65E38F}"/>
          </ac:spMkLst>
        </pc:spChg>
        <pc:spChg chg="mod">
          <ac:chgData name="Jason Wiese" userId="4bff8d5b-7de6-4655-b397-69b0afc81113" providerId="ADAL" clId="{809E2BCC-7643-489D-993B-5B5888A64236}" dt="2025-04-16T16:46:44.263" v="6249" actId="1076"/>
          <ac:spMkLst>
            <pc:docMk/>
            <pc:sldMk cId="4062622124" sldId="2146846025"/>
            <ac:spMk id="79" creationId="{4986B8EE-5273-B26B-90BE-82FC472ACE2F}"/>
          </ac:spMkLst>
        </pc:spChg>
        <pc:spChg chg="mod">
          <ac:chgData name="Jason Wiese" userId="4bff8d5b-7de6-4655-b397-69b0afc81113" providerId="ADAL" clId="{809E2BCC-7643-489D-993B-5B5888A64236}" dt="2025-04-16T16:46:44.263" v="6249" actId="1076"/>
          <ac:spMkLst>
            <pc:docMk/>
            <pc:sldMk cId="4062622124" sldId="2146846025"/>
            <ac:spMk id="80" creationId="{D4753C53-5695-B43D-CAC6-FB3108A5A592}"/>
          </ac:spMkLst>
        </pc:spChg>
        <pc:spChg chg="mod">
          <ac:chgData name="Jason Wiese" userId="4bff8d5b-7de6-4655-b397-69b0afc81113" providerId="ADAL" clId="{809E2BCC-7643-489D-993B-5B5888A64236}" dt="2025-04-23T17:24:15.763" v="6327" actId="20577"/>
          <ac:spMkLst>
            <pc:docMk/>
            <pc:sldMk cId="4062622124" sldId="2146846025"/>
            <ac:spMk id="83" creationId="{AA3129EA-60EB-025F-2474-12D2665BAB3E}"/>
          </ac:spMkLst>
        </pc:spChg>
        <pc:spChg chg="mod">
          <ac:chgData name="Jason Wiese" userId="4bff8d5b-7de6-4655-b397-69b0afc81113" providerId="ADAL" clId="{809E2BCC-7643-489D-993B-5B5888A64236}" dt="2025-04-16T16:46:44.263" v="6249" actId="1076"/>
          <ac:spMkLst>
            <pc:docMk/>
            <pc:sldMk cId="4062622124" sldId="2146846025"/>
            <ac:spMk id="84" creationId="{978FAF0F-22D3-727E-CD18-B144FD180405}"/>
          </ac:spMkLst>
        </pc:spChg>
        <pc:spChg chg="mod">
          <ac:chgData name="Jason Wiese" userId="4bff8d5b-7de6-4655-b397-69b0afc81113" providerId="ADAL" clId="{809E2BCC-7643-489D-993B-5B5888A64236}" dt="2025-04-16T16:46:44.263" v="6249" actId="1076"/>
          <ac:spMkLst>
            <pc:docMk/>
            <pc:sldMk cId="4062622124" sldId="2146846025"/>
            <ac:spMk id="85" creationId="{481B3E73-C146-4776-DB4C-42B0A02949F4}"/>
          </ac:spMkLst>
        </pc:spChg>
        <pc:picChg chg="mod">
          <ac:chgData name="Jason Wiese" userId="4bff8d5b-7de6-4655-b397-69b0afc81113" providerId="ADAL" clId="{809E2BCC-7643-489D-993B-5B5888A64236}" dt="2025-04-16T01:48:54.554" v="2217" actId="1076"/>
          <ac:picMkLst>
            <pc:docMk/>
            <pc:sldMk cId="4062622124" sldId="2146846025"/>
            <ac:picMk id="58" creationId="{E3FF1405-7DF7-9482-D568-FEFDE6285E5F}"/>
          </ac:picMkLst>
        </pc:picChg>
      </pc:sldChg>
      <pc:sldChg chg="addSp delSp modSp mod">
        <pc:chgData name="Jason Wiese" userId="4bff8d5b-7de6-4655-b397-69b0afc81113" providerId="ADAL" clId="{809E2BCC-7643-489D-993B-5B5888A64236}" dt="2025-04-23T20:14:47.635" v="6371" actId="20577"/>
        <pc:sldMkLst>
          <pc:docMk/>
          <pc:sldMk cId="2360611124" sldId="2146846028"/>
        </pc:sldMkLst>
        <pc:spChg chg="mod">
          <ac:chgData name="Jason Wiese" userId="4bff8d5b-7de6-4655-b397-69b0afc81113" providerId="ADAL" clId="{809E2BCC-7643-489D-993B-5B5888A64236}" dt="2025-04-23T20:14:05.282" v="6363" actId="20577"/>
          <ac:spMkLst>
            <pc:docMk/>
            <pc:sldMk cId="2360611124" sldId="2146846028"/>
            <ac:spMk id="4" creationId="{6B894988-6978-2D56-086C-F0EEEA007F45}"/>
          </ac:spMkLst>
        </pc:spChg>
        <pc:spChg chg="mod">
          <ac:chgData name="Jason Wiese" userId="4bff8d5b-7de6-4655-b397-69b0afc81113" providerId="ADAL" clId="{809E2BCC-7643-489D-993B-5B5888A64236}" dt="2025-04-16T01:28:27.221" v="1034" actId="1037"/>
          <ac:spMkLst>
            <pc:docMk/>
            <pc:sldMk cId="2360611124" sldId="2146846028"/>
            <ac:spMk id="6" creationId="{D5564B5B-CF1C-71F0-0395-0BFB64E081B1}"/>
          </ac:spMkLst>
        </pc:spChg>
        <pc:spChg chg="mod">
          <ac:chgData name="Jason Wiese" userId="4bff8d5b-7de6-4655-b397-69b0afc81113" providerId="ADAL" clId="{809E2BCC-7643-489D-993B-5B5888A64236}" dt="2025-04-23T20:14:47.635" v="6371" actId="20577"/>
          <ac:spMkLst>
            <pc:docMk/>
            <pc:sldMk cId="2360611124" sldId="2146846028"/>
            <ac:spMk id="7" creationId="{03CAC775-4303-EC6C-8724-DFCFCBA9B47F}"/>
          </ac:spMkLst>
        </pc:spChg>
        <pc:spChg chg="mod">
          <ac:chgData name="Jason Wiese" userId="4bff8d5b-7de6-4655-b397-69b0afc81113" providerId="ADAL" clId="{809E2BCC-7643-489D-993B-5B5888A64236}" dt="2025-04-16T03:51:26.542" v="4551" actId="20577"/>
          <ac:spMkLst>
            <pc:docMk/>
            <pc:sldMk cId="2360611124" sldId="2146846028"/>
            <ac:spMk id="9" creationId="{0EF3D271-23F2-87D8-09C4-F79349A5D4AD}"/>
          </ac:spMkLst>
        </pc:spChg>
        <pc:spChg chg="mod">
          <ac:chgData name="Jason Wiese" userId="4bff8d5b-7de6-4655-b397-69b0afc81113" providerId="ADAL" clId="{809E2BCC-7643-489D-993B-5B5888A64236}" dt="2025-04-16T01:29:17.396" v="1041" actId="14100"/>
          <ac:spMkLst>
            <pc:docMk/>
            <pc:sldMk cId="2360611124" sldId="2146846028"/>
            <ac:spMk id="10" creationId="{AAD60606-9A81-9B6D-8463-93F2EE33B5BB}"/>
          </ac:spMkLst>
        </pc:spChg>
        <pc:spChg chg="mod">
          <ac:chgData name="Jason Wiese" userId="4bff8d5b-7de6-4655-b397-69b0afc81113" providerId="ADAL" clId="{809E2BCC-7643-489D-993B-5B5888A64236}" dt="2025-04-16T01:29:09.459" v="1039" actId="14100"/>
          <ac:spMkLst>
            <pc:docMk/>
            <pc:sldMk cId="2360611124" sldId="2146846028"/>
            <ac:spMk id="11" creationId="{F4DA7F8B-4F40-BB0B-823B-5C0B34DDEA0E}"/>
          </ac:spMkLst>
        </pc:spChg>
        <pc:spChg chg="mod">
          <ac:chgData name="Jason Wiese" userId="4bff8d5b-7de6-4655-b397-69b0afc81113" providerId="ADAL" clId="{809E2BCC-7643-489D-993B-5B5888A64236}" dt="2025-04-16T01:28:38.815" v="1035" actId="1076"/>
          <ac:spMkLst>
            <pc:docMk/>
            <pc:sldMk cId="2360611124" sldId="2146846028"/>
            <ac:spMk id="12" creationId="{06DA3681-761C-7489-567A-76D14D37CBFE}"/>
          </ac:spMkLst>
        </pc:spChg>
        <pc:spChg chg="mod">
          <ac:chgData name="Jason Wiese" userId="4bff8d5b-7de6-4655-b397-69b0afc81113" providerId="ADAL" clId="{809E2BCC-7643-489D-993B-5B5888A64236}" dt="2025-04-16T01:29:20.479" v="1048" actId="1035"/>
          <ac:spMkLst>
            <pc:docMk/>
            <pc:sldMk cId="2360611124" sldId="2146846028"/>
            <ac:spMk id="19" creationId="{0EBE058D-A0A3-74CE-6B0C-38A7D4BDDCBF}"/>
          </ac:spMkLst>
        </pc:spChg>
        <pc:spChg chg="mod">
          <ac:chgData name="Jason Wiese" userId="4bff8d5b-7de6-4655-b397-69b0afc81113" providerId="ADAL" clId="{809E2BCC-7643-489D-993B-5B5888A64236}" dt="2025-04-23T20:14:29.806" v="6368" actId="20577"/>
          <ac:spMkLst>
            <pc:docMk/>
            <pc:sldMk cId="2360611124" sldId="2146846028"/>
            <ac:spMk id="20" creationId="{ACF50B05-F411-67F1-AE7B-7F9CCAD5A0B2}"/>
          </ac:spMkLst>
        </pc:spChg>
        <pc:spChg chg="mod">
          <ac:chgData name="Jason Wiese" userId="4bff8d5b-7de6-4655-b397-69b0afc81113" providerId="ADAL" clId="{809E2BCC-7643-489D-993B-5B5888A64236}" dt="2025-04-16T01:29:11.536" v="1040" actId="1035"/>
          <ac:spMkLst>
            <pc:docMk/>
            <pc:sldMk cId="2360611124" sldId="2146846028"/>
            <ac:spMk id="25" creationId="{2EBF6D5C-592E-460B-2472-7A8488703B74}"/>
          </ac:spMkLst>
        </pc:spChg>
        <pc:picChg chg="mod">
          <ac:chgData name="Jason Wiese" userId="4bff8d5b-7de6-4655-b397-69b0afc81113" providerId="ADAL" clId="{809E2BCC-7643-489D-993B-5B5888A64236}" dt="2025-04-16T01:28:51.652" v="1036" actId="1076"/>
          <ac:picMkLst>
            <pc:docMk/>
            <pc:sldMk cId="2360611124" sldId="2146846028"/>
            <ac:picMk id="1026" creationId="{9B346876-D9E5-2787-DA96-EC5F589B640C}"/>
          </ac:picMkLst>
        </pc:picChg>
        <pc:picChg chg="mod">
          <ac:chgData name="Jason Wiese" userId="4bff8d5b-7de6-4655-b397-69b0afc81113" providerId="ADAL" clId="{809E2BCC-7643-489D-993B-5B5888A64236}" dt="2025-04-16T01:28:27.221" v="1034" actId="1037"/>
          <ac:picMkLst>
            <pc:docMk/>
            <pc:sldMk cId="2360611124" sldId="2146846028"/>
            <ac:picMk id="1028" creationId="{9E9613AB-1AC6-D23F-C867-8BF33DB12C7A}"/>
          </ac:picMkLst>
        </pc:picChg>
        <pc:picChg chg="mod">
          <ac:chgData name="Jason Wiese" userId="4bff8d5b-7de6-4655-b397-69b0afc81113" providerId="ADAL" clId="{809E2BCC-7643-489D-993B-5B5888A64236}" dt="2025-04-16T01:28:38.815" v="1035" actId="1076"/>
          <ac:picMkLst>
            <pc:docMk/>
            <pc:sldMk cId="2360611124" sldId="2146846028"/>
            <ac:picMk id="1032" creationId="{EE62EC4E-D51C-6381-32DA-A1B7455D5B35}"/>
          </ac:picMkLst>
        </pc:picChg>
      </pc:sldChg>
      <pc:sldChg chg="modSp mod">
        <pc:chgData name="Jason Wiese" userId="4bff8d5b-7de6-4655-b397-69b0afc81113" providerId="ADAL" clId="{809E2BCC-7643-489D-993B-5B5888A64236}" dt="2025-04-16T03:43:07.401" v="4397" actId="20577"/>
        <pc:sldMkLst>
          <pc:docMk/>
          <pc:sldMk cId="2268208791" sldId="2146846032"/>
        </pc:sldMkLst>
        <pc:spChg chg="mod">
          <ac:chgData name="Jason Wiese" userId="4bff8d5b-7de6-4655-b397-69b0afc81113" providerId="ADAL" clId="{809E2BCC-7643-489D-993B-5B5888A64236}" dt="2025-04-16T03:43:07.401" v="4397" actId="20577"/>
          <ac:spMkLst>
            <pc:docMk/>
            <pc:sldMk cId="2268208791" sldId="2146846032"/>
            <ac:spMk id="4" creationId="{1BF894CE-5EB9-4BB3-F6C7-477E37F6A6AA}"/>
          </ac:spMkLst>
        </pc:spChg>
      </pc:sldChg>
      <pc:sldChg chg="addSp delSp modSp mod">
        <pc:chgData name="Jason Wiese" userId="4bff8d5b-7de6-4655-b397-69b0afc81113" providerId="ADAL" clId="{809E2BCC-7643-489D-993B-5B5888A64236}" dt="2025-04-16T16:46:55.408" v="6252" actId="1076"/>
        <pc:sldMkLst>
          <pc:docMk/>
          <pc:sldMk cId="451430938" sldId="2146846037"/>
        </pc:sldMkLst>
        <pc:spChg chg="add mod">
          <ac:chgData name="Jason Wiese" userId="4bff8d5b-7de6-4655-b397-69b0afc81113" providerId="ADAL" clId="{809E2BCC-7643-489D-993B-5B5888A64236}" dt="2025-04-16T16:46:50.642" v="6251"/>
          <ac:spMkLst>
            <pc:docMk/>
            <pc:sldMk cId="451430938" sldId="2146846037"/>
            <ac:spMk id="2" creationId="{A07E9240-29B0-EFA5-038E-1D37E748D1FB}"/>
          </ac:spMkLst>
        </pc:spChg>
        <pc:spChg chg="mod">
          <ac:chgData name="Jason Wiese" userId="4bff8d5b-7de6-4655-b397-69b0afc81113" providerId="ADAL" clId="{809E2BCC-7643-489D-993B-5B5888A64236}" dt="2025-04-16T03:47:15.583" v="4465" actId="404"/>
          <ac:spMkLst>
            <pc:docMk/>
            <pc:sldMk cId="451430938" sldId="2146846037"/>
            <ac:spMk id="7" creationId="{2402E753-7545-FFA6-E8C9-2E221B36523F}"/>
          </ac:spMkLst>
        </pc:spChg>
        <pc:spChg chg="mod">
          <ac:chgData name="Jason Wiese" userId="4bff8d5b-7de6-4655-b397-69b0afc81113" providerId="ADAL" clId="{809E2BCC-7643-489D-993B-5B5888A64236}" dt="2025-04-16T16:46:55.408" v="6252" actId="1076"/>
          <ac:spMkLst>
            <pc:docMk/>
            <pc:sldMk cId="451430938" sldId="2146846037"/>
            <ac:spMk id="11" creationId="{CC9CB768-931C-203E-794F-90A8B7DAA83C}"/>
          </ac:spMkLst>
        </pc:spChg>
        <pc:graphicFrameChg chg="mod modGraphic">
          <ac:chgData name="Jason Wiese" userId="4bff8d5b-7de6-4655-b397-69b0afc81113" providerId="ADAL" clId="{809E2BCC-7643-489D-993B-5B5888A64236}" dt="2025-04-16T16:46:55.408" v="6252" actId="1076"/>
          <ac:graphicFrameMkLst>
            <pc:docMk/>
            <pc:sldMk cId="451430938" sldId="2146846037"/>
            <ac:graphicFrameMk id="6" creationId="{3F6A1D03-6F6D-33BF-1134-41E3E0FF1F14}"/>
          </ac:graphicFrameMkLst>
        </pc:graphicFrameChg>
      </pc:sldChg>
      <pc:sldChg chg="modSp mod">
        <pc:chgData name="Jason Wiese" userId="4bff8d5b-7de6-4655-b397-69b0afc81113" providerId="ADAL" clId="{809E2BCC-7643-489D-993B-5B5888A64236}" dt="2025-04-16T16:46:07.043" v="6246" actId="1035"/>
        <pc:sldMkLst>
          <pc:docMk/>
          <pc:sldMk cId="2452001193" sldId="2146846038"/>
        </pc:sldMkLst>
        <pc:spChg chg="mod">
          <ac:chgData name="Jason Wiese" userId="4bff8d5b-7de6-4655-b397-69b0afc81113" providerId="ADAL" clId="{809E2BCC-7643-489D-993B-5B5888A64236}" dt="2025-04-16T01:37:44.870" v="1526" actId="20577"/>
          <ac:spMkLst>
            <pc:docMk/>
            <pc:sldMk cId="2452001193" sldId="2146846038"/>
            <ac:spMk id="2" creationId="{4F2AC113-94A0-4BED-3F00-DADB3B944063}"/>
          </ac:spMkLst>
        </pc:spChg>
        <pc:spChg chg="mod">
          <ac:chgData name="Jason Wiese" userId="4bff8d5b-7de6-4655-b397-69b0afc81113" providerId="ADAL" clId="{809E2BCC-7643-489D-993B-5B5888A64236}" dt="2025-04-16T16:46:07.043" v="6246" actId="1035"/>
          <ac:spMkLst>
            <pc:docMk/>
            <pc:sldMk cId="2452001193" sldId="2146846038"/>
            <ac:spMk id="8" creationId="{F70A59F8-0811-1D40-9031-12E6DDCFED69}"/>
          </ac:spMkLst>
        </pc:spChg>
        <pc:spChg chg="mod">
          <ac:chgData name="Jason Wiese" userId="4bff8d5b-7de6-4655-b397-69b0afc81113" providerId="ADAL" clId="{809E2BCC-7643-489D-993B-5B5888A64236}" dt="2025-04-16T16:40:20.983" v="6237" actId="1076"/>
          <ac:spMkLst>
            <pc:docMk/>
            <pc:sldMk cId="2452001193" sldId="2146846038"/>
            <ac:spMk id="10" creationId="{61C46556-AA27-341F-D2A8-751C333A7E8D}"/>
          </ac:spMkLst>
        </pc:spChg>
        <pc:spChg chg="mod">
          <ac:chgData name="Jason Wiese" userId="4bff8d5b-7de6-4655-b397-69b0afc81113" providerId="ADAL" clId="{809E2BCC-7643-489D-993B-5B5888A64236}" dt="2025-04-16T16:40:20.983" v="6237" actId="1076"/>
          <ac:spMkLst>
            <pc:docMk/>
            <pc:sldMk cId="2452001193" sldId="2146846038"/>
            <ac:spMk id="12" creationId="{F7CC2385-BE67-E450-9E8D-E3701AD628E3}"/>
          </ac:spMkLst>
        </pc:spChg>
        <pc:spChg chg="mod">
          <ac:chgData name="Jason Wiese" userId="4bff8d5b-7de6-4655-b397-69b0afc81113" providerId="ADAL" clId="{809E2BCC-7643-489D-993B-5B5888A64236}" dt="2025-04-16T16:40:20.983" v="6237" actId="1076"/>
          <ac:spMkLst>
            <pc:docMk/>
            <pc:sldMk cId="2452001193" sldId="2146846038"/>
            <ac:spMk id="30" creationId="{2EFBF2CC-F33E-0622-F789-4704BD1B09CD}"/>
          </ac:spMkLst>
        </pc:spChg>
        <pc:spChg chg="mod">
          <ac:chgData name="Jason Wiese" userId="4bff8d5b-7de6-4655-b397-69b0afc81113" providerId="ADAL" clId="{809E2BCC-7643-489D-993B-5B5888A64236}" dt="2025-04-16T16:40:20.983" v="6237" actId="1076"/>
          <ac:spMkLst>
            <pc:docMk/>
            <pc:sldMk cId="2452001193" sldId="2146846038"/>
            <ac:spMk id="31" creationId="{1F23CDB7-9600-44E5-4B67-0AF61A28DF34}"/>
          </ac:spMkLst>
        </pc:spChg>
        <pc:spChg chg="mod">
          <ac:chgData name="Jason Wiese" userId="4bff8d5b-7de6-4655-b397-69b0afc81113" providerId="ADAL" clId="{809E2BCC-7643-489D-993B-5B5888A64236}" dt="2025-04-16T16:40:20.983" v="6237" actId="1076"/>
          <ac:spMkLst>
            <pc:docMk/>
            <pc:sldMk cId="2452001193" sldId="2146846038"/>
            <ac:spMk id="46" creationId="{AE26DA21-EDE7-550D-1ADD-C9592B41CC4E}"/>
          </ac:spMkLst>
        </pc:spChg>
        <pc:spChg chg="mod">
          <ac:chgData name="Jason Wiese" userId="4bff8d5b-7de6-4655-b397-69b0afc81113" providerId="ADAL" clId="{809E2BCC-7643-489D-993B-5B5888A64236}" dt="2025-04-16T16:40:20.983" v="6237" actId="1076"/>
          <ac:spMkLst>
            <pc:docMk/>
            <pc:sldMk cId="2452001193" sldId="2146846038"/>
            <ac:spMk id="47" creationId="{E65DD025-3245-50EE-7D8E-53A14BB1095C}"/>
          </ac:spMkLst>
        </pc:spChg>
        <pc:spChg chg="mod">
          <ac:chgData name="Jason Wiese" userId="4bff8d5b-7de6-4655-b397-69b0afc81113" providerId="ADAL" clId="{809E2BCC-7643-489D-993B-5B5888A64236}" dt="2025-04-16T16:40:24.985" v="6241" actId="1035"/>
          <ac:spMkLst>
            <pc:docMk/>
            <pc:sldMk cId="2452001193" sldId="2146846038"/>
            <ac:spMk id="54" creationId="{09416745-DEBF-D1F6-F74E-4388D067187A}"/>
          </ac:spMkLst>
        </pc:spChg>
        <pc:picChg chg="mod">
          <ac:chgData name="Jason Wiese" userId="4bff8d5b-7de6-4655-b397-69b0afc81113" providerId="ADAL" clId="{809E2BCC-7643-489D-993B-5B5888A64236}" dt="2025-04-16T16:40:20.983" v="6237" actId="1076"/>
          <ac:picMkLst>
            <pc:docMk/>
            <pc:sldMk cId="2452001193" sldId="2146846038"/>
            <ac:picMk id="5" creationId="{A1EEED79-8926-BF1D-3732-73A1E318C8FC}"/>
          </ac:picMkLst>
        </pc:picChg>
        <pc:picChg chg="mod">
          <ac:chgData name="Jason Wiese" userId="4bff8d5b-7de6-4655-b397-69b0afc81113" providerId="ADAL" clId="{809E2BCC-7643-489D-993B-5B5888A64236}" dt="2025-04-16T16:19:48.511" v="5713" actId="1076"/>
          <ac:picMkLst>
            <pc:docMk/>
            <pc:sldMk cId="2452001193" sldId="2146846038"/>
            <ac:picMk id="19" creationId="{970E8B01-8226-8005-D8DD-CDDB75EE24D5}"/>
          </ac:picMkLst>
        </pc:picChg>
        <pc:picChg chg="mod">
          <ac:chgData name="Jason Wiese" userId="4bff8d5b-7de6-4655-b397-69b0afc81113" providerId="ADAL" clId="{809E2BCC-7643-489D-993B-5B5888A64236}" dt="2025-04-16T16:40:20.983" v="6237" actId="1076"/>
          <ac:picMkLst>
            <pc:docMk/>
            <pc:sldMk cId="2452001193" sldId="2146846038"/>
            <ac:picMk id="23" creationId="{0F2AFD31-6F4D-4EC9-A035-9BCD254BDB1D}"/>
          </ac:picMkLst>
        </pc:picChg>
        <pc:picChg chg="mod">
          <ac:chgData name="Jason Wiese" userId="4bff8d5b-7de6-4655-b397-69b0afc81113" providerId="ADAL" clId="{809E2BCC-7643-489D-993B-5B5888A64236}" dt="2025-04-16T16:19:45.689" v="5712" actId="1076"/>
          <ac:picMkLst>
            <pc:docMk/>
            <pc:sldMk cId="2452001193" sldId="2146846038"/>
            <ac:picMk id="29" creationId="{1E76D931-2C21-F785-6307-61AFA323DB52}"/>
          </ac:picMkLst>
        </pc:picChg>
        <pc:picChg chg="mod">
          <ac:chgData name="Jason Wiese" userId="4bff8d5b-7de6-4655-b397-69b0afc81113" providerId="ADAL" clId="{809E2BCC-7643-489D-993B-5B5888A64236}" dt="2025-04-16T16:40:20.983" v="6237" actId="1076"/>
          <ac:picMkLst>
            <pc:docMk/>
            <pc:sldMk cId="2452001193" sldId="2146846038"/>
            <ac:picMk id="35" creationId="{A96EAE2D-11C2-D850-F2E2-F80B66923555}"/>
          </ac:picMkLst>
        </pc:picChg>
      </pc:sldChg>
      <pc:sldChg chg="del mod">
        <pc:chgData name="Jason Wiese" userId="4bff8d5b-7de6-4655-b397-69b0afc81113" providerId="ADAL" clId="{809E2BCC-7643-489D-993B-5B5888A64236}" dt="2025-04-16T02:36:21.699" v="2515" actId="47"/>
        <pc:sldMkLst>
          <pc:docMk/>
          <pc:sldMk cId="380113142" sldId="2146846040"/>
        </pc:sldMkLst>
      </pc:sldChg>
      <pc:sldChg chg="modSp mod">
        <pc:chgData name="Jason Wiese" userId="4bff8d5b-7de6-4655-b397-69b0afc81113" providerId="ADAL" clId="{809E2BCC-7643-489D-993B-5B5888A64236}" dt="2025-04-16T03:53:34.973" v="4562" actId="20577"/>
        <pc:sldMkLst>
          <pc:docMk/>
          <pc:sldMk cId="3810176395" sldId="2146846044"/>
        </pc:sldMkLst>
        <pc:spChg chg="mod">
          <ac:chgData name="Jason Wiese" userId="4bff8d5b-7de6-4655-b397-69b0afc81113" providerId="ADAL" clId="{809E2BCC-7643-489D-993B-5B5888A64236}" dt="2025-04-16T03:53:34.973" v="4562" actId="20577"/>
          <ac:spMkLst>
            <pc:docMk/>
            <pc:sldMk cId="3810176395" sldId="2146846044"/>
            <ac:spMk id="7" creationId="{6BD165E2-77C2-727D-F96F-ADACA591B75F}"/>
          </ac:spMkLst>
        </pc:spChg>
        <pc:spChg chg="mod">
          <ac:chgData name="Jason Wiese" userId="4bff8d5b-7de6-4655-b397-69b0afc81113" providerId="ADAL" clId="{809E2BCC-7643-489D-993B-5B5888A64236}" dt="2025-04-16T03:46:44.087" v="4448" actId="1035"/>
          <ac:spMkLst>
            <pc:docMk/>
            <pc:sldMk cId="3810176395" sldId="2146846044"/>
            <ac:spMk id="23" creationId="{D9841EE6-F5BD-43BF-3CDD-6C93D891B3FE}"/>
          </ac:spMkLst>
        </pc:spChg>
      </pc:sldChg>
      <pc:sldChg chg="modSp mod">
        <pc:chgData name="Jason Wiese" userId="4bff8d5b-7de6-4655-b397-69b0afc81113" providerId="ADAL" clId="{809E2BCC-7643-489D-993B-5B5888A64236}" dt="2025-04-16T01:34:03.382" v="1432" actId="20577"/>
        <pc:sldMkLst>
          <pc:docMk/>
          <pc:sldMk cId="3133499737" sldId="2146846048"/>
        </pc:sldMkLst>
        <pc:spChg chg="mod">
          <ac:chgData name="Jason Wiese" userId="4bff8d5b-7de6-4655-b397-69b0afc81113" providerId="ADAL" clId="{809E2BCC-7643-489D-993B-5B5888A64236}" dt="2025-04-16T01:32:19.857" v="1409" actId="20577"/>
          <ac:spMkLst>
            <pc:docMk/>
            <pc:sldMk cId="3133499737" sldId="2146846048"/>
            <ac:spMk id="4" creationId="{1BF894CE-5EB9-4BB3-F6C7-477E37F6A6AA}"/>
          </ac:spMkLst>
        </pc:spChg>
        <pc:spChg chg="mod">
          <ac:chgData name="Jason Wiese" userId="4bff8d5b-7de6-4655-b397-69b0afc81113" providerId="ADAL" clId="{809E2BCC-7643-489D-993B-5B5888A64236}" dt="2025-04-16T01:25:41.325" v="945" actId="20577"/>
          <ac:spMkLst>
            <pc:docMk/>
            <pc:sldMk cId="3133499737" sldId="2146846048"/>
            <ac:spMk id="11" creationId="{EB730851-8501-4625-FA58-CC633FEA0331}"/>
          </ac:spMkLst>
        </pc:spChg>
        <pc:spChg chg="mod">
          <ac:chgData name="Jason Wiese" userId="4bff8d5b-7de6-4655-b397-69b0afc81113" providerId="ADAL" clId="{809E2BCC-7643-489D-993B-5B5888A64236}" dt="2025-04-16T01:34:03.382" v="1432" actId="20577"/>
          <ac:spMkLst>
            <pc:docMk/>
            <pc:sldMk cId="3133499737" sldId="2146846048"/>
            <ac:spMk id="12" creationId="{C119A7D2-5F7D-9D65-99BA-E49D2C2A67C6}"/>
          </ac:spMkLst>
        </pc:spChg>
      </pc:sldChg>
      <pc:sldChg chg="addSp delSp modSp mod">
        <pc:chgData name="Jason Wiese" userId="4bff8d5b-7de6-4655-b397-69b0afc81113" providerId="ADAL" clId="{809E2BCC-7643-489D-993B-5B5888A64236}" dt="2025-04-16T16:50:04.086" v="6312" actId="1035"/>
        <pc:sldMkLst>
          <pc:docMk/>
          <pc:sldMk cId="3446190731" sldId="2146846052"/>
        </pc:sldMkLst>
        <pc:spChg chg="add mod">
          <ac:chgData name="Jason Wiese" userId="4bff8d5b-7de6-4655-b397-69b0afc81113" providerId="ADAL" clId="{809E2BCC-7643-489D-993B-5B5888A64236}" dt="2025-04-16T16:50:04.086" v="6312" actId="1035"/>
          <ac:spMkLst>
            <pc:docMk/>
            <pc:sldMk cId="3446190731" sldId="2146846052"/>
            <ac:spMk id="6" creationId="{F65FA626-9AFB-36E5-FB43-547BBB19CB93}"/>
          </ac:spMkLst>
        </pc:spChg>
        <pc:spChg chg="mod">
          <ac:chgData name="Jason Wiese" userId="4bff8d5b-7de6-4655-b397-69b0afc81113" providerId="ADAL" clId="{809E2BCC-7643-489D-993B-5B5888A64236}" dt="2025-04-16T03:23:38.668" v="4223" actId="207"/>
          <ac:spMkLst>
            <pc:docMk/>
            <pc:sldMk cId="3446190731" sldId="2146846052"/>
            <ac:spMk id="13" creationId="{0FE77CD0-D035-A609-7F7F-2AE0EDEFA99C}"/>
          </ac:spMkLst>
        </pc:spChg>
        <pc:spChg chg="mod">
          <ac:chgData name="Jason Wiese" userId="4bff8d5b-7de6-4655-b397-69b0afc81113" providerId="ADAL" clId="{809E2BCC-7643-489D-993B-5B5888A64236}" dt="2025-04-16T03:21:46.120" v="4219" actId="1076"/>
          <ac:spMkLst>
            <pc:docMk/>
            <pc:sldMk cId="3446190731" sldId="2146846052"/>
            <ac:spMk id="18" creationId="{68E5F687-6F94-4F0D-A2A0-9802CE98FD01}"/>
          </ac:spMkLst>
        </pc:spChg>
        <pc:spChg chg="mod">
          <ac:chgData name="Jason Wiese" userId="4bff8d5b-7de6-4655-b397-69b0afc81113" providerId="ADAL" clId="{809E2BCC-7643-489D-993B-5B5888A64236}" dt="2025-04-16T03:22:45.853" v="4221" actId="1035"/>
          <ac:spMkLst>
            <pc:docMk/>
            <pc:sldMk cId="3446190731" sldId="2146846052"/>
            <ac:spMk id="29" creationId="{C36146A2-985A-4E38-B615-DEA61C946375}"/>
          </ac:spMkLst>
        </pc:spChg>
        <pc:spChg chg="mod">
          <ac:chgData name="Jason Wiese" userId="4bff8d5b-7de6-4655-b397-69b0afc81113" providerId="ADAL" clId="{809E2BCC-7643-489D-993B-5B5888A64236}" dt="2025-04-16T03:22:45.853" v="4221" actId="1035"/>
          <ac:spMkLst>
            <pc:docMk/>
            <pc:sldMk cId="3446190731" sldId="2146846052"/>
            <ac:spMk id="45" creationId="{D9EBAF30-273B-49B1-B952-0B3210421376}"/>
          </ac:spMkLst>
        </pc:spChg>
        <pc:spChg chg="mod">
          <ac:chgData name="Jason Wiese" userId="4bff8d5b-7de6-4655-b397-69b0afc81113" providerId="ADAL" clId="{809E2BCC-7643-489D-993B-5B5888A64236}" dt="2025-04-16T03:21:46.120" v="4219" actId="1076"/>
          <ac:spMkLst>
            <pc:docMk/>
            <pc:sldMk cId="3446190731" sldId="2146846052"/>
            <ac:spMk id="46" creationId="{9D5DBAFC-E4AB-45B4-B048-4B09B71D9893}"/>
          </ac:spMkLst>
        </pc:spChg>
        <pc:picChg chg="mod">
          <ac:chgData name="Jason Wiese" userId="4bff8d5b-7de6-4655-b397-69b0afc81113" providerId="ADAL" clId="{809E2BCC-7643-489D-993B-5B5888A64236}" dt="2025-04-16T03:21:46.120" v="4219" actId="1076"/>
          <ac:picMkLst>
            <pc:docMk/>
            <pc:sldMk cId="3446190731" sldId="2146846052"/>
            <ac:picMk id="9" creationId="{209E84FD-64F3-E891-2C1F-95913D8FD6E3}"/>
          </ac:picMkLst>
        </pc:picChg>
        <pc:picChg chg="mod">
          <ac:chgData name="Jason Wiese" userId="4bff8d5b-7de6-4655-b397-69b0afc81113" providerId="ADAL" clId="{809E2BCC-7643-489D-993B-5B5888A64236}" dt="2025-04-16T03:21:46.120" v="4219" actId="1076"/>
          <ac:picMkLst>
            <pc:docMk/>
            <pc:sldMk cId="3446190731" sldId="2146846052"/>
            <ac:picMk id="12" creationId="{8C73E93C-11C2-A4B4-9E3F-594172DF2B22}"/>
          </ac:picMkLst>
        </pc:picChg>
        <pc:picChg chg="mod">
          <ac:chgData name="Jason Wiese" userId="4bff8d5b-7de6-4655-b397-69b0afc81113" providerId="ADAL" clId="{809E2BCC-7643-489D-993B-5B5888A64236}" dt="2025-04-16T03:21:46.120" v="4219" actId="1076"/>
          <ac:picMkLst>
            <pc:docMk/>
            <pc:sldMk cId="3446190731" sldId="2146846052"/>
            <ac:picMk id="34" creationId="{5FB0919A-1C14-2FAC-68C8-7067A093984F}"/>
          </ac:picMkLst>
        </pc:picChg>
        <pc:picChg chg="mod">
          <ac:chgData name="Jason Wiese" userId="4bff8d5b-7de6-4655-b397-69b0afc81113" providerId="ADAL" clId="{809E2BCC-7643-489D-993B-5B5888A64236}" dt="2025-04-16T03:21:46.120" v="4219" actId="1076"/>
          <ac:picMkLst>
            <pc:docMk/>
            <pc:sldMk cId="3446190731" sldId="2146846052"/>
            <ac:picMk id="42" creationId="{A3AFAAB8-E4B2-87BF-18CE-E219BE5F5425}"/>
          </ac:picMkLst>
        </pc:picChg>
        <pc:picChg chg="mod">
          <ac:chgData name="Jason Wiese" userId="4bff8d5b-7de6-4655-b397-69b0afc81113" providerId="ADAL" clId="{809E2BCC-7643-489D-993B-5B5888A64236}" dt="2025-04-16T03:21:46.120" v="4219" actId="1076"/>
          <ac:picMkLst>
            <pc:docMk/>
            <pc:sldMk cId="3446190731" sldId="2146846052"/>
            <ac:picMk id="43" creationId="{B704D418-F558-5DF3-9030-CC8A56E6C88C}"/>
          </ac:picMkLst>
        </pc:picChg>
        <pc:picChg chg="mod">
          <ac:chgData name="Jason Wiese" userId="4bff8d5b-7de6-4655-b397-69b0afc81113" providerId="ADAL" clId="{809E2BCC-7643-489D-993B-5B5888A64236}" dt="2025-04-16T03:21:46.120" v="4219" actId="1076"/>
          <ac:picMkLst>
            <pc:docMk/>
            <pc:sldMk cId="3446190731" sldId="2146846052"/>
            <ac:picMk id="44" creationId="{BEBFC7C3-986F-CA76-9753-5B64EB3A0AB2}"/>
          </ac:picMkLst>
        </pc:picChg>
        <pc:picChg chg="mod">
          <ac:chgData name="Jason Wiese" userId="4bff8d5b-7de6-4655-b397-69b0afc81113" providerId="ADAL" clId="{809E2BCC-7643-489D-993B-5B5888A64236}" dt="2025-04-16T03:21:46.120" v="4219" actId="1076"/>
          <ac:picMkLst>
            <pc:docMk/>
            <pc:sldMk cId="3446190731" sldId="2146846052"/>
            <ac:picMk id="47" creationId="{C503A32D-9601-8FFE-7820-84864CD81A86}"/>
          </ac:picMkLst>
        </pc:picChg>
        <pc:picChg chg="mod">
          <ac:chgData name="Jason Wiese" userId="4bff8d5b-7de6-4655-b397-69b0afc81113" providerId="ADAL" clId="{809E2BCC-7643-489D-993B-5B5888A64236}" dt="2025-04-16T03:21:46.120" v="4219" actId="1076"/>
          <ac:picMkLst>
            <pc:docMk/>
            <pc:sldMk cId="3446190731" sldId="2146846052"/>
            <ac:picMk id="4100" creationId="{2C2A5452-62FE-6B39-5B33-FA41F841516B}"/>
          </ac:picMkLst>
        </pc:picChg>
      </pc:sldChg>
      <pc:sldChg chg="modSp mod">
        <pc:chgData name="Jason Wiese" userId="4bff8d5b-7de6-4655-b397-69b0afc81113" providerId="ADAL" clId="{809E2BCC-7643-489D-993B-5B5888A64236}" dt="2025-04-16T16:39:12.278" v="6151" actId="20577"/>
        <pc:sldMkLst>
          <pc:docMk/>
          <pc:sldMk cId="2591576866" sldId="2146846053"/>
        </pc:sldMkLst>
        <pc:spChg chg="mod">
          <ac:chgData name="Jason Wiese" userId="4bff8d5b-7de6-4655-b397-69b0afc81113" providerId="ADAL" clId="{809E2BCC-7643-489D-993B-5B5888A64236}" dt="2025-04-16T03:46:48.957" v="4449" actId="403"/>
          <ac:spMkLst>
            <pc:docMk/>
            <pc:sldMk cId="2591576866" sldId="2146846053"/>
            <ac:spMk id="7" creationId="{1D107F7E-5AA6-29DA-1DE3-B864EBFBEBC9}"/>
          </ac:spMkLst>
        </pc:spChg>
        <pc:spChg chg="mod">
          <ac:chgData name="Jason Wiese" userId="4bff8d5b-7de6-4655-b397-69b0afc81113" providerId="ADAL" clId="{809E2BCC-7643-489D-993B-5B5888A64236}" dt="2025-04-16T16:39:12.278" v="6151" actId="20577"/>
          <ac:spMkLst>
            <pc:docMk/>
            <pc:sldMk cId="2591576866" sldId="2146846053"/>
            <ac:spMk id="8" creationId="{FBB62D17-B2CA-3D60-A5D3-0BFCA4FF9F40}"/>
          </ac:spMkLst>
        </pc:spChg>
        <pc:spChg chg="mod">
          <ac:chgData name="Jason Wiese" userId="4bff8d5b-7de6-4655-b397-69b0afc81113" providerId="ADAL" clId="{809E2BCC-7643-489D-993B-5B5888A64236}" dt="2025-04-16T03:40:33.641" v="4370" actId="20577"/>
          <ac:spMkLst>
            <pc:docMk/>
            <pc:sldMk cId="2591576866" sldId="2146846053"/>
            <ac:spMk id="14" creationId="{086F0718-A78F-3811-7AF1-F3E46E96B99F}"/>
          </ac:spMkLst>
        </pc:spChg>
      </pc:sldChg>
      <pc:sldChg chg="addSp delSp modSp mod">
        <pc:chgData name="Jason Wiese" userId="4bff8d5b-7de6-4655-b397-69b0afc81113" providerId="ADAL" clId="{809E2BCC-7643-489D-993B-5B5888A64236}" dt="2025-04-16T16:48:28.569" v="6275" actId="1076"/>
        <pc:sldMkLst>
          <pc:docMk/>
          <pc:sldMk cId="978334463" sldId="2146846054"/>
        </pc:sldMkLst>
        <pc:spChg chg="mod">
          <ac:chgData name="Jason Wiese" userId="4bff8d5b-7de6-4655-b397-69b0afc81113" providerId="ADAL" clId="{809E2BCC-7643-489D-993B-5B5888A64236}" dt="2025-04-16T02:42:44.299" v="2823" actId="20577"/>
          <ac:spMkLst>
            <pc:docMk/>
            <pc:sldMk cId="978334463" sldId="2146846054"/>
            <ac:spMk id="4" creationId="{1BF894CE-5EB9-4BB3-F6C7-477E37F6A6AA}"/>
          </ac:spMkLst>
        </pc:spChg>
        <pc:spChg chg="add mod">
          <ac:chgData name="Jason Wiese" userId="4bff8d5b-7de6-4655-b397-69b0afc81113" providerId="ADAL" clId="{809E2BCC-7643-489D-993B-5B5888A64236}" dt="2025-04-16T16:48:28.569" v="6275" actId="1076"/>
          <ac:spMkLst>
            <pc:docMk/>
            <pc:sldMk cId="978334463" sldId="2146846054"/>
            <ac:spMk id="6" creationId="{44655B6A-3D8A-7ED2-761D-19D74085960D}"/>
          </ac:spMkLst>
        </pc:spChg>
        <pc:spChg chg="mod">
          <ac:chgData name="Jason Wiese" userId="4bff8d5b-7de6-4655-b397-69b0afc81113" providerId="ADAL" clId="{809E2BCC-7643-489D-993B-5B5888A64236}" dt="2025-04-16T03:48:14.141" v="4527" actId="20577"/>
          <ac:spMkLst>
            <pc:docMk/>
            <pc:sldMk cId="978334463" sldId="2146846054"/>
            <ac:spMk id="11" creationId="{BEA36052-F2AD-CD8A-4ABB-55EF73D61DAC}"/>
          </ac:spMkLst>
        </pc:spChg>
      </pc:sldChg>
      <pc:sldChg chg="addSp delSp modSp mod">
        <pc:chgData name="Jason Wiese" userId="4bff8d5b-7de6-4655-b397-69b0afc81113" providerId="ADAL" clId="{809E2BCC-7643-489D-993B-5B5888A64236}" dt="2025-04-23T20:06:25.490" v="6362" actId="6549"/>
        <pc:sldMkLst>
          <pc:docMk/>
          <pc:sldMk cId="188383507" sldId="2146846055"/>
        </pc:sldMkLst>
        <pc:spChg chg="mod">
          <ac:chgData name="Jason Wiese" userId="4bff8d5b-7de6-4655-b397-69b0afc81113" providerId="ADAL" clId="{809E2BCC-7643-489D-993B-5B5888A64236}" dt="2025-04-23T20:06:25.490" v="6362" actId="6549"/>
          <ac:spMkLst>
            <pc:docMk/>
            <pc:sldMk cId="188383507" sldId="2146846055"/>
            <ac:spMk id="3" creationId="{622A2013-09D5-22BE-0227-864F3B519CC3}"/>
          </ac:spMkLst>
        </pc:spChg>
        <pc:spChg chg="mod">
          <ac:chgData name="Jason Wiese" userId="4bff8d5b-7de6-4655-b397-69b0afc81113" providerId="ADAL" clId="{809E2BCC-7643-489D-993B-5B5888A64236}" dt="2025-04-23T20:03:17.850" v="6361" actId="14100"/>
          <ac:spMkLst>
            <pc:docMk/>
            <pc:sldMk cId="188383507" sldId="2146846055"/>
            <ac:spMk id="4" creationId="{266BE989-FC87-6742-2706-6F3C1333D0C1}"/>
          </ac:spMkLst>
        </pc:spChg>
        <pc:picChg chg="mod">
          <ac:chgData name="Jason Wiese" userId="4bff8d5b-7de6-4655-b397-69b0afc81113" providerId="ADAL" clId="{809E2BCC-7643-489D-993B-5B5888A64236}" dt="2025-04-23T20:03:14.247" v="6360" actId="14100"/>
          <ac:picMkLst>
            <pc:docMk/>
            <pc:sldMk cId="188383507" sldId="2146846055"/>
            <ac:picMk id="8" creationId="{E4DF4A43-6966-7EED-3E86-F84EC5545D30}"/>
          </ac:picMkLst>
        </pc:picChg>
      </pc:sldChg>
      <pc:sldChg chg="addSp modSp add del mod">
        <pc:chgData name="Jason Wiese" userId="4bff8d5b-7de6-4655-b397-69b0afc81113" providerId="ADAL" clId="{809E2BCC-7643-489D-993B-5B5888A64236}" dt="2025-04-16T03:41:31.114" v="4371" actId="47"/>
        <pc:sldMkLst>
          <pc:docMk/>
          <pc:sldMk cId="758908953" sldId="2146846063"/>
        </pc:sldMkLst>
      </pc:sldChg>
      <pc:sldChg chg="add del">
        <pc:chgData name="Jason Wiese" userId="4bff8d5b-7de6-4655-b397-69b0afc81113" providerId="ADAL" clId="{809E2BCC-7643-489D-993B-5B5888A64236}" dt="2025-04-16T02:45:08.550" v="3017" actId="2696"/>
        <pc:sldMkLst>
          <pc:docMk/>
          <pc:sldMk cId="4258857346" sldId="2146846063"/>
        </pc:sldMkLst>
      </pc:sldChg>
      <pc:sldChg chg="modSp mod modCm">
        <pc:chgData name="Jason Wiese" userId="4bff8d5b-7de6-4655-b397-69b0afc81113" providerId="ADAL" clId="{809E2BCC-7643-489D-993B-5B5888A64236}" dt="2025-04-16T05:01:56.538" v="5710" actId="20577"/>
        <pc:sldMkLst>
          <pc:docMk/>
          <pc:sldMk cId="2078611056" sldId="2146846064"/>
        </pc:sldMkLst>
        <pc:spChg chg="mod">
          <ac:chgData name="Jason Wiese" userId="4bff8d5b-7de6-4655-b397-69b0afc81113" providerId="ADAL" clId="{809E2BCC-7643-489D-993B-5B5888A64236}" dt="2025-04-16T05:01:56.538" v="5710" actId="20577"/>
          <ac:spMkLst>
            <pc:docMk/>
            <pc:sldMk cId="2078611056" sldId="2146846064"/>
            <ac:spMk id="10" creationId="{14EF5548-9FF8-90DC-2CEA-C86721D25633}"/>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809E2BCC-7643-489D-993B-5B5888A64236}" dt="2025-04-16T03:38:09.594" v="4241" actId="20577"/>
              <pc2:cmMkLst xmlns:pc2="http://schemas.microsoft.com/office/powerpoint/2019/9/main/command">
                <pc:docMk/>
                <pc:sldMk cId="2078611056" sldId="2146846064"/>
                <pc2:cmMk id="{A48344B8-248C-4A8B-8D49-1F833B0B5931}"/>
              </pc2:cmMkLst>
            </pc226:cmChg>
          </p:ext>
        </pc:extLst>
      </pc:sldChg>
      <pc:sldChg chg="modSp del mod ord">
        <pc:chgData name="Jason Wiese" userId="4bff8d5b-7de6-4655-b397-69b0afc81113" providerId="ADAL" clId="{809E2BCC-7643-489D-993B-5B5888A64236}" dt="2025-04-16T01:43:47.332" v="1864" actId="47"/>
        <pc:sldMkLst>
          <pc:docMk/>
          <pc:sldMk cId="2523092372" sldId="2146846065"/>
        </pc:sldMkLst>
      </pc:sldChg>
      <pc:sldChg chg="addSp modSp mod">
        <pc:chgData name="Jason Wiese" userId="4bff8d5b-7de6-4655-b397-69b0afc81113" providerId="ADAL" clId="{809E2BCC-7643-489D-993B-5B5888A64236}" dt="2025-04-16T03:46:12.152" v="4439" actId="14100"/>
        <pc:sldMkLst>
          <pc:docMk/>
          <pc:sldMk cId="3832031027" sldId="2146846655"/>
        </pc:sldMkLst>
        <pc:spChg chg="mod">
          <ac:chgData name="Jason Wiese" userId="4bff8d5b-7de6-4655-b397-69b0afc81113" providerId="ADAL" clId="{809E2BCC-7643-489D-993B-5B5888A64236}" dt="2025-04-16T03:44:31.672" v="4424" actId="20577"/>
          <ac:spMkLst>
            <pc:docMk/>
            <pc:sldMk cId="3832031027" sldId="2146846655"/>
            <ac:spMk id="2" creationId="{BB320CCD-86F0-008E-6F0E-63156D06604C}"/>
          </ac:spMkLst>
        </pc:spChg>
        <pc:spChg chg="add mod">
          <ac:chgData name="Jason Wiese" userId="4bff8d5b-7de6-4655-b397-69b0afc81113" providerId="ADAL" clId="{809E2BCC-7643-489D-993B-5B5888A64236}" dt="2025-04-16T03:46:12.152" v="4439" actId="14100"/>
          <ac:spMkLst>
            <pc:docMk/>
            <pc:sldMk cId="3832031027" sldId="2146846655"/>
            <ac:spMk id="3" creationId="{DFA8CC1D-D18E-85B2-58FC-AD357BD0655A}"/>
          </ac:spMkLst>
        </pc:spChg>
        <pc:spChg chg="add mod">
          <ac:chgData name="Jason Wiese" userId="4bff8d5b-7de6-4655-b397-69b0afc81113" providerId="ADAL" clId="{809E2BCC-7643-489D-993B-5B5888A64236}" dt="2025-04-16T03:46:03.188" v="4438" actId="403"/>
          <ac:spMkLst>
            <pc:docMk/>
            <pc:sldMk cId="3832031027" sldId="2146846655"/>
            <ac:spMk id="6" creationId="{17F7892C-A035-506F-8496-5560EFFD5F5F}"/>
          </ac:spMkLst>
        </pc:spChg>
      </pc:sldChg>
      <pc:sldChg chg="modSp mod">
        <pc:chgData name="Jason Wiese" userId="4bff8d5b-7de6-4655-b397-69b0afc81113" providerId="ADAL" clId="{809E2BCC-7643-489D-993B-5B5888A64236}" dt="2025-04-16T04:29:00.703" v="5678" actId="20577"/>
        <pc:sldMkLst>
          <pc:docMk/>
          <pc:sldMk cId="2454908296" sldId="2147376445"/>
        </pc:sldMkLst>
        <pc:spChg chg="mod">
          <ac:chgData name="Jason Wiese" userId="4bff8d5b-7de6-4655-b397-69b0afc81113" providerId="ADAL" clId="{809E2BCC-7643-489D-993B-5B5888A64236}" dt="2025-04-16T04:29:00.703" v="5678" actId="20577"/>
          <ac:spMkLst>
            <pc:docMk/>
            <pc:sldMk cId="2454908296" sldId="2147376445"/>
            <ac:spMk id="11" creationId="{A83F5156-BCD6-4154-08AC-4B5C7C25711D}"/>
          </ac:spMkLst>
        </pc:spChg>
      </pc:sldChg>
      <pc:sldChg chg="addSp delSp modSp mod">
        <pc:chgData name="Jason Wiese" userId="4bff8d5b-7de6-4655-b397-69b0afc81113" providerId="ADAL" clId="{809E2BCC-7643-489D-993B-5B5888A64236}" dt="2025-04-16T01:13:56.132" v="303"/>
        <pc:sldMkLst>
          <pc:docMk/>
          <pc:sldMk cId="1574334120" sldId="2147376446"/>
        </pc:sldMkLst>
        <pc:spChg chg="mod">
          <ac:chgData name="Jason Wiese" userId="4bff8d5b-7de6-4655-b397-69b0afc81113" providerId="ADAL" clId="{809E2BCC-7643-489D-993B-5B5888A64236}" dt="2025-04-16T01:12:50.052" v="300"/>
          <ac:spMkLst>
            <pc:docMk/>
            <pc:sldMk cId="1574334120" sldId="2147376446"/>
            <ac:spMk id="8" creationId="{25CDE5A7-1BFB-13D6-27E5-454E4F1DC237}"/>
          </ac:spMkLst>
        </pc:spChg>
        <pc:spChg chg="mod">
          <ac:chgData name="Jason Wiese" userId="4bff8d5b-7de6-4655-b397-69b0afc81113" providerId="ADAL" clId="{809E2BCC-7643-489D-993B-5B5888A64236}" dt="2025-04-16T01:11:43.062" v="296" actId="555"/>
          <ac:spMkLst>
            <pc:docMk/>
            <pc:sldMk cId="1574334120" sldId="2147376446"/>
            <ac:spMk id="12" creationId="{60BFE69A-CCFD-092F-8F67-75BD634B7C31}"/>
          </ac:spMkLst>
        </pc:spChg>
        <pc:spChg chg="mod">
          <ac:chgData name="Jason Wiese" userId="4bff8d5b-7de6-4655-b397-69b0afc81113" providerId="ADAL" clId="{809E2BCC-7643-489D-993B-5B5888A64236}" dt="2025-04-16T00:35:02.078" v="50" actId="1076"/>
          <ac:spMkLst>
            <pc:docMk/>
            <pc:sldMk cId="1574334120" sldId="2147376446"/>
            <ac:spMk id="16" creationId="{07F9CC99-0FA0-CF75-933C-3F3324EBCBC9}"/>
          </ac:spMkLst>
        </pc:spChg>
        <pc:spChg chg="add mod">
          <ac:chgData name="Jason Wiese" userId="4bff8d5b-7de6-4655-b397-69b0afc81113" providerId="ADAL" clId="{809E2BCC-7643-489D-993B-5B5888A64236}" dt="2025-04-16T01:13:09.888" v="302"/>
          <ac:spMkLst>
            <pc:docMk/>
            <pc:sldMk cId="1574334120" sldId="2147376446"/>
            <ac:spMk id="21" creationId="{724B2241-737E-2F72-E57B-D842A10D5E8E}"/>
          </ac:spMkLst>
        </pc:spChg>
        <pc:spChg chg="mod">
          <ac:chgData name="Jason Wiese" userId="4bff8d5b-7de6-4655-b397-69b0afc81113" providerId="ADAL" clId="{809E2BCC-7643-489D-993B-5B5888A64236}" dt="2025-04-16T00:34:41.300" v="48" actId="14100"/>
          <ac:spMkLst>
            <pc:docMk/>
            <pc:sldMk cId="1574334120" sldId="2147376446"/>
            <ac:spMk id="31" creationId="{171DBDE5-5067-27C6-7C1F-FD3D00B9D53C}"/>
          </ac:spMkLst>
        </pc:spChg>
      </pc:sldChg>
      <pc:sldChg chg="modSp mod">
        <pc:chgData name="Jason Wiese" userId="4bff8d5b-7de6-4655-b397-69b0afc81113" providerId="ADAL" clId="{809E2BCC-7643-489D-993B-5B5888A64236}" dt="2025-04-16T16:36:21.405" v="6127" actId="20577"/>
        <pc:sldMkLst>
          <pc:docMk/>
          <pc:sldMk cId="4101002206" sldId="2147376448"/>
        </pc:sldMkLst>
        <pc:spChg chg="mod">
          <ac:chgData name="Jason Wiese" userId="4bff8d5b-7de6-4655-b397-69b0afc81113" providerId="ADAL" clId="{809E2BCC-7643-489D-993B-5B5888A64236}" dt="2025-04-16T16:36:21.405" v="6127" actId="20577"/>
          <ac:spMkLst>
            <pc:docMk/>
            <pc:sldMk cId="4101002206" sldId="2147376448"/>
            <ac:spMk id="7" creationId="{6A538684-40EF-01EE-AFFF-E68AC6542355}"/>
          </ac:spMkLst>
        </pc:spChg>
        <pc:spChg chg="mod">
          <ac:chgData name="Jason Wiese" userId="4bff8d5b-7de6-4655-b397-69b0afc81113" providerId="ADAL" clId="{809E2BCC-7643-489D-993B-5B5888A64236}" dt="2025-04-16T02:48:17.465" v="3104" actId="1076"/>
          <ac:spMkLst>
            <pc:docMk/>
            <pc:sldMk cId="4101002206" sldId="2147376448"/>
            <ac:spMk id="18" creationId="{EF4EAC70-8A2F-98E4-2326-55D9A693EFBB}"/>
          </ac:spMkLst>
        </pc:spChg>
        <pc:spChg chg="mod">
          <ac:chgData name="Jason Wiese" userId="4bff8d5b-7de6-4655-b397-69b0afc81113" providerId="ADAL" clId="{809E2BCC-7643-489D-993B-5B5888A64236}" dt="2025-04-16T03:07:00.359" v="3406" actId="1035"/>
          <ac:spMkLst>
            <pc:docMk/>
            <pc:sldMk cId="4101002206" sldId="2147376448"/>
            <ac:spMk id="21" creationId="{528EE5DD-B8C3-9B69-1539-E4F13864BEB5}"/>
          </ac:spMkLst>
        </pc:spChg>
        <pc:spChg chg="mod">
          <ac:chgData name="Jason Wiese" userId="4bff8d5b-7de6-4655-b397-69b0afc81113" providerId="ADAL" clId="{809E2BCC-7643-489D-993B-5B5888A64236}" dt="2025-04-16T02:48:17.465" v="3104" actId="1076"/>
          <ac:spMkLst>
            <pc:docMk/>
            <pc:sldMk cId="4101002206" sldId="2147376448"/>
            <ac:spMk id="22" creationId="{9F7B523D-2997-AA47-9AC5-C693EA7152F2}"/>
          </ac:spMkLst>
        </pc:spChg>
        <pc:spChg chg="mod">
          <ac:chgData name="Jason Wiese" userId="4bff8d5b-7de6-4655-b397-69b0afc81113" providerId="ADAL" clId="{809E2BCC-7643-489D-993B-5B5888A64236}" dt="2025-04-16T16:23:30.150" v="5739" actId="14100"/>
          <ac:spMkLst>
            <pc:docMk/>
            <pc:sldMk cId="4101002206" sldId="2147376448"/>
            <ac:spMk id="23" creationId="{74356829-0062-E97F-CC3C-8E43BCC7DEB7}"/>
          </ac:spMkLst>
        </pc:spChg>
      </pc:sldChg>
      <pc:sldChg chg="modSp mod">
        <pc:chgData name="Jason Wiese" userId="4bff8d5b-7de6-4655-b397-69b0afc81113" providerId="ADAL" clId="{809E2BCC-7643-489D-993B-5B5888A64236}" dt="2025-04-16T16:36:27.858" v="6128" actId="20577"/>
        <pc:sldMkLst>
          <pc:docMk/>
          <pc:sldMk cId="1386995002" sldId="2147376449"/>
        </pc:sldMkLst>
        <pc:spChg chg="mod">
          <ac:chgData name="Jason Wiese" userId="4bff8d5b-7de6-4655-b397-69b0afc81113" providerId="ADAL" clId="{809E2BCC-7643-489D-993B-5B5888A64236}" dt="2025-04-16T16:36:27.858" v="6128" actId="20577"/>
          <ac:spMkLst>
            <pc:docMk/>
            <pc:sldMk cId="1386995002" sldId="2147376449"/>
            <ac:spMk id="11" creationId="{D880CBC7-D64D-480E-DDB6-EF6776351B4B}"/>
          </ac:spMkLst>
        </pc:spChg>
        <pc:spChg chg="mod">
          <ac:chgData name="Jason Wiese" userId="4bff8d5b-7de6-4655-b397-69b0afc81113" providerId="ADAL" clId="{809E2BCC-7643-489D-993B-5B5888A64236}" dt="2025-04-16T03:06:10.711" v="3397" actId="207"/>
          <ac:spMkLst>
            <pc:docMk/>
            <pc:sldMk cId="1386995002" sldId="2147376449"/>
            <ac:spMk id="14" creationId="{5F8DABB4-2EEC-28C0-EEBE-581C0DB51F17}"/>
          </ac:spMkLst>
        </pc:spChg>
        <pc:spChg chg="mod">
          <ac:chgData name="Jason Wiese" userId="4bff8d5b-7de6-4655-b397-69b0afc81113" providerId="ADAL" clId="{809E2BCC-7643-489D-993B-5B5888A64236}" dt="2025-04-16T16:32:01.914" v="5928" actId="1076"/>
          <ac:spMkLst>
            <pc:docMk/>
            <pc:sldMk cId="1386995002" sldId="2147376449"/>
            <ac:spMk id="18" creationId="{A414129F-585A-391A-DA88-B467F6053392}"/>
          </ac:spMkLst>
        </pc:spChg>
        <pc:spChg chg="mod">
          <ac:chgData name="Jason Wiese" userId="4bff8d5b-7de6-4655-b397-69b0afc81113" providerId="ADAL" clId="{809E2BCC-7643-489D-993B-5B5888A64236}" dt="2025-04-16T16:32:01.914" v="5928" actId="1076"/>
          <ac:spMkLst>
            <pc:docMk/>
            <pc:sldMk cId="1386995002" sldId="2147376449"/>
            <ac:spMk id="19" creationId="{3D2A3AAE-CB42-6ED9-55C2-568915EA2E9C}"/>
          </ac:spMkLst>
        </pc:spChg>
        <pc:cxnChg chg="mod">
          <ac:chgData name="Jason Wiese" userId="4bff8d5b-7de6-4655-b397-69b0afc81113" providerId="ADAL" clId="{809E2BCC-7643-489D-993B-5B5888A64236}" dt="2025-04-16T02:48:06.973" v="3103" actId="1037"/>
          <ac:cxnSpMkLst>
            <pc:docMk/>
            <pc:sldMk cId="1386995002" sldId="2147376449"/>
            <ac:cxnSpMk id="12" creationId="{E2DF8A02-D531-BF00-867D-391906151FFD}"/>
          </ac:cxnSpMkLst>
        </pc:cxnChg>
      </pc:sldChg>
      <pc:sldChg chg="addSp modSp mod ord">
        <pc:chgData name="Jason Wiese" userId="4bff8d5b-7de6-4655-b397-69b0afc81113" providerId="ADAL" clId="{809E2BCC-7643-489D-993B-5B5888A64236}" dt="2025-04-16T16:36:34.559" v="6130" actId="20577"/>
        <pc:sldMkLst>
          <pc:docMk/>
          <pc:sldMk cId="2329609999" sldId="2147376451"/>
        </pc:sldMkLst>
        <pc:spChg chg="mod">
          <ac:chgData name="Jason Wiese" userId="4bff8d5b-7de6-4655-b397-69b0afc81113" providerId="ADAL" clId="{809E2BCC-7643-489D-993B-5B5888A64236}" dt="2025-04-16T16:27:39.751" v="5914" actId="1076"/>
          <ac:spMkLst>
            <pc:docMk/>
            <pc:sldMk cId="2329609999" sldId="2147376451"/>
            <ac:spMk id="4" creationId="{C037B8C4-5DC7-83AF-D4E3-AFE16B5F832F}"/>
          </ac:spMkLst>
        </pc:spChg>
        <pc:spChg chg="mod">
          <ac:chgData name="Jason Wiese" userId="4bff8d5b-7de6-4655-b397-69b0afc81113" providerId="ADAL" clId="{809E2BCC-7643-489D-993B-5B5888A64236}" dt="2025-04-16T16:27:39.751" v="5914" actId="1076"/>
          <ac:spMkLst>
            <pc:docMk/>
            <pc:sldMk cId="2329609999" sldId="2147376451"/>
            <ac:spMk id="6" creationId="{95892811-90A6-EC63-1E2B-15EAE8B67472}"/>
          </ac:spMkLst>
        </pc:spChg>
        <pc:spChg chg="mod">
          <ac:chgData name="Jason Wiese" userId="4bff8d5b-7de6-4655-b397-69b0afc81113" providerId="ADAL" clId="{809E2BCC-7643-489D-993B-5B5888A64236}" dt="2025-04-16T16:36:34.559" v="6130" actId="20577"/>
          <ac:spMkLst>
            <pc:docMk/>
            <pc:sldMk cId="2329609999" sldId="2147376451"/>
            <ac:spMk id="11" creationId="{2A0C4B4B-7F44-86AE-E660-960893991F00}"/>
          </ac:spMkLst>
        </pc:spChg>
        <pc:spChg chg="mod">
          <ac:chgData name="Jason Wiese" userId="4bff8d5b-7de6-4655-b397-69b0afc81113" providerId="ADAL" clId="{809E2BCC-7643-489D-993B-5B5888A64236}" dt="2025-04-16T03:08:14.068" v="3540" actId="6549"/>
          <ac:spMkLst>
            <pc:docMk/>
            <pc:sldMk cId="2329609999" sldId="2147376451"/>
            <ac:spMk id="14" creationId="{CD0E92FE-0C8C-8C2D-B619-187C0E8F4193}"/>
          </ac:spMkLst>
        </pc:spChg>
        <pc:spChg chg="add mod">
          <ac:chgData name="Jason Wiese" userId="4bff8d5b-7de6-4655-b397-69b0afc81113" providerId="ADAL" clId="{809E2BCC-7643-489D-993B-5B5888A64236}" dt="2025-04-16T02:56:12.673" v="3323" actId="1037"/>
          <ac:spMkLst>
            <pc:docMk/>
            <pc:sldMk cId="2329609999" sldId="2147376451"/>
            <ac:spMk id="19" creationId="{2AD960F6-DE57-8DE7-9D2A-9552B5F91A10}"/>
          </ac:spMkLst>
        </pc:spChg>
      </pc:sldChg>
      <pc:sldChg chg="addSp delSp modSp mod ord">
        <pc:chgData name="Jason Wiese" userId="4bff8d5b-7de6-4655-b397-69b0afc81113" providerId="ADAL" clId="{809E2BCC-7643-489D-993B-5B5888A64236}" dt="2025-04-16T16:36:45.127" v="6133" actId="20577"/>
        <pc:sldMkLst>
          <pc:docMk/>
          <pc:sldMk cId="149145041" sldId="2147376454"/>
        </pc:sldMkLst>
        <pc:spChg chg="mod">
          <ac:chgData name="Jason Wiese" userId="4bff8d5b-7de6-4655-b397-69b0afc81113" providerId="ADAL" clId="{809E2BCC-7643-489D-993B-5B5888A64236}" dt="2025-04-16T16:29:00.228" v="5919" actId="1076"/>
          <ac:spMkLst>
            <pc:docMk/>
            <pc:sldMk cId="149145041" sldId="2147376454"/>
            <ac:spMk id="4" creationId="{F859C865-7E71-4C23-6E24-687BFE559A46}"/>
          </ac:spMkLst>
        </pc:spChg>
        <pc:spChg chg="mod ord">
          <ac:chgData name="Jason Wiese" userId="4bff8d5b-7de6-4655-b397-69b0afc81113" providerId="ADAL" clId="{809E2BCC-7643-489D-993B-5B5888A64236}" dt="2025-04-16T02:58:40.092" v="3389" actId="1037"/>
          <ac:spMkLst>
            <pc:docMk/>
            <pc:sldMk cId="149145041" sldId="2147376454"/>
            <ac:spMk id="9" creationId="{8BB9CCA7-4472-D19E-BFC9-77050F51BFF1}"/>
          </ac:spMkLst>
        </pc:spChg>
        <pc:spChg chg="mod">
          <ac:chgData name="Jason Wiese" userId="4bff8d5b-7de6-4655-b397-69b0afc81113" providerId="ADAL" clId="{809E2BCC-7643-489D-993B-5B5888A64236}" dt="2025-04-16T16:36:45.127" v="6133" actId="20577"/>
          <ac:spMkLst>
            <pc:docMk/>
            <pc:sldMk cId="149145041" sldId="2147376454"/>
            <ac:spMk id="11" creationId="{A0DC8415-B05A-60E0-17F6-A2378835B18E}"/>
          </ac:spMkLst>
        </pc:spChg>
        <pc:spChg chg="mod">
          <ac:chgData name="Jason Wiese" userId="4bff8d5b-7de6-4655-b397-69b0afc81113" providerId="ADAL" clId="{809E2BCC-7643-489D-993B-5B5888A64236}" dt="2025-04-16T03:17:31.867" v="3966" actId="20577"/>
          <ac:spMkLst>
            <pc:docMk/>
            <pc:sldMk cId="149145041" sldId="2147376454"/>
            <ac:spMk id="14" creationId="{29C2A28D-EC0F-BCD5-7B62-A46FD2C5DD7B}"/>
          </ac:spMkLst>
        </pc:spChg>
        <pc:spChg chg="ord">
          <ac:chgData name="Jason Wiese" userId="4bff8d5b-7de6-4655-b397-69b0afc81113" providerId="ADAL" clId="{809E2BCC-7643-489D-993B-5B5888A64236}" dt="2025-04-16T02:58:33.032" v="3366" actId="166"/>
          <ac:spMkLst>
            <pc:docMk/>
            <pc:sldMk cId="149145041" sldId="2147376454"/>
            <ac:spMk id="15" creationId="{0D974509-F31F-AD75-A0BC-0D7E72AAD968}"/>
          </ac:spMkLst>
        </pc:spChg>
        <pc:spChg chg="mod">
          <ac:chgData name="Jason Wiese" userId="4bff8d5b-7de6-4655-b397-69b0afc81113" providerId="ADAL" clId="{809E2BCC-7643-489D-993B-5B5888A64236}" dt="2025-04-16T16:29:00.228" v="5919" actId="1076"/>
          <ac:spMkLst>
            <pc:docMk/>
            <pc:sldMk cId="149145041" sldId="2147376454"/>
            <ac:spMk id="17" creationId="{07B40D25-D98A-3574-7AA6-6EECDAEBC71D}"/>
          </ac:spMkLst>
        </pc:spChg>
        <pc:spChg chg="ord">
          <ac:chgData name="Jason Wiese" userId="4bff8d5b-7de6-4655-b397-69b0afc81113" providerId="ADAL" clId="{809E2BCC-7643-489D-993B-5B5888A64236}" dt="2025-04-16T02:58:27.328" v="3365" actId="166"/>
          <ac:spMkLst>
            <pc:docMk/>
            <pc:sldMk cId="149145041" sldId="2147376454"/>
            <ac:spMk id="19" creationId="{887CD816-5F16-092B-B20A-4A19432B97BE}"/>
          </ac:spMkLst>
        </pc:spChg>
        <pc:spChg chg="add mod">
          <ac:chgData name="Jason Wiese" userId="4bff8d5b-7de6-4655-b397-69b0afc81113" providerId="ADAL" clId="{809E2BCC-7643-489D-993B-5B5888A64236}" dt="2025-04-16T03:15:00.982" v="3947" actId="1076"/>
          <ac:spMkLst>
            <pc:docMk/>
            <pc:sldMk cId="149145041" sldId="2147376454"/>
            <ac:spMk id="20" creationId="{0F71A0B2-F83F-0E90-60CD-3DB9205BCD1B}"/>
          </ac:spMkLst>
        </pc:spChg>
        <pc:spChg chg="add mod">
          <ac:chgData name="Jason Wiese" userId="4bff8d5b-7de6-4655-b397-69b0afc81113" providerId="ADAL" clId="{809E2BCC-7643-489D-993B-5B5888A64236}" dt="2025-04-16T16:30:32.407" v="5927" actId="20577"/>
          <ac:spMkLst>
            <pc:docMk/>
            <pc:sldMk cId="149145041" sldId="2147376454"/>
            <ac:spMk id="22" creationId="{E4B62272-95B9-3923-7FF6-9BE0A13AAE36}"/>
          </ac:spMkLst>
        </pc:spChg>
        <pc:picChg chg="mod">
          <ac:chgData name="Jason Wiese" userId="4bff8d5b-7de6-4655-b397-69b0afc81113" providerId="ADAL" clId="{809E2BCC-7643-489D-993B-5B5888A64236}" dt="2025-04-16T03:11:35.570" v="3850" actId="1076"/>
          <ac:picMkLst>
            <pc:docMk/>
            <pc:sldMk cId="149145041" sldId="2147376454"/>
            <ac:picMk id="2050" creationId="{E66A9D08-3CD3-7BF0-2650-8E7EC2DCCA05}"/>
          </ac:picMkLst>
        </pc:picChg>
        <pc:cxnChg chg="add mod">
          <ac:chgData name="Jason Wiese" userId="4bff8d5b-7de6-4655-b397-69b0afc81113" providerId="ADAL" clId="{809E2BCC-7643-489D-993B-5B5888A64236}" dt="2025-04-16T16:29:35.209" v="5921" actId="1076"/>
          <ac:cxnSpMkLst>
            <pc:docMk/>
            <pc:sldMk cId="149145041" sldId="2147376454"/>
            <ac:cxnSpMk id="6" creationId="{267F76D0-9AFD-880E-19A0-58111AA40F48}"/>
          </ac:cxnSpMkLst>
        </pc:cxnChg>
        <pc:cxnChg chg="add mod">
          <ac:chgData name="Jason Wiese" userId="4bff8d5b-7de6-4655-b397-69b0afc81113" providerId="ADAL" clId="{809E2BCC-7643-489D-993B-5B5888A64236}" dt="2025-04-16T02:58:21.136" v="3364" actId="14100"/>
          <ac:cxnSpMkLst>
            <pc:docMk/>
            <pc:sldMk cId="149145041" sldId="2147376454"/>
            <ac:cxnSpMk id="21" creationId="{61AE8E5C-CD99-1EC4-7A95-9AF1348147C2}"/>
          </ac:cxnSpMkLst>
        </pc:cxnChg>
      </pc:sldChg>
      <pc:sldChg chg="addSp modSp mod ord">
        <pc:chgData name="Jason Wiese" userId="4bff8d5b-7de6-4655-b397-69b0afc81113" providerId="ADAL" clId="{809E2BCC-7643-489D-993B-5B5888A64236}" dt="2025-04-16T16:36:41.787" v="6132" actId="20577"/>
        <pc:sldMkLst>
          <pc:docMk/>
          <pc:sldMk cId="3463474205" sldId="2147376455"/>
        </pc:sldMkLst>
        <pc:spChg chg="mod">
          <ac:chgData name="Jason Wiese" userId="4bff8d5b-7de6-4655-b397-69b0afc81113" providerId="ADAL" clId="{809E2BCC-7643-489D-993B-5B5888A64236}" dt="2025-04-16T03:15:30.706" v="3951" actId="1035"/>
          <ac:spMkLst>
            <pc:docMk/>
            <pc:sldMk cId="3463474205" sldId="2147376455"/>
            <ac:spMk id="9" creationId="{3989646E-36BC-64EA-FF46-62317BF8716F}"/>
          </ac:spMkLst>
        </pc:spChg>
        <pc:spChg chg="mod">
          <ac:chgData name="Jason Wiese" userId="4bff8d5b-7de6-4655-b397-69b0afc81113" providerId="ADAL" clId="{809E2BCC-7643-489D-993B-5B5888A64236}" dt="2025-04-16T16:36:41.787" v="6132" actId="20577"/>
          <ac:spMkLst>
            <pc:docMk/>
            <pc:sldMk cId="3463474205" sldId="2147376455"/>
            <ac:spMk id="11" creationId="{1611531F-2FDF-50F4-B150-00EF1AAF61FB}"/>
          </ac:spMkLst>
        </pc:spChg>
        <pc:spChg chg="mod">
          <ac:chgData name="Jason Wiese" userId="4bff8d5b-7de6-4655-b397-69b0afc81113" providerId="ADAL" clId="{809E2BCC-7643-489D-993B-5B5888A64236}" dt="2025-04-16T03:17:37.715" v="3977" actId="20577"/>
          <ac:spMkLst>
            <pc:docMk/>
            <pc:sldMk cId="3463474205" sldId="2147376455"/>
            <ac:spMk id="14" creationId="{F6A49F04-75F5-150A-52C2-A9E7492FB33B}"/>
          </ac:spMkLst>
        </pc:spChg>
        <pc:spChg chg="mod">
          <ac:chgData name="Jason Wiese" userId="4bff8d5b-7de6-4655-b397-69b0afc81113" providerId="ADAL" clId="{809E2BCC-7643-489D-993B-5B5888A64236}" dt="2025-04-16T03:13:51.501" v="3925" actId="1076"/>
          <ac:spMkLst>
            <pc:docMk/>
            <pc:sldMk cId="3463474205" sldId="2147376455"/>
            <ac:spMk id="15" creationId="{FDCDB01D-7E4B-31CE-2DB8-C7B329F6A9C2}"/>
          </ac:spMkLst>
        </pc:spChg>
        <pc:spChg chg="mod">
          <ac:chgData name="Jason Wiese" userId="4bff8d5b-7de6-4655-b397-69b0afc81113" providerId="ADAL" clId="{809E2BCC-7643-489D-993B-5B5888A64236}" dt="2025-04-16T16:28:09.263" v="5918" actId="1076"/>
          <ac:spMkLst>
            <pc:docMk/>
            <pc:sldMk cId="3463474205" sldId="2147376455"/>
            <ac:spMk id="18" creationId="{17692F95-5320-12B5-C029-50BE37A7F56A}"/>
          </ac:spMkLst>
        </pc:spChg>
        <pc:spChg chg="mod">
          <ac:chgData name="Jason Wiese" userId="4bff8d5b-7de6-4655-b397-69b0afc81113" providerId="ADAL" clId="{809E2BCC-7643-489D-993B-5B5888A64236}" dt="2025-04-16T16:28:09.263" v="5918" actId="1076"/>
          <ac:spMkLst>
            <pc:docMk/>
            <pc:sldMk cId="3463474205" sldId="2147376455"/>
            <ac:spMk id="20" creationId="{6D2CF3C8-E49B-1905-0583-55917692FB62}"/>
          </ac:spMkLst>
        </pc:spChg>
        <pc:spChg chg="add mod">
          <ac:chgData name="Jason Wiese" userId="4bff8d5b-7de6-4655-b397-69b0afc81113" providerId="ADAL" clId="{809E2BCC-7643-489D-993B-5B5888A64236}" dt="2025-04-16T02:59:59.029" v="3395" actId="1076"/>
          <ac:spMkLst>
            <pc:docMk/>
            <pc:sldMk cId="3463474205" sldId="2147376455"/>
            <ac:spMk id="21" creationId="{AD5966B9-C1F3-16A8-5F99-EA80212A5E63}"/>
          </ac:spMkLst>
        </pc:spChg>
        <pc:picChg chg="mod">
          <ac:chgData name="Jason Wiese" userId="4bff8d5b-7de6-4655-b397-69b0afc81113" providerId="ADAL" clId="{809E2BCC-7643-489D-993B-5B5888A64236}" dt="2025-04-16T03:14:37.964" v="3944" actId="1035"/>
          <ac:picMkLst>
            <pc:docMk/>
            <pc:sldMk cId="3463474205" sldId="2147376455"/>
            <ac:picMk id="4098" creationId="{E7334115-7B4B-3C4E-4A63-778CCAFE736B}"/>
          </ac:picMkLst>
        </pc:picChg>
        <pc:cxnChg chg="mod">
          <ac:chgData name="Jason Wiese" userId="4bff8d5b-7de6-4655-b397-69b0afc81113" providerId="ADAL" clId="{809E2BCC-7643-489D-993B-5B5888A64236}" dt="2025-04-16T03:13:51.501" v="3925" actId="1076"/>
          <ac:cxnSpMkLst>
            <pc:docMk/>
            <pc:sldMk cId="3463474205" sldId="2147376455"/>
            <ac:cxnSpMk id="13" creationId="{6ACE89D5-8B8A-1FBF-3214-5DA3FB390E9F}"/>
          </ac:cxnSpMkLst>
        </pc:cxnChg>
      </pc:sldChg>
      <pc:sldChg chg="modSp mod">
        <pc:chgData name="Jason Wiese" userId="4bff8d5b-7de6-4655-b397-69b0afc81113" providerId="ADAL" clId="{809E2BCC-7643-489D-993B-5B5888A64236}" dt="2025-04-16T16:36:31.584" v="6129" actId="20577"/>
        <pc:sldMkLst>
          <pc:docMk/>
          <pc:sldMk cId="339641226" sldId="2147376456"/>
        </pc:sldMkLst>
        <pc:spChg chg="mod">
          <ac:chgData name="Jason Wiese" userId="4bff8d5b-7de6-4655-b397-69b0afc81113" providerId="ADAL" clId="{809E2BCC-7643-489D-993B-5B5888A64236}" dt="2025-04-16T16:36:31.584" v="6129" actId="20577"/>
          <ac:spMkLst>
            <pc:docMk/>
            <pc:sldMk cId="339641226" sldId="2147376456"/>
            <ac:spMk id="11" creationId="{F7372AA4-AC5D-ECE2-BD80-2C27088E7983}"/>
          </ac:spMkLst>
        </pc:spChg>
        <pc:spChg chg="mod">
          <ac:chgData name="Jason Wiese" userId="4bff8d5b-7de6-4655-b397-69b0afc81113" providerId="ADAL" clId="{809E2BCC-7643-489D-993B-5B5888A64236}" dt="2025-04-16T03:07:17.045" v="3411" actId="20577"/>
          <ac:spMkLst>
            <pc:docMk/>
            <pc:sldMk cId="339641226" sldId="2147376456"/>
            <ac:spMk id="14" creationId="{A2606C1D-F511-D297-6A46-97BFC1374261}"/>
          </ac:spMkLst>
        </pc:spChg>
        <pc:spChg chg="mod">
          <ac:chgData name="Jason Wiese" userId="4bff8d5b-7de6-4655-b397-69b0afc81113" providerId="ADAL" clId="{809E2BCC-7643-489D-993B-5B5888A64236}" dt="2025-04-16T16:32:16.270" v="5929" actId="1076"/>
          <ac:spMkLst>
            <pc:docMk/>
            <pc:sldMk cId="339641226" sldId="2147376456"/>
            <ac:spMk id="19" creationId="{A5F36707-C889-3390-6A9E-CA55C7F72764}"/>
          </ac:spMkLst>
        </pc:spChg>
        <pc:spChg chg="mod">
          <ac:chgData name="Jason Wiese" userId="4bff8d5b-7de6-4655-b397-69b0afc81113" providerId="ADAL" clId="{809E2BCC-7643-489D-993B-5B5888A64236}" dt="2025-04-16T16:32:16.270" v="5929" actId="1076"/>
          <ac:spMkLst>
            <pc:docMk/>
            <pc:sldMk cId="339641226" sldId="2147376456"/>
            <ac:spMk id="20" creationId="{8D3A1878-560F-D881-87E8-BDE670FF44D0}"/>
          </ac:spMkLst>
        </pc:spChg>
        <pc:spChg chg="mod">
          <ac:chgData name="Jason Wiese" userId="4bff8d5b-7de6-4655-b397-69b0afc81113" providerId="ADAL" clId="{809E2BCC-7643-489D-993B-5B5888A64236}" dt="2025-04-16T02:48:39.227" v="3106" actId="207"/>
          <ac:spMkLst>
            <pc:docMk/>
            <pc:sldMk cId="339641226" sldId="2147376456"/>
            <ac:spMk id="23" creationId="{5056935E-0BA3-5E64-B547-855A9C92B2EF}"/>
          </ac:spMkLst>
        </pc:spChg>
        <pc:spChg chg="ord">
          <ac:chgData name="Jason Wiese" userId="4bff8d5b-7de6-4655-b397-69b0afc81113" providerId="ADAL" clId="{809E2BCC-7643-489D-993B-5B5888A64236}" dt="2025-04-16T02:49:19.298" v="3112" actId="166"/>
          <ac:spMkLst>
            <pc:docMk/>
            <pc:sldMk cId="339641226" sldId="2147376456"/>
            <ac:spMk id="28" creationId="{D7A24E71-A6BD-6AE1-26F8-B14BF7131D56}"/>
          </ac:spMkLst>
        </pc:spChg>
        <pc:cxnChg chg="mod">
          <ac:chgData name="Jason Wiese" userId="4bff8d5b-7de6-4655-b397-69b0afc81113" providerId="ADAL" clId="{809E2BCC-7643-489D-993B-5B5888A64236}" dt="2025-04-16T02:49:09.848" v="3111" actId="1076"/>
          <ac:cxnSpMkLst>
            <pc:docMk/>
            <pc:sldMk cId="339641226" sldId="2147376456"/>
            <ac:cxnSpMk id="18" creationId="{35FB6D88-A4DA-3710-F2D0-6B03B5408F8C}"/>
          </ac:cxnSpMkLst>
        </pc:cxnChg>
        <pc:cxnChg chg="mod">
          <ac:chgData name="Jason Wiese" userId="4bff8d5b-7de6-4655-b397-69b0afc81113" providerId="ADAL" clId="{809E2BCC-7643-489D-993B-5B5888A64236}" dt="2025-04-16T02:48:50.677" v="3108" actId="1076"/>
          <ac:cxnSpMkLst>
            <pc:docMk/>
            <pc:sldMk cId="339641226" sldId="2147376456"/>
            <ac:cxnSpMk id="27" creationId="{80BAE555-BACD-C665-DDE4-EFE750CDC8C6}"/>
          </ac:cxnSpMkLst>
        </pc:cxnChg>
      </pc:sldChg>
      <pc:sldChg chg="addSp modSp mod">
        <pc:chgData name="Jason Wiese" userId="4bff8d5b-7de6-4655-b397-69b0afc81113" providerId="ADAL" clId="{809E2BCC-7643-489D-993B-5B5888A64236}" dt="2025-04-16T16:36:37.692" v="6131" actId="20577"/>
        <pc:sldMkLst>
          <pc:docMk/>
          <pc:sldMk cId="3336045229" sldId="2147376460"/>
        </pc:sldMkLst>
        <pc:spChg chg="mod">
          <ac:chgData name="Jason Wiese" userId="4bff8d5b-7de6-4655-b397-69b0afc81113" providerId="ADAL" clId="{809E2BCC-7643-489D-993B-5B5888A64236}" dt="2025-04-16T16:32:26.274" v="5930" actId="1076"/>
          <ac:spMkLst>
            <pc:docMk/>
            <pc:sldMk cId="3336045229" sldId="2147376460"/>
            <ac:spMk id="4" creationId="{505BAAB3-B23C-91B4-E82C-4E3CF80BF099}"/>
          </ac:spMkLst>
        </pc:spChg>
        <pc:spChg chg="mod">
          <ac:chgData name="Jason Wiese" userId="4bff8d5b-7de6-4655-b397-69b0afc81113" providerId="ADAL" clId="{809E2BCC-7643-489D-993B-5B5888A64236}" dt="2025-04-16T16:36:37.692" v="6131" actId="20577"/>
          <ac:spMkLst>
            <pc:docMk/>
            <pc:sldMk cId="3336045229" sldId="2147376460"/>
            <ac:spMk id="11" creationId="{87EF3677-416A-A543-202D-7E34C584D4ED}"/>
          </ac:spMkLst>
        </pc:spChg>
        <pc:spChg chg="mod">
          <ac:chgData name="Jason Wiese" userId="4bff8d5b-7de6-4655-b397-69b0afc81113" providerId="ADAL" clId="{809E2BCC-7643-489D-993B-5B5888A64236}" dt="2025-04-16T03:18:24.170" v="3990" actId="20577"/>
          <ac:spMkLst>
            <pc:docMk/>
            <pc:sldMk cId="3336045229" sldId="2147376460"/>
            <ac:spMk id="14" creationId="{CBB3C23D-98C4-C8AC-CCBB-E3E2CA272A38}"/>
          </ac:spMkLst>
        </pc:spChg>
        <pc:spChg chg="add mod">
          <ac:chgData name="Jason Wiese" userId="4bff8d5b-7de6-4655-b397-69b0afc81113" providerId="ADAL" clId="{809E2BCC-7643-489D-993B-5B5888A64236}" dt="2025-04-16T02:56:37.015" v="3325" actId="1076"/>
          <ac:spMkLst>
            <pc:docMk/>
            <pc:sldMk cId="3336045229" sldId="2147376460"/>
            <ac:spMk id="17" creationId="{5BABB727-3216-5891-96E6-8935C4B973AB}"/>
          </ac:spMkLst>
        </pc:spChg>
        <pc:spChg chg="add mod">
          <ac:chgData name="Jason Wiese" userId="4bff8d5b-7de6-4655-b397-69b0afc81113" providerId="ADAL" clId="{809E2BCC-7643-489D-993B-5B5888A64236}" dt="2025-04-16T16:26:30.511" v="5819" actId="20577"/>
          <ac:spMkLst>
            <pc:docMk/>
            <pc:sldMk cId="3336045229" sldId="2147376460"/>
            <ac:spMk id="18" creationId="{DBAC9005-0DA8-523D-997C-0A7250B97EA6}"/>
          </ac:spMkLst>
        </pc:spChg>
        <pc:spChg chg="mod">
          <ac:chgData name="Jason Wiese" userId="4bff8d5b-7de6-4655-b397-69b0afc81113" providerId="ADAL" clId="{809E2BCC-7643-489D-993B-5B5888A64236}" dt="2025-04-16T16:32:26.274" v="5930" actId="1076"/>
          <ac:spMkLst>
            <pc:docMk/>
            <pc:sldMk cId="3336045229" sldId="2147376460"/>
            <ac:spMk id="20" creationId="{7CD233F3-1F80-F99B-2789-947CDE1643C6}"/>
          </ac:spMkLst>
        </pc:spChg>
        <pc:spChg chg="add mod">
          <ac:chgData name="Jason Wiese" userId="4bff8d5b-7de6-4655-b397-69b0afc81113" providerId="ADAL" clId="{809E2BCC-7643-489D-993B-5B5888A64236}" dt="2025-04-16T16:26:39.716" v="5823" actId="20577"/>
          <ac:spMkLst>
            <pc:docMk/>
            <pc:sldMk cId="3336045229" sldId="2147376460"/>
            <ac:spMk id="26" creationId="{3993BC4B-8310-B16D-AF21-769AC44FCCC1}"/>
          </ac:spMkLst>
        </pc:spChg>
        <pc:cxnChg chg="add mod">
          <ac:chgData name="Jason Wiese" userId="4bff8d5b-7de6-4655-b397-69b0afc81113" providerId="ADAL" clId="{809E2BCC-7643-489D-993B-5B5888A64236}" dt="2025-04-16T16:25:48.088" v="5813" actId="14100"/>
          <ac:cxnSpMkLst>
            <pc:docMk/>
            <pc:sldMk cId="3336045229" sldId="2147376460"/>
            <ac:cxnSpMk id="15" creationId="{5A9D14F9-FF4B-3B9E-BBC8-DDAC78FDA03D}"/>
          </ac:cxnSpMkLst>
        </pc:cxnChg>
        <pc:cxnChg chg="add mod">
          <ac:chgData name="Jason Wiese" userId="4bff8d5b-7de6-4655-b397-69b0afc81113" providerId="ADAL" clId="{809E2BCC-7643-489D-993B-5B5888A64236}" dt="2025-04-16T16:26:08.826" v="5816" actId="14100"/>
          <ac:cxnSpMkLst>
            <pc:docMk/>
            <pc:sldMk cId="3336045229" sldId="2147376460"/>
            <ac:cxnSpMk id="25" creationId="{F4E5D46C-99EA-41D7-1D5D-DD8F68189A59}"/>
          </ac:cxnSpMkLst>
        </pc:cxnChg>
      </pc:sldChg>
      <pc:sldChg chg="modSp add mod">
        <pc:chgData name="Jason Wiese" userId="4bff8d5b-7de6-4655-b397-69b0afc81113" providerId="ADAL" clId="{809E2BCC-7643-489D-993B-5B5888A64236}" dt="2025-04-16T03:51:48.630" v="4554" actId="20577"/>
        <pc:sldMkLst>
          <pc:docMk/>
          <pc:sldMk cId="483617117" sldId="2147376461"/>
        </pc:sldMkLst>
        <pc:spChg chg="mod">
          <ac:chgData name="Jason Wiese" userId="4bff8d5b-7de6-4655-b397-69b0afc81113" providerId="ADAL" clId="{809E2BCC-7643-489D-993B-5B5888A64236}" dt="2025-04-16T03:51:48.630" v="4554" actId="20577"/>
          <ac:spMkLst>
            <pc:docMk/>
            <pc:sldMk cId="483617117" sldId="2147376461"/>
            <ac:spMk id="2" creationId="{DCDE77C7-FECE-FCEF-BCC4-98ACAB099798}"/>
          </ac:spMkLst>
        </pc:spChg>
      </pc:sldChg>
      <pc:sldChg chg="addSp delSp modSp add mod">
        <pc:chgData name="Jason Wiese" userId="4bff8d5b-7de6-4655-b397-69b0afc81113" providerId="ADAL" clId="{809E2BCC-7643-489D-993B-5B5888A64236}" dt="2025-04-16T16:47:03.634" v="6254"/>
        <pc:sldMkLst>
          <pc:docMk/>
          <pc:sldMk cId="3993532485" sldId="2147376462"/>
        </pc:sldMkLst>
        <pc:spChg chg="add mod">
          <ac:chgData name="Jason Wiese" userId="4bff8d5b-7de6-4655-b397-69b0afc81113" providerId="ADAL" clId="{809E2BCC-7643-489D-993B-5B5888A64236}" dt="2025-04-16T16:47:03.634" v="6254"/>
          <ac:spMkLst>
            <pc:docMk/>
            <pc:sldMk cId="3993532485" sldId="2147376462"/>
            <ac:spMk id="2" creationId="{F37BBEF8-FB07-EEFE-3F01-A6E39E2EFB18}"/>
          </ac:spMkLst>
        </pc:spChg>
        <pc:spChg chg="mod">
          <ac:chgData name="Jason Wiese" userId="4bff8d5b-7de6-4655-b397-69b0afc81113" providerId="ADAL" clId="{809E2BCC-7643-489D-993B-5B5888A64236}" dt="2025-04-16T02:34:52.402" v="2513" actId="313"/>
          <ac:spMkLst>
            <pc:docMk/>
            <pc:sldMk cId="3993532485" sldId="2147376462"/>
            <ac:spMk id="4" creationId="{B81D91CB-E746-EBD2-384F-11EEED747B3D}"/>
          </ac:spMkLst>
        </pc:spChg>
        <pc:spChg chg="mod">
          <ac:chgData name="Jason Wiese" userId="4bff8d5b-7de6-4655-b397-69b0afc81113" providerId="ADAL" clId="{809E2BCC-7643-489D-993B-5B5888A64236}" dt="2025-04-16T02:28:56.752" v="2244" actId="20577"/>
          <ac:spMkLst>
            <pc:docMk/>
            <pc:sldMk cId="3993532485" sldId="2147376462"/>
            <ac:spMk id="7" creationId="{04D02E13-EBBE-76D8-6DEB-FED25F738DD7}"/>
          </ac:spMkLst>
        </pc:spChg>
      </pc:sldChg>
      <pc:sldMasterChg chg="delSldLayout">
        <pc:chgData name="Jason Wiese" userId="4bff8d5b-7de6-4655-b397-69b0afc81113" providerId="ADAL" clId="{809E2BCC-7643-489D-993B-5B5888A64236}" dt="2025-04-16T02:45:08.550" v="3017" actId="2696"/>
        <pc:sldMasterMkLst>
          <pc:docMk/>
          <pc:sldMasterMk cId="1976410247" sldId="2147483708"/>
        </pc:sldMasterMkLst>
        <pc:sldLayoutChg chg="del">
          <pc:chgData name="Jason Wiese" userId="4bff8d5b-7de6-4655-b397-69b0afc81113" providerId="ADAL" clId="{809E2BCC-7643-489D-993B-5B5888A64236}" dt="2025-04-16T02:45:08.550" v="3017" actId="2696"/>
          <pc:sldLayoutMkLst>
            <pc:docMk/>
            <pc:sldMasterMk cId="1976410247" sldId="2147483708"/>
            <pc:sldLayoutMk cId="609539735" sldId="2147483729"/>
          </pc:sldLayoutMkLst>
        </pc:sldLayoutChg>
      </pc:sldMasterChg>
      <pc:sldMasterChg chg="del delSldLayout">
        <pc:chgData name="Jason Wiese" userId="4bff8d5b-7de6-4655-b397-69b0afc81113" providerId="ADAL" clId="{809E2BCC-7643-489D-993B-5B5888A64236}" dt="2025-04-16T03:41:31.114" v="4371" actId="47"/>
        <pc:sldMasterMkLst>
          <pc:docMk/>
          <pc:sldMasterMk cId="1872343351" sldId="2147483729"/>
        </pc:sldMasterMkLst>
        <pc:sldLayoutChg chg="del">
          <pc:chgData name="Jason Wiese" userId="4bff8d5b-7de6-4655-b397-69b0afc81113" providerId="ADAL" clId="{809E2BCC-7643-489D-993B-5B5888A64236}" dt="2025-04-16T03:41:31.114" v="4371" actId="47"/>
          <pc:sldLayoutMkLst>
            <pc:docMk/>
            <pc:sldMasterMk cId="1872343351" sldId="2147483729"/>
            <pc:sldLayoutMk cId="899004385" sldId="2147483730"/>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4206508554" sldId="2147483731"/>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1312959360" sldId="2147483732"/>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4165867928" sldId="2147483733"/>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980230785" sldId="2147483734"/>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4044893816" sldId="2147483735"/>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3851761491" sldId="2147483736"/>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3341034991" sldId="2147483737"/>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414019023" sldId="2147483738"/>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3778580585" sldId="2147483739"/>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3327175708" sldId="2147483740"/>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1598764749" sldId="2147483741"/>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1717492754" sldId="2147483742"/>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3227889452" sldId="2147483743"/>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3918768902" sldId="2147483744"/>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293956232" sldId="2147483745"/>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4035763478" sldId="2147483746"/>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177654749" sldId="2147483747"/>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2581427704" sldId="2147483748"/>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381389064" sldId="2147483749"/>
          </pc:sldLayoutMkLst>
        </pc:sldLayoutChg>
        <pc:sldLayoutChg chg="del">
          <pc:chgData name="Jason Wiese" userId="4bff8d5b-7de6-4655-b397-69b0afc81113" providerId="ADAL" clId="{809E2BCC-7643-489D-993B-5B5888A64236}" dt="2025-04-16T03:41:31.114" v="4371" actId="47"/>
          <pc:sldLayoutMkLst>
            <pc:docMk/>
            <pc:sldMasterMk cId="1872343351" sldId="2147483729"/>
            <pc:sldLayoutMk cId="2794855369" sldId="2147483750"/>
          </pc:sldLayoutMkLst>
        </pc:sldLayoutChg>
      </pc:sldMasterChg>
    </pc:docChg>
  </pc:docChgLst>
  <pc:docChgLst>
    <pc:chgData name="Karolina Guillen" userId="c1c08796-a0be-47c6-af52-5d31fd96ec50" providerId="ADAL" clId="{42FF77EB-20C4-40C9-8077-38B65B49473F}"/>
    <pc:docChg chg="custSel addSld modSld">
      <pc:chgData name="Karolina Guillen" userId="c1c08796-a0be-47c6-af52-5d31fd96ec50" providerId="ADAL" clId="{42FF77EB-20C4-40C9-8077-38B65B49473F}" dt="2025-03-06T19:34:41.509" v="103" actId="167"/>
      <pc:docMkLst>
        <pc:docMk/>
      </pc:docMkLst>
      <pc:sldChg chg="modSp mod">
        <pc:chgData name="Karolina Guillen" userId="c1c08796-a0be-47c6-af52-5d31fd96ec50" providerId="ADAL" clId="{42FF77EB-20C4-40C9-8077-38B65B49473F}" dt="2025-03-06T19:19:22.678" v="1" actId="20577"/>
        <pc:sldMkLst>
          <pc:docMk/>
          <pc:sldMk cId="2777948638" sldId="2146846015"/>
        </pc:sldMkLst>
      </pc:sldChg>
      <pc:sldChg chg="addSp delSp modSp add mod">
        <pc:chgData name="Karolina Guillen" userId="c1c08796-a0be-47c6-af52-5d31fd96ec50" providerId="ADAL" clId="{42FF77EB-20C4-40C9-8077-38B65B49473F}" dt="2025-03-06T19:34:41.509" v="103" actId="167"/>
        <pc:sldMkLst>
          <pc:docMk/>
          <pc:sldMk cId="2078611056" sldId="2146846064"/>
        </pc:sldMkLst>
        <pc:spChg chg="mod">
          <ac:chgData name="Karolina Guillen" userId="c1c08796-a0be-47c6-af52-5d31fd96ec50" providerId="ADAL" clId="{42FF77EB-20C4-40C9-8077-38B65B49473F}" dt="2025-03-06T19:21:13.888" v="84" actId="207"/>
          <ac:spMkLst>
            <pc:docMk/>
            <pc:sldMk cId="2078611056" sldId="2146846064"/>
            <ac:spMk id="5" creationId="{298E5FF6-0CFF-34AE-E171-3C9505F23ADD}"/>
          </ac:spMkLst>
        </pc:spChg>
        <pc:spChg chg="mod">
          <ac:chgData name="Karolina Guillen" userId="c1c08796-a0be-47c6-af52-5d31fd96ec50" providerId="ADAL" clId="{42FF77EB-20C4-40C9-8077-38B65B49473F}" dt="2025-03-06T19:21:56.751" v="96" actId="207"/>
          <ac:spMkLst>
            <pc:docMk/>
            <pc:sldMk cId="2078611056" sldId="2146846064"/>
            <ac:spMk id="10" creationId="{14EF5548-9FF8-90DC-2CEA-C86721D25633}"/>
          </ac:spMkLst>
        </pc:spChg>
        <pc:spChg chg="mod">
          <ac:chgData name="Karolina Guillen" userId="c1c08796-a0be-47c6-af52-5d31fd96ec50" providerId="ADAL" clId="{42FF77EB-20C4-40C9-8077-38B65B49473F}" dt="2025-03-06T19:21:28.119" v="91"/>
          <ac:spMkLst>
            <pc:docMk/>
            <pc:sldMk cId="2078611056" sldId="2146846064"/>
            <ac:spMk id="31" creationId="{38D6B7BF-E914-AC44-2D20-E875B734335D}"/>
          </ac:spMkLst>
        </pc:spChg>
        <pc:spChg chg="mod">
          <ac:chgData name="Karolina Guillen" userId="c1c08796-a0be-47c6-af52-5d31fd96ec50" providerId="ADAL" clId="{42FF77EB-20C4-40C9-8077-38B65B49473F}" dt="2025-03-06T19:21:28.119" v="91"/>
          <ac:spMkLst>
            <pc:docMk/>
            <pc:sldMk cId="2078611056" sldId="2146846064"/>
            <ac:spMk id="32" creationId="{F2E2BE3C-F7E2-7610-BB6C-05740AA886E5}"/>
          </ac:spMkLst>
        </pc:spChg>
        <pc:spChg chg="mod">
          <ac:chgData name="Karolina Guillen" userId="c1c08796-a0be-47c6-af52-5d31fd96ec50" providerId="ADAL" clId="{42FF77EB-20C4-40C9-8077-38B65B49473F}" dt="2025-03-06T19:21:28.119" v="91"/>
          <ac:spMkLst>
            <pc:docMk/>
            <pc:sldMk cId="2078611056" sldId="2146846064"/>
            <ac:spMk id="33" creationId="{1DBEE1AE-B64F-7E56-DE6E-D52D8F2B9BCB}"/>
          </ac:spMkLst>
        </pc:spChg>
        <pc:spChg chg="mod">
          <ac:chgData name="Karolina Guillen" userId="c1c08796-a0be-47c6-af52-5d31fd96ec50" providerId="ADAL" clId="{42FF77EB-20C4-40C9-8077-38B65B49473F}" dt="2025-03-06T19:21:28.119" v="91"/>
          <ac:spMkLst>
            <pc:docMk/>
            <pc:sldMk cId="2078611056" sldId="2146846064"/>
            <ac:spMk id="34" creationId="{3D5CB9D5-C61A-043F-E9BA-B1AB1D8BC0FE}"/>
          </ac:spMkLst>
        </pc:spChg>
        <pc:spChg chg="mod">
          <ac:chgData name="Karolina Guillen" userId="c1c08796-a0be-47c6-af52-5d31fd96ec50" providerId="ADAL" clId="{42FF77EB-20C4-40C9-8077-38B65B49473F}" dt="2025-03-06T19:21:28.119" v="91"/>
          <ac:spMkLst>
            <pc:docMk/>
            <pc:sldMk cId="2078611056" sldId="2146846064"/>
            <ac:spMk id="35" creationId="{032F579A-BAA7-76DA-C73F-2089F6139506}"/>
          </ac:spMkLst>
        </pc:spChg>
        <pc:picChg chg="add mod">
          <ac:chgData name="Karolina Guillen" userId="c1c08796-a0be-47c6-af52-5d31fd96ec50" providerId="ADAL" clId="{42FF77EB-20C4-40C9-8077-38B65B49473F}" dt="2025-03-06T19:21:28.119" v="91"/>
          <ac:picMkLst>
            <pc:docMk/>
            <pc:sldMk cId="2078611056" sldId="2146846064"/>
            <ac:picMk id="28" creationId="{4837BFAA-281D-B889-2A73-5F06CF4F2532}"/>
          </ac:picMkLst>
        </pc:picChg>
        <pc:picChg chg="add mod">
          <ac:chgData name="Karolina Guillen" userId="c1c08796-a0be-47c6-af52-5d31fd96ec50" providerId="ADAL" clId="{42FF77EB-20C4-40C9-8077-38B65B49473F}" dt="2025-03-06T19:21:28.119" v="91"/>
          <ac:picMkLst>
            <pc:docMk/>
            <pc:sldMk cId="2078611056" sldId="2146846064"/>
            <ac:picMk id="29" creationId="{3E3902FB-5A8B-272C-BEBF-AEE772D0C212}"/>
          </ac:picMkLst>
        </pc:picChg>
        <pc:picChg chg="add mod">
          <ac:chgData name="Karolina Guillen" userId="c1c08796-a0be-47c6-af52-5d31fd96ec50" providerId="ADAL" clId="{42FF77EB-20C4-40C9-8077-38B65B49473F}" dt="2025-03-06T19:21:28.119" v="91"/>
          <ac:picMkLst>
            <pc:docMk/>
            <pc:sldMk cId="2078611056" sldId="2146846064"/>
            <ac:picMk id="36" creationId="{E7F4A7CD-96CF-C19B-B9CD-ECBCE33A0732}"/>
          </ac:picMkLst>
        </pc:picChg>
        <pc:picChg chg="add mod ord modCrop">
          <ac:chgData name="Karolina Guillen" userId="c1c08796-a0be-47c6-af52-5d31fd96ec50" providerId="ADAL" clId="{42FF77EB-20C4-40C9-8077-38B65B49473F}" dt="2025-03-06T19:34:41.509" v="103" actId="167"/>
          <ac:picMkLst>
            <pc:docMk/>
            <pc:sldMk cId="2078611056" sldId="2146846064"/>
            <ac:picMk id="38" creationId="{67CF6D45-768B-35CD-79ED-B9135DFBF4CA}"/>
          </ac:picMkLst>
        </pc:picChg>
      </pc:sldChg>
    </pc:docChg>
  </pc:docChgLst>
  <pc:docChgLst>
    <pc:chgData name="Karolina Guillen" userId="c1c08796-a0be-47c6-af52-5d31fd96ec50" providerId="ADAL" clId="{3E238CF3-C8AE-4220-8DE7-D2F8F0908675}"/>
    <pc:docChg chg="undo redo custSel addSld delSld modSld">
      <pc:chgData name="Karolina Guillen" userId="c1c08796-a0be-47c6-af52-5d31fd96ec50" providerId="ADAL" clId="{3E238CF3-C8AE-4220-8DE7-D2F8F0908675}" dt="2025-04-24T13:54:45.721" v="4395" actId="14826"/>
      <pc:docMkLst>
        <pc:docMk/>
      </pc:docMkLst>
      <pc:sldChg chg="addSp delSp modSp mod">
        <pc:chgData name="Karolina Guillen" userId="c1c08796-a0be-47c6-af52-5d31fd96ec50" providerId="ADAL" clId="{3E238CF3-C8AE-4220-8DE7-D2F8F0908675}" dt="2025-04-16T15:15:23.836" v="4318" actId="1076"/>
        <pc:sldMkLst>
          <pc:docMk/>
          <pc:sldMk cId="1259661119" sldId="16304"/>
        </pc:sldMkLst>
        <pc:spChg chg="mod">
          <ac:chgData name="Karolina Guillen" userId="c1c08796-a0be-47c6-af52-5d31fd96ec50" providerId="ADAL" clId="{3E238CF3-C8AE-4220-8DE7-D2F8F0908675}" dt="2025-04-02T22:26:08.008" v="3087"/>
          <ac:spMkLst>
            <pc:docMk/>
            <pc:sldMk cId="1259661119" sldId="16304"/>
            <ac:spMk id="2" creationId="{E08729ED-BC0B-3FA2-DC04-0A15FA762853}"/>
          </ac:spMkLst>
        </pc:spChg>
        <pc:spChg chg="mod">
          <ac:chgData name="Karolina Guillen" userId="c1c08796-a0be-47c6-af52-5d31fd96ec50" providerId="ADAL" clId="{3E238CF3-C8AE-4220-8DE7-D2F8F0908675}" dt="2025-04-02T16:20:23.353" v="1082" actId="1035"/>
          <ac:spMkLst>
            <pc:docMk/>
            <pc:sldMk cId="1259661119" sldId="16304"/>
            <ac:spMk id="6" creationId="{B31A90A1-D319-42FF-8C4F-4E70EEB584DC}"/>
          </ac:spMkLst>
        </pc:spChg>
        <pc:spChg chg="mod">
          <ac:chgData name="Karolina Guillen" userId="c1c08796-a0be-47c6-af52-5d31fd96ec50" providerId="ADAL" clId="{3E238CF3-C8AE-4220-8DE7-D2F8F0908675}" dt="2025-04-02T16:20:05.063" v="1060" actId="1035"/>
          <ac:spMkLst>
            <pc:docMk/>
            <pc:sldMk cId="1259661119" sldId="16304"/>
            <ac:spMk id="11" creationId="{166CDCCA-7D79-49CD-8A93-9900AA188B4F}"/>
          </ac:spMkLst>
        </pc:spChg>
        <pc:spChg chg="mod topLvl">
          <ac:chgData name="Karolina Guillen" userId="c1c08796-a0be-47c6-af52-5d31fd96ec50" providerId="ADAL" clId="{3E238CF3-C8AE-4220-8DE7-D2F8F0908675}" dt="2025-04-02T16:20:23.353" v="1082" actId="1035"/>
          <ac:spMkLst>
            <pc:docMk/>
            <pc:sldMk cId="1259661119" sldId="16304"/>
            <ac:spMk id="45" creationId="{AFC7E004-F6C5-4A56-ACBB-8D9A44573B38}"/>
          </ac:spMkLst>
        </pc:spChg>
        <pc:spChg chg="mod topLvl">
          <ac:chgData name="Karolina Guillen" userId="c1c08796-a0be-47c6-af52-5d31fd96ec50" providerId="ADAL" clId="{3E238CF3-C8AE-4220-8DE7-D2F8F0908675}" dt="2025-04-02T16:20:23.353" v="1082" actId="1035"/>
          <ac:spMkLst>
            <pc:docMk/>
            <pc:sldMk cId="1259661119" sldId="16304"/>
            <ac:spMk id="48" creationId="{0F7A7326-F71D-4945-8F83-6AE331196C4E}"/>
          </ac:spMkLst>
        </pc:spChg>
        <pc:spChg chg="mod">
          <ac:chgData name="Karolina Guillen" userId="c1c08796-a0be-47c6-af52-5d31fd96ec50" providerId="ADAL" clId="{3E238CF3-C8AE-4220-8DE7-D2F8F0908675}" dt="2025-04-02T16:20:23.353" v="1082" actId="1035"/>
          <ac:spMkLst>
            <pc:docMk/>
            <pc:sldMk cId="1259661119" sldId="16304"/>
            <ac:spMk id="49" creationId="{35B3FF8A-FABD-4B28-B536-C882F686C5BE}"/>
          </ac:spMkLst>
        </pc:spChg>
        <pc:spChg chg="mod topLvl">
          <ac:chgData name="Karolina Guillen" userId="c1c08796-a0be-47c6-af52-5d31fd96ec50" providerId="ADAL" clId="{3E238CF3-C8AE-4220-8DE7-D2F8F0908675}" dt="2025-04-02T16:20:20.074" v="1071" actId="165"/>
          <ac:spMkLst>
            <pc:docMk/>
            <pc:sldMk cId="1259661119" sldId="16304"/>
            <ac:spMk id="50" creationId="{F0970B33-EEE1-42FF-B295-F1331BE9E72A}"/>
          </ac:spMkLst>
        </pc:spChg>
        <pc:spChg chg="mod topLvl">
          <ac:chgData name="Karolina Guillen" userId="c1c08796-a0be-47c6-af52-5d31fd96ec50" providerId="ADAL" clId="{3E238CF3-C8AE-4220-8DE7-D2F8F0908675}" dt="2025-04-02T16:20:23.353" v="1082" actId="1035"/>
          <ac:spMkLst>
            <pc:docMk/>
            <pc:sldMk cId="1259661119" sldId="16304"/>
            <ac:spMk id="51" creationId="{5A5469BF-9BC0-4028-AE74-B0119EBC7D0F}"/>
          </ac:spMkLst>
        </pc:spChg>
        <pc:spChg chg="mod">
          <ac:chgData name="Karolina Guillen" userId="c1c08796-a0be-47c6-af52-5d31fd96ec50" providerId="ADAL" clId="{3E238CF3-C8AE-4220-8DE7-D2F8F0908675}" dt="2025-04-02T16:19:10.405" v="1038" actId="20577"/>
          <ac:spMkLst>
            <pc:docMk/>
            <pc:sldMk cId="1259661119" sldId="16304"/>
            <ac:spMk id="52" creationId="{D5974594-7C04-44C1-9732-AABA833BDE46}"/>
          </ac:spMkLst>
        </pc:spChg>
        <pc:spChg chg="mod topLvl">
          <ac:chgData name="Karolina Guillen" userId="c1c08796-a0be-47c6-af52-5d31fd96ec50" providerId="ADAL" clId="{3E238CF3-C8AE-4220-8DE7-D2F8F0908675}" dt="2025-04-02T16:20:23.353" v="1082" actId="1035"/>
          <ac:spMkLst>
            <pc:docMk/>
            <pc:sldMk cId="1259661119" sldId="16304"/>
            <ac:spMk id="53" creationId="{4E8CCDAF-9453-4505-90E8-79E849563BE2}"/>
          </ac:spMkLst>
        </pc:spChg>
        <pc:spChg chg="mod topLvl">
          <ac:chgData name="Karolina Guillen" userId="c1c08796-a0be-47c6-af52-5d31fd96ec50" providerId="ADAL" clId="{3E238CF3-C8AE-4220-8DE7-D2F8F0908675}" dt="2025-04-02T16:20:23.353" v="1082" actId="1035"/>
          <ac:spMkLst>
            <pc:docMk/>
            <pc:sldMk cId="1259661119" sldId="16304"/>
            <ac:spMk id="55" creationId="{5D4A9E7D-2334-4C14-BD7B-9CBC4E957FC3}"/>
          </ac:spMkLst>
        </pc:spChg>
        <pc:spChg chg="mod">
          <ac:chgData name="Karolina Guillen" userId="c1c08796-a0be-47c6-af52-5d31fd96ec50" providerId="ADAL" clId="{3E238CF3-C8AE-4220-8DE7-D2F8F0908675}" dt="2025-04-03T16:59:54.322" v="3352" actId="20577"/>
          <ac:spMkLst>
            <pc:docMk/>
            <pc:sldMk cId="1259661119" sldId="16304"/>
            <ac:spMk id="59" creationId="{A5302D62-B5E0-402E-9363-DA37B15A0760}"/>
          </ac:spMkLst>
        </pc:spChg>
        <pc:spChg chg="mod">
          <ac:chgData name="Karolina Guillen" userId="c1c08796-a0be-47c6-af52-5d31fd96ec50" providerId="ADAL" clId="{3E238CF3-C8AE-4220-8DE7-D2F8F0908675}" dt="2025-04-03T16:59:59.223" v="3356" actId="20577"/>
          <ac:spMkLst>
            <pc:docMk/>
            <pc:sldMk cId="1259661119" sldId="16304"/>
            <ac:spMk id="66" creationId="{8B238173-ED7E-4DD4-802E-F4DACF4AA97F}"/>
          </ac:spMkLst>
        </pc:spChg>
        <pc:spChg chg="mod">
          <ac:chgData name="Karolina Guillen" userId="c1c08796-a0be-47c6-af52-5d31fd96ec50" providerId="ADAL" clId="{3E238CF3-C8AE-4220-8DE7-D2F8F0908675}" dt="2025-04-03T17:00:07.714" v="3359" actId="20577"/>
          <ac:spMkLst>
            <pc:docMk/>
            <pc:sldMk cId="1259661119" sldId="16304"/>
            <ac:spMk id="71" creationId="{05CD92F0-7935-4EE4-A4FB-C64F9157876D}"/>
          </ac:spMkLst>
        </pc:spChg>
        <pc:spChg chg="mod">
          <ac:chgData name="Karolina Guillen" userId="c1c08796-a0be-47c6-af52-5d31fd96ec50" providerId="ADAL" clId="{3E238CF3-C8AE-4220-8DE7-D2F8F0908675}" dt="2025-04-02T16:20:23.353" v="1082" actId="1035"/>
          <ac:spMkLst>
            <pc:docMk/>
            <pc:sldMk cId="1259661119" sldId="16304"/>
            <ac:spMk id="80" creationId="{5C98005F-913A-4BE8-8A55-F537D5B13335}"/>
          </ac:spMkLst>
        </pc:spChg>
        <pc:spChg chg="mod topLvl">
          <ac:chgData name="Karolina Guillen" userId="c1c08796-a0be-47c6-af52-5d31fd96ec50" providerId="ADAL" clId="{3E238CF3-C8AE-4220-8DE7-D2F8F0908675}" dt="2025-04-02T16:20:23.353" v="1082" actId="1035"/>
          <ac:spMkLst>
            <pc:docMk/>
            <pc:sldMk cId="1259661119" sldId="16304"/>
            <ac:spMk id="81" creationId="{FD8B8268-6ECD-43C5-8A82-FC8F76C7B45F}"/>
          </ac:spMkLst>
        </pc:spChg>
        <pc:spChg chg="mod">
          <ac:chgData name="Karolina Guillen" userId="c1c08796-a0be-47c6-af52-5d31fd96ec50" providerId="ADAL" clId="{3E238CF3-C8AE-4220-8DE7-D2F8F0908675}" dt="2025-04-02T16:20:23.353" v="1082" actId="1035"/>
          <ac:spMkLst>
            <pc:docMk/>
            <pc:sldMk cId="1259661119" sldId="16304"/>
            <ac:spMk id="82" creationId="{CEC0990B-1F50-4A0B-89A0-A983FCFAE3FD}"/>
          </ac:spMkLst>
        </pc:spChg>
        <pc:spChg chg="mod">
          <ac:chgData name="Karolina Guillen" userId="c1c08796-a0be-47c6-af52-5d31fd96ec50" providerId="ADAL" clId="{3E238CF3-C8AE-4220-8DE7-D2F8F0908675}" dt="2025-04-03T17:00:16.167" v="3363" actId="20577"/>
          <ac:spMkLst>
            <pc:docMk/>
            <pc:sldMk cId="1259661119" sldId="16304"/>
            <ac:spMk id="89" creationId="{FB2CD05B-BE54-40BD-AD5A-AE70CD2AFBA5}"/>
          </ac:spMkLst>
        </pc:spChg>
        <pc:graphicFrameChg chg="mod">
          <ac:chgData name="Karolina Guillen" userId="c1c08796-a0be-47c6-af52-5d31fd96ec50" providerId="ADAL" clId="{3E238CF3-C8AE-4220-8DE7-D2F8F0908675}" dt="2025-04-02T18:38:19.998" v="1137"/>
          <ac:graphicFrameMkLst>
            <pc:docMk/>
            <pc:sldMk cId="1259661119" sldId="16304"/>
            <ac:graphicFrameMk id="21" creationId="{E21DC8DF-6C85-4132-BE2C-9DC2FBF37320}"/>
          </ac:graphicFrameMkLst>
        </pc:graphicFrameChg>
        <pc:picChg chg="mod">
          <ac:chgData name="Karolina Guillen" userId="c1c08796-a0be-47c6-af52-5d31fd96ec50" providerId="ADAL" clId="{3E238CF3-C8AE-4220-8DE7-D2F8F0908675}" dt="2025-04-16T15:14:08.027" v="4312" actId="14826"/>
          <ac:picMkLst>
            <pc:docMk/>
            <pc:sldMk cId="1259661119" sldId="16304"/>
            <ac:picMk id="5" creationId="{7B84045C-4FE2-FC29-81AF-B2415586D8D1}"/>
          </ac:picMkLst>
        </pc:picChg>
        <pc:picChg chg="mod">
          <ac:chgData name="Karolina Guillen" userId="c1c08796-a0be-47c6-af52-5d31fd96ec50" providerId="ADAL" clId="{3E238CF3-C8AE-4220-8DE7-D2F8F0908675}" dt="2025-04-16T15:14:52.482" v="4315" actId="14826"/>
          <ac:picMkLst>
            <pc:docMk/>
            <pc:sldMk cId="1259661119" sldId="16304"/>
            <ac:picMk id="8" creationId="{AF557F9A-93D8-20CB-2268-C6E0418FEE2C}"/>
          </ac:picMkLst>
        </pc:picChg>
        <pc:picChg chg="mod">
          <ac:chgData name="Karolina Guillen" userId="c1c08796-a0be-47c6-af52-5d31fd96ec50" providerId="ADAL" clId="{3E238CF3-C8AE-4220-8DE7-D2F8F0908675}" dt="2025-04-16T15:14:39.796" v="4314" actId="14826"/>
          <ac:picMkLst>
            <pc:docMk/>
            <pc:sldMk cId="1259661119" sldId="16304"/>
            <ac:picMk id="10" creationId="{31696DD2-E5CD-A796-8730-69A344B89802}"/>
          </ac:picMkLst>
        </pc:picChg>
        <pc:picChg chg="mod">
          <ac:chgData name="Karolina Guillen" userId="c1c08796-a0be-47c6-af52-5d31fd96ec50" providerId="ADAL" clId="{3E238CF3-C8AE-4220-8DE7-D2F8F0908675}" dt="2025-04-16T15:12:13.489" v="4299" actId="14826"/>
          <ac:picMkLst>
            <pc:docMk/>
            <pc:sldMk cId="1259661119" sldId="16304"/>
            <ac:picMk id="14" creationId="{F63C791B-B695-2753-F614-75E77E0AA524}"/>
          </ac:picMkLst>
        </pc:picChg>
        <pc:picChg chg="mod">
          <ac:chgData name="Karolina Guillen" userId="c1c08796-a0be-47c6-af52-5d31fd96ec50" providerId="ADAL" clId="{3E238CF3-C8AE-4220-8DE7-D2F8F0908675}" dt="2025-04-10T18:47:38.590" v="3904"/>
          <ac:picMkLst>
            <pc:docMk/>
            <pc:sldMk cId="1259661119" sldId="16304"/>
            <ac:picMk id="15" creationId="{9C84B699-5015-2B30-A08B-90F3E8DAC5E9}"/>
          </ac:picMkLst>
        </pc:picChg>
        <pc:picChg chg="mod">
          <ac:chgData name="Karolina Guillen" userId="c1c08796-a0be-47c6-af52-5d31fd96ec50" providerId="ADAL" clId="{3E238CF3-C8AE-4220-8DE7-D2F8F0908675}" dt="2025-04-16T15:13:01.285" v="4308" actId="1076"/>
          <ac:picMkLst>
            <pc:docMk/>
            <pc:sldMk cId="1259661119" sldId="16304"/>
            <ac:picMk id="18" creationId="{01436DC0-D2CF-AAE3-EF2D-8B82C7DC427F}"/>
          </ac:picMkLst>
        </pc:picChg>
        <pc:picChg chg="mod">
          <ac:chgData name="Karolina Guillen" userId="c1c08796-a0be-47c6-af52-5d31fd96ec50" providerId="ADAL" clId="{3E238CF3-C8AE-4220-8DE7-D2F8F0908675}" dt="2025-04-16T15:13:32.330" v="4310" actId="14826"/>
          <ac:picMkLst>
            <pc:docMk/>
            <pc:sldMk cId="1259661119" sldId="16304"/>
            <ac:picMk id="19" creationId="{7608749D-73DE-3F13-545A-C5DD46A46707}"/>
          </ac:picMkLst>
        </pc:picChg>
        <pc:picChg chg="mod">
          <ac:chgData name="Karolina Guillen" userId="c1c08796-a0be-47c6-af52-5d31fd96ec50" providerId="ADAL" clId="{3E238CF3-C8AE-4220-8DE7-D2F8F0908675}" dt="2025-04-16T15:14:22.898" v="4313" actId="14826"/>
          <ac:picMkLst>
            <pc:docMk/>
            <pc:sldMk cId="1259661119" sldId="16304"/>
            <ac:picMk id="3076" creationId="{34311512-8EF8-1A6E-BB55-B3F177BF7A14}"/>
          </ac:picMkLst>
        </pc:picChg>
        <pc:picChg chg="mod">
          <ac:chgData name="Karolina Guillen" userId="c1c08796-a0be-47c6-af52-5d31fd96ec50" providerId="ADAL" clId="{3E238CF3-C8AE-4220-8DE7-D2F8F0908675}" dt="2025-04-16T15:15:23.836" v="4318" actId="1076"/>
          <ac:picMkLst>
            <pc:docMk/>
            <pc:sldMk cId="1259661119" sldId="16304"/>
            <ac:picMk id="3078" creationId="{1EF4DDF4-41E8-F8C2-9775-DB8FF3C23BC2}"/>
          </ac:picMkLst>
        </pc:picChg>
        <pc:picChg chg="mod">
          <ac:chgData name="Karolina Guillen" userId="c1c08796-a0be-47c6-af52-5d31fd96ec50" providerId="ADAL" clId="{3E238CF3-C8AE-4220-8DE7-D2F8F0908675}" dt="2025-04-16T15:12:37.492" v="4302" actId="1076"/>
          <ac:picMkLst>
            <pc:docMk/>
            <pc:sldMk cId="1259661119" sldId="16304"/>
            <ac:picMk id="3092" creationId="{8FA9E650-2E4A-13B3-226A-3015A02DFFB3}"/>
          </ac:picMkLst>
        </pc:picChg>
        <pc:picChg chg="mod">
          <ac:chgData name="Karolina Guillen" userId="c1c08796-a0be-47c6-af52-5d31fd96ec50" providerId="ADAL" clId="{3E238CF3-C8AE-4220-8DE7-D2F8F0908675}" dt="2025-04-16T15:12:43.268" v="4305" actId="14100"/>
          <ac:picMkLst>
            <pc:docMk/>
            <pc:sldMk cId="1259661119" sldId="16304"/>
            <ac:picMk id="3094" creationId="{AD0B2546-6024-F0A0-60FA-EED0E95C7262}"/>
          </ac:picMkLst>
        </pc:picChg>
        <pc:picChg chg="mod">
          <ac:chgData name="Karolina Guillen" userId="c1c08796-a0be-47c6-af52-5d31fd96ec50" providerId="ADAL" clId="{3E238CF3-C8AE-4220-8DE7-D2F8F0908675}" dt="2025-04-16T15:13:16.449" v="4309" actId="14826"/>
          <ac:picMkLst>
            <pc:docMk/>
            <pc:sldMk cId="1259661119" sldId="16304"/>
            <ac:picMk id="3098" creationId="{64073A25-DCD9-1FD8-05AA-537CFF45BD03}"/>
          </ac:picMkLst>
        </pc:picChg>
        <pc:picChg chg="mod">
          <ac:chgData name="Karolina Guillen" userId="c1c08796-a0be-47c6-af52-5d31fd96ec50" providerId="ADAL" clId="{3E238CF3-C8AE-4220-8DE7-D2F8F0908675}" dt="2025-04-16T15:13:46.386" v="4311" actId="14826"/>
          <ac:picMkLst>
            <pc:docMk/>
            <pc:sldMk cId="1259661119" sldId="16304"/>
            <ac:picMk id="3104" creationId="{8AAC9F2D-A698-2AA1-769C-F9B9FE5B93F8}"/>
          </ac:picMkLst>
        </pc:picChg>
        <pc:cxnChg chg="mod">
          <ac:chgData name="Karolina Guillen" userId="c1c08796-a0be-47c6-af52-5d31fd96ec50" providerId="ADAL" clId="{3E238CF3-C8AE-4220-8DE7-D2F8F0908675}" dt="2025-04-02T16:20:30.665" v="1083" actId="14100"/>
          <ac:cxnSpMkLst>
            <pc:docMk/>
            <pc:sldMk cId="1259661119" sldId="16304"/>
            <ac:cxnSpMk id="42" creationId="{5B5B647A-F84E-40C5-82D2-03C24CEA1048}"/>
          </ac:cxnSpMkLst>
        </pc:cxnChg>
      </pc:sldChg>
      <pc:sldChg chg="modSp mod">
        <pc:chgData name="Karolina Guillen" userId="c1c08796-a0be-47c6-af52-5d31fd96ec50" providerId="ADAL" clId="{3E238CF3-C8AE-4220-8DE7-D2F8F0908675}" dt="2025-04-02T21:21:56.648" v="2166" actId="20577"/>
        <pc:sldMkLst>
          <pc:docMk/>
          <pc:sldMk cId="2838979994" sldId="2144327929"/>
        </pc:sldMkLst>
        <pc:spChg chg="mod">
          <ac:chgData name="Karolina Guillen" userId="c1c08796-a0be-47c6-af52-5d31fd96ec50" providerId="ADAL" clId="{3E238CF3-C8AE-4220-8DE7-D2F8F0908675}" dt="2025-04-02T21:21:56.648" v="2166" actId="20577"/>
          <ac:spMkLst>
            <pc:docMk/>
            <pc:sldMk cId="2838979994" sldId="2144327929"/>
            <ac:spMk id="12" creationId="{D3ED8F18-80E6-D449-A031-541661F2A42F}"/>
          </ac:spMkLst>
        </pc:spChg>
      </pc:sldChg>
      <pc:sldChg chg="addSp delSp modSp mod">
        <pc:chgData name="Karolina Guillen" userId="c1c08796-a0be-47c6-af52-5d31fd96ec50" providerId="ADAL" clId="{3E238CF3-C8AE-4220-8DE7-D2F8F0908675}" dt="2025-04-16T15:08:48.725" v="4292" actId="14100"/>
        <pc:sldMkLst>
          <pc:docMk/>
          <pc:sldMk cId="2776143953" sldId="2144328274"/>
        </pc:sldMkLst>
        <pc:spChg chg="mod">
          <ac:chgData name="Karolina Guillen" userId="c1c08796-a0be-47c6-af52-5d31fd96ec50" providerId="ADAL" clId="{3E238CF3-C8AE-4220-8DE7-D2F8F0908675}" dt="2025-04-16T15:08:48.725" v="4292" actId="14100"/>
          <ac:spMkLst>
            <pc:docMk/>
            <pc:sldMk cId="2776143953" sldId="2144328274"/>
            <ac:spMk id="15" creationId="{66D956BA-16C4-0435-0EAA-2B38FB003EF9}"/>
          </ac:spMkLst>
        </pc:spChg>
        <pc:spChg chg="mod">
          <ac:chgData name="Karolina Guillen" userId="c1c08796-a0be-47c6-af52-5d31fd96ec50" providerId="ADAL" clId="{3E238CF3-C8AE-4220-8DE7-D2F8F0908675}" dt="2025-04-03T17:48:33.383" v="3628" actId="1036"/>
          <ac:spMkLst>
            <pc:docMk/>
            <pc:sldMk cId="2776143953" sldId="2144328274"/>
            <ac:spMk id="16" creationId="{46BD1D7B-CFFD-AB40-AE04-379262D9E97A}"/>
          </ac:spMkLst>
        </pc:spChg>
        <pc:spChg chg="mod">
          <ac:chgData name="Karolina Guillen" userId="c1c08796-a0be-47c6-af52-5d31fd96ec50" providerId="ADAL" clId="{3E238CF3-C8AE-4220-8DE7-D2F8F0908675}" dt="2025-04-16T15:07:02.010" v="4250" actId="20577"/>
          <ac:spMkLst>
            <pc:docMk/>
            <pc:sldMk cId="2776143953" sldId="2144328274"/>
            <ac:spMk id="17" creationId="{58CCDF68-1F83-5CBF-3D3F-68A8FAE7F713}"/>
          </ac:spMkLst>
        </pc:spChg>
        <pc:graphicFrameChg chg="add mod modGraphic">
          <ac:chgData name="Karolina Guillen" userId="c1c08796-a0be-47c6-af52-5d31fd96ec50" providerId="ADAL" clId="{3E238CF3-C8AE-4220-8DE7-D2F8F0908675}" dt="2025-04-03T17:51:59.419" v="3629" actId="115"/>
          <ac:graphicFrameMkLst>
            <pc:docMk/>
            <pc:sldMk cId="2776143953" sldId="2144328274"/>
            <ac:graphicFrameMk id="6" creationId="{40E7DF72-C8F7-0A07-F65D-C9EDB96755BB}"/>
          </ac:graphicFrameMkLst>
        </pc:graphicFrameChg>
      </pc:sldChg>
      <pc:sldChg chg="del">
        <pc:chgData name="Karolina Guillen" userId="c1c08796-a0be-47c6-af52-5d31fd96ec50" providerId="ADAL" clId="{3E238CF3-C8AE-4220-8DE7-D2F8F0908675}" dt="2025-04-02T21:22:29.139" v="2167" actId="47"/>
        <pc:sldMkLst>
          <pc:docMk/>
          <pc:sldMk cId="1334572820" sldId="2146846014"/>
        </pc:sldMkLst>
      </pc:sldChg>
      <pc:sldChg chg="modSp del mod">
        <pc:chgData name="Karolina Guillen" userId="c1c08796-a0be-47c6-af52-5d31fd96ec50" providerId="ADAL" clId="{3E238CF3-C8AE-4220-8DE7-D2F8F0908675}" dt="2025-04-02T18:48:16.655" v="1283" actId="47"/>
        <pc:sldMkLst>
          <pc:docMk/>
          <pc:sldMk cId="2777948638" sldId="2146846015"/>
        </pc:sldMkLst>
      </pc:sldChg>
      <pc:sldChg chg="del">
        <pc:chgData name="Karolina Guillen" userId="c1c08796-a0be-47c6-af52-5d31fd96ec50" providerId="ADAL" clId="{3E238CF3-C8AE-4220-8DE7-D2F8F0908675}" dt="2025-04-02T19:47:45.885" v="1463" actId="47"/>
        <pc:sldMkLst>
          <pc:docMk/>
          <pc:sldMk cId="696478062" sldId="2146846024"/>
        </pc:sldMkLst>
      </pc:sldChg>
      <pc:sldChg chg="addSp modSp mod">
        <pc:chgData name="Karolina Guillen" userId="c1c08796-a0be-47c6-af52-5d31fd96ec50" providerId="ADAL" clId="{3E238CF3-C8AE-4220-8DE7-D2F8F0908675}" dt="2025-04-16T15:20:09.827" v="4319" actId="14826"/>
        <pc:sldMkLst>
          <pc:docMk/>
          <pc:sldMk cId="4062622124" sldId="2146846025"/>
        </pc:sldMkLst>
        <pc:spChg chg="mod">
          <ac:chgData name="Karolina Guillen" userId="c1c08796-a0be-47c6-af52-5d31fd96ec50" providerId="ADAL" clId="{3E238CF3-C8AE-4220-8DE7-D2F8F0908675}" dt="2025-04-02T22:25:20.528" v="3084" actId="20577"/>
          <ac:spMkLst>
            <pc:docMk/>
            <pc:sldMk cId="4062622124" sldId="2146846025"/>
            <ac:spMk id="4" creationId="{1BF894CE-5EB9-4BB3-F6C7-477E37F6A6AA}"/>
          </ac:spMkLst>
        </pc:spChg>
        <pc:picChg chg="mod">
          <ac:chgData name="Karolina Guillen" userId="c1c08796-a0be-47c6-af52-5d31fd96ec50" providerId="ADAL" clId="{3E238CF3-C8AE-4220-8DE7-D2F8F0908675}" dt="2025-04-10T18:42:20.535" v="3894"/>
          <ac:picMkLst>
            <pc:docMk/>
            <pc:sldMk cId="4062622124" sldId="2146846025"/>
            <ac:picMk id="24" creationId="{561D455A-AF6A-5239-C3FE-34A115B9581D}"/>
          </ac:picMkLst>
        </pc:picChg>
        <pc:picChg chg="mod">
          <ac:chgData name="Karolina Guillen" userId="c1c08796-a0be-47c6-af52-5d31fd96ec50" providerId="ADAL" clId="{3E238CF3-C8AE-4220-8DE7-D2F8F0908675}" dt="2025-04-16T15:20:09.827" v="4319" actId="14826"/>
          <ac:picMkLst>
            <pc:docMk/>
            <pc:sldMk cId="4062622124" sldId="2146846025"/>
            <ac:picMk id="54" creationId="{812E1479-B82B-FAA9-24F4-FA087D9764F2}"/>
          </ac:picMkLst>
        </pc:picChg>
      </pc:sldChg>
      <pc:sldChg chg="addSp delSp modSp mod">
        <pc:chgData name="Karolina Guillen" userId="c1c08796-a0be-47c6-af52-5d31fd96ec50" providerId="ADAL" clId="{3E238CF3-C8AE-4220-8DE7-D2F8F0908675}" dt="2025-04-02T21:51:01.827" v="2729" actId="20577"/>
        <pc:sldMkLst>
          <pc:docMk/>
          <pc:sldMk cId="2360611124" sldId="2146846028"/>
        </pc:sldMkLst>
        <pc:spChg chg="mod">
          <ac:chgData name="Karolina Guillen" userId="c1c08796-a0be-47c6-af52-5d31fd96ec50" providerId="ADAL" clId="{3E238CF3-C8AE-4220-8DE7-D2F8F0908675}" dt="2025-04-02T21:48:14.879" v="2664" actId="20577"/>
          <ac:spMkLst>
            <pc:docMk/>
            <pc:sldMk cId="2360611124" sldId="2146846028"/>
            <ac:spMk id="3" creationId="{FC807220-BE6F-E2A7-AE1E-E305636B57FA}"/>
          </ac:spMkLst>
        </pc:spChg>
        <pc:spChg chg="mod">
          <ac:chgData name="Karolina Guillen" userId="c1c08796-a0be-47c6-af52-5d31fd96ec50" providerId="ADAL" clId="{3E238CF3-C8AE-4220-8DE7-D2F8F0908675}" dt="2025-04-02T21:44:30.368" v="2573" actId="207"/>
          <ac:spMkLst>
            <pc:docMk/>
            <pc:sldMk cId="2360611124" sldId="2146846028"/>
            <ac:spMk id="4" creationId="{6B894988-6978-2D56-086C-F0EEEA007F45}"/>
          </ac:spMkLst>
        </pc:spChg>
        <pc:spChg chg="mod">
          <ac:chgData name="Karolina Guillen" userId="c1c08796-a0be-47c6-af52-5d31fd96ec50" providerId="ADAL" clId="{3E238CF3-C8AE-4220-8DE7-D2F8F0908675}" dt="2025-04-02T21:28:31.485" v="2283" actId="1036"/>
          <ac:spMkLst>
            <pc:docMk/>
            <pc:sldMk cId="2360611124" sldId="2146846028"/>
            <ac:spMk id="6" creationId="{D5564B5B-CF1C-71F0-0395-0BFB64E081B1}"/>
          </ac:spMkLst>
        </pc:spChg>
        <pc:spChg chg="mod">
          <ac:chgData name="Karolina Guillen" userId="c1c08796-a0be-47c6-af52-5d31fd96ec50" providerId="ADAL" clId="{3E238CF3-C8AE-4220-8DE7-D2F8F0908675}" dt="2025-04-02T21:45:12.123" v="2581" actId="207"/>
          <ac:spMkLst>
            <pc:docMk/>
            <pc:sldMk cId="2360611124" sldId="2146846028"/>
            <ac:spMk id="7" creationId="{03CAC775-4303-EC6C-8724-DFCFCBA9B47F}"/>
          </ac:spMkLst>
        </pc:spChg>
        <pc:spChg chg="mod">
          <ac:chgData name="Karolina Guillen" userId="c1c08796-a0be-47c6-af52-5d31fd96ec50" providerId="ADAL" clId="{3E238CF3-C8AE-4220-8DE7-D2F8F0908675}" dt="2025-04-02T21:51:01.827" v="2729" actId="20577"/>
          <ac:spMkLst>
            <pc:docMk/>
            <pc:sldMk cId="2360611124" sldId="2146846028"/>
            <ac:spMk id="9" creationId="{0EF3D271-23F2-87D8-09C4-F79349A5D4AD}"/>
          </ac:spMkLst>
        </pc:spChg>
        <pc:spChg chg="mod">
          <ac:chgData name="Karolina Guillen" userId="c1c08796-a0be-47c6-af52-5d31fd96ec50" providerId="ADAL" clId="{3E238CF3-C8AE-4220-8DE7-D2F8F0908675}" dt="2025-04-02T21:25:00.665" v="2189" actId="20577"/>
          <ac:spMkLst>
            <pc:docMk/>
            <pc:sldMk cId="2360611124" sldId="2146846028"/>
            <ac:spMk id="10" creationId="{AAD60606-9A81-9B6D-8463-93F2EE33B5BB}"/>
          </ac:spMkLst>
        </pc:spChg>
        <pc:spChg chg="mod">
          <ac:chgData name="Karolina Guillen" userId="c1c08796-a0be-47c6-af52-5d31fd96ec50" providerId="ADAL" clId="{3E238CF3-C8AE-4220-8DE7-D2F8F0908675}" dt="2025-04-02T21:46:53.740" v="2652" actId="20577"/>
          <ac:spMkLst>
            <pc:docMk/>
            <pc:sldMk cId="2360611124" sldId="2146846028"/>
            <ac:spMk id="12" creationId="{06DA3681-761C-7489-567A-76D14D37CBFE}"/>
          </ac:spMkLst>
        </pc:spChg>
        <pc:spChg chg="mod">
          <ac:chgData name="Karolina Guillen" userId="c1c08796-a0be-47c6-af52-5d31fd96ec50" providerId="ADAL" clId="{3E238CF3-C8AE-4220-8DE7-D2F8F0908675}" dt="2025-04-02T21:39:42.427" v="2453" actId="20577"/>
          <ac:spMkLst>
            <pc:docMk/>
            <pc:sldMk cId="2360611124" sldId="2146846028"/>
            <ac:spMk id="19" creationId="{0EBE058D-A0A3-74CE-6B0C-38A7D4BDDCBF}"/>
          </ac:spMkLst>
        </pc:spChg>
        <pc:spChg chg="mod">
          <ac:chgData name="Karolina Guillen" userId="c1c08796-a0be-47c6-af52-5d31fd96ec50" providerId="ADAL" clId="{3E238CF3-C8AE-4220-8DE7-D2F8F0908675}" dt="2025-04-02T21:31:16.192" v="2333" actId="207"/>
          <ac:spMkLst>
            <pc:docMk/>
            <pc:sldMk cId="2360611124" sldId="2146846028"/>
            <ac:spMk id="20" creationId="{ACF50B05-F411-67F1-AE7B-7F9CCAD5A0B2}"/>
          </ac:spMkLst>
        </pc:spChg>
        <pc:spChg chg="mod">
          <ac:chgData name="Karolina Guillen" userId="c1c08796-a0be-47c6-af52-5d31fd96ec50" providerId="ADAL" clId="{3E238CF3-C8AE-4220-8DE7-D2F8F0908675}" dt="2025-04-02T21:40:27.995" v="2459" actId="20577"/>
          <ac:spMkLst>
            <pc:docMk/>
            <pc:sldMk cId="2360611124" sldId="2146846028"/>
            <ac:spMk id="21" creationId="{D02FF4F6-B777-7BA0-7C66-826D8E9A997D}"/>
          </ac:spMkLst>
        </pc:spChg>
        <pc:spChg chg="mod">
          <ac:chgData name="Karolina Guillen" userId="c1c08796-a0be-47c6-af52-5d31fd96ec50" providerId="ADAL" clId="{3E238CF3-C8AE-4220-8DE7-D2F8F0908675}" dt="2025-04-02T21:46:49.867" v="2648" actId="20577"/>
          <ac:spMkLst>
            <pc:docMk/>
            <pc:sldMk cId="2360611124" sldId="2146846028"/>
            <ac:spMk id="24" creationId="{E6054948-288E-36B8-06CE-DD125DEE3B6D}"/>
          </ac:spMkLst>
        </pc:spChg>
        <pc:spChg chg="mod">
          <ac:chgData name="Karolina Guillen" userId="c1c08796-a0be-47c6-af52-5d31fd96ec50" providerId="ADAL" clId="{3E238CF3-C8AE-4220-8DE7-D2F8F0908675}" dt="2025-04-02T21:39:56.270" v="2456" actId="20577"/>
          <ac:spMkLst>
            <pc:docMk/>
            <pc:sldMk cId="2360611124" sldId="2146846028"/>
            <ac:spMk id="25" creationId="{2EBF6D5C-592E-460B-2472-7A8488703B74}"/>
          </ac:spMkLst>
        </pc:spChg>
        <pc:spChg chg="mod">
          <ac:chgData name="Karolina Guillen" userId="c1c08796-a0be-47c6-af52-5d31fd96ec50" providerId="ADAL" clId="{3E238CF3-C8AE-4220-8DE7-D2F8F0908675}" dt="2025-04-02T21:46:51.487" v="2650" actId="20577"/>
          <ac:spMkLst>
            <pc:docMk/>
            <pc:sldMk cId="2360611124" sldId="2146846028"/>
            <ac:spMk id="28" creationId="{EC3FB3CE-81C3-D51C-93BF-2C285873DAE3}"/>
          </ac:spMkLst>
        </pc:spChg>
        <pc:picChg chg="add mod">
          <ac:chgData name="Karolina Guillen" userId="c1c08796-a0be-47c6-af52-5d31fd96ec50" providerId="ADAL" clId="{3E238CF3-C8AE-4220-8DE7-D2F8F0908675}" dt="2025-04-02T21:24:31.016" v="2183" actId="1076"/>
          <ac:picMkLst>
            <pc:docMk/>
            <pc:sldMk cId="2360611124" sldId="2146846028"/>
            <ac:picMk id="1026" creationId="{9B346876-D9E5-2787-DA96-EC5F589B640C}"/>
          </ac:picMkLst>
        </pc:picChg>
        <pc:picChg chg="add mod">
          <ac:chgData name="Karolina Guillen" userId="c1c08796-a0be-47c6-af52-5d31fd96ec50" providerId="ADAL" clId="{3E238CF3-C8AE-4220-8DE7-D2F8F0908675}" dt="2025-04-02T21:28:11.735" v="2264" actId="1076"/>
          <ac:picMkLst>
            <pc:docMk/>
            <pc:sldMk cId="2360611124" sldId="2146846028"/>
            <ac:picMk id="1028" creationId="{9E9613AB-1AC6-D23F-C867-8BF33DB12C7A}"/>
          </ac:picMkLst>
        </pc:picChg>
        <pc:picChg chg="add mod">
          <ac:chgData name="Karolina Guillen" userId="c1c08796-a0be-47c6-af52-5d31fd96ec50" providerId="ADAL" clId="{3E238CF3-C8AE-4220-8DE7-D2F8F0908675}" dt="2025-04-02T21:30:54.876" v="2325" actId="12788"/>
          <ac:picMkLst>
            <pc:docMk/>
            <pc:sldMk cId="2360611124" sldId="2146846028"/>
            <ac:picMk id="1030" creationId="{D719BB82-FDD9-6522-E8C3-EDD51BB13F3E}"/>
          </ac:picMkLst>
        </pc:picChg>
        <pc:picChg chg="add mod">
          <ac:chgData name="Karolina Guillen" userId="c1c08796-a0be-47c6-af52-5d31fd96ec50" providerId="ADAL" clId="{3E238CF3-C8AE-4220-8DE7-D2F8F0908675}" dt="2025-04-02T21:41:10.992" v="2474" actId="1076"/>
          <ac:picMkLst>
            <pc:docMk/>
            <pc:sldMk cId="2360611124" sldId="2146846028"/>
            <ac:picMk id="1032" creationId="{EE62EC4E-D51C-6381-32DA-A1B7455D5B35}"/>
          </ac:picMkLst>
        </pc:picChg>
        <pc:picChg chg="add mod">
          <ac:chgData name="Karolina Guillen" userId="c1c08796-a0be-47c6-af52-5d31fd96ec50" providerId="ADAL" clId="{3E238CF3-C8AE-4220-8DE7-D2F8F0908675}" dt="2025-04-02T21:48:19.953" v="2665" actId="1076"/>
          <ac:picMkLst>
            <pc:docMk/>
            <pc:sldMk cId="2360611124" sldId="2146846028"/>
            <ac:picMk id="1034" creationId="{92A1D049-BE30-F023-AF25-1BC603BAB252}"/>
          </ac:picMkLst>
        </pc:picChg>
        <pc:picChg chg="add mod">
          <ac:chgData name="Karolina Guillen" userId="c1c08796-a0be-47c6-af52-5d31fd96ec50" providerId="ADAL" clId="{3E238CF3-C8AE-4220-8DE7-D2F8F0908675}" dt="2025-04-02T21:47:32.961" v="2656" actId="1076"/>
          <ac:picMkLst>
            <pc:docMk/>
            <pc:sldMk cId="2360611124" sldId="2146846028"/>
            <ac:picMk id="1036" creationId="{3E15B07A-E9E7-9613-E2F2-595B67F0D3C8}"/>
          </ac:picMkLst>
        </pc:picChg>
      </pc:sldChg>
      <pc:sldChg chg="addSp delSp modSp mod">
        <pc:chgData name="Karolina Guillen" userId="c1c08796-a0be-47c6-af52-5d31fd96ec50" providerId="ADAL" clId="{3E238CF3-C8AE-4220-8DE7-D2F8F0908675}" dt="2025-04-16T15:21:45.500" v="4323" actId="14826"/>
        <pc:sldMkLst>
          <pc:docMk/>
          <pc:sldMk cId="2268208791" sldId="2146846032"/>
        </pc:sldMkLst>
        <pc:spChg chg="mod">
          <ac:chgData name="Karolina Guillen" userId="c1c08796-a0be-47c6-af52-5d31fd96ec50" providerId="ADAL" clId="{3E238CF3-C8AE-4220-8DE7-D2F8F0908675}" dt="2025-04-03T16:49:00.135" v="3252" actId="1036"/>
          <ac:spMkLst>
            <pc:docMk/>
            <pc:sldMk cId="2268208791" sldId="2146846032"/>
            <ac:spMk id="2" creationId="{6D1F192A-19A4-44ED-5C18-1BFDEFBB33D0}"/>
          </ac:spMkLst>
        </pc:spChg>
        <pc:spChg chg="mod">
          <ac:chgData name="Karolina Guillen" userId="c1c08796-a0be-47c6-af52-5d31fd96ec50" providerId="ADAL" clId="{3E238CF3-C8AE-4220-8DE7-D2F8F0908675}" dt="2025-04-16T15:21:19.417" v="4322" actId="14826"/>
          <ac:spMkLst>
            <pc:docMk/>
            <pc:sldMk cId="2268208791" sldId="2146846032"/>
            <ac:spMk id="3" creationId="{FBBF0F63-A073-DDB4-FD02-138C3151F923}"/>
          </ac:spMkLst>
        </pc:spChg>
        <pc:spChg chg="mod">
          <ac:chgData name="Karolina Guillen" userId="c1c08796-a0be-47c6-af52-5d31fd96ec50" providerId="ADAL" clId="{3E238CF3-C8AE-4220-8DE7-D2F8F0908675}" dt="2025-04-02T21:51:24.527" v="2730"/>
          <ac:spMkLst>
            <pc:docMk/>
            <pc:sldMk cId="2268208791" sldId="2146846032"/>
            <ac:spMk id="4" creationId="{1BF894CE-5EB9-4BB3-F6C7-477E37F6A6AA}"/>
          </ac:spMkLst>
        </pc:spChg>
        <pc:spChg chg="mod">
          <ac:chgData name="Karolina Guillen" userId="c1c08796-a0be-47c6-af52-5d31fd96ec50" providerId="ADAL" clId="{3E238CF3-C8AE-4220-8DE7-D2F8F0908675}" dt="2025-04-16T15:21:19.417" v="4322" actId="14826"/>
          <ac:spMkLst>
            <pc:docMk/>
            <pc:sldMk cId="2268208791" sldId="2146846032"/>
            <ac:spMk id="6" creationId="{A5161594-C82D-87A6-A9DC-831BCC20D247}"/>
          </ac:spMkLst>
        </pc:spChg>
        <pc:spChg chg="mod">
          <ac:chgData name="Karolina Guillen" userId="c1c08796-a0be-47c6-af52-5d31fd96ec50" providerId="ADAL" clId="{3E238CF3-C8AE-4220-8DE7-D2F8F0908675}" dt="2025-04-16T15:21:19.417" v="4322" actId="14826"/>
          <ac:spMkLst>
            <pc:docMk/>
            <pc:sldMk cId="2268208791" sldId="2146846032"/>
            <ac:spMk id="11" creationId="{DC440DB3-4CC1-8E90-8EFC-310A4AE6E2E6}"/>
          </ac:spMkLst>
        </pc:spChg>
        <pc:spChg chg="mod">
          <ac:chgData name="Karolina Guillen" userId="c1c08796-a0be-47c6-af52-5d31fd96ec50" providerId="ADAL" clId="{3E238CF3-C8AE-4220-8DE7-D2F8F0908675}" dt="2025-04-03T16:48:34.324" v="3246" actId="208"/>
          <ac:spMkLst>
            <pc:docMk/>
            <pc:sldMk cId="2268208791" sldId="2146846032"/>
            <ac:spMk id="13" creationId="{3DE16F1C-FEF0-FC85-943A-2468677C5648}"/>
          </ac:spMkLst>
        </pc:spChg>
        <pc:spChg chg="mod">
          <ac:chgData name="Karolina Guillen" userId="c1c08796-a0be-47c6-af52-5d31fd96ec50" providerId="ADAL" clId="{3E238CF3-C8AE-4220-8DE7-D2F8F0908675}" dt="2025-04-03T16:52:46.147" v="3291" actId="20577"/>
          <ac:spMkLst>
            <pc:docMk/>
            <pc:sldMk cId="2268208791" sldId="2146846032"/>
            <ac:spMk id="14" creationId="{130006F6-0F19-DE14-6530-E2D3799210CB}"/>
          </ac:spMkLst>
        </pc:spChg>
        <pc:spChg chg="add mod">
          <ac:chgData name="Karolina Guillen" userId="c1c08796-a0be-47c6-af52-5d31fd96ec50" providerId="ADAL" clId="{3E238CF3-C8AE-4220-8DE7-D2F8F0908675}" dt="2025-04-03T16:52:51.083" v="3292" actId="164"/>
          <ac:spMkLst>
            <pc:docMk/>
            <pc:sldMk cId="2268208791" sldId="2146846032"/>
            <ac:spMk id="17" creationId="{E7558F99-39AB-7EE3-BE0F-B0D77C18C9CB}"/>
          </ac:spMkLst>
        </pc:spChg>
        <pc:spChg chg="mod">
          <ac:chgData name="Karolina Guillen" userId="c1c08796-a0be-47c6-af52-5d31fd96ec50" providerId="ADAL" clId="{3E238CF3-C8AE-4220-8DE7-D2F8F0908675}" dt="2025-04-03T16:44:52.416" v="3176" actId="1076"/>
          <ac:spMkLst>
            <pc:docMk/>
            <pc:sldMk cId="2268208791" sldId="2146846032"/>
            <ac:spMk id="44" creationId="{A76B8C3E-C268-FE4D-2CF9-162E259337DD}"/>
          </ac:spMkLst>
        </pc:spChg>
        <pc:spChg chg="mod">
          <ac:chgData name="Karolina Guillen" userId="c1c08796-a0be-47c6-af52-5d31fd96ec50" providerId="ADAL" clId="{3E238CF3-C8AE-4220-8DE7-D2F8F0908675}" dt="2025-04-03T16:44:57.496" v="3178" actId="1076"/>
          <ac:spMkLst>
            <pc:docMk/>
            <pc:sldMk cId="2268208791" sldId="2146846032"/>
            <ac:spMk id="45" creationId="{1B91EEEA-355E-097A-4186-938F8AA4915E}"/>
          </ac:spMkLst>
        </pc:spChg>
        <pc:spChg chg="mod">
          <ac:chgData name="Karolina Guillen" userId="c1c08796-a0be-47c6-af52-5d31fd96ec50" providerId="ADAL" clId="{3E238CF3-C8AE-4220-8DE7-D2F8F0908675}" dt="2025-04-02T22:23:19.164" v="3067" actId="1036"/>
          <ac:spMkLst>
            <pc:docMk/>
            <pc:sldMk cId="2268208791" sldId="2146846032"/>
            <ac:spMk id="51" creationId="{A22B8BD3-16BC-CA79-F73C-5DEC94698870}"/>
          </ac:spMkLst>
        </pc:spChg>
        <pc:spChg chg="mod">
          <ac:chgData name="Karolina Guillen" userId="c1c08796-a0be-47c6-af52-5d31fd96ec50" providerId="ADAL" clId="{3E238CF3-C8AE-4220-8DE7-D2F8F0908675}" dt="2025-04-02T22:23:19.164" v="3067" actId="1036"/>
          <ac:spMkLst>
            <pc:docMk/>
            <pc:sldMk cId="2268208791" sldId="2146846032"/>
            <ac:spMk id="52" creationId="{33F7EDBD-9FCE-9DC2-DFF8-170B0B174331}"/>
          </ac:spMkLst>
        </pc:spChg>
        <pc:spChg chg="mod">
          <ac:chgData name="Karolina Guillen" userId="c1c08796-a0be-47c6-af52-5d31fd96ec50" providerId="ADAL" clId="{3E238CF3-C8AE-4220-8DE7-D2F8F0908675}" dt="2025-04-02T22:23:19.164" v="3067" actId="1036"/>
          <ac:spMkLst>
            <pc:docMk/>
            <pc:sldMk cId="2268208791" sldId="2146846032"/>
            <ac:spMk id="54" creationId="{5287A4DF-E3D8-E6BE-1E69-6460BEB8789B}"/>
          </ac:spMkLst>
        </pc:spChg>
        <pc:spChg chg="mod">
          <ac:chgData name="Karolina Guillen" userId="c1c08796-a0be-47c6-af52-5d31fd96ec50" providerId="ADAL" clId="{3E238CF3-C8AE-4220-8DE7-D2F8F0908675}" dt="2025-04-02T22:23:19.164" v="3067" actId="1036"/>
          <ac:spMkLst>
            <pc:docMk/>
            <pc:sldMk cId="2268208791" sldId="2146846032"/>
            <ac:spMk id="64" creationId="{6FAF6243-F043-E062-AFCC-21E8B25C3CED}"/>
          </ac:spMkLst>
        </pc:spChg>
        <pc:spChg chg="mod">
          <ac:chgData name="Karolina Guillen" userId="c1c08796-a0be-47c6-af52-5d31fd96ec50" providerId="ADAL" clId="{3E238CF3-C8AE-4220-8DE7-D2F8F0908675}" dt="2025-04-02T22:23:19.164" v="3067" actId="1036"/>
          <ac:spMkLst>
            <pc:docMk/>
            <pc:sldMk cId="2268208791" sldId="2146846032"/>
            <ac:spMk id="65" creationId="{ED01F984-0573-7A53-25CC-B12CB15FB95A}"/>
          </ac:spMkLst>
        </pc:spChg>
        <pc:spChg chg="mod">
          <ac:chgData name="Karolina Guillen" userId="c1c08796-a0be-47c6-af52-5d31fd96ec50" providerId="ADAL" clId="{3E238CF3-C8AE-4220-8DE7-D2F8F0908675}" dt="2025-04-02T22:23:19.164" v="3067" actId="1036"/>
          <ac:spMkLst>
            <pc:docMk/>
            <pc:sldMk cId="2268208791" sldId="2146846032"/>
            <ac:spMk id="66" creationId="{6C54CFDF-4397-F005-C89A-4227EFF6E4F3}"/>
          </ac:spMkLst>
        </pc:spChg>
        <pc:spChg chg="mod">
          <ac:chgData name="Karolina Guillen" userId="c1c08796-a0be-47c6-af52-5d31fd96ec50" providerId="ADAL" clId="{3E238CF3-C8AE-4220-8DE7-D2F8F0908675}" dt="2025-04-02T22:23:19.164" v="3067" actId="1036"/>
          <ac:spMkLst>
            <pc:docMk/>
            <pc:sldMk cId="2268208791" sldId="2146846032"/>
            <ac:spMk id="68" creationId="{3EA5DDEF-5741-6037-A8C7-16CB333E2FBA}"/>
          </ac:spMkLst>
        </pc:spChg>
        <pc:spChg chg="mod">
          <ac:chgData name="Karolina Guillen" userId="c1c08796-a0be-47c6-af52-5d31fd96ec50" providerId="ADAL" clId="{3E238CF3-C8AE-4220-8DE7-D2F8F0908675}" dt="2025-04-03T16:47:47.221" v="3228" actId="1035"/>
          <ac:spMkLst>
            <pc:docMk/>
            <pc:sldMk cId="2268208791" sldId="2146846032"/>
            <ac:spMk id="75" creationId="{8A60984D-A5A4-11B7-8840-BC879A56331D}"/>
          </ac:spMkLst>
        </pc:spChg>
        <pc:spChg chg="mod">
          <ac:chgData name="Karolina Guillen" userId="c1c08796-a0be-47c6-af52-5d31fd96ec50" providerId="ADAL" clId="{3E238CF3-C8AE-4220-8DE7-D2F8F0908675}" dt="2025-04-03T16:47:47.221" v="3228" actId="1035"/>
          <ac:spMkLst>
            <pc:docMk/>
            <pc:sldMk cId="2268208791" sldId="2146846032"/>
            <ac:spMk id="76" creationId="{F657B01D-22D2-C27F-25DB-D4A4094E3118}"/>
          </ac:spMkLst>
        </pc:spChg>
        <pc:spChg chg="mod">
          <ac:chgData name="Karolina Guillen" userId="c1c08796-a0be-47c6-af52-5d31fd96ec50" providerId="ADAL" clId="{3E238CF3-C8AE-4220-8DE7-D2F8F0908675}" dt="2025-04-03T16:47:16.100" v="3223" actId="1035"/>
          <ac:spMkLst>
            <pc:docMk/>
            <pc:sldMk cId="2268208791" sldId="2146846032"/>
            <ac:spMk id="77" creationId="{49EC9583-B0E3-85DE-8A30-ADED5194E6EC}"/>
          </ac:spMkLst>
        </pc:spChg>
        <pc:spChg chg="mod">
          <ac:chgData name="Karolina Guillen" userId="c1c08796-a0be-47c6-af52-5d31fd96ec50" providerId="ADAL" clId="{3E238CF3-C8AE-4220-8DE7-D2F8F0908675}" dt="2025-04-02T22:23:19.164" v="3067" actId="1036"/>
          <ac:spMkLst>
            <pc:docMk/>
            <pc:sldMk cId="2268208791" sldId="2146846032"/>
            <ac:spMk id="84" creationId="{F26B9D41-C595-2710-976E-6088A4E617F8}"/>
          </ac:spMkLst>
        </pc:spChg>
        <pc:spChg chg="mod">
          <ac:chgData name="Karolina Guillen" userId="c1c08796-a0be-47c6-af52-5d31fd96ec50" providerId="ADAL" clId="{3E238CF3-C8AE-4220-8DE7-D2F8F0908675}" dt="2025-04-03T16:47:33.400" v="3225" actId="14100"/>
          <ac:spMkLst>
            <pc:docMk/>
            <pc:sldMk cId="2268208791" sldId="2146846032"/>
            <ac:spMk id="85" creationId="{291052E5-B90C-FAB2-6F77-D41AD0BD31CC}"/>
          </ac:spMkLst>
        </pc:spChg>
        <pc:spChg chg="mod">
          <ac:chgData name="Karolina Guillen" userId="c1c08796-a0be-47c6-af52-5d31fd96ec50" providerId="ADAL" clId="{3E238CF3-C8AE-4220-8DE7-D2F8F0908675}" dt="2025-04-02T22:23:19.164" v="3067" actId="1036"/>
          <ac:spMkLst>
            <pc:docMk/>
            <pc:sldMk cId="2268208791" sldId="2146846032"/>
            <ac:spMk id="86" creationId="{6D99560A-04FA-3382-8F7C-2E2C7E4B08F7}"/>
          </ac:spMkLst>
        </pc:spChg>
        <pc:spChg chg="mod">
          <ac:chgData name="Karolina Guillen" userId="c1c08796-a0be-47c6-af52-5d31fd96ec50" providerId="ADAL" clId="{3E238CF3-C8AE-4220-8DE7-D2F8F0908675}" dt="2025-04-03T16:47:47.221" v="3228" actId="1035"/>
          <ac:spMkLst>
            <pc:docMk/>
            <pc:sldMk cId="2268208791" sldId="2146846032"/>
            <ac:spMk id="87" creationId="{E47A5008-F0CD-51C3-16A7-3AD177D496DA}"/>
          </ac:spMkLst>
        </pc:spChg>
        <pc:spChg chg="mod">
          <ac:chgData name="Karolina Guillen" userId="c1c08796-a0be-47c6-af52-5d31fd96ec50" providerId="ADAL" clId="{3E238CF3-C8AE-4220-8DE7-D2F8F0908675}" dt="2025-04-03T16:47:36.777" v="3226" actId="1076"/>
          <ac:spMkLst>
            <pc:docMk/>
            <pc:sldMk cId="2268208791" sldId="2146846032"/>
            <ac:spMk id="89" creationId="{FFA6193C-2F37-2068-D17F-250EFAFBD23C}"/>
          </ac:spMkLst>
        </pc:spChg>
        <pc:spChg chg="mod">
          <ac:chgData name="Karolina Guillen" userId="c1c08796-a0be-47c6-af52-5d31fd96ec50" providerId="ADAL" clId="{3E238CF3-C8AE-4220-8DE7-D2F8F0908675}" dt="2025-04-03T16:44:14.113" v="3168" actId="14100"/>
          <ac:spMkLst>
            <pc:docMk/>
            <pc:sldMk cId="2268208791" sldId="2146846032"/>
            <ac:spMk id="90" creationId="{E81C8923-F8D1-D18A-7A3C-C877E7F3DC63}"/>
          </ac:spMkLst>
        </pc:spChg>
        <pc:spChg chg="mod">
          <ac:chgData name="Karolina Guillen" userId="c1c08796-a0be-47c6-af52-5d31fd96ec50" providerId="ADAL" clId="{3E238CF3-C8AE-4220-8DE7-D2F8F0908675}" dt="2025-04-03T16:46:38.504" v="3215" actId="14100"/>
          <ac:spMkLst>
            <pc:docMk/>
            <pc:sldMk cId="2268208791" sldId="2146846032"/>
            <ac:spMk id="96" creationId="{316B1DD4-7DEC-41EB-4B4C-E6823ADD3D38}"/>
          </ac:spMkLst>
        </pc:spChg>
        <pc:spChg chg="mod">
          <ac:chgData name="Karolina Guillen" userId="c1c08796-a0be-47c6-af52-5d31fd96ec50" providerId="ADAL" clId="{3E238CF3-C8AE-4220-8DE7-D2F8F0908675}" dt="2025-04-03T16:46:47.465" v="3216" actId="1076"/>
          <ac:spMkLst>
            <pc:docMk/>
            <pc:sldMk cId="2268208791" sldId="2146846032"/>
            <ac:spMk id="98" creationId="{3A720816-802C-0E91-8E5E-2C47C02F3469}"/>
          </ac:spMkLst>
        </pc:spChg>
        <pc:spChg chg="mod">
          <ac:chgData name="Karolina Guillen" userId="c1c08796-a0be-47c6-af52-5d31fd96ec50" providerId="ADAL" clId="{3E238CF3-C8AE-4220-8DE7-D2F8F0908675}" dt="2025-04-03T16:46:18.984" v="3211" actId="1076"/>
          <ac:spMkLst>
            <pc:docMk/>
            <pc:sldMk cId="2268208791" sldId="2146846032"/>
            <ac:spMk id="99" creationId="{683D5F3D-ABEE-B7FA-B367-F23D43646A86}"/>
          </ac:spMkLst>
        </pc:spChg>
        <pc:spChg chg="mod">
          <ac:chgData name="Karolina Guillen" userId="c1c08796-a0be-47c6-af52-5d31fd96ec50" providerId="ADAL" clId="{3E238CF3-C8AE-4220-8DE7-D2F8F0908675}" dt="2025-04-03T16:45:13.689" v="3181" actId="14100"/>
          <ac:spMkLst>
            <pc:docMk/>
            <pc:sldMk cId="2268208791" sldId="2146846032"/>
            <ac:spMk id="104" creationId="{158313A5-A4D4-6436-1D31-27A70949ABF8}"/>
          </ac:spMkLst>
        </pc:spChg>
        <pc:spChg chg="mod">
          <ac:chgData name="Karolina Guillen" userId="c1c08796-a0be-47c6-af52-5d31fd96ec50" providerId="ADAL" clId="{3E238CF3-C8AE-4220-8DE7-D2F8F0908675}" dt="2025-04-03T16:45:31.659" v="3185" actId="1076"/>
          <ac:spMkLst>
            <pc:docMk/>
            <pc:sldMk cId="2268208791" sldId="2146846032"/>
            <ac:spMk id="105" creationId="{53A504DA-7FEA-1E41-4C4D-7F937469C57C}"/>
          </ac:spMkLst>
        </pc:spChg>
        <pc:spChg chg="mod">
          <ac:chgData name="Karolina Guillen" userId="c1c08796-a0be-47c6-af52-5d31fd96ec50" providerId="ADAL" clId="{3E238CF3-C8AE-4220-8DE7-D2F8F0908675}" dt="2025-04-03T16:45:27.913" v="3184" actId="1076"/>
          <ac:spMkLst>
            <pc:docMk/>
            <pc:sldMk cId="2268208791" sldId="2146846032"/>
            <ac:spMk id="106" creationId="{7EA008BA-790B-CFE4-C3DA-9985CD44A6C6}"/>
          </ac:spMkLst>
        </pc:spChg>
        <pc:grpChg chg="add mod">
          <ac:chgData name="Karolina Guillen" userId="c1c08796-a0be-47c6-af52-5d31fd96ec50" providerId="ADAL" clId="{3E238CF3-C8AE-4220-8DE7-D2F8F0908675}" dt="2025-04-03T16:46:01.841" v="3196" actId="1038"/>
          <ac:grpSpMkLst>
            <pc:docMk/>
            <pc:sldMk cId="2268208791" sldId="2146846032"/>
            <ac:grpSpMk id="5" creationId="{D6BEEEB9-F9BC-AF08-2BED-A60B672F5332}"/>
          </ac:grpSpMkLst>
        </pc:grpChg>
        <pc:grpChg chg="mod topLvl">
          <ac:chgData name="Karolina Guillen" userId="c1c08796-a0be-47c6-af52-5d31fd96ec50" providerId="ADAL" clId="{3E238CF3-C8AE-4220-8DE7-D2F8F0908675}" dt="2025-04-03T16:52:51.083" v="3292" actId="164"/>
          <ac:grpSpMkLst>
            <pc:docMk/>
            <pc:sldMk cId="2268208791" sldId="2146846032"/>
            <ac:grpSpMk id="9" creationId="{A543C318-E91F-E686-EA5D-4049CE94F39F}"/>
          </ac:grpSpMkLst>
        </pc:grpChg>
        <pc:grpChg chg="add mod">
          <ac:chgData name="Karolina Guillen" userId="c1c08796-a0be-47c6-af52-5d31fd96ec50" providerId="ADAL" clId="{3E238CF3-C8AE-4220-8DE7-D2F8F0908675}" dt="2025-04-03T16:52:51.083" v="3292" actId="164"/>
          <ac:grpSpMkLst>
            <pc:docMk/>
            <pc:sldMk cId="2268208791" sldId="2146846032"/>
            <ac:grpSpMk id="24" creationId="{92E7AED2-C207-B49D-66CB-2144C1B4E493}"/>
          </ac:grpSpMkLst>
        </pc:grpChg>
        <pc:grpChg chg="mod">
          <ac:chgData name="Karolina Guillen" userId="c1c08796-a0be-47c6-af52-5d31fd96ec50" providerId="ADAL" clId="{3E238CF3-C8AE-4220-8DE7-D2F8F0908675}" dt="2025-04-02T22:13:43.887" v="2922" actId="164"/>
          <ac:grpSpMkLst>
            <pc:docMk/>
            <pc:sldMk cId="2268208791" sldId="2146846032"/>
            <ac:grpSpMk id="43" creationId="{E88E870D-3CBA-BDCC-F8EE-073E7F0C71B5}"/>
          </ac:grpSpMkLst>
        </pc:grpChg>
        <pc:grpChg chg="mod">
          <ac:chgData name="Karolina Guillen" userId="c1c08796-a0be-47c6-af52-5d31fd96ec50" providerId="ADAL" clId="{3E238CF3-C8AE-4220-8DE7-D2F8F0908675}" dt="2025-04-02T22:14:20.016" v="2929" actId="164"/>
          <ac:grpSpMkLst>
            <pc:docMk/>
            <pc:sldMk cId="2268208791" sldId="2146846032"/>
            <ac:grpSpMk id="53" creationId="{C33C37B9-171A-B8CA-2D2E-456714633CBD}"/>
          </ac:grpSpMkLst>
        </pc:grpChg>
        <pc:grpChg chg="mod topLvl">
          <ac:chgData name="Karolina Guillen" userId="c1c08796-a0be-47c6-af52-5d31fd96ec50" providerId="ADAL" clId="{3E238CF3-C8AE-4220-8DE7-D2F8F0908675}" dt="2025-04-16T15:21:19.417" v="4322" actId="14826"/>
          <ac:grpSpMkLst>
            <pc:docMk/>
            <pc:sldMk cId="2268208791" sldId="2146846032"/>
            <ac:grpSpMk id="55" creationId="{79DAA68A-4849-5349-6647-458DB211678F}"/>
          </ac:grpSpMkLst>
        </pc:grpChg>
        <pc:grpChg chg="mod">
          <ac:chgData name="Karolina Guillen" userId="c1c08796-a0be-47c6-af52-5d31fd96ec50" providerId="ADAL" clId="{3E238CF3-C8AE-4220-8DE7-D2F8F0908675}" dt="2025-04-02T21:53:12.319" v="2738" actId="478"/>
          <ac:grpSpMkLst>
            <pc:docMk/>
            <pc:sldMk cId="2268208791" sldId="2146846032"/>
            <ac:grpSpMk id="67" creationId="{DA3A13CD-29A2-CAB5-4231-CB9FCB639616}"/>
          </ac:grpSpMkLst>
        </pc:grpChg>
        <pc:grpChg chg="add mod">
          <ac:chgData name="Karolina Guillen" userId="c1c08796-a0be-47c6-af52-5d31fd96ec50" providerId="ADAL" clId="{3E238CF3-C8AE-4220-8DE7-D2F8F0908675}" dt="2025-04-02T22:13:43.887" v="2922" actId="164"/>
          <ac:grpSpMkLst>
            <pc:docMk/>
            <pc:sldMk cId="2268208791" sldId="2146846032"/>
            <ac:grpSpMk id="69" creationId="{CCAF25FD-95D6-3CB4-F549-33725D155BF3}"/>
          </ac:grpSpMkLst>
        </pc:grpChg>
        <pc:grpChg chg="mod">
          <ac:chgData name="Karolina Guillen" userId="c1c08796-a0be-47c6-af52-5d31fd96ec50" providerId="ADAL" clId="{3E238CF3-C8AE-4220-8DE7-D2F8F0908675}" dt="2025-04-02T21:55:37.339" v="2762" actId="478"/>
          <ac:grpSpMkLst>
            <pc:docMk/>
            <pc:sldMk cId="2268208791" sldId="2146846032"/>
            <ac:grpSpMk id="70" creationId="{4FB93699-FE14-BB49-C9B5-45C9B387AA5E}"/>
          </ac:grpSpMkLst>
        </pc:grpChg>
        <pc:grpChg chg="add mod">
          <ac:chgData name="Karolina Guillen" userId="c1c08796-a0be-47c6-af52-5d31fd96ec50" providerId="ADAL" clId="{3E238CF3-C8AE-4220-8DE7-D2F8F0908675}" dt="2025-04-16T15:21:19.417" v="4322" actId="14826"/>
          <ac:grpSpMkLst>
            <pc:docMk/>
            <pc:sldMk cId="2268208791" sldId="2146846032"/>
            <ac:grpSpMk id="72" creationId="{FA1A7BDD-9C5C-F0AE-6361-7618B5FEA53C}"/>
          </ac:grpSpMkLst>
        </pc:grpChg>
        <pc:grpChg chg="add mod">
          <ac:chgData name="Karolina Guillen" userId="c1c08796-a0be-47c6-af52-5d31fd96ec50" providerId="ADAL" clId="{3E238CF3-C8AE-4220-8DE7-D2F8F0908675}" dt="2025-04-03T16:47:29.536" v="3224" actId="1076"/>
          <ac:grpSpMkLst>
            <pc:docMk/>
            <pc:sldMk cId="2268208791" sldId="2146846032"/>
            <ac:grpSpMk id="73" creationId="{E04612C1-F8F4-D8FA-86BB-31F1A9A70D49}"/>
          </ac:grpSpMkLst>
        </pc:grpChg>
        <pc:grpChg chg="mod">
          <ac:chgData name="Karolina Guillen" userId="c1c08796-a0be-47c6-af52-5d31fd96ec50" providerId="ADAL" clId="{3E238CF3-C8AE-4220-8DE7-D2F8F0908675}" dt="2025-04-03T16:47:47.221" v="3228" actId="1035"/>
          <ac:grpSpMkLst>
            <pc:docMk/>
            <pc:sldMk cId="2268208791" sldId="2146846032"/>
            <ac:grpSpMk id="78" creationId="{69853555-FADA-4F29-B92A-BAB0C062B542}"/>
          </ac:grpSpMkLst>
        </pc:grpChg>
        <pc:grpChg chg="add mod">
          <ac:chgData name="Karolina Guillen" userId="c1c08796-a0be-47c6-af52-5d31fd96ec50" providerId="ADAL" clId="{3E238CF3-C8AE-4220-8DE7-D2F8F0908675}" dt="2025-04-03T16:47:47.221" v="3228" actId="1035"/>
          <ac:grpSpMkLst>
            <pc:docMk/>
            <pc:sldMk cId="2268208791" sldId="2146846032"/>
            <ac:grpSpMk id="80" creationId="{19566E87-C0F3-300D-DB6C-CFB7CF740FBB}"/>
          </ac:grpSpMkLst>
        </pc:grpChg>
        <pc:grpChg chg="mod topLvl">
          <ac:chgData name="Karolina Guillen" userId="c1c08796-a0be-47c6-af52-5d31fd96ec50" providerId="ADAL" clId="{3E238CF3-C8AE-4220-8DE7-D2F8F0908675}" dt="2025-04-03T16:44:20.362" v="3170" actId="164"/>
          <ac:grpSpMkLst>
            <pc:docMk/>
            <pc:sldMk cId="2268208791" sldId="2146846032"/>
            <ac:grpSpMk id="82" creationId="{E9171A55-42EC-1EB8-D42F-DD4BB2F7DD24}"/>
          </ac:grpSpMkLst>
        </pc:grpChg>
        <pc:grpChg chg="mod">
          <ac:chgData name="Karolina Guillen" userId="c1c08796-a0be-47c6-af52-5d31fd96ec50" providerId="ADAL" clId="{3E238CF3-C8AE-4220-8DE7-D2F8F0908675}" dt="2025-04-03T16:47:47.221" v="3228" actId="1035"/>
          <ac:grpSpMkLst>
            <pc:docMk/>
            <pc:sldMk cId="2268208791" sldId="2146846032"/>
            <ac:grpSpMk id="91" creationId="{99979222-CDC9-896D-F9A3-1936EDC5C862}"/>
          </ac:grpSpMkLst>
        </pc:grpChg>
        <pc:grpChg chg="mod">
          <ac:chgData name="Karolina Guillen" userId="c1c08796-a0be-47c6-af52-5d31fd96ec50" providerId="ADAL" clId="{3E238CF3-C8AE-4220-8DE7-D2F8F0908675}" dt="2025-04-02T21:55:37.339" v="2762" actId="478"/>
          <ac:grpSpMkLst>
            <pc:docMk/>
            <pc:sldMk cId="2268208791" sldId="2146846032"/>
            <ac:grpSpMk id="92" creationId="{675AEEA7-F43D-C5FA-8A30-0FC783CD9985}"/>
          </ac:grpSpMkLst>
        </pc:grpChg>
        <pc:grpChg chg="add mod">
          <ac:chgData name="Karolina Guillen" userId="c1c08796-a0be-47c6-af52-5d31fd96ec50" providerId="ADAL" clId="{3E238CF3-C8AE-4220-8DE7-D2F8F0908675}" dt="2025-04-02T22:21:57.256" v="3037" actId="164"/>
          <ac:grpSpMkLst>
            <pc:docMk/>
            <pc:sldMk cId="2268208791" sldId="2146846032"/>
            <ac:grpSpMk id="94" creationId="{31766019-82B4-6057-4281-EC2E48A74C6A}"/>
          </ac:grpSpMkLst>
        </pc:grpChg>
        <pc:grpChg chg="mod">
          <ac:chgData name="Karolina Guillen" userId="c1c08796-a0be-47c6-af52-5d31fd96ec50" providerId="ADAL" clId="{3E238CF3-C8AE-4220-8DE7-D2F8F0908675}" dt="2025-04-02T22:18:08.665" v="2978"/>
          <ac:grpSpMkLst>
            <pc:docMk/>
            <pc:sldMk cId="2268208791" sldId="2146846032"/>
            <ac:grpSpMk id="97" creationId="{2F2298B2-9CD5-9719-8737-E9CEE82B6161}"/>
          </ac:grpSpMkLst>
        </pc:grpChg>
        <pc:grpChg chg="mod topLvl">
          <ac:chgData name="Karolina Guillen" userId="c1c08796-a0be-47c6-af52-5d31fd96ec50" providerId="ADAL" clId="{3E238CF3-C8AE-4220-8DE7-D2F8F0908675}" dt="2025-04-03T16:47:01.025" v="3218" actId="14100"/>
          <ac:grpSpMkLst>
            <pc:docMk/>
            <pc:sldMk cId="2268208791" sldId="2146846032"/>
            <ac:grpSpMk id="102" creationId="{32CFEFEC-6728-FA77-32F5-556D01AE98D5}"/>
          </ac:grpSpMkLst>
        </pc:grpChg>
        <pc:grpChg chg="add mod">
          <ac:chgData name="Karolina Guillen" userId="c1c08796-a0be-47c6-af52-5d31fd96ec50" providerId="ADAL" clId="{3E238CF3-C8AE-4220-8DE7-D2F8F0908675}" dt="2025-04-03T16:46:08.018" v="3209" actId="1037"/>
          <ac:grpSpMkLst>
            <pc:docMk/>
            <pc:sldMk cId="2268208791" sldId="2146846032"/>
            <ac:grpSpMk id="108" creationId="{ABE36F75-F997-66DD-1131-500F972F8092}"/>
          </ac:grpSpMkLst>
        </pc:grpChg>
        <pc:picChg chg="add mod">
          <ac:chgData name="Karolina Guillen" userId="c1c08796-a0be-47c6-af52-5d31fd96ec50" providerId="ADAL" clId="{3E238CF3-C8AE-4220-8DE7-D2F8F0908675}" dt="2025-04-02T22:23:19.164" v="3067" actId="1036"/>
          <ac:picMkLst>
            <pc:docMk/>
            <pc:sldMk cId="2268208791" sldId="2146846032"/>
            <ac:picMk id="8" creationId="{0F5BE2D2-CB7F-1803-DABA-A66812506574}"/>
          </ac:picMkLst>
        </pc:picChg>
        <pc:picChg chg="add mod">
          <ac:chgData name="Karolina Guillen" userId="c1c08796-a0be-47c6-af52-5d31fd96ec50" providerId="ADAL" clId="{3E238CF3-C8AE-4220-8DE7-D2F8F0908675}" dt="2025-04-16T15:20:46.636" v="4320" actId="14826"/>
          <ac:picMkLst>
            <pc:docMk/>
            <pc:sldMk cId="2268208791" sldId="2146846032"/>
            <ac:picMk id="12" creationId="{017AD9F7-6A78-7F5D-BE7F-A45EA4D00E98}"/>
          </ac:picMkLst>
        </pc:picChg>
        <pc:picChg chg="add mod">
          <ac:chgData name="Karolina Guillen" userId="c1c08796-a0be-47c6-af52-5d31fd96ec50" providerId="ADAL" clId="{3E238CF3-C8AE-4220-8DE7-D2F8F0908675}" dt="2025-04-16T15:20:59.916" v="4321" actId="14826"/>
          <ac:picMkLst>
            <pc:docMk/>
            <pc:sldMk cId="2268208791" sldId="2146846032"/>
            <ac:picMk id="23" creationId="{89B9CA5F-A8A6-70C6-B9AE-3A900B124F1E}"/>
          </ac:picMkLst>
        </pc:picChg>
        <pc:picChg chg="add mod">
          <ac:chgData name="Karolina Guillen" userId="c1c08796-a0be-47c6-af52-5d31fd96ec50" providerId="ADAL" clId="{3E238CF3-C8AE-4220-8DE7-D2F8F0908675}" dt="2025-04-16T15:21:45.500" v="4323" actId="14826"/>
          <ac:picMkLst>
            <pc:docMk/>
            <pc:sldMk cId="2268208791" sldId="2146846032"/>
            <ac:picMk id="26" creationId="{90FA22B6-3AB5-AB0D-C1C8-6D19CCDE83D0}"/>
          </ac:picMkLst>
        </pc:picChg>
        <pc:picChg chg="add mod">
          <ac:chgData name="Karolina Guillen" userId="c1c08796-a0be-47c6-af52-5d31fd96ec50" providerId="ADAL" clId="{3E238CF3-C8AE-4220-8DE7-D2F8F0908675}" dt="2025-04-03T16:44:54.728" v="3177" actId="1076"/>
          <ac:picMkLst>
            <pc:docMk/>
            <pc:sldMk cId="2268208791" sldId="2146846032"/>
            <ac:picMk id="48" creationId="{DBB6FEAF-021A-A619-9F8D-6053683E9D07}"/>
          </ac:picMkLst>
        </pc:picChg>
        <pc:picChg chg="add mod">
          <ac:chgData name="Karolina Guillen" userId="c1c08796-a0be-47c6-af52-5d31fd96ec50" providerId="ADAL" clId="{3E238CF3-C8AE-4220-8DE7-D2F8F0908675}" dt="2025-04-03T16:44:20.362" v="3170" actId="164"/>
          <ac:picMkLst>
            <pc:docMk/>
            <pc:sldMk cId="2268208791" sldId="2146846032"/>
            <ac:picMk id="93" creationId="{2888CDEA-F605-7DF9-FE2C-DC422A9EAB6E}"/>
          </ac:picMkLst>
        </pc:picChg>
        <pc:picChg chg="add mod">
          <ac:chgData name="Karolina Guillen" userId="c1c08796-a0be-47c6-af52-5d31fd96ec50" providerId="ADAL" clId="{3E238CF3-C8AE-4220-8DE7-D2F8F0908675}" dt="2025-04-03T16:46:24.242" v="3212" actId="14100"/>
          <ac:picMkLst>
            <pc:docMk/>
            <pc:sldMk cId="2268208791" sldId="2146846032"/>
            <ac:picMk id="100" creationId="{B6AE5752-DA9F-E598-9A15-F2E55C09252F}"/>
          </ac:picMkLst>
        </pc:picChg>
        <pc:picChg chg="add mod">
          <ac:chgData name="Karolina Guillen" userId="c1c08796-a0be-47c6-af52-5d31fd96ec50" providerId="ADAL" clId="{3E238CF3-C8AE-4220-8DE7-D2F8F0908675}" dt="2025-04-03T16:45:40.008" v="3187" actId="1076"/>
          <ac:picMkLst>
            <pc:docMk/>
            <pc:sldMk cId="2268208791" sldId="2146846032"/>
            <ac:picMk id="107" creationId="{5004C005-CC77-A182-F3B5-63C056161974}"/>
          </ac:picMkLst>
        </pc:picChg>
        <pc:picChg chg="add mod">
          <ac:chgData name="Karolina Guillen" userId="c1c08796-a0be-47c6-af52-5d31fd96ec50" providerId="ADAL" clId="{3E238CF3-C8AE-4220-8DE7-D2F8F0908675}" dt="2025-04-03T16:47:47.221" v="3228" actId="1035"/>
          <ac:picMkLst>
            <pc:docMk/>
            <pc:sldMk cId="2268208791" sldId="2146846032"/>
            <ac:picMk id="2052" creationId="{62178E47-CEF4-21A8-20FA-F0146E8F5C95}"/>
          </ac:picMkLst>
        </pc:picChg>
        <pc:picChg chg="add mod">
          <ac:chgData name="Karolina Guillen" userId="c1c08796-a0be-47c6-af52-5d31fd96ec50" providerId="ADAL" clId="{3E238CF3-C8AE-4220-8DE7-D2F8F0908675}" dt="2025-04-16T15:21:19.417" v="4322" actId="14826"/>
          <ac:picMkLst>
            <pc:docMk/>
            <pc:sldMk cId="2268208791" sldId="2146846032"/>
            <ac:picMk id="2054" creationId="{7088AAE1-DAC7-2234-2EC5-E76242C9FED7}"/>
          </ac:picMkLst>
        </pc:picChg>
      </pc:sldChg>
      <pc:sldChg chg="delSp modSp mod">
        <pc:chgData name="Karolina Guillen" userId="c1c08796-a0be-47c6-af52-5d31fd96ec50" providerId="ADAL" clId="{3E238CF3-C8AE-4220-8DE7-D2F8F0908675}" dt="2025-04-16T14:20:52.356" v="4168" actId="14100"/>
        <pc:sldMkLst>
          <pc:docMk/>
          <pc:sldMk cId="451430938" sldId="2146846037"/>
        </pc:sldMkLst>
        <pc:spChg chg="mod">
          <ac:chgData name="Karolina Guillen" userId="c1c08796-a0be-47c6-af52-5d31fd96ec50" providerId="ADAL" clId="{3E238CF3-C8AE-4220-8DE7-D2F8F0908675}" dt="2025-04-02T14:59:51.199" v="1030" actId="1035"/>
          <ac:spMkLst>
            <pc:docMk/>
            <pc:sldMk cId="451430938" sldId="2146846037"/>
            <ac:spMk id="7" creationId="{2402E753-7545-FFA6-E8C9-2E221B36523F}"/>
          </ac:spMkLst>
        </pc:spChg>
        <pc:spChg chg="mod">
          <ac:chgData name="Karolina Guillen" userId="c1c08796-a0be-47c6-af52-5d31fd96ec50" providerId="ADAL" clId="{3E238CF3-C8AE-4220-8DE7-D2F8F0908675}" dt="2025-04-16T14:20:52.356" v="4168" actId="14100"/>
          <ac:spMkLst>
            <pc:docMk/>
            <pc:sldMk cId="451430938" sldId="2146846037"/>
            <ac:spMk id="11" creationId="{CC9CB768-931C-203E-794F-90A8B7DAA83C}"/>
          </ac:spMkLst>
        </pc:spChg>
        <pc:spChg chg="mod">
          <ac:chgData name="Karolina Guillen" userId="c1c08796-a0be-47c6-af52-5d31fd96ec50" providerId="ADAL" clId="{3E238CF3-C8AE-4220-8DE7-D2F8F0908675}" dt="2025-04-02T22:25:45.822" v="3085"/>
          <ac:spMkLst>
            <pc:docMk/>
            <pc:sldMk cId="451430938" sldId="2146846037"/>
            <ac:spMk id="19" creationId="{1BF894CE-5EB9-4BB3-F6C7-477E37F6A6AA}"/>
          </ac:spMkLst>
        </pc:spChg>
        <pc:graphicFrameChg chg="mod modGraphic">
          <ac:chgData name="Karolina Guillen" userId="c1c08796-a0be-47c6-af52-5d31fd96ec50" providerId="ADAL" clId="{3E238CF3-C8AE-4220-8DE7-D2F8F0908675}" dt="2025-04-16T14:18:48.586" v="4167"/>
          <ac:graphicFrameMkLst>
            <pc:docMk/>
            <pc:sldMk cId="451430938" sldId="2146846037"/>
            <ac:graphicFrameMk id="6" creationId="{3F6A1D03-6F6D-33BF-1134-41E3E0FF1F14}"/>
          </ac:graphicFrameMkLst>
        </pc:graphicFrameChg>
      </pc:sldChg>
      <pc:sldChg chg="addSp delSp modSp mod">
        <pc:chgData name="Karolina Guillen" userId="c1c08796-a0be-47c6-af52-5d31fd96ec50" providerId="ADAL" clId="{3E238CF3-C8AE-4220-8DE7-D2F8F0908675}" dt="2025-04-16T13:49:08.015" v="4063" actId="478"/>
        <pc:sldMkLst>
          <pc:docMk/>
          <pc:sldMk cId="2452001193" sldId="2146846038"/>
        </pc:sldMkLst>
        <pc:spChg chg="mod">
          <ac:chgData name="Karolina Guillen" userId="c1c08796-a0be-47c6-af52-5d31fd96ec50" providerId="ADAL" clId="{3E238CF3-C8AE-4220-8DE7-D2F8F0908675}" dt="2025-04-02T22:24:09.101" v="3072"/>
          <ac:spMkLst>
            <pc:docMk/>
            <pc:sldMk cId="2452001193" sldId="2146846038"/>
            <ac:spMk id="2" creationId="{4F2AC113-94A0-4BED-3F00-DADB3B944063}"/>
          </ac:spMkLst>
        </pc:spChg>
        <pc:spChg chg="mod">
          <ac:chgData name="Karolina Guillen" userId="c1c08796-a0be-47c6-af52-5d31fd96ec50" providerId="ADAL" clId="{3E238CF3-C8AE-4220-8DE7-D2F8F0908675}" dt="2025-04-03T16:39:52.540" v="3149"/>
          <ac:spMkLst>
            <pc:docMk/>
            <pc:sldMk cId="2452001193" sldId="2146846038"/>
            <ac:spMk id="8" creationId="{F70A59F8-0811-1D40-9031-12E6DDCFED69}"/>
          </ac:spMkLst>
        </pc:spChg>
        <pc:spChg chg="mod">
          <ac:chgData name="Karolina Guillen" userId="c1c08796-a0be-47c6-af52-5d31fd96ec50" providerId="ADAL" clId="{3E238CF3-C8AE-4220-8DE7-D2F8F0908675}" dt="2025-04-02T22:24:22.765" v="3080" actId="1035"/>
          <ac:spMkLst>
            <pc:docMk/>
            <pc:sldMk cId="2452001193" sldId="2146846038"/>
            <ac:spMk id="10" creationId="{61C46556-AA27-341F-D2A8-751C333A7E8D}"/>
          </ac:spMkLst>
        </pc:spChg>
        <pc:spChg chg="mod">
          <ac:chgData name="Karolina Guillen" userId="c1c08796-a0be-47c6-af52-5d31fd96ec50" providerId="ADAL" clId="{3E238CF3-C8AE-4220-8DE7-D2F8F0908675}" dt="2025-04-02T22:24:22.765" v="3080" actId="1035"/>
          <ac:spMkLst>
            <pc:docMk/>
            <pc:sldMk cId="2452001193" sldId="2146846038"/>
            <ac:spMk id="12" creationId="{F7CC2385-BE67-E450-9E8D-E3701AD628E3}"/>
          </ac:spMkLst>
        </pc:spChg>
        <pc:spChg chg="mod">
          <ac:chgData name="Karolina Guillen" userId="c1c08796-a0be-47c6-af52-5d31fd96ec50" providerId="ADAL" clId="{3E238CF3-C8AE-4220-8DE7-D2F8F0908675}" dt="2025-04-02T22:24:22.765" v="3080" actId="1035"/>
          <ac:spMkLst>
            <pc:docMk/>
            <pc:sldMk cId="2452001193" sldId="2146846038"/>
            <ac:spMk id="30" creationId="{2EFBF2CC-F33E-0622-F789-4704BD1B09CD}"/>
          </ac:spMkLst>
        </pc:spChg>
        <pc:spChg chg="mod">
          <ac:chgData name="Karolina Guillen" userId="c1c08796-a0be-47c6-af52-5d31fd96ec50" providerId="ADAL" clId="{3E238CF3-C8AE-4220-8DE7-D2F8F0908675}" dt="2025-04-02T22:24:22.765" v="3080" actId="1035"/>
          <ac:spMkLst>
            <pc:docMk/>
            <pc:sldMk cId="2452001193" sldId="2146846038"/>
            <ac:spMk id="31" creationId="{1F23CDB7-9600-44E5-4B67-0AF61A28DF34}"/>
          </ac:spMkLst>
        </pc:spChg>
        <pc:spChg chg="mod">
          <ac:chgData name="Karolina Guillen" userId="c1c08796-a0be-47c6-af52-5d31fd96ec50" providerId="ADAL" clId="{3E238CF3-C8AE-4220-8DE7-D2F8F0908675}" dt="2025-04-02T22:24:22.765" v="3080" actId="1035"/>
          <ac:spMkLst>
            <pc:docMk/>
            <pc:sldMk cId="2452001193" sldId="2146846038"/>
            <ac:spMk id="46" creationId="{AE26DA21-EDE7-550D-1ADD-C9592B41CC4E}"/>
          </ac:spMkLst>
        </pc:spChg>
        <pc:spChg chg="mod">
          <ac:chgData name="Karolina Guillen" userId="c1c08796-a0be-47c6-af52-5d31fd96ec50" providerId="ADAL" clId="{3E238CF3-C8AE-4220-8DE7-D2F8F0908675}" dt="2025-04-02T22:24:22.765" v="3080" actId="1035"/>
          <ac:spMkLst>
            <pc:docMk/>
            <pc:sldMk cId="2452001193" sldId="2146846038"/>
            <ac:spMk id="47" creationId="{E65DD025-3245-50EE-7D8E-53A14BB1095C}"/>
          </ac:spMkLst>
        </pc:spChg>
        <pc:picChg chg="add mod">
          <ac:chgData name="Karolina Guillen" userId="c1c08796-a0be-47c6-af52-5d31fd96ec50" providerId="ADAL" clId="{3E238CF3-C8AE-4220-8DE7-D2F8F0908675}" dt="2025-04-16T13:36:14.986" v="3955" actId="1076"/>
          <ac:picMkLst>
            <pc:docMk/>
            <pc:sldMk cId="2452001193" sldId="2146846038"/>
            <ac:picMk id="4" creationId="{F13F5B4F-D3C5-2FDE-3595-1E6E467CE690}"/>
          </ac:picMkLst>
        </pc:picChg>
        <pc:picChg chg="mod">
          <ac:chgData name="Karolina Guillen" userId="c1c08796-a0be-47c6-af52-5d31fd96ec50" providerId="ADAL" clId="{3E238CF3-C8AE-4220-8DE7-D2F8F0908675}" dt="2025-04-16T13:40:15.685" v="3971" actId="1076"/>
          <ac:picMkLst>
            <pc:docMk/>
            <pc:sldMk cId="2452001193" sldId="2146846038"/>
            <ac:picMk id="5" creationId="{A1EEED79-8926-BF1D-3732-73A1E318C8FC}"/>
          </ac:picMkLst>
        </pc:picChg>
        <pc:picChg chg="mod">
          <ac:chgData name="Karolina Guillen" userId="c1c08796-a0be-47c6-af52-5d31fd96ec50" providerId="ADAL" clId="{3E238CF3-C8AE-4220-8DE7-D2F8F0908675}" dt="2025-04-16T13:46:30.050" v="4031" actId="1076"/>
          <ac:picMkLst>
            <pc:docMk/>
            <pc:sldMk cId="2452001193" sldId="2146846038"/>
            <ac:picMk id="7" creationId="{2D1F49FD-FC18-643E-4C01-29E4BFFDA98F}"/>
          </ac:picMkLst>
        </pc:picChg>
        <pc:picChg chg="add mod">
          <ac:chgData name="Karolina Guillen" userId="c1c08796-a0be-47c6-af52-5d31fd96ec50" providerId="ADAL" clId="{3E238CF3-C8AE-4220-8DE7-D2F8F0908675}" dt="2025-04-16T13:36:05.779" v="3953" actId="1076"/>
          <ac:picMkLst>
            <pc:docMk/>
            <pc:sldMk cId="2452001193" sldId="2146846038"/>
            <ac:picMk id="9" creationId="{289EAB6C-2778-0868-3D08-C698ADCAF5ED}"/>
          </ac:picMkLst>
        </pc:picChg>
        <pc:picChg chg="add mod">
          <ac:chgData name="Karolina Guillen" userId="c1c08796-a0be-47c6-af52-5d31fd96ec50" providerId="ADAL" clId="{3E238CF3-C8AE-4220-8DE7-D2F8F0908675}" dt="2025-04-16T13:43:02.866" v="3996" actId="1076"/>
          <ac:picMkLst>
            <pc:docMk/>
            <pc:sldMk cId="2452001193" sldId="2146846038"/>
            <ac:picMk id="13" creationId="{A7C8726D-4954-82AB-BDBA-7A629E333769}"/>
          </ac:picMkLst>
        </pc:picChg>
        <pc:picChg chg="mod">
          <ac:chgData name="Karolina Guillen" userId="c1c08796-a0be-47c6-af52-5d31fd96ec50" providerId="ADAL" clId="{3E238CF3-C8AE-4220-8DE7-D2F8F0908675}" dt="2025-04-16T13:48:37.034" v="4055" actId="1076"/>
          <ac:picMkLst>
            <pc:docMk/>
            <pc:sldMk cId="2452001193" sldId="2146846038"/>
            <ac:picMk id="15" creationId="{1FB3E991-610D-9AB6-4E06-076B42EDB0B0}"/>
          </ac:picMkLst>
        </pc:picChg>
        <pc:picChg chg="mod">
          <ac:chgData name="Karolina Guillen" userId="c1c08796-a0be-47c6-af52-5d31fd96ec50" providerId="ADAL" clId="{3E238CF3-C8AE-4220-8DE7-D2F8F0908675}" dt="2025-04-16T13:46:21.108" v="4028" actId="1076"/>
          <ac:picMkLst>
            <pc:docMk/>
            <pc:sldMk cId="2452001193" sldId="2146846038"/>
            <ac:picMk id="17" creationId="{D93E6332-39E1-B695-7A09-1CA4B72B4F0B}"/>
          </ac:picMkLst>
        </pc:picChg>
        <pc:picChg chg="add mod">
          <ac:chgData name="Karolina Guillen" userId="c1c08796-a0be-47c6-af52-5d31fd96ec50" providerId="ADAL" clId="{3E238CF3-C8AE-4220-8DE7-D2F8F0908675}" dt="2025-04-16T13:36:47.794" v="3960" actId="14100"/>
          <ac:picMkLst>
            <pc:docMk/>
            <pc:sldMk cId="2452001193" sldId="2146846038"/>
            <ac:picMk id="18" creationId="{99262928-7153-313C-5A49-5493DD237ECC}"/>
          </ac:picMkLst>
        </pc:picChg>
        <pc:picChg chg="mod">
          <ac:chgData name="Karolina Guillen" userId="c1c08796-a0be-47c6-af52-5d31fd96ec50" providerId="ADAL" clId="{3E238CF3-C8AE-4220-8DE7-D2F8F0908675}" dt="2025-04-16T13:44:02.906" v="4007" actId="1076"/>
          <ac:picMkLst>
            <pc:docMk/>
            <pc:sldMk cId="2452001193" sldId="2146846038"/>
            <ac:picMk id="19" creationId="{970E8B01-8226-8005-D8DD-CDDB75EE24D5}"/>
          </ac:picMkLst>
        </pc:picChg>
        <pc:picChg chg="add mod">
          <ac:chgData name="Karolina Guillen" userId="c1c08796-a0be-47c6-af52-5d31fd96ec50" providerId="ADAL" clId="{3E238CF3-C8AE-4220-8DE7-D2F8F0908675}" dt="2025-04-16T13:37:11.202" v="3962" actId="1076"/>
          <ac:picMkLst>
            <pc:docMk/>
            <pc:sldMk cId="2452001193" sldId="2146846038"/>
            <ac:picMk id="20" creationId="{44AD8FD0-683B-E2EF-972D-D5999CE66F7F}"/>
          </ac:picMkLst>
        </pc:picChg>
        <pc:picChg chg="add mod">
          <ac:chgData name="Karolina Guillen" userId="c1c08796-a0be-47c6-af52-5d31fd96ec50" providerId="ADAL" clId="{3E238CF3-C8AE-4220-8DE7-D2F8F0908675}" dt="2025-04-16T13:43:21.546" v="4001" actId="1076"/>
          <ac:picMkLst>
            <pc:docMk/>
            <pc:sldMk cId="2452001193" sldId="2146846038"/>
            <ac:picMk id="21" creationId="{587E8E78-FD38-29A0-1CC9-64018AB3E591}"/>
          </ac:picMkLst>
        </pc:picChg>
        <pc:picChg chg="add mod">
          <ac:chgData name="Karolina Guillen" userId="c1c08796-a0be-47c6-af52-5d31fd96ec50" providerId="ADAL" clId="{3E238CF3-C8AE-4220-8DE7-D2F8F0908675}" dt="2025-04-16T13:43:24.102" v="4004" actId="1037"/>
          <ac:picMkLst>
            <pc:docMk/>
            <pc:sldMk cId="2452001193" sldId="2146846038"/>
            <ac:picMk id="22" creationId="{46B47F82-2FB5-FF74-CB2F-DC02BE51E8EC}"/>
          </ac:picMkLst>
        </pc:picChg>
        <pc:picChg chg="add mod">
          <ac:chgData name="Karolina Guillen" userId="c1c08796-a0be-47c6-af52-5d31fd96ec50" providerId="ADAL" clId="{3E238CF3-C8AE-4220-8DE7-D2F8F0908675}" dt="2025-04-16T13:42:42.896" v="3991" actId="1076"/>
          <ac:picMkLst>
            <pc:docMk/>
            <pc:sldMk cId="2452001193" sldId="2146846038"/>
            <ac:picMk id="23" creationId="{0F2AFD31-6F4D-4EC9-A035-9BCD254BDB1D}"/>
          </ac:picMkLst>
        </pc:picChg>
        <pc:picChg chg="add mod">
          <ac:chgData name="Karolina Guillen" userId="c1c08796-a0be-47c6-af52-5d31fd96ec50" providerId="ADAL" clId="{3E238CF3-C8AE-4220-8DE7-D2F8F0908675}" dt="2025-04-16T13:45:51.314" v="4021" actId="1076"/>
          <ac:picMkLst>
            <pc:docMk/>
            <pc:sldMk cId="2452001193" sldId="2146846038"/>
            <ac:picMk id="24" creationId="{6FAF938C-482B-22BD-48AA-47690F4D09EC}"/>
          </ac:picMkLst>
        </pc:picChg>
        <pc:picChg chg="add mod">
          <ac:chgData name="Karolina Guillen" userId="c1c08796-a0be-47c6-af52-5d31fd96ec50" providerId="ADAL" clId="{3E238CF3-C8AE-4220-8DE7-D2F8F0908675}" dt="2025-04-16T13:46:26.691" v="4030" actId="1076"/>
          <ac:picMkLst>
            <pc:docMk/>
            <pc:sldMk cId="2452001193" sldId="2146846038"/>
            <ac:picMk id="25" creationId="{6330F62A-3F41-B948-4525-8F5FD03B22BC}"/>
          </ac:picMkLst>
        </pc:picChg>
        <pc:picChg chg="add mod">
          <ac:chgData name="Karolina Guillen" userId="c1c08796-a0be-47c6-af52-5d31fd96ec50" providerId="ADAL" clId="{3E238CF3-C8AE-4220-8DE7-D2F8F0908675}" dt="2025-04-16T13:45:11.643" v="4015" actId="1076"/>
          <ac:picMkLst>
            <pc:docMk/>
            <pc:sldMk cId="2452001193" sldId="2146846038"/>
            <ac:picMk id="26" creationId="{2926F8C7-3616-1686-8AC8-1E45AB2B3A73}"/>
          </ac:picMkLst>
        </pc:picChg>
        <pc:picChg chg="add mod">
          <ac:chgData name="Karolina Guillen" userId="c1c08796-a0be-47c6-af52-5d31fd96ec50" providerId="ADAL" clId="{3E238CF3-C8AE-4220-8DE7-D2F8F0908675}" dt="2025-04-16T13:46:02.371" v="4025" actId="1076"/>
          <ac:picMkLst>
            <pc:docMk/>
            <pc:sldMk cId="2452001193" sldId="2146846038"/>
            <ac:picMk id="28" creationId="{CA09D1B6-EE0B-8C9F-0E05-D1301E477E1A}"/>
          </ac:picMkLst>
        </pc:picChg>
        <pc:picChg chg="add mod">
          <ac:chgData name="Karolina Guillen" userId="c1c08796-a0be-47c6-af52-5d31fd96ec50" providerId="ADAL" clId="{3E238CF3-C8AE-4220-8DE7-D2F8F0908675}" dt="2025-04-16T13:45:39.524" v="4019" actId="14100"/>
          <ac:picMkLst>
            <pc:docMk/>
            <pc:sldMk cId="2452001193" sldId="2146846038"/>
            <ac:picMk id="29" creationId="{1E76D931-2C21-F785-6307-61AFA323DB52}"/>
          </ac:picMkLst>
        </pc:picChg>
        <pc:picChg chg="add mod">
          <ac:chgData name="Karolina Guillen" userId="c1c08796-a0be-47c6-af52-5d31fd96ec50" providerId="ADAL" clId="{3E238CF3-C8AE-4220-8DE7-D2F8F0908675}" dt="2025-04-16T13:48:41.866" v="4056" actId="1076"/>
          <ac:picMkLst>
            <pc:docMk/>
            <pc:sldMk cId="2452001193" sldId="2146846038"/>
            <ac:picMk id="32" creationId="{DEAA26E6-57A3-D999-E35C-3C8C5EF21949}"/>
          </ac:picMkLst>
        </pc:picChg>
        <pc:picChg chg="add mod">
          <ac:chgData name="Karolina Guillen" userId="c1c08796-a0be-47c6-af52-5d31fd96ec50" providerId="ADAL" clId="{3E238CF3-C8AE-4220-8DE7-D2F8F0908675}" dt="2025-04-16T13:47:49.890" v="4044" actId="1076"/>
          <ac:picMkLst>
            <pc:docMk/>
            <pc:sldMk cId="2452001193" sldId="2146846038"/>
            <ac:picMk id="33" creationId="{634C99C6-A8EC-0283-DEF0-099277013E31}"/>
          </ac:picMkLst>
        </pc:picChg>
        <pc:picChg chg="add mod">
          <ac:chgData name="Karolina Guillen" userId="c1c08796-a0be-47c6-af52-5d31fd96ec50" providerId="ADAL" clId="{3E238CF3-C8AE-4220-8DE7-D2F8F0908675}" dt="2025-04-16T13:49:01.450" v="4061" actId="14100"/>
          <ac:picMkLst>
            <pc:docMk/>
            <pc:sldMk cId="2452001193" sldId="2146846038"/>
            <ac:picMk id="34" creationId="{A207B1A7-8320-3579-5A51-17EF757BA256}"/>
          </ac:picMkLst>
        </pc:picChg>
        <pc:picChg chg="add mod modCrop">
          <ac:chgData name="Karolina Guillen" userId="c1c08796-a0be-47c6-af52-5d31fd96ec50" providerId="ADAL" clId="{3E238CF3-C8AE-4220-8DE7-D2F8F0908675}" dt="2025-04-16T13:48:05.691" v="4048" actId="1076"/>
          <ac:picMkLst>
            <pc:docMk/>
            <pc:sldMk cId="2452001193" sldId="2146846038"/>
            <ac:picMk id="35" creationId="{A96EAE2D-11C2-D850-F2E2-F80B66923555}"/>
          </ac:picMkLst>
        </pc:picChg>
        <pc:picChg chg="add mod">
          <ac:chgData name="Karolina Guillen" userId="c1c08796-a0be-47c6-af52-5d31fd96ec50" providerId="ADAL" clId="{3E238CF3-C8AE-4220-8DE7-D2F8F0908675}" dt="2025-04-16T13:48:13.827" v="4049" actId="1076"/>
          <ac:picMkLst>
            <pc:docMk/>
            <pc:sldMk cId="2452001193" sldId="2146846038"/>
            <ac:picMk id="36" creationId="{65331C2D-93A3-CF1E-4F94-23CC5401CF08}"/>
          </ac:picMkLst>
        </pc:picChg>
        <pc:picChg chg="add mod">
          <ac:chgData name="Karolina Guillen" userId="c1c08796-a0be-47c6-af52-5d31fd96ec50" providerId="ADAL" clId="{3E238CF3-C8AE-4220-8DE7-D2F8F0908675}" dt="2025-04-16T13:48:22.717" v="4051" actId="14100"/>
          <ac:picMkLst>
            <pc:docMk/>
            <pc:sldMk cId="2452001193" sldId="2146846038"/>
            <ac:picMk id="38" creationId="{015A7066-11DE-DFCC-555D-603E9368EF20}"/>
          </ac:picMkLst>
        </pc:picChg>
        <pc:picChg chg="add mod">
          <ac:chgData name="Karolina Guillen" userId="c1c08796-a0be-47c6-af52-5d31fd96ec50" providerId="ADAL" clId="{3E238CF3-C8AE-4220-8DE7-D2F8F0908675}" dt="2025-04-16T13:49:05.295" v="4062" actId="14100"/>
          <ac:picMkLst>
            <pc:docMk/>
            <pc:sldMk cId="2452001193" sldId="2146846038"/>
            <ac:picMk id="1026" creationId="{B740BE67-54EA-B9A2-4FEE-8AD741714619}"/>
          </ac:picMkLst>
        </pc:picChg>
        <pc:picChg chg="mod">
          <ac:chgData name="Karolina Guillen" userId="c1c08796-a0be-47c6-af52-5d31fd96ec50" providerId="ADAL" clId="{3E238CF3-C8AE-4220-8DE7-D2F8F0908675}" dt="2025-04-16T13:41:10.114" v="3979" actId="1076"/>
          <ac:picMkLst>
            <pc:docMk/>
            <pc:sldMk cId="2452001193" sldId="2146846038"/>
            <ac:picMk id="1028" creationId="{D0D99E0E-FA02-4F01-4CF6-AAF353AD9161}"/>
          </ac:picMkLst>
        </pc:picChg>
        <pc:picChg chg="mod">
          <ac:chgData name="Karolina Guillen" userId="c1c08796-a0be-47c6-af52-5d31fd96ec50" providerId="ADAL" clId="{3E238CF3-C8AE-4220-8DE7-D2F8F0908675}" dt="2025-04-16T13:38:55.138" v="3964" actId="1076"/>
          <ac:picMkLst>
            <pc:docMk/>
            <pc:sldMk cId="2452001193" sldId="2146846038"/>
            <ac:picMk id="1030" creationId="{D229C3E9-D3DF-89B0-05D5-3A4BD669B2F0}"/>
          </ac:picMkLst>
        </pc:picChg>
        <pc:picChg chg="mod">
          <ac:chgData name="Karolina Guillen" userId="c1c08796-a0be-47c6-af52-5d31fd96ec50" providerId="ADAL" clId="{3E238CF3-C8AE-4220-8DE7-D2F8F0908675}" dt="2025-04-16T13:43:09.877" v="3998" actId="1076"/>
          <ac:picMkLst>
            <pc:docMk/>
            <pc:sldMk cId="2452001193" sldId="2146846038"/>
            <ac:picMk id="1032" creationId="{07DC500B-A6C5-20E4-7E4F-C5CBD48F3E84}"/>
          </ac:picMkLst>
        </pc:picChg>
        <pc:picChg chg="mod">
          <ac:chgData name="Karolina Guillen" userId="c1c08796-a0be-47c6-af52-5d31fd96ec50" providerId="ADAL" clId="{3E238CF3-C8AE-4220-8DE7-D2F8F0908675}" dt="2025-04-16T13:43:12.513" v="3999" actId="1076"/>
          <ac:picMkLst>
            <pc:docMk/>
            <pc:sldMk cId="2452001193" sldId="2146846038"/>
            <ac:picMk id="1034" creationId="{264C3954-1642-DC67-B189-AD446887027F}"/>
          </ac:picMkLst>
        </pc:picChg>
        <pc:picChg chg="mod">
          <ac:chgData name="Karolina Guillen" userId="c1c08796-a0be-47c6-af52-5d31fd96ec50" providerId="ADAL" clId="{3E238CF3-C8AE-4220-8DE7-D2F8F0908675}" dt="2025-04-16T13:47:45.266" v="4043" actId="14100"/>
          <ac:picMkLst>
            <pc:docMk/>
            <pc:sldMk cId="2452001193" sldId="2146846038"/>
            <ac:picMk id="1036" creationId="{9668CAF9-B085-83BD-0872-56F404CE2C7C}"/>
          </ac:picMkLst>
        </pc:picChg>
        <pc:picChg chg="mod">
          <ac:chgData name="Karolina Guillen" userId="c1c08796-a0be-47c6-af52-5d31fd96ec50" providerId="ADAL" clId="{3E238CF3-C8AE-4220-8DE7-D2F8F0908675}" dt="2025-04-16T13:45:46.810" v="4020" actId="1076"/>
          <ac:picMkLst>
            <pc:docMk/>
            <pc:sldMk cId="2452001193" sldId="2146846038"/>
            <ac:picMk id="1040" creationId="{1606E3E2-85B9-B1F1-2FF1-CC95D8F947FD}"/>
          </ac:picMkLst>
        </pc:picChg>
        <pc:picChg chg="mod">
          <ac:chgData name="Karolina Guillen" userId="c1c08796-a0be-47c6-af52-5d31fd96ec50" providerId="ADAL" clId="{3E238CF3-C8AE-4220-8DE7-D2F8F0908675}" dt="2025-04-16T13:48:30.113" v="4053" actId="1076"/>
          <ac:picMkLst>
            <pc:docMk/>
            <pc:sldMk cId="2452001193" sldId="2146846038"/>
            <ac:picMk id="1042" creationId="{970499AA-B933-281A-F69D-BCB52094087A}"/>
          </ac:picMkLst>
        </pc:picChg>
        <pc:picChg chg="mod">
          <ac:chgData name="Karolina Guillen" userId="c1c08796-a0be-47c6-af52-5d31fd96ec50" providerId="ADAL" clId="{3E238CF3-C8AE-4220-8DE7-D2F8F0908675}" dt="2025-04-16T13:47:32.394" v="4040" actId="1076"/>
          <ac:picMkLst>
            <pc:docMk/>
            <pc:sldMk cId="2452001193" sldId="2146846038"/>
            <ac:picMk id="1046" creationId="{BD0FACBF-9DA9-7307-E8BA-A001545A1489}"/>
          </ac:picMkLst>
        </pc:picChg>
        <pc:picChg chg="add mod">
          <ac:chgData name="Karolina Guillen" userId="c1c08796-a0be-47c6-af52-5d31fd96ec50" providerId="ADAL" clId="{3E238CF3-C8AE-4220-8DE7-D2F8F0908675}" dt="2025-04-16T13:41:13.157" v="3980" actId="1076"/>
          <ac:picMkLst>
            <pc:docMk/>
            <pc:sldMk cId="2452001193" sldId="2146846038"/>
            <ac:picMk id="3074" creationId="{2791CDAD-6D8C-E12C-380B-6F81A908BB77}"/>
          </ac:picMkLst>
        </pc:picChg>
        <pc:picChg chg="add mod">
          <ac:chgData name="Karolina Guillen" userId="c1c08796-a0be-47c6-af52-5d31fd96ec50" providerId="ADAL" clId="{3E238CF3-C8AE-4220-8DE7-D2F8F0908675}" dt="2025-04-16T13:36:00.890" v="3951" actId="1076"/>
          <ac:picMkLst>
            <pc:docMk/>
            <pc:sldMk cId="2452001193" sldId="2146846038"/>
            <ac:picMk id="3076" creationId="{CE781234-D5FF-408F-F46F-8BD208C12DC1}"/>
          </ac:picMkLst>
        </pc:picChg>
        <pc:picChg chg="add mod">
          <ac:chgData name="Karolina Guillen" userId="c1c08796-a0be-47c6-af52-5d31fd96ec50" providerId="ADAL" clId="{3E238CF3-C8AE-4220-8DE7-D2F8F0908675}" dt="2025-04-16T13:47:18.586" v="4036" actId="14100"/>
          <ac:picMkLst>
            <pc:docMk/>
            <pc:sldMk cId="2452001193" sldId="2146846038"/>
            <ac:picMk id="3078" creationId="{CAF54E38-EC97-9A72-3E6C-01C87C1E736D}"/>
          </ac:picMkLst>
        </pc:picChg>
        <pc:picChg chg="add mod">
          <ac:chgData name="Karolina Guillen" userId="c1c08796-a0be-47c6-af52-5d31fd96ec50" providerId="ADAL" clId="{3E238CF3-C8AE-4220-8DE7-D2F8F0908675}" dt="2025-04-16T13:45:02.009" v="4014" actId="1076"/>
          <ac:picMkLst>
            <pc:docMk/>
            <pc:sldMk cId="2452001193" sldId="2146846038"/>
            <ac:picMk id="3080" creationId="{7B142EEA-1C14-31D5-AB70-FACFD4FAB396}"/>
          </ac:picMkLst>
        </pc:picChg>
        <pc:picChg chg="add mod">
          <ac:chgData name="Karolina Guillen" userId="c1c08796-a0be-47c6-af52-5d31fd96ec50" providerId="ADAL" clId="{3E238CF3-C8AE-4220-8DE7-D2F8F0908675}" dt="2025-04-16T13:45:55.466" v="4022" actId="1076"/>
          <ac:picMkLst>
            <pc:docMk/>
            <pc:sldMk cId="2452001193" sldId="2146846038"/>
            <ac:picMk id="3082" creationId="{1BA067CB-0B96-B156-5EFD-AE3B7BF79449}"/>
          </ac:picMkLst>
        </pc:picChg>
      </pc:sldChg>
      <pc:sldChg chg="modSp mod">
        <pc:chgData name="Karolina Guillen" userId="c1c08796-a0be-47c6-af52-5d31fd96ec50" providerId="ADAL" clId="{3E238CF3-C8AE-4220-8DE7-D2F8F0908675}" dt="2025-04-03T17:08:29.811" v="3370" actId="20577"/>
        <pc:sldMkLst>
          <pc:docMk/>
          <pc:sldMk cId="380113142" sldId="2146846040"/>
        </pc:sldMkLst>
      </pc:sldChg>
      <pc:sldChg chg="del">
        <pc:chgData name="Karolina Guillen" userId="c1c08796-a0be-47c6-af52-5d31fd96ec50" providerId="ADAL" clId="{3E238CF3-C8AE-4220-8DE7-D2F8F0908675}" dt="2025-04-02T21:22:29.139" v="2167" actId="47"/>
        <pc:sldMkLst>
          <pc:docMk/>
          <pc:sldMk cId="973972818" sldId="2146846041"/>
        </pc:sldMkLst>
      </pc:sldChg>
      <pc:sldChg chg="del">
        <pc:chgData name="Karolina Guillen" userId="c1c08796-a0be-47c6-af52-5d31fd96ec50" providerId="ADAL" clId="{3E238CF3-C8AE-4220-8DE7-D2F8F0908675}" dt="2025-04-02T19:48:01.558" v="1466" actId="47"/>
        <pc:sldMkLst>
          <pc:docMk/>
          <pc:sldMk cId="3004803759" sldId="2146846043"/>
        </pc:sldMkLst>
      </pc:sldChg>
      <pc:sldChg chg="addSp delSp modSp mod">
        <pc:chgData name="Karolina Guillen" userId="c1c08796-a0be-47c6-af52-5d31fd96ec50" providerId="ADAL" clId="{3E238CF3-C8AE-4220-8DE7-D2F8F0908675}" dt="2025-04-03T15:52:30.964" v="3130" actId="20577"/>
        <pc:sldMkLst>
          <pc:docMk/>
          <pc:sldMk cId="3810176395" sldId="2146846044"/>
        </pc:sldMkLst>
        <pc:spChg chg="mod topLvl">
          <ac:chgData name="Karolina Guillen" userId="c1c08796-a0be-47c6-af52-5d31fd96ec50" providerId="ADAL" clId="{3E238CF3-C8AE-4220-8DE7-D2F8F0908675}" dt="2025-04-02T20:05:22.492" v="1841" actId="164"/>
          <ac:spMkLst>
            <pc:docMk/>
            <pc:sldMk cId="3810176395" sldId="2146846044"/>
            <ac:spMk id="3" creationId="{842D1598-B6BD-3EA8-2EC1-F307B072168D}"/>
          </ac:spMkLst>
        </pc:spChg>
        <pc:spChg chg="mod">
          <ac:chgData name="Karolina Guillen" userId="c1c08796-a0be-47c6-af52-5d31fd96ec50" providerId="ADAL" clId="{3E238CF3-C8AE-4220-8DE7-D2F8F0908675}" dt="2025-04-03T15:52:30.964" v="3130" actId="20577"/>
          <ac:spMkLst>
            <pc:docMk/>
            <pc:sldMk cId="3810176395" sldId="2146846044"/>
            <ac:spMk id="4" creationId="{D894B73F-DB68-6CB8-491C-798F45F305DC}"/>
          </ac:spMkLst>
        </pc:spChg>
        <pc:spChg chg="mod topLvl">
          <ac:chgData name="Karolina Guillen" userId="c1c08796-a0be-47c6-af52-5d31fd96ec50" providerId="ADAL" clId="{3E238CF3-C8AE-4220-8DE7-D2F8F0908675}" dt="2025-04-02T20:05:22.492" v="1841" actId="164"/>
          <ac:spMkLst>
            <pc:docMk/>
            <pc:sldMk cId="3810176395" sldId="2146846044"/>
            <ac:spMk id="5" creationId="{AADE9A17-BC45-9C34-F87D-AE5ED1E7DC54}"/>
          </ac:spMkLst>
        </pc:spChg>
        <pc:spChg chg="mod">
          <ac:chgData name="Karolina Guillen" userId="c1c08796-a0be-47c6-af52-5d31fd96ec50" providerId="ADAL" clId="{3E238CF3-C8AE-4220-8DE7-D2F8F0908675}" dt="2025-04-02T20:04:32.849" v="1793" actId="14100"/>
          <ac:spMkLst>
            <pc:docMk/>
            <pc:sldMk cId="3810176395" sldId="2146846044"/>
            <ac:spMk id="6" creationId="{0A3D4EAD-CDFF-BFC4-7C50-6A05DD8463A0}"/>
          </ac:spMkLst>
        </pc:spChg>
        <pc:spChg chg="mod">
          <ac:chgData name="Karolina Guillen" userId="c1c08796-a0be-47c6-af52-5d31fd96ec50" providerId="ADAL" clId="{3E238CF3-C8AE-4220-8DE7-D2F8F0908675}" dt="2025-04-02T20:05:39.722" v="1844" actId="14100"/>
          <ac:spMkLst>
            <pc:docMk/>
            <pc:sldMk cId="3810176395" sldId="2146846044"/>
            <ac:spMk id="7" creationId="{6BD165E2-77C2-727D-F96F-ADACA591B75F}"/>
          </ac:spMkLst>
        </pc:spChg>
        <pc:spChg chg="mod">
          <ac:chgData name="Karolina Guillen" userId="c1c08796-a0be-47c6-af52-5d31fd96ec50" providerId="ADAL" clId="{3E238CF3-C8AE-4220-8DE7-D2F8F0908675}" dt="2025-04-02T20:05:25.477" v="1842" actId="12789"/>
          <ac:spMkLst>
            <pc:docMk/>
            <pc:sldMk cId="3810176395" sldId="2146846044"/>
            <ac:spMk id="8" creationId="{4553FF1D-8569-13FC-380A-29C7AE90B46B}"/>
          </ac:spMkLst>
        </pc:spChg>
        <pc:spChg chg="add mod">
          <ac:chgData name="Karolina Guillen" userId="c1c08796-a0be-47c6-af52-5d31fd96ec50" providerId="ADAL" clId="{3E238CF3-C8AE-4220-8DE7-D2F8F0908675}" dt="2025-04-02T20:40:47.698" v="1998" actId="404"/>
          <ac:spMkLst>
            <pc:docMk/>
            <pc:sldMk cId="3810176395" sldId="2146846044"/>
            <ac:spMk id="23" creationId="{D9841EE6-F5BD-43BF-3CDD-6C93D891B3FE}"/>
          </ac:spMkLst>
        </pc:spChg>
        <pc:grpChg chg="add mod">
          <ac:chgData name="Karolina Guillen" userId="c1c08796-a0be-47c6-af52-5d31fd96ec50" providerId="ADAL" clId="{3E238CF3-C8AE-4220-8DE7-D2F8F0908675}" dt="2025-04-02T20:05:25.477" v="1842" actId="12789"/>
          <ac:grpSpMkLst>
            <pc:docMk/>
            <pc:sldMk cId="3810176395" sldId="2146846044"/>
            <ac:grpSpMk id="13" creationId="{D4EFF7DA-CF3B-8E27-5B07-1FEFCEF01A1B}"/>
          </ac:grpSpMkLst>
        </pc:grpChg>
        <pc:graphicFrameChg chg="add mod">
          <ac:chgData name="Karolina Guillen" userId="c1c08796-a0be-47c6-af52-5d31fd96ec50" providerId="ADAL" clId="{3E238CF3-C8AE-4220-8DE7-D2F8F0908675}" dt="2025-04-02T20:46:23.528" v="2008"/>
          <ac:graphicFrameMkLst>
            <pc:docMk/>
            <pc:sldMk cId="3810176395" sldId="2146846044"/>
            <ac:graphicFrameMk id="21" creationId="{A16B2CC9-770A-16F4-A1D4-2CD01ACE356C}"/>
          </ac:graphicFrameMkLst>
        </pc:graphicFrameChg>
      </pc:sldChg>
      <pc:sldChg chg="del">
        <pc:chgData name="Karolina Guillen" userId="c1c08796-a0be-47c6-af52-5d31fd96ec50" providerId="ADAL" clId="{3E238CF3-C8AE-4220-8DE7-D2F8F0908675}" dt="2025-04-02T19:47:44.808" v="1462" actId="47"/>
        <pc:sldMkLst>
          <pc:docMk/>
          <pc:sldMk cId="3523063857" sldId="2146846045"/>
        </pc:sldMkLst>
      </pc:sldChg>
      <pc:sldChg chg="addSp delSp modSp mod">
        <pc:chgData name="Karolina Guillen" userId="c1c08796-a0be-47c6-af52-5d31fd96ec50" providerId="ADAL" clId="{3E238CF3-C8AE-4220-8DE7-D2F8F0908675}" dt="2025-04-03T16:39:29.297" v="3148" actId="1035"/>
        <pc:sldMkLst>
          <pc:docMk/>
          <pc:sldMk cId="3133499737" sldId="2146846048"/>
        </pc:sldMkLst>
        <pc:spChg chg="mod">
          <ac:chgData name="Karolina Guillen" userId="c1c08796-a0be-47c6-af52-5d31fd96ec50" providerId="ADAL" clId="{3E238CF3-C8AE-4220-8DE7-D2F8F0908675}" dt="2025-04-03T16:33:24.162" v="3143" actId="20577"/>
          <ac:spMkLst>
            <pc:docMk/>
            <pc:sldMk cId="3133499737" sldId="2146846048"/>
            <ac:spMk id="4" creationId="{1BF894CE-5EB9-4BB3-F6C7-477E37F6A6AA}"/>
          </ac:spMkLst>
        </pc:spChg>
        <pc:spChg chg="mod">
          <ac:chgData name="Karolina Guillen" userId="c1c08796-a0be-47c6-af52-5d31fd96ec50" providerId="ADAL" clId="{3E238CF3-C8AE-4220-8DE7-D2F8F0908675}" dt="2025-04-02T14:48:43.612" v="744" actId="1076"/>
          <ac:spMkLst>
            <pc:docMk/>
            <pc:sldMk cId="3133499737" sldId="2146846048"/>
            <ac:spMk id="6" creationId="{638DDD69-4826-5E0F-90CC-F27FEA51467A}"/>
          </ac:spMkLst>
        </pc:spChg>
        <pc:spChg chg="mod">
          <ac:chgData name="Karolina Guillen" userId="c1c08796-a0be-47c6-af52-5d31fd96ec50" providerId="ADAL" clId="{3E238CF3-C8AE-4220-8DE7-D2F8F0908675}" dt="2025-04-03T16:33:10.869" v="3139" actId="20577"/>
          <ac:spMkLst>
            <pc:docMk/>
            <pc:sldMk cId="3133499737" sldId="2146846048"/>
            <ac:spMk id="11" creationId="{EB730851-8501-4625-FA58-CC633FEA0331}"/>
          </ac:spMkLst>
        </pc:spChg>
        <pc:spChg chg="mod">
          <ac:chgData name="Karolina Guillen" userId="c1c08796-a0be-47c6-af52-5d31fd96ec50" providerId="ADAL" clId="{3E238CF3-C8AE-4220-8DE7-D2F8F0908675}" dt="2025-04-02T14:50:16.979" v="809" actId="404"/>
          <ac:spMkLst>
            <pc:docMk/>
            <pc:sldMk cId="3133499737" sldId="2146846048"/>
            <ac:spMk id="12" creationId="{C119A7D2-5F7D-9D65-99BA-E49D2C2A67C6}"/>
          </ac:spMkLst>
        </pc:spChg>
        <pc:spChg chg="mod">
          <ac:chgData name="Karolina Guillen" userId="c1c08796-a0be-47c6-af52-5d31fd96ec50" providerId="ADAL" clId="{3E238CF3-C8AE-4220-8DE7-D2F8F0908675}" dt="2025-04-02T14:50:41.683" v="826" actId="1035"/>
          <ac:spMkLst>
            <pc:docMk/>
            <pc:sldMk cId="3133499737" sldId="2146846048"/>
            <ac:spMk id="13" creationId="{EC88791C-E10B-62BA-3C77-E9F676D49E0B}"/>
          </ac:spMkLst>
        </pc:spChg>
        <pc:spChg chg="mod">
          <ac:chgData name="Karolina Guillen" userId="c1c08796-a0be-47c6-af52-5d31fd96ec50" providerId="ADAL" clId="{3E238CF3-C8AE-4220-8DE7-D2F8F0908675}" dt="2025-04-02T21:12:35.793" v="2101" actId="207"/>
          <ac:spMkLst>
            <pc:docMk/>
            <pc:sldMk cId="3133499737" sldId="2146846048"/>
            <ac:spMk id="23" creationId="{D572952F-FA61-DFB8-E2D6-B0EC471B706D}"/>
          </ac:spMkLst>
        </pc:spChg>
        <pc:spChg chg="mod">
          <ac:chgData name="Karolina Guillen" userId="c1c08796-a0be-47c6-af52-5d31fd96ec50" providerId="ADAL" clId="{3E238CF3-C8AE-4220-8DE7-D2F8F0908675}" dt="2025-04-02T21:12:38.875" v="2102" actId="207"/>
          <ac:spMkLst>
            <pc:docMk/>
            <pc:sldMk cId="3133499737" sldId="2146846048"/>
            <ac:spMk id="24" creationId="{7AECBA92-B60C-4F75-6135-A34E300723AB}"/>
          </ac:spMkLst>
        </pc:spChg>
        <pc:spChg chg="mod">
          <ac:chgData name="Karolina Guillen" userId="c1c08796-a0be-47c6-af52-5d31fd96ec50" providerId="ADAL" clId="{3E238CF3-C8AE-4220-8DE7-D2F8F0908675}" dt="2025-04-03T16:32:53.661" v="3133" actId="20577"/>
          <ac:spMkLst>
            <pc:docMk/>
            <pc:sldMk cId="3133499737" sldId="2146846048"/>
            <ac:spMk id="31" creationId="{ECC6A240-FB5D-4343-3BBC-1C4CE43BB954}"/>
          </ac:spMkLst>
        </pc:spChg>
        <pc:graphicFrameChg chg="mod modGraphic">
          <ac:chgData name="Karolina Guillen" userId="c1c08796-a0be-47c6-af52-5d31fd96ec50" providerId="ADAL" clId="{3E238CF3-C8AE-4220-8DE7-D2F8F0908675}" dt="2025-04-03T16:32:50.218" v="3132" actId="20577"/>
          <ac:graphicFrameMkLst>
            <pc:docMk/>
            <pc:sldMk cId="3133499737" sldId="2146846048"/>
            <ac:graphicFrameMk id="10" creationId="{1AF5C13C-2004-DCE5-C58B-5F2FD78FE092}"/>
          </ac:graphicFrameMkLst>
        </pc:graphicFrameChg>
        <pc:picChg chg="mod">
          <ac:chgData name="Karolina Guillen" userId="c1c08796-a0be-47c6-af52-5d31fd96ec50" providerId="ADAL" clId="{3E238CF3-C8AE-4220-8DE7-D2F8F0908675}" dt="2025-04-03T16:39:29.297" v="3148" actId="1035"/>
          <ac:picMkLst>
            <pc:docMk/>
            <pc:sldMk cId="3133499737" sldId="2146846048"/>
            <ac:picMk id="3" creationId="{549D4E8B-D18B-7F51-E107-A00EAD85A9BD}"/>
          </ac:picMkLst>
        </pc:picChg>
        <pc:picChg chg="mod">
          <ac:chgData name="Karolina Guillen" userId="c1c08796-a0be-47c6-af52-5d31fd96ec50" providerId="ADAL" clId="{3E238CF3-C8AE-4220-8DE7-D2F8F0908675}" dt="2025-04-02T14:50:33.274" v="813" actId="12789"/>
          <ac:picMkLst>
            <pc:docMk/>
            <pc:sldMk cId="3133499737" sldId="2146846048"/>
            <ac:picMk id="14" creationId="{D2C35316-25FC-C89E-B6B9-2767970A9485}"/>
          </ac:picMkLst>
        </pc:picChg>
        <pc:picChg chg="mod">
          <ac:chgData name="Karolina Guillen" userId="c1c08796-a0be-47c6-af52-5d31fd96ec50" providerId="ADAL" clId="{3E238CF3-C8AE-4220-8DE7-D2F8F0908675}" dt="2025-04-02T14:50:33.274" v="813" actId="12789"/>
          <ac:picMkLst>
            <pc:docMk/>
            <pc:sldMk cId="3133499737" sldId="2146846048"/>
            <ac:picMk id="16" creationId="{4AF245EF-4068-4E37-7D15-B2A585D3EC3D}"/>
          </ac:picMkLst>
        </pc:picChg>
        <pc:picChg chg="mod">
          <ac:chgData name="Karolina Guillen" userId="c1c08796-a0be-47c6-af52-5d31fd96ec50" providerId="ADAL" clId="{3E238CF3-C8AE-4220-8DE7-D2F8F0908675}" dt="2025-04-02T14:50:33.274" v="813" actId="12789"/>
          <ac:picMkLst>
            <pc:docMk/>
            <pc:sldMk cId="3133499737" sldId="2146846048"/>
            <ac:picMk id="18" creationId="{06C5C722-259D-077A-0C0F-1B0D5DF4B851}"/>
          </ac:picMkLst>
        </pc:picChg>
        <pc:picChg chg="mod">
          <ac:chgData name="Karolina Guillen" userId="c1c08796-a0be-47c6-af52-5d31fd96ec50" providerId="ADAL" clId="{3E238CF3-C8AE-4220-8DE7-D2F8F0908675}" dt="2025-04-02T14:50:33.274" v="813" actId="12789"/>
          <ac:picMkLst>
            <pc:docMk/>
            <pc:sldMk cId="3133499737" sldId="2146846048"/>
            <ac:picMk id="27" creationId="{4337532F-61D5-6087-11AC-B2BA3C9EE7E9}"/>
          </ac:picMkLst>
        </pc:picChg>
      </pc:sldChg>
      <pc:sldChg chg="addSp delSp modSp mod modCm">
        <pc:chgData name="Karolina Guillen" userId="c1c08796-a0be-47c6-af52-5d31fd96ec50" providerId="ADAL" clId="{3E238CF3-C8AE-4220-8DE7-D2F8F0908675}" dt="2025-04-16T17:32:46.733" v="4352" actId="1036"/>
        <pc:sldMkLst>
          <pc:docMk/>
          <pc:sldMk cId="3446190731" sldId="2146846052"/>
        </pc:sldMkLst>
        <pc:spChg chg="mod">
          <ac:chgData name="Karolina Guillen" userId="c1c08796-a0be-47c6-af52-5d31fd96ec50" providerId="ADAL" clId="{3E238CF3-C8AE-4220-8DE7-D2F8F0908675}" dt="2025-04-16T17:32:41.832" v="4347" actId="1035"/>
          <ac:spMkLst>
            <pc:docMk/>
            <pc:sldMk cId="3446190731" sldId="2146846052"/>
            <ac:spMk id="5" creationId="{C1D7579E-A000-8C0C-A0A1-33CD25319050}"/>
          </ac:spMkLst>
        </pc:spChg>
        <pc:spChg chg="mod">
          <ac:chgData name="Karolina Guillen" userId="c1c08796-a0be-47c6-af52-5d31fd96ec50" providerId="ADAL" clId="{3E238CF3-C8AE-4220-8DE7-D2F8F0908675}" dt="2025-04-16T15:07:47.029" v="4275" actId="1036"/>
          <ac:spMkLst>
            <pc:docMk/>
            <pc:sldMk cId="3446190731" sldId="2146846052"/>
            <ac:spMk id="6" creationId="{F65FA626-9AFB-36E5-FB43-547BBB19CB93}"/>
          </ac:spMkLst>
        </pc:spChg>
        <pc:spChg chg="mod">
          <ac:chgData name="Karolina Guillen" userId="c1c08796-a0be-47c6-af52-5d31fd96ec50" providerId="ADAL" clId="{3E238CF3-C8AE-4220-8DE7-D2F8F0908675}" dt="2025-04-16T17:32:46.733" v="4352" actId="1036"/>
          <ac:spMkLst>
            <pc:docMk/>
            <pc:sldMk cId="3446190731" sldId="2146846052"/>
            <ac:spMk id="13" creationId="{0FE77CD0-D035-A609-7F7F-2AE0EDEFA99C}"/>
          </ac:spMkLst>
        </pc:spChg>
        <pc:spChg chg="mod">
          <ac:chgData name="Karolina Guillen" userId="c1c08796-a0be-47c6-af52-5d31fd96ec50" providerId="ADAL" clId="{3E238CF3-C8AE-4220-8DE7-D2F8F0908675}" dt="2025-04-16T17:32:41.832" v="4347" actId="1035"/>
          <ac:spMkLst>
            <pc:docMk/>
            <pc:sldMk cId="3446190731" sldId="2146846052"/>
            <ac:spMk id="17" creationId="{FC18F463-3C4F-BB77-79CB-8596C620DF50}"/>
          </ac:spMkLst>
        </pc:spChg>
        <pc:spChg chg="mod">
          <ac:chgData name="Karolina Guillen" userId="c1c08796-a0be-47c6-af52-5d31fd96ec50" providerId="ADAL" clId="{3E238CF3-C8AE-4220-8DE7-D2F8F0908675}" dt="2025-04-16T17:32:41.832" v="4347" actId="1035"/>
          <ac:spMkLst>
            <pc:docMk/>
            <pc:sldMk cId="3446190731" sldId="2146846052"/>
            <ac:spMk id="18" creationId="{68E5F687-6F94-4F0D-A2A0-9802CE98FD01}"/>
          </ac:spMkLst>
        </pc:spChg>
        <pc:spChg chg="mod">
          <ac:chgData name="Karolina Guillen" userId="c1c08796-a0be-47c6-af52-5d31fd96ec50" providerId="ADAL" clId="{3E238CF3-C8AE-4220-8DE7-D2F8F0908675}" dt="2025-04-16T17:32:41.832" v="4347" actId="1035"/>
          <ac:spMkLst>
            <pc:docMk/>
            <pc:sldMk cId="3446190731" sldId="2146846052"/>
            <ac:spMk id="29" creationId="{C36146A2-985A-4E38-B615-DEA61C946375}"/>
          </ac:spMkLst>
        </pc:spChg>
        <pc:spChg chg="mod">
          <ac:chgData name="Karolina Guillen" userId="c1c08796-a0be-47c6-af52-5d31fd96ec50" providerId="ADAL" clId="{3E238CF3-C8AE-4220-8DE7-D2F8F0908675}" dt="2025-04-16T17:32:41.832" v="4347" actId="1035"/>
          <ac:spMkLst>
            <pc:docMk/>
            <pc:sldMk cId="3446190731" sldId="2146846052"/>
            <ac:spMk id="45" creationId="{D9EBAF30-273B-49B1-B952-0B3210421376}"/>
          </ac:spMkLst>
        </pc:spChg>
        <pc:spChg chg="mod">
          <ac:chgData name="Karolina Guillen" userId="c1c08796-a0be-47c6-af52-5d31fd96ec50" providerId="ADAL" clId="{3E238CF3-C8AE-4220-8DE7-D2F8F0908675}" dt="2025-04-16T17:32:41.832" v="4347" actId="1035"/>
          <ac:spMkLst>
            <pc:docMk/>
            <pc:sldMk cId="3446190731" sldId="2146846052"/>
            <ac:spMk id="46" creationId="{9D5DBAFC-E4AB-45B4-B048-4B09B71D9893}"/>
          </ac:spMkLst>
        </pc:spChg>
        <pc:graphicFrameChg chg="add mod modGraphic">
          <ac:chgData name="Karolina Guillen" userId="c1c08796-a0be-47c6-af52-5d31fd96ec50" providerId="ADAL" clId="{3E238CF3-C8AE-4220-8DE7-D2F8F0908675}" dt="2025-04-16T15:08:11.623" v="4285" actId="1036"/>
          <ac:graphicFrameMkLst>
            <pc:docMk/>
            <pc:sldMk cId="3446190731" sldId="2146846052"/>
            <ac:graphicFrameMk id="11" creationId="{BA82E36A-F3F8-7059-FB60-FF226D3F0904}"/>
          </ac:graphicFrameMkLst>
        </pc:graphicFrameChg>
        <pc:picChg chg="mod">
          <ac:chgData name="Karolina Guillen" userId="c1c08796-a0be-47c6-af52-5d31fd96ec50" providerId="ADAL" clId="{3E238CF3-C8AE-4220-8DE7-D2F8F0908675}" dt="2025-04-16T17:32:41.832" v="4347" actId="1035"/>
          <ac:picMkLst>
            <pc:docMk/>
            <pc:sldMk cId="3446190731" sldId="2146846052"/>
            <ac:picMk id="9" creationId="{209E84FD-64F3-E891-2C1F-95913D8FD6E3}"/>
          </ac:picMkLst>
        </pc:picChg>
        <pc:picChg chg="add mod">
          <ac:chgData name="Karolina Guillen" userId="c1c08796-a0be-47c6-af52-5d31fd96ec50" providerId="ADAL" clId="{3E238CF3-C8AE-4220-8DE7-D2F8F0908675}" dt="2025-04-16T15:07:59.462" v="4280" actId="1035"/>
          <ac:picMkLst>
            <pc:docMk/>
            <pc:sldMk cId="3446190731" sldId="2146846052"/>
            <ac:picMk id="12" creationId="{8C73E93C-11C2-A4B4-9E3F-594172DF2B22}"/>
          </ac:picMkLst>
        </pc:picChg>
        <pc:picChg chg="add mod">
          <ac:chgData name="Karolina Guillen" userId="c1c08796-a0be-47c6-af52-5d31fd96ec50" providerId="ADAL" clId="{3E238CF3-C8AE-4220-8DE7-D2F8F0908675}" dt="2025-04-10T18:36:08.515" v="3844" actId="1076"/>
          <ac:picMkLst>
            <pc:docMk/>
            <pc:sldMk cId="3446190731" sldId="2146846052"/>
            <ac:picMk id="14" creationId="{E9E80A00-12C8-E046-0C1B-B884A005C190}"/>
          </ac:picMkLst>
        </pc:picChg>
        <pc:picChg chg="add mod">
          <ac:chgData name="Karolina Guillen" userId="c1c08796-a0be-47c6-af52-5d31fd96ec50" providerId="ADAL" clId="{3E238CF3-C8AE-4220-8DE7-D2F8F0908675}" dt="2025-04-10T18:51:15.228" v="3915" actId="1076"/>
          <ac:picMkLst>
            <pc:docMk/>
            <pc:sldMk cId="3446190731" sldId="2146846052"/>
            <ac:picMk id="23" creationId="{45920B89-35F9-A29D-7AAF-DA90EB36FD11}"/>
          </ac:picMkLst>
        </pc:picChg>
        <pc:picChg chg="mod">
          <ac:chgData name="Karolina Guillen" userId="c1c08796-a0be-47c6-af52-5d31fd96ec50" providerId="ADAL" clId="{3E238CF3-C8AE-4220-8DE7-D2F8F0908675}" dt="2025-04-16T15:07:59.462" v="4280" actId="1035"/>
          <ac:picMkLst>
            <pc:docMk/>
            <pc:sldMk cId="3446190731" sldId="2146846052"/>
            <ac:picMk id="34" creationId="{5FB0919A-1C14-2FAC-68C8-7067A093984F}"/>
          </ac:picMkLst>
        </pc:picChg>
        <pc:picChg chg="mod">
          <ac:chgData name="Karolina Guillen" userId="c1c08796-a0be-47c6-af52-5d31fd96ec50" providerId="ADAL" clId="{3E238CF3-C8AE-4220-8DE7-D2F8F0908675}" dt="2025-04-16T17:32:41.832" v="4347" actId="1035"/>
          <ac:picMkLst>
            <pc:docMk/>
            <pc:sldMk cId="3446190731" sldId="2146846052"/>
            <ac:picMk id="42" creationId="{A3AFAAB8-E4B2-87BF-18CE-E219BE5F5425}"/>
          </ac:picMkLst>
        </pc:picChg>
        <pc:picChg chg="mod">
          <ac:chgData name="Karolina Guillen" userId="c1c08796-a0be-47c6-af52-5d31fd96ec50" providerId="ADAL" clId="{3E238CF3-C8AE-4220-8DE7-D2F8F0908675}" dt="2025-04-16T17:32:41.832" v="4347" actId="1035"/>
          <ac:picMkLst>
            <pc:docMk/>
            <pc:sldMk cId="3446190731" sldId="2146846052"/>
            <ac:picMk id="43" creationId="{B704D418-F558-5DF3-9030-CC8A56E6C88C}"/>
          </ac:picMkLst>
        </pc:picChg>
        <pc:picChg chg="mod">
          <ac:chgData name="Karolina Guillen" userId="c1c08796-a0be-47c6-af52-5d31fd96ec50" providerId="ADAL" clId="{3E238CF3-C8AE-4220-8DE7-D2F8F0908675}" dt="2025-04-16T15:07:59.462" v="4280" actId="1035"/>
          <ac:picMkLst>
            <pc:docMk/>
            <pc:sldMk cId="3446190731" sldId="2146846052"/>
            <ac:picMk id="44" creationId="{BEBFC7C3-986F-CA76-9753-5B64EB3A0AB2}"/>
          </ac:picMkLst>
        </pc:picChg>
        <pc:picChg chg="mod">
          <ac:chgData name="Karolina Guillen" userId="c1c08796-a0be-47c6-af52-5d31fd96ec50" providerId="ADAL" clId="{3E238CF3-C8AE-4220-8DE7-D2F8F0908675}" dt="2025-04-16T17:32:41.832" v="4347" actId="1035"/>
          <ac:picMkLst>
            <pc:docMk/>
            <pc:sldMk cId="3446190731" sldId="2146846052"/>
            <ac:picMk id="47" creationId="{C503A32D-9601-8FFE-7820-84864CD81A86}"/>
          </ac:picMkLst>
        </pc:picChg>
        <pc:picChg chg="mod">
          <ac:chgData name="Karolina Guillen" userId="c1c08796-a0be-47c6-af52-5d31fd96ec50" providerId="ADAL" clId="{3E238CF3-C8AE-4220-8DE7-D2F8F0908675}" dt="2025-04-16T15:07:59.462" v="4280" actId="1035"/>
          <ac:picMkLst>
            <pc:docMk/>
            <pc:sldMk cId="3446190731" sldId="2146846052"/>
            <ac:picMk id="48" creationId="{4FF74CAA-B266-BA72-F50D-DF44F0F473C2}"/>
          </ac:picMkLst>
        </pc:picChg>
        <pc:picChg chg="mod">
          <ac:chgData name="Karolina Guillen" userId="c1c08796-a0be-47c6-af52-5d31fd96ec50" providerId="ADAL" clId="{3E238CF3-C8AE-4220-8DE7-D2F8F0908675}" dt="2025-04-16T15:07:59.462" v="4280" actId="1035"/>
          <ac:picMkLst>
            <pc:docMk/>
            <pc:sldMk cId="3446190731" sldId="2146846052"/>
            <ac:picMk id="56" creationId="{EADF6F40-59AD-22C9-BEBB-BB5919441F9E}"/>
          </ac:picMkLst>
        </pc:picChg>
        <pc:picChg chg="mod">
          <ac:chgData name="Karolina Guillen" userId="c1c08796-a0be-47c6-af52-5d31fd96ec50" providerId="ADAL" clId="{3E238CF3-C8AE-4220-8DE7-D2F8F0908675}" dt="2025-04-16T15:07:59.462" v="4280" actId="1035"/>
          <ac:picMkLst>
            <pc:docMk/>
            <pc:sldMk cId="3446190731" sldId="2146846052"/>
            <ac:picMk id="4100" creationId="{2C2A5452-62FE-6B39-5B33-FA41F841516B}"/>
          </ac:picMkLst>
        </pc:picChg>
        <pc:picChg chg="mod">
          <ac:chgData name="Karolina Guillen" userId="c1c08796-a0be-47c6-af52-5d31fd96ec50" providerId="ADAL" clId="{3E238CF3-C8AE-4220-8DE7-D2F8F0908675}" dt="2025-04-10T18:52:01.581" v="3926" actId="1076"/>
          <ac:picMkLst>
            <pc:docMk/>
            <pc:sldMk cId="3446190731" sldId="2146846052"/>
            <ac:picMk id="4106" creationId="{356C3900-AE70-C7D5-71CF-C6C7F1090F43}"/>
          </ac:picMkLst>
        </pc:pic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3E238CF3-C8AE-4220-8DE7-D2F8F0908675}" dt="2025-04-16T14:53:35.179" v="4185" actId="20577"/>
              <pc2:cmMkLst xmlns:pc2="http://schemas.microsoft.com/office/powerpoint/2019/9/main/command">
                <pc:docMk/>
                <pc:sldMk cId="3446190731" sldId="2146846052"/>
                <pc2:cmMk id="{FB8EBFCA-35AB-4A5B-8F99-BC6D207C7A87}"/>
              </pc2:cmMkLst>
            </pc226:cmChg>
          </p:ext>
        </pc:extLst>
      </pc:sldChg>
      <pc:sldChg chg="addSp delSp modSp mod">
        <pc:chgData name="Karolina Guillen" userId="c1c08796-a0be-47c6-af52-5d31fd96ec50" providerId="ADAL" clId="{3E238CF3-C8AE-4220-8DE7-D2F8F0908675}" dt="2025-04-02T20:02:04.034" v="1761" actId="20577"/>
        <pc:sldMkLst>
          <pc:docMk/>
          <pc:sldMk cId="2591576866" sldId="2146846053"/>
        </pc:sldMkLst>
        <pc:spChg chg="add mod">
          <ac:chgData name="Karolina Guillen" userId="c1c08796-a0be-47c6-af52-5d31fd96ec50" providerId="ADAL" clId="{3E238CF3-C8AE-4220-8DE7-D2F8F0908675}" dt="2025-04-02T20:00:41.645" v="1602" actId="20577"/>
          <ac:spMkLst>
            <pc:docMk/>
            <pc:sldMk cId="2591576866" sldId="2146846053"/>
            <ac:spMk id="7" creationId="{1D107F7E-5AA6-29DA-1DE3-B864EBFBEBC9}"/>
          </ac:spMkLst>
        </pc:spChg>
        <pc:spChg chg="add mod">
          <ac:chgData name="Karolina Guillen" userId="c1c08796-a0be-47c6-af52-5d31fd96ec50" providerId="ADAL" clId="{3E238CF3-C8AE-4220-8DE7-D2F8F0908675}" dt="2025-04-02T20:02:04.034" v="1761" actId="20577"/>
          <ac:spMkLst>
            <pc:docMk/>
            <pc:sldMk cId="2591576866" sldId="2146846053"/>
            <ac:spMk id="8" creationId="{FBB62D17-B2CA-3D60-A5D3-0BFCA4FF9F40}"/>
          </ac:spMkLst>
        </pc:spChg>
        <pc:spChg chg="mod">
          <ac:chgData name="Karolina Guillen" userId="c1c08796-a0be-47c6-af52-5d31fd96ec50" providerId="ADAL" clId="{3E238CF3-C8AE-4220-8DE7-D2F8F0908675}" dt="2025-04-02T19:48:27.560" v="1471" actId="20577"/>
          <ac:spMkLst>
            <pc:docMk/>
            <pc:sldMk cId="2591576866" sldId="2146846053"/>
            <ac:spMk id="14" creationId="{086F0718-A78F-3811-7AF1-F3E46E96B99F}"/>
          </ac:spMkLst>
        </pc:spChg>
        <pc:graphicFrameChg chg="add mod">
          <ac:chgData name="Karolina Guillen" userId="c1c08796-a0be-47c6-af52-5d31fd96ec50" providerId="ADAL" clId="{3E238CF3-C8AE-4220-8DE7-D2F8F0908675}" dt="2025-04-02T19:58:37.184" v="1517" actId="12788"/>
          <ac:graphicFrameMkLst>
            <pc:docMk/>
            <pc:sldMk cId="2591576866" sldId="2146846053"/>
            <ac:graphicFrameMk id="5" creationId="{F927B888-C5E3-B1BA-06A6-ACDD19AE67A4}"/>
          </ac:graphicFrameMkLst>
        </pc:graphicFrameChg>
      </pc:sldChg>
      <pc:sldChg chg="addSp delSp modSp mod">
        <pc:chgData name="Karolina Guillen" userId="c1c08796-a0be-47c6-af52-5d31fd96ec50" providerId="ADAL" clId="{3E238CF3-C8AE-4220-8DE7-D2F8F0908675}" dt="2025-04-03T17:17:53.170" v="3375" actId="27918"/>
        <pc:sldMkLst>
          <pc:docMk/>
          <pc:sldMk cId="978334463" sldId="2146846054"/>
        </pc:sldMkLst>
        <pc:spChg chg="mod">
          <ac:chgData name="Karolina Guillen" userId="c1c08796-a0be-47c6-af52-5d31fd96ec50" providerId="ADAL" clId="{3E238CF3-C8AE-4220-8DE7-D2F8F0908675}" dt="2025-04-02T22:26:17.784" v="3088"/>
          <ac:spMkLst>
            <pc:docMk/>
            <pc:sldMk cId="978334463" sldId="2146846054"/>
            <ac:spMk id="4" creationId="{1BF894CE-5EB9-4BB3-F6C7-477E37F6A6AA}"/>
          </ac:spMkLst>
        </pc:spChg>
        <pc:spChg chg="mod">
          <ac:chgData name="Karolina Guillen" userId="c1c08796-a0be-47c6-af52-5d31fd96ec50" providerId="ADAL" clId="{3E238CF3-C8AE-4220-8DE7-D2F8F0908675}" dt="2025-04-02T19:44:37.780" v="1324" actId="1036"/>
          <ac:spMkLst>
            <pc:docMk/>
            <pc:sldMk cId="978334463" sldId="2146846054"/>
            <ac:spMk id="9" creationId="{35816844-FFF3-AC96-A301-41615A539085}"/>
          </ac:spMkLst>
        </pc:spChg>
        <pc:spChg chg="mod">
          <ac:chgData name="Karolina Guillen" userId="c1c08796-a0be-47c6-af52-5d31fd96ec50" providerId="ADAL" clId="{3E238CF3-C8AE-4220-8DE7-D2F8F0908675}" dt="2025-04-02T19:44:44.742" v="1326" actId="404"/>
          <ac:spMkLst>
            <pc:docMk/>
            <pc:sldMk cId="978334463" sldId="2146846054"/>
            <ac:spMk id="11" creationId="{BEA36052-F2AD-CD8A-4ABB-55EF73D61DAC}"/>
          </ac:spMkLst>
        </pc:spChg>
        <pc:spChg chg="mod">
          <ac:chgData name="Karolina Guillen" userId="c1c08796-a0be-47c6-af52-5d31fd96ec50" providerId="ADAL" clId="{3E238CF3-C8AE-4220-8DE7-D2F8F0908675}" dt="2025-04-02T19:44:49.766" v="1334" actId="1035"/>
          <ac:spMkLst>
            <pc:docMk/>
            <pc:sldMk cId="978334463" sldId="2146846054"/>
            <ac:spMk id="23" creationId="{1F3F06C8-B600-20A4-4011-6273B24089E6}"/>
          </ac:spMkLst>
        </pc:spChg>
        <pc:spChg chg="mod">
          <ac:chgData name="Karolina Guillen" userId="c1c08796-a0be-47c6-af52-5d31fd96ec50" providerId="ADAL" clId="{3E238CF3-C8AE-4220-8DE7-D2F8F0908675}" dt="2025-04-02T19:44:49.766" v="1334" actId="1035"/>
          <ac:spMkLst>
            <pc:docMk/>
            <pc:sldMk cId="978334463" sldId="2146846054"/>
            <ac:spMk id="24" creationId="{FAC87E9A-DB1C-B3B3-EA2B-F670ED0A9C0C}"/>
          </ac:spMkLst>
        </pc:spChg>
        <pc:spChg chg="mod">
          <ac:chgData name="Karolina Guillen" userId="c1c08796-a0be-47c6-af52-5d31fd96ec50" providerId="ADAL" clId="{3E238CF3-C8AE-4220-8DE7-D2F8F0908675}" dt="2025-04-03T17:17:38.680" v="3371" actId="20577"/>
          <ac:spMkLst>
            <pc:docMk/>
            <pc:sldMk cId="978334463" sldId="2146846054"/>
            <ac:spMk id="25" creationId="{845FEED4-6A19-2253-C166-886C3BD75C9E}"/>
          </ac:spMkLst>
        </pc:spChg>
        <pc:graphicFrameChg chg="mod">
          <ac:chgData name="Karolina Guillen" userId="c1c08796-a0be-47c6-af52-5d31fd96ec50" providerId="ADAL" clId="{3E238CF3-C8AE-4220-8DE7-D2F8F0908675}" dt="2025-04-02T19:44:49.766" v="1334" actId="1035"/>
          <ac:graphicFrameMkLst>
            <pc:docMk/>
            <pc:sldMk cId="978334463" sldId="2146846054"/>
            <ac:graphicFrameMk id="21" creationId="{B196851F-FA1C-28D0-8391-40B4395F677F}"/>
          </ac:graphicFrameMkLst>
        </pc:graphicFrameChg>
      </pc:sldChg>
      <pc:sldChg chg="addSp modSp mod">
        <pc:chgData name="Karolina Guillen" userId="c1c08796-a0be-47c6-af52-5d31fd96ec50" providerId="ADAL" clId="{3E238CF3-C8AE-4220-8DE7-D2F8F0908675}" dt="2025-04-23T19:25:34.866" v="4389"/>
        <pc:sldMkLst>
          <pc:docMk/>
          <pc:sldMk cId="188383507" sldId="2146846055"/>
        </pc:sldMkLst>
        <pc:spChg chg="mod">
          <ac:chgData name="Karolina Guillen" userId="c1c08796-a0be-47c6-af52-5d31fd96ec50" providerId="ADAL" clId="{3E238CF3-C8AE-4220-8DE7-D2F8F0908675}" dt="2025-04-23T19:25:34.866" v="4389"/>
          <ac:spMkLst>
            <pc:docMk/>
            <pc:sldMk cId="188383507" sldId="2146846055"/>
            <ac:spMk id="3" creationId="{622A2013-09D5-22BE-0227-864F3B519CC3}"/>
          </ac:spMkLst>
        </pc:spChg>
        <pc:spChg chg="mod">
          <ac:chgData name="Karolina Guillen" userId="c1c08796-a0be-47c6-af52-5d31fd96ec50" providerId="ADAL" clId="{3E238CF3-C8AE-4220-8DE7-D2F8F0908675}" dt="2025-04-16T15:09:43.297" v="4293" actId="27107"/>
          <ac:spMkLst>
            <pc:docMk/>
            <pc:sldMk cId="188383507" sldId="2146846055"/>
            <ac:spMk id="4" creationId="{266BE989-FC87-6742-2706-6F3C1333D0C1}"/>
          </ac:spMkLst>
        </pc:spChg>
      </pc:sldChg>
      <pc:sldChg chg="del">
        <pc:chgData name="Karolina Guillen" userId="c1c08796-a0be-47c6-af52-5d31fd96ec50" providerId="ADAL" clId="{3E238CF3-C8AE-4220-8DE7-D2F8F0908675}" dt="2025-04-02T18:48:01.709" v="1281" actId="47"/>
        <pc:sldMkLst>
          <pc:docMk/>
          <pc:sldMk cId="2329596111" sldId="2146846061"/>
        </pc:sldMkLst>
      </pc:sldChg>
      <pc:sldChg chg="addSp delSp del mod">
        <pc:chgData name="Karolina Guillen" userId="c1c08796-a0be-47c6-af52-5d31fd96ec50" providerId="ADAL" clId="{3E238CF3-C8AE-4220-8DE7-D2F8F0908675}" dt="2025-04-02T21:22:59.781" v="2169" actId="47"/>
        <pc:sldMkLst>
          <pc:docMk/>
          <pc:sldMk cId="2377839933" sldId="2146846062"/>
        </pc:sldMkLst>
      </pc:sldChg>
      <pc:sldChg chg="del">
        <pc:chgData name="Karolina Guillen" userId="c1c08796-a0be-47c6-af52-5d31fd96ec50" providerId="ADAL" clId="{3E238CF3-C8AE-4220-8DE7-D2F8F0908675}" dt="2025-04-02T18:48:04.850" v="1282" actId="47"/>
        <pc:sldMkLst>
          <pc:docMk/>
          <pc:sldMk cId="3087690890" sldId="2146846063"/>
        </pc:sldMkLst>
      </pc:sldChg>
      <pc:sldChg chg="modSp mod">
        <pc:chgData name="Karolina Guillen" userId="c1c08796-a0be-47c6-af52-5d31fd96ec50" providerId="ADAL" clId="{3E238CF3-C8AE-4220-8DE7-D2F8F0908675}" dt="2025-04-02T19:47:04.502" v="1461" actId="20577"/>
        <pc:sldMkLst>
          <pc:docMk/>
          <pc:sldMk cId="2078611056" sldId="2146846064"/>
        </pc:sldMkLst>
        <pc:spChg chg="mod">
          <ac:chgData name="Karolina Guillen" userId="c1c08796-a0be-47c6-af52-5d31fd96ec50" providerId="ADAL" clId="{3E238CF3-C8AE-4220-8DE7-D2F8F0908675}" dt="2025-04-02T19:47:04.502" v="1461" actId="20577"/>
          <ac:spMkLst>
            <pc:docMk/>
            <pc:sldMk cId="2078611056" sldId="2146846064"/>
            <ac:spMk id="10" creationId="{14EF5548-9FF8-90DC-2CEA-C86721D25633}"/>
          </ac:spMkLst>
        </pc:spChg>
      </pc:sldChg>
      <pc:sldChg chg="addSp delSp modSp add del mod">
        <pc:chgData name="Karolina Guillen" userId="c1c08796-a0be-47c6-af52-5d31fd96ec50" providerId="ADAL" clId="{3E238CF3-C8AE-4220-8DE7-D2F8F0908675}" dt="2025-04-02T14:50:03.820" v="807" actId="47"/>
        <pc:sldMkLst>
          <pc:docMk/>
          <pc:sldMk cId="2269341393" sldId="2146846065"/>
        </pc:sldMkLst>
      </pc:sldChg>
      <pc:sldChg chg="addSp delSp modSp add mod">
        <pc:chgData name="Karolina Guillen" userId="c1c08796-a0be-47c6-af52-5d31fd96ec50" providerId="ADAL" clId="{3E238CF3-C8AE-4220-8DE7-D2F8F0908675}" dt="2025-04-03T16:39:58.665" v="3150"/>
        <pc:sldMkLst>
          <pc:docMk/>
          <pc:sldMk cId="2523092372" sldId="2146846065"/>
        </pc:sldMkLst>
      </pc:sldChg>
      <pc:sldChg chg="modSp mod">
        <pc:chgData name="Karolina Guillen" userId="c1c08796-a0be-47c6-af52-5d31fd96ec50" providerId="ADAL" clId="{3E238CF3-C8AE-4220-8DE7-D2F8F0908675}" dt="2025-04-02T21:18:39.756" v="2153" actId="20577"/>
        <pc:sldMkLst>
          <pc:docMk/>
          <pc:sldMk cId="3832031027" sldId="2146846655"/>
        </pc:sldMkLst>
        <pc:spChg chg="mod">
          <ac:chgData name="Karolina Guillen" userId="c1c08796-a0be-47c6-af52-5d31fd96ec50" providerId="ADAL" clId="{3E238CF3-C8AE-4220-8DE7-D2F8F0908675}" dt="2025-04-02T21:18:39.756" v="2153" actId="20577"/>
          <ac:spMkLst>
            <pc:docMk/>
            <pc:sldMk cId="3832031027" sldId="2146846655"/>
            <ac:spMk id="2" creationId="{BB320CCD-86F0-008E-6F0E-63156D06604C}"/>
          </ac:spMkLst>
        </pc:spChg>
      </pc:sldChg>
      <pc:sldChg chg="addSp delSp modSp mod">
        <pc:chgData name="Karolina Guillen" userId="c1c08796-a0be-47c6-af52-5d31fd96ec50" providerId="ADAL" clId="{3E238CF3-C8AE-4220-8DE7-D2F8F0908675}" dt="2025-04-02T21:20:08.030" v="2159" actId="478"/>
        <pc:sldMkLst>
          <pc:docMk/>
          <pc:sldMk cId="1649503321" sldId="2146846688"/>
        </pc:sldMkLst>
      </pc:sldChg>
      <pc:sldChg chg="addSp modSp add">
        <pc:chgData name="Karolina Guillen" userId="c1c08796-a0be-47c6-af52-5d31fd96ec50" providerId="ADAL" clId="{3E238CF3-C8AE-4220-8DE7-D2F8F0908675}" dt="2025-04-02T21:20:03.352" v="2156"/>
        <pc:sldMkLst>
          <pc:docMk/>
          <pc:sldMk cId="323422691" sldId="2147376440"/>
        </pc:sldMkLst>
      </pc:sldChg>
      <pc:sldChg chg="addSp modSp add">
        <pc:chgData name="Karolina Guillen" userId="c1c08796-a0be-47c6-af52-5d31fd96ec50" providerId="ADAL" clId="{3E238CF3-C8AE-4220-8DE7-D2F8F0908675}" dt="2025-04-02T21:20:04.288" v="2157"/>
        <pc:sldMkLst>
          <pc:docMk/>
          <pc:sldMk cId="3673920402" sldId="2147376441"/>
        </pc:sldMkLst>
      </pc:sldChg>
      <pc:sldChg chg="addSp modSp add">
        <pc:chgData name="Karolina Guillen" userId="c1c08796-a0be-47c6-af52-5d31fd96ec50" providerId="ADAL" clId="{3E238CF3-C8AE-4220-8DE7-D2F8F0908675}" dt="2025-04-02T21:20:12.811" v="2160"/>
        <pc:sldMkLst>
          <pc:docMk/>
          <pc:sldMk cId="1312506356" sldId="2147376442"/>
        </pc:sldMkLst>
      </pc:sldChg>
      <pc:sldChg chg="addSp modSp add replId">
        <pc:chgData name="Karolina Guillen" userId="c1c08796-a0be-47c6-af52-5d31fd96ec50" providerId="ADAL" clId="{3E238CF3-C8AE-4220-8DE7-D2F8F0908675}" dt="2025-04-02T21:20:13.504" v="2161"/>
        <pc:sldMkLst>
          <pc:docMk/>
          <pc:sldMk cId="544194013" sldId="2147376443"/>
        </pc:sldMkLst>
      </pc:sldChg>
      <pc:sldChg chg="addSp modSp add replId">
        <pc:chgData name="Karolina Guillen" userId="c1c08796-a0be-47c6-af52-5d31fd96ec50" providerId="ADAL" clId="{3E238CF3-C8AE-4220-8DE7-D2F8F0908675}" dt="2025-04-02T21:20:14.660" v="2162"/>
        <pc:sldMkLst>
          <pc:docMk/>
          <pc:sldMk cId="1165979116" sldId="2147376444"/>
        </pc:sldMkLst>
      </pc:sldChg>
      <pc:sldChg chg="modSp mod">
        <pc:chgData name="Karolina Guillen" userId="c1c08796-a0be-47c6-af52-5d31fd96ec50" providerId="ADAL" clId="{3E238CF3-C8AE-4220-8DE7-D2F8F0908675}" dt="2025-04-24T13:54:45.721" v="4395" actId="14826"/>
        <pc:sldMkLst>
          <pc:docMk/>
          <pc:sldMk cId="1574334120" sldId="2147376446"/>
        </pc:sldMkLst>
        <pc:picChg chg="mod">
          <ac:chgData name="Karolina Guillen" userId="c1c08796-a0be-47c6-af52-5d31fd96ec50" providerId="ADAL" clId="{3E238CF3-C8AE-4220-8DE7-D2F8F0908675}" dt="2025-04-24T13:51:54.478" v="4390" actId="14826"/>
          <ac:picMkLst>
            <pc:docMk/>
            <pc:sldMk cId="1574334120" sldId="2147376446"/>
            <ac:picMk id="5" creationId="{08053400-33F8-0BA2-2AB6-2C84E9DEC74F}"/>
          </ac:picMkLst>
        </pc:picChg>
        <pc:picChg chg="mod">
          <ac:chgData name="Karolina Guillen" userId="c1c08796-a0be-47c6-af52-5d31fd96ec50" providerId="ADAL" clId="{3E238CF3-C8AE-4220-8DE7-D2F8F0908675}" dt="2025-04-24T13:53:23.784" v="4393" actId="14826"/>
          <ac:picMkLst>
            <pc:docMk/>
            <pc:sldMk cId="1574334120" sldId="2147376446"/>
            <ac:picMk id="6" creationId="{812549DF-B451-2159-2A52-F49902B2A473}"/>
          </ac:picMkLst>
        </pc:picChg>
        <pc:picChg chg="mod">
          <ac:chgData name="Karolina Guillen" userId="c1c08796-a0be-47c6-af52-5d31fd96ec50" providerId="ADAL" clId="{3E238CF3-C8AE-4220-8DE7-D2F8F0908675}" dt="2025-04-24T13:52:24.833" v="4391" actId="14826"/>
          <ac:picMkLst>
            <pc:docMk/>
            <pc:sldMk cId="1574334120" sldId="2147376446"/>
            <ac:picMk id="19" creationId="{B059601F-F8A0-3E2A-76A3-50EFD912B77E}"/>
          </ac:picMkLst>
        </pc:picChg>
        <pc:picChg chg="mod">
          <ac:chgData name="Karolina Guillen" userId="c1c08796-a0be-47c6-af52-5d31fd96ec50" providerId="ADAL" clId="{3E238CF3-C8AE-4220-8DE7-D2F8F0908675}" dt="2025-04-24T13:52:49.675" v="4392" actId="14826"/>
          <ac:picMkLst>
            <pc:docMk/>
            <pc:sldMk cId="1574334120" sldId="2147376446"/>
            <ac:picMk id="23" creationId="{98395479-C4D0-5649-7BF5-5252A086AE61}"/>
          </ac:picMkLst>
        </pc:picChg>
        <pc:picChg chg="mod">
          <ac:chgData name="Karolina Guillen" userId="c1c08796-a0be-47c6-af52-5d31fd96ec50" providerId="ADAL" clId="{3E238CF3-C8AE-4220-8DE7-D2F8F0908675}" dt="2025-04-24T13:54:45.721" v="4395" actId="14826"/>
          <ac:picMkLst>
            <pc:docMk/>
            <pc:sldMk cId="1574334120" sldId="2147376446"/>
            <ac:picMk id="30" creationId="{457D1579-D67D-E143-1966-9C209227205B}"/>
          </ac:picMkLst>
        </pc:picChg>
        <pc:picChg chg="mod">
          <ac:chgData name="Karolina Guillen" userId="c1c08796-a0be-47c6-af52-5d31fd96ec50" providerId="ADAL" clId="{3E238CF3-C8AE-4220-8DE7-D2F8F0908675}" dt="2025-04-24T13:53:58.385" v="4394" actId="14826"/>
          <ac:picMkLst>
            <pc:docMk/>
            <pc:sldMk cId="1574334120" sldId="2147376446"/>
            <ac:picMk id="39" creationId="{7FE8B968-D813-3365-B70B-8F90CDAEC0C4}"/>
          </ac:picMkLst>
        </pc:picChg>
      </pc:sldChg>
      <pc:sldChg chg="modSp add del mod">
        <pc:chgData name="Karolina Guillen" userId="c1c08796-a0be-47c6-af52-5d31fd96ec50" providerId="ADAL" clId="{3E238CF3-C8AE-4220-8DE7-D2F8F0908675}" dt="2025-04-03T17:40:33.848" v="3552" actId="47"/>
        <pc:sldMkLst>
          <pc:docMk/>
          <pc:sldMk cId="42461879" sldId="2147376447"/>
        </pc:sldMkLst>
      </pc:sldChg>
      <pc:sldChg chg="modSp mod">
        <pc:chgData name="Karolina Guillen" userId="c1c08796-a0be-47c6-af52-5d31fd96ec50" providerId="ADAL" clId="{3E238CF3-C8AE-4220-8DE7-D2F8F0908675}" dt="2025-04-16T14:23:17.163" v="4178" actId="27107"/>
        <pc:sldMkLst>
          <pc:docMk/>
          <pc:sldMk cId="149145041" sldId="2147376454"/>
        </pc:sldMkLst>
        <pc:spChg chg="mod">
          <ac:chgData name="Karolina Guillen" userId="c1c08796-a0be-47c6-af52-5d31fd96ec50" providerId="ADAL" clId="{3E238CF3-C8AE-4220-8DE7-D2F8F0908675}" dt="2025-04-16T14:23:17.163" v="4178" actId="27107"/>
          <ac:spMkLst>
            <pc:docMk/>
            <pc:sldMk cId="149145041" sldId="2147376454"/>
            <ac:spMk id="11" creationId="{A0DC8415-B05A-60E0-17F6-A2378835B18E}"/>
          </ac:spMkLst>
        </pc:spChg>
      </pc:sldChg>
      <pc:sldChg chg="modSp mod modCm">
        <pc:chgData name="Karolina Guillen" userId="c1c08796-a0be-47c6-af52-5d31fd96ec50" providerId="ADAL" clId="{3E238CF3-C8AE-4220-8DE7-D2F8F0908675}" dt="2025-04-16T14:22:04.440" v="4177" actId="27107"/>
        <pc:sldMkLst>
          <pc:docMk/>
          <pc:sldMk cId="3463474205" sldId="2147376455"/>
        </pc:sldMkLst>
        <pc:spChg chg="mod">
          <ac:chgData name="Karolina Guillen" userId="c1c08796-a0be-47c6-af52-5d31fd96ec50" providerId="ADAL" clId="{3E238CF3-C8AE-4220-8DE7-D2F8F0908675}" dt="2025-04-16T14:22:04.440" v="4177" actId="27107"/>
          <ac:spMkLst>
            <pc:docMk/>
            <pc:sldMk cId="3463474205" sldId="2147376455"/>
            <ac:spMk id="11" creationId="{1611531F-2FDF-50F4-B150-00EF1AAF61FB}"/>
          </ac:spMkLst>
        </pc:sp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3E238CF3-C8AE-4220-8DE7-D2F8F0908675}" dt="2025-04-16T14:21:47.719" v="4176" actId="20577"/>
              <pc2:cmMkLst xmlns:pc2="http://schemas.microsoft.com/office/powerpoint/2019/9/main/command">
                <pc:docMk/>
                <pc:sldMk cId="3463474205" sldId="2147376455"/>
                <pc2:cmMk id="{72F651A0-9C60-4D9F-9C2F-0E8FF89FA152}"/>
              </pc2:cmMkLst>
            </pc226:cmChg>
          </p:ext>
        </pc:extLst>
      </pc:sldChg>
      <pc:sldChg chg="modSp">
        <pc:chgData name="Karolina Guillen" userId="c1c08796-a0be-47c6-af52-5d31fd96ec50" providerId="ADAL" clId="{3E238CF3-C8AE-4220-8DE7-D2F8F0908675}" dt="2025-04-16T15:10:49.254" v="4297" actId="12788"/>
        <pc:sldMkLst>
          <pc:docMk/>
          <pc:sldMk cId="483617117" sldId="2147376461"/>
        </pc:sldMkLst>
        <pc:spChg chg="mod">
          <ac:chgData name="Karolina Guillen" userId="c1c08796-a0be-47c6-af52-5d31fd96ec50" providerId="ADAL" clId="{3E238CF3-C8AE-4220-8DE7-D2F8F0908675}" dt="2025-04-16T15:10:49.254" v="4297" actId="12788"/>
          <ac:spMkLst>
            <pc:docMk/>
            <pc:sldMk cId="483617117" sldId="2147376461"/>
            <ac:spMk id="22" creationId="{2F02F376-B457-B32F-1E4A-63E931CF4208}"/>
          </ac:spMkLst>
        </pc:spChg>
        <pc:picChg chg="mod">
          <ac:chgData name="Karolina Guillen" userId="c1c08796-a0be-47c6-af52-5d31fd96ec50" providerId="ADAL" clId="{3E238CF3-C8AE-4220-8DE7-D2F8F0908675}" dt="2025-04-16T15:10:49.254" v="4297" actId="12788"/>
          <ac:picMkLst>
            <pc:docMk/>
            <pc:sldMk cId="483617117" sldId="2147376461"/>
            <ac:picMk id="2054" creationId="{4AB9B9A3-B792-CEB7-2291-C0849A3AC6AE}"/>
          </ac:picMkLst>
        </pc:picChg>
      </pc:sldChg>
      <pc:sldChg chg="modSp mod">
        <pc:chgData name="Karolina Guillen" userId="c1c08796-a0be-47c6-af52-5d31fd96ec50" providerId="ADAL" clId="{3E238CF3-C8AE-4220-8DE7-D2F8F0908675}" dt="2025-04-16T17:31:35.968" v="4336" actId="1036"/>
        <pc:sldMkLst>
          <pc:docMk/>
          <pc:sldMk cId="3993532485" sldId="2147376462"/>
        </pc:sldMkLst>
        <pc:graphicFrameChg chg="mod">
          <ac:chgData name="Karolina Guillen" userId="c1c08796-a0be-47c6-af52-5d31fd96ec50" providerId="ADAL" clId="{3E238CF3-C8AE-4220-8DE7-D2F8F0908675}" dt="2025-04-16T17:31:35.968" v="4336" actId="1036"/>
          <ac:graphicFrameMkLst>
            <pc:docMk/>
            <pc:sldMk cId="3993532485" sldId="2147376462"/>
            <ac:graphicFrameMk id="8" creationId="{B5311FF5-A219-5665-578A-D705CB0BEA2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The economy will get worse</c:v>
                </c:pt>
              </c:strCache>
            </c:strRef>
          </c:tx>
          <c:spPr>
            <a:solidFill>
              <a:srgbClr val="1F1A6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August</c:v>
                </c:pt>
                <c:pt idx="1">
                  <c:v>September</c:v>
                </c:pt>
                <c:pt idx="2">
                  <c:v>October</c:v>
                </c:pt>
                <c:pt idx="3">
                  <c:v>November</c:v>
                </c:pt>
              </c:strCache>
            </c:strRef>
          </c:cat>
          <c:val>
            <c:numRef>
              <c:f>Sheet1!$B$2:$B$5</c:f>
              <c:numCache>
                <c:formatCode>0%</c:formatCode>
                <c:ptCount val="4"/>
                <c:pt idx="0">
                  <c:v>0.3</c:v>
                </c:pt>
                <c:pt idx="1">
                  <c:v>0.26</c:v>
                </c:pt>
                <c:pt idx="2">
                  <c:v>0.27</c:v>
                </c:pt>
                <c:pt idx="3">
                  <c:v>0.26</c:v>
                </c:pt>
              </c:numCache>
            </c:numRef>
          </c:val>
          <c:extLst>
            <c:ext xmlns:c16="http://schemas.microsoft.com/office/drawing/2014/chart" uri="{C3380CC4-5D6E-409C-BE32-E72D297353CC}">
              <c16:uniqueId val="{00000000-DEA5-4FF8-B83C-D7EE9FF5A313}"/>
            </c:ext>
          </c:extLst>
        </c:ser>
        <c:ser>
          <c:idx val="1"/>
          <c:order val="1"/>
          <c:tx>
            <c:strRef>
              <c:f>Sheet1!$C$1</c:f>
              <c:strCache>
                <c:ptCount val="1"/>
                <c:pt idx="0">
                  <c:v>The economy will remain the same</c:v>
                </c:pt>
              </c:strCache>
            </c:strRef>
          </c:tx>
          <c:spPr>
            <a:solidFill>
              <a:srgbClr val="00BFF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August</c:v>
                </c:pt>
                <c:pt idx="1">
                  <c:v>September</c:v>
                </c:pt>
                <c:pt idx="2">
                  <c:v>October</c:v>
                </c:pt>
                <c:pt idx="3">
                  <c:v>November</c:v>
                </c:pt>
              </c:strCache>
            </c:strRef>
          </c:cat>
          <c:val>
            <c:numRef>
              <c:f>Sheet1!$C$2:$C$5</c:f>
              <c:numCache>
                <c:formatCode>0%</c:formatCode>
                <c:ptCount val="4"/>
                <c:pt idx="0">
                  <c:v>0.28000000000000003</c:v>
                </c:pt>
                <c:pt idx="1">
                  <c:v>0.27</c:v>
                </c:pt>
                <c:pt idx="2">
                  <c:v>0.26</c:v>
                </c:pt>
                <c:pt idx="3">
                  <c:v>0.23</c:v>
                </c:pt>
              </c:numCache>
            </c:numRef>
          </c:val>
          <c:extLst>
            <c:ext xmlns:c16="http://schemas.microsoft.com/office/drawing/2014/chart" uri="{C3380CC4-5D6E-409C-BE32-E72D297353CC}">
              <c16:uniqueId val="{00000001-DEA5-4FF8-B83C-D7EE9FF5A313}"/>
            </c:ext>
          </c:extLst>
        </c:ser>
        <c:ser>
          <c:idx val="2"/>
          <c:order val="2"/>
          <c:tx>
            <c:strRef>
              <c:f>Sheet1!$D$1</c:f>
              <c:strCache>
                <c:ptCount val="1"/>
                <c:pt idx="0">
                  <c:v>The economy will get better</c:v>
                </c:pt>
              </c:strCache>
            </c:strRef>
          </c:tx>
          <c:spPr>
            <a:solidFill>
              <a:srgbClr val="4EBEA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August</c:v>
                </c:pt>
                <c:pt idx="1">
                  <c:v>September</c:v>
                </c:pt>
                <c:pt idx="2">
                  <c:v>October</c:v>
                </c:pt>
                <c:pt idx="3">
                  <c:v>November</c:v>
                </c:pt>
              </c:strCache>
            </c:strRef>
          </c:cat>
          <c:val>
            <c:numRef>
              <c:f>Sheet1!$D$2:$D$5</c:f>
              <c:numCache>
                <c:formatCode>0%</c:formatCode>
                <c:ptCount val="4"/>
                <c:pt idx="0">
                  <c:v>0.42</c:v>
                </c:pt>
                <c:pt idx="1">
                  <c:v>0.47</c:v>
                </c:pt>
                <c:pt idx="2">
                  <c:v>0.48</c:v>
                </c:pt>
                <c:pt idx="3">
                  <c:v>0.51</c:v>
                </c:pt>
              </c:numCache>
            </c:numRef>
          </c:val>
          <c:extLst>
            <c:ext xmlns:c16="http://schemas.microsoft.com/office/drawing/2014/chart" uri="{C3380CC4-5D6E-409C-BE32-E72D297353CC}">
              <c16:uniqueId val="{00000002-DEA5-4FF8-B83C-D7EE9FF5A313}"/>
            </c:ext>
          </c:extLst>
        </c:ser>
        <c:dLbls>
          <c:showLegendKey val="0"/>
          <c:showVal val="0"/>
          <c:showCatName val="0"/>
          <c:showSerName val="0"/>
          <c:showPercent val="0"/>
          <c:showBubbleSize val="0"/>
        </c:dLbls>
        <c:gapWidth val="150"/>
        <c:overlap val="100"/>
        <c:axId val="2072789007"/>
        <c:axId val="2072789487"/>
      </c:barChart>
      <c:catAx>
        <c:axId val="2072789007"/>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a:ea typeface="+mn-ea"/>
                <a:cs typeface="Helvetica" panose="020B0604020202020204"/>
              </a:defRPr>
            </a:pPr>
            <a:endParaRPr lang="en-US"/>
          </a:p>
        </c:txPr>
        <c:crossAx val="2072789487"/>
        <c:crosses val="autoZero"/>
        <c:auto val="1"/>
        <c:lblAlgn val="ctr"/>
        <c:lblOffset val="100"/>
        <c:noMultiLvlLbl val="0"/>
      </c:catAx>
      <c:valAx>
        <c:axId val="2072789487"/>
        <c:scaling>
          <c:orientation val="minMax"/>
          <c:max val="1"/>
        </c:scaling>
        <c:delete val="1"/>
        <c:axPos val="l"/>
        <c:numFmt formatCode="0%" sourceLinked="1"/>
        <c:majorTickMark val="none"/>
        <c:minorTickMark val="none"/>
        <c:tickLblPos val="nextTo"/>
        <c:crossAx val="20727890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604020202020204"/>
              <a:ea typeface="+mn-ea"/>
              <a:cs typeface="Helvetica" panose="020B060402020202020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a:cs typeface="Helvetica" panose="020B0604020202020204"/>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0726093629E-2"/>
          <c:y val="9.891902834719031E-2"/>
          <c:w val="0.9573014528900361"/>
          <c:h val="0.83329365598003791"/>
        </c:manualLayout>
      </c:layout>
      <c:lineChart>
        <c:grouping val="standard"/>
        <c:varyColors val="0"/>
        <c:ser>
          <c:idx val="0"/>
          <c:order val="0"/>
          <c:tx>
            <c:strRef>
              <c:f>Sheet1!$B$1</c:f>
              <c:strCache>
                <c:ptCount val="1"/>
                <c:pt idx="0">
                  <c:v>Woxer: (United States)</c:v>
                </c:pt>
              </c:strCache>
            </c:strRef>
          </c:tx>
          <c:spPr>
            <a:ln w="28575" cap="rnd">
              <a:solidFill>
                <a:srgbClr val="ED3C8D"/>
              </a:solidFill>
              <a:round/>
            </a:ln>
            <a:effectLst/>
          </c:spPr>
          <c:marker>
            <c:symbol val="none"/>
          </c:marker>
          <c:cat>
            <c:numRef>
              <c:f>Sheet1!$A$2:$A$31</c:f>
              <c:numCache>
                <c:formatCode>m/d/yyyy</c:formatCode>
                <c:ptCount val="30"/>
                <c:pt idx="0">
                  <c:v>45417</c:v>
                </c:pt>
                <c:pt idx="1">
                  <c:v>45424</c:v>
                </c:pt>
                <c:pt idx="2">
                  <c:v>45431</c:v>
                </c:pt>
                <c:pt idx="3">
                  <c:v>45438</c:v>
                </c:pt>
                <c:pt idx="4">
                  <c:v>45445</c:v>
                </c:pt>
                <c:pt idx="5">
                  <c:v>45452</c:v>
                </c:pt>
                <c:pt idx="6">
                  <c:v>45459</c:v>
                </c:pt>
                <c:pt idx="7">
                  <c:v>45466</c:v>
                </c:pt>
                <c:pt idx="8">
                  <c:v>45473</c:v>
                </c:pt>
                <c:pt idx="9">
                  <c:v>45480</c:v>
                </c:pt>
                <c:pt idx="10">
                  <c:v>45487</c:v>
                </c:pt>
                <c:pt idx="11">
                  <c:v>45494</c:v>
                </c:pt>
                <c:pt idx="12">
                  <c:v>45501</c:v>
                </c:pt>
                <c:pt idx="13">
                  <c:v>45508</c:v>
                </c:pt>
                <c:pt idx="14">
                  <c:v>45515</c:v>
                </c:pt>
                <c:pt idx="15">
                  <c:v>45522</c:v>
                </c:pt>
                <c:pt idx="16">
                  <c:v>45529</c:v>
                </c:pt>
                <c:pt idx="17">
                  <c:v>45536</c:v>
                </c:pt>
                <c:pt idx="18">
                  <c:v>45543</c:v>
                </c:pt>
                <c:pt idx="19">
                  <c:v>45550</c:v>
                </c:pt>
                <c:pt idx="20">
                  <c:v>45557</c:v>
                </c:pt>
                <c:pt idx="21">
                  <c:v>45564</c:v>
                </c:pt>
                <c:pt idx="22">
                  <c:v>45571</c:v>
                </c:pt>
                <c:pt idx="23">
                  <c:v>45578</c:v>
                </c:pt>
                <c:pt idx="24">
                  <c:v>45585</c:v>
                </c:pt>
                <c:pt idx="25">
                  <c:v>45592</c:v>
                </c:pt>
                <c:pt idx="26">
                  <c:v>45599</c:v>
                </c:pt>
                <c:pt idx="27">
                  <c:v>45606</c:v>
                </c:pt>
                <c:pt idx="28">
                  <c:v>45613</c:v>
                </c:pt>
                <c:pt idx="29">
                  <c:v>45620</c:v>
                </c:pt>
              </c:numCache>
            </c:numRef>
          </c:cat>
          <c:val>
            <c:numRef>
              <c:f>Sheet1!$B$2:$B$31</c:f>
              <c:numCache>
                <c:formatCode>General</c:formatCode>
                <c:ptCount val="30"/>
                <c:pt idx="0">
                  <c:v>53</c:v>
                </c:pt>
                <c:pt idx="1">
                  <c:v>52</c:v>
                </c:pt>
                <c:pt idx="2">
                  <c:v>69</c:v>
                </c:pt>
                <c:pt idx="3">
                  <c:v>70</c:v>
                </c:pt>
                <c:pt idx="4">
                  <c:v>66</c:v>
                </c:pt>
                <c:pt idx="5">
                  <c:v>65</c:v>
                </c:pt>
                <c:pt idx="6">
                  <c:v>58</c:v>
                </c:pt>
                <c:pt idx="7">
                  <c:v>59</c:v>
                </c:pt>
                <c:pt idx="8">
                  <c:v>55</c:v>
                </c:pt>
                <c:pt idx="9">
                  <c:v>57</c:v>
                </c:pt>
                <c:pt idx="10">
                  <c:v>52</c:v>
                </c:pt>
                <c:pt idx="11">
                  <c:v>56</c:v>
                </c:pt>
                <c:pt idx="12">
                  <c:v>54</c:v>
                </c:pt>
                <c:pt idx="13">
                  <c:v>43</c:v>
                </c:pt>
                <c:pt idx="14">
                  <c:v>48</c:v>
                </c:pt>
                <c:pt idx="15">
                  <c:v>48</c:v>
                </c:pt>
                <c:pt idx="16">
                  <c:v>49</c:v>
                </c:pt>
                <c:pt idx="17">
                  <c:v>49</c:v>
                </c:pt>
                <c:pt idx="18">
                  <c:v>38</c:v>
                </c:pt>
                <c:pt idx="19">
                  <c:v>43</c:v>
                </c:pt>
                <c:pt idx="20">
                  <c:v>44</c:v>
                </c:pt>
                <c:pt idx="21">
                  <c:v>35</c:v>
                </c:pt>
                <c:pt idx="22">
                  <c:v>44</c:v>
                </c:pt>
                <c:pt idx="23">
                  <c:v>33</c:v>
                </c:pt>
                <c:pt idx="24">
                  <c:v>48</c:v>
                </c:pt>
                <c:pt idx="25">
                  <c:v>36</c:v>
                </c:pt>
                <c:pt idx="26">
                  <c:v>48</c:v>
                </c:pt>
                <c:pt idx="27">
                  <c:v>50</c:v>
                </c:pt>
                <c:pt idx="28">
                  <c:v>60</c:v>
                </c:pt>
                <c:pt idx="29">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Pacagen: (United States)</c:v>
                </c:pt>
              </c:strCache>
            </c:strRef>
          </c:tx>
          <c:spPr>
            <a:ln w="28575" cap="rnd">
              <a:solidFill>
                <a:srgbClr val="ED3C8D"/>
              </a:solidFill>
              <a:round/>
            </a:ln>
            <a:effectLst/>
          </c:spPr>
          <c:marker>
            <c:symbol val="none"/>
          </c:marker>
          <c:cat>
            <c:numRef>
              <c:f>Sheet1!$A$2:$A$27</c:f>
              <c:numCache>
                <c:formatCode>m/d/yyyy</c:formatCode>
                <c:ptCount val="26"/>
                <c:pt idx="0">
                  <c:v>45480</c:v>
                </c:pt>
                <c:pt idx="1">
                  <c:v>45487</c:v>
                </c:pt>
                <c:pt idx="2">
                  <c:v>45494</c:v>
                </c:pt>
                <c:pt idx="3">
                  <c:v>45501</c:v>
                </c:pt>
                <c:pt idx="4">
                  <c:v>45508</c:v>
                </c:pt>
                <c:pt idx="5">
                  <c:v>45515</c:v>
                </c:pt>
                <c:pt idx="6">
                  <c:v>45522</c:v>
                </c:pt>
                <c:pt idx="7">
                  <c:v>45529</c:v>
                </c:pt>
                <c:pt idx="8">
                  <c:v>45536</c:v>
                </c:pt>
                <c:pt idx="9">
                  <c:v>45543</c:v>
                </c:pt>
                <c:pt idx="10">
                  <c:v>45550</c:v>
                </c:pt>
                <c:pt idx="11">
                  <c:v>45557</c:v>
                </c:pt>
                <c:pt idx="12">
                  <c:v>45564</c:v>
                </c:pt>
                <c:pt idx="13">
                  <c:v>45571</c:v>
                </c:pt>
                <c:pt idx="14">
                  <c:v>45578</c:v>
                </c:pt>
                <c:pt idx="15">
                  <c:v>45585</c:v>
                </c:pt>
                <c:pt idx="16">
                  <c:v>45592</c:v>
                </c:pt>
                <c:pt idx="17">
                  <c:v>45599</c:v>
                </c:pt>
                <c:pt idx="18">
                  <c:v>45606</c:v>
                </c:pt>
                <c:pt idx="19">
                  <c:v>45613</c:v>
                </c:pt>
                <c:pt idx="20">
                  <c:v>45620</c:v>
                </c:pt>
                <c:pt idx="21">
                  <c:v>45627</c:v>
                </c:pt>
                <c:pt idx="22">
                  <c:v>45634</c:v>
                </c:pt>
                <c:pt idx="23">
                  <c:v>45641</c:v>
                </c:pt>
                <c:pt idx="24">
                  <c:v>45648</c:v>
                </c:pt>
                <c:pt idx="25">
                  <c:v>45655</c:v>
                </c:pt>
              </c:numCache>
            </c:numRef>
          </c:cat>
          <c:val>
            <c:numRef>
              <c:f>Sheet1!$B$2:$B$27</c:f>
              <c:numCache>
                <c:formatCode>General</c:formatCode>
                <c:ptCount val="26"/>
                <c:pt idx="0">
                  <c:v>0</c:v>
                </c:pt>
                <c:pt idx="1">
                  <c:v>0</c:v>
                </c:pt>
                <c:pt idx="2">
                  <c:v>0</c:v>
                </c:pt>
                <c:pt idx="3">
                  <c:v>21</c:v>
                </c:pt>
                <c:pt idx="4">
                  <c:v>31</c:v>
                </c:pt>
                <c:pt idx="5">
                  <c:v>21</c:v>
                </c:pt>
                <c:pt idx="6">
                  <c:v>23</c:v>
                </c:pt>
                <c:pt idx="7">
                  <c:v>18</c:v>
                </c:pt>
                <c:pt idx="8">
                  <c:v>25</c:v>
                </c:pt>
                <c:pt idx="9">
                  <c:v>27</c:v>
                </c:pt>
                <c:pt idx="10">
                  <c:v>18</c:v>
                </c:pt>
                <c:pt idx="11">
                  <c:v>34</c:v>
                </c:pt>
                <c:pt idx="12">
                  <c:v>34</c:v>
                </c:pt>
                <c:pt idx="13">
                  <c:v>34</c:v>
                </c:pt>
                <c:pt idx="14">
                  <c:v>37</c:v>
                </c:pt>
                <c:pt idx="15">
                  <c:v>42</c:v>
                </c:pt>
                <c:pt idx="16">
                  <c:v>41</c:v>
                </c:pt>
                <c:pt idx="17">
                  <c:v>32</c:v>
                </c:pt>
                <c:pt idx="18">
                  <c:v>33</c:v>
                </c:pt>
                <c:pt idx="19">
                  <c:v>53</c:v>
                </c:pt>
                <c:pt idx="20">
                  <c:v>39</c:v>
                </c:pt>
                <c:pt idx="21">
                  <c:v>39</c:v>
                </c:pt>
                <c:pt idx="22">
                  <c:v>40</c:v>
                </c:pt>
                <c:pt idx="23">
                  <c:v>50</c:v>
                </c:pt>
                <c:pt idx="24">
                  <c:v>75</c:v>
                </c:pt>
                <c:pt idx="25">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Lumineux: (United States)</c:v>
                </c:pt>
              </c:strCache>
            </c:strRef>
          </c:tx>
          <c:spPr>
            <a:ln w="28575" cap="rnd">
              <a:solidFill>
                <a:srgbClr val="ED3C8D"/>
              </a:solidFill>
              <a:round/>
            </a:ln>
            <a:effectLst/>
          </c:spPr>
          <c:marker>
            <c:symbol val="none"/>
          </c:marker>
          <c:cat>
            <c:numRef>
              <c:f>Sheet1!$A$2:$A$26</c:f>
              <c:numCache>
                <c:formatCode>m/d/yyyy</c:formatCode>
                <c:ptCount val="25"/>
                <c:pt idx="0">
                  <c:v>45291</c:v>
                </c:pt>
                <c:pt idx="1">
                  <c:v>45298</c:v>
                </c:pt>
                <c:pt idx="2">
                  <c:v>45305</c:v>
                </c:pt>
                <c:pt idx="3">
                  <c:v>45312</c:v>
                </c:pt>
                <c:pt idx="4">
                  <c:v>45319</c:v>
                </c:pt>
                <c:pt idx="5">
                  <c:v>45326</c:v>
                </c:pt>
                <c:pt idx="6">
                  <c:v>45333</c:v>
                </c:pt>
                <c:pt idx="7">
                  <c:v>45340</c:v>
                </c:pt>
                <c:pt idx="8">
                  <c:v>45347</c:v>
                </c:pt>
                <c:pt idx="9">
                  <c:v>45354</c:v>
                </c:pt>
                <c:pt idx="10">
                  <c:v>45361</c:v>
                </c:pt>
                <c:pt idx="11">
                  <c:v>45368</c:v>
                </c:pt>
                <c:pt idx="12">
                  <c:v>45375</c:v>
                </c:pt>
                <c:pt idx="13">
                  <c:v>45382</c:v>
                </c:pt>
                <c:pt idx="14">
                  <c:v>45389</c:v>
                </c:pt>
                <c:pt idx="15">
                  <c:v>45396</c:v>
                </c:pt>
                <c:pt idx="16">
                  <c:v>45403</c:v>
                </c:pt>
                <c:pt idx="17">
                  <c:v>45410</c:v>
                </c:pt>
                <c:pt idx="18">
                  <c:v>45417</c:v>
                </c:pt>
                <c:pt idx="19">
                  <c:v>45424</c:v>
                </c:pt>
                <c:pt idx="20">
                  <c:v>45431</c:v>
                </c:pt>
                <c:pt idx="21">
                  <c:v>45438</c:v>
                </c:pt>
                <c:pt idx="22">
                  <c:v>45445</c:v>
                </c:pt>
                <c:pt idx="23">
                  <c:v>45452</c:v>
                </c:pt>
                <c:pt idx="24">
                  <c:v>45459</c:v>
                </c:pt>
              </c:numCache>
            </c:numRef>
          </c:cat>
          <c:val>
            <c:numRef>
              <c:f>Sheet1!$B$2:$B$26</c:f>
              <c:numCache>
                <c:formatCode>General</c:formatCode>
                <c:ptCount val="25"/>
                <c:pt idx="0">
                  <c:v>59</c:v>
                </c:pt>
                <c:pt idx="1">
                  <c:v>60</c:v>
                </c:pt>
                <c:pt idx="2">
                  <c:v>64</c:v>
                </c:pt>
                <c:pt idx="3">
                  <c:v>66</c:v>
                </c:pt>
                <c:pt idx="4">
                  <c:v>51</c:v>
                </c:pt>
                <c:pt idx="5">
                  <c:v>60</c:v>
                </c:pt>
                <c:pt idx="6">
                  <c:v>53</c:v>
                </c:pt>
                <c:pt idx="7">
                  <c:v>65</c:v>
                </c:pt>
                <c:pt idx="8">
                  <c:v>57</c:v>
                </c:pt>
                <c:pt idx="9">
                  <c:v>59</c:v>
                </c:pt>
                <c:pt idx="10">
                  <c:v>66</c:v>
                </c:pt>
                <c:pt idx="11">
                  <c:v>70</c:v>
                </c:pt>
                <c:pt idx="12">
                  <c:v>64</c:v>
                </c:pt>
                <c:pt idx="13">
                  <c:v>60</c:v>
                </c:pt>
                <c:pt idx="14">
                  <c:v>65</c:v>
                </c:pt>
                <c:pt idx="15">
                  <c:v>62</c:v>
                </c:pt>
                <c:pt idx="16">
                  <c:v>56</c:v>
                </c:pt>
                <c:pt idx="17">
                  <c:v>54</c:v>
                </c:pt>
                <c:pt idx="18">
                  <c:v>58</c:v>
                </c:pt>
                <c:pt idx="19">
                  <c:v>60</c:v>
                </c:pt>
                <c:pt idx="20">
                  <c:v>52</c:v>
                </c:pt>
                <c:pt idx="21">
                  <c:v>47</c:v>
                </c:pt>
                <c:pt idx="22">
                  <c:v>66</c:v>
                </c:pt>
                <c:pt idx="23">
                  <c:v>87</c:v>
                </c:pt>
                <c:pt idx="24">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2781999447204845"/>
          <c:w val="0.99992530159860682"/>
          <c:h val="0.77118089724597316"/>
        </c:manualLayout>
      </c:layout>
      <c:lineChart>
        <c:grouping val="standard"/>
        <c:varyColors val="0"/>
        <c:ser>
          <c:idx val="0"/>
          <c:order val="0"/>
          <c:tx>
            <c:strRef>
              <c:f>Sheet1!$B$1</c:f>
              <c:strCache>
                <c:ptCount val="1"/>
                <c:pt idx="0">
                  <c:v>Total retail sales</c:v>
                </c:pt>
              </c:strCache>
            </c:strRef>
          </c:tx>
          <c:spPr>
            <a:ln w="28575" cap="rnd">
              <a:solidFill>
                <a:srgbClr val="00BFF2"/>
              </a:solidFill>
              <a:round/>
            </a:ln>
            <a:effectLst/>
          </c:spPr>
          <c:marker>
            <c:symbol val="none"/>
          </c:marker>
          <c:dLbls>
            <c:dLbl>
              <c:idx val="0"/>
              <c:layout>
                <c:manualLayout>
                  <c:x val="-6.3890000048782633E-2"/>
                  <c:y val="5.2245569603980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00-4D5A-B5F5-6B2BD34E0BF0}"/>
                </c:ext>
              </c:extLst>
            </c:dLbl>
            <c:dLbl>
              <c:idx val="1"/>
              <c:layout>
                <c:manualLayout>
                  <c:x val="-2.904090911308305E-2"/>
                  <c:y val="-2.612278480199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00-4D5A-B5F5-6B2BD34E0BF0}"/>
                </c:ext>
              </c:extLst>
            </c:dLbl>
            <c:dLbl>
              <c:idx val="2"/>
              <c:layout>
                <c:manualLayout>
                  <c:x val="-6.0017878833704963E-2"/>
                  <c:y val="-9.4695094907214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C00-4D5A-B5F5-6B2BD34E0BF0}"/>
                </c:ext>
              </c:extLst>
            </c:dLbl>
            <c:dLbl>
              <c:idx val="3"/>
              <c:layout>
                <c:manualLayout>
                  <c:x val="-4.2593333365855156E-2"/>
                  <c:y val="5.2245569603980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C00-4D5A-B5F5-6B2BD34E0BF0}"/>
                </c:ext>
              </c:extLst>
            </c:dLbl>
            <c:dLbl>
              <c:idx val="4"/>
              <c:layout>
                <c:manualLayout>
                  <c:x val="-6.3890000048782633E-2"/>
                  <c:y val="-4.244952530323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00-4D5A-B5F5-6B2BD34E0BF0}"/>
                </c:ext>
              </c:extLst>
            </c:dLbl>
            <c:spPr>
              <a:noFill/>
              <a:ln>
                <a:noFill/>
              </a:ln>
              <a:effectLst/>
            </c:spPr>
            <c:txPr>
              <a:bodyPr rot="0" spcFirstLastPara="1" vertOverflow="ellipsis" vert="horz" wrap="square" anchor="ctr" anchorCtr="1"/>
              <a:lstStyle/>
              <a:p>
                <a:pPr>
                  <a:defRPr sz="1200" b="1" i="0" u="none" strike="noStrike" kern="1200" baseline="0">
                    <a:solidFill>
                      <a:srgbClr val="1F1A62"/>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July</c:v>
                </c:pt>
                <c:pt idx="1">
                  <c:v>August</c:v>
                </c:pt>
                <c:pt idx="2">
                  <c:v>September</c:v>
                </c:pt>
                <c:pt idx="3">
                  <c:v>October</c:v>
                </c:pt>
                <c:pt idx="4">
                  <c:v>November </c:v>
                </c:pt>
                <c:pt idx="5">
                  <c:v>December</c:v>
                </c:pt>
              </c:strCache>
            </c:strRef>
          </c:cat>
          <c:val>
            <c:numRef>
              <c:f>Sheet1!$B$2:$B$7</c:f>
              <c:numCache>
                <c:formatCode>0.00%</c:formatCode>
                <c:ptCount val="6"/>
                <c:pt idx="0">
                  <c:v>7.4000000000000003E-3</c:v>
                </c:pt>
                <c:pt idx="1">
                  <c:v>4.4999999999999997E-3</c:v>
                </c:pt>
                <c:pt idx="2">
                  <c:v>-3.2000000000000002E-3</c:v>
                </c:pt>
                <c:pt idx="3">
                  <c:v>7.4000000000000003E-3</c:v>
                </c:pt>
                <c:pt idx="4">
                  <c:v>1.5E-3</c:v>
                </c:pt>
                <c:pt idx="5">
                  <c:v>1.7399999999999999E-2</c:v>
                </c:pt>
              </c:numCache>
            </c:numRef>
          </c:val>
          <c:smooth val="0"/>
          <c:extLst>
            <c:ext xmlns:c16="http://schemas.microsoft.com/office/drawing/2014/chart" uri="{C3380CC4-5D6E-409C-BE32-E72D297353CC}">
              <c16:uniqueId val="{00000000-EC00-4D5A-B5F5-6B2BD34E0BF0}"/>
            </c:ext>
          </c:extLst>
        </c:ser>
        <c:ser>
          <c:idx val="1"/>
          <c:order val="1"/>
          <c:tx>
            <c:strRef>
              <c:f>Sheet1!$C$1</c:f>
              <c:strCache>
                <c:ptCount val="1"/>
                <c:pt idx="0">
                  <c:v>Core retail sales</c:v>
                </c:pt>
              </c:strCache>
            </c:strRef>
          </c:tx>
          <c:spPr>
            <a:ln w="28575" cap="rnd">
              <a:solidFill>
                <a:srgbClr val="ED3C8D"/>
              </a:solidFill>
              <a:round/>
            </a:ln>
            <a:effectLst/>
          </c:spPr>
          <c:marker>
            <c:symbol val="none"/>
          </c:marker>
          <c:dLbls>
            <c:dLbl>
              <c:idx val="0"/>
              <c:layout>
                <c:manualLayout>
                  <c:x val="-6.3890000048782633E-2"/>
                  <c:y val="-3.5918829102736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C00-4D5A-B5F5-6B2BD34E0BF0}"/>
                </c:ext>
              </c:extLst>
            </c:dLbl>
            <c:dLbl>
              <c:idx val="1"/>
              <c:layout>
                <c:manualLayout>
                  <c:x val="-0.11035545462971545"/>
                  <c:y val="9.79604430074621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C00-4D5A-B5F5-6B2BD34E0BF0}"/>
                </c:ext>
              </c:extLst>
            </c:dLbl>
            <c:dLbl>
              <c:idx val="2"/>
              <c:layout>
                <c:manualLayout>
                  <c:x val="-5.80818182261661E-2"/>
                  <c:y val="2.6122784801990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C00-4D5A-B5F5-6B2BD34E0BF0}"/>
                </c:ext>
              </c:extLst>
            </c:dLbl>
            <c:dLbl>
              <c:idx val="3"/>
              <c:layout>
                <c:manualLayout>
                  <c:x val="-2.5168787898005279E-2"/>
                  <c:y val="-3.9184177202985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00-4D5A-B5F5-6B2BD34E0BF0}"/>
                </c:ext>
              </c:extLst>
            </c:dLbl>
            <c:dLbl>
              <c:idx val="4"/>
              <c:layout>
                <c:manualLayout>
                  <c:x val="-4.6465454580932819E-2"/>
                  <c:y val="1.9592088601492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C00-4D5A-B5F5-6B2BD34E0BF0}"/>
                </c:ext>
              </c:extLst>
            </c:dLbl>
            <c:spPr>
              <a:noFill/>
              <a:ln>
                <a:noFill/>
              </a:ln>
              <a:effectLst/>
            </c:spPr>
            <c:txPr>
              <a:bodyPr rot="0" spcFirstLastPara="1" vertOverflow="ellipsis" vert="horz" wrap="square" anchor="ctr" anchorCtr="1"/>
              <a:lstStyle/>
              <a:p>
                <a:pPr>
                  <a:defRPr sz="1200" b="1" i="0" u="none" strike="noStrike" kern="1200" baseline="0">
                    <a:solidFill>
                      <a:srgbClr val="ED3C8D"/>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July</c:v>
                </c:pt>
                <c:pt idx="1">
                  <c:v>August</c:v>
                </c:pt>
                <c:pt idx="2">
                  <c:v>September</c:v>
                </c:pt>
                <c:pt idx="3">
                  <c:v>October</c:v>
                </c:pt>
                <c:pt idx="4">
                  <c:v>November </c:v>
                </c:pt>
                <c:pt idx="5">
                  <c:v>December</c:v>
                </c:pt>
              </c:strCache>
            </c:strRef>
          </c:cat>
          <c:val>
            <c:numRef>
              <c:f>Sheet1!$C$2:$C$7</c:f>
              <c:numCache>
                <c:formatCode>0.00%</c:formatCode>
                <c:ptCount val="6"/>
                <c:pt idx="0">
                  <c:v>9.4999999999999998E-3</c:v>
                </c:pt>
                <c:pt idx="1">
                  <c:v>1.6999999999999999E-3</c:v>
                </c:pt>
                <c:pt idx="2">
                  <c:v>-2.8E-3</c:v>
                </c:pt>
                <c:pt idx="3">
                  <c:v>8.3000000000000001E-3</c:v>
                </c:pt>
                <c:pt idx="4">
                  <c:v>-1.9E-3</c:v>
                </c:pt>
                <c:pt idx="5">
                  <c:v>2.1899999999999999E-2</c:v>
                </c:pt>
              </c:numCache>
            </c:numRef>
          </c:val>
          <c:smooth val="0"/>
          <c:extLst>
            <c:ext xmlns:c16="http://schemas.microsoft.com/office/drawing/2014/chart" uri="{C3380CC4-5D6E-409C-BE32-E72D297353CC}">
              <c16:uniqueId val="{00000001-EC00-4D5A-B5F5-6B2BD34E0BF0}"/>
            </c:ext>
          </c:extLst>
        </c:ser>
        <c:dLbls>
          <c:showLegendKey val="0"/>
          <c:showVal val="0"/>
          <c:showCatName val="0"/>
          <c:showSerName val="0"/>
          <c:showPercent val="0"/>
          <c:showBubbleSize val="0"/>
        </c:dLbls>
        <c:smooth val="0"/>
        <c:axId val="1078805983"/>
        <c:axId val="1078794463"/>
      </c:lineChart>
      <c:catAx>
        <c:axId val="1078805983"/>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a:ea typeface="+mn-ea"/>
                <a:cs typeface="Helvetica" panose="020B0604020202020204"/>
              </a:defRPr>
            </a:pPr>
            <a:endParaRPr lang="en-US"/>
          </a:p>
        </c:txPr>
        <c:crossAx val="1078794463"/>
        <c:crosses val="autoZero"/>
        <c:auto val="1"/>
        <c:lblAlgn val="ctr"/>
        <c:lblOffset val="1000"/>
        <c:noMultiLvlLbl val="0"/>
      </c:catAx>
      <c:valAx>
        <c:axId val="1078794463"/>
        <c:scaling>
          <c:orientation val="minMax"/>
          <c:max val="2.2000000000000006E-2"/>
          <c:min val="-3.0000000000000006E-2"/>
        </c:scaling>
        <c:delete val="1"/>
        <c:axPos val="l"/>
        <c:numFmt formatCode="0.00%" sourceLinked="1"/>
        <c:majorTickMark val="out"/>
        <c:minorTickMark val="none"/>
        <c:tickLblPos val="nextTo"/>
        <c:crossAx val="1078805983"/>
        <c:crosses val="autoZero"/>
        <c:crossBetween val="between"/>
      </c:valAx>
      <c:spPr>
        <a:noFill/>
        <a:ln>
          <a:noFill/>
        </a:ln>
        <a:effectLst/>
      </c:spPr>
    </c:plotArea>
    <c:legend>
      <c:legendPos val="t"/>
      <c:legendEntry>
        <c:idx val="1"/>
        <c:txPr>
          <a:bodyPr rot="0" spcFirstLastPara="1" vertOverflow="ellipsis" vert="horz" wrap="square" anchor="ctr" anchorCtr="1"/>
          <a:lstStyle/>
          <a:p>
            <a:pPr>
              <a:defRPr sz="1200" b="0" i="0" u="none" strike="noStrike" kern="1200" baseline="0">
                <a:solidFill>
                  <a:srgbClr val="ED3C8D"/>
                </a:solidFill>
                <a:latin typeface="Helvetica" panose="020B0604020202020204"/>
                <a:ea typeface="+mn-ea"/>
                <a:cs typeface="Helvetica" panose="020B0604020202020204"/>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604020202020204"/>
              <a:ea typeface="+mn-ea"/>
              <a:cs typeface="Helvetica" panose="020B060402020202020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a:cs typeface="Helvetica" panose="020B0604020202020204"/>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92445809143766"/>
          <c:y val="6.2868935595368269E-2"/>
          <c:w val="0.4742215678927057"/>
          <c:h val="0.88124756609763755"/>
        </c:manualLayout>
      </c:layout>
      <c:pieChart>
        <c:varyColors val="1"/>
        <c:ser>
          <c:idx val="0"/>
          <c:order val="0"/>
          <c:dPt>
            <c:idx val="0"/>
            <c:bubble3D val="0"/>
            <c:spPr>
              <a:solidFill>
                <a:srgbClr val="1F1A62"/>
              </a:solidFill>
              <a:ln w="19050">
                <a:solidFill>
                  <a:schemeClr val="lt1"/>
                </a:solidFill>
              </a:ln>
              <a:effectLst/>
            </c:spPr>
            <c:extLst>
              <c:ext xmlns:c16="http://schemas.microsoft.com/office/drawing/2014/chart" uri="{C3380CC4-5D6E-409C-BE32-E72D297353CC}">
                <c16:uniqueId val="{00000001-443B-4A6D-BB64-48066DA44BE7}"/>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443B-4A6D-BB64-48066DA44BE7}"/>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443B-4A6D-BB64-48066DA44BE7}"/>
              </c:ext>
            </c:extLst>
          </c:dPt>
          <c:dPt>
            <c:idx val="3"/>
            <c:bubble3D val="0"/>
            <c:spPr>
              <a:solidFill>
                <a:srgbClr val="ED3C8D"/>
              </a:solidFill>
              <a:ln w="19050">
                <a:solidFill>
                  <a:schemeClr val="lt1"/>
                </a:solidFill>
              </a:ln>
              <a:effectLst/>
            </c:spPr>
            <c:extLst>
              <c:ext xmlns:c16="http://schemas.microsoft.com/office/drawing/2014/chart" uri="{C3380CC4-5D6E-409C-BE32-E72D297353CC}">
                <c16:uniqueId val="{0000000A-53EC-4E42-BB2F-F697DC32E5FE}"/>
              </c:ext>
            </c:extLst>
          </c:dPt>
          <c:dPt>
            <c:idx val="4"/>
            <c:bubble3D val="0"/>
            <c:spPr>
              <a:solidFill>
                <a:srgbClr val="FFE600"/>
              </a:solidFill>
              <a:ln w="19050">
                <a:solidFill>
                  <a:schemeClr val="lt1"/>
                </a:solidFill>
              </a:ln>
              <a:effectLst/>
            </c:spPr>
            <c:extLst>
              <c:ext xmlns:c16="http://schemas.microsoft.com/office/drawing/2014/chart" uri="{C3380CC4-5D6E-409C-BE32-E72D297353CC}">
                <c16:uniqueId val="{0000000C-2E31-4B70-A347-A9719D0F2FDF}"/>
              </c:ext>
            </c:extLst>
          </c:dPt>
          <c:dLbls>
            <c:dLbl>
              <c:idx val="0"/>
              <c:layout>
                <c:manualLayout>
                  <c:x val="-0.24152735632648192"/>
                  <c:y val="-2.9388482207992773E-2"/>
                </c:manualLayout>
              </c:layout>
              <c:tx>
                <c:rich>
                  <a:bodyPr rot="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r>
                      <a:rPr lang="en-US" sz="1400" u="sng"/>
                      <a:t>Under $500K</a:t>
                    </a:r>
                    <a:br>
                      <a:rPr lang="en-US" sz="1400"/>
                    </a:br>
                    <a:fld id="{92733F42-B5D9-48CE-BEBE-BCE1707A1662}" type="VALUE">
                      <a:rPr lang="en-US" sz="1400" smtClean="0"/>
                      <a:pPr>
                        <a:defRPr sz="1400">
                          <a:solidFill>
                            <a:schemeClr val="bg1"/>
                          </a:solidFill>
                        </a:defRPr>
                      </a:pPr>
                      <a:t>[VALUE]</a:t>
                    </a:fld>
                    <a:br>
                      <a:rPr lang="en-US" sz="1400"/>
                    </a:br>
                    <a:r>
                      <a:rPr lang="en-US" sz="1200"/>
                      <a:t>(173 brands)</a:t>
                    </a:r>
                  </a:p>
                </c:rich>
              </c:tx>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442807446266011"/>
                      <c:h val="0.29379228907549382"/>
                    </c:manualLayout>
                  </c15:layout>
                  <c15:dlblFieldTable/>
                  <c15:showDataLabelsRange val="0"/>
                </c:ext>
                <c:ext xmlns:c16="http://schemas.microsoft.com/office/drawing/2014/chart" uri="{C3380CC4-5D6E-409C-BE32-E72D297353CC}">
                  <c16:uniqueId val="{00000001-443B-4A6D-BB64-48066DA44BE7}"/>
                </c:ext>
              </c:extLst>
            </c:dLbl>
            <c:dLbl>
              <c:idx val="1"/>
              <c:layout>
                <c:manualLayout>
                  <c:x val="0.14910662117932041"/>
                  <c:y val="-0.15444595581683412"/>
                </c:manualLayout>
              </c:layout>
              <c:tx>
                <c:rich>
                  <a:bodyPr/>
                  <a:lstStyle/>
                  <a:p>
                    <a:r>
                      <a:rPr lang="sv-SE" sz="1400" u="sng" baseline="0">
                        <a:solidFill>
                          <a:schemeClr val="bg1"/>
                        </a:solidFill>
                      </a:rPr>
                      <a:t>$500K-$1MM</a:t>
                    </a:r>
                  </a:p>
                  <a:p>
                    <a:fld id="{2599AD1A-1E93-4E9D-A437-13CD9ABB361B}" type="VALUE">
                      <a:rPr lang="sv-SE" sz="1400" baseline="0">
                        <a:solidFill>
                          <a:schemeClr val="bg1"/>
                        </a:solidFill>
                      </a:rPr>
                      <a:pPr/>
                      <a:t>[VALUE]</a:t>
                    </a:fld>
                    <a:endParaRPr lang="sv-SE" sz="1400" baseline="0">
                      <a:solidFill>
                        <a:schemeClr val="bg1"/>
                      </a:solidFill>
                    </a:endParaRPr>
                  </a:p>
                  <a:p>
                    <a:r>
                      <a:rPr lang="sv-SE" sz="1200" baseline="0">
                        <a:solidFill>
                          <a:schemeClr val="bg1"/>
                        </a:solidFill>
                      </a:rPr>
                      <a:t>(62 brands)</a:t>
                    </a:r>
                  </a:p>
                </c:rich>
              </c:tx>
              <c:showLegendKey val="0"/>
              <c:showVal val="1"/>
              <c:showCatName val="0"/>
              <c:showSerName val="0"/>
              <c:showPercent val="0"/>
              <c:showBubbleSize val="0"/>
              <c:extLst>
                <c:ext xmlns:c15="http://schemas.microsoft.com/office/drawing/2012/chart" uri="{CE6537A1-D6FC-4f65-9D91-7224C49458BB}">
                  <c15:layout>
                    <c:manualLayout>
                      <c:w val="0.20586250437321407"/>
                      <c:h val="0.2300180741314406"/>
                    </c:manualLayout>
                  </c15:layout>
                  <c15:dlblFieldTable/>
                  <c15:showDataLabelsRange val="0"/>
                </c:ext>
                <c:ext xmlns:c16="http://schemas.microsoft.com/office/drawing/2014/chart" uri="{C3380CC4-5D6E-409C-BE32-E72D297353CC}">
                  <c16:uniqueId val="{00000003-443B-4A6D-BB64-48066DA44BE7}"/>
                </c:ext>
              </c:extLst>
            </c:dLbl>
            <c:dLbl>
              <c:idx val="2"/>
              <c:layout>
                <c:manualLayout>
                  <c:x val="0.20649340155251319"/>
                  <c:y val="8.6593845774745437E-2"/>
                </c:manualLayout>
              </c:layout>
              <c:tx>
                <c:rich>
                  <a:bodyPr/>
                  <a:lstStyle/>
                  <a:p>
                    <a:r>
                      <a:rPr lang="sv-SE" sz="1400" u="sng" baseline="0">
                        <a:solidFill>
                          <a:schemeClr val="bg1"/>
                        </a:solidFill>
                      </a:rPr>
                      <a:t>$1-$5MM</a:t>
                    </a:r>
                  </a:p>
                  <a:p>
                    <a:fld id="{BE937504-DC4B-44EA-BDCA-BBF2E168B173}" type="VALUE">
                      <a:rPr lang="sv-SE" sz="1400" baseline="0" smtClean="0">
                        <a:solidFill>
                          <a:schemeClr val="bg1"/>
                        </a:solidFill>
                      </a:rPr>
                      <a:pPr/>
                      <a:t>[VALUE]</a:t>
                    </a:fld>
                    <a:endParaRPr lang="sv-SE" sz="1400" baseline="0">
                      <a:solidFill>
                        <a:schemeClr val="bg1"/>
                      </a:solidFill>
                    </a:endParaRPr>
                  </a:p>
                  <a:p>
                    <a:r>
                      <a:rPr lang="sv-SE" sz="1200" baseline="0">
                        <a:solidFill>
                          <a:schemeClr val="bg1"/>
                        </a:solidFill>
                      </a:rPr>
                      <a:t>(65 brands)</a:t>
                    </a:r>
                  </a:p>
                </c:rich>
              </c:tx>
              <c:showLegendKey val="0"/>
              <c:showVal val="1"/>
              <c:showCatName val="0"/>
              <c:showSerName val="0"/>
              <c:showPercent val="0"/>
              <c:showBubbleSize val="0"/>
              <c:extLst>
                <c:ext xmlns:c15="http://schemas.microsoft.com/office/drawing/2012/chart" uri="{CE6537A1-D6FC-4f65-9D91-7224C49458BB}">
                  <c15:layout>
                    <c:manualLayout>
                      <c:w val="0.20947976659616246"/>
                      <c:h val="0.20113796623668642"/>
                    </c:manualLayout>
                  </c15:layout>
                  <c15:dlblFieldTable/>
                  <c15:showDataLabelsRange val="0"/>
                </c:ext>
                <c:ext xmlns:c16="http://schemas.microsoft.com/office/drawing/2014/chart" uri="{C3380CC4-5D6E-409C-BE32-E72D297353CC}">
                  <c16:uniqueId val="{00000005-443B-4A6D-BB64-48066DA44BE7}"/>
                </c:ext>
              </c:extLst>
            </c:dLbl>
            <c:dLbl>
              <c:idx val="3"/>
              <c:layout>
                <c:manualLayout>
                  <c:x val="-0.15005274495770635"/>
                  <c:y val="0.19908496271866619"/>
                </c:manualLayout>
              </c:layout>
              <c:tx>
                <c:rich>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r>
                      <a:rPr lang="sv-SE" sz="1400" u="sng">
                        <a:solidFill>
                          <a:srgbClr val="1F1A62"/>
                        </a:solidFill>
                      </a:rPr>
                      <a:t>$5</a:t>
                    </a:r>
                    <a:r>
                      <a:rPr lang="sv-SE" sz="1400" u="sng" baseline="0">
                        <a:solidFill>
                          <a:srgbClr val="1F1A62"/>
                        </a:solidFill>
                      </a:rPr>
                      <a:t> -</a:t>
                    </a:r>
                    <a:r>
                      <a:rPr lang="sv-SE" sz="1400" u="sng">
                        <a:solidFill>
                          <a:srgbClr val="1F1A62"/>
                        </a:solidFill>
                      </a:rPr>
                      <a:t> $10MM</a:t>
                    </a:r>
                  </a:p>
                  <a:p>
                    <a:pPr>
                      <a:defRPr sz="1400">
                        <a:solidFill>
                          <a:srgbClr val="1F1A62"/>
                        </a:solidFill>
                      </a:defRPr>
                    </a:pPr>
                    <a:fld id="{E46E5911-98A7-46C7-9482-B3767F8C8B65}" type="VALUE">
                      <a:rPr lang="sv-SE" sz="1400" smtClean="0">
                        <a:solidFill>
                          <a:srgbClr val="1F1A62"/>
                        </a:solidFill>
                      </a:rPr>
                      <a:pPr>
                        <a:defRPr sz="1400">
                          <a:solidFill>
                            <a:srgbClr val="1F1A62"/>
                          </a:solidFill>
                        </a:defRPr>
                      </a:pPr>
                      <a:t>[VALUE]</a:t>
                    </a:fld>
                    <a:endParaRPr lang="sv-SE" sz="1400">
                      <a:solidFill>
                        <a:srgbClr val="1F1A62"/>
                      </a:solidFill>
                    </a:endParaRPr>
                  </a:p>
                  <a:p>
                    <a:pPr>
                      <a:defRPr sz="1400">
                        <a:solidFill>
                          <a:srgbClr val="1F1A62"/>
                        </a:solidFill>
                      </a:defRPr>
                    </a:pPr>
                    <a:r>
                      <a:rPr lang="sv-SE" sz="1200">
                        <a:solidFill>
                          <a:srgbClr val="1F1A62"/>
                        </a:solidFill>
                      </a:rPr>
                      <a:t>(22 brands)</a:t>
                    </a:r>
                  </a:p>
                </c:rich>
              </c:tx>
              <c:spPr>
                <a:noFill/>
                <a:ln>
                  <a:no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000055645634394"/>
                      <c:h val="0.21294858058114438"/>
                    </c:manualLayout>
                  </c15:layout>
                  <c15:dlblFieldTable/>
                  <c15:showDataLabelsRange val="0"/>
                </c:ext>
                <c:ext xmlns:c16="http://schemas.microsoft.com/office/drawing/2014/chart" uri="{C3380CC4-5D6E-409C-BE32-E72D297353CC}">
                  <c16:uniqueId val="{0000000A-53EC-4E42-BB2F-F697DC32E5FE}"/>
                </c:ext>
              </c:extLst>
            </c:dLbl>
            <c:dLbl>
              <c:idx val="4"/>
              <c:layout>
                <c:manualLayout>
                  <c:x val="-0.16374127503091587"/>
                  <c:y val="6.8149266144060163E-4"/>
                </c:manualLayout>
              </c:layout>
              <c:tx>
                <c:rich>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r>
                      <a:rPr lang="en-US" sz="1400" b="0" i="0" u="sng" strike="noStrike" kern="1200" baseline="0">
                        <a:solidFill>
                          <a:srgbClr val="1F1A62"/>
                        </a:solidFill>
                        <a:latin typeface="Helvetica" panose="020B0403020202020204" pitchFamily="34" charset="0"/>
                      </a:rPr>
                      <a:t>Over $10MM</a:t>
                    </a:r>
                  </a:p>
                  <a:p>
                    <a:pPr>
                      <a:defRPr>
                        <a:solidFill>
                          <a:srgbClr val="1F1A62"/>
                        </a:solidFill>
                      </a:defRPr>
                    </a:pPr>
                    <a:fld id="{CB5D9784-A08D-404A-A0E1-6C417CB0FBCE}" type="VALUE">
                      <a:rPr lang="en-US" sz="1400" baseline="0" smtClean="0">
                        <a:solidFill>
                          <a:srgbClr val="1F1A62"/>
                        </a:solidFill>
                      </a:rPr>
                      <a:pPr>
                        <a:defRPr>
                          <a:solidFill>
                            <a:srgbClr val="1F1A62"/>
                          </a:solidFill>
                        </a:defRPr>
                      </a:pPr>
                      <a:t>[VALUE]</a:t>
                    </a:fld>
                    <a:endParaRPr lang="en-US" sz="1400" baseline="0">
                      <a:solidFill>
                        <a:srgbClr val="1F1A62"/>
                      </a:solidFill>
                    </a:endParaRPr>
                  </a:p>
                  <a:p>
                    <a:pPr>
                      <a:defRPr>
                        <a:solidFill>
                          <a:srgbClr val="1F1A62"/>
                        </a:solidFill>
                      </a:defRPr>
                    </a:pPr>
                    <a:r>
                      <a:rPr lang="en-US" sz="1200" baseline="0">
                        <a:solidFill>
                          <a:srgbClr val="1F1A62"/>
                        </a:solidFill>
                      </a:rPr>
                      <a:t>(22 brands)</a:t>
                    </a:r>
                  </a:p>
                </c:rich>
              </c:tx>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415338961357232"/>
                      <c:h val="0.23001811972454145"/>
                    </c:manualLayout>
                  </c15:layout>
                  <c15:dlblFieldTable/>
                  <c15:showDataLabelsRange val="0"/>
                </c:ext>
                <c:ext xmlns:c16="http://schemas.microsoft.com/office/drawing/2014/chart" uri="{C3380CC4-5D6E-409C-BE32-E72D297353CC}">
                  <c16:uniqueId val="{0000000C-2E31-4B70-A347-A9719D0F2FDF}"/>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rgbClr val="1F1A62"/>
                  </a:solidFill>
                  <a:round/>
                </a:ln>
                <a:effectLst/>
              </c:spPr>
            </c:leaderLines>
            <c:extLst>
              <c:ext xmlns:c15="http://schemas.microsoft.com/office/drawing/2012/chart" uri="{CE6537A1-D6FC-4f65-9D91-7224C49458BB}"/>
            </c:extLst>
          </c:dLbls>
          <c:cat>
            <c:strRef>
              <c:f>Sheet1!$A$2:$A$6</c:f>
              <c:strCache>
                <c:ptCount val="5"/>
                <c:pt idx="0">
                  <c:v>Under $500k</c:v>
                </c:pt>
                <c:pt idx="1">
                  <c:v>$500k - $1MM</c:v>
                </c:pt>
                <c:pt idx="2">
                  <c:v>$1 - $5MM</c:v>
                </c:pt>
                <c:pt idx="3">
                  <c:v>$5 - $10MM</c:v>
                </c:pt>
                <c:pt idx="4">
                  <c:v>Over $10MM</c:v>
                </c:pt>
              </c:strCache>
            </c:strRef>
          </c:cat>
          <c:val>
            <c:numRef>
              <c:f>Sheet1!$B$2:$B$6</c:f>
              <c:numCache>
                <c:formatCode>0%</c:formatCode>
                <c:ptCount val="5"/>
                <c:pt idx="0">
                  <c:v>0.5</c:v>
                </c:pt>
                <c:pt idx="1">
                  <c:v>0.18023255813953487</c:v>
                </c:pt>
                <c:pt idx="2">
                  <c:v>0.19</c:v>
                </c:pt>
                <c:pt idx="3">
                  <c:v>0.06</c:v>
                </c:pt>
                <c:pt idx="4">
                  <c:v>0.06</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8-443B-4A6D-BB64-48066DA44BE7}"/>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443B-4A6D-BB64-48066DA44BE7}"/>
              </c:ext>
            </c:extLst>
          </c:dPt>
          <c:cat>
            <c:strRef>
              <c:f>Sheet1!$A$2:$A$6</c:f>
              <c:strCache>
                <c:ptCount val="5"/>
                <c:pt idx="0">
                  <c:v>Under $500k</c:v>
                </c:pt>
                <c:pt idx="1">
                  <c:v>$500k - $1MM</c:v>
                </c:pt>
                <c:pt idx="2">
                  <c:v>$1 - $5MM</c:v>
                </c:pt>
                <c:pt idx="3">
                  <c:v>$5 - $10MM</c:v>
                </c:pt>
                <c:pt idx="4">
                  <c:v>Over $10MM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B-443B-4A6D-BB64-48066DA44BE7}"/>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D-443B-4A6D-BB64-48066DA44BE7}"/>
              </c:ext>
            </c:extLst>
          </c:dPt>
          <c:cat>
            <c:strRef>
              <c:f>Sheet1!$A$2:$A$6</c:f>
              <c:strCache>
                <c:ptCount val="5"/>
                <c:pt idx="0">
                  <c:v>Under $500k</c:v>
                </c:pt>
                <c:pt idx="1">
                  <c:v>$500k - $1MM</c:v>
                </c:pt>
                <c:pt idx="2">
                  <c:v>$1 - $5MM</c:v>
                </c:pt>
                <c:pt idx="3">
                  <c:v>$5 - $10MM</c:v>
                </c:pt>
                <c:pt idx="4">
                  <c:v>Over $10MM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E-443B-4A6D-BB64-48066DA44BE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FF0000"/>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12144385847455E-3"/>
          <c:y val="4.8921771284098331E-2"/>
          <c:w val="0.9869409505368707"/>
          <c:h val="0.8152123238663268"/>
        </c:manualLayout>
      </c:layout>
      <c:barChart>
        <c:barDir val="col"/>
        <c:grouping val="clustered"/>
        <c:varyColors val="0"/>
        <c:ser>
          <c:idx val="0"/>
          <c:order val="0"/>
          <c:tx>
            <c:strRef>
              <c:f>Sheet1!$B$1</c:f>
              <c:strCache>
                <c:ptCount val="1"/>
                <c:pt idx="0">
                  <c:v>2024</c:v>
                </c:pt>
              </c:strCache>
            </c:strRef>
          </c:tx>
          <c:spPr>
            <a:solidFill>
              <a:srgbClr val="00BFF2"/>
            </a:solidFill>
            <a:ln>
              <a:noFill/>
            </a:ln>
            <a:effectLst/>
          </c:spPr>
          <c:invertIfNegative val="0"/>
          <c:dLbls>
            <c:dLbl>
              <c:idx val="0"/>
              <c:layout>
                <c:manualLayout>
                  <c:x val="1.084654925576013E-3"/>
                  <c:y val="4.98172256983139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1C3-482F-A93D-CD91532DA3FA}"/>
                </c:ext>
              </c:extLst>
            </c:dLbl>
            <c:dLbl>
              <c:idx val="1"/>
              <c:layout>
                <c:manualLayout>
                  <c:x val="-1.084654925576018E-3"/>
                  <c:y val="1.9926890279325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B5-46D3-AB57-A9319FB3E3B1}"/>
                </c:ext>
              </c:extLst>
            </c:dLbl>
            <c:dLbl>
              <c:idx val="2"/>
              <c:layout>
                <c:manualLayout>
                  <c:x val="1.084654925576018E-3"/>
                  <c:y val="1.3559699668813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46D3-AB57-A9319FB3E3B1}"/>
                </c:ext>
              </c:extLst>
            </c:dLbl>
            <c:dLbl>
              <c:idx val="3"/>
              <c:layout>
                <c:manualLayout>
                  <c:x val="1.084654925576018E-3"/>
                  <c:y val="1.6330635750174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B5-46D3-AB57-A9319FB3E3B1}"/>
                </c:ext>
              </c:extLst>
            </c:dLbl>
            <c:dLbl>
              <c:idx val="4"/>
              <c:layout>
                <c:manualLayout>
                  <c:x val="-1.0846549255760576E-3"/>
                  <c:y val="1.9926890279325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B5-46D3-AB57-A9319FB3E3B1}"/>
                </c:ext>
              </c:extLst>
            </c:dLbl>
            <c:dLbl>
              <c:idx val="5"/>
              <c:layout>
                <c:manualLayout>
                  <c:x val="0"/>
                  <c:y val="1.1084528848684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9B5-46D3-AB57-A9319FB3E3B1}"/>
                </c:ext>
              </c:extLst>
            </c:dLbl>
            <c:dLbl>
              <c:idx val="6"/>
              <c:layout>
                <c:manualLayout>
                  <c:x val="0"/>
                  <c:y val="1.355969966881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8A5-4457-A7BD-911217CF967C}"/>
                </c:ext>
              </c:extLst>
            </c:dLbl>
            <c:dLbl>
              <c:idx val="7"/>
              <c:layout>
                <c:manualLayout>
                  <c:x val="-2.1693098511521153E-3"/>
                  <c:y val="4.98172256983139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A5-4457-A7BD-911217CF967C}"/>
                </c:ext>
              </c:extLst>
            </c:dLbl>
            <c:dLbl>
              <c:idx val="8"/>
              <c:layout>
                <c:manualLayout>
                  <c:x val="-7.9540442350930496E-17"/>
                  <c:y val="9.96344513966283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A5-4457-A7BD-911217CF967C}"/>
                </c:ext>
              </c:extLst>
            </c:dLbl>
            <c:dLbl>
              <c:idx val="9"/>
              <c:layout>
                <c:manualLayout>
                  <c:x val="-1.0846549255758588E-3"/>
                  <c:y val="9.1698998830668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A5-4457-A7BD-911217CF967C}"/>
                </c:ext>
              </c:extLst>
            </c:dLbl>
            <c:dLbl>
              <c:idx val="10"/>
              <c:layout>
                <c:manualLayout>
                  <c:x val="0"/>
                  <c:y val="1.4945167709494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8A5-4457-A7BD-911217CF967C}"/>
                </c:ext>
              </c:extLst>
            </c:dLbl>
            <c:dLbl>
              <c:idx val="11"/>
              <c:layout>
                <c:manualLayout>
                  <c:x val="-1.084654925576018E-3"/>
                  <c:y val="1.2174231628132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8A5-4457-A7BD-911217CF967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"$"#,##0.0</c:formatCode>
                <c:ptCount val="12"/>
                <c:pt idx="0">
                  <c:v>11.787700999999998</c:v>
                </c:pt>
                <c:pt idx="1">
                  <c:v>36.174599999999998</c:v>
                </c:pt>
                <c:pt idx="2">
                  <c:v>87.590513999999999</c:v>
                </c:pt>
                <c:pt idx="3">
                  <c:v>77.53336699999997</c:v>
                </c:pt>
                <c:pt idx="4">
                  <c:v>72.887590000000003</c:v>
                </c:pt>
                <c:pt idx="5">
                  <c:v>131.98045499999998</c:v>
                </c:pt>
                <c:pt idx="6">
                  <c:v>140.19225600000004</c:v>
                </c:pt>
                <c:pt idx="7">
                  <c:v>135.29923099999999</c:v>
                </c:pt>
                <c:pt idx="8">
                  <c:v>143.33297200000007</c:v>
                </c:pt>
                <c:pt idx="9">
                  <c:v>183.25043300000019</c:v>
                </c:pt>
                <c:pt idx="10">
                  <c:v>209.58490000000006</c:v>
                </c:pt>
                <c:pt idx="11">
                  <c:v>250.34507800000006</c:v>
                </c:pt>
              </c:numCache>
            </c:numRef>
          </c:val>
          <c:extLst>
            <c:ext xmlns:c16="http://schemas.microsoft.com/office/drawing/2014/chart" uri="{C3380CC4-5D6E-409C-BE32-E72D297353CC}">
              <c16:uniqueId val="{0000000A-39B5-46D3-AB57-A9319FB3E3B1}"/>
            </c:ext>
          </c:extLst>
        </c:ser>
        <c:dLbls>
          <c:showLegendKey val="0"/>
          <c:showVal val="0"/>
          <c:showCatName val="0"/>
          <c:showSerName val="0"/>
          <c:showPercent val="0"/>
          <c:showBubbleSize val="0"/>
        </c:dLbls>
        <c:gapWidth val="219"/>
        <c:overlap val="-27"/>
        <c:axId val="920541368"/>
        <c:axId val="920542008"/>
      </c:barChart>
      <c:catAx>
        <c:axId val="9205413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920542008"/>
        <c:crosses val="autoZero"/>
        <c:auto val="1"/>
        <c:lblAlgn val="ctr"/>
        <c:lblOffset val="100"/>
        <c:noMultiLvlLbl val="0"/>
      </c:catAx>
      <c:valAx>
        <c:axId val="920542008"/>
        <c:scaling>
          <c:orientation val="minMax"/>
          <c:max val="270"/>
          <c:min val="0"/>
        </c:scaling>
        <c:delete val="1"/>
        <c:axPos val="l"/>
        <c:numFmt formatCode="&quot;$&quot;#,##0.0" sourceLinked="1"/>
        <c:majorTickMark val="out"/>
        <c:minorTickMark val="none"/>
        <c:tickLblPos val="nextTo"/>
        <c:crossAx val="920541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7780827631876E-2"/>
          <c:y val="0.20843329538695377"/>
          <c:w val="0.93624438344736249"/>
          <c:h val="0.69678967035844308"/>
        </c:manualLayout>
      </c:layout>
      <c:barChart>
        <c:barDir val="col"/>
        <c:grouping val="clustered"/>
        <c:varyColors val="0"/>
        <c:ser>
          <c:idx val="0"/>
          <c:order val="0"/>
          <c:tx>
            <c:strRef>
              <c:f>Sheet1!$B$1</c:f>
              <c:strCache>
                <c:ptCount val="1"/>
                <c:pt idx="0">
                  <c:v>Launch-Month vs. Post Launch</c:v>
                </c:pt>
              </c:strCache>
            </c:strRef>
          </c:tx>
          <c:spPr>
            <a:solidFill>
              <a:srgbClr val="00C0F3"/>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1-E6EE-49F8-8D32-97AB305A51DA}"/>
              </c:ext>
            </c:extLst>
          </c:dPt>
          <c:dLbls>
            <c:spPr>
              <a:noFill/>
              <a:ln>
                <a:noFill/>
              </a:ln>
              <a:effectLst/>
            </c:spPr>
            <c:txPr>
              <a:bodyPr rot="0" spcFirstLastPara="1" vertOverflow="ellipsis" vert="horz" wrap="square" anchor="ctr" anchorCtr="1"/>
              <a:lstStyle/>
              <a:p>
                <a:pPr>
                  <a:defRPr sz="18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Campaign Launch Month</c:v>
                </c:pt>
                <c:pt idx="1">
                  <c:v>Post-TV Campaign Launch</c:v>
                </c:pt>
              </c:strCache>
            </c:strRef>
          </c:cat>
          <c:val>
            <c:numRef>
              <c:f>Sheet1!$B$2:$B$3</c:f>
              <c:numCache>
                <c:formatCode>"$"#,##0.0</c:formatCode>
                <c:ptCount val="2"/>
                <c:pt idx="0">
                  <c:v>693.7</c:v>
                </c:pt>
                <c:pt idx="1">
                  <c:v>1112.3</c:v>
                </c:pt>
              </c:numCache>
            </c:numRef>
          </c:val>
          <c:extLst>
            <c:ext xmlns:c16="http://schemas.microsoft.com/office/drawing/2014/chart" uri="{C3380CC4-5D6E-409C-BE32-E72D297353CC}">
              <c16:uniqueId val="{00000002-E6EE-49F8-8D32-97AB305A51DA}"/>
            </c:ext>
          </c:extLst>
        </c:ser>
        <c:dLbls>
          <c:showLegendKey val="0"/>
          <c:showVal val="0"/>
          <c:showCatName val="0"/>
          <c:showSerName val="0"/>
          <c:showPercent val="0"/>
          <c:showBubbleSize val="0"/>
        </c:dLbls>
        <c:gapWidth val="86"/>
        <c:overlap val="-27"/>
        <c:axId val="18730080"/>
        <c:axId val="18745056"/>
      </c:barChart>
      <c:catAx>
        <c:axId val="1873008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crossAx val="18745056"/>
        <c:crosses val="autoZero"/>
        <c:auto val="1"/>
        <c:lblAlgn val="ctr"/>
        <c:lblOffset val="100"/>
        <c:noMultiLvlLbl val="0"/>
      </c:catAx>
      <c:valAx>
        <c:axId val="18745056"/>
        <c:scaling>
          <c:orientation val="minMax"/>
          <c:max val="1200"/>
          <c:min val="0"/>
        </c:scaling>
        <c:delete val="1"/>
        <c:axPos val="l"/>
        <c:numFmt formatCode="&quot;$&quot;#,##0.0" sourceLinked="1"/>
        <c:majorTickMark val="out"/>
        <c:minorTickMark val="none"/>
        <c:tickLblPos val="nextTo"/>
        <c:crossAx val="1873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Squad Busters: (United States)</c:v>
                </c:pt>
              </c:strCache>
            </c:strRef>
          </c:tx>
          <c:spPr>
            <a:ln w="28575" cap="rnd">
              <a:solidFill>
                <a:srgbClr val="ED3C8D"/>
              </a:solidFill>
              <a:round/>
            </a:ln>
            <a:effectLst/>
          </c:spPr>
          <c:marker>
            <c:symbol val="none"/>
          </c:marker>
          <c:cat>
            <c:numRef>
              <c:f>Sheet1!$A$2:$A$27</c:f>
              <c:numCache>
                <c:formatCode>m/d/yyyy</c:formatCode>
                <c:ptCount val="26"/>
                <c:pt idx="0">
                  <c:v>45263</c:v>
                </c:pt>
                <c:pt idx="1">
                  <c:v>45270</c:v>
                </c:pt>
                <c:pt idx="2">
                  <c:v>45277</c:v>
                </c:pt>
                <c:pt idx="3">
                  <c:v>45284</c:v>
                </c:pt>
                <c:pt idx="4">
                  <c:v>45291</c:v>
                </c:pt>
                <c:pt idx="5">
                  <c:v>45298</c:v>
                </c:pt>
                <c:pt idx="6">
                  <c:v>45305</c:v>
                </c:pt>
                <c:pt idx="7">
                  <c:v>45312</c:v>
                </c:pt>
                <c:pt idx="8">
                  <c:v>45319</c:v>
                </c:pt>
                <c:pt idx="9">
                  <c:v>45326</c:v>
                </c:pt>
                <c:pt idx="10">
                  <c:v>45333</c:v>
                </c:pt>
                <c:pt idx="11">
                  <c:v>45340</c:v>
                </c:pt>
                <c:pt idx="12">
                  <c:v>45347</c:v>
                </c:pt>
                <c:pt idx="13">
                  <c:v>45354</c:v>
                </c:pt>
                <c:pt idx="14">
                  <c:v>45361</c:v>
                </c:pt>
                <c:pt idx="15">
                  <c:v>45368</c:v>
                </c:pt>
                <c:pt idx="16">
                  <c:v>45375</c:v>
                </c:pt>
                <c:pt idx="17">
                  <c:v>45382</c:v>
                </c:pt>
                <c:pt idx="18">
                  <c:v>45389</c:v>
                </c:pt>
                <c:pt idx="19">
                  <c:v>45396</c:v>
                </c:pt>
                <c:pt idx="20">
                  <c:v>45403</c:v>
                </c:pt>
                <c:pt idx="21">
                  <c:v>45410</c:v>
                </c:pt>
                <c:pt idx="22">
                  <c:v>45417</c:v>
                </c:pt>
                <c:pt idx="23">
                  <c:v>45424</c:v>
                </c:pt>
                <c:pt idx="24">
                  <c:v>45431</c:v>
                </c:pt>
                <c:pt idx="25">
                  <c:v>45438</c:v>
                </c:pt>
              </c:numCache>
            </c:numRef>
          </c:cat>
          <c:val>
            <c:numRef>
              <c:f>Sheet1!$B$2:$B$27</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3</c:v>
                </c:pt>
                <c:pt idx="19">
                  <c:v>2</c:v>
                </c:pt>
                <c:pt idx="20">
                  <c:v>32</c:v>
                </c:pt>
                <c:pt idx="21">
                  <c:v>19</c:v>
                </c:pt>
                <c:pt idx="22">
                  <c:v>10</c:v>
                </c:pt>
                <c:pt idx="23">
                  <c:v>11</c:v>
                </c:pt>
                <c:pt idx="24">
                  <c:v>11</c:v>
                </c:pt>
                <c:pt idx="25">
                  <c:v>100</c:v>
                </c:pt>
              </c:numCache>
            </c:numRef>
          </c:val>
          <c:smooth val="0"/>
          <c:extLst>
            <c:ext xmlns:c16="http://schemas.microsoft.com/office/drawing/2014/chart" uri="{C3380CC4-5D6E-409C-BE32-E72D297353CC}">
              <c16:uniqueId val="{00000000-1381-4DE0-B7B6-10C97B4940BB}"/>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28"/>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Gin &amp; Juice: (United States)</c:v>
                </c:pt>
              </c:strCache>
            </c:strRef>
          </c:tx>
          <c:spPr>
            <a:ln w="28575" cap="rnd">
              <a:solidFill>
                <a:srgbClr val="ED3C8D"/>
              </a:solidFill>
              <a:round/>
            </a:ln>
            <a:effectLst/>
          </c:spPr>
          <c:marker>
            <c:symbol val="none"/>
          </c:marker>
          <c:cat>
            <c:numRef>
              <c:f>Sheet1!$A$2:$A$31</c:f>
              <c:numCache>
                <c:formatCode>m/d/yyyy</c:formatCode>
                <c:ptCount val="30"/>
                <c:pt idx="0">
                  <c:v>45445</c:v>
                </c:pt>
                <c:pt idx="1">
                  <c:v>45452</c:v>
                </c:pt>
                <c:pt idx="2">
                  <c:v>45459</c:v>
                </c:pt>
                <c:pt idx="3">
                  <c:v>45466</c:v>
                </c:pt>
                <c:pt idx="4">
                  <c:v>45473</c:v>
                </c:pt>
                <c:pt idx="5">
                  <c:v>45480</c:v>
                </c:pt>
                <c:pt idx="6">
                  <c:v>45487</c:v>
                </c:pt>
                <c:pt idx="7">
                  <c:v>45494</c:v>
                </c:pt>
                <c:pt idx="8">
                  <c:v>45501</c:v>
                </c:pt>
                <c:pt idx="9">
                  <c:v>45508</c:v>
                </c:pt>
                <c:pt idx="10">
                  <c:v>45515</c:v>
                </c:pt>
                <c:pt idx="11">
                  <c:v>45522</c:v>
                </c:pt>
                <c:pt idx="12">
                  <c:v>45529</c:v>
                </c:pt>
                <c:pt idx="13">
                  <c:v>45536</c:v>
                </c:pt>
                <c:pt idx="14">
                  <c:v>45543</c:v>
                </c:pt>
                <c:pt idx="15">
                  <c:v>45550</c:v>
                </c:pt>
                <c:pt idx="16">
                  <c:v>45557</c:v>
                </c:pt>
                <c:pt idx="17">
                  <c:v>45564</c:v>
                </c:pt>
                <c:pt idx="18">
                  <c:v>45571</c:v>
                </c:pt>
                <c:pt idx="19">
                  <c:v>45578</c:v>
                </c:pt>
                <c:pt idx="20">
                  <c:v>45585</c:v>
                </c:pt>
                <c:pt idx="21">
                  <c:v>45592</c:v>
                </c:pt>
                <c:pt idx="22">
                  <c:v>45599</c:v>
                </c:pt>
                <c:pt idx="23">
                  <c:v>45606</c:v>
                </c:pt>
                <c:pt idx="24">
                  <c:v>45613</c:v>
                </c:pt>
                <c:pt idx="25">
                  <c:v>45620</c:v>
                </c:pt>
                <c:pt idx="26">
                  <c:v>45627</c:v>
                </c:pt>
                <c:pt idx="27">
                  <c:v>45634</c:v>
                </c:pt>
                <c:pt idx="28">
                  <c:v>45641</c:v>
                </c:pt>
                <c:pt idx="29">
                  <c:v>45648</c:v>
                </c:pt>
              </c:numCache>
            </c:numRef>
          </c:cat>
          <c:val>
            <c:numRef>
              <c:f>Sheet1!$B$2:$B$31</c:f>
              <c:numCache>
                <c:formatCode>General</c:formatCode>
                <c:ptCount val="30"/>
                <c:pt idx="0">
                  <c:v>44</c:v>
                </c:pt>
                <c:pt idx="1">
                  <c:v>78</c:v>
                </c:pt>
                <c:pt idx="2">
                  <c:v>41</c:v>
                </c:pt>
                <c:pt idx="3">
                  <c:v>0</c:v>
                </c:pt>
                <c:pt idx="4">
                  <c:v>0</c:v>
                </c:pt>
                <c:pt idx="5">
                  <c:v>0</c:v>
                </c:pt>
                <c:pt idx="6">
                  <c:v>0</c:v>
                </c:pt>
                <c:pt idx="7">
                  <c:v>38</c:v>
                </c:pt>
                <c:pt idx="8">
                  <c:v>0</c:v>
                </c:pt>
                <c:pt idx="9">
                  <c:v>46</c:v>
                </c:pt>
                <c:pt idx="10">
                  <c:v>0</c:v>
                </c:pt>
                <c:pt idx="11">
                  <c:v>37</c:v>
                </c:pt>
                <c:pt idx="12">
                  <c:v>0</c:v>
                </c:pt>
                <c:pt idx="13">
                  <c:v>0</c:v>
                </c:pt>
                <c:pt idx="14">
                  <c:v>36</c:v>
                </c:pt>
                <c:pt idx="15">
                  <c:v>0</c:v>
                </c:pt>
                <c:pt idx="16">
                  <c:v>56</c:v>
                </c:pt>
                <c:pt idx="17">
                  <c:v>37</c:v>
                </c:pt>
                <c:pt idx="18">
                  <c:v>0</c:v>
                </c:pt>
                <c:pt idx="19">
                  <c:v>48</c:v>
                </c:pt>
                <c:pt idx="20">
                  <c:v>52</c:v>
                </c:pt>
                <c:pt idx="21">
                  <c:v>0</c:v>
                </c:pt>
                <c:pt idx="22">
                  <c:v>0</c:v>
                </c:pt>
                <c:pt idx="23">
                  <c:v>0</c:v>
                </c:pt>
                <c:pt idx="24">
                  <c:v>0</c:v>
                </c:pt>
                <c:pt idx="25">
                  <c:v>0</c:v>
                </c:pt>
                <c:pt idx="26">
                  <c:v>0</c:v>
                </c:pt>
                <c:pt idx="27">
                  <c:v>36</c:v>
                </c:pt>
                <c:pt idx="28">
                  <c:v>40</c:v>
                </c:pt>
                <c:pt idx="29">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2546721147942868"/>
          <c:h val="0.83329365598003791"/>
        </c:manualLayout>
      </c:layout>
      <c:lineChart>
        <c:grouping val="standard"/>
        <c:varyColors val="0"/>
        <c:ser>
          <c:idx val="0"/>
          <c:order val="0"/>
          <c:tx>
            <c:strRef>
              <c:f>Sheet1!$B$1</c:f>
              <c:strCache>
                <c:ptCount val="1"/>
                <c:pt idx="0">
                  <c:v>Matsato: (United States)</c:v>
                </c:pt>
              </c:strCache>
            </c:strRef>
          </c:tx>
          <c:spPr>
            <a:ln w="28575" cap="rnd">
              <a:solidFill>
                <a:srgbClr val="ED3C8D"/>
              </a:solidFill>
              <a:round/>
            </a:ln>
            <a:effectLst/>
          </c:spPr>
          <c:marker>
            <c:symbol val="none"/>
          </c:marker>
          <c:cat>
            <c:numRef>
              <c:f>Sheet1!$A$2:$A$24</c:f>
              <c:numCache>
                <c:formatCode>m/d/yyyy</c:formatCode>
                <c:ptCount val="23"/>
                <c:pt idx="0">
                  <c:v>45487</c:v>
                </c:pt>
                <c:pt idx="1">
                  <c:v>45494</c:v>
                </c:pt>
                <c:pt idx="2">
                  <c:v>45501</c:v>
                </c:pt>
                <c:pt idx="3">
                  <c:v>45508</c:v>
                </c:pt>
                <c:pt idx="4">
                  <c:v>45515</c:v>
                </c:pt>
                <c:pt idx="5">
                  <c:v>45522</c:v>
                </c:pt>
                <c:pt idx="6">
                  <c:v>45529</c:v>
                </c:pt>
                <c:pt idx="7">
                  <c:v>45536</c:v>
                </c:pt>
                <c:pt idx="8">
                  <c:v>45543</c:v>
                </c:pt>
                <c:pt idx="9">
                  <c:v>45550</c:v>
                </c:pt>
                <c:pt idx="10">
                  <c:v>45557</c:v>
                </c:pt>
                <c:pt idx="11">
                  <c:v>45564</c:v>
                </c:pt>
                <c:pt idx="12">
                  <c:v>45571</c:v>
                </c:pt>
                <c:pt idx="13">
                  <c:v>45578</c:v>
                </c:pt>
                <c:pt idx="14">
                  <c:v>45585</c:v>
                </c:pt>
                <c:pt idx="15">
                  <c:v>45592</c:v>
                </c:pt>
                <c:pt idx="16">
                  <c:v>45599</c:v>
                </c:pt>
                <c:pt idx="17">
                  <c:v>45606</c:v>
                </c:pt>
                <c:pt idx="18">
                  <c:v>45613</c:v>
                </c:pt>
                <c:pt idx="19">
                  <c:v>45620</c:v>
                </c:pt>
                <c:pt idx="20">
                  <c:v>45627</c:v>
                </c:pt>
                <c:pt idx="21">
                  <c:v>45634</c:v>
                </c:pt>
                <c:pt idx="22">
                  <c:v>45641</c:v>
                </c:pt>
              </c:numCache>
            </c:numRef>
          </c:cat>
          <c:val>
            <c:numRef>
              <c:f>Sheet1!$B$2:$B$24</c:f>
              <c:numCache>
                <c:formatCode>General</c:formatCode>
                <c:ptCount val="23"/>
                <c:pt idx="0">
                  <c:v>13</c:v>
                </c:pt>
                <c:pt idx="1">
                  <c:v>0</c:v>
                </c:pt>
                <c:pt idx="2">
                  <c:v>0</c:v>
                </c:pt>
                <c:pt idx="3">
                  <c:v>0</c:v>
                </c:pt>
                <c:pt idx="4">
                  <c:v>0</c:v>
                </c:pt>
                <c:pt idx="5">
                  <c:v>0</c:v>
                </c:pt>
                <c:pt idx="6">
                  <c:v>0</c:v>
                </c:pt>
                <c:pt idx="7">
                  <c:v>9</c:v>
                </c:pt>
                <c:pt idx="8">
                  <c:v>0</c:v>
                </c:pt>
                <c:pt idx="9">
                  <c:v>0</c:v>
                </c:pt>
                <c:pt idx="10">
                  <c:v>0</c:v>
                </c:pt>
                <c:pt idx="11">
                  <c:v>0</c:v>
                </c:pt>
                <c:pt idx="12">
                  <c:v>0</c:v>
                </c:pt>
                <c:pt idx="13">
                  <c:v>12</c:v>
                </c:pt>
                <c:pt idx="14">
                  <c:v>0</c:v>
                </c:pt>
                <c:pt idx="15">
                  <c:v>8</c:v>
                </c:pt>
                <c:pt idx="16">
                  <c:v>14</c:v>
                </c:pt>
                <c:pt idx="17">
                  <c:v>38</c:v>
                </c:pt>
                <c:pt idx="18">
                  <c:v>27</c:v>
                </c:pt>
                <c:pt idx="19">
                  <c:v>35</c:v>
                </c:pt>
                <c:pt idx="20">
                  <c:v>43</c:v>
                </c:pt>
                <c:pt idx="21">
                  <c:v>70</c:v>
                </c:pt>
                <c:pt idx="22">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Clocks and Colours: (United States)</c:v>
                </c:pt>
              </c:strCache>
            </c:strRef>
          </c:tx>
          <c:spPr>
            <a:ln w="28575" cap="rnd">
              <a:solidFill>
                <a:srgbClr val="ED3C8D"/>
              </a:solidFill>
              <a:round/>
            </a:ln>
            <a:effectLst/>
          </c:spPr>
          <c:marker>
            <c:symbol val="none"/>
          </c:marker>
          <c:cat>
            <c:numRef>
              <c:f>Sheet1!$A$2:$A$31</c:f>
              <c:numCache>
                <c:formatCode>m/d/yyyy</c:formatCode>
                <c:ptCount val="30"/>
                <c:pt idx="0">
                  <c:v>45445</c:v>
                </c:pt>
                <c:pt idx="1">
                  <c:v>45452</c:v>
                </c:pt>
                <c:pt idx="2">
                  <c:v>45459</c:v>
                </c:pt>
                <c:pt idx="3">
                  <c:v>45466</c:v>
                </c:pt>
                <c:pt idx="4">
                  <c:v>45473</c:v>
                </c:pt>
                <c:pt idx="5">
                  <c:v>45480</c:v>
                </c:pt>
                <c:pt idx="6">
                  <c:v>45487</c:v>
                </c:pt>
                <c:pt idx="7">
                  <c:v>45494</c:v>
                </c:pt>
                <c:pt idx="8">
                  <c:v>45501</c:v>
                </c:pt>
                <c:pt idx="9">
                  <c:v>45508</c:v>
                </c:pt>
                <c:pt idx="10">
                  <c:v>45515</c:v>
                </c:pt>
                <c:pt idx="11">
                  <c:v>45522</c:v>
                </c:pt>
                <c:pt idx="12">
                  <c:v>45529</c:v>
                </c:pt>
                <c:pt idx="13">
                  <c:v>45536</c:v>
                </c:pt>
                <c:pt idx="14">
                  <c:v>45543</c:v>
                </c:pt>
                <c:pt idx="15">
                  <c:v>45550</c:v>
                </c:pt>
                <c:pt idx="16">
                  <c:v>45557</c:v>
                </c:pt>
                <c:pt idx="17">
                  <c:v>45564</c:v>
                </c:pt>
                <c:pt idx="18">
                  <c:v>45571</c:v>
                </c:pt>
                <c:pt idx="19">
                  <c:v>45578</c:v>
                </c:pt>
                <c:pt idx="20">
                  <c:v>45585</c:v>
                </c:pt>
                <c:pt idx="21">
                  <c:v>45592</c:v>
                </c:pt>
                <c:pt idx="22">
                  <c:v>45599</c:v>
                </c:pt>
                <c:pt idx="23">
                  <c:v>45606</c:v>
                </c:pt>
                <c:pt idx="24">
                  <c:v>45613</c:v>
                </c:pt>
                <c:pt idx="25">
                  <c:v>45620</c:v>
                </c:pt>
                <c:pt idx="26">
                  <c:v>45627</c:v>
                </c:pt>
                <c:pt idx="27">
                  <c:v>45634</c:v>
                </c:pt>
                <c:pt idx="28">
                  <c:v>45641</c:v>
                </c:pt>
                <c:pt idx="29">
                  <c:v>45648</c:v>
                </c:pt>
              </c:numCache>
            </c:numRef>
          </c:cat>
          <c:val>
            <c:numRef>
              <c:f>Sheet1!$B$2:$B$31</c:f>
              <c:numCache>
                <c:formatCode>General</c:formatCode>
                <c:ptCount val="30"/>
                <c:pt idx="0">
                  <c:v>23</c:v>
                </c:pt>
                <c:pt idx="1">
                  <c:v>25</c:v>
                </c:pt>
                <c:pt idx="2">
                  <c:v>26</c:v>
                </c:pt>
                <c:pt idx="3">
                  <c:v>33</c:v>
                </c:pt>
                <c:pt idx="4">
                  <c:v>18</c:v>
                </c:pt>
                <c:pt idx="5">
                  <c:v>27</c:v>
                </c:pt>
                <c:pt idx="6">
                  <c:v>30</c:v>
                </c:pt>
                <c:pt idx="7">
                  <c:v>26</c:v>
                </c:pt>
                <c:pt idx="8">
                  <c:v>34</c:v>
                </c:pt>
                <c:pt idx="9">
                  <c:v>28</c:v>
                </c:pt>
                <c:pt idx="10">
                  <c:v>42</c:v>
                </c:pt>
                <c:pt idx="11">
                  <c:v>30</c:v>
                </c:pt>
                <c:pt idx="12">
                  <c:v>19</c:v>
                </c:pt>
                <c:pt idx="13">
                  <c:v>41</c:v>
                </c:pt>
                <c:pt idx="14">
                  <c:v>25</c:v>
                </c:pt>
                <c:pt idx="15">
                  <c:v>24</c:v>
                </c:pt>
                <c:pt idx="16">
                  <c:v>29</c:v>
                </c:pt>
                <c:pt idx="17">
                  <c:v>36</c:v>
                </c:pt>
                <c:pt idx="18">
                  <c:v>35</c:v>
                </c:pt>
                <c:pt idx="19">
                  <c:v>26</c:v>
                </c:pt>
                <c:pt idx="20">
                  <c:v>36</c:v>
                </c:pt>
                <c:pt idx="21">
                  <c:v>25</c:v>
                </c:pt>
                <c:pt idx="22">
                  <c:v>31</c:v>
                </c:pt>
                <c:pt idx="23">
                  <c:v>36</c:v>
                </c:pt>
                <c:pt idx="24">
                  <c:v>30</c:v>
                </c:pt>
                <c:pt idx="25">
                  <c:v>52</c:v>
                </c:pt>
                <c:pt idx="26">
                  <c:v>43</c:v>
                </c:pt>
                <c:pt idx="27">
                  <c:v>36</c:v>
                </c:pt>
                <c:pt idx="28">
                  <c:v>52</c:v>
                </c:pt>
                <c:pt idx="29">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3"/>
            <a:ext cx="3043343" cy="467071"/>
          </a:xfrm>
          <a:prstGeom prst="rect">
            <a:avLst/>
          </a:prstGeom>
        </p:spPr>
        <p:txBody>
          <a:bodyPr vert="horz" lIns="93317" tIns="46659" rIns="93317" bIns="46659" rtlCol="0"/>
          <a:lstStyle>
            <a:lvl1pPr algn="r">
              <a:defRPr sz="1200"/>
            </a:lvl1pPr>
          </a:lstStyle>
          <a:p>
            <a:fld id="{BC769033-CC82-0C4F-9180-62F036320BDF}" type="datetimeFigureOut">
              <a:rPr lang="en-US" smtClean="0"/>
              <a:t>4/24/2025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6"/>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BEEC0-DBA5-69F6-49E1-8148276E2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DD7B7-F88B-5F09-FFF3-FD709D980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22E2D-DC8B-25BC-4805-9B35E7D3C7B5}"/>
              </a:ext>
            </a:extLst>
          </p:cNvPr>
          <p:cNvSpPr>
            <a:spLocks noGrp="1"/>
          </p:cNvSpPr>
          <p:nvPr>
            <p:ph type="body" idx="1"/>
          </p:nvPr>
        </p:nvSpPr>
        <p:spPr/>
        <p:txBody>
          <a:bodyPr/>
          <a:lstStyle/>
          <a:p>
            <a:pPr>
              <a:buFont typeface="+mj-lt"/>
              <a:buNone/>
            </a:pPr>
            <a:endParaRPr lang="en-US">
              <a:effectLst/>
            </a:endParaRPr>
          </a:p>
        </p:txBody>
      </p:sp>
      <p:sp>
        <p:nvSpPr>
          <p:cNvPr id="4" name="Slide Number Placeholder 3">
            <a:extLst>
              <a:ext uri="{FF2B5EF4-FFF2-40B4-BE49-F238E27FC236}">
                <a16:creationId xmlns:a16="http://schemas.microsoft.com/office/drawing/2014/main" id="{15A5663E-70A6-00FF-FDF3-62BF58369963}"/>
              </a:ext>
            </a:extLst>
          </p:cNvPr>
          <p:cNvSpPr>
            <a:spLocks noGrp="1"/>
          </p:cNvSpPr>
          <p:nvPr>
            <p:ph type="sldNum" sz="quarter" idx="5"/>
          </p:nvPr>
        </p:nvSpPr>
        <p:spPr/>
        <p:txBody>
          <a:bodyPr/>
          <a:lstStyle/>
          <a:p>
            <a:pPr defTabSz="915772">
              <a:defRPr/>
            </a:pPr>
            <a:fld id="{2F04EFE2-3D8F-4FA9-AF11-29E6306303C0}" type="slidenum">
              <a:rPr lang="en-US">
                <a:solidFill>
                  <a:prstClr val="black"/>
                </a:solidFill>
                <a:latin typeface="Calibri" panose="020F0502020204030204"/>
              </a:rPr>
              <a:pPr defTabSz="91577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16639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75470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A3375-B0C7-90C4-4D1D-739C5132E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7FB53-57D7-5F81-8484-01036128E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6B4E9-FCC2-F1A7-CD41-33670592B2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072DFA-E29B-7A6F-EAF7-64D79F10C26F}"/>
              </a:ext>
            </a:extLst>
          </p:cNvPr>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13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812692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3143-400C-58E2-C2E1-B15EDE25A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31055-0E23-ACF4-4283-99B423B40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1A201-7F54-FEF7-344D-320932CB12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041A35-2FF9-16E4-968A-EF73407DDA36}"/>
              </a:ext>
            </a:extLst>
          </p:cNvPr>
          <p:cNvSpPr>
            <a:spLocks noGrp="1"/>
          </p:cNvSpPr>
          <p:nvPr>
            <p:ph type="sldNum" sz="quarter" idx="5"/>
          </p:nvPr>
        </p:nvSpPr>
        <p:spPr/>
        <p:txBody>
          <a:bodyPr/>
          <a:lstStyle/>
          <a:p>
            <a:pPr defTabSz="915772">
              <a:defRPr/>
            </a:pPr>
            <a:fld id="{F3615BE2-BB6E-D846-B0CB-BE207E4BB8A8}" type="slidenum">
              <a:rPr lang="en-US">
                <a:solidFill>
                  <a:prstClr val="black"/>
                </a:solidFill>
                <a:latin typeface="Calibri" panose="020F0502020204030204"/>
              </a:rPr>
              <a:pPr defTabSz="915772">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97327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9A34F-3FD3-65A3-99B2-D89ACBABD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507A7-3624-6926-E3A9-5B36BF403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8F2CE-BC01-768B-5B49-79128F6A53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F118E6-C694-EC65-E83C-49FB5B653C00}"/>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95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CA112-B430-90AE-DD2B-2F75BD2F8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A6C27-4AA9-05FB-39C0-B3FDBE6B0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E3697-3E41-7C42-6EB7-B403D8C898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DF17BF-6471-6E89-1C4C-FB7706DF7002}"/>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04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8A1DC-B65A-34CC-10D0-9754638D5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8BAF1-2D92-C80D-84F6-6201E38BA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5299F-00D4-3371-7E5D-9648562DF2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7A816B-BC5F-3B35-4DFE-861B845E8FD8}"/>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424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6C838-956C-A600-D955-6070FBFFC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4174A-3674-13D0-2D3F-4FAEDFFAF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A09318-9147-6F2B-D67A-D09108B210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19BFDF-4EB6-B3BF-8A19-D56F16D1611F}"/>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7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25ACB-DB8E-B83A-9F2C-514097F28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0FC52-B38B-3302-97E9-0E740DE22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57C97-8B84-7019-CA2D-B233EB0A62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C559B2-9CAB-16DE-7D70-94C759CB7A19}"/>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139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31070-B796-ABC5-1B6D-C47966E65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7598F-7E74-F479-D9F2-9CFF16F19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FBFE6-12FC-B8D2-36B1-A4BF87714C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73B892-C6A2-3B95-860B-D36A8EA2BFD5}"/>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66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400608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139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551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0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53568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07488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7899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D557D-A14C-6DB3-89BF-432C34FA1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85D04-1422-2B99-70C8-701FB1338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93EC7-9E97-BF7C-5CFE-7DC7FCB5E0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D8F9DB-0C61-0E0C-E4A4-ECCEB6827D9B}"/>
              </a:ext>
            </a:extLst>
          </p:cNvPr>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96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45698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36241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20445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8" name="Picture 7" descr="A picture containing dark, night sky&#10;&#10;Description automatically generated">
            <a:extLst>
              <a:ext uri="{FF2B5EF4-FFF2-40B4-BE49-F238E27FC236}">
                <a16:creationId xmlns:a16="http://schemas.microsoft.com/office/drawing/2014/main" id="{6DA7BB0A-876A-D448-A8A9-030BEBA856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67" y="-1"/>
            <a:ext cx="12201867" cy="6858001"/>
          </a:xfrm>
          <a:prstGeom prst="rect">
            <a:avLst/>
          </a:prstGeom>
        </p:spPr>
      </p:pic>
      <p:sp>
        <p:nvSpPr>
          <p:cNvPr id="9" name="Date Placeholder 3"/>
          <p:cNvSpPr txBox="1">
            <a:spLocks/>
          </p:cNvSpPr>
          <p:nvPr userDrawn="1"/>
        </p:nvSpPr>
        <p:spPr>
          <a:xfrm>
            <a:off x="660043" y="6108762"/>
            <a:ext cx="4730749" cy="486833"/>
          </a:xfrm>
          <a:prstGeom prst="rect">
            <a:avLst/>
          </a:prstGeom>
        </p:spPr>
        <p:txBody>
          <a:bodyPr vert="horz" lIns="121920" tIns="60960" rIns="121920" bIns="60960" rtlCol="0" anchor="ctr"/>
          <a:lstStyle>
            <a:defPPr>
              <a:defRPr lang="en-US"/>
            </a:defPPr>
            <a:lvl1pPr marL="0" algn="ctr" defTabSz="457200" rtl="0" eaLnBrk="1" latinLnBrk="0" hangingPunct="1">
              <a:defRPr sz="1200" kern="1200" spc="3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857208"/>
            <a:r>
              <a:rPr lang="en-US" sz="1067" b="0" i="0" spc="0">
                <a:solidFill>
                  <a:schemeClr val="tx1"/>
                </a:solidFill>
                <a:latin typeface="Montserrat Light" charset="0"/>
                <a:ea typeface="Montserrat Light" charset="0"/>
                <a:cs typeface="Montserrat Light" charset="0"/>
              </a:rPr>
              <a:t>© 2021</a:t>
            </a:r>
            <a:r>
              <a:rPr lang="en-US" sz="1067" b="0" i="0" spc="0" baseline="0">
                <a:solidFill>
                  <a:schemeClr val="tx1"/>
                </a:solidFill>
                <a:latin typeface="Montserrat Light" charset="0"/>
                <a:ea typeface="Montserrat Light" charset="0"/>
                <a:cs typeface="Montserrat Light" charset="0"/>
              </a:rPr>
              <a:t> </a:t>
            </a:r>
            <a:r>
              <a:rPr lang="en-US" sz="1067" b="0" i="0" spc="0">
                <a:solidFill>
                  <a:schemeClr val="tx1"/>
                </a:solidFill>
                <a:latin typeface="Montserrat Light" charset="0"/>
                <a:ea typeface="Montserrat Light" charset="0"/>
                <a:cs typeface="Montserrat Light" charset="0"/>
              </a:rPr>
              <a:t>TVSquared All Rights Reserved</a:t>
            </a:r>
          </a:p>
        </p:txBody>
      </p:sp>
      <p:sp>
        <p:nvSpPr>
          <p:cNvPr id="3" name="Text Placeholder 2">
            <a:extLst>
              <a:ext uri="{FF2B5EF4-FFF2-40B4-BE49-F238E27FC236}">
                <a16:creationId xmlns:a16="http://schemas.microsoft.com/office/drawing/2014/main" id="{4DBC0A82-031A-BC44-8522-E2F12AF7BB1F}"/>
              </a:ext>
            </a:extLst>
          </p:cNvPr>
          <p:cNvSpPr>
            <a:spLocks noGrp="1"/>
          </p:cNvSpPr>
          <p:nvPr>
            <p:ph type="body" sz="quarter" idx="10"/>
          </p:nvPr>
        </p:nvSpPr>
        <p:spPr>
          <a:xfrm>
            <a:off x="768351" y="2943419"/>
            <a:ext cx="4595283" cy="1368109"/>
          </a:xfrm>
          <a:prstGeom prst="rect">
            <a:avLst/>
          </a:prstGeom>
        </p:spPr>
        <p:txBody>
          <a:bodyPr/>
          <a:lstStyle>
            <a:lvl1pPr marL="0" indent="0">
              <a:buNone/>
              <a:defRPr b="0" i="0">
                <a:latin typeface="Montserrat Medium" pitchFamily="2" charset="77"/>
              </a:defRPr>
            </a:lvl1pPr>
          </a:lstStyle>
          <a:p>
            <a:pPr lvl="0"/>
            <a:r>
              <a:rPr lang="en-GB"/>
              <a:t>Click to edit Master text styles</a:t>
            </a:r>
            <a:endParaRPr lang="en-US"/>
          </a:p>
        </p:txBody>
      </p:sp>
      <p:sp>
        <p:nvSpPr>
          <p:cNvPr id="7" name="Rounded Rectangle 6">
            <a:extLst>
              <a:ext uri="{FF2B5EF4-FFF2-40B4-BE49-F238E27FC236}">
                <a16:creationId xmlns:a16="http://schemas.microsoft.com/office/drawing/2014/main" id="{BEF8C305-9EC7-454F-A2D9-EBB3A2777764}"/>
              </a:ext>
            </a:extLst>
          </p:cNvPr>
          <p:cNvSpPr/>
          <p:nvPr userDrawn="1"/>
        </p:nvSpPr>
        <p:spPr>
          <a:xfrm>
            <a:off x="232339" y="260955"/>
            <a:ext cx="11727327" cy="6336095"/>
          </a:xfrm>
          <a:prstGeom prst="roundRect">
            <a:avLst>
              <a:gd name="adj" fmla="val 0"/>
            </a:avLst>
          </a:prstGeom>
          <a:noFill/>
          <a:ln w="25400">
            <a:gradFill>
              <a:gsLst>
                <a:gs pos="0">
                  <a:schemeClr val="accent6"/>
                </a:gs>
                <a:gs pos="22000">
                  <a:schemeClr val="tx2"/>
                </a:gs>
                <a:gs pos="58000">
                  <a:schemeClr val="accent1"/>
                </a:gs>
              </a:gsLst>
              <a:lin ang="21594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4032"/>
          </a:p>
        </p:txBody>
      </p:sp>
      <p:pic>
        <p:nvPicPr>
          <p:cNvPr id="10" name="Picture 9" descr="A black and white logo&#10;&#10;Description automatically generated with medium confidence">
            <a:extLst>
              <a:ext uri="{FF2B5EF4-FFF2-40B4-BE49-F238E27FC236}">
                <a16:creationId xmlns:a16="http://schemas.microsoft.com/office/drawing/2014/main" id="{6679B9D2-67B3-2940-BEA7-97D698C26D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6921" y="4380024"/>
            <a:ext cx="3912772" cy="893725"/>
          </a:xfrm>
          <a:prstGeom prst="rect">
            <a:avLst/>
          </a:prstGeom>
        </p:spPr>
      </p:pic>
    </p:spTree>
    <p:extLst>
      <p:ext uri="{BB962C8B-B14F-4D97-AF65-F5344CB8AC3E}">
        <p14:creationId xmlns:p14="http://schemas.microsoft.com/office/powerpoint/2010/main" val="178812555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p:bg>
      <p:bgRef idx="1001">
        <a:schemeClr val="bg2"/>
      </p:bgRef>
    </p:bg>
    <p:spTree>
      <p:nvGrpSpPr>
        <p:cNvPr id="1" name=""/>
        <p:cNvGrpSpPr/>
        <p:nvPr/>
      </p:nvGrpSpPr>
      <p:grpSpPr>
        <a:xfrm>
          <a:off x="0" y="0"/>
          <a:ext cx="0" cy="0"/>
          <a:chOff x="0" y="0"/>
          <a:chExt cx="0" cy="0"/>
        </a:xfrm>
      </p:grpSpPr>
      <p:pic>
        <p:nvPicPr>
          <p:cNvPr id="4" name="Picture 3" descr="A picture containing dark, outdoor, light, night&#10;&#10;Description automatically generated">
            <a:extLst>
              <a:ext uri="{FF2B5EF4-FFF2-40B4-BE49-F238E27FC236}">
                <a16:creationId xmlns:a16="http://schemas.microsoft.com/office/drawing/2014/main" id="{A4763548-6C85-BD46-B0E0-0309541094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66" y="0"/>
            <a:ext cx="12201867" cy="6858000"/>
          </a:xfrm>
          <a:prstGeom prst="rect">
            <a:avLst/>
          </a:prstGeom>
        </p:spPr>
      </p:pic>
      <p:sp>
        <p:nvSpPr>
          <p:cNvPr id="9" name="Date Placeholder 3"/>
          <p:cNvSpPr txBox="1">
            <a:spLocks/>
          </p:cNvSpPr>
          <p:nvPr userDrawn="1"/>
        </p:nvSpPr>
        <p:spPr>
          <a:xfrm>
            <a:off x="660043" y="6108762"/>
            <a:ext cx="4730749" cy="486833"/>
          </a:xfrm>
          <a:prstGeom prst="rect">
            <a:avLst/>
          </a:prstGeom>
        </p:spPr>
        <p:txBody>
          <a:bodyPr vert="horz" lIns="121920" tIns="60960" rIns="121920" bIns="60960" rtlCol="0" anchor="ctr"/>
          <a:lstStyle>
            <a:defPPr>
              <a:defRPr lang="en-US"/>
            </a:defPPr>
            <a:lvl1pPr marL="0" algn="ctr" defTabSz="457200" rtl="0" eaLnBrk="1" latinLnBrk="0" hangingPunct="1">
              <a:defRPr sz="1200" kern="1200" spc="3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857208"/>
            <a:r>
              <a:rPr lang="en-US" sz="1067" b="0" i="0" spc="0">
                <a:solidFill>
                  <a:schemeClr val="tx1"/>
                </a:solidFill>
                <a:latin typeface="Montserrat Light" charset="0"/>
                <a:ea typeface="Montserrat Light" charset="0"/>
                <a:cs typeface="Montserrat Light" charset="0"/>
              </a:rPr>
              <a:t>© 2021</a:t>
            </a:r>
            <a:r>
              <a:rPr lang="en-US" sz="1067" b="0" i="0" spc="0" baseline="0">
                <a:solidFill>
                  <a:schemeClr val="tx1"/>
                </a:solidFill>
                <a:latin typeface="Montserrat Light" charset="0"/>
                <a:ea typeface="Montserrat Light" charset="0"/>
                <a:cs typeface="Montserrat Light" charset="0"/>
              </a:rPr>
              <a:t> </a:t>
            </a:r>
            <a:r>
              <a:rPr lang="en-US" sz="1067" b="0" i="0" spc="0">
                <a:solidFill>
                  <a:schemeClr val="tx1"/>
                </a:solidFill>
                <a:latin typeface="Montserrat Light" charset="0"/>
                <a:ea typeface="Montserrat Light" charset="0"/>
                <a:cs typeface="Montserrat Light" charset="0"/>
              </a:rPr>
              <a:t>TVSquared All Rights Reserved</a:t>
            </a:r>
          </a:p>
        </p:txBody>
      </p:sp>
      <p:sp>
        <p:nvSpPr>
          <p:cNvPr id="3" name="Text Placeholder 2">
            <a:extLst>
              <a:ext uri="{FF2B5EF4-FFF2-40B4-BE49-F238E27FC236}">
                <a16:creationId xmlns:a16="http://schemas.microsoft.com/office/drawing/2014/main" id="{4DBC0A82-031A-BC44-8522-E2F12AF7BB1F}"/>
              </a:ext>
            </a:extLst>
          </p:cNvPr>
          <p:cNvSpPr>
            <a:spLocks noGrp="1"/>
          </p:cNvSpPr>
          <p:nvPr>
            <p:ph type="body" sz="quarter" idx="10"/>
          </p:nvPr>
        </p:nvSpPr>
        <p:spPr>
          <a:xfrm>
            <a:off x="768351" y="2943419"/>
            <a:ext cx="4595283" cy="1368109"/>
          </a:xfrm>
          <a:prstGeom prst="rect">
            <a:avLst/>
          </a:prstGeom>
        </p:spPr>
        <p:txBody>
          <a:bodyPr/>
          <a:lstStyle>
            <a:lvl1pPr marL="0" indent="0">
              <a:buNone/>
              <a:defRPr b="0" i="0">
                <a:latin typeface="Montserrat Medium" pitchFamily="2" charset="77"/>
              </a:defRPr>
            </a:lvl1pPr>
          </a:lstStyle>
          <a:p>
            <a:pPr lvl="0"/>
            <a:r>
              <a:rPr lang="en-GB"/>
              <a:t>Click to edit Master text styles</a:t>
            </a:r>
            <a:endParaRPr lang="en-US"/>
          </a:p>
        </p:txBody>
      </p:sp>
      <p:sp>
        <p:nvSpPr>
          <p:cNvPr id="7" name="Rounded Rectangle 6">
            <a:extLst>
              <a:ext uri="{FF2B5EF4-FFF2-40B4-BE49-F238E27FC236}">
                <a16:creationId xmlns:a16="http://schemas.microsoft.com/office/drawing/2014/main" id="{BEF8C305-9EC7-454F-A2D9-EBB3A2777764}"/>
              </a:ext>
            </a:extLst>
          </p:cNvPr>
          <p:cNvSpPr/>
          <p:nvPr userDrawn="1"/>
        </p:nvSpPr>
        <p:spPr>
          <a:xfrm>
            <a:off x="232339" y="260955"/>
            <a:ext cx="11727327" cy="6336095"/>
          </a:xfrm>
          <a:prstGeom prst="roundRect">
            <a:avLst>
              <a:gd name="adj" fmla="val 0"/>
            </a:avLst>
          </a:prstGeom>
          <a:noFill/>
          <a:ln w="25400">
            <a:gradFill>
              <a:gsLst>
                <a:gs pos="0">
                  <a:schemeClr val="accent6"/>
                </a:gs>
                <a:gs pos="22000">
                  <a:schemeClr val="tx2"/>
                </a:gs>
                <a:gs pos="58000">
                  <a:schemeClr val="accent1"/>
                </a:gs>
              </a:gsLst>
              <a:lin ang="21594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4032"/>
          </a:p>
        </p:txBody>
      </p:sp>
      <p:pic>
        <p:nvPicPr>
          <p:cNvPr id="10" name="Picture 9" descr="A black and white logo&#10;&#10;Description automatically generated with medium confidence">
            <a:extLst>
              <a:ext uri="{FF2B5EF4-FFF2-40B4-BE49-F238E27FC236}">
                <a16:creationId xmlns:a16="http://schemas.microsoft.com/office/drawing/2014/main" id="{6679B9D2-67B3-2940-BEA7-97D698C26D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91688" y="3956979"/>
            <a:ext cx="3608624" cy="824255"/>
          </a:xfrm>
          <a:prstGeom prst="rect">
            <a:avLst/>
          </a:prstGeom>
        </p:spPr>
      </p:pic>
    </p:spTree>
    <p:extLst>
      <p:ext uri="{BB962C8B-B14F-4D97-AF65-F5344CB8AC3E}">
        <p14:creationId xmlns:p14="http://schemas.microsoft.com/office/powerpoint/2010/main" val="311226689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2"/>
      </p:bgRef>
    </p:bg>
    <p:spTree>
      <p:nvGrpSpPr>
        <p:cNvPr id="1" name=""/>
        <p:cNvGrpSpPr/>
        <p:nvPr/>
      </p:nvGrpSpPr>
      <p:grpSpPr>
        <a:xfrm>
          <a:off x="0" y="0"/>
          <a:ext cx="0" cy="0"/>
          <a:chOff x="0" y="0"/>
          <a:chExt cx="0" cy="0"/>
        </a:xfrm>
      </p:grpSpPr>
      <p:pic>
        <p:nvPicPr>
          <p:cNvPr id="13" name="Content Placeholder 10" descr="Background pattern&#10;&#10;Description automatically generated">
            <a:extLst>
              <a:ext uri="{FF2B5EF4-FFF2-40B4-BE49-F238E27FC236}">
                <a16:creationId xmlns:a16="http://schemas.microsoft.com/office/drawing/2014/main" id="{713DBE3E-DA55-1043-9253-7BBC9A185A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8"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1"/>
                </a:solidFill>
                <a:latin typeface="Montserrat" charset="0"/>
                <a:ea typeface="Montserrat" charset="0"/>
                <a:cs typeface="Montserrat" charset="0"/>
              </a:rPr>
              <a:t>tvsquared.com</a:t>
            </a:r>
            <a:endParaRPr lang="en-US" sz="1333" b="0" i="0">
              <a:solidFill>
                <a:schemeClr val="tx1"/>
              </a:solidFill>
              <a:latin typeface="Montserrat" charset="0"/>
              <a:ea typeface="Montserrat" charset="0"/>
              <a:cs typeface="Montserrat" charset="0"/>
            </a:endParaRPr>
          </a:p>
        </p:txBody>
      </p:sp>
      <p:pic>
        <p:nvPicPr>
          <p:cNvPr id="9" name="Picture 8"/>
          <p:cNvPicPr>
            <a:picLocks noChangeAspect="1"/>
          </p:cNvPicPr>
          <p:nvPr userDrawn="1"/>
        </p:nvPicPr>
        <p:blipFill>
          <a:blip r:embed="rId3"/>
          <a:stretch>
            <a:fillRect/>
          </a:stretch>
        </p:blipFill>
        <p:spPr>
          <a:xfrm>
            <a:off x="10505112" y="396867"/>
            <a:ext cx="1171744" cy="272499"/>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cxnSp>
        <p:nvCxnSpPr>
          <p:cNvPr id="11" name="Straight Connector 10">
            <a:extLst>
              <a:ext uri="{FF2B5EF4-FFF2-40B4-BE49-F238E27FC236}">
                <a16:creationId xmlns:a16="http://schemas.microsoft.com/office/drawing/2014/main" id="{7F8509A6-D74F-1D4E-B425-1BAF38247FE7}"/>
              </a:ext>
            </a:extLst>
          </p:cNvPr>
          <p:cNvCxnSpPr>
            <a:cxnSpLocks/>
          </p:cNvCxnSpPr>
          <p:nvPr userDrawn="1"/>
        </p:nvCxnSpPr>
        <p:spPr>
          <a:xfrm>
            <a:off x="496729" y="3899516"/>
            <a:ext cx="5599273" cy="0"/>
          </a:xfrm>
          <a:prstGeom prst="line">
            <a:avLst/>
          </a:prstGeom>
          <a:ln w="25400" cmpd="sng">
            <a:gradFill flip="none" rotWithShape="1">
              <a:gsLst>
                <a:gs pos="0">
                  <a:schemeClr val="accent1"/>
                </a:gs>
                <a:gs pos="45000">
                  <a:schemeClr val="accent3"/>
                </a:gs>
                <a:gs pos="79000">
                  <a:schemeClr val="accent5"/>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2975671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2"/>
      </p:bgRef>
    </p:bg>
    <p:spTree>
      <p:nvGrpSpPr>
        <p:cNvPr id="1" name=""/>
        <p:cNvGrpSpPr/>
        <p:nvPr/>
      </p:nvGrpSpPr>
      <p:grpSpPr>
        <a:xfrm>
          <a:off x="0" y="0"/>
          <a:ext cx="0" cy="0"/>
          <a:chOff x="0" y="0"/>
          <a:chExt cx="0" cy="0"/>
        </a:xfrm>
      </p:grpSpPr>
      <p:pic>
        <p:nvPicPr>
          <p:cNvPr id="13" name="Content Placeholder 10" descr="Background pattern&#10;&#10;Description automatically generated">
            <a:extLst>
              <a:ext uri="{FF2B5EF4-FFF2-40B4-BE49-F238E27FC236}">
                <a16:creationId xmlns:a16="http://schemas.microsoft.com/office/drawing/2014/main" id="{713DBE3E-DA55-1043-9253-7BBC9A185A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9" name="Picture 8"/>
          <p:cNvPicPr>
            <a:picLocks noChangeAspect="1"/>
          </p:cNvPicPr>
          <p:nvPr userDrawn="1"/>
        </p:nvPicPr>
        <p:blipFill>
          <a:blip r:embed="rId3"/>
          <a:stretch>
            <a:fillRect/>
          </a:stretch>
        </p:blipFill>
        <p:spPr>
          <a:xfrm>
            <a:off x="10505112" y="396867"/>
            <a:ext cx="1171744" cy="272499"/>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spTree>
    <p:extLst>
      <p:ext uri="{BB962C8B-B14F-4D97-AF65-F5344CB8AC3E}">
        <p14:creationId xmlns:p14="http://schemas.microsoft.com/office/powerpoint/2010/main" val="66714630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09A9C33-70C1-D34D-B5E0-1DB3C10A17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8"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1"/>
                </a:solidFill>
                <a:latin typeface="Montserrat" charset="0"/>
                <a:ea typeface="Montserrat" charset="0"/>
                <a:cs typeface="Montserrat" charset="0"/>
              </a:rPr>
              <a:t>tvsquared.com</a:t>
            </a:r>
            <a:endParaRPr lang="en-US" sz="1333" b="0" i="0">
              <a:solidFill>
                <a:schemeClr val="tx1"/>
              </a:solidFill>
              <a:latin typeface="Montserrat" charset="0"/>
              <a:ea typeface="Montserrat" charset="0"/>
              <a:cs typeface="Montserrat" charset="0"/>
            </a:endParaRPr>
          </a:p>
        </p:txBody>
      </p:sp>
      <p:pic>
        <p:nvPicPr>
          <p:cNvPr id="9" name="Picture 8"/>
          <p:cNvPicPr>
            <a:picLocks noChangeAspect="1"/>
          </p:cNvPicPr>
          <p:nvPr userDrawn="1"/>
        </p:nvPicPr>
        <p:blipFill>
          <a:blip r:embed="rId3"/>
          <a:stretch>
            <a:fillRect/>
          </a:stretch>
        </p:blipFill>
        <p:spPr>
          <a:xfrm>
            <a:off x="10505112" y="396867"/>
            <a:ext cx="1171744" cy="272499"/>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cxnSp>
        <p:nvCxnSpPr>
          <p:cNvPr id="11" name="Straight Connector 10">
            <a:extLst>
              <a:ext uri="{FF2B5EF4-FFF2-40B4-BE49-F238E27FC236}">
                <a16:creationId xmlns:a16="http://schemas.microsoft.com/office/drawing/2014/main" id="{7F8509A6-D74F-1D4E-B425-1BAF38247FE7}"/>
              </a:ext>
            </a:extLst>
          </p:cNvPr>
          <p:cNvCxnSpPr>
            <a:cxnSpLocks/>
          </p:cNvCxnSpPr>
          <p:nvPr userDrawn="1"/>
        </p:nvCxnSpPr>
        <p:spPr>
          <a:xfrm>
            <a:off x="496729" y="3899516"/>
            <a:ext cx="5599273" cy="0"/>
          </a:xfrm>
          <a:prstGeom prst="line">
            <a:avLst/>
          </a:prstGeom>
          <a:ln w="25400" cmpd="sng">
            <a:gradFill flip="none" rotWithShape="1">
              <a:gsLst>
                <a:gs pos="0">
                  <a:schemeClr val="accent1"/>
                </a:gs>
                <a:gs pos="45000">
                  <a:schemeClr val="accent3"/>
                </a:gs>
                <a:gs pos="79000">
                  <a:schemeClr val="accent5"/>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5103449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09A9C33-70C1-D34D-B5E0-1DB3C10A17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spTree>
    <p:extLst>
      <p:ext uri="{BB962C8B-B14F-4D97-AF65-F5344CB8AC3E}">
        <p14:creationId xmlns:p14="http://schemas.microsoft.com/office/powerpoint/2010/main" val="388610779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71149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cxnSp>
        <p:nvCxnSpPr>
          <p:cNvPr id="9" name="Straight Connector 8">
            <a:extLst>
              <a:ext uri="{FF2B5EF4-FFF2-40B4-BE49-F238E27FC236}">
                <a16:creationId xmlns:a16="http://schemas.microsoft.com/office/drawing/2014/main" id="{1BEF2DB8-C5E1-3146-B6E5-24633D3C0AF8}"/>
              </a:ext>
            </a:extLst>
          </p:cNvPr>
          <p:cNvCxnSpPr>
            <a:cxnSpLocks/>
          </p:cNvCxnSpPr>
          <p:nvPr userDrawn="1"/>
        </p:nvCxnSpPr>
        <p:spPr>
          <a:xfrm>
            <a:off x="4431329" y="1750019"/>
            <a:ext cx="5599273" cy="0"/>
          </a:xfrm>
          <a:prstGeom prst="line">
            <a:avLst/>
          </a:prstGeom>
          <a:ln w="25400" cmpd="sng">
            <a:gradFill flip="none" rotWithShape="1">
              <a:gsLst>
                <a:gs pos="0">
                  <a:schemeClr val="accent1"/>
                </a:gs>
                <a:gs pos="79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129757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cxnSp>
        <p:nvCxnSpPr>
          <p:cNvPr id="9" name="Straight Connector 8">
            <a:extLst>
              <a:ext uri="{FF2B5EF4-FFF2-40B4-BE49-F238E27FC236}">
                <a16:creationId xmlns:a16="http://schemas.microsoft.com/office/drawing/2014/main" id="{1BEF2DB8-C5E1-3146-B6E5-24633D3C0AF8}"/>
              </a:ext>
            </a:extLst>
          </p:cNvPr>
          <p:cNvCxnSpPr>
            <a:cxnSpLocks/>
          </p:cNvCxnSpPr>
          <p:nvPr userDrawn="1"/>
        </p:nvCxnSpPr>
        <p:spPr>
          <a:xfrm>
            <a:off x="496727" y="1539756"/>
            <a:ext cx="2893652" cy="0"/>
          </a:xfrm>
          <a:prstGeom prst="line">
            <a:avLst/>
          </a:prstGeom>
          <a:ln w="25400" cmpd="sng">
            <a:gradFill flip="none" rotWithShape="1">
              <a:gsLst>
                <a:gs pos="0">
                  <a:schemeClr val="accent1"/>
                </a:gs>
                <a:gs pos="79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1627364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576935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14" name="Shape 30"/>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tx2"/>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36" name="Straight Connector 35">
            <a:extLst>
              <a:ext uri="{FF2B5EF4-FFF2-40B4-BE49-F238E27FC236}">
                <a16:creationId xmlns:a16="http://schemas.microsoft.com/office/drawing/2014/main" id="{E9D65450-86A6-5D42-8859-7C63A323C7EB}"/>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36809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13" name="Straight Connector 12">
            <a:extLst>
              <a:ext uri="{FF2B5EF4-FFF2-40B4-BE49-F238E27FC236}">
                <a16:creationId xmlns:a16="http://schemas.microsoft.com/office/drawing/2014/main" id="{671C36BB-DFC3-864C-8432-05AD3813823F}"/>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1" name="Shape 30">
            <a:extLst>
              <a:ext uri="{FF2B5EF4-FFF2-40B4-BE49-F238E27FC236}">
                <a16:creationId xmlns:a16="http://schemas.microsoft.com/office/drawing/2014/main" id="{66DD2C20-4013-5549-98C3-BE1FD73BA50E}"/>
              </a:ext>
            </a:extLst>
          </p:cNvPr>
          <p:cNvSpPr txBox="1">
            <a:spLocks noGrp="1"/>
          </p:cNvSpPr>
          <p:nvPr>
            <p:ph type="body" idx="18" hasCustomPrompt="1"/>
          </p:nvPr>
        </p:nvSpPr>
        <p:spPr>
          <a:xfrm>
            <a:off x="338674" y="1724783"/>
            <a:ext cx="5506239"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sp>
        <p:nvSpPr>
          <p:cNvPr id="16" name="Shape 30">
            <a:extLst>
              <a:ext uri="{FF2B5EF4-FFF2-40B4-BE49-F238E27FC236}">
                <a16:creationId xmlns:a16="http://schemas.microsoft.com/office/drawing/2014/main" id="{F7266F63-2C28-1549-AB5B-A7507E111AEA}"/>
              </a:ext>
            </a:extLst>
          </p:cNvPr>
          <p:cNvSpPr txBox="1">
            <a:spLocks noGrp="1"/>
          </p:cNvSpPr>
          <p:nvPr>
            <p:ph type="body" idx="19" hasCustomPrompt="1"/>
          </p:nvPr>
        </p:nvSpPr>
        <p:spPr>
          <a:xfrm>
            <a:off x="6195614" y="1724783"/>
            <a:ext cx="5506239"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spTree>
    <p:extLst>
      <p:ext uri="{BB962C8B-B14F-4D97-AF65-F5344CB8AC3E}">
        <p14:creationId xmlns:p14="http://schemas.microsoft.com/office/powerpoint/2010/main" val="2913994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cxnSp>
        <p:nvCxnSpPr>
          <p:cNvPr id="9" name="Straight Connector 8">
            <a:extLst>
              <a:ext uri="{FF2B5EF4-FFF2-40B4-BE49-F238E27FC236}">
                <a16:creationId xmlns:a16="http://schemas.microsoft.com/office/drawing/2014/main" id="{1BEF2DB8-C5E1-3146-B6E5-24633D3C0AF8}"/>
              </a:ext>
            </a:extLst>
          </p:cNvPr>
          <p:cNvCxnSpPr>
            <a:cxnSpLocks/>
          </p:cNvCxnSpPr>
          <p:nvPr userDrawn="1"/>
        </p:nvCxnSpPr>
        <p:spPr>
          <a:xfrm>
            <a:off x="4431329" y="1750019"/>
            <a:ext cx="5599273" cy="0"/>
          </a:xfrm>
          <a:prstGeom prst="line">
            <a:avLst/>
          </a:prstGeom>
          <a:ln w="25400" cmpd="sng">
            <a:gradFill flip="none" rotWithShape="1">
              <a:gsLst>
                <a:gs pos="0">
                  <a:schemeClr val="accent1"/>
                </a:gs>
                <a:gs pos="79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8" name="Rounded Rectangle 7">
            <a:extLst>
              <a:ext uri="{FF2B5EF4-FFF2-40B4-BE49-F238E27FC236}">
                <a16:creationId xmlns:a16="http://schemas.microsoft.com/office/drawing/2014/main" id="{BC31FEA5-821A-584D-8AAC-4C86EEF0E5AB}"/>
              </a:ext>
            </a:extLst>
          </p:cNvPr>
          <p:cNvSpPr/>
          <p:nvPr userDrawn="1"/>
        </p:nvSpPr>
        <p:spPr>
          <a:xfrm>
            <a:off x="490681" y="2057931"/>
            <a:ext cx="2742139" cy="2742139"/>
          </a:xfrm>
          <a:prstGeom prst="roundRect">
            <a:avLst>
              <a:gd name="adj" fmla="val 4544"/>
            </a:avLst>
          </a:prstGeom>
          <a:solidFill>
            <a:schemeClr val="tx2"/>
          </a:solidFill>
          <a:ln w="25400">
            <a:gradFill>
              <a:gsLst>
                <a:gs pos="0">
                  <a:schemeClr val="accent5"/>
                </a:gs>
                <a:gs pos="22000">
                  <a:schemeClr val="bg2"/>
                </a:gs>
                <a:gs pos="58000">
                  <a:schemeClr val="accent1"/>
                </a:gs>
              </a:gsLst>
              <a:lin ang="21594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4032"/>
          </a:p>
        </p:txBody>
      </p:sp>
      <p:pic>
        <p:nvPicPr>
          <p:cNvPr id="11" name="Picture 10">
            <a:extLst>
              <a:ext uri="{FF2B5EF4-FFF2-40B4-BE49-F238E27FC236}">
                <a16:creationId xmlns:a16="http://schemas.microsoft.com/office/drawing/2014/main" id="{FD4808D3-FC63-7F4A-9582-81D85E6E7642}"/>
              </a:ext>
            </a:extLst>
          </p:cNvPr>
          <p:cNvPicPr>
            <a:picLocks noChangeAspect="1"/>
          </p:cNvPicPr>
          <p:nvPr userDrawn="1"/>
        </p:nvPicPr>
        <p:blipFill>
          <a:blip r:embed="rId3"/>
          <a:stretch>
            <a:fillRect/>
          </a:stretch>
        </p:blipFill>
        <p:spPr>
          <a:xfrm>
            <a:off x="804463" y="3247703"/>
            <a:ext cx="2141669" cy="498063"/>
          </a:xfrm>
          <a:prstGeom prst="rect">
            <a:avLst/>
          </a:prstGeom>
        </p:spPr>
      </p:pic>
    </p:spTree>
    <p:extLst>
      <p:ext uri="{BB962C8B-B14F-4D97-AF65-F5344CB8AC3E}">
        <p14:creationId xmlns:p14="http://schemas.microsoft.com/office/powerpoint/2010/main" val="2537826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meline">
    <p:bg>
      <p:bgPr>
        <a:solidFill>
          <a:srgbClr val="003764"/>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7C3AE3-F330-9249-A4F0-8B9FD02A12C3}"/>
              </a:ext>
            </a:extLst>
          </p:cNvPr>
          <p:cNvSpPr/>
          <p:nvPr userDrawn="1"/>
        </p:nvSpPr>
        <p:spPr>
          <a:xfrm flipV="1">
            <a:off x="47767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B01937A6-9B8D-934A-97E7-1978CA3DF8BF}"/>
              </a:ext>
            </a:extLst>
          </p:cNvPr>
          <p:cNvSpPr/>
          <p:nvPr userDrawn="1"/>
        </p:nvSpPr>
        <p:spPr>
          <a:xfrm flipV="1">
            <a:off x="435164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96F7760-C696-144D-97B0-944F41B7F863}"/>
              </a:ext>
            </a:extLst>
          </p:cNvPr>
          <p:cNvSpPr/>
          <p:nvPr userDrawn="1"/>
        </p:nvSpPr>
        <p:spPr>
          <a:xfrm flipV="1">
            <a:off x="8240738"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solidFill>
                  <a:schemeClr val="bg1"/>
                </a:solidFill>
                <a:latin typeface="Montserrat Light" pitchFamily="2" charset="77"/>
              </a:defRPr>
            </a:lvl1pPr>
          </a:lstStyle>
          <a:p>
            <a:r>
              <a:rPr lang="en-GB"/>
              <a:t>Click here to edit</a:t>
            </a:r>
            <a:endParaRPr lang="en-US"/>
          </a:p>
        </p:txBody>
      </p:sp>
      <p:sp>
        <p:nvSpPr>
          <p:cNvPr id="14" name="Shape 30"/>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bg1"/>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bg1"/>
                </a:solidFill>
                <a:latin typeface="Montserrat" charset="0"/>
                <a:ea typeface="Montserrat" charset="0"/>
                <a:cs typeface="Montserrat" charset="0"/>
              </a:rPr>
              <a:t>tvsquared.com</a:t>
            </a:r>
            <a:endParaRPr lang="en-US" sz="1333" b="0" i="0">
              <a:solidFill>
                <a:schemeClr val="bg1"/>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36" name="Straight Connector 35">
            <a:extLst>
              <a:ext uri="{FF2B5EF4-FFF2-40B4-BE49-F238E27FC236}">
                <a16:creationId xmlns:a16="http://schemas.microsoft.com/office/drawing/2014/main" id="{E9D65450-86A6-5D42-8859-7C63A323C7EB}"/>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42" name="Shape 30">
            <a:extLst>
              <a:ext uri="{FF2B5EF4-FFF2-40B4-BE49-F238E27FC236}">
                <a16:creationId xmlns:a16="http://schemas.microsoft.com/office/drawing/2014/main" id="{A9108F10-9B08-1C48-B183-F48B5B8DEC25}"/>
              </a:ext>
            </a:extLst>
          </p:cNvPr>
          <p:cNvSpPr txBox="1">
            <a:spLocks noGrp="1"/>
          </p:cNvSpPr>
          <p:nvPr>
            <p:ph type="body" idx="18" hasCustomPrompt="1"/>
          </p:nvPr>
        </p:nvSpPr>
        <p:spPr>
          <a:xfrm>
            <a:off x="790049"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4" name="Shape 30">
            <a:extLst>
              <a:ext uri="{FF2B5EF4-FFF2-40B4-BE49-F238E27FC236}">
                <a16:creationId xmlns:a16="http://schemas.microsoft.com/office/drawing/2014/main" id="{B458893C-44D6-B248-AE9A-2A25EABF9E38}"/>
              </a:ext>
            </a:extLst>
          </p:cNvPr>
          <p:cNvSpPr txBox="1">
            <a:spLocks noGrp="1"/>
          </p:cNvSpPr>
          <p:nvPr>
            <p:ph type="body" idx="19" hasCustomPrompt="1"/>
          </p:nvPr>
        </p:nvSpPr>
        <p:spPr>
          <a:xfrm>
            <a:off x="4725443"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6" name="Shape 30">
            <a:extLst>
              <a:ext uri="{FF2B5EF4-FFF2-40B4-BE49-F238E27FC236}">
                <a16:creationId xmlns:a16="http://schemas.microsoft.com/office/drawing/2014/main" id="{27A97681-5093-7944-A3EB-3D58810E1D9F}"/>
              </a:ext>
            </a:extLst>
          </p:cNvPr>
          <p:cNvSpPr txBox="1">
            <a:spLocks noGrp="1"/>
          </p:cNvSpPr>
          <p:nvPr>
            <p:ph type="body" idx="20" hasCustomPrompt="1"/>
          </p:nvPr>
        </p:nvSpPr>
        <p:spPr>
          <a:xfrm>
            <a:off x="8506505"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8" name="Text Placeholder 2">
            <a:extLst>
              <a:ext uri="{FF2B5EF4-FFF2-40B4-BE49-F238E27FC236}">
                <a16:creationId xmlns:a16="http://schemas.microsoft.com/office/drawing/2014/main" id="{C107A5DE-5F6B-C349-B43E-4D8C826700CF}"/>
              </a:ext>
            </a:extLst>
          </p:cNvPr>
          <p:cNvSpPr>
            <a:spLocks noGrp="1"/>
          </p:cNvSpPr>
          <p:nvPr>
            <p:ph type="body" sz="quarter" idx="21"/>
          </p:nvPr>
        </p:nvSpPr>
        <p:spPr>
          <a:xfrm>
            <a:off x="674198"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0" name="Text Placeholder 2">
            <a:extLst>
              <a:ext uri="{FF2B5EF4-FFF2-40B4-BE49-F238E27FC236}">
                <a16:creationId xmlns:a16="http://schemas.microsoft.com/office/drawing/2014/main" id="{0516C21F-D3C0-1F4D-8E16-5889BF375618}"/>
              </a:ext>
            </a:extLst>
          </p:cNvPr>
          <p:cNvSpPr>
            <a:spLocks noGrp="1"/>
          </p:cNvSpPr>
          <p:nvPr>
            <p:ph type="body" sz="quarter" idx="22"/>
          </p:nvPr>
        </p:nvSpPr>
        <p:spPr>
          <a:xfrm>
            <a:off x="4625024"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2" name="Text Placeholder 2">
            <a:extLst>
              <a:ext uri="{FF2B5EF4-FFF2-40B4-BE49-F238E27FC236}">
                <a16:creationId xmlns:a16="http://schemas.microsoft.com/office/drawing/2014/main" id="{7C5FE5B0-263D-DC4C-8379-6243282C515F}"/>
              </a:ext>
            </a:extLst>
          </p:cNvPr>
          <p:cNvSpPr>
            <a:spLocks noGrp="1"/>
          </p:cNvSpPr>
          <p:nvPr>
            <p:ph type="body" sz="quarter" idx="23"/>
          </p:nvPr>
        </p:nvSpPr>
        <p:spPr>
          <a:xfrm>
            <a:off x="8421520"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pic>
        <p:nvPicPr>
          <p:cNvPr id="30" name="Picture 29">
            <a:extLst>
              <a:ext uri="{FF2B5EF4-FFF2-40B4-BE49-F238E27FC236}">
                <a16:creationId xmlns:a16="http://schemas.microsoft.com/office/drawing/2014/main" id="{B98D05A7-4006-A24D-B3E6-B517F9511C9A}"/>
              </a:ext>
            </a:extLst>
          </p:cNvPr>
          <p:cNvPicPr>
            <a:picLocks noChangeAspect="1"/>
          </p:cNvPicPr>
          <p:nvPr userDrawn="1"/>
        </p:nvPicPr>
        <p:blipFill>
          <a:blip r:embed="rId2"/>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308771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meline">
    <p:bg>
      <p:bgPr>
        <a:solidFill>
          <a:schemeClr val="tx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7C3AE3-F330-9249-A4F0-8B9FD02A12C3}"/>
              </a:ext>
            </a:extLst>
          </p:cNvPr>
          <p:cNvSpPr/>
          <p:nvPr userDrawn="1"/>
        </p:nvSpPr>
        <p:spPr>
          <a:xfrm flipV="1">
            <a:off x="47767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B01937A6-9B8D-934A-97E7-1978CA3DF8BF}"/>
              </a:ext>
            </a:extLst>
          </p:cNvPr>
          <p:cNvSpPr/>
          <p:nvPr userDrawn="1"/>
        </p:nvSpPr>
        <p:spPr>
          <a:xfrm flipV="1">
            <a:off x="435164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96F7760-C696-144D-97B0-944F41B7F863}"/>
              </a:ext>
            </a:extLst>
          </p:cNvPr>
          <p:cNvSpPr/>
          <p:nvPr userDrawn="1"/>
        </p:nvSpPr>
        <p:spPr>
          <a:xfrm flipV="1">
            <a:off x="8240738"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solidFill>
                  <a:schemeClr val="bg1"/>
                </a:solidFill>
                <a:latin typeface="Montserrat Light" pitchFamily="2" charset="77"/>
              </a:defRPr>
            </a:lvl1pPr>
          </a:lstStyle>
          <a:p>
            <a:r>
              <a:rPr lang="en-GB"/>
              <a:t>Click here to edit</a:t>
            </a:r>
            <a:endParaRPr lang="en-US"/>
          </a:p>
        </p:txBody>
      </p:sp>
      <p:sp>
        <p:nvSpPr>
          <p:cNvPr id="14" name="Shape 30"/>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bg1"/>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bg1"/>
                </a:solidFill>
                <a:latin typeface="Montserrat" charset="0"/>
                <a:ea typeface="Montserrat" charset="0"/>
                <a:cs typeface="Montserrat" charset="0"/>
              </a:rPr>
              <a:t>tvsquared.com</a:t>
            </a:r>
            <a:endParaRPr lang="en-US" sz="1333" b="0" i="0">
              <a:solidFill>
                <a:schemeClr val="bg1"/>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36" name="Straight Connector 35">
            <a:extLst>
              <a:ext uri="{FF2B5EF4-FFF2-40B4-BE49-F238E27FC236}">
                <a16:creationId xmlns:a16="http://schemas.microsoft.com/office/drawing/2014/main" id="{E9D65450-86A6-5D42-8859-7C63A323C7EB}"/>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42" name="Shape 30">
            <a:extLst>
              <a:ext uri="{FF2B5EF4-FFF2-40B4-BE49-F238E27FC236}">
                <a16:creationId xmlns:a16="http://schemas.microsoft.com/office/drawing/2014/main" id="{A9108F10-9B08-1C48-B183-F48B5B8DEC25}"/>
              </a:ext>
            </a:extLst>
          </p:cNvPr>
          <p:cNvSpPr txBox="1">
            <a:spLocks noGrp="1"/>
          </p:cNvSpPr>
          <p:nvPr>
            <p:ph type="body" idx="18" hasCustomPrompt="1"/>
          </p:nvPr>
        </p:nvSpPr>
        <p:spPr>
          <a:xfrm>
            <a:off x="790049"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4" name="Shape 30">
            <a:extLst>
              <a:ext uri="{FF2B5EF4-FFF2-40B4-BE49-F238E27FC236}">
                <a16:creationId xmlns:a16="http://schemas.microsoft.com/office/drawing/2014/main" id="{B458893C-44D6-B248-AE9A-2A25EABF9E38}"/>
              </a:ext>
            </a:extLst>
          </p:cNvPr>
          <p:cNvSpPr txBox="1">
            <a:spLocks noGrp="1"/>
          </p:cNvSpPr>
          <p:nvPr>
            <p:ph type="body" idx="19" hasCustomPrompt="1"/>
          </p:nvPr>
        </p:nvSpPr>
        <p:spPr>
          <a:xfrm>
            <a:off x="4725443"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6" name="Shape 30">
            <a:extLst>
              <a:ext uri="{FF2B5EF4-FFF2-40B4-BE49-F238E27FC236}">
                <a16:creationId xmlns:a16="http://schemas.microsoft.com/office/drawing/2014/main" id="{27A97681-5093-7944-A3EB-3D58810E1D9F}"/>
              </a:ext>
            </a:extLst>
          </p:cNvPr>
          <p:cNvSpPr txBox="1">
            <a:spLocks noGrp="1"/>
          </p:cNvSpPr>
          <p:nvPr>
            <p:ph type="body" idx="20" hasCustomPrompt="1"/>
          </p:nvPr>
        </p:nvSpPr>
        <p:spPr>
          <a:xfrm>
            <a:off x="8506505"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8" name="Text Placeholder 2">
            <a:extLst>
              <a:ext uri="{FF2B5EF4-FFF2-40B4-BE49-F238E27FC236}">
                <a16:creationId xmlns:a16="http://schemas.microsoft.com/office/drawing/2014/main" id="{C107A5DE-5F6B-C349-B43E-4D8C826700CF}"/>
              </a:ext>
            </a:extLst>
          </p:cNvPr>
          <p:cNvSpPr>
            <a:spLocks noGrp="1"/>
          </p:cNvSpPr>
          <p:nvPr>
            <p:ph type="body" sz="quarter" idx="21"/>
          </p:nvPr>
        </p:nvSpPr>
        <p:spPr>
          <a:xfrm>
            <a:off x="674198"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0" name="Text Placeholder 2">
            <a:extLst>
              <a:ext uri="{FF2B5EF4-FFF2-40B4-BE49-F238E27FC236}">
                <a16:creationId xmlns:a16="http://schemas.microsoft.com/office/drawing/2014/main" id="{0516C21F-D3C0-1F4D-8E16-5889BF375618}"/>
              </a:ext>
            </a:extLst>
          </p:cNvPr>
          <p:cNvSpPr>
            <a:spLocks noGrp="1"/>
          </p:cNvSpPr>
          <p:nvPr>
            <p:ph type="body" sz="quarter" idx="22"/>
          </p:nvPr>
        </p:nvSpPr>
        <p:spPr>
          <a:xfrm>
            <a:off x="4625024"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2" name="Text Placeholder 2">
            <a:extLst>
              <a:ext uri="{FF2B5EF4-FFF2-40B4-BE49-F238E27FC236}">
                <a16:creationId xmlns:a16="http://schemas.microsoft.com/office/drawing/2014/main" id="{7C5FE5B0-263D-DC4C-8379-6243282C515F}"/>
              </a:ext>
            </a:extLst>
          </p:cNvPr>
          <p:cNvSpPr>
            <a:spLocks noGrp="1"/>
          </p:cNvSpPr>
          <p:nvPr>
            <p:ph type="body" sz="quarter" idx="23"/>
          </p:nvPr>
        </p:nvSpPr>
        <p:spPr>
          <a:xfrm>
            <a:off x="8421520"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pic>
        <p:nvPicPr>
          <p:cNvPr id="30" name="Picture 29">
            <a:extLst>
              <a:ext uri="{FF2B5EF4-FFF2-40B4-BE49-F238E27FC236}">
                <a16:creationId xmlns:a16="http://schemas.microsoft.com/office/drawing/2014/main" id="{B98D05A7-4006-A24D-B3E6-B517F9511C9A}"/>
              </a:ext>
            </a:extLst>
          </p:cNvPr>
          <p:cNvPicPr>
            <a:picLocks noChangeAspect="1"/>
          </p:cNvPicPr>
          <p:nvPr userDrawn="1"/>
        </p:nvPicPr>
        <p:blipFill>
          <a:blip r:embed="rId2"/>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3922207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3 boxes">
    <p:spTree>
      <p:nvGrpSpPr>
        <p:cNvPr id="1" name=""/>
        <p:cNvGrpSpPr/>
        <p:nvPr/>
      </p:nvGrpSpPr>
      <p:grpSpPr>
        <a:xfrm>
          <a:off x="0" y="0"/>
          <a:ext cx="0" cy="0"/>
          <a:chOff x="0" y="0"/>
          <a:chExt cx="0" cy="0"/>
        </a:xfrm>
      </p:grpSpPr>
      <p:sp>
        <p:nvSpPr>
          <p:cNvPr id="2" name="Rectangle 1"/>
          <p:cNvSpPr/>
          <p:nvPr userDrawn="1"/>
        </p:nvSpPr>
        <p:spPr>
          <a:xfrm>
            <a:off x="477677" y="2341645"/>
            <a:ext cx="3360000" cy="3568089"/>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44" name="Rectangle 43"/>
          <p:cNvSpPr/>
          <p:nvPr userDrawn="1"/>
        </p:nvSpPr>
        <p:spPr>
          <a:xfrm>
            <a:off x="4352943" y="2341643"/>
            <a:ext cx="3360000" cy="3568091"/>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45" name="Rectangle 44"/>
          <p:cNvSpPr/>
          <p:nvPr userDrawn="1"/>
        </p:nvSpPr>
        <p:spPr>
          <a:xfrm>
            <a:off x="8228208" y="1845733"/>
            <a:ext cx="3360000" cy="406400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8"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12"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13"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Picture Placeholder 10"/>
          <p:cNvSpPr>
            <a:spLocks noGrp="1"/>
          </p:cNvSpPr>
          <p:nvPr>
            <p:ph type="pic" sz="quarter" idx="11"/>
          </p:nvPr>
        </p:nvSpPr>
        <p:spPr>
          <a:xfrm>
            <a:off x="957679" y="2560133"/>
            <a:ext cx="2400000" cy="1920000"/>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noFill/>
        </p:spPr>
        <p:txBody>
          <a:bodyPr wrap="square" anchor="ctr" anchorCtr="0">
            <a:noAutofit/>
          </a:bodyPr>
          <a:lstStyle>
            <a:lvl1pPr marL="0" indent="0" algn="ctr">
              <a:buNone/>
              <a:defRPr sz="1600"/>
            </a:lvl1pPr>
          </a:lstStyle>
          <a:p>
            <a:endParaRPr lang="en-US"/>
          </a:p>
        </p:txBody>
      </p:sp>
      <p:sp>
        <p:nvSpPr>
          <p:cNvPr id="15" name="Picture Placeholder 10"/>
          <p:cNvSpPr>
            <a:spLocks noGrp="1"/>
          </p:cNvSpPr>
          <p:nvPr>
            <p:ph type="pic" sz="quarter" idx="12"/>
          </p:nvPr>
        </p:nvSpPr>
        <p:spPr>
          <a:xfrm>
            <a:off x="4832944" y="2560133"/>
            <a:ext cx="2400000" cy="1920000"/>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noFill/>
        </p:spPr>
        <p:txBody>
          <a:bodyPr wrap="square" anchor="ctr" anchorCtr="0">
            <a:noAutofit/>
          </a:bodyPr>
          <a:lstStyle>
            <a:lvl1pPr marL="0" indent="0" algn="ctr">
              <a:buNone/>
              <a:defRPr sz="1600"/>
            </a:lvl1pPr>
          </a:lstStyle>
          <a:p>
            <a:endParaRPr lang="en-US"/>
          </a:p>
        </p:txBody>
      </p:sp>
      <p:sp>
        <p:nvSpPr>
          <p:cNvPr id="16" name="Picture Placeholder 10"/>
          <p:cNvSpPr>
            <a:spLocks noGrp="1"/>
          </p:cNvSpPr>
          <p:nvPr>
            <p:ph type="pic" sz="quarter" idx="13"/>
          </p:nvPr>
        </p:nvSpPr>
        <p:spPr>
          <a:xfrm>
            <a:off x="8708209" y="2560133"/>
            <a:ext cx="2400000" cy="1920000"/>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noFill/>
        </p:spPr>
        <p:txBody>
          <a:bodyPr wrap="square" anchor="ctr" anchorCtr="0">
            <a:noAutofit/>
          </a:bodyPr>
          <a:lstStyle>
            <a:lvl1pPr marL="0" indent="0" algn="ctr">
              <a:buNone/>
              <a:defRPr sz="1600"/>
            </a:lvl1pPr>
          </a:lstStyle>
          <a:p>
            <a:endParaRPr lang="en-US"/>
          </a:p>
        </p:txBody>
      </p:sp>
      <p:sp>
        <p:nvSpPr>
          <p:cNvPr id="53" name="Rectangle 52"/>
          <p:cNvSpPr/>
          <p:nvPr userDrawn="1"/>
        </p:nvSpPr>
        <p:spPr>
          <a:xfrm>
            <a:off x="477679" y="1845735"/>
            <a:ext cx="3360000" cy="508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54" name="Rectangle 53"/>
          <p:cNvSpPr/>
          <p:nvPr userDrawn="1"/>
        </p:nvSpPr>
        <p:spPr>
          <a:xfrm>
            <a:off x="4352944" y="1845735"/>
            <a:ext cx="3360000" cy="5083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55" name="Rectangle 54"/>
          <p:cNvSpPr/>
          <p:nvPr userDrawn="1"/>
        </p:nvSpPr>
        <p:spPr>
          <a:xfrm>
            <a:off x="8228209" y="1845735"/>
            <a:ext cx="3360000" cy="50838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56" name="Text Placeholder 8"/>
          <p:cNvSpPr>
            <a:spLocks noGrp="1"/>
          </p:cNvSpPr>
          <p:nvPr>
            <p:ph type="body" sz="quarter" idx="23" hasCustomPrompt="1"/>
          </p:nvPr>
        </p:nvSpPr>
        <p:spPr>
          <a:xfrm>
            <a:off x="477680" y="4770809"/>
            <a:ext cx="3360001" cy="1054256"/>
          </a:xfrm>
          <a:prstGeom prst="rect">
            <a:avLst/>
          </a:prstGeom>
        </p:spPr>
        <p:txBody>
          <a:bodyPr/>
          <a:lstStyle>
            <a:lvl1pPr marL="0" marR="0" indent="0" algn="ctr" defTabSz="1219170" rtl="0" eaLnBrk="1" fontAlgn="auto" latinLnBrk="0" hangingPunct="1">
              <a:lnSpc>
                <a:spcPts val="1600"/>
              </a:lnSpc>
              <a:spcBef>
                <a:spcPts val="0"/>
              </a:spcBef>
              <a:spcAft>
                <a:spcPts val="0"/>
              </a:spcAft>
              <a:buClrTx/>
              <a:buSzTx/>
              <a:buFont typeface="Arial"/>
              <a:buNone/>
              <a:tabLst/>
              <a:defRPr sz="1333" b="0" i="0" baseline="0">
                <a:latin typeface="Montserrat Light" pitchFamily="2" charset="77"/>
                <a:ea typeface="Montserrat Light" pitchFamily="2" charset="77"/>
                <a:cs typeface="Montserrat Light" pitchFamily="2" charset="77"/>
              </a:defRPr>
            </a:lvl1pPr>
          </a:lstStyle>
          <a:p>
            <a:pPr marL="0" marR="0" lvl="0" indent="0" algn="ctr" defTabSz="1219170" rtl="0" eaLnBrk="1" fontAlgn="auto" latinLnBrk="0" hangingPunct="1">
              <a:lnSpc>
                <a:spcPct val="90000"/>
              </a:lnSpc>
              <a:spcBef>
                <a:spcPts val="1333"/>
              </a:spcBef>
              <a:spcAft>
                <a:spcPts val="0"/>
              </a:spcAft>
              <a:buClrTx/>
              <a:buSzTx/>
              <a:buFont typeface="Arial"/>
              <a:buNone/>
              <a:tabLst/>
              <a:defRPr/>
            </a:pPr>
            <a:r>
              <a:rPr lang="en-US"/>
              <a:t>This paragraph is a good place for a title description. This paragraph is a good place for a title description. This paragraph is a good place for a title description.</a:t>
            </a:r>
          </a:p>
          <a:p>
            <a:pPr lvl="0"/>
            <a:endParaRPr lang="en-US"/>
          </a:p>
        </p:txBody>
      </p:sp>
      <p:sp>
        <p:nvSpPr>
          <p:cNvPr id="71" name="Text Placeholder 8"/>
          <p:cNvSpPr>
            <a:spLocks noGrp="1"/>
          </p:cNvSpPr>
          <p:nvPr>
            <p:ph type="body" sz="quarter" idx="26" hasCustomPrompt="1"/>
          </p:nvPr>
        </p:nvSpPr>
        <p:spPr>
          <a:xfrm>
            <a:off x="4352945" y="4770809"/>
            <a:ext cx="3360001" cy="1054256"/>
          </a:xfrm>
          <a:prstGeom prst="rect">
            <a:avLst/>
          </a:prstGeom>
        </p:spPr>
        <p:txBody>
          <a:bodyPr/>
          <a:lstStyle>
            <a:lvl1pPr marL="0" marR="0" indent="0" algn="ctr" defTabSz="1219170" rtl="0" eaLnBrk="1" fontAlgn="auto" latinLnBrk="0" hangingPunct="1">
              <a:lnSpc>
                <a:spcPts val="1600"/>
              </a:lnSpc>
              <a:spcBef>
                <a:spcPts val="0"/>
              </a:spcBef>
              <a:spcAft>
                <a:spcPts val="0"/>
              </a:spcAft>
              <a:buClrTx/>
              <a:buSzTx/>
              <a:buFont typeface="Arial"/>
              <a:buNone/>
              <a:tabLst/>
              <a:defRPr sz="1333" b="0" i="0" baseline="0">
                <a:latin typeface="Montserrat Light" pitchFamily="2" charset="77"/>
                <a:ea typeface="Montserrat Light" pitchFamily="2" charset="77"/>
                <a:cs typeface="Montserrat Light" pitchFamily="2" charset="77"/>
              </a:defRPr>
            </a:lvl1pPr>
          </a:lstStyle>
          <a:p>
            <a:pPr marL="0" marR="0" lvl="0" indent="0" algn="ctr" defTabSz="1219170" rtl="0" eaLnBrk="1" fontAlgn="auto" latinLnBrk="0" hangingPunct="1">
              <a:lnSpc>
                <a:spcPct val="90000"/>
              </a:lnSpc>
              <a:spcBef>
                <a:spcPts val="1333"/>
              </a:spcBef>
              <a:spcAft>
                <a:spcPts val="0"/>
              </a:spcAft>
              <a:buClrTx/>
              <a:buSzTx/>
              <a:buFont typeface="Arial"/>
              <a:buNone/>
              <a:tabLst/>
              <a:defRPr/>
            </a:pPr>
            <a:r>
              <a:rPr lang="en-US"/>
              <a:t>This paragraph is a good place for a title description. This paragraph is a good place for a title description. This paragraph is a good place for a title description.</a:t>
            </a:r>
          </a:p>
          <a:p>
            <a:pPr lvl="0"/>
            <a:endParaRPr lang="en-US"/>
          </a:p>
        </p:txBody>
      </p:sp>
      <p:sp>
        <p:nvSpPr>
          <p:cNvPr id="72" name="Text Placeholder 8"/>
          <p:cNvSpPr>
            <a:spLocks noGrp="1"/>
          </p:cNvSpPr>
          <p:nvPr>
            <p:ph type="body" sz="quarter" idx="27" hasCustomPrompt="1"/>
          </p:nvPr>
        </p:nvSpPr>
        <p:spPr>
          <a:xfrm>
            <a:off x="8228210" y="4770809"/>
            <a:ext cx="3360001" cy="1054256"/>
          </a:xfrm>
          <a:prstGeom prst="rect">
            <a:avLst/>
          </a:prstGeom>
        </p:spPr>
        <p:txBody>
          <a:bodyPr/>
          <a:lstStyle>
            <a:lvl1pPr marL="0" marR="0" indent="0" algn="ctr" defTabSz="1219170" rtl="0" eaLnBrk="1" fontAlgn="auto" latinLnBrk="0" hangingPunct="1">
              <a:lnSpc>
                <a:spcPts val="1600"/>
              </a:lnSpc>
              <a:spcBef>
                <a:spcPts val="0"/>
              </a:spcBef>
              <a:spcAft>
                <a:spcPts val="0"/>
              </a:spcAft>
              <a:buClrTx/>
              <a:buSzTx/>
              <a:buFont typeface="Arial"/>
              <a:buNone/>
              <a:tabLst/>
              <a:defRPr sz="1333" b="0" i="0" baseline="0">
                <a:latin typeface="Montserrat Light" pitchFamily="2" charset="77"/>
                <a:ea typeface="Montserrat Light" pitchFamily="2" charset="77"/>
                <a:cs typeface="Montserrat Light" pitchFamily="2" charset="77"/>
              </a:defRPr>
            </a:lvl1pPr>
          </a:lstStyle>
          <a:p>
            <a:pPr marL="0" marR="0" lvl="0" indent="0" algn="ctr" defTabSz="1219170" rtl="0" eaLnBrk="1" fontAlgn="auto" latinLnBrk="0" hangingPunct="1">
              <a:lnSpc>
                <a:spcPct val="90000"/>
              </a:lnSpc>
              <a:spcBef>
                <a:spcPts val="1333"/>
              </a:spcBef>
              <a:spcAft>
                <a:spcPts val="0"/>
              </a:spcAft>
              <a:buClrTx/>
              <a:buSzTx/>
              <a:buFont typeface="Arial"/>
              <a:buNone/>
              <a:tabLst/>
              <a:defRPr/>
            </a:pPr>
            <a:r>
              <a:rPr lang="en-US"/>
              <a:t>This paragraph is a good place for a title description. This paragraph is a good place for a title description. This paragraph is a good place for a title description.</a:t>
            </a:r>
          </a:p>
          <a:p>
            <a:pPr lvl="0"/>
            <a:endParaRPr lang="en-US"/>
          </a:p>
        </p:txBody>
      </p:sp>
      <p:cxnSp>
        <p:nvCxnSpPr>
          <p:cNvPr id="23" name="Straight Connector 22">
            <a:extLst>
              <a:ext uri="{FF2B5EF4-FFF2-40B4-BE49-F238E27FC236}">
                <a16:creationId xmlns:a16="http://schemas.microsoft.com/office/drawing/2014/main" id="{B3A062A6-F942-9744-9D48-AFC4AB8D823D}"/>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9" name="Text Placeholder 8"/>
          <p:cNvSpPr>
            <a:spLocks noGrp="1"/>
          </p:cNvSpPr>
          <p:nvPr>
            <p:ph type="body" sz="quarter" idx="20" hasCustomPrompt="1"/>
          </p:nvPr>
        </p:nvSpPr>
        <p:spPr>
          <a:xfrm>
            <a:off x="477679" y="1911098"/>
            <a:ext cx="3360000" cy="371815"/>
          </a:xfrm>
          <a:prstGeom prst="rect">
            <a:avLst/>
          </a:prstGeom>
        </p:spPr>
        <p:txBody>
          <a:bodyPr/>
          <a:lstStyle>
            <a:lvl1pPr marL="0" indent="0" algn="ctr">
              <a:lnSpc>
                <a:spcPts val="2133"/>
              </a:lnSpc>
              <a:spcBef>
                <a:spcPts val="0"/>
              </a:spcBef>
              <a:buNone/>
              <a:defRPr sz="1867" b="0" i="0">
                <a:solidFill>
                  <a:schemeClr val="bg1"/>
                </a:solidFill>
                <a:latin typeface="Montserrat Medium" pitchFamily="2" charset="77"/>
                <a:ea typeface="Montserrat Medium" pitchFamily="2" charset="77"/>
                <a:cs typeface="Montserrat Medium" pitchFamily="2" charset="77"/>
              </a:defRPr>
            </a:lvl1pPr>
          </a:lstStyle>
          <a:p>
            <a:pPr lvl="0"/>
            <a:r>
              <a:rPr lang="en-US"/>
              <a:t>Heading here</a:t>
            </a:r>
          </a:p>
        </p:txBody>
      </p:sp>
      <p:sp>
        <p:nvSpPr>
          <p:cNvPr id="69" name="Text Placeholder 8"/>
          <p:cNvSpPr>
            <a:spLocks noGrp="1"/>
          </p:cNvSpPr>
          <p:nvPr>
            <p:ph type="body" sz="quarter" idx="24" hasCustomPrompt="1"/>
          </p:nvPr>
        </p:nvSpPr>
        <p:spPr>
          <a:xfrm>
            <a:off x="4352945" y="1911098"/>
            <a:ext cx="3359999" cy="371815"/>
          </a:xfrm>
          <a:prstGeom prst="rect">
            <a:avLst/>
          </a:prstGeom>
        </p:spPr>
        <p:txBody>
          <a:bodyPr/>
          <a:lstStyle>
            <a:lvl1pPr marL="0" indent="0" algn="ctr">
              <a:lnSpc>
                <a:spcPts val="2133"/>
              </a:lnSpc>
              <a:spcBef>
                <a:spcPts val="0"/>
              </a:spcBef>
              <a:buNone/>
              <a:defRPr sz="1867" b="0" i="0">
                <a:solidFill>
                  <a:schemeClr val="bg1"/>
                </a:solidFill>
                <a:latin typeface="Montserrat Medium" pitchFamily="2" charset="77"/>
                <a:ea typeface="Montserrat Medium" pitchFamily="2" charset="77"/>
                <a:cs typeface="Montserrat Medium" pitchFamily="2" charset="77"/>
              </a:defRPr>
            </a:lvl1pPr>
          </a:lstStyle>
          <a:p>
            <a:pPr lvl="0"/>
            <a:r>
              <a:rPr lang="en-US"/>
              <a:t>Heading here</a:t>
            </a:r>
          </a:p>
        </p:txBody>
      </p:sp>
      <p:sp>
        <p:nvSpPr>
          <p:cNvPr id="70" name="Text Placeholder 8"/>
          <p:cNvSpPr>
            <a:spLocks noGrp="1"/>
          </p:cNvSpPr>
          <p:nvPr>
            <p:ph type="body" sz="quarter" idx="25" hasCustomPrompt="1"/>
          </p:nvPr>
        </p:nvSpPr>
        <p:spPr>
          <a:xfrm>
            <a:off x="8228209" y="1911098"/>
            <a:ext cx="3360000" cy="371815"/>
          </a:xfrm>
          <a:prstGeom prst="rect">
            <a:avLst/>
          </a:prstGeom>
        </p:spPr>
        <p:txBody>
          <a:bodyPr/>
          <a:lstStyle>
            <a:lvl1pPr marL="0" indent="0" algn="ctr">
              <a:lnSpc>
                <a:spcPts val="2133"/>
              </a:lnSpc>
              <a:spcBef>
                <a:spcPts val="0"/>
              </a:spcBef>
              <a:buNone/>
              <a:defRPr sz="1867" b="0" i="0">
                <a:solidFill>
                  <a:schemeClr val="bg1"/>
                </a:solidFill>
                <a:latin typeface="Montserrat Medium" pitchFamily="2" charset="77"/>
                <a:ea typeface="Montserrat Medium" pitchFamily="2" charset="77"/>
                <a:cs typeface="Montserrat Medium" pitchFamily="2" charset="77"/>
              </a:defRPr>
            </a:lvl1pPr>
          </a:lstStyle>
          <a:p>
            <a:pPr lvl="0"/>
            <a:r>
              <a:rPr lang="en-US"/>
              <a:t>Heading here</a:t>
            </a:r>
          </a:p>
        </p:txBody>
      </p:sp>
    </p:spTree>
    <p:extLst>
      <p:ext uri="{BB962C8B-B14F-4D97-AF65-F5344CB8AC3E}">
        <p14:creationId xmlns:p14="http://schemas.microsoft.com/office/powerpoint/2010/main" val="1384581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6" name="Shape 30">
            <a:extLst>
              <a:ext uri="{FF2B5EF4-FFF2-40B4-BE49-F238E27FC236}">
                <a16:creationId xmlns:a16="http://schemas.microsoft.com/office/drawing/2014/main" id="{C3A93305-9405-A14E-8D01-A3A351EB1DFC}"/>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5" name="Straight Connector 14">
            <a:extLst>
              <a:ext uri="{FF2B5EF4-FFF2-40B4-BE49-F238E27FC236}">
                <a16:creationId xmlns:a16="http://schemas.microsoft.com/office/drawing/2014/main" id="{04028A04-018C-7342-AA2C-E0FB50FD585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8" name="Picture 17">
            <a:extLst>
              <a:ext uri="{FF2B5EF4-FFF2-40B4-BE49-F238E27FC236}">
                <a16:creationId xmlns:a16="http://schemas.microsoft.com/office/drawing/2014/main" id="{A3F034C5-3A70-5843-8306-AFB56606C044}"/>
              </a:ext>
            </a:extLst>
          </p:cNvPr>
          <p:cNvPicPr>
            <a:picLocks noChangeAspect="1"/>
          </p:cNvPicPr>
          <p:nvPr userDrawn="1"/>
        </p:nvPicPr>
        <p:blipFill>
          <a:blip r:embed="rId2"/>
          <a:stretch>
            <a:fillRect/>
          </a:stretch>
        </p:blipFill>
        <p:spPr>
          <a:xfrm>
            <a:off x="10505112" y="396867"/>
            <a:ext cx="1171744" cy="272499"/>
          </a:xfrm>
          <a:prstGeom prst="rect">
            <a:avLst/>
          </a:prstGeom>
        </p:spPr>
      </p:pic>
      <p:grpSp>
        <p:nvGrpSpPr>
          <p:cNvPr id="6" name="Group 5">
            <a:extLst>
              <a:ext uri="{FF2B5EF4-FFF2-40B4-BE49-F238E27FC236}">
                <a16:creationId xmlns:a16="http://schemas.microsoft.com/office/drawing/2014/main" id="{FD35BEBD-9256-9B40-AB80-C7ADA5310665}"/>
              </a:ext>
            </a:extLst>
          </p:cNvPr>
          <p:cNvGrpSpPr/>
          <p:nvPr userDrawn="1"/>
        </p:nvGrpSpPr>
        <p:grpSpPr>
          <a:xfrm>
            <a:off x="6611143" y="1493276"/>
            <a:ext cx="5065716" cy="4421616"/>
            <a:chOff x="4958356" y="1119957"/>
            <a:chExt cx="3799287" cy="3316212"/>
          </a:xfrm>
        </p:grpSpPr>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8357" y="1123667"/>
              <a:ext cx="3799286" cy="3312502"/>
            </a:xfrm>
            <a:prstGeom prst="rect">
              <a:avLst/>
            </a:prstGeom>
            <a:effectLst/>
          </p:spPr>
        </p:pic>
        <p:sp>
          <p:nvSpPr>
            <p:cNvPr id="5" name="Rounded Rectangle 4">
              <a:extLst>
                <a:ext uri="{FF2B5EF4-FFF2-40B4-BE49-F238E27FC236}">
                  <a16:creationId xmlns:a16="http://schemas.microsoft.com/office/drawing/2014/main" id="{8996D7B3-9F19-C24C-9B97-27F17A6F4C68}"/>
                </a:ext>
              </a:extLst>
            </p:cNvPr>
            <p:cNvSpPr/>
            <p:nvPr userDrawn="1"/>
          </p:nvSpPr>
          <p:spPr>
            <a:xfrm>
              <a:off x="4958356" y="1119957"/>
              <a:ext cx="3799285" cy="2736609"/>
            </a:xfrm>
            <a:prstGeom prst="roundRect">
              <a:avLst>
                <a:gd name="adj" fmla="val 5254"/>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grpSp>
      <p:sp>
        <p:nvSpPr>
          <p:cNvPr id="2" name="TextBox 1">
            <a:extLst>
              <a:ext uri="{FF2B5EF4-FFF2-40B4-BE49-F238E27FC236}">
                <a16:creationId xmlns:a16="http://schemas.microsoft.com/office/drawing/2014/main" id="{FD8D35C6-890D-F44C-B7F6-87275F496ECF}"/>
              </a:ext>
            </a:extLst>
          </p:cNvPr>
          <p:cNvSpPr txBox="1"/>
          <p:nvPr userDrawn="1"/>
        </p:nvSpPr>
        <p:spPr>
          <a:xfrm>
            <a:off x="11437228" y="-870857"/>
            <a:ext cx="65" cy="287323"/>
          </a:xfrm>
          <a:prstGeom prst="rect">
            <a:avLst/>
          </a:prstGeom>
          <a:noFill/>
        </p:spPr>
        <p:txBody>
          <a:bodyPr wrap="none" lIns="0" tIns="0" rIns="0" bIns="0" rtlCol="0">
            <a:spAutoFit/>
          </a:bodyPr>
          <a:lstStyle/>
          <a:p>
            <a:pPr algn="ctr"/>
            <a:endParaRPr lang="en-US" sz="1867" b="1">
              <a:solidFill>
                <a:schemeClr val="tx2"/>
              </a:solidFill>
              <a:latin typeface="Montserrat Semi" charset="0"/>
              <a:ea typeface="Montserrat Semi" charset="0"/>
              <a:cs typeface="Montserrat Semi" charset="0"/>
            </a:endParaRPr>
          </a:p>
        </p:txBody>
      </p:sp>
      <p:sp>
        <p:nvSpPr>
          <p:cNvPr id="11" name="Picture Placeholder 10"/>
          <p:cNvSpPr>
            <a:spLocks noGrp="1"/>
          </p:cNvSpPr>
          <p:nvPr>
            <p:ph type="pic" sz="quarter" idx="10"/>
          </p:nvPr>
        </p:nvSpPr>
        <p:spPr>
          <a:xfrm>
            <a:off x="6819483" y="1749643"/>
            <a:ext cx="4649037"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83175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6" name="Shape 30">
            <a:extLst>
              <a:ext uri="{FF2B5EF4-FFF2-40B4-BE49-F238E27FC236}">
                <a16:creationId xmlns:a16="http://schemas.microsoft.com/office/drawing/2014/main" id="{C3A93305-9405-A14E-8D01-A3A351EB1DFC}"/>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5" name="Straight Connector 14">
            <a:extLst>
              <a:ext uri="{FF2B5EF4-FFF2-40B4-BE49-F238E27FC236}">
                <a16:creationId xmlns:a16="http://schemas.microsoft.com/office/drawing/2014/main" id="{04028A04-018C-7342-AA2C-E0FB50FD585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8" name="Picture 17">
            <a:extLst>
              <a:ext uri="{FF2B5EF4-FFF2-40B4-BE49-F238E27FC236}">
                <a16:creationId xmlns:a16="http://schemas.microsoft.com/office/drawing/2014/main" id="{A3F034C5-3A70-5843-8306-AFB56606C044}"/>
              </a:ext>
            </a:extLst>
          </p:cNvPr>
          <p:cNvPicPr>
            <a:picLocks noChangeAspect="1"/>
          </p:cNvPicPr>
          <p:nvPr userDrawn="1"/>
        </p:nvPicPr>
        <p:blipFill>
          <a:blip r:embed="rId2"/>
          <a:stretch>
            <a:fillRect/>
          </a:stretch>
        </p:blipFill>
        <p:spPr>
          <a:xfrm>
            <a:off x="10505112" y="396867"/>
            <a:ext cx="1171744" cy="272499"/>
          </a:xfrm>
          <a:prstGeom prst="rect">
            <a:avLst/>
          </a:prstGeom>
        </p:spPr>
      </p:pic>
      <p:grpSp>
        <p:nvGrpSpPr>
          <p:cNvPr id="6" name="Group 5">
            <a:extLst>
              <a:ext uri="{FF2B5EF4-FFF2-40B4-BE49-F238E27FC236}">
                <a16:creationId xmlns:a16="http://schemas.microsoft.com/office/drawing/2014/main" id="{FD35BEBD-9256-9B40-AB80-C7ADA5310665}"/>
              </a:ext>
            </a:extLst>
          </p:cNvPr>
          <p:cNvGrpSpPr/>
          <p:nvPr userDrawn="1"/>
        </p:nvGrpSpPr>
        <p:grpSpPr>
          <a:xfrm>
            <a:off x="6611143" y="1493276"/>
            <a:ext cx="5065716" cy="4421616"/>
            <a:chOff x="4958356" y="1119957"/>
            <a:chExt cx="3799287" cy="3316212"/>
          </a:xfrm>
        </p:grpSpPr>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8357" y="1123667"/>
              <a:ext cx="3799286" cy="3312502"/>
            </a:xfrm>
            <a:prstGeom prst="rect">
              <a:avLst/>
            </a:prstGeom>
            <a:effectLst/>
          </p:spPr>
        </p:pic>
        <p:sp>
          <p:nvSpPr>
            <p:cNvPr id="5" name="Rounded Rectangle 4">
              <a:extLst>
                <a:ext uri="{FF2B5EF4-FFF2-40B4-BE49-F238E27FC236}">
                  <a16:creationId xmlns:a16="http://schemas.microsoft.com/office/drawing/2014/main" id="{8996D7B3-9F19-C24C-9B97-27F17A6F4C68}"/>
                </a:ext>
              </a:extLst>
            </p:cNvPr>
            <p:cNvSpPr/>
            <p:nvPr userDrawn="1"/>
          </p:nvSpPr>
          <p:spPr>
            <a:xfrm>
              <a:off x="4958356" y="1119957"/>
              <a:ext cx="3799285" cy="2736609"/>
            </a:xfrm>
            <a:prstGeom prst="roundRect">
              <a:avLst>
                <a:gd name="adj" fmla="val 5254"/>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grpSp>
      <p:sp>
        <p:nvSpPr>
          <p:cNvPr id="2" name="TextBox 1">
            <a:extLst>
              <a:ext uri="{FF2B5EF4-FFF2-40B4-BE49-F238E27FC236}">
                <a16:creationId xmlns:a16="http://schemas.microsoft.com/office/drawing/2014/main" id="{FD8D35C6-890D-F44C-B7F6-87275F496ECF}"/>
              </a:ext>
            </a:extLst>
          </p:cNvPr>
          <p:cNvSpPr txBox="1"/>
          <p:nvPr userDrawn="1"/>
        </p:nvSpPr>
        <p:spPr>
          <a:xfrm>
            <a:off x="11437228" y="-870857"/>
            <a:ext cx="65" cy="287323"/>
          </a:xfrm>
          <a:prstGeom prst="rect">
            <a:avLst/>
          </a:prstGeom>
          <a:noFill/>
        </p:spPr>
        <p:txBody>
          <a:bodyPr wrap="none" lIns="0" tIns="0" rIns="0" bIns="0" rtlCol="0">
            <a:spAutoFit/>
          </a:bodyPr>
          <a:lstStyle/>
          <a:p>
            <a:pPr algn="ctr"/>
            <a:endParaRPr lang="en-US" sz="1867" b="1">
              <a:solidFill>
                <a:schemeClr val="tx2"/>
              </a:solidFill>
              <a:latin typeface="Montserrat Semi" charset="0"/>
              <a:ea typeface="Montserrat Semi" charset="0"/>
              <a:cs typeface="Montserrat Semi" charset="0"/>
            </a:endParaRPr>
          </a:p>
        </p:txBody>
      </p:sp>
      <p:sp>
        <p:nvSpPr>
          <p:cNvPr id="11" name="Picture Placeholder 10"/>
          <p:cNvSpPr>
            <a:spLocks noGrp="1"/>
          </p:cNvSpPr>
          <p:nvPr>
            <p:ph type="pic" sz="quarter" idx="10"/>
          </p:nvPr>
        </p:nvSpPr>
        <p:spPr>
          <a:xfrm>
            <a:off x="6819483" y="1749643"/>
            <a:ext cx="4649037"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228109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7101" y="1233166"/>
            <a:ext cx="6094899" cy="3985125"/>
          </a:xfrm>
          <a:prstGeom prst="rect">
            <a:avLst/>
          </a:prstGeom>
        </p:spPr>
      </p:pic>
      <p:sp>
        <p:nvSpPr>
          <p:cNvPr id="15" name="Picture Placeholder 10"/>
          <p:cNvSpPr>
            <a:spLocks noGrp="1"/>
          </p:cNvSpPr>
          <p:nvPr>
            <p:ph type="pic" sz="quarter" idx="10"/>
          </p:nvPr>
        </p:nvSpPr>
        <p:spPr>
          <a:xfrm>
            <a:off x="7007051" y="1749643"/>
            <a:ext cx="4287296"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
        <p:nvSpPr>
          <p:cNvPr id="17" name="Shape 30">
            <a:extLst>
              <a:ext uri="{FF2B5EF4-FFF2-40B4-BE49-F238E27FC236}">
                <a16:creationId xmlns:a16="http://schemas.microsoft.com/office/drawing/2014/main" id="{982A79E8-A694-E942-BDE1-1A8D47E7EE85}"/>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8" name="Straight Connector 17">
            <a:extLst>
              <a:ext uri="{FF2B5EF4-FFF2-40B4-BE49-F238E27FC236}">
                <a16:creationId xmlns:a16="http://schemas.microsoft.com/office/drawing/2014/main" id="{BC6B65B3-A932-D540-9CBA-9E3D708242A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0" name="Picture 19">
            <a:extLst>
              <a:ext uri="{FF2B5EF4-FFF2-40B4-BE49-F238E27FC236}">
                <a16:creationId xmlns:a16="http://schemas.microsoft.com/office/drawing/2014/main" id="{A39B2641-5494-294F-A7FE-E5D9D654D469}"/>
              </a:ext>
            </a:extLst>
          </p:cNvPr>
          <p:cNvPicPr>
            <a:picLocks noChangeAspect="1"/>
          </p:cNvPicPr>
          <p:nvPr userDrawn="1"/>
        </p:nvPicPr>
        <p:blipFill>
          <a:blip r:embed="rId3"/>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2275571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7101" y="1233166"/>
            <a:ext cx="6094899" cy="3985125"/>
          </a:xfrm>
          <a:prstGeom prst="rect">
            <a:avLst/>
          </a:prstGeom>
        </p:spPr>
      </p:pic>
      <p:sp>
        <p:nvSpPr>
          <p:cNvPr id="15" name="Picture Placeholder 10"/>
          <p:cNvSpPr>
            <a:spLocks noGrp="1"/>
          </p:cNvSpPr>
          <p:nvPr>
            <p:ph type="pic" sz="quarter" idx="10"/>
          </p:nvPr>
        </p:nvSpPr>
        <p:spPr>
          <a:xfrm>
            <a:off x="7007051" y="1749643"/>
            <a:ext cx="4287296"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
        <p:nvSpPr>
          <p:cNvPr id="17" name="Shape 30">
            <a:extLst>
              <a:ext uri="{FF2B5EF4-FFF2-40B4-BE49-F238E27FC236}">
                <a16:creationId xmlns:a16="http://schemas.microsoft.com/office/drawing/2014/main" id="{982A79E8-A694-E942-BDE1-1A8D47E7EE85}"/>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8" name="Straight Connector 17">
            <a:extLst>
              <a:ext uri="{FF2B5EF4-FFF2-40B4-BE49-F238E27FC236}">
                <a16:creationId xmlns:a16="http://schemas.microsoft.com/office/drawing/2014/main" id="{BC6B65B3-A932-D540-9CBA-9E3D708242A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0" name="Picture 19">
            <a:extLst>
              <a:ext uri="{FF2B5EF4-FFF2-40B4-BE49-F238E27FC236}">
                <a16:creationId xmlns:a16="http://schemas.microsoft.com/office/drawing/2014/main" id="{A39B2641-5494-294F-A7FE-E5D9D654D469}"/>
              </a:ext>
            </a:extLst>
          </p:cNvPr>
          <p:cNvPicPr>
            <a:picLocks noChangeAspect="1"/>
          </p:cNvPicPr>
          <p:nvPr userDrawn="1"/>
        </p:nvPicPr>
        <p:blipFill>
          <a:blip r:embed="rId3"/>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2119496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5198AD5B-B330-0748-8AC8-24CA9A18D182}"/>
              </a:ext>
            </a:extLst>
          </p:cNvPr>
          <p:cNvCxnSpPr>
            <a:cxnSpLocks/>
            <a:stCxn id="40" idx="1"/>
          </p:cNvCxnSpPr>
          <p:nvPr userDrawn="1"/>
        </p:nvCxnSpPr>
        <p:spPr>
          <a:xfrm>
            <a:off x="532485" y="3453861"/>
            <a:ext cx="8112643" cy="11945"/>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7" name="Text Placeholder 12"/>
          <p:cNvSpPr>
            <a:spLocks noGrp="1"/>
          </p:cNvSpPr>
          <p:nvPr>
            <p:ph type="body" sz="quarter" idx="10"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31" name="Oval 30">
            <a:extLst>
              <a:ext uri="{FF2B5EF4-FFF2-40B4-BE49-F238E27FC236}">
                <a16:creationId xmlns:a16="http://schemas.microsoft.com/office/drawing/2014/main" id="{9150BC26-9C62-6241-8397-9FA4EDD9DF9C}"/>
              </a:ext>
            </a:extLst>
          </p:cNvPr>
          <p:cNvSpPr/>
          <p:nvPr userDrawn="1"/>
        </p:nvSpPr>
        <p:spPr>
          <a:xfrm>
            <a:off x="478367"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2" name="Oval 31">
            <a:extLst>
              <a:ext uri="{FF2B5EF4-FFF2-40B4-BE49-F238E27FC236}">
                <a16:creationId xmlns:a16="http://schemas.microsoft.com/office/drawing/2014/main" id="{211C5EB9-6065-764A-B124-8113BA86CDD6}"/>
              </a:ext>
            </a:extLst>
          </p:cNvPr>
          <p:cNvSpPr/>
          <p:nvPr userDrawn="1"/>
        </p:nvSpPr>
        <p:spPr>
          <a:xfrm>
            <a:off x="3084857"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3" name="Oval 32">
            <a:extLst>
              <a:ext uri="{FF2B5EF4-FFF2-40B4-BE49-F238E27FC236}">
                <a16:creationId xmlns:a16="http://schemas.microsoft.com/office/drawing/2014/main" id="{93D7ABA1-B7F2-D349-8393-A3F96066CF9B}"/>
              </a:ext>
            </a:extLst>
          </p:cNvPr>
          <p:cNvSpPr/>
          <p:nvPr userDrawn="1"/>
        </p:nvSpPr>
        <p:spPr>
          <a:xfrm>
            <a:off x="5691348"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4" name="Oval 33">
            <a:extLst>
              <a:ext uri="{FF2B5EF4-FFF2-40B4-BE49-F238E27FC236}">
                <a16:creationId xmlns:a16="http://schemas.microsoft.com/office/drawing/2014/main" id="{99A86AC1-7C60-2E44-86F7-AAB83CBCED85}"/>
              </a:ext>
            </a:extLst>
          </p:cNvPr>
          <p:cNvSpPr/>
          <p:nvPr userDrawn="1"/>
        </p:nvSpPr>
        <p:spPr>
          <a:xfrm>
            <a:off x="8297839"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5" name="TextBox 34">
            <a:extLst>
              <a:ext uri="{FF2B5EF4-FFF2-40B4-BE49-F238E27FC236}">
                <a16:creationId xmlns:a16="http://schemas.microsoft.com/office/drawing/2014/main" id="{BF298114-C8CC-2C42-97D4-19F71CD04068}"/>
              </a:ext>
            </a:extLst>
          </p:cNvPr>
          <p:cNvSpPr txBox="1"/>
          <p:nvPr userDrawn="1"/>
        </p:nvSpPr>
        <p:spPr>
          <a:xfrm>
            <a:off x="2122896" y="3913217"/>
            <a:ext cx="381581" cy="287323"/>
          </a:xfrm>
          <a:prstGeom prst="rect">
            <a:avLst/>
          </a:prstGeom>
          <a:noFill/>
        </p:spPr>
        <p:txBody>
          <a:bodyPr wrap="square" lIns="0" tIns="0" rIns="0" bIns="0" rtlCol="0" anchor="ctr">
            <a:spAutoFit/>
          </a:bodyPr>
          <a:lstStyle/>
          <a:p>
            <a:pPr algn="ctr"/>
            <a:r>
              <a:rPr lang="en-US" sz="1867" b="1">
                <a:solidFill>
                  <a:schemeClr val="bg1"/>
                </a:solidFill>
                <a:latin typeface="Montserrat Semi" charset="0"/>
                <a:ea typeface="Montserrat Semi" charset="0"/>
                <a:cs typeface="Montserrat Semi" charset="0"/>
              </a:rPr>
              <a:t>1</a:t>
            </a:r>
            <a:endParaRPr lang="en-GB" sz="1867" b="1">
              <a:solidFill>
                <a:schemeClr val="bg1"/>
              </a:solidFill>
              <a:latin typeface="Montserrat Semi" charset="0"/>
              <a:ea typeface="Montserrat Semi" charset="0"/>
              <a:cs typeface="Montserrat Semi" charset="0"/>
            </a:endParaRPr>
          </a:p>
        </p:txBody>
      </p:sp>
      <p:sp>
        <p:nvSpPr>
          <p:cNvPr id="40" name="TextBox 39">
            <a:extLst>
              <a:ext uri="{FF2B5EF4-FFF2-40B4-BE49-F238E27FC236}">
                <a16:creationId xmlns:a16="http://schemas.microsoft.com/office/drawing/2014/main" id="{8C82FE63-638C-9E49-8F44-312773D69EFD}"/>
              </a:ext>
            </a:extLst>
          </p:cNvPr>
          <p:cNvSpPr txBox="1"/>
          <p:nvPr userDrawn="1"/>
        </p:nvSpPr>
        <p:spPr>
          <a:xfrm>
            <a:off x="532485" y="3310199"/>
            <a:ext cx="282568"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1</a:t>
            </a:r>
            <a:endParaRPr lang="en-GB" sz="1867" b="0" i="0">
              <a:solidFill>
                <a:schemeClr val="bg1"/>
              </a:solidFill>
              <a:latin typeface="Montserrat Light" pitchFamily="2" charset="77"/>
              <a:ea typeface="Montserrat Semi" charset="0"/>
              <a:cs typeface="Montserrat Semi" charset="0"/>
            </a:endParaRPr>
          </a:p>
        </p:txBody>
      </p:sp>
      <p:sp>
        <p:nvSpPr>
          <p:cNvPr id="41" name="TextBox 40">
            <a:extLst>
              <a:ext uri="{FF2B5EF4-FFF2-40B4-BE49-F238E27FC236}">
                <a16:creationId xmlns:a16="http://schemas.microsoft.com/office/drawing/2014/main" id="{D6F349DC-7B22-6546-84FF-75E8926E69E2}"/>
              </a:ext>
            </a:extLst>
          </p:cNvPr>
          <p:cNvSpPr txBox="1"/>
          <p:nvPr userDrawn="1"/>
        </p:nvSpPr>
        <p:spPr>
          <a:xfrm>
            <a:off x="3129066"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2</a:t>
            </a:r>
            <a:endParaRPr lang="en-GB" sz="1867" b="0" i="0">
              <a:solidFill>
                <a:schemeClr val="bg1"/>
              </a:solidFill>
              <a:latin typeface="Montserrat Light" pitchFamily="2" charset="77"/>
              <a:ea typeface="Montserrat Semi" charset="0"/>
              <a:cs typeface="Montserrat Semi" charset="0"/>
            </a:endParaRPr>
          </a:p>
        </p:txBody>
      </p:sp>
      <p:sp>
        <p:nvSpPr>
          <p:cNvPr id="42" name="TextBox 41">
            <a:extLst>
              <a:ext uri="{FF2B5EF4-FFF2-40B4-BE49-F238E27FC236}">
                <a16:creationId xmlns:a16="http://schemas.microsoft.com/office/drawing/2014/main" id="{CA998916-8579-7A44-9E3C-9D72749A64FE}"/>
              </a:ext>
            </a:extLst>
          </p:cNvPr>
          <p:cNvSpPr txBox="1"/>
          <p:nvPr userDrawn="1"/>
        </p:nvSpPr>
        <p:spPr>
          <a:xfrm>
            <a:off x="5725645"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3</a:t>
            </a:r>
            <a:endParaRPr lang="en-GB" sz="1867" b="0" i="0">
              <a:solidFill>
                <a:schemeClr val="bg1"/>
              </a:solidFill>
              <a:latin typeface="Montserrat Light" pitchFamily="2" charset="77"/>
              <a:ea typeface="Montserrat Semi" charset="0"/>
              <a:cs typeface="Montserrat Semi" charset="0"/>
            </a:endParaRPr>
          </a:p>
        </p:txBody>
      </p:sp>
      <p:sp>
        <p:nvSpPr>
          <p:cNvPr id="43" name="TextBox 42">
            <a:extLst>
              <a:ext uri="{FF2B5EF4-FFF2-40B4-BE49-F238E27FC236}">
                <a16:creationId xmlns:a16="http://schemas.microsoft.com/office/drawing/2014/main" id="{D5AAA662-1804-E54C-980E-1526F9188F96}"/>
              </a:ext>
            </a:extLst>
          </p:cNvPr>
          <p:cNvSpPr txBox="1"/>
          <p:nvPr userDrawn="1"/>
        </p:nvSpPr>
        <p:spPr>
          <a:xfrm>
            <a:off x="8342653"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4</a:t>
            </a:r>
            <a:endParaRPr lang="en-GB" sz="1867" b="0" i="0">
              <a:solidFill>
                <a:schemeClr val="bg1"/>
              </a:solidFill>
              <a:latin typeface="Montserrat Light" pitchFamily="2" charset="77"/>
              <a:ea typeface="Montserrat Semi" charset="0"/>
              <a:cs typeface="Montserrat Semi" charset="0"/>
            </a:endParaRPr>
          </a:p>
        </p:txBody>
      </p:sp>
      <p:sp>
        <p:nvSpPr>
          <p:cNvPr id="3" name="Text Placeholder 2">
            <a:extLst>
              <a:ext uri="{FF2B5EF4-FFF2-40B4-BE49-F238E27FC236}">
                <a16:creationId xmlns:a16="http://schemas.microsoft.com/office/drawing/2014/main" id="{11E82745-0A21-D34C-865A-80A6DEC524C0}"/>
              </a:ext>
            </a:extLst>
          </p:cNvPr>
          <p:cNvSpPr>
            <a:spLocks noGrp="1"/>
          </p:cNvSpPr>
          <p:nvPr>
            <p:ph type="body" sz="quarter" idx="11"/>
          </p:nvPr>
        </p:nvSpPr>
        <p:spPr>
          <a:xfrm>
            <a:off x="36945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7" name="Text Placeholder 2">
            <a:extLst>
              <a:ext uri="{FF2B5EF4-FFF2-40B4-BE49-F238E27FC236}">
                <a16:creationId xmlns:a16="http://schemas.microsoft.com/office/drawing/2014/main" id="{677DFA3C-8D64-7245-921C-2256D858183C}"/>
              </a:ext>
            </a:extLst>
          </p:cNvPr>
          <p:cNvSpPr>
            <a:spLocks noGrp="1"/>
          </p:cNvSpPr>
          <p:nvPr>
            <p:ph type="body" sz="quarter" idx="12"/>
          </p:nvPr>
        </p:nvSpPr>
        <p:spPr>
          <a:xfrm>
            <a:off x="3084857"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8" name="Text Placeholder 2">
            <a:extLst>
              <a:ext uri="{FF2B5EF4-FFF2-40B4-BE49-F238E27FC236}">
                <a16:creationId xmlns:a16="http://schemas.microsoft.com/office/drawing/2014/main" id="{D94DA16A-9136-914E-AF78-BED41BE6A199}"/>
              </a:ext>
            </a:extLst>
          </p:cNvPr>
          <p:cNvSpPr>
            <a:spLocks noGrp="1"/>
          </p:cNvSpPr>
          <p:nvPr>
            <p:ph type="body" sz="quarter" idx="13"/>
          </p:nvPr>
        </p:nvSpPr>
        <p:spPr>
          <a:xfrm>
            <a:off x="569134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9" name="Text Placeholder 2">
            <a:extLst>
              <a:ext uri="{FF2B5EF4-FFF2-40B4-BE49-F238E27FC236}">
                <a16:creationId xmlns:a16="http://schemas.microsoft.com/office/drawing/2014/main" id="{EDCC0069-BD82-7A43-8C0E-0C780051E00B}"/>
              </a:ext>
            </a:extLst>
          </p:cNvPr>
          <p:cNvSpPr>
            <a:spLocks noGrp="1"/>
          </p:cNvSpPr>
          <p:nvPr>
            <p:ph type="body" sz="quarter" idx="14"/>
          </p:nvPr>
        </p:nvSpPr>
        <p:spPr>
          <a:xfrm>
            <a:off x="8297839"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cxnSp>
        <p:nvCxnSpPr>
          <p:cNvPr id="27" name="Straight Connector 26">
            <a:extLst>
              <a:ext uri="{FF2B5EF4-FFF2-40B4-BE49-F238E27FC236}">
                <a16:creationId xmlns:a16="http://schemas.microsoft.com/office/drawing/2014/main" id="{A382C63F-7DE6-2149-AF01-EA821090464D}"/>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36" name="Shape 30">
            <a:extLst>
              <a:ext uri="{FF2B5EF4-FFF2-40B4-BE49-F238E27FC236}">
                <a16:creationId xmlns:a16="http://schemas.microsoft.com/office/drawing/2014/main" id="{A4519A10-3C66-8840-AFFE-B4D5E24B084A}"/>
              </a:ext>
            </a:extLst>
          </p:cNvPr>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tx2"/>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pic>
        <p:nvPicPr>
          <p:cNvPr id="37" name="Picture 36">
            <a:extLst>
              <a:ext uri="{FF2B5EF4-FFF2-40B4-BE49-F238E27FC236}">
                <a16:creationId xmlns:a16="http://schemas.microsoft.com/office/drawing/2014/main" id="{A3EFB44A-EFF2-144C-BBCE-5BD0561EE8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Tree>
    <p:extLst>
      <p:ext uri="{BB962C8B-B14F-4D97-AF65-F5344CB8AC3E}">
        <p14:creationId xmlns:p14="http://schemas.microsoft.com/office/powerpoint/2010/main" val="2043169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meline">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5198AD5B-B330-0748-8AC8-24CA9A18D182}"/>
              </a:ext>
            </a:extLst>
          </p:cNvPr>
          <p:cNvCxnSpPr>
            <a:cxnSpLocks/>
          </p:cNvCxnSpPr>
          <p:nvPr userDrawn="1"/>
        </p:nvCxnSpPr>
        <p:spPr>
          <a:xfrm>
            <a:off x="532488" y="3453857"/>
            <a:ext cx="8112641" cy="11947"/>
          </a:xfrm>
          <a:prstGeom prst="line">
            <a:avLst/>
          </a:prstGeom>
          <a:ln w="25400" cmpd="sng">
            <a:solidFill>
              <a:schemeClr val="accent1"/>
            </a:solidFill>
          </a:ln>
          <a:effectLst/>
        </p:spPr>
        <p:style>
          <a:lnRef idx="2">
            <a:schemeClr val="dk1"/>
          </a:lnRef>
          <a:fillRef idx="0">
            <a:schemeClr val="dk1"/>
          </a:fillRef>
          <a:effectRef idx="1">
            <a:schemeClr val="dk1"/>
          </a:effectRef>
          <a:fontRef idx="minor">
            <a:schemeClr val="tx1"/>
          </a:fontRef>
        </p:style>
      </p:cxn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7" name="Text Placeholder 12"/>
          <p:cNvSpPr>
            <a:spLocks noGrp="1"/>
          </p:cNvSpPr>
          <p:nvPr>
            <p:ph type="body" sz="quarter" idx="10"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31" name="Oval 30">
            <a:extLst>
              <a:ext uri="{FF2B5EF4-FFF2-40B4-BE49-F238E27FC236}">
                <a16:creationId xmlns:a16="http://schemas.microsoft.com/office/drawing/2014/main" id="{9150BC26-9C62-6241-8397-9FA4EDD9DF9C}"/>
              </a:ext>
            </a:extLst>
          </p:cNvPr>
          <p:cNvSpPr/>
          <p:nvPr userDrawn="1"/>
        </p:nvSpPr>
        <p:spPr>
          <a:xfrm>
            <a:off x="478367"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2" name="Oval 31">
            <a:extLst>
              <a:ext uri="{FF2B5EF4-FFF2-40B4-BE49-F238E27FC236}">
                <a16:creationId xmlns:a16="http://schemas.microsoft.com/office/drawing/2014/main" id="{211C5EB9-6065-764A-B124-8113BA86CDD6}"/>
              </a:ext>
            </a:extLst>
          </p:cNvPr>
          <p:cNvSpPr/>
          <p:nvPr userDrawn="1"/>
        </p:nvSpPr>
        <p:spPr>
          <a:xfrm>
            <a:off x="3084857"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3" name="Oval 32">
            <a:extLst>
              <a:ext uri="{FF2B5EF4-FFF2-40B4-BE49-F238E27FC236}">
                <a16:creationId xmlns:a16="http://schemas.microsoft.com/office/drawing/2014/main" id="{93D7ABA1-B7F2-D349-8393-A3F96066CF9B}"/>
              </a:ext>
            </a:extLst>
          </p:cNvPr>
          <p:cNvSpPr/>
          <p:nvPr userDrawn="1"/>
        </p:nvSpPr>
        <p:spPr>
          <a:xfrm>
            <a:off x="5691348"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4" name="Oval 33">
            <a:extLst>
              <a:ext uri="{FF2B5EF4-FFF2-40B4-BE49-F238E27FC236}">
                <a16:creationId xmlns:a16="http://schemas.microsoft.com/office/drawing/2014/main" id="{99A86AC1-7C60-2E44-86F7-AAB83CBCED85}"/>
              </a:ext>
            </a:extLst>
          </p:cNvPr>
          <p:cNvSpPr/>
          <p:nvPr userDrawn="1"/>
        </p:nvSpPr>
        <p:spPr>
          <a:xfrm>
            <a:off x="8297839"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5" name="TextBox 34">
            <a:extLst>
              <a:ext uri="{FF2B5EF4-FFF2-40B4-BE49-F238E27FC236}">
                <a16:creationId xmlns:a16="http://schemas.microsoft.com/office/drawing/2014/main" id="{BF298114-C8CC-2C42-97D4-19F71CD04068}"/>
              </a:ext>
            </a:extLst>
          </p:cNvPr>
          <p:cNvSpPr txBox="1"/>
          <p:nvPr userDrawn="1"/>
        </p:nvSpPr>
        <p:spPr>
          <a:xfrm>
            <a:off x="2122896" y="3913217"/>
            <a:ext cx="381581" cy="287323"/>
          </a:xfrm>
          <a:prstGeom prst="rect">
            <a:avLst/>
          </a:prstGeom>
          <a:noFill/>
        </p:spPr>
        <p:txBody>
          <a:bodyPr wrap="square" lIns="0" tIns="0" rIns="0" bIns="0" rtlCol="0" anchor="ctr">
            <a:spAutoFit/>
          </a:bodyPr>
          <a:lstStyle/>
          <a:p>
            <a:pPr algn="ctr"/>
            <a:r>
              <a:rPr lang="en-US" sz="1867" b="1">
                <a:solidFill>
                  <a:schemeClr val="bg1"/>
                </a:solidFill>
                <a:latin typeface="Montserrat Semi" charset="0"/>
                <a:ea typeface="Montserrat Semi" charset="0"/>
                <a:cs typeface="Montserrat Semi" charset="0"/>
              </a:rPr>
              <a:t>1</a:t>
            </a:r>
            <a:endParaRPr lang="en-GB" sz="1867" b="1">
              <a:solidFill>
                <a:schemeClr val="bg1"/>
              </a:solidFill>
              <a:latin typeface="Montserrat Semi" charset="0"/>
              <a:ea typeface="Montserrat Semi" charset="0"/>
              <a:cs typeface="Montserrat Semi" charset="0"/>
            </a:endParaRPr>
          </a:p>
        </p:txBody>
      </p:sp>
      <p:sp>
        <p:nvSpPr>
          <p:cNvPr id="3" name="Text Placeholder 2">
            <a:extLst>
              <a:ext uri="{FF2B5EF4-FFF2-40B4-BE49-F238E27FC236}">
                <a16:creationId xmlns:a16="http://schemas.microsoft.com/office/drawing/2014/main" id="{11E82745-0A21-D34C-865A-80A6DEC524C0}"/>
              </a:ext>
            </a:extLst>
          </p:cNvPr>
          <p:cNvSpPr>
            <a:spLocks noGrp="1"/>
          </p:cNvSpPr>
          <p:nvPr>
            <p:ph type="body" sz="quarter" idx="11"/>
          </p:nvPr>
        </p:nvSpPr>
        <p:spPr>
          <a:xfrm>
            <a:off x="36945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7" name="Text Placeholder 2">
            <a:extLst>
              <a:ext uri="{FF2B5EF4-FFF2-40B4-BE49-F238E27FC236}">
                <a16:creationId xmlns:a16="http://schemas.microsoft.com/office/drawing/2014/main" id="{677DFA3C-8D64-7245-921C-2256D858183C}"/>
              </a:ext>
            </a:extLst>
          </p:cNvPr>
          <p:cNvSpPr>
            <a:spLocks noGrp="1"/>
          </p:cNvSpPr>
          <p:nvPr>
            <p:ph type="body" sz="quarter" idx="12"/>
          </p:nvPr>
        </p:nvSpPr>
        <p:spPr>
          <a:xfrm>
            <a:off x="3084857"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8" name="Text Placeholder 2">
            <a:extLst>
              <a:ext uri="{FF2B5EF4-FFF2-40B4-BE49-F238E27FC236}">
                <a16:creationId xmlns:a16="http://schemas.microsoft.com/office/drawing/2014/main" id="{D94DA16A-9136-914E-AF78-BED41BE6A199}"/>
              </a:ext>
            </a:extLst>
          </p:cNvPr>
          <p:cNvSpPr>
            <a:spLocks noGrp="1"/>
          </p:cNvSpPr>
          <p:nvPr>
            <p:ph type="body" sz="quarter" idx="13"/>
          </p:nvPr>
        </p:nvSpPr>
        <p:spPr>
          <a:xfrm>
            <a:off x="569134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9" name="Text Placeholder 2">
            <a:extLst>
              <a:ext uri="{FF2B5EF4-FFF2-40B4-BE49-F238E27FC236}">
                <a16:creationId xmlns:a16="http://schemas.microsoft.com/office/drawing/2014/main" id="{EDCC0069-BD82-7A43-8C0E-0C780051E00B}"/>
              </a:ext>
            </a:extLst>
          </p:cNvPr>
          <p:cNvSpPr>
            <a:spLocks noGrp="1"/>
          </p:cNvSpPr>
          <p:nvPr>
            <p:ph type="body" sz="quarter" idx="14"/>
          </p:nvPr>
        </p:nvSpPr>
        <p:spPr>
          <a:xfrm>
            <a:off x="8297839"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cxnSp>
        <p:nvCxnSpPr>
          <p:cNvPr id="27" name="Straight Connector 26">
            <a:extLst>
              <a:ext uri="{FF2B5EF4-FFF2-40B4-BE49-F238E27FC236}">
                <a16:creationId xmlns:a16="http://schemas.microsoft.com/office/drawing/2014/main" id="{A382C63F-7DE6-2149-AF01-EA821090464D}"/>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36" name="Shape 30">
            <a:extLst>
              <a:ext uri="{FF2B5EF4-FFF2-40B4-BE49-F238E27FC236}">
                <a16:creationId xmlns:a16="http://schemas.microsoft.com/office/drawing/2014/main" id="{A4519A10-3C66-8840-AFFE-B4D5E24B084A}"/>
              </a:ext>
            </a:extLst>
          </p:cNvPr>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tx2"/>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pic>
        <p:nvPicPr>
          <p:cNvPr id="37" name="Picture 36">
            <a:extLst>
              <a:ext uri="{FF2B5EF4-FFF2-40B4-BE49-F238E27FC236}">
                <a16:creationId xmlns:a16="http://schemas.microsoft.com/office/drawing/2014/main" id="{A3EFB44A-EFF2-144C-BBCE-5BD0561EE8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23" name="TextBox 22">
            <a:extLst>
              <a:ext uri="{FF2B5EF4-FFF2-40B4-BE49-F238E27FC236}">
                <a16:creationId xmlns:a16="http://schemas.microsoft.com/office/drawing/2014/main" id="{F3DFC3D9-BBAC-3E43-83D4-2C72DBCEAFE7}"/>
              </a:ext>
            </a:extLst>
          </p:cNvPr>
          <p:cNvSpPr txBox="1"/>
          <p:nvPr userDrawn="1"/>
        </p:nvSpPr>
        <p:spPr>
          <a:xfrm>
            <a:off x="532485" y="3310199"/>
            <a:ext cx="282568"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1</a:t>
            </a:r>
            <a:endParaRPr lang="en-GB" sz="1867" b="0" i="0">
              <a:solidFill>
                <a:schemeClr val="bg1"/>
              </a:solidFill>
              <a:latin typeface="Montserrat Light" pitchFamily="2" charset="77"/>
              <a:ea typeface="Montserrat Semi" charset="0"/>
              <a:cs typeface="Montserrat Semi" charset="0"/>
            </a:endParaRPr>
          </a:p>
        </p:txBody>
      </p:sp>
      <p:sp>
        <p:nvSpPr>
          <p:cNvPr id="24" name="TextBox 23">
            <a:extLst>
              <a:ext uri="{FF2B5EF4-FFF2-40B4-BE49-F238E27FC236}">
                <a16:creationId xmlns:a16="http://schemas.microsoft.com/office/drawing/2014/main" id="{01ECEF8F-2ECE-9F47-8C92-CC1DDB86EA33}"/>
              </a:ext>
            </a:extLst>
          </p:cNvPr>
          <p:cNvSpPr txBox="1"/>
          <p:nvPr userDrawn="1"/>
        </p:nvSpPr>
        <p:spPr>
          <a:xfrm>
            <a:off x="3129066"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2</a:t>
            </a:r>
            <a:endParaRPr lang="en-GB" sz="1867" b="0" i="0">
              <a:solidFill>
                <a:schemeClr val="bg1"/>
              </a:solidFill>
              <a:latin typeface="Montserrat Light" pitchFamily="2" charset="77"/>
              <a:ea typeface="Montserrat Semi" charset="0"/>
              <a:cs typeface="Montserrat Semi" charset="0"/>
            </a:endParaRPr>
          </a:p>
        </p:txBody>
      </p:sp>
      <p:sp>
        <p:nvSpPr>
          <p:cNvPr id="25" name="TextBox 24">
            <a:extLst>
              <a:ext uri="{FF2B5EF4-FFF2-40B4-BE49-F238E27FC236}">
                <a16:creationId xmlns:a16="http://schemas.microsoft.com/office/drawing/2014/main" id="{B2800777-BD38-604A-8DA2-1625EE1DFD24}"/>
              </a:ext>
            </a:extLst>
          </p:cNvPr>
          <p:cNvSpPr txBox="1"/>
          <p:nvPr userDrawn="1"/>
        </p:nvSpPr>
        <p:spPr>
          <a:xfrm>
            <a:off x="5725645"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3</a:t>
            </a:r>
            <a:endParaRPr lang="en-GB" sz="1867" b="0" i="0">
              <a:solidFill>
                <a:schemeClr val="bg1"/>
              </a:solidFill>
              <a:latin typeface="Montserrat Light" pitchFamily="2" charset="77"/>
              <a:ea typeface="Montserrat Semi" charset="0"/>
              <a:cs typeface="Montserrat Semi" charset="0"/>
            </a:endParaRPr>
          </a:p>
        </p:txBody>
      </p:sp>
      <p:sp>
        <p:nvSpPr>
          <p:cNvPr id="26" name="TextBox 25">
            <a:extLst>
              <a:ext uri="{FF2B5EF4-FFF2-40B4-BE49-F238E27FC236}">
                <a16:creationId xmlns:a16="http://schemas.microsoft.com/office/drawing/2014/main" id="{76EAA304-121F-E04A-924D-6382EB6443D8}"/>
              </a:ext>
            </a:extLst>
          </p:cNvPr>
          <p:cNvSpPr txBox="1"/>
          <p:nvPr userDrawn="1"/>
        </p:nvSpPr>
        <p:spPr>
          <a:xfrm>
            <a:off x="8342653"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4</a:t>
            </a:r>
            <a:endParaRPr lang="en-GB" sz="1867" b="0" i="0">
              <a:solidFill>
                <a:schemeClr val="bg1"/>
              </a:solidFill>
              <a:latin typeface="Montserrat Light" pitchFamily="2" charset="77"/>
              <a:ea typeface="Montserrat Semi" charset="0"/>
              <a:cs typeface="Montserrat Semi" charset="0"/>
            </a:endParaRPr>
          </a:p>
        </p:txBody>
      </p:sp>
    </p:spTree>
    <p:extLst>
      <p:ext uri="{BB962C8B-B14F-4D97-AF65-F5344CB8AC3E}">
        <p14:creationId xmlns:p14="http://schemas.microsoft.com/office/powerpoint/2010/main" val="2089607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793061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65636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198872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254285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933041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18960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8096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71526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864182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251622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33570949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026295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228101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9084032"/>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768652615"/>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148611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37507739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00046020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85051816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98513620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86154886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15312051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4/24/2025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4/24/2025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614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1219170" rtl="0" eaLnBrk="1" latinLnBrk="0" hangingPunct="1">
        <a:lnSpc>
          <a:spcPts val="2800"/>
        </a:lnSpc>
        <a:spcBef>
          <a:spcPct val="0"/>
        </a:spcBef>
        <a:buNone/>
        <a:defRPr sz="2400" b="0" i="0" kern="1200">
          <a:solidFill>
            <a:schemeClr val="tx1"/>
          </a:solidFill>
          <a:latin typeface="Montserrat Medium" charset="0"/>
          <a:ea typeface="Montserrat Medium" charset="0"/>
          <a:cs typeface="Montserrat Medium"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783568"/>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1976410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6" Type="http://schemas.openxmlformats.org/officeDocument/2006/relationships/image" Target="../media/image112.png"/><Relationship Id="rId21" Type="http://schemas.openxmlformats.org/officeDocument/2006/relationships/hyperlink" Target="https://uneekor.com/" TargetMode="External"/><Relationship Id="rId42" Type="http://schemas.openxmlformats.org/officeDocument/2006/relationships/image" Target="../media/image120.png"/><Relationship Id="rId47" Type="http://schemas.openxmlformats.org/officeDocument/2006/relationships/hyperlink" Target="https://eylea.us/s/" TargetMode="External"/><Relationship Id="rId63" Type="http://schemas.openxmlformats.org/officeDocument/2006/relationships/hyperlink" Target="https://coveragex.com/" TargetMode="External"/><Relationship Id="rId68" Type="http://schemas.openxmlformats.org/officeDocument/2006/relationships/image" Target="../media/image133.png"/><Relationship Id="rId2" Type="http://schemas.openxmlformats.org/officeDocument/2006/relationships/notesSlide" Target="../notesSlides/notesSlide9.xml"/><Relationship Id="rId16" Type="http://schemas.openxmlformats.org/officeDocument/2006/relationships/image" Target="../media/image107.png"/><Relationship Id="rId29" Type="http://schemas.openxmlformats.org/officeDocument/2006/relationships/hyperlink" Target="https://dailygem.com/" TargetMode="External"/><Relationship Id="rId11" Type="http://schemas.openxmlformats.org/officeDocument/2006/relationships/hyperlink" Target="https://www.branchfurniture.com/" TargetMode="External"/><Relationship Id="rId24" Type="http://schemas.openxmlformats.org/officeDocument/2006/relationships/image" Target="../media/image111.png"/><Relationship Id="rId32" Type="http://schemas.openxmlformats.org/officeDocument/2006/relationships/image" Target="../media/image115.png"/><Relationship Id="rId37" Type="http://schemas.openxmlformats.org/officeDocument/2006/relationships/hyperlink" Target="https://www.bradyunited.org/" TargetMode="External"/><Relationship Id="rId40" Type="http://schemas.openxmlformats.org/officeDocument/2006/relationships/image" Target="../media/image119.png"/><Relationship Id="rId45" Type="http://schemas.openxmlformats.org/officeDocument/2006/relationships/hyperlink" Target="https://www.xolair.com/" TargetMode="External"/><Relationship Id="rId53" Type="http://schemas.openxmlformats.org/officeDocument/2006/relationships/hyperlink" Target="https://www.wegovy.com/" TargetMode="External"/><Relationship Id="rId58" Type="http://schemas.openxmlformats.org/officeDocument/2006/relationships/image" Target="../media/image128.png"/><Relationship Id="rId66" Type="http://schemas.openxmlformats.org/officeDocument/2006/relationships/image" Target="../media/image132.png"/><Relationship Id="rId74" Type="http://schemas.openxmlformats.org/officeDocument/2006/relationships/image" Target="../media/image136.png"/><Relationship Id="rId5" Type="http://schemas.openxmlformats.org/officeDocument/2006/relationships/hyperlink" Target="https://vmcdrinks.com/" TargetMode="External"/><Relationship Id="rId61" Type="http://schemas.openxmlformats.org/officeDocument/2006/relationships/hyperlink" Target="https://www.debtmd.com/" TargetMode="External"/><Relationship Id="rId19" Type="http://schemas.openxmlformats.org/officeDocument/2006/relationships/hyperlink" Target="https://www.trxtraining.com/" TargetMode="External"/><Relationship Id="rId14" Type="http://schemas.openxmlformats.org/officeDocument/2006/relationships/image" Target="../media/image48.png"/><Relationship Id="rId22" Type="http://schemas.openxmlformats.org/officeDocument/2006/relationships/image" Target="../media/image110.png"/><Relationship Id="rId27" Type="http://schemas.openxmlformats.org/officeDocument/2006/relationships/hyperlink" Target="https://vitahustle.com/" TargetMode="External"/><Relationship Id="rId30" Type="http://schemas.openxmlformats.org/officeDocument/2006/relationships/image" Target="../media/image114.png"/><Relationship Id="rId35" Type="http://schemas.openxmlformats.org/officeDocument/2006/relationships/hyperlink" Target="https://puppyfoodbank.org/" TargetMode="External"/><Relationship Id="rId43" Type="http://schemas.openxmlformats.org/officeDocument/2006/relationships/hyperlink" Target="https://www.evernorth.com/" TargetMode="External"/><Relationship Id="rId48" Type="http://schemas.openxmlformats.org/officeDocument/2006/relationships/image" Target="../media/image123.png"/><Relationship Id="rId56" Type="http://schemas.openxmlformats.org/officeDocument/2006/relationships/image" Target="../media/image127.png"/><Relationship Id="rId64" Type="http://schemas.openxmlformats.org/officeDocument/2006/relationships/image" Target="../media/image131.jpeg"/><Relationship Id="rId69" Type="http://schemas.openxmlformats.org/officeDocument/2006/relationships/hyperlink" Target="https://www.shoplc.com/" TargetMode="External"/><Relationship Id="rId8" Type="http://schemas.openxmlformats.org/officeDocument/2006/relationships/image" Target="../media/image104.png"/><Relationship Id="rId51" Type="http://schemas.openxmlformats.org/officeDocument/2006/relationships/hyperlink" Target="https://tredausa.com/" TargetMode="External"/><Relationship Id="rId72" Type="http://schemas.openxmlformats.org/officeDocument/2006/relationships/image" Target="../media/image135.png"/><Relationship Id="rId3" Type="http://schemas.openxmlformats.org/officeDocument/2006/relationships/image" Target="../media/image102.png"/><Relationship Id="rId12" Type="http://schemas.openxmlformats.org/officeDocument/2006/relationships/image" Target="../media/image106.png"/><Relationship Id="rId17" Type="http://schemas.openxmlformats.org/officeDocument/2006/relationships/hyperlink" Target="https://www.hotelxcaretmexico.com/en/" TargetMode="External"/><Relationship Id="rId25" Type="http://schemas.openxmlformats.org/officeDocument/2006/relationships/hyperlink" Target="https://dosedaily.co/" TargetMode="External"/><Relationship Id="rId33" Type="http://schemas.openxmlformats.org/officeDocument/2006/relationships/hyperlink" Target="https://us.bright-sky.org/" TargetMode="External"/><Relationship Id="rId38" Type="http://schemas.openxmlformats.org/officeDocument/2006/relationships/image" Target="../media/image118.png"/><Relationship Id="rId46" Type="http://schemas.openxmlformats.org/officeDocument/2006/relationships/image" Target="../media/image122.png"/><Relationship Id="rId59" Type="http://schemas.openxmlformats.org/officeDocument/2006/relationships/hyperlink" Target="https://yrefy.com/" TargetMode="External"/><Relationship Id="rId67" Type="http://schemas.openxmlformats.org/officeDocument/2006/relationships/hyperlink" Target="https://cliceyewear.com/" TargetMode="External"/><Relationship Id="rId20" Type="http://schemas.openxmlformats.org/officeDocument/2006/relationships/image" Target="../media/image109.png"/><Relationship Id="rId41" Type="http://schemas.openxmlformats.org/officeDocument/2006/relationships/hyperlink" Target="https://www.deltasigmatheta.org/" TargetMode="External"/><Relationship Id="rId54" Type="http://schemas.openxmlformats.org/officeDocument/2006/relationships/image" Target="../media/image126.png"/><Relationship Id="rId62" Type="http://schemas.openxmlformats.org/officeDocument/2006/relationships/image" Target="../media/image130.png"/><Relationship Id="rId70" Type="http://schemas.openxmlformats.org/officeDocument/2006/relationships/image" Target="../media/image134.jpeg"/><Relationship Id="rId1" Type="http://schemas.openxmlformats.org/officeDocument/2006/relationships/slideLayout" Target="../slideLayouts/slideLayout7.xml"/><Relationship Id="rId6" Type="http://schemas.openxmlformats.org/officeDocument/2006/relationships/image" Target="../media/image103.png"/><Relationship Id="rId15" Type="http://schemas.openxmlformats.org/officeDocument/2006/relationships/hyperlink" Target="https://www.oceaniacruises.com/" TargetMode="External"/><Relationship Id="rId23" Type="http://schemas.openxmlformats.org/officeDocument/2006/relationships/hyperlink" Target="https://www.gogamechange.com/" TargetMode="External"/><Relationship Id="rId28" Type="http://schemas.openxmlformats.org/officeDocument/2006/relationships/image" Target="../media/image113.png"/><Relationship Id="rId36" Type="http://schemas.openxmlformats.org/officeDocument/2006/relationships/image" Target="../media/image117.png"/><Relationship Id="rId49" Type="http://schemas.openxmlformats.org/officeDocument/2006/relationships/hyperlink" Target="https://www.airsupra.com/" TargetMode="External"/><Relationship Id="rId57" Type="http://schemas.openxmlformats.org/officeDocument/2006/relationships/hyperlink" Target="https://www.paze.com/" TargetMode="External"/><Relationship Id="rId10" Type="http://schemas.openxmlformats.org/officeDocument/2006/relationships/image" Target="../media/image105.png"/><Relationship Id="rId31" Type="http://schemas.openxmlformats.org/officeDocument/2006/relationships/hyperlink" Target="https://dogsinc.org/" TargetMode="External"/><Relationship Id="rId44" Type="http://schemas.openxmlformats.org/officeDocument/2006/relationships/image" Target="../media/image121.png"/><Relationship Id="rId52" Type="http://schemas.openxmlformats.org/officeDocument/2006/relationships/image" Target="../media/image125.png"/><Relationship Id="rId60" Type="http://schemas.openxmlformats.org/officeDocument/2006/relationships/image" Target="../media/image129.png"/><Relationship Id="rId65" Type="http://schemas.openxmlformats.org/officeDocument/2006/relationships/hyperlink" Target="https://rhoback.com/" TargetMode="External"/><Relationship Id="rId73" Type="http://schemas.openxmlformats.org/officeDocument/2006/relationships/hyperlink" Target="https://www.thisisaday.com/" TargetMode="External"/><Relationship Id="rId4" Type="http://schemas.openxmlformats.org/officeDocument/2006/relationships/image" Target="../media/image24.png"/><Relationship Id="rId9" Type="http://schemas.openxmlformats.org/officeDocument/2006/relationships/hyperlink" Target="https://theholiball.com/" TargetMode="External"/><Relationship Id="rId13" Type="http://schemas.openxmlformats.org/officeDocument/2006/relationships/hyperlink" Target="https://boarderie.com/" TargetMode="External"/><Relationship Id="rId18" Type="http://schemas.openxmlformats.org/officeDocument/2006/relationships/image" Target="../media/image108.png"/><Relationship Id="rId39" Type="http://schemas.openxmlformats.org/officeDocument/2006/relationships/hyperlink" Target="https://www.projectfreedom.org/" TargetMode="External"/><Relationship Id="rId34" Type="http://schemas.openxmlformats.org/officeDocument/2006/relationships/image" Target="../media/image116.png"/><Relationship Id="rId50" Type="http://schemas.openxmlformats.org/officeDocument/2006/relationships/image" Target="../media/image124.png"/><Relationship Id="rId55" Type="http://schemas.openxmlformats.org/officeDocument/2006/relationships/hyperlink" Target="https://facet.com/" TargetMode="External"/><Relationship Id="rId7" Type="http://schemas.openxmlformats.org/officeDocument/2006/relationships/hyperlink" Target="https://www.wheatleyvodka.com/" TargetMode="External"/><Relationship Id="rId71" Type="http://schemas.openxmlformats.org/officeDocument/2006/relationships/hyperlink" Target="https://www.honeylov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18" Type="http://schemas.openxmlformats.org/officeDocument/2006/relationships/image" Target="../media/image152.png"/><Relationship Id="rId26" Type="http://schemas.openxmlformats.org/officeDocument/2006/relationships/image" Target="../media/image160.png"/><Relationship Id="rId3" Type="http://schemas.openxmlformats.org/officeDocument/2006/relationships/image" Target="../media/image24.png"/><Relationship Id="rId21" Type="http://schemas.openxmlformats.org/officeDocument/2006/relationships/image" Target="../media/image155.png"/><Relationship Id="rId7" Type="http://schemas.openxmlformats.org/officeDocument/2006/relationships/image" Target="../media/image141.png"/><Relationship Id="rId12" Type="http://schemas.openxmlformats.org/officeDocument/2006/relationships/image" Target="../media/image146.png"/><Relationship Id="rId17" Type="http://schemas.openxmlformats.org/officeDocument/2006/relationships/image" Target="../media/image151.png"/><Relationship Id="rId25" Type="http://schemas.openxmlformats.org/officeDocument/2006/relationships/image" Target="../media/image159.png"/><Relationship Id="rId2" Type="http://schemas.openxmlformats.org/officeDocument/2006/relationships/chart" Target="../charts/chart4.xml"/><Relationship Id="rId16" Type="http://schemas.openxmlformats.org/officeDocument/2006/relationships/image" Target="../media/image150.png"/><Relationship Id="rId20" Type="http://schemas.openxmlformats.org/officeDocument/2006/relationships/image" Target="../media/image154.jpeg"/><Relationship Id="rId1" Type="http://schemas.openxmlformats.org/officeDocument/2006/relationships/slideLayout" Target="../slideLayouts/slideLayout7.xml"/><Relationship Id="rId6" Type="http://schemas.openxmlformats.org/officeDocument/2006/relationships/image" Target="../media/image140.png"/><Relationship Id="rId11" Type="http://schemas.openxmlformats.org/officeDocument/2006/relationships/image" Target="../media/image145.png"/><Relationship Id="rId24" Type="http://schemas.openxmlformats.org/officeDocument/2006/relationships/image" Target="../media/image158.png"/><Relationship Id="rId5" Type="http://schemas.openxmlformats.org/officeDocument/2006/relationships/image" Target="../media/image139.png"/><Relationship Id="rId15" Type="http://schemas.openxmlformats.org/officeDocument/2006/relationships/image" Target="../media/image149.png"/><Relationship Id="rId23" Type="http://schemas.openxmlformats.org/officeDocument/2006/relationships/image" Target="../media/image157.png"/><Relationship Id="rId28" Type="http://schemas.openxmlformats.org/officeDocument/2006/relationships/image" Target="../media/image162.png"/><Relationship Id="rId10" Type="http://schemas.openxmlformats.org/officeDocument/2006/relationships/image" Target="../media/image144.png"/><Relationship Id="rId19" Type="http://schemas.openxmlformats.org/officeDocument/2006/relationships/image" Target="../media/image153.jpe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8.png"/><Relationship Id="rId22" Type="http://schemas.openxmlformats.org/officeDocument/2006/relationships/image" Target="../media/image156.png"/><Relationship Id="rId27" Type="http://schemas.openxmlformats.org/officeDocument/2006/relationships/image" Target="../media/image161.png"/></Relationships>
</file>

<file path=ppt/slides/_rels/slide14.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5.png"/><Relationship Id="rId5" Type="http://schemas.openxmlformats.org/officeDocument/2006/relationships/hyperlink" Target="https://www.ispot.tv/ad/6eRt/squad-busters-lifes-more-fun-featuring-chris-hemsworth-christina-ricci-dolph-lundgren" TargetMode="Externa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66.png"/><Relationship Id="rId4" Type="http://schemas.openxmlformats.org/officeDocument/2006/relationships/hyperlink" Target="https://www.ispot.tv/ad/fQLW/gin-and-juice-still-gin-a-toast-between-legends-featuring-snoop-dogg-and-dr-dr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7.jpeg"/><Relationship Id="rId5" Type="http://schemas.openxmlformats.org/officeDocument/2006/relationships/hyperlink" Target="https://www.ispot.tv/ad/fhaf/matsato-winter-sale-say-hello-70-discount" TargetMode="Externa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8.png"/><Relationship Id="rId5" Type="http://schemas.openxmlformats.org/officeDocument/2006/relationships/hyperlink" Target="https://www.ispot.tv/ad/fcQg/clocks-and-colours-holiday-sale-great-stories-up-to-40-off" TargetMode="Externa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9.png"/><Relationship Id="rId5" Type="http://schemas.openxmlformats.org/officeDocument/2006/relationships/hyperlink" Target="https://www.ispot.tv/ad/fWAU/woxer-black-friday-designed-by-women-up-to-30-off" TargetMode="Externa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hyperlink" Target="https://www.ispot.tv/ad/fPTa/pacagen-cat-allergen-neutralizing-spray-dr-evan-zhao" TargetMode="Externa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1.jpeg"/><Relationship Id="rId5" Type="http://schemas.openxmlformats.org/officeDocument/2006/relationships/hyperlink" Target="https://www.ispot.tv/ad/6ewF/lumineux-ambassadors-non-toxic-toothpaste-loren" TargetMode="Externa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74.png"/><Relationship Id="rId13" Type="http://schemas.openxmlformats.org/officeDocument/2006/relationships/image" Target="../media/image177.png"/><Relationship Id="rId18" Type="http://schemas.openxmlformats.org/officeDocument/2006/relationships/hyperlink" Target="https://thevab.com/insight/best-in-show?utm_source=wttv-fy-2024&amp;utm_medium=vab-insights&amp;utm_campaign=" TargetMode="External"/><Relationship Id="rId3" Type="http://schemas.openxmlformats.org/officeDocument/2006/relationships/hyperlink" Target="https://thevab.com/" TargetMode="External"/><Relationship Id="rId7" Type="http://schemas.openxmlformats.org/officeDocument/2006/relationships/hyperlink" Target="https://thevab.com/insight/sustained-tv-ads-website-app-visitors?utm_source=wttv-fy-2024&amp;utm_medium=vab-insights&amp;utm_campaign=" TargetMode="External"/><Relationship Id="rId12" Type="http://schemas.openxmlformats.org/officeDocument/2006/relationships/hyperlink" Target="https://thevab.com/insight/welcome-to-tv-fy-2023?utm_source=wttv-fy-2024&amp;utm_medium=vab-insights&amp;utm_campaign=" TargetMode="External"/><Relationship Id="rId17" Type="http://schemas.openxmlformats.org/officeDocument/2006/relationships/image" Target="../media/image179.png"/><Relationship Id="rId2" Type="http://schemas.openxmlformats.org/officeDocument/2006/relationships/notesSlide" Target="../notesSlides/notesSlide20.xml"/><Relationship Id="rId16" Type="http://schemas.openxmlformats.org/officeDocument/2006/relationships/hyperlink" Target="https://thevab.com/insight/25-streaming-trends?utm_source=wttv-fy-2024&amp;utm_medium=vab-insights&amp;utm_campaign=" TargetMode="External"/><Relationship Id="rId20" Type="http://schemas.openxmlformats.org/officeDocument/2006/relationships/hyperlink" Target="https://thevab.com/upfront-planning-resources?utm_source=wttv-fy-2024&amp;utm_medium=vab-insights&amp;utm_campaign=" TargetMode="External"/><Relationship Id="rId1" Type="http://schemas.openxmlformats.org/officeDocument/2006/relationships/slideLayout" Target="../slideLayouts/slideLayout7.xml"/><Relationship Id="rId6" Type="http://schemas.openxmlformats.org/officeDocument/2006/relationships/hyperlink" Target="https://thevab.com/team-board" TargetMode="External"/><Relationship Id="rId11" Type="http://schemas.openxmlformats.org/officeDocument/2006/relationships/image" Target="../media/image176.png"/><Relationship Id="rId5" Type="http://schemas.openxmlformats.org/officeDocument/2006/relationships/image" Target="../media/image24.png"/><Relationship Id="rId15" Type="http://schemas.openxmlformats.org/officeDocument/2006/relationships/image" Target="../media/image178.png"/><Relationship Id="rId10" Type="http://schemas.openxmlformats.org/officeDocument/2006/relationships/hyperlink" Target="https://thevab.com/insight/breaking-through?utm_source=wttv-fy-2024&amp;utm_medium=vab-insights&amp;utm_campaign=" TargetMode="External"/><Relationship Id="rId19" Type="http://schemas.openxmlformats.org/officeDocument/2006/relationships/image" Target="../media/image180.png"/><Relationship Id="rId4" Type="http://schemas.openxmlformats.org/officeDocument/2006/relationships/image" Target="../media/image173.png"/><Relationship Id="rId9" Type="http://schemas.openxmlformats.org/officeDocument/2006/relationships/image" Target="../media/image175.jpeg"/><Relationship Id="rId14" Type="http://schemas.openxmlformats.org/officeDocument/2006/relationships/hyperlink" Target="https://thevab.com/insight/welcome-to-tv-1h-2024?utm_source=wttv-fy-2024&amp;utm_medium=vab-insights&amp;utm_campaig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17" Type="http://schemas.openxmlformats.org/officeDocument/2006/relationships/hyperlink" Target="https://www.popilush.com/" TargetMode="External"/><Relationship Id="rId299" Type="http://schemas.openxmlformats.org/officeDocument/2006/relationships/hyperlink" Target="https://poderlatinx.org/" TargetMode="External"/><Relationship Id="rId21" Type="http://schemas.openxmlformats.org/officeDocument/2006/relationships/hyperlink" Target="https://henrymeds.com/" TargetMode="External"/><Relationship Id="rId63" Type="http://schemas.openxmlformats.org/officeDocument/2006/relationships/hyperlink" Target="https://www.drpower.com/" TargetMode="External"/><Relationship Id="rId159" Type="http://schemas.openxmlformats.org/officeDocument/2006/relationships/hyperlink" Target="https://www.doggiehush.com/" TargetMode="External"/><Relationship Id="rId324" Type="http://schemas.openxmlformats.org/officeDocument/2006/relationships/hyperlink" Target="https://www.veteransuccess.org/" TargetMode="External"/><Relationship Id="rId170" Type="http://schemas.openxmlformats.org/officeDocument/2006/relationships/hyperlink" Target="https://dosedaily.co/" TargetMode="External"/><Relationship Id="rId226" Type="http://schemas.openxmlformats.org/officeDocument/2006/relationships/hyperlink" Target="https://www.humaneworld.org/en/issue/access-care-pets" TargetMode="External"/><Relationship Id="rId268" Type="http://schemas.openxmlformats.org/officeDocument/2006/relationships/hyperlink" Target="https://mercychefs.com/" TargetMode="External"/><Relationship Id="rId32" Type="http://schemas.openxmlformats.org/officeDocument/2006/relationships/hyperlink" Target="https://lemmelive.com/" TargetMode="External"/><Relationship Id="rId74" Type="http://schemas.openxmlformats.org/officeDocument/2006/relationships/hyperlink" Target="https://getboldify.com/" TargetMode="External"/><Relationship Id="rId128" Type="http://schemas.openxmlformats.org/officeDocument/2006/relationships/hyperlink" Target="https://www.hotelxcaretmexico.com/en/" TargetMode="External"/><Relationship Id="rId5" Type="http://schemas.openxmlformats.org/officeDocument/2006/relationships/hyperlink" Target="https://www.bullshotcarpet.com/Home" TargetMode="External"/><Relationship Id="rId181" Type="http://schemas.openxmlformats.org/officeDocument/2006/relationships/hyperlink" Target="https://origininvestments.com/" TargetMode="External"/><Relationship Id="rId237" Type="http://schemas.openxmlformats.org/officeDocument/2006/relationships/hyperlink" Target="https://bruntworkwear.com/" TargetMode="External"/><Relationship Id="rId279" Type="http://schemas.openxmlformats.org/officeDocument/2006/relationships/hyperlink" Target="https://www.aliexpress.us/" TargetMode="External"/><Relationship Id="rId43" Type="http://schemas.openxmlformats.org/officeDocument/2006/relationships/hyperlink" Target="https://www.mypatriotsupply.com/" TargetMode="External"/><Relationship Id="rId139" Type="http://schemas.openxmlformats.org/officeDocument/2006/relationships/hyperlink" Target="https://www.pureflix.com/" TargetMode="External"/><Relationship Id="rId290" Type="http://schemas.openxmlformats.org/officeDocument/2006/relationships/hyperlink" Target="https://www.nellaspec.com/" TargetMode="External"/><Relationship Id="rId304" Type="http://schemas.openxmlformats.org/officeDocument/2006/relationships/hyperlink" Target="https://thecushionlab.com/" TargetMode="External"/><Relationship Id="rId85" Type="http://schemas.openxmlformats.org/officeDocument/2006/relationships/hyperlink" Target="https://policyfetch.com/home/" TargetMode="External"/><Relationship Id="rId150" Type="http://schemas.openxmlformats.org/officeDocument/2006/relationships/hyperlink" Target="https://www.okta.com/" TargetMode="External"/><Relationship Id="rId192" Type="http://schemas.openxmlformats.org/officeDocument/2006/relationships/hyperlink" Target="https://financebuzz.com/" TargetMode="External"/><Relationship Id="rId206" Type="http://schemas.openxmlformats.org/officeDocument/2006/relationships/hyperlink" Target="https://squadbusters.supercell.com/" TargetMode="External"/><Relationship Id="rId248" Type="http://schemas.openxmlformats.org/officeDocument/2006/relationships/hyperlink" Target="https://www.cookunity.com/" TargetMode="External"/><Relationship Id="rId12" Type="http://schemas.openxmlformats.org/officeDocument/2006/relationships/hyperlink" Target="https://www.camzyos.com/" TargetMode="External"/><Relationship Id="rId108" Type="http://schemas.openxmlformats.org/officeDocument/2006/relationships/hyperlink" Target="https://www.iberogast.com/" TargetMode="External"/><Relationship Id="rId315" Type="http://schemas.openxmlformats.org/officeDocument/2006/relationships/hyperlink" Target="https://www.remindmagazine.com/" TargetMode="External"/><Relationship Id="rId54" Type="http://schemas.openxmlformats.org/officeDocument/2006/relationships/hyperlink" Target="https://bluemanpills.com/" TargetMode="External"/><Relationship Id="rId96" Type="http://schemas.openxmlformats.org/officeDocument/2006/relationships/hyperlink" Target="https://www.getangelride.com/" TargetMode="External"/><Relationship Id="rId161" Type="http://schemas.openxmlformats.org/officeDocument/2006/relationships/hyperlink" Target="https://poshpeanut.com/" TargetMode="External"/><Relationship Id="rId217" Type="http://schemas.openxmlformats.org/officeDocument/2006/relationships/hyperlink" Target="https://swmc.com/" TargetMode="External"/><Relationship Id="rId259" Type="http://schemas.openxmlformats.org/officeDocument/2006/relationships/hyperlink" Target="https://www.factsabouttalc.com/ltl" TargetMode="External"/><Relationship Id="rId23" Type="http://schemas.openxmlformats.org/officeDocument/2006/relationships/hyperlink" Target="https://www.ussteel.com/" TargetMode="External"/><Relationship Id="rId119" Type="http://schemas.openxmlformats.org/officeDocument/2006/relationships/hyperlink" Target="https://www.montanaknifecompany.com/" TargetMode="External"/><Relationship Id="rId270" Type="http://schemas.openxmlformats.org/officeDocument/2006/relationships/hyperlink" Target="https://fsforum.com/" TargetMode="External"/><Relationship Id="rId326" Type="http://schemas.openxmlformats.org/officeDocument/2006/relationships/hyperlink" Target="https://www.enhertu.com/" TargetMode="External"/><Relationship Id="rId65" Type="http://schemas.openxmlformats.org/officeDocument/2006/relationships/hyperlink" Target="https://www.tgw.com/" TargetMode="External"/><Relationship Id="rId130" Type="http://schemas.openxmlformats.org/officeDocument/2006/relationships/hyperlink" Target="https://gameabove.com/" TargetMode="External"/><Relationship Id="rId172" Type="http://schemas.openxmlformats.org/officeDocument/2006/relationships/hyperlink" Target="https://www.rjchq.org/" TargetMode="External"/><Relationship Id="rId228" Type="http://schemas.openxmlformats.org/officeDocument/2006/relationships/hyperlink" Target="https://crimpit.com/" TargetMode="External"/><Relationship Id="rId281" Type="http://schemas.openxmlformats.org/officeDocument/2006/relationships/hyperlink" Target="https://mortgagematchup.com/" TargetMode="External"/><Relationship Id="rId34" Type="http://schemas.openxmlformats.org/officeDocument/2006/relationships/hyperlink" Target="https://shopliquidrubber.com/" TargetMode="External"/><Relationship Id="rId76" Type="http://schemas.openxmlformats.org/officeDocument/2006/relationships/hyperlink" Target="https://www.monopolygo.com/" TargetMode="External"/><Relationship Id="rId141" Type="http://schemas.openxmlformats.org/officeDocument/2006/relationships/hyperlink" Target="https://taffy.com/" TargetMode="External"/><Relationship Id="rId7" Type="http://schemas.openxmlformats.org/officeDocument/2006/relationships/hyperlink" Target="https://dimebeautyco.com/" TargetMode="External"/><Relationship Id="rId183" Type="http://schemas.openxmlformats.org/officeDocument/2006/relationships/hyperlink" Target="https://www.sleepmasters.co.za/" TargetMode="External"/><Relationship Id="rId239" Type="http://schemas.openxmlformats.org/officeDocument/2006/relationships/hyperlink" Target="https://vitahustle.com/" TargetMode="External"/><Relationship Id="rId250" Type="http://schemas.openxmlformats.org/officeDocument/2006/relationships/hyperlink" Target="https://www.point.me/" TargetMode="External"/><Relationship Id="rId271" Type="http://schemas.openxmlformats.org/officeDocument/2006/relationships/hyperlink" Target="https://studentsforlife.org/" TargetMode="External"/><Relationship Id="rId292" Type="http://schemas.openxmlformats.org/officeDocument/2006/relationships/hyperlink" Target="https://drinkclearfast.com/" TargetMode="External"/><Relationship Id="rId306" Type="http://schemas.openxmlformats.org/officeDocument/2006/relationships/hyperlink" Target="https://us.strauss.com/" TargetMode="External"/><Relationship Id="rId24" Type="http://schemas.openxmlformats.org/officeDocument/2006/relationships/hyperlink" Target="https://www.jewlr.com/" TargetMode="External"/><Relationship Id="rId45" Type="http://schemas.openxmlformats.org/officeDocument/2006/relationships/hyperlink" Target="https://yrefy.com/" TargetMode="External"/><Relationship Id="rId66" Type="http://schemas.openxmlformats.org/officeDocument/2006/relationships/hyperlink" Target="https://mymobilex.com/" TargetMode="External"/><Relationship Id="rId87" Type="http://schemas.openxmlformats.org/officeDocument/2006/relationships/hyperlink" Target="https://www.slumberpod.com/" TargetMode="External"/><Relationship Id="rId110" Type="http://schemas.openxmlformats.org/officeDocument/2006/relationships/hyperlink" Target="https://www.bradyunited.org/" TargetMode="External"/><Relationship Id="rId131" Type="http://schemas.openxmlformats.org/officeDocument/2006/relationships/hyperlink" Target="https://syfovre.com/" TargetMode="External"/><Relationship Id="rId327" Type="http://schemas.openxmlformats.org/officeDocument/2006/relationships/hyperlink" Target="https://woxer.com/" TargetMode="External"/><Relationship Id="rId152" Type="http://schemas.openxmlformats.org/officeDocument/2006/relationships/hyperlink" Target="https://leegreenwood.com/" TargetMode="External"/><Relationship Id="rId173" Type="http://schemas.openxmlformats.org/officeDocument/2006/relationships/hyperlink" Target="https://growtrax.com/" TargetMode="External"/><Relationship Id="rId194" Type="http://schemas.openxmlformats.org/officeDocument/2006/relationships/hyperlink" Target="https://www.shoplc.com/" TargetMode="External"/><Relationship Id="rId208" Type="http://schemas.openxmlformats.org/officeDocument/2006/relationships/hyperlink" Target="https://blissy.com/" TargetMode="External"/><Relationship Id="rId229" Type="http://schemas.openxmlformats.org/officeDocument/2006/relationships/hyperlink" Target="https://takethesis.com/" TargetMode="External"/><Relationship Id="rId240" Type="http://schemas.openxmlformats.org/officeDocument/2006/relationships/hyperlink" Target="https://www.asrt.org/" TargetMode="External"/><Relationship Id="rId261" Type="http://schemas.openxmlformats.org/officeDocument/2006/relationships/hyperlink" Target="https://www.coign.com/" TargetMode="External"/><Relationship Id="rId14" Type="http://schemas.openxmlformats.org/officeDocument/2006/relationships/hyperlink" Target="https://facet.com/" TargetMode="External"/><Relationship Id="rId35" Type="http://schemas.openxmlformats.org/officeDocument/2006/relationships/hyperlink" Target="https://www.transcodetherapeutics.com/" TargetMode="External"/><Relationship Id="rId56" Type="http://schemas.openxmlformats.org/officeDocument/2006/relationships/hyperlink" Target="https://cufi.org/" TargetMode="External"/><Relationship Id="rId77" Type="http://schemas.openxmlformats.org/officeDocument/2006/relationships/hyperlink" Target="https://www.uft.org/get-involved/uft-political-action/uft-cope" TargetMode="External"/><Relationship Id="rId100" Type="http://schemas.openxmlformats.org/officeDocument/2006/relationships/hyperlink" Target="https://www.izervay.com/" TargetMode="External"/><Relationship Id="rId282" Type="http://schemas.openxmlformats.org/officeDocument/2006/relationships/hyperlink" Target="https://citybeauty.com/" TargetMode="External"/><Relationship Id="rId317" Type="http://schemas.openxmlformats.org/officeDocument/2006/relationships/hyperlink" Target="https://opill.com/" TargetMode="External"/><Relationship Id="rId8" Type="http://schemas.openxmlformats.org/officeDocument/2006/relationships/hyperlink" Target="https://preservegold.com/" TargetMode="External"/><Relationship Id="rId98" Type="http://schemas.openxmlformats.org/officeDocument/2006/relationships/hyperlink" Target="https://www.coppercompression.com/" TargetMode="External"/><Relationship Id="rId121" Type="http://schemas.openxmlformats.org/officeDocument/2006/relationships/hyperlink" Target="https://www.accident.com/" TargetMode="External"/><Relationship Id="rId142" Type="http://schemas.openxmlformats.org/officeDocument/2006/relationships/hyperlink" Target="https://decoragirlz.com/" TargetMode="External"/><Relationship Id="rId163" Type="http://schemas.openxmlformats.org/officeDocument/2006/relationships/hyperlink" Target="https://incogni.com/" TargetMode="External"/><Relationship Id="rId184" Type="http://schemas.openxmlformats.org/officeDocument/2006/relationships/hyperlink" Target="https://www.theinfinitereality.com/" TargetMode="External"/><Relationship Id="rId219" Type="http://schemas.openxmlformats.org/officeDocument/2006/relationships/hyperlink" Target="https://www.elastic.co/" TargetMode="External"/><Relationship Id="rId230" Type="http://schemas.openxmlformats.org/officeDocument/2006/relationships/hyperlink" Target="https://feetures.com/" TargetMode="External"/><Relationship Id="rId251" Type="http://schemas.openxmlformats.org/officeDocument/2006/relationships/hyperlink" Target="https://drmartypets.com/" TargetMode="External"/><Relationship Id="rId25" Type="http://schemas.openxmlformats.org/officeDocument/2006/relationships/hyperlink" Target="https://www.iqair.com/" TargetMode="External"/><Relationship Id="rId46" Type="http://schemas.openxmlformats.org/officeDocument/2006/relationships/hyperlink" Target="https://www.oarhealth.com/" TargetMode="External"/><Relationship Id="rId67" Type="http://schemas.openxmlformats.org/officeDocument/2006/relationships/hyperlink" Target="https://fibrobiologics.com/" TargetMode="External"/><Relationship Id="rId272" Type="http://schemas.openxmlformats.org/officeDocument/2006/relationships/hyperlink" Target="https://mybls.com/" TargetMode="External"/><Relationship Id="rId293" Type="http://schemas.openxmlformats.org/officeDocument/2006/relationships/hyperlink" Target="https://www.gld.com/" TargetMode="External"/><Relationship Id="rId307" Type="http://schemas.openxmlformats.org/officeDocument/2006/relationships/hyperlink" Target="https://www.mymagictails.com/" TargetMode="External"/><Relationship Id="rId328" Type="http://schemas.openxmlformats.org/officeDocument/2006/relationships/hyperlink" Target="https://www.wisconsindairy.org/" TargetMode="External"/><Relationship Id="rId88" Type="http://schemas.openxmlformats.org/officeDocument/2006/relationships/hyperlink" Target="https://www.sellmyhousefast.com/" TargetMode="External"/><Relationship Id="rId111" Type="http://schemas.openxmlformats.org/officeDocument/2006/relationships/hyperlink" Target="https://www.buypocketvac.com/" TargetMode="External"/><Relationship Id="rId132" Type="http://schemas.openxmlformats.org/officeDocument/2006/relationships/hyperlink" Target="https://collarsandco.com/" TargetMode="External"/><Relationship Id="rId153" Type="http://schemas.openxmlformats.org/officeDocument/2006/relationships/hyperlink" Target="https://pacagen.com/" TargetMode="External"/><Relationship Id="rId174" Type="http://schemas.openxmlformats.org/officeDocument/2006/relationships/hyperlink" Target="https://www.skinesa.com/" TargetMode="External"/><Relationship Id="rId195" Type="http://schemas.openxmlformats.org/officeDocument/2006/relationships/hyperlink" Target="https://www.thisisaday.com/" TargetMode="External"/><Relationship Id="rId209" Type="http://schemas.openxmlformats.org/officeDocument/2006/relationships/hyperlink" Target="https://www.metagenics.com/" TargetMode="External"/><Relationship Id="rId220" Type="http://schemas.openxmlformats.org/officeDocument/2006/relationships/hyperlink" Target="https://lumineuxhealth.com/" TargetMode="External"/><Relationship Id="rId241" Type="http://schemas.openxmlformats.org/officeDocument/2006/relationships/hyperlink" Target="https://www.feathersnapcam.com/" TargetMode="External"/><Relationship Id="rId15" Type="http://schemas.openxmlformats.org/officeDocument/2006/relationships/hyperlink" Target="https://shop.cuddly.com/" TargetMode="External"/><Relationship Id="rId36" Type="http://schemas.openxmlformats.org/officeDocument/2006/relationships/hyperlink" Target="https://us.pluvicto.com/" TargetMode="External"/><Relationship Id="rId57" Type="http://schemas.openxmlformats.org/officeDocument/2006/relationships/hyperlink" Target="https://www.crowe.com/" TargetMode="External"/><Relationship Id="rId262" Type="http://schemas.openxmlformats.org/officeDocument/2006/relationships/hyperlink" Target="https://www.felo.com/en/" TargetMode="External"/><Relationship Id="rId283" Type="http://schemas.openxmlformats.org/officeDocument/2006/relationships/hyperlink" Target="https://www.picanova.com/" TargetMode="External"/><Relationship Id="rId318" Type="http://schemas.openxmlformats.org/officeDocument/2006/relationships/hyperlink" Target="https://www.thewondercleaner.com/" TargetMode="External"/><Relationship Id="rId78" Type="http://schemas.openxmlformats.org/officeDocument/2006/relationships/hyperlink" Target="https://www.branchfurniture.com/" TargetMode="External"/><Relationship Id="rId99" Type="http://schemas.openxmlformats.org/officeDocument/2006/relationships/hyperlink" Target="https://www.theufl.com/teams/arlington" TargetMode="External"/><Relationship Id="rId101" Type="http://schemas.openxmlformats.org/officeDocument/2006/relationships/hyperlink" Target="https://www.evernorth.com/" TargetMode="External"/><Relationship Id="rId122" Type="http://schemas.openxmlformats.org/officeDocument/2006/relationships/hyperlink" Target="https://anthemgoldco.com/" TargetMode="External"/><Relationship Id="rId143" Type="http://schemas.openxmlformats.org/officeDocument/2006/relationships/hyperlink" Target="https://www.gmrgold.com/" TargetMode="External"/><Relationship Id="rId164" Type="http://schemas.openxmlformats.org/officeDocument/2006/relationships/hyperlink" Target="https://www.revivalrugs.com/" TargetMode="External"/><Relationship Id="rId185" Type="http://schemas.openxmlformats.org/officeDocument/2006/relationships/hyperlink" Target="https://www.theufl.com/teams/dc" TargetMode="External"/><Relationship Id="rId9" Type="http://schemas.openxmlformats.org/officeDocument/2006/relationships/hyperlink" Target="https://www.nutriusbody.com/" TargetMode="External"/><Relationship Id="rId210" Type="http://schemas.openxmlformats.org/officeDocument/2006/relationships/hyperlink" Target="https://coveragex.com/" TargetMode="External"/><Relationship Id="rId26" Type="http://schemas.openxmlformats.org/officeDocument/2006/relationships/hyperlink" Target="https://okyopharma.com/" TargetMode="External"/><Relationship Id="rId231" Type="http://schemas.openxmlformats.org/officeDocument/2006/relationships/hyperlink" Target="https://vmcdrinks.com/" TargetMode="External"/><Relationship Id="rId252" Type="http://schemas.openxmlformats.org/officeDocument/2006/relationships/hyperlink" Target="https://www.graza.co/" TargetMode="External"/><Relationship Id="rId273" Type="http://schemas.openxmlformats.org/officeDocument/2006/relationships/hyperlink" Target="http://www.reliancemedicarehelpline.com/" TargetMode="External"/><Relationship Id="rId294" Type="http://schemas.openxmlformats.org/officeDocument/2006/relationships/hyperlink" Target="https://www.angelsenvy.com/us/en/" TargetMode="External"/><Relationship Id="rId308" Type="http://schemas.openxmlformats.org/officeDocument/2006/relationships/hyperlink" Target="https://firstliberty.org/" TargetMode="External"/><Relationship Id="rId329" Type="http://schemas.openxmlformats.org/officeDocument/2006/relationships/hyperlink" Target="https://dailygem.com/" TargetMode="External"/><Relationship Id="rId47" Type="http://schemas.openxmlformats.org/officeDocument/2006/relationships/hyperlink" Target="https://www.uwm.com/" TargetMode="External"/><Relationship Id="rId68" Type="http://schemas.openxmlformats.org/officeDocument/2006/relationships/hyperlink" Target="https://www.airsupra.com/" TargetMode="External"/><Relationship Id="rId89" Type="http://schemas.openxmlformats.org/officeDocument/2006/relationships/hyperlink" Target="https://www.villeroy-boch.com/" TargetMode="External"/><Relationship Id="rId112" Type="http://schemas.openxmlformats.org/officeDocument/2006/relationships/hyperlink" Target="https://fh.co/" TargetMode="External"/><Relationship Id="rId133" Type="http://schemas.openxmlformats.org/officeDocument/2006/relationships/hyperlink" Target="https://www.twc.health/" TargetMode="External"/><Relationship Id="rId154" Type="http://schemas.openxmlformats.org/officeDocument/2006/relationships/hyperlink" Target="https://sportsbook.fanatics.com/" TargetMode="External"/><Relationship Id="rId175" Type="http://schemas.openxmlformats.org/officeDocument/2006/relationships/hyperlink" Target="https://www.greatlakesconservativesfund.com/" TargetMode="External"/><Relationship Id="rId196" Type="http://schemas.openxmlformats.org/officeDocument/2006/relationships/hyperlink" Target="https://simplerhaircolor.com/" TargetMode="External"/><Relationship Id="rId200" Type="http://schemas.openxmlformats.org/officeDocument/2006/relationships/hyperlink" Target="https://www.save50.com/" TargetMode="External"/><Relationship Id="rId16" Type="http://schemas.openxmlformats.org/officeDocument/2006/relationships/hyperlink" Target="https://www.coventrydirect.com/" TargetMode="External"/><Relationship Id="rId221" Type="http://schemas.openxmlformats.org/officeDocument/2006/relationships/hyperlink" Target="https://enlivex.com/" TargetMode="External"/><Relationship Id="rId242" Type="http://schemas.openxmlformats.org/officeDocument/2006/relationships/hyperlink" Target="https://oldglorybank.com/" TargetMode="External"/><Relationship Id="rId263" Type="http://schemas.openxmlformats.org/officeDocument/2006/relationships/hyperlink" Target="https://sturdrinks.com/" TargetMode="External"/><Relationship Id="rId284" Type="http://schemas.openxmlformats.org/officeDocument/2006/relationships/hyperlink" Target="https://www.campbellriskmanagement.com/" TargetMode="External"/><Relationship Id="rId319" Type="http://schemas.openxmlformats.org/officeDocument/2006/relationships/hyperlink" Target="https://www.falscara.com/" TargetMode="External"/><Relationship Id="rId37" Type="http://schemas.openxmlformats.org/officeDocument/2006/relationships/hyperlink" Target="https://rightforamericapac.com/" TargetMode="External"/><Relationship Id="rId58" Type="http://schemas.openxmlformats.org/officeDocument/2006/relationships/hyperlink" Target="https://www.johnnywas.com/" TargetMode="External"/><Relationship Id="rId79" Type="http://schemas.openxmlformats.org/officeDocument/2006/relationships/hyperlink" Target="https://www.gogamechange.com/" TargetMode="External"/><Relationship Id="rId102" Type="http://schemas.openxmlformats.org/officeDocument/2006/relationships/hyperlink" Target="https://wonder-ads.com/" TargetMode="External"/><Relationship Id="rId123" Type="http://schemas.openxmlformats.org/officeDocument/2006/relationships/hyperlink" Target="https://pillow4pain.com/" TargetMode="External"/><Relationship Id="rId144" Type="http://schemas.openxmlformats.org/officeDocument/2006/relationships/hyperlink" Target="https://www.resortpass.com/" TargetMode="External"/><Relationship Id="rId330" Type="http://schemas.openxmlformats.org/officeDocument/2006/relationships/hyperlink" Target="https://www.ryzesuperfoods.com/" TargetMode="External"/><Relationship Id="rId90" Type="http://schemas.openxmlformats.org/officeDocument/2006/relationships/hyperlink" Target="https://madeinusa.com/" TargetMode="External"/><Relationship Id="rId165" Type="http://schemas.openxmlformats.org/officeDocument/2006/relationships/hyperlink" Target="https://www.jackarcher.com/" TargetMode="External"/><Relationship Id="rId186" Type="http://schemas.openxmlformats.org/officeDocument/2006/relationships/hyperlink" Target="https://www.chamberlain.edu/" TargetMode="External"/><Relationship Id="rId211" Type="http://schemas.openxmlformats.org/officeDocument/2006/relationships/hyperlink" Target="https://www.utdallas.edu/" TargetMode="External"/><Relationship Id="rId232" Type="http://schemas.openxmlformats.org/officeDocument/2006/relationships/hyperlink" Target="https://www.cbiz.com/" TargetMode="External"/><Relationship Id="rId253" Type="http://schemas.openxmlformats.org/officeDocument/2006/relationships/hyperlink" Target="https://winitbackpac.com/" TargetMode="External"/><Relationship Id="rId274" Type="http://schemas.openxmlformats.org/officeDocument/2006/relationships/hyperlink" Target="https://www.zymfentra.com/" TargetMode="External"/><Relationship Id="rId295" Type="http://schemas.openxmlformats.org/officeDocument/2006/relationships/hyperlink" Target="https://www.usaging.org/" TargetMode="External"/><Relationship Id="rId309" Type="http://schemas.openxmlformats.org/officeDocument/2006/relationships/hyperlink" Target="https://www.zukes.com/" TargetMode="External"/><Relationship Id="rId27" Type="http://schemas.openxmlformats.org/officeDocument/2006/relationships/hyperlink" Target="https://novaminerals.com.au/" TargetMode="External"/><Relationship Id="rId48" Type="http://schemas.openxmlformats.org/officeDocument/2006/relationships/hyperlink" Target="https://laserphotonics.com/" TargetMode="External"/><Relationship Id="rId69" Type="http://schemas.openxmlformats.org/officeDocument/2006/relationships/hyperlink" Target="https://us.bright-sky.org/" TargetMode="External"/><Relationship Id="rId113" Type="http://schemas.openxmlformats.org/officeDocument/2006/relationships/hyperlink" Target="https://saysh.com/" TargetMode="External"/><Relationship Id="rId134" Type="http://schemas.openxmlformats.org/officeDocument/2006/relationships/hyperlink" Target="https://www.compare.com/" TargetMode="External"/><Relationship Id="rId320" Type="http://schemas.openxmlformats.org/officeDocument/2006/relationships/hyperlink" Target="https://www.thorkitchen.com/" TargetMode="External"/><Relationship Id="rId80" Type="http://schemas.openxmlformats.org/officeDocument/2006/relationships/hyperlink" Target="https://betterplanbenefits.com/" TargetMode="External"/><Relationship Id="rId155" Type="http://schemas.openxmlformats.org/officeDocument/2006/relationships/hyperlink" Target="https://wearpact.com/" TargetMode="External"/><Relationship Id="rId176" Type="http://schemas.openxmlformats.org/officeDocument/2006/relationships/hyperlink" Target="https://www.trinitybiotech.com/" TargetMode="External"/><Relationship Id="rId197" Type="http://schemas.openxmlformats.org/officeDocument/2006/relationships/hyperlink" Target="https://visionmarinetechnologies.com/" TargetMode="External"/><Relationship Id="rId201" Type="http://schemas.openxmlformats.org/officeDocument/2006/relationships/hyperlink" Target="https://nufabrx.com/" TargetMode="External"/><Relationship Id="rId222" Type="http://schemas.openxmlformats.org/officeDocument/2006/relationships/hyperlink" Target="https://www.velsipity.com/" TargetMode="External"/><Relationship Id="rId243" Type="http://schemas.openxmlformats.org/officeDocument/2006/relationships/hyperlink" Target="https://www.healthcareforaction.com/" TargetMode="External"/><Relationship Id="rId264" Type="http://schemas.openxmlformats.org/officeDocument/2006/relationships/hyperlink" Target="https://www.clocksandcolours.com/" TargetMode="External"/><Relationship Id="rId285" Type="http://schemas.openxmlformats.org/officeDocument/2006/relationships/hyperlink" Target="https://www.energyfuels.com/" TargetMode="External"/><Relationship Id="rId17" Type="http://schemas.openxmlformats.org/officeDocument/2006/relationships/hyperlink" Target="https://imbxx.com/" TargetMode="External"/><Relationship Id="rId38" Type="http://schemas.openxmlformats.org/officeDocument/2006/relationships/hyperlink" Target="https://cliceyewear.com/" TargetMode="External"/><Relationship Id="rId59" Type="http://schemas.openxmlformats.org/officeDocument/2006/relationships/hyperlink" Target="https://havenhealthmgmt.org/" TargetMode="External"/><Relationship Id="rId103" Type="http://schemas.openxmlformats.org/officeDocument/2006/relationships/hyperlink" Target="https://zlinekitchen.com/" TargetMode="External"/><Relationship Id="rId124" Type="http://schemas.openxmlformats.org/officeDocument/2006/relationships/hyperlink" Target="https://voquezna.com/" TargetMode="External"/><Relationship Id="rId310" Type="http://schemas.openxmlformats.org/officeDocument/2006/relationships/hyperlink" Target="https://www.myalloy.com/" TargetMode="External"/><Relationship Id="rId70" Type="http://schemas.openxmlformats.org/officeDocument/2006/relationships/hyperlink" Target="https://www.oceaniacruises.com/" TargetMode="External"/><Relationship Id="rId91" Type="http://schemas.openxmlformats.org/officeDocument/2006/relationships/hyperlink" Target="https://takedownshop.com/" TargetMode="External"/><Relationship Id="rId145" Type="http://schemas.openxmlformats.org/officeDocument/2006/relationships/hyperlink" Target="https://www.theufl.com/teams/memphis" TargetMode="External"/><Relationship Id="rId166" Type="http://schemas.openxmlformats.org/officeDocument/2006/relationships/hyperlink" Target="https://www.trxtraining.com/" TargetMode="External"/><Relationship Id="rId187" Type="http://schemas.openxmlformats.org/officeDocument/2006/relationships/hyperlink" Target="https://www.replenzalabs.com/" TargetMode="External"/><Relationship Id="rId331" Type="http://schemas.openxmlformats.org/officeDocument/2006/relationships/hyperlink" Target="https://zomedica.com/" TargetMode="External"/><Relationship Id="rId1" Type="http://schemas.openxmlformats.org/officeDocument/2006/relationships/slideLayout" Target="../slideLayouts/slideLayout7.xml"/><Relationship Id="rId212" Type="http://schemas.openxmlformats.org/officeDocument/2006/relationships/hyperlink" Target="https://onlocationexp.com/" TargetMode="External"/><Relationship Id="rId233" Type="http://schemas.openxmlformats.org/officeDocument/2006/relationships/hyperlink" Target="https://noonprop33.com/" TargetMode="External"/><Relationship Id="rId254" Type="http://schemas.openxmlformats.org/officeDocument/2006/relationships/hyperlink" Target="https://www.simplemodern.com/" TargetMode="External"/><Relationship Id="rId28" Type="http://schemas.openxmlformats.org/officeDocument/2006/relationships/hyperlink" Target="https://www.bimzelx.com/" TargetMode="External"/><Relationship Id="rId49" Type="http://schemas.openxmlformats.org/officeDocument/2006/relationships/hyperlink" Target="https://natureslab.com/" TargetMode="External"/><Relationship Id="rId114" Type="http://schemas.openxmlformats.org/officeDocument/2006/relationships/hyperlink" Target="https://iflo.com/" TargetMode="External"/><Relationship Id="rId275" Type="http://schemas.openxmlformats.org/officeDocument/2006/relationships/hyperlink" Target="https://standwithukraine.com.ua/" TargetMode="External"/><Relationship Id="rId296" Type="http://schemas.openxmlformats.org/officeDocument/2006/relationships/hyperlink" Target="https://tredausa.com/" TargetMode="External"/><Relationship Id="rId300" Type="http://schemas.openxmlformats.org/officeDocument/2006/relationships/hyperlink" Target="https://www.z-modular.com/" TargetMode="External"/><Relationship Id="rId60" Type="http://schemas.openxmlformats.org/officeDocument/2006/relationships/hyperlink" Target="https://www.honeylove.com/" TargetMode="External"/><Relationship Id="rId81" Type="http://schemas.openxmlformats.org/officeDocument/2006/relationships/hyperlink" Target="https://www.kitnipbox.com/" TargetMode="External"/><Relationship Id="rId135" Type="http://schemas.openxmlformats.org/officeDocument/2006/relationships/hyperlink" Target="https://www.johnstonmurphy.com/home" TargetMode="External"/><Relationship Id="rId156" Type="http://schemas.openxmlformats.org/officeDocument/2006/relationships/hyperlink" Target="https://truthandcouragepac.com/" TargetMode="External"/><Relationship Id="rId177" Type="http://schemas.openxmlformats.org/officeDocument/2006/relationships/hyperlink" Target="https://aptevotherapeutics.com/" TargetMode="External"/><Relationship Id="rId198" Type="http://schemas.openxmlformats.org/officeDocument/2006/relationships/hyperlink" Target="https://www.paze.com/" TargetMode="External"/><Relationship Id="rId321" Type="http://schemas.openxmlformats.org/officeDocument/2006/relationships/hyperlink" Target="https://mantasleep.com/" TargetMode="External"/><Relationship Id="rId202" Type="http://schemas.openxmlformats.org/officeDocument/2006/relationships/hyperlink" Target="https://teaforte.com/" TargetMode="External"/><Relationship Id="rId223" Type="http://schemas.openxmlformats.org/officeDocument/2006/relationships/hyperlink" Target="https://www.invegasustennahcp.com/invega-hafyera/" TargetMode="External"/><Relationship Id="rId244" Type="http://schemas.openxmlformats.org/officeDocument/2006/relationships/hyperlink" Target="https://av24.org/" TargetMode="External"/><Relationship Id="rId18" Type="http://schemas.openxmlformats.org/officeDocument/2006/relationships/hyperlink" Target="https://gethlth.com/" TargetMode="External"/><Relationship Id="rId39" Type="http://schemas.openxmlformats.org/officeDocument/2006/relationships/hyperlink" Target="https://nebraskacorn.gov/" TargetMode="External"/><Relationship Id="rId265" Type="http://schemas.openxmlformats.org/officeDocument/2006/relationships/hyperlink" Target="https://bioaffinitytech.com/" TargetMode="External"/><Relationship Id="rId286" Type="http://schemas.openxmlformats.org/officeDocument/2006/relationships/hyperlink" Target="https://www.bmg360.com/" TargetMode="External"/><Relationship Id="rId50" Type="http://schemas.openxmlformats.org/officeDocument/2006/relationships/hyperlink" Target="https://inspirafinancial.com/" TargetMode="External"/><Relationship Id="rId104" Type="http://schemas.openxmlformats.org/officeDocument/2006/relationships/hyperlink" Target="https://storycorps.org/" TargetMode="External"/><Relationship Id="rId125" Type="http://schemas.openxmlformats.org/officeDocument/2006/relationships/hyperlink" Target="https://www.swash.com/" TargetMode="External"/><Relationship Id="rId146" Type="http://schemas.openxmlformats.org/officeDocument/2006/relationships/hyperlink" Target="https://www.thenationalcouncil.org/" TargetMode="External"/><Relationship Id="rId167" Type="http://schemas.openxmlformats.org/officeDocument/2006/relationships/hyperlink" Target="https://mylifeinabook.com/" TargetMode="External"/><Relationship Id="rId188" Type="http://schemas.openxmlformats.org/officeDocument/2006/relationships/hyperlink" Target="https://goldlinefinejewelers.com/" TargetMode="External"/><Relationship Id="rId311" Type="http://schemas.openxmlformats.org/officeDocument/2006/relationships/hyperlink" Target="https://turtleboxaudio.com/" TargetMode="External"/><Relationship Id="rId71" Type="http://schemas.openxmlformats.org/officeDocument/2006/relationships/hyperlink" Target="https://fullleafteacompany.com/" TargetMode="External"/><Relationship Id="rId92" Type="http://schemas.openxmlformats.org/officeDocument/2006/relationships/hyperlink" Target="https://www.particleformen.com/?store_switch=en" TargetMode="External"/><Relationship Id="rId213" Type="http://schemas.openxmlformats.org/officeDocument/2006/relationships/hyperlink" Target="https://www.debtmd.com/" TargetMode="External"/><Relationship Id="rId234" Type="http://schemas.openxmlformats.org/officeDocument/2006/relationships/hyperlink" Target="https://www.theufl.com/teams/michigan" TargetMode="External"/><Relationship Id="rId2" Type="http://schemas.openxmlformats.org/officeDocument/2006/relationships/notesSlide" Target="../notesSlides/notesSlide21.xml"/><Relationship Id="rId29" Type="http://schemas.openxmlformats.org/officeDocument/2006/relationships/hyperlink" Target="https://chomps.com/" TargetMode="External"/><Relationship Id="rId255" Type="http://schemas.openxmlformats.org/officeDocument/2006/relationships/hyperlink" Target="https://www.deltasigmatheta.org/" TargetMode="External"/><Relationship Id="rId276" Type="http://schemas.openxmlformats.org/officeDocument/2006/relationships/hyperlink" Target="https://beyondyoga.com/" TargetMode="External"/><Relationship Id="rId297" Type="http://schemas.openxmlformats.org/officeDocument/2006/relationships/hyperlink" Target="https://twoblindbrothers.com/" TargetMode="External"/><Relationship Id="rId40" Type="http://schemas.openxmlformats.org/officeDocument/2006/relationships/hyperlink" Target="https://strengthenhealthcare.org/" TargetMode="External"/><Relationship Id="rId115" Type="http://schemas.openxmlformats.org/officeDocument/2006/relationships/hyperlink" Target="https://www.rubrik.com/" TargetMode="External"/><Relationship Id="rId136" Type="http://schemas.openxmlformats.org/officeDocument/2006/relationships/hyperlink" Target="https://www.aerlingus.com/" TargetMode="External"/><Relationship Id="rId157" Type="http://schemas.openxmlformats.org/officeDocument/2006/relationships/hyperlink" Target="https://www.dayforce.com/" TargetMode="External"/><Relationship Id="rId178" Type="http://schemas.openxmlformats.org/officeDocument/2006/relationships/hyperlink" Target="https://zepbound.lilly.com/" TargetMode="External"/><Relationship Id="rId301" Type="http://schemas.openxmlformats.org/officeDocument/2006/relationships/hyperlink" Target="https://getduckvac.com/Home" TargetMode="External"/><Relationship Id="rId322" Type="http://schemas.openxmlformats.org/officeDocument/2006/relationships/hyperlink" Target="https://matsato.com/" TargetMode="External"/><Relationship Id="rId61" Type="http://schemas.openxmlformats.org/officeDocument/2006/relationships/hyperlink" Target="https://www.drinkhappythursday.com/av?url=https://www.drinkhappythursday.com/" TargetMode="External"/><Relationship Id="rId82" Type="http://schemas.openxmlformats.org/officeDocument/2006/relationships/hyperlink" Target="https://www.reflexmd.com/" TargetMode="External"/><Relationship Id="rId199" Type="http://schemas.openxmlformats.org/officeDocument/2006/relationships/hyperlink" Target="https://shopvictorycoins.com/" TargetMode="External"/><Relationship Id="rId203" Type="http://schemas.openxmlformats.org/officeDocument/2006/relationships/hyperlink" Target="https://www.ice.com/index" TargetMode="External"/><Relationship Id="rId19" Type="http://schemas.openxmlformats.org/officeDocument/2006/relationships/hyperlink" Target="https://dreandsnoop.com/" TargetMode="External"/><Relationship Id="rId224" Type="http://schemas.openxmlformats.org/officeDocument/2006/relationships/hyperlink" Target="https://www.taoclean.com/" TargetMode="External"/><Relationship Id="rId245" Type="http://schemas.openxmlformats.org/officeDocument/2006/relationships/hyperlink" Target="https://www.edfaction.org/edf-action-votes/" TargetMode="External"/><Relationship Id="rId266" Type="http://schemas.openxmlformats.org/officeDocument/2006/relationships/hyperlink" Target="https://www.eroxon.us/" TargetMode="External"/><Relationship Id="rId287" Type="http://schemas.openxmlformats.org/officeDocument/2006/relationships/hyperlink" Target="https://www.littlespoon.com/" TargetMode="External"/><Relationship Id="rId30" Type="http://schemas.openxmlformats.org/officeDocument/2006/relationships/hyperlink" Target="https://getairmoto.com/" TargetMode="External"/><Relationship Id="rId105" Type="http://schemas.openxmlformats.org/officeDocument/2006/relationships/hyperlink" Target="https://sundaysfordogs.com/" TargetMode="External"/><Relationship Id="rId126" Type="http://schemas.openxmlformats.org/officeDocument/2006/relationships/hyperlink" Target="https://www.valleystrong.com/" TargetMode="External"/><Relationship Id="rId147" Type="http://schemas.openxmlformats.org/officeDocument/2006/relationships/hyperlink" Target="https://preparedhero.com/" TargetMode="External"/><Relationship Id="rId168" Type="http://schemas.openxmlformats.org/officeDocument/2006/relationships/hyperlink" Target="https://www.flyexclusive.com/" TargetMode="External"/><Relationship Id="rId312" Type="http://schemas.openxmlformats.org/officeDocument/2006/relationships/hyperlink" Target="https://www.projectfreedom.org/" TargetMode="External"/><Relationship Id="rId51" Type="http://schemas.openxmlformats.org/officeDocument/2006/relationships/hyperlink" Target="https://www.moneybot5000.com/" TargetMode="External"/><Relationship Id="rId72" Type="http://schemas.openxmlformats.org/officeDocument/2006/relationships/hyperlink" Target="https://www.policypaul.com/" TargetMode="External"/><Relationship Id="rId93" Type="http://schemas.openxmlformats.org/officeDocument/2006/relationships/hyperlink" Target="https://www.perplexity.ai/" TargetMode="External"/><Relationship Id="rId189" Type="http://schemas.openxmlformats.org/officeDocument/2006/relationships/hyperlink" Target="https://puppyfoodbank.org/" TargetMode="External"/><Relationship Id="rId3" Type="http://schemas.openxmlformats.org/officeDocument/2006/relationships/image" Target="../media/image24.png"/><Relationship Id="rId214" Type="http://schemas.openxmlformats.org/officeDocument/2006/relationships/hyperlink" Target="https://www.nutrlusa.com/" TargetMode="External"/><Relationship Id="rId235" Type="http://schemas.openxmlformats.org/officeDocument/2006/relationships/hyperlink" Target="https://theholiball.com/" TargetMode="External"/><Relationship Id="rId256" Type="http://schemas.openxmlformats.org/officeDocument/2006/relationships/hyperlink" Target="https://stander.com/" TargetMode="External"/><Relationship Id="rId277" Type="http://schemas.openxmlformats.org/officeDocument/2006/relationships/hyperlink" Target="https://us.fable.com/" TargetMode="External"/><Relationship Id="rId298" Type="http://schemas.openxmlformats.org/officeDocument/2006/relationships/hyperlink" Target="https://www.canfite.com/" TargetMode="External"/><Relationship Id="rId116" Type="http://schemas.openxmlformats.org/officeDocument/2006/relationships/hyperlink" Target="https://www.miebo.com/" TargetMode="External"/><Relationship Id="rId137" Type="http://schemas.openxmlformats.org/officeDocument/2006/relationships/hyperlink" Target="https://www.arcticairicejet.com/" TargetMode="External"/><Relationship Id="rId158" Type="http://schemas.openxmlformats.org/officeDocument/2006/relationships/hyperlink" Target="https://www.trumpytrout.com/" TargetMode="External"/><Relationship Id="rId302" Type="http://schemas.openxmlformats.org/officeDocument/2006/relationships/hyperlink" Target="https://www.plus500.com/en/" TargetMode="External"/><Relationship Id="rId323" Type="http://schemas.openxmlformats.org/officeDocument/2006/relationships/hyperlink" Target="https://nexalin.com/" TargetMode="External"/><Relationship Id="rId20" Type="http://schemas.openxmlformats.org/officeDocument/2006/relationships/hyperlink" Target="https://eylea.us/s/" TargetMode="External"/><Relationship Id="rId41" Type="http://schemas.openxmlformats.org/officeDocument/2006/relationships/hyperlink" Target="https://www.emersoncollective.com/" TargetMode="External"/><Relationship Id="rId62" Type="http://schemas.openxmlformats.org/officeDocument/2006/relationships/hyperlink" Target="https://kinders.com/" TargetMode="External"/><Relationship Id="rId83" Type="http://schemas.openxmlformats.org/officeDocument/2006/relationships/hyperlink" Target="https://60degreespharma.com/" TargetMode="External"/><Relationship Id="rId179" Type="http://schemas.openxmlformats.org/officeDocument/2006/relationships/hyperlink" Target="https://truthsocial.com/" TargetMode="External"/><Relationship Id="rId190" Type="http://schemas.openxmlformats.org/officeDocument/2006/relationships/hyperlink" Target="https://doctorbutlers.com/" TargetMode="External"/><Relationship Id="rId204" Type="http://schemas.openxmlformats.org/officeDocument/2006/relationships/hyperlink" Target="https://www.soudahpeaks.com/" TargetMode="External"/><Relationship Id="rId225" Type="http://schemas.openxmlformats.org/officeDocument/2006/relationships/hyperlink" Target="https://www.arcaracing.com/" TargetMode="External"/><Relationship Id="rId246" Type="http://schemas.openxmlformats.org/officeDocument/2006/relationships/hyperlink" Target="https://ceramaxpot.ca/" TargetMode="External"/><Relationship Id="rId267" Type="http://schemas.openxmlformats.org/officeDocument/2006/relationships/hyperlink" Target="https://1password.com/" TargetMode="External"/><Relationship Id="rId288" Type="http://schemas.openxmlformats.org/officeDocument/2006/relationships/hyperlink" Target="https://www.trycharlottesweb.com/" TargetMode="External"/><Relationship Id="rId106" Type="http://schemas.openxmlformats.org/officeDocument/2006/relationships/hyperlink" Target="https://daveshotchicken.com/" TargetMode="External"/><Relationship Id="rId127" Type="http://schemas.openxmlformats.org/officeDocument/2006/relationships/hyperlink" Target="https://lukilab.com/" TargetMode="External"/><Relationship Id="rId313" Type="http://schemas.openxmlformats.org/officeDocument/2006/relationships/hyperlink" Target="https://howardcm.com/" TargetMode="External"/><Relationship Id="rId10" Type="http://schemas.openxmlformats.org/officeDocument/2006/relationships/hyperlink" Target="https://odelebeauty.com/" TargetMode="External"/><Relationship Id="rId31" Type="http://schemas.openxmlformats.org/officeDocument/2006/relationships/hyperlink" Target="https://vetsref.com/" TargetMode="External"/><Relationship Id="rId52" Type="http://schemas.openxmlformats.org/officeDocument/2006/relationships/hyperlink" Target="https://www.xolair.com/" TargetMode="External"/><Relationship Id="rId73" Type="http://schemas.openxmlformats.org/officeDocument/2006/relationships/hyperlink" Target="https://madisonavenuecouture.com/" TargetMode="External"/><Relationship Id="rId94" Type="http://schemas.openxmlformats.org/officeDocument/2006/relationships/hyperlink" Target="https://www.drinksuncruiser.com/" TargetMode="External"/><Relationship Id="rId148" Type="http://schemas.openxmlformats.org/officeDocument/2006/relationships/hyperlink" Target="https://www.allittakes.org/" TargetMode="External"/><Relationship Id="rId169" Type="http://schemas.openxmlformats.org/officeDocument/2006/relationships/hyperlink" Target="https://sunriseflourmill.com/" TargetMode="External"/><Relationship Id="rId4" Type="http://schemas.openxmlformats.org/officeDocument/2006/relationships/hyperlink" Target="https://www.wegovy.com/" TargetMode="External"/><Relationship Id="rId180" Type="http://schemas.openxmlformats.org/officeDocument/2006/relationships/hyperlink" Target="https://www.setriteplumbing.com/" TargetMode="External"/><Relationship Id="rId215" Type="http://schemas.openxmlformats.org/officeDocument/2006/relationships/hyperlink" Target="https://bellakitchenware.com/" TargetMode="External"/><Relationship Id="rId236" Type="http://schemas.openxmlformats.org/officeDocument/2006/relationships/hyperlink" Target="https://dogsinc.org/" TargetMode="External"/><Relationship Id="rId257" Type="http://schemas.openxmlformats.org/officeDocument/2006/relationships/hyperlink" Target="https://altaglobal.com/" TargetMode="External"/><Relationship Id="rId278" Type="http://schemas.openxmlformats.org/officeDocument/2006/relationships/hyperlink" Target="https://uneekor.com/" TargetMode="External"/><Relationship Id="rId303" Type="http://schemas.openxmlformats.org/officeDocument/2006/relationships/hyperlink" Target="https://www.uprinting.com/" TargetMode="External"/><Relationship Id="rId42" Type="http://schemas.openxmlformats.org/officeDocument/2006/relationships/hyperlink" Target="https://www.asbestos.com/" TargetMode="External"/><Relationship Id="rId84" Type="http://schemas.openxmlformats.org/officeDocument/2006/relationships/hyperlink" Target="https://www.harborfreight.com/" TargetMode="External"/><Relationship Id="rId138" Type="http://schemas.openxmlformats.org/officeDocument/2006/relationships/hyperlink" Target="https://www.zoetisus.com/products/dogs/librela/" TargetMode="External"/><Relationship Id="rId191" Type="http://schemas.openxmlformats.org/officeDocument/2006/relationships/hyperlink" Target="https://www.personalinjury.com/" TargetMode="External"/><Relationship Id="rId205" Type="http://schemas.openxmlformats.org/officeDocument/2006/relationships/hyperlink" Target="https://www.pichincha.com/" TargetMode="External"/><Relationship Id="rId247" Type="http://schemas.openxmlformats.org/officeDocument/2006/relationships/hyperlink" Target="https://www.goldstandardx.com/" TargetMode="External"/><Relationship Id="rId107" Type="http://schemas.openxmlformats.org/officeDocument/2006/relationships/hyperlink" Target="https://www.wheatleyvodka.com/" TargetMode="External"/><Relationship Id="rId289" Type="http://schemas.openxmlformats.org/officeDocument/2006/relationships/hyperlink" Target="https://chalkless.com/" TargetMode="External"/><Relationship Id="rId11" Type="http://schemas.openxmlformats.org/officeDocument/2006/relationships/hyperlink" Target="https://mystore.com/mycoffee" TargetMode="External"/><Relationship Id="rId53" Type="http://schemas.openxmlformats.org/officeDocument/2006/relationships/hyperlink" Target="https://treetop.com/" TargetMode="External"/><Relationship Id="rId149" Type="http://schemas.openxmlformats.org/officeDocument/2006/relationships/hyperlink" Target="https://mymedic.com/" TargetMode="External"/><Relationship Id="rId314" Type="http://schemas.openxmlformats.org/officeDocument/2006/relationships/hyperlink" Target="https://www.fishertraction.com/" TargetMode="External"/><Relationship Id="rId95" Type="http://schemas.openxmlformats.org/officeDocument/2006/relationships/hyperlink" Target="https://www.atlasfc.com.mx/" TargetMode="External"/><Relationship Id="rId160" Type="http://schemas.openxmlformats.org/officeDocument/2006/relationships/hyperlink" Target="https://www.tizianalifesciences.com/" TargetMode="External"/><Relationship Id="rId216" Type="http://schemas.openxmlformats.org/officeDocument/2006/relationships/hyperlink" Target="https://www.nordic.com/" TargetMode="External"/><Relationship Id="rId258" Type="http://schemas.openxmlformats.org/officeDocument/2006/relationships/hyperlink" Target="https://www.carawayhome.com/" TargetMode="External"/><Relationship Id="rId22" Type="http://schemas.openxmlformats.org/officeDocument/2006/relationships/hyperlink" Target="https://www.spoonfulofcomfort.com/" TargetMode="External"/><Relationship Id="rId64" Type="http://schemas.openxmlformats.org/officeDocument/2006/relationships/hyperlink" Target="https://gettingamericahelp.com/" TargetMode="External"/><Relationship Id="rId118" Type="http://schemas.openxmlformats.org/officeDocument/2006/relationships/hyperlink" Target="https://beekman1802.com/" TargetMode="External"/><Relationship Id="rId325" Type="http://schemas.openxmlformats.org/officeDocument/2006/relationships/hyperlink" Target="https://www.wearpepper.com/" TargetMode="External"/><Relationship Id="rId171" Type="http://schemas.openxmlformats.org/officeDocument/2006/relationships/hyperlink" Target="https://www.buyeverglow.com/" TargetMode="External"/><Relationship Id="rId227" Type="http://schemas.openxmlformats.org/officeDocument/2006/relationships/hyperlink" Target="https://www.eastcoastappliance.com/" TargetMode="External"/><Relationship Id="rId269" Type="http://schemas.openxmlformats.org/officeDocument/2006/relationships/hyperlink" Target="https://chalkboard.io/" TargetMode="External"/><Relationship Id="rId33" Type="http://schemas.openxmlformats.org/officeDocument/2006/relationships/hyperlink" Target="https://laundrysauce.com/" TargetMode="External"/><Relationship Id="rId129" Type="http://schemas.openxmlformats.org/officeDocument/2006/relationships/hyperlink" Target="https://flavortown-cookware.com/" TargetMode="External"/><Relationship Id="rId280" Type="http://schemas.openxmlformats.org/officeDocument/2006/relationships/hyperlink" Target="https://boarderie.com/" TargetMode="External"/><Relationship Id="rId75" Type="http://schemas.openxmlformats.org/officeDocument/2006/relationships/hyperlink" Target="https://www.arnoldpalmerspiked.com/" TargetMode="External"/><Relationship Id="rId140" Type="http://schemas.openxmlformats.org/officeDocument/2006/relationships/hyperlink" Target="https://angel.ai/" TargetMode="External"/><Relationship Id="rId182" Type="http://schemas.openxmlformats.org/officeDocument/2006/relationships/hyperlink" Target="https://rhoback.com/" TargetMode="External"/><Relationship Id="rId6" Type="http://schemas.openxmlformats.org/officeDocument/2006/relationships/hyperlink" Target="https://vitalfarms.com/" TargetMode="External"/><Relationship Id="rId238" Type="http://schemas.openxmlformats.org/officeDocument/2006/relationships/hyperlink" Target="https://kindscience.com/" TargetMode="External"/><Relationship Id="rId291" Type="http://schemas.openxmlformats.org/officeDocument/2006/relationships/hyperlink" Target="https://shop.jazwares.com/pages/squishmallows" TargetMode="External"/><Relationship Id="rId305" Type="http://schemas.openxmlformats.org/officeDocument/2006/relationships/hyperlink" Target="https://www.horsepowerscrubber.com/" TargetMode="External"/><Relationship Id="rId44" Type="http://schemas.openxmlformats.org/officeDocument/2006/relationships/hyperlink" Target="https://gemini.google.com/" TargetMode="External"/><Relationship Id="rId86" Type="http://schemas.openxmlformats.org/officeDocument/2006/relationships/hyperlink" Target="https://www.aewfigurefighters.com/" TargetMode="External"/><Relationship Id="rId151" Type="http://schemas.openxmlformats.org/officeDocument/2006/relationships/hyperlink" Target="https://www.qualialife.com/" TargetMode="External"/><Relationship Id="rId193" Type="http://schemas.openxmlformats.org/officeDocument/2006/relationships/hyperlink" Target="https://www.softminkyblankets.com/" TargetMode="External"/><Relationship Id="rId207" Type="http://schemas.openxmlformats.org/officeDocument/2006/relationships/hyperlink" Target="https://kapitus.com/" TargetMode="External"/><Relationship Id="rId249" Type="http://schemas.openxmlformats.org/officeDocument/2006/relationships/hyperlink" Target="https://syndicatesmokedown.com/" TargetMode="External"/><Relationship Id="rId13" Type="http://schemas.openxmlformats.org/officeDocument/2006/relationships/hyperlink" Target="https://www.lumen.me/" TargetMode="External"/><Relationship Id="rId109" Type="http://schemas.openxmlformats.org/officeDocument/2006/relationships/hyperlink" Target="https://www.buffalotracedistillery.com/our-brands/traveller-whiskey.html?srsltid=AfmBOooPArBPI4QRcEamMKnNj86Mtm1PX74Zdy3WqZbCYtj_Ucok_1LY" TargetMode="External"/><Relationship Id="rId260" Type="http://schemas.openxmlformats.org/officeDocument/2006/relationships/hyperlink" Target="https://www.mill.com/" TargetMode="External"/><Relationship Id="rId316" Type="http://schemas.openxmlformats.org/officeDocument/2006/relationships/hyperlink" Target="https://www.miraclebrand.co/" TargetMode="External"/><Relationship Id="rId55" Type="http://schemas.openxmlformats.org/officeDocument/2006/relationships/hyperlink" Target="https://edpnc.com/" TargetMode="External"/><Relationship Id="rId97" Type="http://schemas.openxmlformats.org/officeDocument/2006/relationships/hyperlink" Target="https://www.modularclosets.com/" TargetMode="External"/><Relationship Id="rId120" Type="http://schemas.openxmlformats.org/officeDocument/2006/relationships/hyperlink" Target="https://www.eatwholly.com/" TargetMode="External"/><Relationship Id="rId162" Type="http://schemas.openxmlformats.org/officeDocument/2006/relationships/hyperlink" Target="https://jolieskinco.com/" TargetMode="External"/><Relationship Id="rId218" Type="http://schemas.openxmlformats.org/officeDocument/2006/relationships/hyperlink" Target="https://digitalinnovationforamerica.com/" TargetMode="External"/></Relationships>
</file>

<file path=ppt/slides/_rels/slide28.xml.rels><?xml version="1.0" encoding="UTF-8" standalone="yes"?>
<Relationships xmlns="http://schemas.openxmlformats.org/package/2006/relationships"><Relationship Id="rId117" Type="http://schemas.openxmlformats.org/officeDocument/2006/relationships/hyperlink" Target="https://saysh.com/" TargetMode="External"/><Relationship Id="rId21" Type="http://schemas.openxmlformats.org/officeDocument/2006/relationships/image" Target="../media/image192.png"/><Relationship Id="rId42" Type="http://schemas.openxmlformats.org/officeDocument/2006/relationships/hyperlink" Target="https://sportsbook.fanatics.com/" TargetMode="External"/><Relationship Id="rId63" Type="http://schemas.openxmlformats.org/officeDocument/2006/relationships/hyperlink" Target="https://www.eroxon.us/" TargetMode="External"/><Relationship Id="rId84" Type="http://schemas.openxmlformats.org/officeDocument/2006/relationships/hyperlink" Target="https://www.popilush.com/" TargetMode="External"/><Relationship Id="rId16" Type="http://schemas.openxmlformats.org/officeDocument/2006/relationships/hyperlink" Target="https://wearpact.com/" TargetMode="External"/><Relationship Id="rId107" Type="http://schemas.openxmlformats.org/officeDocument/2006/relationships/hyperlink" Target="https://www.montanaknifecompany.com/" TargetMode="External"/><Relationship Id="rId11" Type="http://schemas.openxmlformats.org/officeDocument/2006/relationships/image" Target="../media/image187.png"/><Relationship Id="rId32" Type="http://schemas.openxmlformats.org/officeDocument/2006/relationships/hyperlink" Target="https://taffy.com/" TargetMode="External"/><Relationship Id="rId37" Type="http://schemas.openxmlformats.org/officeDocument/2006/relationships/image" Target="../media/image198.png"/><Relationship Id="rId53" Type="http://schemas.openxmlformats.org/officeDocument/2006/relationships/hyperlink" Target="https://www.twc.health/" TargetMode="External"/><Relationship Id="rId58" Type="http://schemas.openxmlformats.org/officeDocument/2006/relationships/hyperlink" Target="https://inspirafinancial.com/" TargetMode="External"/><Relationship Id="rId74" Type="http://schemas.openxmlformats.org/officeDocument/2006/relationships/hyperlink" Target="https://www.coppercompression.com/" TargetMode="External"/><Relationship Id="rId79" Type="http://schemas.openxmlformats.org/officeDocument/2006/relationships/hyperlink" Target="https://www.cookunity.com/" TargetMode="External"/><Relationship Id="rId102" Type="http://schemas.openxmlformats.org/officeDocument/2006/relationships/hyperlink" Target="https://www.softminkyblankets.com/" TargetMode="External"/><Relationship Id="rId123" Type="http://schemas.openxmlformats.org/officeDocument/2006/relationships/hyperlink" Target="https://www.thisisaday.com/" TargetMode="External"/><Relationship Id="rId128" Type="http://schemas.openxmlformats.org/officeDocument/2006/relationships/hyperlink" Target="https://mylifeinabook.com/" TargetMode="External"/><Relationship Id="rId5" Type="http://schemas.openxmlformats.org/officeDocument/2006/relationships/image" Target="../media/image184.png"/><Relationship Id="rId90" Type="http://schemas.openxmlformats.org/officeDocument/2006/relationships/hyperlink" Target="https://www.clocksandcolours.com/" TargetMode="External"/><Relationship Id="rId95" Type="http://schemas.openxmlformats.org/officeDocument/2006/relationships/hyperlink" Target="https://fullleafteacompany.com/" TargetMode="External"/><Relationship Id="rId22" Type="http://schemas.openxmlformats.org/officeDocument/2006/relationships/hyperlink" Target="https://www.mill.com/" TargetMode="External"/><Relationship Id="rId27" Type="http://schemas.openxmlformats.org/officeDocument/2006/relationships/image" Target="../media/image159.png"/><Relationship Id="rId43" Type="http://schemas.openxmlformats.org/officeDocument/2006/relationships/hyperlink" Target="https://kinders.com/" TargetMode="External"/><Relationship Id="rId48" Type="http://schemas.openxmlformats.org/officeDocument/2006/relationships/hyperlink" Target="https://dosedaily.co/" TargetMode="External"/><Relationship Id="rId64" Type="http://schemas.openxmlformats.org/officeDocument/2006/relationships/hyperlink" Target="https://www.nordic.com/" TargetMode="External"/><Relationship Id="rId69" Type="http://schemas.openxmlformats.org/officeDocument/2006/relationships/hyperlink" Target="https://kindscience.com/" TargetMode="External"/><Relationship Id="rId113" Type="http://schemas.openxmlformats.org/officeDocument/2006/relationships/hyperlink" Target="https://www.graza.co/" TargetMode="External"/><Relationship Id="rId118" Type="http://schemas.openxmlformats.org/officeDocument/2006/relationships/hyperlink" Target="https://theholiball.com/" TargetMode="External"/><Relationship Id="rId80" Type="http://schemas.openxmlformats.org/officeDocument/2006/relationships/hyperlink" Target="https://flavortown-cookware.com/" TargetMode="External"/><Relationship Id="rId85" Type="http://schemas.openxmlformats.org/officeDocument/2006/relationships/hyperlink" Target="https://dimebeautyco.com/" TargetMode="External"/><Relationship Id="rId12" Type="http://schemas.openxmlformats.org/officeDocument/2006/relationships/hyperlink" Target="https://lumineuxhealth.com/" TargetMode="External"/><Relationship Id="rId17" Type="http://schemas.openxmlformats.org/officeDocument/2006/relationships/image" Target="../media/image190.png"/><Relationship Id="rId33" Type="http://schemas.openxmlformats.org/officeDocument/2006/relationships/image" Target="../media/image196.png"/><Relationship Id="rId38" Type="http://schemas.openxmlformats.org/officeDocument/2006/relationships/hyperlink" Target="https://mantasleep.com/" TargetMode="External"/><Relationship Id="rId59" Type="http://schemas.openxmlformats.org/officeDocument/2006/relationships/hyperlink" Target="https://www.carawayhome.com/" TargetMode="External"/><Relationship Id="rId103" Type="http://schemas.openxmlformats.org/officeDocument/2006/relationships/hyperlink" Target="https://zlinekitchen.com/" TargetMode="External"/><Relationship Id="rId108" Type="http://schemas.openxmlformats.org/officeDocument/2006/relationships/hyperlink" Target="https://poshpeanut.com/" TargetMode="External"/><Relationship Id="rId124" Type="http://schemas.openxmlformats.org/officeDocument/2006/relationships/hyperlink" Target="https://www.doggiehush.com/" TargetMode="External"/><Relationship Id="rId129" Type="http://schemas.openxmlformats.org/officeDocument/2006/relationships/hyperlink" Target="https://uneekor.com/" TargetMode="External"/><Relationship Id="rId54" Type="http://schemas.openxmlformats.org/officeDocument/2006/relationships/hyperlink" Target="https://www.thorkitchen.com/" TargetMode="External"/><Relationship Id="rId70" Type="http://schemas.openxmlformats.org/officeDocument/2006/relationships/hyperlink" Target="https://www.trxtraining.com/" TargetMode="External"/><Relationship Id="rId75" Type="http://schemas.openxmlformats.org/officeDocument/2006/relationships/hyperlink" Target="https://www.lumen.me/" TargetMode="External"/><Relationship Id="rId91" Type="http://schemas.openxmlformats.org/officeDocument/2006/relationships/hyperlink" Target="https://vetsref.com/" TargetMode="External"/><Relationship Id="rId96" Type="http://schemas.openxmlformats.org/officeDocument/2006/relationships/hyperlink" Target="https://www.iqair.com/" TargetMode="External"/><Relationship Id="rId1" Type="http://schemas.openxmlformats.org/officeDocument/2006/relationships/slideLayout" Target="../slideLayouts/slideLayout7.xml"/><Relationship Id="rId6" Type="http://schemas.openxmlformats.org/officeDocument/2006/relationships/hyperlink" Target="https://www.aliexpress.us/" TargetMode="External"/><Relationship Id="rId23" Type="http://schemas.openxmlformats.org/officeDocument/2006/relationships/image" Target="../media/image74.png"/><Relationship Id="rId28" Type="http://schemas.openxmlformats.org/officeDocument/2006/relationships/hyperlink" Target="https://matsato.com/" TargetMode="External"/><Relationship Id="rId49" Type="http://schemas.openxmlformats.org/officeDocument/2006/relationships/hyperlink" Target="https://beekman1802.com/" TargetMode="External"/><Relationship Id="rId114" Type="http://schemas.openxmlformats.org/officeDocument/2006/relationships/hyperlink" Target="https://crimpit.com/" TargetMode="External"/><Relationship Id="rId119" Type="http://schemas.openxmlformats.org/officeDocument/2006/relationships/hyperlink" Target="https://www.jackarcher.com/" TargetMode="External"/><Relationship Id="rId44" Type="http://schemas.openxmlformats.org/officeDocument/2006/relationships/hyperlink" Target="https://chalkboard.io/" TargetMode="External"/><Relationship Id="rId60" Type="http://schemas.openxmlformats.org/officeDocument/2006/relationships/hyperlink" Target="https://blissy.com/" TargetMode="External"/><Relationship Id="rId65" Type="http://schemas.openxmlformats.org/officeDocument/2006/relationships/hyperlink" Target="https://getboldify.com/" TargetMode="External"/><Relationship Id="rId81" Type="http://schemas.openxmlformats.org/officeDocument/2006/relationships/hyperlink" Target="https://policyfetch.com/home/" TargetMode="External"/><Relationship Id="rId86" Type="http://schemas.openxmlformats.org/officeDocument/2006/relationships/hyperlink" Target="https://twoblindbrothers.com/" TargetMode="External"/><Relationship Id="rId130" Type="http://schemas.openxmlformats.org/officeDocument/2006/relationships/hyperlink" Target="https://cliceyewear.com/" TargetMode="External"/><Relationship Id="rId13" Type="http://schemas.openxmlformats.org/officeDocument/2006/relationships/image" Target="../media/image188.png"/><Relationship Id="rId18" Type="http://schemas.openxmlformats.org/officeDocument/2006/relationships/hyperlink" Target="https://yrefy.com/" TargetMode="External"/><Relationship Id="rId39" Type="http://schemas.openxmlformats.org/officeDocument/2006/relationships/image" Target="../media/image199.png"/><Relationship Id="rId109" Type="http://schemas.openxmlformats.org/officeDocument/2006/relationships/hyperlink" Target="https://bruntworkwear.com/" TargetMode="External"/><Relationship Id="rId34" Type="http://schemas.openxmlformats.org/officeDocument/2006/relationships/hyperlink" Target="https://citybeauty.com/" TargetMode="External"/><Relationship Id="rId50" Type="http://schemas.openxmlformats.org/officeDocument/2006/relationships/hyperlink" Target="https://thecushionlab.com/" TargetMode="External"/><Relationship Id="rId55" Type="http://schemas.openxmlformats.org/officeDocument/2006/relationships/hyperlink" Target="https://shopliquidrubber.com/" TargetMode="External"/><Relationship Id="rId76" Type="http://schemas.openxmlformats.org/officeDocument/2006/relationships/hyperlink" Target="https://rhoback.com/" TargetMode="External"/><Relationship Id="rId97" Type="http://schemas.openxmlformats.org/officeDocument/2006/relationships/hyperlink" Target="https://www.ryzesuperfoods.com/" TargetMode="External"/><Relationship Id="rId104" Type="http://schemas.openxmlformats.org/officeDocument/2006/relationships/hyperlink" Target="https://madisonavenuecouture.com/" TargetMode="External"/><Relationship Id="rId120" Type="http://schemas.openxmlformats.org/officeDocument/2006/relationships/hyperlink" Target="https://www.qualialife.com/" TargetMode="External"/><Relationship Id="rId125" Type="http://schemas.openxmlformats.org/officeDocument/2006/relationships/hyperlink" Target="https://mybls.com/" TargetMode="External"/><Relationship Id="rId7" Type="http://schemas.openxmlformats.org/officeDocument/2006/relationships/image" Target="../media/image185.png"/><Relationship Id="rId71" Type="http://schemas.openxmlformats.org/officeDocument/2006/relationships/hyperlink" Target="https://madeinusa.com/" TargetMode="External"/><Relationship Id="rId92" Type="http://schemas.openxmlformats.org/officeDocument/2006/relationships/hyperlink" Target="https://imbxx.com/" TargetMode="External"/><Relationship Id="rId2" Type="http://schemas.openxmlformats.org/officeDocument/2006/relationships/notesSlide" Target="../notesSlides/notesSlide22.xml"/><Relationship Id="rId29" Type="http://schemas.openxmlformats.org/officeDocument/2006/relationships/image" Target="../media/image194.jpeg"/><Relationship Id="rId24" Type="http://schemas.openxmlformats.org/officeDocument/2006/relationships/hyperlink" Target="https://lemmelive.com/" TargetMode="External"/><Relationship Id="rId40" Type="http://schemas.openxmlformats.org/officeDocument/2006/relationships/hyperlink" Target="https://bluemanpills.com/" TargetMode="External"/><Relationship Id="rId45" Type="http://schemas.openxmlformats.org/officeDocument/2006/relationships/hyperlink" Target="https://dailygem.com/" TargetMode="External"/><Relationship Id="rId66" Type="http://schemas.openxmlformats.org/officeDocument/2006/relationships/hyperlink" Target="https://www.taoclean.com/" TargetMode="External"/><Relationship Id="rId87" Type="http://schemas.openxmlformats.org/officeDocument/2006/relationships/hyperlink" Target="https://simplerhaircolor.com/" TargetMode="External"/><Relationship Id="rId110" Type="http://schemas.openxmlformats.org/officeDocument/2006/relationships/hyperlink" Target="https://www.compare.com/" TargetMode="External"/><Relationship Id="rId115" Type="http://schemas.openxmlformats.org/officeDocument/2006/relationships/hyperlink" Target="https://boarderie.com/" TargetMode="External"/><Relationship Id="rId131" Type="http://schemas.openxmlformats.org/officeDocument/2006/relationships/hyperlink" Target="https://www.metagenics.com/" TargetMode="External"/><Relationship Id="rId61" Type="http://schemas.openxmlformats.org/officeDocument/2006/relationships/hyperlink" Target="https://www.jewlr.com/" TargetMode="External"/><Relationship Id="rId82" Type="http://schemas.openxmlformats.org/officeDocument/2006/relationships/hyperlink" Target="https://www.falscara.com/" TargetMode="External"/><Relationship Id="rId19" Type="http://schemas.openxmlformats.org/officeDocument/2006/relationships/image" Target="../media/image191.png"/><Relationship Id="rId14" Type="http://schemas.openxmlformats.org/officeDocument/2006/relationships/hyperlink" Target="https://www.branchfurniture.com/" TargetMode="External"/><Relationship Id="rId30" Type="http://schemas.openxmlformats.org/officeDocument/2006/relationships/hyperlink" Target="https://www.kitnipbox.com/" TargetMode="External"/><Relationship Id="rId35" Type="http://schemas.openxmlformats.org/officeDocument/2006/relationships/image" Target="../media/image197.jpeg"/><Relationship Id="rId56" Type="http://schemas.openxmlformats.org/officeDocument/2006/relationships/hyperlink" Target="https://drmartypets.com/" TargetMode="External"/><Relationship Id="rId77" Type="http://schemas.openxmlformats.org/officeDocument/2006/relationships/hyperlink" Target="https://www.mackenzieltd.com/" TargetMode="External"/><Relationship Id="rId100" Type="http://schemas.openxmlformats.org/officeDocument/2006/relationships/hyperlink" Target="https://laundrysauce.com/" TargetMode="External"/><Relationship Id="rId105" Type="http://schemas.openxmlformats.org/officeDocument/2006/relationships/hyperlink" Target="https://pacagen.com/" TargetMode="External"/><Relationship Id="rId126" Type="http://schemas.openxmlformats.org/officeDocument/2006/relationships/hyperlink" Target="https://www.spoonfulofcomfort.com/" TargetMode="External"/><Relationship Id="rId8" Type="http://schemas.openxmlformats.org/officeDocument/2006/relationships/hyperlink" Target="https://www.wearpepper.com/" TargetMode="External"/><Relationship Id="rId51" Type="http://schemas.openxmlformats.org/officeDocument/2006/relationships/hyperlink" Target="https://gethlth.com/" TargetMode="External"/><Relationship Id="rId72" Type="http://schemas.openxmlformats.org/officeDocument/2006/relationships/hyperlink" Target="https://ceramaxpot.ca/" TargetMode="External"/><Relationship Id="rId93" Type="http://schemas.openxmlformats.org/officeDocument/2006/relationships/hyperlink" Target="https://us.fable.com/" TargetMode="External"/><Relationship Id="rId98" Type="http://schemas.openxmlformats.org/officeDocument/2006/relationships/hyperlink" Target="https://www.buyeverglow.com/" TargetMode="External"/><Relationship Id="rId121" Type="http://schemas.openxmlformats.org/officeDocument/2006/relationships/hyperlink" Target="https://www.point.me/" TargetMode="External"/><Relationship Id="rId3" Type="http://schemas.openxmlformats.org/officeDocument/2006/relationships/image" Target="../media/image24.png"/><Relationship Id="rId25" Type="http://schemas.openxmlformats.org/officeDocument/2006/relationships/image" Target="../media/image193.png"/><Relationship Id="rId46" Type="http://schemas.openxmlformats.org/officeDocument/2006/relationships/hyperlink" Target="https://jolieskinco.com/" TargetMode="External"/><Relationship Id="rId67" Type="http://schemas.openxmlformats.org/officeDocument/2006/relationships/hyperlink" Target="https://fh.co/" TargetMode="External"/><Relationship Id="rId116" Type="http://schemas.openxmlformats.org/officeDocument/2006/relationships/hyperlink" Target="https://mymedic.com/" TargetMode="External"/><Relationship Id="rId20" Type="http://schemas.openxmlformats.org/officeDocument/2006/relationships/hyperlink" Target="https://beyondyoga.com/" TargetMode="External"/><Relationship Id="rId41" Type="http://schemas.openxmlformats.org/officeDocument/2006/relationships/hyperlink" Target="https://www.simplemodern.com/" TargetMode="External"/><Relationship Id="rId62" Type="http://schemas.openxmlformats.org/officeDocument/2006/relationships/hyperlink" Target="https://www.johnnywas.com/" TargetMode="External"/><Relationship Id="rId83" Type="http://schemas.openxmlformats.org/officeDocument/2006/relationships/hyperlink" Target="https://www.resortpass.com/" TargetMode="External"/><Relationship Id="rId88" Type="http://schemas.openxmlformats.org/officeDocument/2006/relationships/hyperlink" Target="https://collarsandco.com/" TargetMode="External"/><Relationship Id="rId111" Type="http://schemas.openxmlformats.org/officeDocument/2006/relationships/hyperlink" Target="https://www.villeroy-boch.com/" TargetMode="External"/><Relationship Id="rId132" Type="http://schemas.openxmlformats.org/officeDocument/2006/relationships/hyperlink" Target="https://us.strauss.com/" TargetMode="External"/><Relationship Id="rId15" Type="http://schemas.openxmlformats.org/officeDocument/2006/relationships/image" Target="../media/image189.png"/><Relationship Id="rId36" Type="http://schemas.openxmlformats.org/officeDocument/2006/relationships/hyperlink" Target="https://woxer.com/" TargetMode="External"/><Relationship Id="rId57" Type="http://schemas.openxmlformats.org/officeDocument/2006/relationships/hyperlink" Target="https://www.revivalrugs.com/" TargetMode="External"/><Relationship Id="rId106" Type="http://schemas.openxmlformats.org/officeDocument/2006/relationships/hyperlink" Target="https://bellakitchenware.com/" TargetMode="External"/><Relationship Id="rId127" Type="http://schemas.openxmlformats.org/officeDocument/2006/relationships/hyperlink" Target="https://nufabrx.com/" TargetMode="External"/><Relationship Id="rId10" Type="http://schemas.openxmlformats.org/officeDocument/2006/relationships/hyperlink" Target="https://www.littlespoon.com/" TargetMode="External"/><Relationship Id="rId31" Type="http://schemas.openxmlformats.org/officeDocument/2006/relationships/image" Target="../media/image195.png"/><Relationship Id="rId52" Type="http://schemas.openxmlformats.org/officeDocument/2006/relationships/hyperlink" Target="https://takethesis.com/" TargetMode="External"/><Relationship Id="rId73" Type="http://schemas.openxmlformats.org/officeDocument/2006/relationships/hyperlink" Target="https://www.skinesa.com/" TargetMode="External"/><Relationship Id="rId78" Type="http://schemas.openxmlformats.org/officeDocument/2006/relationships/hyperlink" Target="https://www.trycharlottesweb.com/" TargetMode="External"/><Relationship Id="rId94" Type="http://schemas.openxmlformats.org/officeDocument/2006/relationships/hyperlink" Target="https://incogni.com/" TargetMode="External"/><Relationship Id="rId99" Type="http://schemas.openxmlformats.org/officeDocument/2006/relationships/hyperlink" Target="https://www.slumberpod.com/" TargetMode="External"/><Relationship Id="rId101" Type="http://schemas.openxmlformats.org/officeDocument/2006/relationships/hyperlink" Target="https://pillow4pain.com/" TargetMode="External"/><Relationship Id="rId122" Type="http://schemas.openxmlformats.org/officeDocument/2006/relationships/hyperlink" Target="https://www.myalloy.com/" TargetMode="External"/><Relationship Id="rId4" Type="http://schemas.openxmlformats.org/officeDocument/2006/relationships/hyperlink" Target="https://www.honeylove.com/" TargetMode="External"/><Relationship Id="rId9" Type="http://schemas.openxmlformats.org/officeDocument/2006/relationships/image" Target="../media/image186.png"/><Relationship Id="rId26" Type="http://schemas.openxmlformats.org/officeDocument/2006/relationships/hyperlink" Target="https://sundaysfordogs.com/" TargetMode="External"/><Relationship Id="rId47" Type="http://schemas.openxmlformats.org/officeDocument/2006/relationships/hyperlink" Target="https://odelebeauty.com/" TargetMode="External"/><Relationship Id="rId68" Type="http://schemas.openxmlformats.org/officeDocument/2006/relationships/hyperlink" Target="https://www.reflexmd.com/" TargetMode="External"/><Relationship Id="rId89" Type="http://schemas.openxmlformats.org/officeDocument/2006/relationships/hyperlink" Target="https://shop.cuddly.com/" TargetMode="External"/><Relationship Id="rId112" Type="http://schemas.openxmlformats.org/officeDocument/2006/relationships/hyperlink" Target="https://sunriseflourmill.com/" TargetMode="External"/><Relationship Id="rId133" Type="http://schemas.openxmlformats.org/officeDocument/2006/relationships/hyperlink" Target="https://www.gl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27.xml"/><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24.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6.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hyperlink" Target="https://venturebeat.com/games/scopelys-latest-monopoly-go-ads-feature-hollywood-stars-and-friendship/" TargetMode="External"/><Relationship Id="rId13" Type="http://schemas.openxmlformats.org/officeDocument/2006/relationships/image" Target="../media/image59.png"/><Relationship Id="rId18" Type="http://schemas.openxmlformats.org/officeDocument/2006/relationships/hyperlink" Target="https://www.beautypackaging.com/breaking-news/odele-launches-get-along-with-your-hair-campaign/" TargetMode="External"/><Relationship Id="rId3" Type="http://schemas.openxmlformats.org/officeDocument/2006/relationships/image" Target="../media/image24.png"/><Relationship Id="rId21" Type="http://schemas.openxmlformats.org/officeDocument/2006/relationships/image" Target="../media/image63.png"/><Relationship Id="rId7" Type="http://schemas.openxmlformats.org/officeDocument/2006/relationships/image" Target="../media/image56.png"/><Relationship Id="rId12" Type="http://schemas.openxmlformats.org/officeDocument/2006/relationships/hyperlink" Target="https://bellakitchenware.com/blog/news/fits-anywhere-kitchenware-Press-Release/" TargetMode="External"/><Relationship Id="rId17" Type="http://schemas.openxmlformats.org/officeDocument/2006/relationships/image" Target="../media/image61.png"/><Relationship Id="rId2" Type="http://schemas.openxmlformats.org/officeDocument/2006/relationships/notesSlide" Target="../notesSlides/notesSlide7.xml"/><Relationship Id="rId16" Type="http://schemas.openxmlformats.org/officeDocument/2006/relationships/hyperlink" Target="https://www.thebionews.net/news/articleView.html?idxno=9085" TargetMode="External"/><Relationship Id="rId20" Type="http://schemas.openxmlformats.org/officeDocument/2006/relationships/hyperlink" Target="https://www.prnewswire.com/news-releases/thor-kitchen-partners-with-gordon-ramsay-to-redefine-culinary-excellence-at-home-with-exclusive-kitchen-appliances-line-302250679.html" TargetMode="External"/><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58.png"/><Relationship Id="rId5" Type="http://schemas.openxmlformats.org/officeDocument/2006/relationships/hyperlink" Target="https://www.businesswire.com/news/home/20240822263613/en/Delta-Sigma-Theta-Sorority-Inc.-Launches-First-Of-Its-Kind-GOTV-Ad-Campaign-During-Critical-Election-Year" TargetMode="External"/><Relationship Id="rId15" Type="http://schemas.openxmlformats.org/officeDocument/2006/relationships/image" Target="../media/image60.png"/><Relationship Id="rId23" Type="http://schemas.openxmlformats.org/officeDocument/2006/relationships/image" Target="../media/image64.png"/><Relationship Id="rId10" Type="http://schemas.openxmlformats.org/officeDocument/2006/relationships/hyperlink" Target="https://www.usmagazine.com/celebrity-news/news/chloe-fineman-stars-in-nutrl-vodka-seltzer-campaign/" TargetMode="External"/><Relationship Id="rId19" Type="http://schemas.openxmlformats.org/officeDocument/2006/relationships/image" Target="../media/image62.png"/><Relationship Id="rId4" Type="http://schemas.openxmlformats.org/officeDocument/2006/relationships/hyperlink" Target="https://lbbonline.com/news/nordic-naturals-and-creative-aor-laughlin-constable-marked-global-omega-3-day-with-launch-of-new-campaign" TargetMode="External"/><Relationship Id="rId9" Type="http://schemas.openxmlformats.org/officeDocument/2006/relationships/image" Target="../media/image57.png"/><Relationship Id="rId14" Type="http://schemas.openxmlformats.org/officeDocument/2006/relationships/hyperlink" Target="https://thehill.com/latino/4546933-campaign-latinos-climate-action-plan/" TargetMode="External"/><Relationship Id="rId22" Type="http://schemas.openxmlformats.org/officeDocument/2006/relationships/hyperlink" Target="https://www.adweek.com/brand-marketing/googles-heartfelt-super-bowl-ad-pixel/" TargetMode="External"/></Relationships>
</file>

<file path=ppt/slides/_rels/slide9.xml.rels><?xml version="1.0" encoding="UTF-8" standalone="yes"?>
<Relationships xmlns="http://schemas.openxmlformats.org/package/2006/relationships"><Relationship Id="rId26" Type="http://schemas.openxmlformats.org/officeDocument/2006/relationships/hyperlink" Target="https://jolieskinco.com/" TargetMode="External"/><Relationship Id="rId21" Type="http://schemas.openxmlformats.org/officeDocument/2006/relationships/image" Target="../media/image73.png"/><Relationship Id="rId42" Type="http://schemas.openxmlformats.org/officeDocument/2006/relationships/hyperlink" Target="https://www.dayforce.com/" TargetMode="External"/><Relationship Id="rId47" Type="http://schemas.openxmlformats.org/officeDocument/2006/relationships/image" Target="../media/image85.jpeg"/><Relationship Id="rId63" Type="http://schemas.openxmlformats.org/officeDocument/2006/relationships/image" Target="../media/image93.png"/><Relationship Id="rId68" Type="http://schemas.openxmlformats.org/officeDocument/2006/relationships/hyperlink" Target="https://angel.ai/" TargetMode="External"/><Relationship Id="rId16" Type="http://schemas.openxmlformats.org/officeDocument/2006/relationships/hyperlink" Target="https://turtleboxaudio.com/" TargetMode="External"/><Relationship Id="rId11" Type="http://schemas.openxmlformats.org/officeDocument/2006/relationships/image" Target="../media/image68.jpeg"/><Relationship Id="rId24" Type="http://schemas.openxmlformats.org/officeDocument/2006/relationships/hyperlink" Target="https://www.branchfurniture.com/" TargetMode="External"/><Relationship Id="rId32" Type="http://schemas.openxmlformats.org/officeDocument/2006/relationships/hyperlink" Target="https://www.perplexity.ai/" TargetMode="External"/><Relationship Id="rId37" Type="http://schemas.openxmlformats.org/officeDocument/2006/relationships/image" Target="../media/image81.png"/><Relationship Id="rId40" Type="http://schemas.openxmlformats.org/officeDocument/2006/relationships/hyperlink" Target="https://nufabrx.com/" TargetMode="External"/><Relationship Id="rId45" Type="http://schemas.openxmlformats.org/officeDocument/2006/relationships/image" Target="../media/image84.jpeg"/><Relationship Id="rId53" Type="http://schemas.openxmlformats.org/officeDocument/2006/relationships/image" Target="../media/image88.jpeg"/><Relationship Id="rId58" Type="http://schemas.openxmlformats.org/officeDocument/2006/relationships/hyperlink" Target="https://feetures.com/" TargetMode="External"/><Relationship Id="rId66" Type="http://schemas.openxmlformats.org/officeDocument/2006/relationships/hyperlink" Target="https://www.lumen.me/" TargetMode="External"/><Relationship Id="rId74" Type="http://schemas.openxmlformats.org/officeDocument/2006/relationships/image" Target="../media/image99.png"/><Relationship Id="rId5" Type="http://schemas.openxmlformats.org/officeDocument/2006/relationships/image" Target="../media/image65.png"/><Relationship Id="rId61" Type="http://schemas.openxmlformats.org/officeDocument/2006/relationships/image" Target="../media/image92.png"/><Relationship Id="rId19" Type="http://schemas.openxmlformats.org/officeDocument/2006/relationships/image" Target="../media/image72.png"/><Relationship Id="rId14" Type="http://schemas.openxmlformats.org/officeDocument/2006/relationships/hyperlink" Target="https://visionmarinetechnologies.com/" TargetMode="External"/><Relationship Id="rId22" Type="http://schemas.openxmlformats.org/officeDocument/2006/relationships/hyperlink" Target="https://www.mill.com/" TargetMode="External"/><Relationship Id="rId27" Type="http://schemas.openxmlformats.org/officeDocument/2006/relationships/image" Target="../media/image76.jpeg"/><Relationship Id="rId30" Type="http://schemas.openxmlformats.org/officeDocument/2006/relationships/hyperlink" Target="https://lemmelive.com/" TargetMode="External"/><Relationship Id="rId35" Type="http://schemas.openxmlformats.org/officeDocument/2006/relationships/image" Target="../media/image80.png"/><Relationship Id="rId43" Type="http://schemas.openxmlformats.org/officeDocument/2006/relationships/image" Target="../media/image33.png"/><Relationship Id="rId48" Type="http://schemas.openxmlformats.org/officeDocument/2006/relationships/hyperlink" Target="https://www.arnoldpalmerspiked.com/" TargetMode="External"/><Relationship Id="rId56" Type="http://schemas.openxmlformats.org/officeDocument/2006/relationships/hyperlink" Target="https://www.slumberpod.com/" TargetMode="External"/><Relationship Id="rId64" Type="http://schemas.openxmlformats.org/officeDocument/2006/relationships/hyperlink" Target="https://www.denon.com/en-us/" TargetMode="External"/><Relationship Id="rId69" Type="http://schemas.openxmlformats.org/officeDocument/2006/relationships/image" Target="../media/image96.png"/><Relationship Id="rId77" Type="http://schemas.openxmlformats.org/officeDocument/2006/relationships/hyperlink" Target="https://www.aliexpress.us/" TargetMode="External"/><Relationship Id="rId8" Type="http://schemas.openxmlformats.org/officeDocument/2006/relationships/hyperlink" Target="https://dreandsnoop.com/" TargetMode="External"/><Relationship Id="rId51" Type="http://schemas.openxmlformats.org/officeDocument/2006/relationships/image" Target="../media/image87.jpeg"/><Relationship Id="rId72" Type="http://schemas.openxmlformats.org/officeDocument/2006/relationships/hyperlink" Target="https://www.transcodetherapeutics.com/" TargetMode="External"/><Relationship Id="rId3" Type="http://schemas.openxmlformats.org/officeDocument/2006/relationships/image" Target="../media/image24.png"/><Relationship Id="rId12" Type="http://schemas.openxmlformats.org/officeDocument/2006/relationships/hyperlink" Target="https://www.paze.com/" TargetMode="External"/><Relationship Id="rId17" Type="http://schemas.openxmlformats.org/officeDocument/2006/relationships/image" Target="../media/image71.jpeg"/><Relationship Id="rId25" Type="http://schemas.openxmlformats.org/officeDocument/2006/relationships/image" Target="../media/image75.png"/><Relationship Id="rId33" Type="http://schemas.openxmlformats.org/officeDocument/2006/relationships/image" Target="../media/image79.png"/><Relationship Id="rId38" Type="http://schemas.openxmlformats.org/officeDocument/2006/relationships/hyperlink" Target="https://www.moneybot5000.com/" TargetMode="External"/><Relationship Id="rId46" Type="http://schemas.openxmlformats.org/officeDocument/2006/relationships/hyperlink" Target="https://daveshotchicken.com/" TargetMode="External"/><Relationship Id="rId59" Type="http://schemas.openxmlformats.org/officeDocument/2006/relationships/image" Target="../media/image91.jpeg"/><Relationship Id="rId67" Type="http://schemas.openxmlformats.org/officeDocument/2006/relationships/image" Target="../media/image95.jpeg"/><Relationship Id="rId20" Type="http://schemas.openxmlformats.org/officeDocument/2006/relationships/hyperlink" Target="https://www.drinksuncruiser.com/" TargetMode="External"/><Relationship Id="rId41" Type="http://schemas.openxmlformats.org/officeDocument/2006/relationships/image" Target="../media/image83.png"/><Relationship Id="rId54" Type="http://schemas.openxmlformats.org/officeDocument/2006/relationships/hyperlink" Target="https://www.drinkhappythursday.com/" TargetMode="External"/><Relationship Id="rId62" Type="http://schemas.openxmlformats.org/officeDocument/2006/relationships/hyperlink" Target="https://aspisotopes.com/" TargetMode="External"/><Relationship Id="rId70" Type="http://schemas.openxmlformats.org/officeDocument/2006/relationships/hyperlink" Target="https://www.elastic.co/" TargetMode="External"/><Relationship Id="rId75" Type="http://schemas.openxmlformats.org/officeDocument/2006/relationships/hyperlink" Target="https://www.resortpass.com/" TargetMode="External"/><Relationship Id="rId1" Type="http://schemas.openxmlformats.org/officeDocument/2006/relationships/slideLayout" Target="../slideLayouts/slideLayout7.xml"/><Relationship Id="rId6" Type="http://schemas.openxmlformats.org/officeDocument/2006/relationships/hyperlink" Target="https://www.nutrlusa.com/" TargetMode="External"/><Relationship Id="rId15" Type="http://schemas.openxmlformats.org/officeDocument/2006/relationships/image" Target="../media/image70.jpeg"/><Relationship Id="rId23" Type="http://schemas.openxmlformats.org/officeDocument/2006/relationships/image" Target="../media/image74.png"/><Relationship Id="rId28" Type="http://schemas.openxmlformats.org/officeDocument/2006/relationships/hyperlink" Target="https://blissy.com/" TargetMode="External"/><Relationship Id="rId36" Type="http://schemas.openxmlformats.org/officeDocument/2006/relationships/hyperlink" Target="https://www.rubrik.com/" TargetMode="External"/><Relationship Id="rId49" Type="http://schemas.openxmlformats.org/officeDocument/2006/relationships/image" Target="../media/image86.jpeg"/><Relationship Id="rId57" Type="http://schemas.openxmlformats.org/officeDocument/2006/relationships/image" Target="../media/image90.png"/><Relationship Id="rId10" Type="http://schemas.openxmlformats.org/officeDocument/2006/relationships/hyperlink" Target="https://www.squishxmallowsofficial.us.com/" TargetMode="External"/><Relationship Id="rId31" Type="http://schemas.openxmlformats.org/officeDocument/2006/relationships/image" Target="../media/image78.png"/><Relationship Id="rId44" Type="http://schemas.openxmlformats.org/officeDocument/2006/relationships/hyperlink" Target="https://kapitus.com/" TargetMode="External"/><Relationship Id="rId52" Type="http://schemas.openxmlformats.org/officeDocument/2006/relationships/hyperlink" Target="https://vitahustle.com/" TargetMode="External"/><Relationship Id="rId60" Type="http://schemas.openxmlformats.org/officeDocument/2006/relationships/hyperlink" Target="https://www.unclebudshemp.com/" TargetMode="External"/><Relationship Id="rId65" Type="http://schemas.openxmlformats.org/officeDocument/2006/relationships/image" Target="../media/image94.png"/><Relationship Id="rId73" Type="http://schemas.openxmlformats.org/officeDocument/2006/relationships/image" Target="../media/image98.png"/><Relationship Id="rId78" Type="http://schemas.openxmlformats.org/officeDocument/2006/relationships/image" Target="../media/image101.png"/><Relationship Id="rId4" Type="http://schemas.openxmlformats.org/officeDocument/2006/relationships/hyperlink" Target="https://www.popilush.com/" TargetMode="External"/><Relationship Id="rId9" Type="http://schemas.openxmlformats.org/officeDocument/2006/relationships/image" Target="../media/image67.png"/><Relationship Id="rId13" Type="http://schemas.openxmlformats.org/officeDocument/2006/relationships/image" Target="../media/image69.png"/><Relationship Id="rId18" Type="http://schemas.openxmlformats.org/officeDocument/2006/relationships/hyperlink" Target="https://gemini.google.com/" TargetMode="External"/><Relationship Id="rId39" Type="http://schemas.openxmlformats.org/officeDocument/2006/relationships/image" Target="../media/image82.png"/><Relationship Id="rId34" Type="http://schemas.openxmlformats.org/officeDocument/2006/relationships/hyperlink" Target="https://www.theinfinitereality.com/" TargetMode="External"/><Relationship Id="rId50" Type="http://schemas.openxmlformats.org/officeDocument/2006/relationships/hyperlink" Target="https://loveamika.com/" TargetMode="External"/><Relationship Id="rId55" Type="http://schemas.openxmlformats.org/officeDocument/2006/relationships/image" Target="../media/image89.png"/><Relationship Id="rId76" Type="http://schemas.openxmlformats.org/officeDocument/2006/relationships/image" Target="../media/image100.png"/><Relationship Id="rId7" Type="http://schemas.openxmlformats.org/officeDocument/2006/relationships/image" Target="../media/image66.png"/><Relationship Id="rId71" Type="http://schemas.openxmlformats.org/officeDocument/2006/relationships/image" Target="../media/image97.png"/><Relationship Id="rId2" Type="http://schemas.openxmlformats.org/officeDocument/2006/relationships/notesSlide" Target="../notesSlides/notesSlide8.xml"/><Relationship Id="rId29"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a:extLst>
            <a:ext uri="{FF2B5EF4-FFF2-40B4-BE49-F238E27FC236}">
              <a16:creationId xmlns:a16="http://schemas.microsoft.com/office/drawing/2014/main" id="{6A24BFFB-FA7E-D101-4B03-72B9B9445E2D}"/>
            </a:ext>
          </a:extLst>
        </p:cNvPr>
        <p:cNvGrpSpPr/>
        <p:nvPr/>
      </p:nvGrpSpPr>
      <p:grpSpPr>
        <a:xfrm>
          <a:off x="0" y="0"/>
          <a:ext cx="0" cy="0"/>
          <a:chOff x="0" y="0"/>
          <a:chExt cx="0" cy="0"/>
        </a:xfrm>
      </p:grpSpPr>
      <p:pic>
        <p:nvPicPr>
          <p:cNvPr id="38" name="Picture 37" descr="A group of people taking a selfie&#10;&#10;AI-generated content may be incorrect.">
            <a:extLst>
              <a:ext uri="{FF2B5EF4-FFF2-40B4-BE49-F238E27FC236}">
                <a16:creationId xmlns:a16="http://schemas.microsoft.com/office/drawing/2014/main" id="{67CF6D45-768B-35CD-79ED-B9135DFBF4C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59398" y="0"/>
            <a:ext cx="6832601" cy="6858000"/>
          </a:xfrm>
          <a:prstGeom prst="rect">
            <a:avLst/>
          </a:prstGeom>
        </p:spPr>
      </p:pic>
      <p:pic>
        <p:nvPicPr>
          <p:cNvPr id="12" name="Graphic 11">
            <a:extLst>
              <a:ext uri="{FF2B5EF4-FFF2-40B4-BE49-F238E27FC236}">
                <a16:creationId xmlns:a16="http://schemas.microsoft.com/office/drawing/2014/main" id="{B4659DB3-8463-FCDB-520B-5A900B7545B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359400" y="2666878"/>
            <a:ext cx="6832600"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Rectangle 4">
            <a:extLst>
              <a:ext uri="{FF2B5EF4-FFF2-40B4-BE49-F238E27FC236}">
                <a16:creationId xmlns:a16="http://schemas.microsoft.com/office/drawing/2014/main" id="{298E5FF6-0CFF-34AE-E171-3C9505F23ADD}"/>
              </a:ext>
            </a:extLst>
          </p:cNvPr>
          <p:cNvSpPr/>
          <p:nvPr/>
        </p:nvSpPr>
        <p:spPr>
          <a:xfrm>
            <a:off x="0" y="-5696"/>
            <a:ext cx="5359400" cy="6863696"/>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0" name="Title 9">
            <a:extLst>
              <a:ext uri="{FF2B5EF4-FFF2-40B4-BE49-F238E27FC236}">
                <a16:creationId xmlns:a16="http://schemas.microsoft.com/office/drawing/2014/main" id="{14EF5548-9FF8-90DC-2CEA-C86721D25633}"/>
              </a:ext>
            </a:extLst>
          </p:cNvPr>
          <p:cNvSpPr>
            <a:spLocks noGrp="1"/>
          </p:cNvSpPr>
          <p:nvPr>
            <p:ph type="title"/>
          </p:nvPr>
        </p:nvSpPr>
        <p:spPr>
          <a:xfrm>
            <a:off x="78040" y="3423303"/>
            <a:ext cx="5271320" cy="1813329"/>
          </a:xfrm>
        </p:spPr>
        <p:txBody>
          <a:bodyPr/>
          <a:lstStyle/>
          <a:p>
            <a:pPr defTabSz="914400">
              <a:spcBef>
                <a:spcPts val="0"/>
              </a:spcBef>
              <a:defRPr/>
            </a:pPr>
            <a:r>
              <a:rPr kumimoji="0" lang="en-US" sz="3400" b="1" i="0" u="none" strike="noStrike" kern="1200" cap="none" spc="0" normalizeH="0" baseline="0" noProof="0">
                <a:ln>
                  <a:noFill/>
                </a:ln>
                <a:solidFill>
                  <a:srgbClr val="ED3C8D"/>
                </a:solidFill>
                <a:effectLst/>
                <a:uLnTx/>
                <a:uFillTx/>
                <a:latin typeface="Helvetica"/>
                <a:ea typeface="+mn-ea"/>
                <a:cs typeface="Helvetica"/>
              </a:rPr>
              <a:t>Welcome to TV</a:t>
            </a:r>
            <a:br>
              <a:rPr lang="en-US" sz="3400" b="1" i="0" u="none" strike="noStrike" kern="1200" cap="none" spc="0" normalizeH="0" baseline="0" noProof="0">
                <a:ln>
                  <a:noFill/>
                </a:ln>
                <a:effectLst/>
                <a:uLnTx/>
                <a:uFillTx/>
                <a:latin typeface="Helvetica" pitchFamily="2" charset="0"/>
                <a:ea typeface="+mn-ea"/>
                <a:cs typeface="+mn-cs"/>
              </a:rPr>
            </a:br>
            <a:r>
              <a:rPr lang="en-US" sz="2000" b="1">
                <a:latin typeface="Helvetica"/>
                <a:ea typeface="+mn-ea"/>
                <a:cs typeface="Helvetica"/>
              </a:rPr>
              <a:t>The Billion and a Half Dollar Investment from New Advertisers</a:t>
            </a:r>
            <a:br>
              <a:rPr lang="en-US" sz="2000" b="1" i="0" u="none" strike="noStrike" kern="1200" cap="none" spc="0" normalizeH="0" baseline="0" noProof="0">
                <a:ln>
                  <a:noFill/>
                </a:ln>
                <a:solidFill>
                  <a:srgbClr val="00BFF2"/>
                </a:solidFill>
                <a:effectLst/>
                <a:uLnTx/>
                <a:uFillTx/>
                <a:latin typeface="Helvetica" pitchFamily="2" charset="0"/>
                <a:ea typeface="+mn-ea"/>
                <a:cs typeface="+mn-cs"/>
              </a:rPr>
            </a:br>
            <a:r>
              <a:rPr lang="en-US" sz="1600" b="1">
                <a:solidFill>
                  <a:srgbClr val="00BFF2"/>
                </a:solidFill>
                <a:latin typeface="Helvetica"/>
                <a:ea typeface="+mn-ea"/>
                <a:cs typeface="Helvetica"/>
              </a:rPr>
              <a:t>Full Year 2024 Update</a:t>
            </a:r>
            <a:endParaRPr lang="en-US" sz="1400" b="1">
              <a:solidFill>
                <a:srgbClr val="00BFF2"/>
              </a:solidFill>
              <a:latin typeface="Helvetica"/>
              <a:ea typeface="+mn-ea"/>
              <a:cs typeface="Helvetica"/>
            </a:endParaRPr>
          </a:p>
        </p:txBody>
      </p:sp>
      <p:pic>
        <p:nvPicPr>
          <p:cNvPr id="28" name="Picture 27">
            <a:extLst>
              <a:ext uri="{FF2B5EF4-FFF2-40B4-BE49-F238E27FC236}">
                <a16:creationId xmlns:a16="http://schemas.microsoft.com/office/drawing/2014/main" id="{4837BFAA-281D-B889-2A73-5F06CF4F25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4999" y="5964265"/>
            <a:ext cx="1996059" cy="857098"/>
          </a:xfrm>
          <a:prstGeom prst="rect">
            <a:avLst/>
          </a:prstGeom>
        </p:spPr>
      </p:pic>
      <p:pic>
        <p:nvPicPr>
          <p:cNvPr id="29" name="Picture 28">
            <a:extLst>
              <a:ext uri="{FF2B5EF4-FFF2-40B4-BE49-F238E27FC236}">
                <a16:creationId xmlns:a16="http://schemas.microsoft.com/office/drawing/2014/main" id="{3E3902FB-5A8B-272C-BEBF-AEE772D0C2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grpSp>
        <p:nvGrpSpPr>
          <p:cNvPr id="30" name="Group 29">
            <a:extLst>
              <a:ext uri="{FF2B5EF4-FFF2-40B4-BE49-F238E27FC236}">
                <a16:creationId xmlns:a16="http://schemas.microsoft.com/office/drawing/2014/main" id="{17142073-3264-9F88-F3E4-7A7A64489791}"/>
              </a:ext>
            </a:extLst>
          </p:cNvPr>
          <p:cNvGrpSpPr/>
          <p:nvPr/>
        </p:nvGrpSpPr>
        <p:grpSpPr>
          <a:xfrm>
            <a:off x="1863754" y="0"/>
            <a:ext cx="3477791" cy="2583712"/>
            <a:chOff x="-15240" y="-13657"/>
            <a:chExt cx="4721216" cy="2686231"/>
          </a:xfrm>
        </p:grpSpPr>
        <p:sp>
          <p:nvSpPr>
            <p:cNvPr id="31" name="Freeform: Shape 30">
              <a:extLst>
                <a:ext uri="{FF2B5EF4-FFF2-40B4-BE49-F238E27FC236}">
                  <a16:creationId xmlns:a16="http://schemas.microsoft.com/office/drawing/2014/main" id="{38D6B7BF-E914-AC44-2D20-E875B734335D}"/>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32" name="Freeform: Shape 31">
              <a:extLst>
                <a:ext uri="{FF2B5EF4-FFF2-40B4-BE49-F238E27FC236}">
                  <a16:creationId xmlns:a16="http://schemas.microsoft.com/office/drawing/2014/main" id="{F2E2BE3C-F7E2-7610-BB6C-05740AA886E5}"/>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33" name="Freeform: Shape 32">
              <a:extLst>
                <a:ext uri="{FF2B5EF4-FFF2-40B4-BE49-F238E27FC236}">
                  <a16:creationId xmlns:a16="http://schemas.microsoft.com/office/drawing/2014/main" id="{1DBEE1AE-B64F-7E56-DE6E-D52D8F2B9BCB}"/>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34" name="Freeform: Shape 33">
              <a:extLst>
                <a:ext uri="{FF2B5EF4-FFF2-40B4-BE49-F238E27FC236}">
                  <a16:creationId xmlns:a16="http://schemas.microsoft.com/office/drawing/2014/main" id="{3D5CB9D5-C61A-043F-E9BA-B1AB1D8BC0FE}"/>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35" name="Freeform: Shape 34">
              <a:extLst>
                <a:ext uri="{FF2B5EF4-FFF2-40B4-BE49-F238E27FC236}">
                  <a16:creationId xmlns:a16="http://schemas.microsoft.com/office/drawing/2014/main" id="{032F579A-BAA7-76DA-C73F-2089F6139506}"/>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36" name="Picture 35">
            <a:extLst>
              <a:ext uri="{FF2B5EF4-FFF2-40B4-BE49-F238E27FC236}">
                <a16:creationId xmlns:a16="http://schemas.microsoft.com/office/drawing/2014/main" id="{E7F4A7CD-96CF-C19B-B9CD-ECBCE33A073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6024" y="1901893"/>
            <a:ext cx="3683037" cy="898824"/>
          </a:xfrm>
          <a:prstGeom prst="rect">
            <a:avLst/>
          </a:prstGeom>
        </p:spPr>
      </p:pic>
    </p:spTree>
    <p:extLst>
      <p:ext uri="{BB962C8B-B14F-4D97-AF65-F5344CB8AC3E}">
        <p14:creationId xmlns:p14="http://schemas.microsoft.com/office/powerpoint/2010/main" val="207861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D90E350-E20E-9AB7-4416-BBEB15B3DAC7}"/>
              </a:ext>
            </a:extLst>
          </p:cNvPr>
          <p:cNvSpPr>
            <a:spLocks/>
          </p:cNvSpPr>
          <p:nvPr/>
        </p:nvSpPr>
        <p:spPr>
          <a:xfrm>
            <a:off x="-14125"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33917" y="425728"/>
            <a:ext cx="1195808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2060"/>
                </a:solidFill>
                <a:latin typeface="Helvetica" panose="020B0604020202020204" pitchFamily="34" charset="0"/>
                <a:ea typeface="Calibri" panose="020F0502020204030204" pitchFamily="34" charset="0"/>
              </a:rPr>
              <a:t>The TV marketplace saw growth in categories focused on essential consumer needs such as health, professional services, apparel and more</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44" name="TextBox 43">
            <a:extLst>
              <a:ext uri="{FF2B5EF4-FFF2-40B4-BE49-F238E27FC236}">
                <a16:creationId xmlns:a16="http://schemas.microsoft.com/office/drawing/2014/main" id="{DBD08EFF-160A-0FA1-EFD7-7261DAE5F3A7}"/>
              </a:ext>
            </a:extLst>
          </p:cNvPr>
          <p:cNvSpPr txBox="1"/>
          <p:nvPr/>
        </p:nvSpPr>
        <p:spPr>
          <a:xfrm>
            <a:off x="94092" y="1719200"/>
            <a:ext cx="120038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F1A62"/>
                </a:solidFill>
                <a:latin typeface="Helvetica" panose="020B0403020202020204" pitchFamily="34" charset="0"/>
              </a:rPr>
              <a:t>Categories that seized opportunities as consumer optimism increased</a:t>
            </a:r>
            <a:endPar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7" name="Rectangle 46">
            <a:extLst>
              <a:ext uri="{FF2B5EF4-FFF2-40B4-BE49-F238E27FC236}">
                <a16:creationId xmlns:a16="http://schemas.microsoft.com/office/drawing/2014/main" id="{90221E37-B09B-0F00-2564-8E2592FE3ECB}"/>
              </a:ext>
            </a:extLst>
          </p:cNvPr>
          <p:cNvSpPr/>
          <p:nvPr/>
        </p:nvSpPr>
        <p:spPr>
          <a:xfrm>
            <a:off x="4491021" y="2214787"/>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cxnSp>
        <p:nvCxnSpPr>
          <p:cNvPr id="57" name="Straight Connector 56">
            <a:extLst>
              <a:ext uri="{FF2B5EF4-FFF2-40B4-BE49-F238E27FC236}">
                <a16:creationId xmlns:a16="http://schemas.microsoft.com/office/drawing/2014/main" id="{3134EEE2-5CB1-A9AC-6B43-B1714C7AE7D4}"/>
              </a:ext>
            </a:extLst>
          </p:cNvPr>
          <p:cNvCxnSpPr>
            <a:cxnSpLocks/>
          </p:cNvCxnSpPr>
          <p:nvPr/>
        </p:nvCxnSpPr>
        <p:spPr>
          <a:xfrm>
            <a:off x="5210671" y="3357985"/>
            <a:ext cx="1911468"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2B7F681-A849-25CB-432C-3E27A1C7744F}"/>
              </a:ext>
            </a:extLst>
          </p:cNvPr>
          <p:cNvSpPr txBox="1"/>
          <p:nvPr/>
        </p:nvSpPr>
        <p:spPr>
          <a:xfrm>
            <a:off x="4485991" y="2265200"/>
            <a:ext cx="3195324" cy="1015663"/>
          </a:xfrm>
          <a:prstGeom prst="rect">
            <a:avLst/>
          </a:prstGeom>
          <a:noFill/>
        </p:spPr>
        <p:txBody>
          <a:bodyPr wrap="square" rtlCol="0">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1200" i="0" u="none" strike="noStrike" cap="none" spc="0" normalizeH="0" baseline="0">
                <a:ln>
                  <a:noFill/>
                </a:ln>
                <a:solidFill>
                  <a:srgbClr val="1F1A62"/>
                </a:solidFill>
                <a:effectLst/>
                <a:uLnTx/>
                <a:uFillTx/>
                <a:latin typeface="Helvetica" pitchFamily="2" charset="0"/>
                <a:ea typeface="Open Sans" panose="020B0606030504020204" pitchFamily="34" charset="0"/>
                <a:cs typeface="Open Sans" panose="020B0606030504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a:t>As consumer optimism grows, so does the desire for long-term security. New entrants offering </a:t>
            </a:r>
            <a:r>
              <a:rPr lang="en-US" b="1"/>
              <a:t>financial</a:t>
            </a:r>
            <a:r>
              <a:rPr lang="en-US"/>
              <a:t>, </a:t>
            </a:r>
            <a:r>
              <a:rPr lang="en-US" b="1"/>
              <a:t>legal</a:t>
            </a:r>
            <a:r>
              <a:rPr lang="en-US"/>
              <a:t> or </a:t>
            </a:r>
            <a:r>
              <a:rPr lang="en-US" b="1"/>
              <a:t>insurance</a:t>
            </a:r>
            <a:r>
              <a:rPr lang="en-US"/>
              <a:t> solutions have a unique opportunity to </a:t>
            </a:r>
            <a:br>
              <a:rPr lang="en-US"/>
            </a:br>
            <a:r>
              <a:rPr lang="en-US"/>
              <a:t>meet rising demands for stability.</a:t>
            </a:r>
            <a:endPar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endParaRPr>
          </a:p>
        </p:txBody>
      </p:sp>
      <p:sp>
        <p:nvSpPr>
          <p:cNvPr id="80" name="Rectangle 79">
            <a:extLst>
              <a:ext uri="{FF2B5EF4-FFF2-40B4-BE49-F238E27FC236}">
                <a16:creationId xmlns:a16="http://schemas.microsoft.com/office/drawing/2014/main" id="{D4753C53-5695-B43D-CAC6-FB3108A5A592}"/>
              </a:ext>
            </a:extLst>
          </p:cNvPr>
          <p:cNvSpPr/>
          <p:nvPr/>
        </p:nvSpPr>
        <p:spPr>
          <a:xfrm>
            <a:off x="4491021" y="4254631"/>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cxnSp>
        <p:nvCxnSpPr>
          <p:cNvPr id="81" name="Straight Connector 80">
            <a:extLst>
              <a:ext uri="{FF2B5EF4-FFF2-40B4-BE49-F238E27FC236}">
                <a16:creationId xmlns:a16="http://schemas.microsoft.com/office/drawing/2014/main" id="{17E00454-11EF-801A-1445-0904545C0EAF}"/>
              </a:ext>
            </a:extLst>
          </p:cNvPr>
          <p:cNvCxnSpPr>
            <a:cxnSpLocks/>
          </p:cNvCxnSpPr>
          <p:nvPr/>
        </p:nvCxnSpPr>
        <p:spPr>
          <a:xfrm>
            <a:off x="5025102" y="5475100"/>
            <a:ext cx="2241226"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0C6B0C9-FFC2-5366-322F-86736C41D38F}"/>
              </a:ext>
            </a:extLst>
          </p:cNvPr>
          <p:cNvSpPr txBox="1"/>
          <p:nvPr/>
        </p:nvSpPr>
        <p:spPr>
          <a:xfrm>
            <a:off x="4470751" y="4273497"/>
            <a:ext cx="3234784" cy="1200329"/>
          </a:xfrm>
          <a:prstGeom prst="rect">
            <a:avLst/>
          </a:prstGeom>
          <a:noFill/>
        </p:spPr>
        <p:txBody>
          <a:bodyPr wrap="square" rtlCol="0">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1200" i="0" u="none" strike="noStrike" cap="none" spc="0" normalizeH="0" baseline="0">
                <a:ln>
                  <a:noFill/>
                </a:ln>
                <a:solidFill>
                  <a:srgbClr val="1F1A62"/>
                </a:solidFill>
                <a:effectLst/>
                <a:uLnTx/>
                <a:uFillTx/>
                <a:latin typeface="Helvetica" pitchFamily="2" charset="0"/>
                <a:ea typeface="Open Sans" panose="020B0606030504020204" pitchFamily="34" charset="0"/>
                <a:cs typeface="Open Sans" panose="020B0606030504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Consumers are turning to brands that offer practical solutions for their health through </a:t>
            </a:r>
            <a:r>
              <a:rPr kumimoji="0" lang="en-US" sz="1200"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fitness</a:t>
            </a: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supplements</a:t>
            </a: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or </a:t>
            </a:r>
            <a:r>
              <a:rPr kumimoji="0" lang="en-US" sz="1200"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personal care</a:t>
            </a: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a:t>
            </a:r>
            <a:r>
              <a:rPr lang="en-US"/>
              <a:t>B</a:t>
            </a: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rands in these categories can meet </a:t>
            </a:r>
            <a:r>
              <a:rPr lang="en-US"/>
              <a:t>the </a:t>
            </a:r>
            <a:r>
              <a:rPr kumimoji="0" lang="en-US" sz="1200" b="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demand for affordable products that support both physical and mental well-being.</a:t>
            </a:r>
          </a:p>
        </p:txBody>
      </p:sp>
      <p:sp>
        <p:nvSpPr>
          <p:cNvPr id="31" name="Rectangle 30">
            <a:extLst>
              <a:ext uri="{FF2B5EF4-FFF2-40B4-BE49-F238E27FC236}">
                <a16:creationId xmlns:a16="http://schemas.microsoft.com/office/drawing/2014/main" id="{784A6E7F-B47E-7B3F-3660-665C8D3C88A7}"/>
              </a:ext>
            </a:extLst>
          </p:cNvPr>
          <p:cNvSpPr/>
          <p:nvPr/>
        </p:nvSpPr>
        <p:spPr>
          <a:xfrm>
            <a:off x="983416" y="4254631"/>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9" name="Rectangle 48">
            <a:extLst>
              <a:ext uri="{FF2B5EF4-FFF2-40B4-BE49-F238E27FC236}">
                <a16:creationId xmlns:a16="http://schemas.microsoft.com/office/drawing/2014/main" id="{08F51DC5-7F01-4AAF-8825-95AD2AEB0589}"/>
              </a:ext>
            </a:extLst>
          </p:cNvPr>
          <p:cNvSpPr/>
          <p:nvPr/>
        </p:nvSpPr>
        <p:spPr>
          <a:xfrm>
            <a:off x="983416" y="2214787"/>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cxnSp>
        <p:nvCxnSpPr>
          <p:cNvPr id="53" name="Straight Connector 52">
            <a:extLst>
              <a:ext uri="{FF2B5EF4-FFF2-40B4-BE49-F238E27FC236}">
                <a16:creationId xmlns:a16="http://schemas.microsoft.com/office/drawing/2014/main" id="{3AA04522-DE11-095F-A010-0E5486ABB8FB}"/>
              </a:ext>
            </a:extLst>
          </p:cNvPr>
          <p:cNvCxnSpPr>
            <a:cxnSpLocks/>
          </p:cNvCxnSpPr>
          <p:nvPr/>
        </p:nvCxnSpPr>
        <p:spPr>
          <a:xfrm>
            <a:off x="1490393" y="3357985"/>
            <a:ext cx="2289390" cy="8234"/>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386EA0-C35F-E428-4429-656492B81957}"/>
              </a:ext>
            </a:extLst>
          </p:cNvPr>
          <p:cNvCxnSpPr>
            <a:cxnSpLocks/>
          </p:cNvCxnSpPr>
          <p:nvPr/>
        </p:nvCxnSpPr>
        <p:spPr>
          <a:xfrm>
            <a:off x="1517497" y="5475100"/>
            <a:ext cx="2241226"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739E658-19F5-3BD4-0D28-428BCE65E38F}"/>
              </a:ext>
            </a:extLst>
          </p:cNvPr>
          <p:cNvSpPr txBox="1"/>
          <p:nvPr/>
        </p:nvSpPr>
        <p:spPr>
          <a:xfrm>
            <a:off x="974541" y="2265200"/>
            <a:ext cx="3206278" cy="1015663"/>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Health-conscious consumers seek brands that help them </a:t>
            </a:r>
            <a:r>
              <a:rPr kumimoji="0" lang="en-US" sz="1200" b="0" i="1"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stay</a:t>
            </a: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well, not just get well. For first-time multiscreen TV advertisers in </a:t>
            </a:r>
            <a:r>
              <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health</a:t>
            </a: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and </a:t>
            </a:r>
            <a:r>
              <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wellness</a:t>
            </a: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meeting this proactive mindset builds trust and drives relevance.</a:t>
            </a:r>
          </a:p>
        </p:txBody>
      </p:sp>
      <p:sp>
        <p:nvSpPr>
          <p:cNvPr id="23" name="Rectangle 22">
            <a:extLst>
              <a:ext uri="{FF2B5EF4-FFF2-40B4-BE49-F238E27FC236}">
                <a16:creationId xmlns:a16="http://schemas.microsoft.com/office/drawing/2014/main" id="{0669EB40-75FB-347F-7E01-9731D82070CD}"/>
              </a:ext>
            </a:extLst>
          </p:cNvPr>
          <p:cNvSpPr/>
          <p:nvPr/>
        </p:nvSpPr>
        <p:spPr>
          <a:xfrm>
            <a:off x="7996320" y="4254631"/>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50C337B9-30B1-75C9-1002-E3775216286F}"/>
              </a:ext>
            </a:extLst>
          </p:cNvPr>
          <p:cNvSpPr/>
          <p:nvPr/>
        </p:nvSpPr>
        <p:spPr>
          <a:xfrm>
            <a:off x="7996320" y="2220951"/>
            <a:ext cx="3190294"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cxnSp>
        <p:nvCxnSpPr>
          <p:cNvPr id="59" name="Straight Connector 58">
            <a:extLst>
              <a:ext uri="{FF2B5EF4-FFF2-40B4-BE49-F238E27FC236}">
                <a16:creationId xmlns:a16="http://schemas.microsoft.com/office/drawing/2014/main" id="{EE7C9D99-D521-E343-BD31-373919C566DA}"/>
              </a:ext>
            </a:extLst>
          </p:cNvPr>
          <p:cNvCxnSpPr>
            <a:cxnSpLocks/>
          </p:cNvCxnSpPr>
          <p:nvPr/>
        </p:nvCxnSpPr>
        <p:spPr>
          <a:xfrm>
            <a:off x="8530401" y="3357985"/>
            <a:ext cx="2241226"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9BCF73-F4CE-BCD5-5E23-7914946F836A}"/>
              </a:ext>
            </a:extLst>
          </p:cNvPr>
          <p:cNvCxnSpPr>
            <a:cxnSpLocks/>
          </p:cNvCxnSpPr>
          <p:nvPr/>
        </p:nvCxnSpPr>
        <p:spPr>
          <a:xfrm>
            <a:off x="8530401" y="5475100"/>
            <a:ext cx="2241226"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78FAF0F-22D3-727E-CD18-B144FD180405}"/>
              </a:ext>
            </a:extLst>
          </p:cNvPr>
          <p:cNvSpPr txBox="1"/>
          <p:nvPr/>
        </p:nvSpPr>
        <p:spPr>
          <a:xfrm>
            <a:off x="7999821" y="4273497"/>
            <a:ext cx="3184070" cy="1200329"/>
          </a:xfrm>
          <a:prstGeom prst="rect">
            <a:avLst/>
          </a:prstGeom>
          <a:noFill/>
        </p:spPr>
        <p:txBody>
          <a:bodyPr wrap="square" rtlCol="0">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1200" i="0" u="none" strike="noStrike" cap="none" spc="0" normalizeH="0" baseline="0">
                <a:ln>
                  <a:noFill/>
                </a:ln>
                <a:solidFill>
                  <a:srgbClr val="1F1A62"/>
                </a:solidFill>
                <a:effectLst/>
                <a:uLnTx/>
                <a:uFillTx/>
                <a:latin typeface="Helvetica" pitchFamily="2" charset="0"/>
                <a:ea typeface="Open Sans" panose="020B0606030504020204" pitchFamily="34" charset="0"/>
                <a:cs typeface="Open Sans" panose="020B0606030504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Consumers are seeking affordable ways to indulge in life’s pleasures. First-time TV advertisers in lifestyle categories like </a:t>
            </a:r>
            <a:r>
              <a:rPr kumimoji="0" lang="en-US"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food</a:t>
            </a: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a:t>
            </a:r>
            <a:r>
              <a:rPr kumimoji="0" lang="en-US"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delivery</a:t>
            </a: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alcohol, </a:t>
            </a:r>
            <a:r>
              <a:rPr kumimoji="0" lang="en-US"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home</a:t>
            </a: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and </a:t>
            </a:r>
            <a:r>
              <a:rPr kumimoji="0" lang="en-US"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travel</a:t>
            </a:r>
            <a:r>
              <a:rPr kumimoji="0" lang="en-US"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can connect with audiences looking to balance enjoyment with budget-friendly choices.</a:t>
            </a:r>
            <a:endParaRPr kumimoji="0" lang="en-US" sz="11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endParaRPr>
          </a:p>
        </p:txBody>
      </p:sp>
      <p:sp>
        <p:nvSpPr>
          <p:cNvPr id="85" name="TextBox 84">
            <a:extLst>
              <a:ext uri="{FF2B5EF4-FFF2-40B4-BE49-F238E27FC236}">
                <a16:creationId xmlns:a16="http://schemas.microsoft.com/office/drawing/2014/main" id="{481B3E73-C146-4776-DB4C-42B0A02949F4}"/>
              </a:ext>
            </a:extLst>
          </p:cNvPr>
          <p:cNvSpPr txBox="1"/>
          <p:nvPr/>
        </p:nvSpPr>
        <p:spPr>
          <a:xfrm>
            <a:off x="11231855" y="5437080"/>
            <a:ext cx="866053"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*Click on any logo to visit their website</a:t>
            </a:r>
          </a:p>
        </p:txBody>
      </p:sp>
      <p:pic>
        <p:nvPicPr>
          <p:cNvPr id="8" name="Picture 7">
            <a:extLst>
              <a:ext uri="{FF2B5EF4-FFF2-40B4-BE49-F238E27FC236}">
                <a16:creationId xmlns:a16="http://schemas.microsoft.com/office/drawing/2014/main" id="{E1C468AF-4B81-BE77-6993-72C944132B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5" name="Slide Number Placeholder 5">
            <a:extLst>
              <a:ext uri="{FF2B5EF4-FFF2-40B4-BE49-F238E27FC236}">
                <a16:creationId xmlns:a16="http://schemas.microsoft.com/office/drawing/2014/main" id="{E2FB0BF5-805E-411B-9F4D-6966DF4CA28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775A3A79-EBEB-9E47-52DE-228D84C8611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9" name="TextBox 78">
            <a:extLst>
              <a:ext uri="{FF2B5EF4-FFF2-40B4-BE49-F238E27FC236}">
                <a16:creationId xmlns:a16="http://schemas.microsoft.com/office/drawing/2014/main" id="{4986B8EE-5273-B26B-90BE-82FC472ACE2F}"/>
              </a:ext>
            </a:extLst>
          </p:cNvPr>
          <p:cNvSpPr txBox="1"/>
          <p:nvPr/>
        </p:nvSpPr>
        <p:spPr>
          <a:xfrm>
            <a:off x="8019176" y="2265200"/>
            <a:ext cx="3164715" cy="1015663"/>
          </a:xfrm>
          <a:prstGeom prst="rect">
            <a:avLst/>
          </a:prstGeom>
          <a:noFill/>
        </p:spPr>
        <p:txBody>
          <a:bodyPr wrap="square" rtlCol="0">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1200" i="0" u="none" strike="noStrike" cap="none" spc="0" normalizeH="0" baseline="0">
                <a:ln>
                  <a:noFill/>
                </a:ln>
                <a:solidFill>
                  <a:srgbClr val="1F1A62"/>
                </a:solidFill>
                <a:effectLst/>
                <a:uLnTx/>
                <a:uFillTx/>
                <a:latin typeface="Helvetica" pitchFamily="2" charset="0"/>
                <a:ea typeface="Open Sans" panose="020B0606030504020204" pitchFamily="34" charset="0"/>
                <a:cs typeface="Open Sans" panose="020B0606030504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Consumers are dressing for lives in motion, seeking comfort, confidence and versatility. New-</a:t>
            </a:r>
            <a:r>
              <a:rPr lang="en-US"/>
              <a:t>to-TV brands in </a:t>
            </a:r>
            <a:r>
              <a:rPr lang="en-US" b="1"/>
              <a:t>apparel</a:t>
            </a:r>
            <a:r>
              <a:rPr lang="en-US"/>
              <a:t> and </a:t>
            </a:r>
            <a:r>
              <a:rPr lang="en-US" b="1"/>
              <a:t>footwear</a:t>
            </a:r>
            <a:r>
              <a:rPr lang="en-US"/>
              <a:t> can establish themselves by aligning with evolving routines.</a:t>
            </a:r>
            <a:endParaRPr kumimoji="0" lang="en-US" sz="12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endParaRPr>
          </a:p>
        </p:txBody>
      </p:sp>
      <p:sp>
        <p:nvSpPr>
          <p:cNvPr id="83" name="TextBox 82">
            <a:extLst>
              <a:ext uri="{FF2B5EF4-FFF2-40B4-BE49-F238E27FC236}">
                <a16:creationId xmlns:a16="http://schemas.microsoft.com/office/drawing/2014/main" id="{AA3129EA-60EB-025F-2474-12D2665BAB3E}"/>
              </a:ext>
            </a:extLst>
          </p:cNvPr>
          <p:cNvSpPr txBox="1"/>
          <p:nvPr/>
        </p:nvSpPr>
        <p:spPr>
          <a:xfrm>
            <a:off x="980692" y="4273497"/>
            <a:ext cx="3190294" cy="1200329"/>
          </a:xfrm>
          <a:prstGeom prst="rect">
            <a:avLst/>
          </a:prstGeom>
          <a:noFill/>
        </p:spPr>
        <p:txBody>
          <a:bodyPr wrap="square" rtlCol="0">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1200" i="0" u="none" strike="noStrike" cap="none" spc="0" normalizeH="0" baseline="0">
                <a:ln>
                  <a:noFill/>
                </a:ln>
                <a:solidFill>
                  <a:srgbClr val="1F1A62"/>
                </a:solidFill>
                <a:effectLst/>
                <a:uLnTx/>
                <a:uFillTx/>
                <a:latin typeface="Helvetica" pitchFamily="2" charset="0"/>
                <a:ea typeface="Open Sans" panose="020B0606030504020204" pitchFamily="34" charset="0"/>
                <a:cs typeface="Open Sans" panose="020B0606030504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Today’s consumers aren’t just buying products, they’re backing beliefs. For </a:t>
            </a:r>
            <a:r>
              <a:rPr kumimoji="0" lang="en-US" sz="1200"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organizations</a:t>
            </a:r>
            <a:r>
              <a:rPr kumimoji="0" lang="en-US" sz="12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and </a:t>
            </a:r>
            <a:r>
              <a:rPr kumimoji="0" lang="en-US" sz="1200" b="1"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political</a:t>
            </a:r>
            <a:r>
              <a:rPr kumimoji="0" lang="en-US" sz="12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 groups, </a:t>
            </a:r>
            <a:br>
              <a:rPr kumimoji="0" lang="en-US" sz="12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br>
            <a:r>
              <a:rPr kumimoji="0" lang="en-US" sz="1200" i="0" u="none" strike="noStrike" kern="1200" cap="none" spc="0" normalizeH="0" baseline="0" noProof="0">
                <a:ln>
                  <a:noFill/>
                </a:ln>
                <a:effectLst/>
                <a:uLnTx/>
                <a:uFillTx/>
                <a:latin typeface="Helvetica" pitchFamily="2" charset="0"/>
                <a:ea typeface="Open Sans" panose="020B0606030504020204" pitchFamily="34" charset="0"/>
                <a:cs typeface="Open Sans" panose="020B0606030504020204" pitchFamily="34" charset="0"/>
              </a:rPr>
              <a:t>TV is a platform to connect with passionate audiences who want to see their values reflected in the world around them.</a:t>
            </a:r>
          </a:p>
        </p:txBody>
      </p:sp>
      <p:pic>
        <p:nvPicPr>
          <p:cNvPr id="7" name="Picture 6">
            <a:hlinkClick r:id="rId5"/>
            <a:extLst>
              <a:ext uri="{FF2B5EF4-FFF2-40B4-BE49-F238E27FC236}">
                <a16:creationId xmlns:a16="http://schemas.microsoft.com/office/drawing/2014/main" id="{EF8B074D-206A-BF43-521B-B85FC2C7A656}"/>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97430" y="5560023"/>
            <a:ext cx="620549" cy="324984"/>
          </a:xfrm>
          <a:prstGeom prst="rect">
            <a:avLst/>
          </a:prstGeom>
        </p:spPr>
      </p:pic>
      <p:pic>
        <p:nvPicPr>
          <p:cNvPr id="19" name="Picture 2" descr="Wheatley Vodka">
            <a:hlinkClick r:id="rId7"/>
            <a:extLst>
              <a:ext uri="{FF2B5EF4-FFF2-40B4-BE49-F238E27FC236}">
                <a16:creationId xmlns:a16="http://schemas.microsoft.com/office/drawing/2014/main" id="{A097D853-3D3C-AD72-3B34-DDCFD8EEC98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556462" y="5503596"/>
            <a:ext cx="421297" cy="4212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bout Holiball | Ivystone">
            <a:hlinkClick r:id="rId9"/>
            <a:extLst>
              <a:ext uri="{FF2B5EF4-FFF2-40B4-BE49-F238E27FC236}">
                <a16:creationId xmlns:a16="http://schemas.microsoft.com/office/drawing/2014/main" id="{A2A9A7D1-F8F6-BF7A-6B0E-257AC7E664AF}"/>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31227" y="5534690"/>
            <a:ext cx="674558" cy="4317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Branch Discount Codes | $10 OFF | April 2025">
            <a:hlinkClick r:id="rId11"/>
            <a:extLst>
              <a:ext uri="{FF2B5EF4-FFF2-40B4-BE49-F238E27FC236}">
                <a16:creationId xmlns:a16="http://schemas.microsoft.com/office/drawing/2014/main" id="{561D455A-AF6A-5239-C3FE-34A115B9581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0097935" y="5955063"/>
            <a:ext cx="914327" cy="2219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arderie | SnackMagic | Build your own 100% Custom Snack Stash">
            <a:hlinkClick r:id="rId13"/>
            <a:extLst>
              <a:ext uri="{FF2B5EF4-FFF2-40B4-BE49-F238E27FC236}">
                <a16:creationId xmlns:a16="http://schemas.microsoft.com/office/drawing/2014/main" id="{BFA2656F-F052-C241-FBBE-121779F8E3B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t="37601" b="38541"/>
          <a:stretch/>
        </p:blipFill>
        <p:spPr bwMode="auto">
          <a:xfrm>
            <a:off x="8821633" y="5969863"/>
            <a:ext cx="1127305" cy="1793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All you need to know about Oceania Cruises and how to work there">
            <a:hlinkClick r:id="rId15"/>
            <a:extLst>
              <a:ext uri="{FF2B5EF4-FFF2-40B4-BE49-F238E27FC236}">
                <a16:creationId xmlns:a16="http://schemas.microsoft.com/office/drawing/2014/main" id="{C14D2F8A-3C92-CC03-1E4E-9FA6DD4F29A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529103" y="5520512"/>
            <a:ext cx="421296" cy="4212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TTG - Mexican Caribbean networking - Hotel Xcaret Mexico">
            <a:hlinkClick r:id="rId17"/>
            <a:extLst>
              <a:ext uri="{FF2B5EF4-FFF2-40B4-BE49-F238E27FC236}">
                <a16:creationId xmlns:a16="http://schemas.microsoft.com/office/drawing/2014/main" id="{A08397F1-4A03-6CF5-F830-1E7F083C7EF3}"/>
              </a:ext>
            </a:extLst>
          </p:cNvPr>
          <p:cNvPicPr>
            <a:picLocks noChangeAspect="1" noChangeArrowheads="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07608" y="5546564"/>
            <a:ext cx="385127" cy="581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TRX Certified Branding Guidelines">
            <a:hlinkClick r:id="rId19"/>
            <a:extLst>
              <a:ext uri="{FF2B5EF4-FFF2-40B4-BE49-F238E27FC236}">
                <a16:creationId xmlns:a16="http://schemas.microsoft.com/office/drawing/2014/main" id="{67921B21-938D-24F4-E383-BE0D4AE8DDEC}"/>
              </a:ext>
            </a:extLst>
          </p:cNvPr>
          <p:cNvPicPr>
            <a:picLocks noChangeAspect="1" noChangeArrowheads="1"/>
          </p:cNvPicPr>
          <p:nvPr/>
        </p:nvPicPr>
        <p:blipFill rotWithShape="1">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589299" y="5572878"/>
            <a:ext cx="730477" cy="2430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hlinkClick r:id="rId21"/>
            <a:extLst>
              <a:ext uri="{FF2B5EF4-FFF2-40B4-BE49-F238E27FC236}">
                <a16:creationId xmlns:a16="http://schemas.microsoft.com/office/drawing/2014/main" id="{82BC330D-68C3-33F2-4DB9-DF82CE162FAA}"/>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589299" y="5869748"/>
            <a:ext cx="1057483" cy="275218"/>
          </a:xfrm>
          <a:prstGeom prst="rect">
            <a:avLst/>
          </a:prstGeom>
        </p:spPr>
      </p:pic>
      <p:pic>
        <p:nvPicPr>
          <p:cNvPr id="43" name="Picture 42">
            <a:hlinkClick r:id="rId23"/>
            <a:extLst>
              <a:ext uri="{FF2B5EF4-FFF2-40B4-BE49-F238E27FC236}">
                <a16:creationId xmlns:a16="http://schemas.microsoft.com/office/drawing/2014/main" id="{655F1A6B-47F0-0754-025A-062694AEFC8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944730" y="5546564"/>
            <a:ext cx="561354" cy="561354"/>
          </a:xfrm>
          <a:prstGeom prst="rect">
            <a:avLst/>
          </a:prstGeom>
        </p:spPr>
      </p:pic>
      <p:pic>
        <p:nvPicPr>
          <p:cNvPr id="45" name="Picture 16" descr="Dose - Wellness Shots">
            <a:hlinkClick r:id="rId25"/>
            <a:extLst>
              <a:ext uri="{FF2B5EF4-FFF2-40B4-BE49-F238E27FC236}">
                <a16:creationId xmlns:a16="http://schemas.microsoft.com/office/drawing/2014/main" id="{F2DF38C1-67AF-7A67-7921-332D777691F6}"/>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a:stretch/>
        </p:blipFill>
        <p:spPr bwMode="auto">
          <a:xfrm>
            <a:off x="5389661" y="5512991"/>
            <a:ext cx="780224" cy="33871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hlinkClick r:id="rId27"/>
            <a:extLst>
              <a:ext uri="{FF2B5EF4-FFF2-40B4-BE49-F238E27FC236}">
                <a16:creationId xmlns:a16="http://schemas.microsoft.com/office/drawing/2014/main" id="{E443A940-8F9F-9FCD-1D47-65FA77BCC061}"/>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6185305" y="5566211"/>
            <a:ext cx="729318" cy="561354"/>
          </a:xfrm>
          <a:prstGeom prst="rect">
            <a:avLst/>
          </a:prstGeom>
        </p:spPr>
      </p:pic>
      <p:pic>
        <p:nvPicPr>
          <p:cNvPr id="52" name="Picture 20" descr="Profile for GEM">
            <a:hlinkClick r:id="rId29"/>
            <a:extLst>
              <a:ext uri="{FF2B5EF4-FFF2-40B4-BE49-F238E27FC236}">
                <a16:creationId xmlns:a16="http://schemas.microsoft.com/office/drawing/2014/main" id="{9FEA4F89-15C6-F03D-7BE0-7AE0EF940FFB}"/>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l="14294" t="32334" r="14101" b="33179"/>
          <a:stretch/>
        </p:blipFill>
        <p:spPr bwMode="auto">
          <a:xfrm>
            <a:off x="5680775" y="5883713"/>
            <a:ext cx="534432" cy="25739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hlinkClick r:id="rId31"/>
            <a:extLst>
              <a:ext uri="{FF2B5EF4-FFF2-40B4-BE49-F238E27FC236}">
                <a16:creationId xmlns:a16="http://schemas.microsoft.com/office/drawing/2014/main" id="{812E1479-B82B-FAA9-24F4-FA087D9764F2}"/>
              </a:ext>
            </a:extLst>
          </p:cNvPr>
          <p:cNvPicPr>
            <a:picLocks noChangeAspect="1"/>
          </p:cNvPicPr>
          <p:nvPr/>
        </p:nvPicPr>
        <p:blipFill>
          <a:blip r:embed="rId32" cstate="screen">
            <a:extLst>
              <a:ext uri="{28A0092B-C50C-407E-A947-70E740481C1C}">
                <a14:useLocalDpi xmlns:a14="http://schemas.microsoft.com/office/drawing/2010/main"/>
              </a:ext>
            </a:extLst>
          </a:blip>
          <a:srcRect/>
          <a:stretch/>
        </p:blipFill>
        <p:spPr>
          <a:xfrm>
            <a:off x="2111753" y="5548070"/>
            <a:ext cx="856000" cy="271268"/>
          </a:xfrm>
          <a:prstGeom prst="rect">
            <a:avLst/>
          </a:prstGeom>
        </p:spPr>
      </p:pic>
      <p:pic>
        <p:nvPicPr>
          <p:cNvPr id="55" name="Picture 22" descr="Bright Sky US">
            <a:hlinkClick r:id="rId33"/>
            <a:extLst>
              <a:ext uri="{FF2B5EF4-FFF2-40B4-BE49-F238E27FC236}">
                <a16:creationId xmlns:a16="http://schemas.microsoft.com/office/drawing/2014/main" id="{592E17F6-7AB9-B3C6-E6BF-127583B9991F}"/>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601097" y="5600398"/>
            <a:ext cx="488281" cy="48828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hlinkClick r:id="rId35"/>
            <a:extLst>
              <a:ext uri="{FF2B5EF4-FFF2-40B4-BE49-F238E27FC236}">
                <a16:creationId xmlns:a16="http://schemas.microsoft.com/office/drawing/2014/main" id="{80C63D42-9362-927B-AC4D-61E32BB4EE17}"/>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168361" y="5541402"/>
            <a:ext cx="764274" cy="355422"/>
          </a:xfrm>
          <a:prstGeom prst="rect">
            <a:avLst/>
          </a:prstGeom>
        </p:spPr>
      </p:pic>
      <p:pic>
        <p:nvPicPr>
          <p:cNvPr id="58" name="Picture 24" descr="Brady United Against Gun Violence | Shop">
            <a:hlinkClick r:id="rId37"/>
            <a:extLst>
              <a:ext uri="{FF2B5EF4-FFF2-40B4-BE49-F238E27FC236}">
                <a16:creationId xmlns:a16="http://schemas.microsoft.com/office/drawing/2014/main" id="{E3FF1405-7DF7-9482-D568-FEFDE6285E5F}"/>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1061538" y="5870738"/>
            <a:ext cx="799536" cy="27584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Project Freedom – Barrier-free, independent, community living">
            <a:hlinkClick r:id="rId39"/>
            <a:extLst>
              <a:ext uri="{FF2B5EF4-FFF2-40B4-BE49-F238E27FC236}">
                <a16:creationId xmlns:a16="http://schemas.microsoft.com/office/drawing/2014/main" id="{7BA3E90A-BE7B-9D7D-7550-0692E2F35BF4}"/>
              </a:ext>
            </a:extLst>
          </p:cNvPr>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2004049" y="5859923"/>
            <a:ext cx="1022822" cy="319632"/>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Delta Sigma Theta - Wikipedia">
            <a:hlinkClick r:id="rId41"/>
            <a:extLst>
              <a:ext uri="{FF2B5EF4-FFF2-40B4-BE49-F238E27FC236}">
                <a16:creationId xmlns:a16="http://schemas.microsoft.com/office/drawing/2014/main" id="{7021C05C-CF10-753D-AAD7-D8AB4C8640AA}"/>
              </a:ext>
            </a:extLst>
          </p:cNvPr>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3091634" y="5550341"/>
            <a:ext cx="366488" cy="55184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0" descr="Evernorth Health Services | The National Association of Free &amp; Charitable  Clinics">
            <a:hlinkClick r:id="rId43"/>
            <a:extLst>
              <a:ext uri="{FF2B5EF4-FFF2-40B4-BE49-F238E27FC236}">
                <a16:creationId xmlns:a16="http://schemas.microsoft.com/office/drawing/2014/main" id="{9D977F2B-3F9C-99CE-9C4C-A010CFACF350}"/>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t="30173" b="30170"/>
          <a:stretch/>
        </p:blipFill>
        <p:spPr bwMode="auto">
          <a:xfrm>
            <a:off x="2994885" y="3423667"/>
            <a:ext cx="1102209" cy="291403"/>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Genentech: Xolair® (omalizumab) - Information for Healthcare Providers">
            <a:hlinkClick r:id="rId45"/>
            <a:extLst>
              <a:ext uri="{FF2B5EF4-FFF2-40B4-BE49-F238E27FC236}">
                <a16:creationId xmlns:a16="http://schemas.microsoft.com/office/drawing/2014/main" id="{483138C7-4FA4-D761-723C-65D68ED12577}"/>
              </a:ext>
            </a:extLst>
          </p:cNvPr>
          <p:cNvPicPr>
            <a:picLocks noChangeAspect="1" noChangeArrowheads="1"/>
          </p:cNvPicPr>
          <p:nvPr/>
        </p:nvPicPr>
        <p:blipFill>
          <a:blip r:embed="rId46" cstate="screen">
            <a:extLst>
              <a:ext uri="{28A0092B-C50C-407E-A947-70E740481C1C}">
                <a14:useLocalDpi xmlns:a14="http://schemas.microsoft.com/office/drawing/2010/main"/>
              </a:ext>
            </a:extLst>
          </a:blip>
          <a:srcRect/>
          <a:stretch>
            <a:fillRect/>
          </a:stretch>
        </p:blipFill>
        <p:spPr bwMode="auto">
          <a:xfrm>
            <a:off x="1082260" y="3426302"/>
            <a:ext cx="614905" cy="29420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hlinkClick r:id="rId47"/>
            <a:extLst>
              <a:ext uri="{FF2B5EF4-FFF2-40B4-BE49-F238E27FC236}">
                <a16:creationId xmlns:a16="http://schemas.microsoft.com/office/drawing/2014/main" id="{26DB1B45-2DD3-E22F-314B-E44895A02368}"/>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1106723" y="3779852"/>
            <a:ext cx="614905" cy="260310"/>
          </a:xfrm>
          <a:prstGeom prst="rect">
            <a:avLst/>
          </a:prstGeom>
        </p:spPr>
      </p:pic>
      <p:pic>
        <p:nvPicPr>
          <p:cNvPr id="65" name="Picture 34" descr="Clinical Value Profile | AIRSUPRA Inhalation Aerosol | For Formulary  Decision-Makers">
            <a:hlinkClick r:id="rId49"/>
            <a:extLst>
              <a:ext uri="{FF2B5EF4-FFF2-40B4-BE49-F238E27FC236}">
                <a16:creationId xmlns:a16="http://schemas.microsoft.com/office/drawing/2014/main" id="{23E63D07-0F1D-4AC6-1AF6-CCC82FCF717D}"/>
              </a:ext>
            </a:extLst>
          </p:cNvPr>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1764244" y="3386397"/>
            <a:ext cx="1206177" cy="30154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hlinkClick r:id="rId51"/>
            <a:extLst>
              <a:ext uri="{FF2B5EF4-FFF2-40B4-BE49-F238E27FC236}">
                <a16:creationId xmlns:a16="http://schemas.microsoft.com/office/drawing/2014/main" id="{72CD4FAC-4951-6A0A-0B9B-17E04998ED73}"/>
              </a:ext>
            </a:extLst>
          </p:cNvPr>
          <p:cNvPicPr>
            <a:picLocks noChangeAspect="1"/>
          </p:cNvPicPr>
          <p:nvPr/>
        </p:nvPicPr>
        <p:blipFill>
          <a:blip r:embed="rId5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08247" y="3780040"/>
            <a:ext cx="792163" cy="261530"/>
          </a:xfrm>
          <a:prstGeom prst="rect">
            <a:avLst/>
          </a:prstGeom>
        </p:spPr>
      </p:pic>
      <p:pic>
        <p:nvPicPr>
          <p:cNvPr id="67" name="Picture 66">
            <a:hlinkClick r:id="rId53"/>
            <a:extLst>
              <a:ext uri="{FF2B5EF4-FFF2-40B4-BE49-F238E27FC236}">
                <a16:creationId xmlns:a16="http://schemas.microsoft.com/office/drawing/2014/main" id="{C65F40F7-0540-2D78-D862-DD57C21AB0AD}"/>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2710353" y="3751041"/>
            <a:ext cx="1379025" cy="352695"/>
          </a:xfrm>
          <a:prstGeom prst="rect">
            <a:avLst/>
          </a:prstGeom>
        </p:spPr>
      </p:pic>
      <p:pic>
        <p:nvPicPr>
          <p:cNvPr id="68" name="Picture 36" descr="Facet Rebrands; Reimagining Financial Advice for the Modern">
            <a:hlinkClick r:id="rId55"/>
            <a:extLst>
              <a:ext uri="{FF2B5EF4-FFF2-40B4-BE49-F238E27FC236}">
                <a16:creationId xmlns:a16="http://schemas.microsoft.com/office/drawing/2014/main" id="{2C6DCA54-9087-E4C0-F326-60DCEA698853}"/>
              </a:ext>
            </a:extLst>
          </p:cNvPr>
          <p:cNvPicPr>
            <a:picLocks noChangeAspect="1" noChangeArrowheads="1"/>
          </p:cNvPicPr>
          <p:nvPr/>
        </p:nvPicPr>
        <p:blipFill>
          <a:blip r:embed="rId56" cstate="screen">
            <a:extLst>
              <a:ext uri="{28A0092B-C50C-407E-A947-70E740481C1C}">
                <a14:useLocalDpi xmlns:a14="http://schemas.microsoft.com/office/drawing/2010/main"/>
              </a:ext>
            </a:extLst>
          </a:blip>
          <a:srcRect/>
          <a:stretch>
            <a:fillRect/>
          </a:stretch>
        </p:blipFill>
        <p:spPr bwMode="auto">
          <a:xfrm>
            <a:off x="4636910" y="3475515"/>
            <a:ext cx="901255" cy="2451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Paze | Online Checkout">
            <a:hlinkClick r:id="rId57"/>
            <a:extLst>
              <a:ext uri="{FF2B5EF4-FFF2-40B4-BE49-F238E27FC236}">
                <a16:creationId xmlns:a16="http://schemas.microsoft.com/office/drawing/2014/main" id="{158A2472-119A-637A-563B-61FD9685A0EC}"/>
              </a:ext>
            </a:extLst>
          </p:cNvPr>
          <p:cNvPicPr>
            <a:picLocks noChangeAspect="1" noChangeArrowheads="1"/>
          </p:cNvPicPr>
          <p:nvPr/>
        </p:nvPicPr>
        <p:blipFill>
          <a:blip r:embed="rId58" cstate="screen">
            <a:extLst>
              <a:ext uri="{28A0092B-C50C-407E-A947-70E740481C1C}">
                <a14:useLocalDpi xmlns:a14="http://schemas.microsoft.com/office/drawing/2010/main"/>
              </a:ext>
            </a:extLst>
          </a:blip>
          <a:srcRect/>
          <a:stretch>
            <a:fillRect/>
          </a:stretch>
        </p:blipFill>
        <p:spPr bwMode="auto">
          <a:xfrm>
            <a:off x="4658391" y="3868879"/>
            <a:ext cx="759158" cy="21736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8" descr="Yrefy.com – A Lender Specializing in Private Student Loan Solutions!">
            <a:hlinkClick r:id="rId59"/>
            <a:extLst>
              <a:ext uri="{FF2B5EF4-FFF2-40B4-BE49-F238E27FC236}">
                <a16:creationId xmlns:a16="http://schemas.microsoft.com/office/drawing/2014/main" id="{533EBF60-7098-DBF6-D0EA-FBA30C2B23A5}"/>
              </a:ext>
            </a:extLst>
          </p:cNvPr>
          <p:cNvPicPr>
            <a:picLocks noChangeAspect="1" noChangeArrowheads="1"/>
          </p:cNvPicPr>
          <p:nvPr/>
        </p:nvPicPr>
        <p:blipFill>
          <a:blip r:embed="rId60" cstate="screen">
            <a:extLst>
              <a:ext uri="{28A0092B-C50C-407E-A947-70E740481C1C}">
                <a14:useLocalDpi xmlns:a14="http://schemas.microsoft.com/office/drawing/2010/main"/>
              </a:ext>
            </a:extLst>
          </a:blip>
          <a:srcRect/>
          <a:stretch>
            <a:fillRect/>
          </a:stretch>
        </p:blipFill>
        <p:spPr bwMode="auto">
          <a:xfrm>
            <a:off x="5457694" y="3391403"/>
            <a:ext cx="867835" cy="718208"/>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Take Control of Your Financial Health: DebtMD">
            <a:hlinkClick r:id="rId61"/>
            <a:extLst>
              <a:ext uri="{FF2B5EF4-FFF2-40B4-BE49-F238E27FC236}">
                <a16:creationId xmlns:a16="http://schemas.microsoft.com/office/drawing/2014/main" id="{2606A3ED-7D18-23F3-CE1D-C9BE195984FB}"/>
              </a:ext>
            </a:extLst>
          </p:cNvPr>
          <p:cNvPicPr>
            <a:picLocks noChangeAspect="1" noChangeArrowheads="1"/>
          </p:cNvPicPr>
          <p:nvPr/>
        </p:nvPicPr>
        <p:blipFill>
          <a:blip r:embed="rId62" cstate="screen">
            <a:extLst>
              <a:ext uri="{28A0092B-C50C-407E-A947-70E740481C1C}">
                <a14:useLocalDpi xmlns:a14="http://schemas.microsoft.com/office/drawing/2010/main"/>
              </a:ext>
            </a:extLst>
          </a:blip>
          <a:srcRect/>
          <a:stretch>
            <a:fillRect/>
          </a:stretch>
        </p:blipFill>
        <p:spPr bwMode="auto">
          <a:xfrm>
            <a:off x="6333790" y="3458037"/>
            <a:ext cx="1165481" cy="26365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hlinkClick r:id="rId63"/>
            <a:extLst>
              <a:ext uri="{FF2B5EF4-FFF2-40B4-BE49-F238E27FC236}">
                <a16:creationId xmlns:a16="http://schemas.microsoft.com/office/drawing/2014/main" id="{609FF803-F97C-FA54-7C90-0A2F5A589D46}"/>
              </a:ext>
            </a:extLst>
          </p:cNvPr>
          <p:cNvPicPr>
            <a:picLocks noChangeAspect="1"/>
          </p:cNvPicPr>
          <p:nvPr/>
        </p:nvPicPr>
        <p:blipFill>
          <a:blip r:embed="rId64" cstate="screen">
            <a:extLst>
              <a:ext uri="{28A0092B-C50C-407E-A947-70E740481C1C}">
                <a14:useLocalDpi xmlns:a14="http://schemas.microsoft.com/office/drawing/2010/main"/>
              </a:ext>
            </a:extLst>
          </a:blip>
          <a:srcRect/>
          <a:stretch/>
        </p:blipFill>
        <p:spPr>
          <a:xfrm>
            <a:off x="6357138" y="3833422"/>
            <a:ext cx="1165481" cy="199993"/>
          </a:xfrm>
          <a:prstGeom prst="rect">
            <a:avLst/>
          </a:prstGeom>
        </p:spPr>
      </p:pic>
      <p:pic>
        <p:nvPicPr>
          <p:cNvPr id="2090" name="Picture 42" descr="Rhoback Help Center">
            <a:hlinkClick r:id="rId65"/>
            <a:extLst>
              <a:ext uri="{FF2B5EF4-FFF2-40B4-BE49-F238E27FC236}">
                <a16:creationId xmlns:a16="http://schemas.microsoft.com/office/drawing/2014/main" id="{74F09690-6251-E756-8774-9D73E20F46FC}"/>
              </a:ext>
            </a:extLst>
          </p:cNvPr>
          <p:cNvPicPr>
            <a:picLocks noChangeAspect="1" noChangeArrowheads="1"/>
          </p:cNvPicPr>
          <p:nvPr/>
        </p:nvPicPr>
        <p:blipFill>
          <a:blip r:embed="rId66" cstate="screen">
            <a:extLst>
              <a:ext uri="{28A0092B-C50C-407E-A947-70E740481C1C}">
                <a14:useLocalDpi xmlns:a14="http://schemas.microsoft.com/office/drawing/2010/main"/>
              </a:ext>
            </a:extLst>
          </a:blip>
          <a:srcRect/>
          <a:stretch>
            <a:fillRect/>
          </a:stretch>
        </p:blipFill>
        <p:spPr bwMode="auto">
          <a:xfrm>
            <a:off x="8106565" y="3809572"/>
            <a:ext cx="1311072" cy="291496"/>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CliC Magnetic Glasses | Readers &amp; Prescription Available – CliC Eyewear">
            <a:hlinkClick r:id="rId67"/>
            <a:extLst>
              <a:ext uri="{FF2B5EF4-FFF2-40B4-BE49-F238E27FC236}">
                <a16:creationId xmlns:a16="http://schemas.microsoft.com/office/drawing/2014/main" id="{8D63E490-B696-6D9D-1290-27ACBEB6A39C}"/>
              </a:ext>
            </a:extLst>
          </p:cNvPr>
          <p:cNvPicPr>
            <a:picLocks noChangeAspect="1" noChangeArrowheads="1"/>
          </p:cNvPicPr>
          <p:nvPr/>
        </p:nvPicPr>
        <p:blipFill>
          <a:blip r:embed="rId68" cstate="screen">
            <a:extLst>
              <a:ext uri="{28A0092B-C50C-407E-A947-70E740481C1C}">
                <a14:useLocalDpi xmlns:a14="http://schemas.microsoft.com/office/drawing/2010/main"/>
              </a:ext>
            </a:extLst>
          </a:blip>
          <a:srcRect/>
          <a:stretch>
            <a:fillRect/>
          </a:stretch>
        </p:blipFill>
        <p:spPr bwMode="auto">
          <a:xfrm>
            <a:off x="8775212" y="3345009"/>
            <a:ext cx="1093526" cy="547048"/>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Shop LC Shopping App – Apps on Google Play">
            <a:hlinkClick r:id="rId69"/>
            <a:extLst>
              <a:ext uri="{FF2B5EF4-FFF2-40B4-BE49-F238E27FC236}">
                <a16:creationId xmlns:a16="http://schemas.microsoft.com/office/drawing/2014/main" id="{05CA37D2-E1FF-8FD6-B80C-657B75506926}"/>
              </a:ext>
            </a:extLst>
          </p:cNvPr>
          <p:cNvPicPr>
            <a:picLocks noChangeAspect="1" noChangeArrowheads="1"/>
          </p:cNvPicPr>
          <p:nvPr/>
        </p:nvPicPr>
        <p:blipFill>
          <a:blip r:embed="rId70" cstate="screen">
            <a:extLst>
              <a:ext uri="{28A0092B-C50C-407E-A947-70E740481C1C}">
                <a14:useLocalDpi xmlns:a14="http://schemas.microsoft.com/office/drawing/2010/main"/>
              </a:ext>
            </a:extLst>
          </a:blip>
          <a:srcRect/>
          <a:stretch>
            <a:fillRect/>
          </a:stretch>
        </p:blipFill>
        <p:spPr bwMode="auto">
          <a:xfrm>
            <a:off x="10517180" y="3378364"/>
            <a:ext cx="603642" cy="603642"/>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View Employer | StyleCareers.com">
            <a:hlinkClick r:id="rId71"/>
            <a:extLst>
              <a:ext uri="{FF2B5EF4-FFF2-40B4-BE49-F238E27FC236}">
                <a16:creationId xmlns:a16="http://schemas.microsoft.com/office/drawing/2014/main" id="{79D27C0E-78BD-576E-D10A-5C8E19C32AC7}"/>
              </a:ext>
            </a:extLst>
          </p:cNvPr>
          <p:cNvPicPr>
            <a:picLocks noChangeAspect="1" noChangeArrowheads="1"/>
          </p:cNvPicPr>
          <p:nvPr/>
        </p:nvPicPr>
        <p:blipFill rotWithShape="1">
          <a:blip r:embed="rId72" cstate="screen">
            <a:extLst>
              <a:ext uri="{28A0092B-C50C-407E-A947-70E740481C1C}">
                <a14:useLocalDpi xmlns:a14="http://schemas.microsoft.com/office/drawing/2010/main"/>
              </a:ext>
            </a:extLst>
          </a:blip>
          <a:srcRect/>
          <a:stretch/>
        </p:blipFill>
        <p:spPr bwMode="auto">
          <a:xfrm>
            <a:off x="9459677" y="3394142"/>
            <a:ext cx="1404548" cy="7126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day | Capsule wardrobes of modern essentials and minimalist clothing.">
            <a:hlinkClick r:id="rId73"/>
            <a:extLst>
              <a:ext uri="{FF2B5EF4-FFF2-40B4-BE49-F238E27FC236}">
                <a16:creationId xmlns:a16="http://schemas.microsoft.com/office/drawing/2014/main" id="{BCCB382E-568F-FB02-4C94-206C6E7472A2}"/>
              </a:ext>
            </a:extLst>
          </p:cNvPr>
          <p:cNvPicPr>
            <a:picLocks noChangeAspect="1" noChangeArrowheads="1"/>
          </p:cNvPicPr>
          <p:nvPr/>
        </p:nvPicPr>
        <p:blipFill>
          <a:blip r:embed="rId74" cstate="screen">
            <a:extLst>
              <a:ext uri="{28A0092B-C50C-407E-A947-70E740481C1C}">
                <a14:useLocalDpi xmlns:a14="http://schemas.microsoft.com/office/drawing/2010/main"/>
              </a:ext>
            </a:extLst>
          </a:blip>
          <a:srcRect/>
          <a:stretch>
            <a:fillRect/>
          </a:stretch>
        </p:blipFill>
        <p:spPr bwMode="auto">
          <a:xfrm>
            <a:off x="8105869" y="3414886"/>
            <a:ext cx="662321" cy="4051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7DC2C7-C3A5-FDCF-9C51-DF4CA49EC857}"/>
              </a:ext>
            </a:extLst>
          </p:cNvPr>
          <p:cNvSpPr txBox="1"/>
          <p:nvPr/>
        </p:nvSpPr>
        <p:spPr>
          <a:xfrm>
            <a:off x="403165" y="6332946"/>
            <a:ext cx="11788835" cy="2238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VAB analysis of Nielsen Ad Intel data as of 2/10/25, 1/1/24-12/31/24. TV spend includes national cable TV, broadcast TV, Spanish language cable TV, Spanish language broadcast TV, streaming TV. Brands reflect those with TV spend over $100K. </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06262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F629E6-ADA3-B4E8-9251-BD1EBDE711C5}"/>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3F6A1D03-6F6D-33BF-1134-41E3E0FF1F14}"/>
              </a:ext>
            </a:extLst>
          </p:cNvPr>
          <p:cNvGraphicFramePr>
            <a:graphicFrameLocks noGrp="1"/>
          </p:cNvGraphicFramePr>
          <p:nvPr>
            <p:extLst>
              <p:ext uri="{D42A27DB-BD31-4B8C-83A1-F6EECF244321}">
                <p14:modId xmlns:p14="http://schemas.microsoft.com/office/powerpoint/2010/main" val="1376680116"/>
              </p:ext>
            </p:extLst>
          </p:nvPr>
        </p:nvGraphicFramePr>
        <p:xfrm>
          <a:off x="608174" y="2207556"/>
          <a:ext cx="10975652" cy="3962023"/>
        </p:xfrm>
        <a:graphic>
          <a:graphicData uri="http://schemas.openxmlformats.org/drawingml/2006/table">
            <a:tbl>
              <a:tblPr>
                <a:tableStyleId>{5C22544A-7EE6-4342-B048-85BDC9FD1C3A}</a:tableStyleId>
              </a:tblPr>
              <a:tblGrid>
                <a:gridCol w="956124">
                  <a:extLst>
                    <a:ext uri="{9D8B030D-6E8A-4147-A177-3AD203B41FA5}">
                      <a16:colId xmlns:a16="http://schemas.microsoft.com/office/drawing/2014/main" val="1190424814"/>
                    </a:ext>
                  </a:extLst>
                </a:gridCol>
                <a:gridCol w="2747094">
                  <a:extLst>
                    <a:ext uri="{9D8B030D-6E8A-4147-A177-3AD203B41FA5}">
                      <a16:colId xmlns:a16="http://schemas.microsoft.com/office/drawing/2014/main" val="1829770512"/>
                    </a:ext>
                  </a:extLst>
                </a:gridCol>
                <a:gridCol w="1488298">
                  <a:extLst>
                    <a:ext uri="{9D8B030D-6E8A-4147-A177-3AD203B41FA5}">
                      <a16:colId xmlns:a16="http://schemas.microsoft.com/office/drawing/2014/main" val="2620205671"/>
                    </a:ext>
                  </a:extLst>
                </a:gridCol>
                <a:gridCol w="1794305">
                  <a:extLst>
                    <a:ext uri="{9D8B030D-6E8A-4147-A177-3AD203B41FA5}">
                      <a16:colId xmlns:a16="http://schemas.microsoft.com/office/drawing/2014/main" val="2210440864"/>
                    </a:ext>
                  </a:extLst>
                </a:gridCol>
                <a:gridCol w="2135082">
                  <a:extLst>
                    <a:ext uri="{9D8B030D-6E8A-4147-A177-3AD203B41FA5}">
                      <a16:colId xmlns:a16="http://schemas.microsoft.com/office/drawing/2014/main" val="1270616516"/>
                    </a:ext>
                  </a:extLst>
                </a:gridCol>
                <a:gridCol w="1854749">
                  <a:extLst>
                    <a:ext uri="{9D8B030D-6E8A-4147-A177-3AD203B41FA5}">
                      <a16:colId xmlns:a16="http://schemas.microsoft.com/office/drawing/2014/main" val="4259320033"/>
                    </a:ext>
                  </a:extLst>
                </a:gridCol>
              </a:tblGrid>
              <a:tr h="364298">
                <a:tc>
                  <a:txBody>
                    <a:bodyPr/>
                    <a:lstStyle/>
                    <a:p>
                      <a:pPr algn="ctr" fontAlgn="b"/>
                      <a:r>
                        <a:rPr lang="en-US" sz="1300" b="1" i="0" u="none" strike="noStrike">
                          <a:solidFill>
                            <a:schemeClr val="bg1"/>
                          </a:solidFill>
                          <a:effectLst/>
                          <a:latin typeface="Helvetica" panose="020B0604020202020204" pitchFamily="34" charset="0"/>
                          <a:cs typeface="Helvetica" panose="020B0604020202020204" pitchFamily="34" charset="0"/>
                        </a:rPr>
                        <a:t>Rank</a:t>
                      </a: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300" b="1" u="none" strike="noStrike">
                          <a:solidFill>
                            <a:schemeClr val="bg1"/>
                          </a:solidFill>
                          <a:effectLst/>
                          <a:latin typeface="Helvetica" panose="020B0604020202020204" pitchFamily="34" charset="0"/>
                          <a:cs typeface="Helvetica" panose="020B0604020202020204" pitchFamily="34" charset="0"/>
                        </a:rPr>
                        <a:t>Category</a:t>
                      </a:r>
                      <a:endParaRPr lang="en-US" sz="13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300" b="1" u="none" strike="noStrike">
                          <a:solidFill>
                            <a:schemeClr val="bg1"/>
                          </a:solidFill>
                          <a:effectLst/>
                          <a:latin typeface="Helvetica" panose="020B0604020202020204" pitchFamily="34" charset="0"/>
                          <a:cs typeface="Helvetica" panose="020B0604020202020204" pitchFamily="34" charset="0"/>
                        </a:rPr>
                        <a:t># of Brands</a:t>
                      </a:r>
                      <a:endParaRPr lang="en-US" sz="13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300" b="1" u="none" strike="noStrike">
                          <a:solidFill>
                            <a:schemeClr val="bg1"/>
                          </a:solidFill>
                          <a:effectLst/>
                          <a:latin typeface="Helvetica" panose="020B0604020202020204" pitchFamily="34" charset="0"/>
                          <a:cs typeface="Helvetica" panose="020B0604020202020204" pitchFamily="34" charset="0"/>
                        </a:rPr>
                        <a:t>% of total brands</a:t>
                      </a:r>
                      <a:endParaRPr lang="en-US" sz="13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300" b="1" u="none" strike="noStrike">
                          <a:solidFill>
                            <a:schemeClr val="bg1"/>
                          </a:solidFill>
                          <a:effectLst/>
                          <a:latin typeface="Helvetica" panose="020B0604020202020204" pitchFamily="34" charset="0"/>
                          <a:cs typeface="Helvetica" panose="020B0604020202020204" pitchFamily="34" charset="0"/>
                        </a:rPr>
                        <a:t>Category $$$ (000) </a:t>
                      </a:r>
                      <a:endParaRPr lang="en-US" sz="13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300" b="1" u="none" strike="noStrike">
                          <a:solidFill>
                            <a:schemeClr val="bg1"/>
                          </a:solidFill>
                          <a:effectLst/>
                          <a:latin typeface="Helvetica" panose="020B0604020202020204" pitchFamily="34" charset="0"/>
                          <a:cs typeface="Helvetica" panose="020B0604020202020204" pitchFamily="34" charset="0"/>
                        </a:rPr>
                        <a:t>% of total spend</a:t>
                      </a:r>
                      <a:endParaRPr lang="en-US" sz="13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extLst>
                  <a:ext uri="{0D108BD9-81ED-4DB2-BD59-A6C34878D82A}">
                    <a16:rowId xmlns:a16="http://schemas.microsoft.com/office/drawing/2014/main" val="2181168353"/>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1</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Pharmaceutical</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24</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7%</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$858,861.3</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58%</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219729"/>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2</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Artificial Intelligence</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6</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$73,573.9</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5%</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8217733"/>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3</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Apparel &amp; Accessories</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26</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8%</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$68,489.8</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5%</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1642583"/>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4</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Personal Care</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18</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5%</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$63,576.9</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4%</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843628"/>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5</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Vitamins &amp; Supplements</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18</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5%</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$46,844.3</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3%</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4592786"/>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6</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Mobile Apps</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3</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$44,089.8</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3%</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9267742"/>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7</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Organizations</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28</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8%</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$36,351.2</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4660036"/>
                  </a:ext>
                </a:extLst>
              </a:tr>
              <a:tr h="203585">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8</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Financial Services</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23</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7%</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$33,895.1</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6510303"/>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9</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Tools</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$32,252.0</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1549255"/>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10</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Cleaning Supplies</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8</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$25,583.2</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3267815"/>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11</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Political</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16</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5%</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$22,925.7</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442714"/>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12</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Alcoholic Beverages</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9</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3%</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$19,543.9</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3157800"/>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13</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Pets</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8</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$15,201.4</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4238203"/>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14</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Health &amp; Wellness</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20</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6%</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$14,330.0</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4686978"/>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15</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Insurance</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8</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2%</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$12,778.5</a:t>
                      </a:r>
                    </a:p>
                  </a:txBody>
                  <a:tcPr marL="0" marR="0" marT="0" marB="0" anchor="ctr">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1F1A62"/>
                          </a:solidFill>
                          <a:effectLst/>
                          <a:latin typeface="Helvetica" panose="020B0604020202020204"/>
                          <a:cs typeface="Helvetica" panose="020B0604020202020204"/>
                        </a:rPr>
                        <a:t>1%</a:t>
                      </a:r>
                    </a:p>
                  </a:txBody>
                  <a:tcPr marL="0" marR="0" marT="0" marB="0" anchor="ctr">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solidFill>
                        <a:srgbClr val="1F1A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3317845"/>
                  </a:ext>
                </a:extLst>
              </a:tr>
              <a:tr h="206058">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16</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Other Categories (39)</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a:solidFill>
                            <a:srgbClr val="1F1A62"/>
                          </a:solidFill>
                          <a:effectLst/>
                          <a:latin typeface="Helvetica" panose="020B0403020202020204" pitchFamily="34" charset="0"/>
                        </a:rPr>
                        <a:t>127</a:t>
                      </a:r>
                    </a:p>
                  </a:txBody>
                  <a:tcPr marL="12679" marR="12679" marT="10478" marB="0" anchor="b">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a:solidFill>
                            <a:srgbClr val="1F1A62"/>
                          </a:solidFill>
                          <a:effectLst/>
                          <a:latin typeface="Helvetica" panose="020B0403020202020204" pitchFamily="34" charset="0"/>
                        </a:rPr>
                        <a:t>37%</a:t>
                      </a:r>
                    </a:p>
                  </a:txBody>
                  <a:tcPr marL="12679" marR="12679" marT="10478" marB="0" anchor="b">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a:solidFill>
                            <a:srgbClr val="1F1A62"/>
                          </a:solidFill>
                          <a:effectLst/>
                          <a:latin typeface="Helvetica" panose="020B0403020202020204" pitchFamily="34" charset="0"/>
                        </a:rPr>
                        <a:t>$111,662.2</a:t>
                      </a:r>
                    </a:p>
                  </a:txBody>
                  <a:tcPr marL="12679" marR="12679" marT="10478" marB="0" anchor="b">
                    <a:lnL w="12700" cap="flat" cmpd="sng" algn="ctr">
                      <a:solidFill>
                        <a:srgbClr val="1F1A62"/>
                      </a:solidFill>
                      <a:prstDash val="solid"/>
                      <a:round/>
                      <a:headEnd type="none" w="med" len="med"/>
                      <a:tailEnd type="none" w="med" len="med"/>
                    </a:lnL>
                    <a:lnR w="12700" cap="flat" cmpd="sng" algn="ctr">
                      <a:solidFill>
                        <a:srgbClr val="1F1A62"/>
                      </a:solid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a:solidFill>
                            <a:srgbClr val="1F1A62"/>
                          </a:solidFill>
                          <a:effectLst/>
                          <a:latin typeface="Helvetica" panose="020B0604020202020204" pitchFamily="34" charset="0"/>
                          <a:cs typeface="Helvetica" panose="020B0604020202020204" pitchFamily="34" charset="0"/>
                        </a:rPr>
                        <a:t>8%</a:t>
                      </a:r>
                      <a:endParaRPr lang="en-US" sz="1200" b="0" i="0" u="none" strike="noStrike">
                        <a:solidFill>
                          <a:srgbClr val="1F1A62"/>
                        </a:solidFill>
                        <a:effectLst/>
                        <a:latin typeface="Helvetica" panose="020B0604020202020204" pitchFamily="34" charset="0"/>
                        <a:cs typeface="Helvetica" panose="020B0604020202020204" pitchFamily="34" charset="0"/>
                      </a:endParaRPr>
                    </a:p>
                  </a:txBody>
                  <a:tcPr marL="0" marR="0" marT="0" marB="0" anchor="b">
                    <a:lnL w="12700" cap="flat" cmpd="sng" algn="ctr">
                      <a:solidFill>
                        <a:srgbClr val="1F1A6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1A6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640762"/>
                  </a:ext>
                </a:extLst>
              </a:tr>
              <a:tr h="303270">
                <a:tc>
                  <a:txBody>
                    <a:bodyPr/>
                    <a:lstStyle/>
                    <a:p>
                      <a:pPr algn="ctr" fontAlgn="b"/>
                      <a:endParaRPr lang="en-US" sz="1300" b="1" i="0" u="none" strike="noStrike">
                        <a:solidFill>
                          <a:srgbClr val="FF0000"/>
                        </a:solidFill>
                        <a:effectLst/>
                        <a:latin typeface="Helvetica" panose="020B0604020202020204" pitchFamily="34" charset="0"/>
                        <a:cs typeface="Helvetica" panose="020B0604020202020204"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300" b="1" u="none" strike="noStrike">
                          <a:solidFill>
                            <a:schemeClr val="bg1"/>
                          </a:solidFill>
                          <a:effectLst/>
                          <a:latin typeface="Helvetica" panose="020B0604020202020204" pitchFamily="34" charset="0"/>
                          <a:cs typeface="Helvetica" panose="020B0604020202020204" pitchFamily="34" charset="0"/>
                        </a:rPr>
                        <a:t>Grand Total</a:t>
                      </a:r>
                      <a:endParaRPr lang="en-US" sz="13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300" b="1" i="0" u="none" strike="noStrike">
                          <a:solidFill>
                            <a:schemeClr val="bg1"/>
                          </a:solidFill>
                          <a:effectLst/>
                          <a:latin typeface="Helvetica" panose="020B0604020202020204" pitchFamily="34" charset="0"/>
                          <a:cs typeface="Helvetica" panose="020B0604020202020204" pitchFamily="34" charset="0"/>
                        </a:rPr>
                        <a:t>344</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endParaRPr lang="en-US" sz="13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r>
                        <a:rPr lang="en-US" sz="1300" b="1" i="0" u="none" strike="noStrike">
                          <a:solidFill>
                            <a:schemeClr val="bg1"/>
                          </a:solidFill>
                          <a:effectLst/>
                          <a:latin typeface="Helvetica" panose="020B0604020202020204" pitchFamily="34" charset="0"/>
                          <a:cs typeface="Helvetica" panose="020B0604020202020204" pitchFamily="34" charset="0"/>
                        </a:rPr>
                        <a:t>$1,479,959.1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tc>
                  <a:txBody>
                    <a:bodyPr/>
                    <a:lstStyle/>
                    <a:p>
                      <a:pPr algn="ctr" fontAlgn="b"/>
                      <a:endParaRPr lang="en-US" sz="1300" b="1" i="0" u="none" strike="noStrike">
                        <a:solidFill>
                          <a:srgbClr val="FF0000"/>
                        </a:solidFill>
                        <a:effectLst/>
                        <a:latin typeface="Helvetica" panose="020B0604020202020204" pitchFamily="34" charset="0"/>
                        <a:cs typeface="Helvetica"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1A62"/>
                    </a:solidFill>
                  </a:tcPr>
                </a:tc>
                <a:extLst>
                  <a:ext uri="{0D108BD9-81ED-4DB2-BD59-A6C34878D82A}">
                    <a16:rowId xmlns:a16="http://schemas.microsoft.com/office/drawing/2014/main" val="1517726645"/>
                  </a:ext>
                </a:extLst>
              </a:tr>
            </a:tbl>
          </a:graphicData>
        </a:graphic>
      </p:graphicFrame>
      <p:sp>
        <p:nvSpPr>
          <p:cNvPr id="7" name="TextBox 6">
            <a:extLst>
              <a:ext uri="{FF2B5EF4-FFF2-40B4-BE49-F238E27FC236}">
                <a16:creationId xmlns:a16="http://schemas.microsoft.com/office/drawing/2014/main" id="{2402E753-7545-FFA6-E8C9-2E221B36523F}"/>
              </a:ext>
            </a:extLst>
          </p:cNvPr>
          <p:cNvSpPr txBox="1"/>
          <p:nvPr/>
        </p:nvSpPr>
        <p:spPr>
          <a:xfrm>
            <a:off x="554181" y="1736413"/>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lang="en-US" sz="1400">
                <a:latin typeface="Helvetica" panose="020B0604020202020204" pitchFamily="34" charset="0"/>
                <a:cs typeface="Helvetica" panose="020B0604020202020204" pitchFamily="34" charset="0"/>
              </a:rPr>
              <a:t>FY ‘</a:t>
            </a:r>
            <a:r>
              <a:rPr kumimoji="0" lang="en-US" sz="1400" b="1" i="0" u="sng"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rPr>
              <a:t>24 New National Multiscreen TV Advertisers: Top </a:t>
            </a:r>
            <a:r>
              <a:rPr lang="en-US" sz="1400">
                <a:latin typeface="Helvetica" panose="020B0604020202020204" pitchFamily="34" charset="0"/>
                <a:cs typeface="Helvetica" panose="020B0604020202020204" pitchFamily="34" charset="0"/>
              </a:rPr>
              <a:t>15</a:t>
            </a:r>
            <a:r>
              <a:rPr kumimoji="0" lang="en-US" sz="1400" b="1" i="0" u="sng"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rPr>
              <a:t> Categories Ranked by </a:t>
            </a:r>
            <a:r>
              <a:rPr lang="en-US" sz="1400">
                <a:latin typeface="Helvetica" panose="020B0604020202020204" pitchFamily="34" charset="0"/>
                <a:cs typeface="Helvetica" panose="020B0604020202020204" pitchFamily="34" charset="0"/>
              </a:rPr>
              <a:t>Total Spend</a:t>
            </a:r>
            <a:endParaRPr kumimoji="0" lang="en-US" sz="1400" b="1" i="0" u="sng"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1" name="Rectangle 10">
            <a:extLst>
              <a:ext uri="{FF2B5EF4-FFF2-40B4-BE49-F238E27FC236}">
                <a16:creationId xmlns:a16="http://schemas.microsoft.com/office/drawing/2014/main" id="{CC9CB768-931C-203E-794F-90A8B7DAA83C}"/>
              </a:ext>
            </a:extLst>
          </p:cNvPr>
          <p:cNvSpPr/>
          <p:nvPr/>
        </p:nvSpPr>
        <p:spPr>
          <a:xfrm>
            <a:off x="7591424" y="2239743"/>
            <a:ext cx="3992398" cy="3929835"/>
          </a:xfrm>
          <a:prstGeom prst="rect">
            <a:avLst/>
          </a:prstGeom>
          <a:noFill/>
          <a:ln w="762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CE05BDC-689F-501E-5632-789E3432DA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B1B10CF2-06C0-39B5-26CB-F9FBF09A0C7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2EE21A4-FF47-A54E-5EC3-6D854378FF7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9" name="Rectangle 18">
            <a:extLst>
              <a:ext uri="{FF2B5EF4-FFF2-40B4-BE49-F238E27FC236}">
                <a16:creationId xmlns:a16="http://schemas.microsoft.com/office/drawing/2014/main" id="{1BF894CE-5EB9-4BB3-F6C7-477E37F6A6AA}"/>
              </a:ext>
            </a:extLst>
          </p:cNvPr>
          <p:cNvSpPr/>
          <p:nvPr/>
        </p:nvSpPr>
        <p:spPr>
          <a:xfrm>
            <a:off x="159488" y="424226"/>
            <a:ext cx="12002695" cy="92698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2060"/>
              </a:buClr>
              <a:buSzPts val="1000"/>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The rise in new advertiser spending is largely concentrated in essential categories, reflecting the prioritization of daily necessities </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A07E9240-29B0-EFA5-038E-1D37E748D1FB}"/>
              </a:ext>
            </a:extLst>
          </p:cNvPr>
          <p:cNvSpPr txBox="1"/>
          <p:nvPr/>
        </p:nvSpPr>
        <p:spPr>
          <a:xfrm>
            <a:off x="403165" y="6332946"/>
            <a:ext cx="11788835" cy="2238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VAB analysis of Nielsen Ad Intel data as of 2/10/25, 1/1/24-12/31/24. TV spend includes national cable TV, broadcast TV, Spanish language cable TV, Spanish language broadcast TV, streaming TV. Brands reflect those with TV spend over $100K. </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5143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2A874-8216-BC83-CA8B-F51CBC7B7F6D}"/>
            </a:ext>
          </a:extLst>
        </p:cNvPr>
        <p:cNvGrpSpPr/>
        <p:nvPr/>
      </p:nvGrpSpPr>
      <p:grpSpPr>
        <a:xfrm>
          <a:off x="0" y="0"/>
          <a:ext cx="0" cy="0"/>
          <a:chOff x="0" y="0"/>
          <a:chExt cx="0" cy="0"/>
        </a:xfrm>
      </p:grpSpPr>
      <p:pic>
        <p:nvPicPr>
          <p:cNvPr id="9" name="Picture 8" descr="A stack of coins with a plant growing from them&#10;&#10;AI-generated content may be incorrect.">
            <a:extLst>
              <a:ext uri="{FF2B5EF4-FFF2-40B4-BE49-F238E27FC236}">
                <a16:creationId xmlns:a16="http://schemas.microsoft.com/office/drawing/2014/main" id="{09B8D71A-6242-1264-AEA9-F060548C19C9}"/>
              </a:ext>
            </a:extLst>
          </p:cNvPr>
          <p:cNvPicPr>
            <a:picLocks noChangeAspect="1"/>
          </p:cNvPicPr>
          <p:nvPr/>
        </p:nvPicPr>
        <p:blipFill>
          <a:blip r:embed="rId3" cstate="screen">
            <a:extLst>
              <a:ext uri="{28A0092B-C50C-407E-A947-70E740481C1C}">
                <a14:useLocalDpi xmlns:a14="http://schemas.microsoft.com/office/drawing/2010/main"/>
              </a:ext>
            </a:extLst>
          </a:blip>
          <a:srcRect r="-202"/>
          <a:stretch/>
        </p:blipFill>
        <p:spPr>
          <a:xfrm>
            <a:off x="0" y="1769324"/>
            <a:ext cx="5323985" cy="3981701"/>
          </a:xfrm>
          <a:prstGeom prst="rect">
            <a:avLst/>
          </a:prstGeom>
        </p:spPr>
      </p:pic>
      <p:sp>
        <p:nvSpPr>
          <p:cNvPr id="4" name="Rectangle 3">
            <a:extLst>
              <a:ext uri="{FF2B5EF4-FFF2-40B4-BE49-F238E27FC236}">
                <a16:creationId xmlns:a16="http://schemas.microsoft.com/office/drawing/2014/main" id="{B81D91CB-E746-EBD2-384F-11EEED747B3D}"/>
              </a:ext>
            </a:extLst>
          </p:cNvPr>
          <p:cNvSpPr/>
          <p:nvPr/>
        </p:nvSpPr>
        <p:spPr>
          <a:xfrm>
            <a:off x="203200" y="462502"/>
            <a:ext cx="1187782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TV investment ranges from ‘test and learn’ campaigns and initial launches from small and medium-sized businesses to immediate ‘big bets’</a:t>
            </a:r>
          </a:p>
        </p:txBody>
      </p:sp>
      <p:sp>
        <p:nvSpPr>
          <p:cNvPr id="3" name="Rectangle 2">
            <a:extLst>
              <a:ext uri="{FF2B5EF4-FFF2-40B4-BE49-F238E27FC236}">
                <a16:creationId xmlns:a16="http://schemas.microsoft.com/office/drawing/2014/main" id="{52A952C4-E032-0496-708E-3655FE3F6F48}"/>
              </a:ext>
            </a:extLst>
          </p:cNvPr>
          <p:cNvSpPr/>
          <p:nvPr/>
        </p:nvSpPr>
        <p:spPr>
          <a:xfrm>
            <a:off x="5276427" y="1769324"/>
            <a:ext cx="6941557" cy="398170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4D02E13-EBBE-76D8-6DEB-FED25F738DD7}"/>
              </a:ext>
            </a:extLst>
          </p:cNvPr>
          <p:cNvSpPr txBox="1"/>
          <p:nvPr/>
        </p:nvSpPr>
        <p:spPr>
          <a:xfrm>
            <a:off x="5276428" y="1822641"/>
            <a:ext cx="6915570" cy="492443"/>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FY ’24 New National Multiscreen TV Advertisers by Spend Segment</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of brands within spend buckets </a:t>
            </a:r>
          </a:p>
        </p:txBody>
      </p:sp>
      <p:graphicFrame>
        <p:nvGraphicFramePr>
          <p:cNvPr id="8" name="Chart 7">
            <a:extLst>
              <a:ext uri="{FF2B5EF4-FFF2-40B4-BE49-F238E27FC236}">
                <a16:creationId xmlns:a16="http://schemas.microsoft.com/office/drawing/2014/main" id="{B5311FF5-A219-5665-578A-D705CB0BEA24}"/>
              </a:ext>
            </a:extLst>
          </p:cNvPr>
          <p:cNvGraphicFramePr/>
          <p:nvPr>
            <p:extLst>
              <p:ext uri="{D42A27DB-BD31-4B8C-83A1-F6EECF244321}">
                <p14:modId xmlns:p14="http://schemas.microsoft.com/office/powerpoint/2010/main" val="1917348153"/>
              </p:ext>
            </p:extLst>
          </p:nvPr>
        </p:nvGraphicFramePr>
        <p:xfrm>
          <a:off x="5323985" y="2197391"/>
          <a:ext cx="6757044" cy="363613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3E9E4C19-B032-660B-E69D-B2B3F4C2BE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3D2C4947-4A64-138F-64C4-BAC9462F4B7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5674A567-F3ED-D1CF-C9FD-7098748D29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TextBox 1">
            <a:extLst>
              <a:ext uri="{FF2B5EF4-FFF2-40B4-BE49-F238E27FC236}">
                <a16:creationId xmlns:a16="http://schemas.microsoft.com/office/drawing/2014/main" id="{F37BBEF8-FB07-EEFE-3F01-A6E39E2EFB18}"/>
              </a:ext>
            </a:extLst>
          </p:cNvPr>
          <p:cNvSpPr txBox="1"/>
          <p:nvPr/>
        </p:nvSpPr>
        <p:spPr>
          <a:xfrm>
            <a:off x="403165" y="6332946"/>
            <a:ext cx="11788835" cy="2238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VAB analysis of Nielsen Ad Intel data as of 2/10/25, 1/1/24-12/31/24. TV spend includes national cable TV, broadcast TV, Spanish language cable TV, Spanish language broadcast TV, streaming TV. Brands reflect those with TV spend over $100K. </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99353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A26EF5-7477-60F1-4E14-E59CA2523238}"/>
              </a:ext>
            </a:extLst>
          </p:cNvPr>
          <p:cNvSpPr>
            <a:spLocks/>
          </p:cNvSpPr>
          <p:nvPr/>
        </p:nvSpPr>
        <p:spPr>
          <a:xfrm>
            <a:off x="-23179" y="1696163"/>
            <a:ext cx="1222554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66CDCCA-7D79-49CD-8A93-9900AA188B4F}"/>
              </a:ext>
            </a:extLst>
          </p:cNvPr>
          <p:cNvSpPr txBox="1"/>
          <p:nvPr/>
        </p:nvSpPr>
        <p:spPr>
          <a:xfrm>
            <a:off x="2726524" y="1678406"/>
            <a:ext cx="6738952" cy="492443"/>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2024 New National Multiscreen TV Advertisers</a:t>
            </a:r>
            <a:r>
              <a:rPr lang="en-US" sz="1400">
                <a:latin typeface="Helvetica" panose="020B0604020202020204" pitchFamily="34" charset="0"/>
                <a:cs typeface="Helvetica" panose="020B0604020202020204" pitchFamily="34" charset="0"/>
              </a:rPr>
              <a:t>: Total</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Monthly Spend</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Millions</a:t>
            </a:r>
          </a:p>
        </p:txBody>
      </p:sp>
      <p:graphicFrame>
        <p:nvGraphicFramePr>
          <p:cNvPr id="21" name="Chart 20">
            <a:extLst>
              <a:ext uri="{FF2B5EF4-FFF2-40B4-BE49-F238E27FC236}">
                <a16:creationId xmlns:a16="http://schemas.microsoft.com/office/drawing/2014/main" id="{E21DC8DF-6C85-4132-BE2C-9DC2FBF37320}"/>
              </a:ext>
            </a:extLst>
          </p:cNvPr>
          <p:cNvGraphicFramePr/>
          <p:nvPr>
            <p:extLst>
              <p:ext uri="{D42A27DB-BD31-4B8C-83A1-F6EECF244321}">
                <p14:modId xmlns:p14="http://schemas.microsoft.com/office/powerpoint/2010/main" val="1808697057"/>
              </p:ext>
            </p:extLst>
          </p:nvPr>
        </p:nvGraphicFramePr>
        <p:xfrm>
          <a:off x="241604" y="2775465"/>
          <a:ext cx="11708793" cy="2190027"/>
        </p:xfrm>
        <a:graphic>
          <a:graphicData uri="http://schemas.openxmlformats.org/drawingml/2006/chart">
            <c:chart xmlns:c="http://schemas.openxmlformats.org/drawingml/2006/chart" xmlns:r="http://schemas.openxmlformats.org/officeDocument/2006/relationships" r:id="rId2"/>
          </a:graphicData>
        </a:graphic>
      </p:graphicFrame>
      <p:cxnSp>
        <p:nvCxnSpPr>
          <p:cNvPr id="42" name="Straight Connector 41">
            <a:extLst>
              <a:ext uri="{FF2B5EF4-FFF2-40B4-BE49-F238E27FC236}">
                <a16:creationId xmlns:a16="http://schemas.microsoft.com/office/drawing/2014/main" id="{5B5B647A-F84E-40C5-82D2-03C24CEA1048}"/>
              </a:ext>
            </a:extLst>
          </p:cNvPr>
          <p:cNvCxnSpPr>
            <a:cxnSpLocks/>
          </p:cNvCxnSpPr>
          <p:nvPr/>
        </p:nvCxnSpPr>
        <p:spPr>
          <a:xfrm>
            <a:off x="6096000" y="2165130"/>
            <a:ext cx="0" cy="3962696"/>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2A5B982-2A98-43CA-9973-8E8B3CC7B32D}"/>
              </a:ext>
            </a:extLst>
          </p:cNvPr>
          <p:cNvCxnSpPr>
            <a:cxnSpLocks/>
          </p:cNvCxnSpPr>
          <p:nvPr/>
        </p:nvCxnSpPr>
        <p:spPr>
          <a:xfrm>
            <a:off x="3153524" y="2078214"/>
            <a:ext cx="0" cy="4049612"/>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A32532B-3F87-45D0-9D3B-FE84DEB48115}"/>
              </a:ext>
            </a:extLst>
          </p:cNvPr>
          <p:cNvCxnSpPr>
            <a:cxnSpLocks/>
          </p:cNvCxnSpPr>
          <p:nvPr/>
        </p:nvCxnSpPr>
        <p:spPr>
          <a:xfrm>
            <a:off x="8985177" y="2078214"/>
            <a:ext cx="0" cy="4049612"/>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CBDA8C7-E585-4E55-A597-D62AE86C78D1}"/>
              </a:ext>
            </a:extLst>
          </p:cNvPr>
          <p:cNvGrpSpPr/>
          <p:nvPr/>
        </p:nvGrpSpPr>
        <p:grpSpPr>
          <a:xfrm>
            <a:off x="471071" y="2251818"/>
            <a:ext cx="2534599" cy="276999"/>
            <a:chOff x="395293" y="3483989"/>
            <a:chExt cx="4471328" cy="276999"/>
          </a:xfrm>
          <a:solidFill>
            <a:schemeClr val="bg1"/>
          </a:solidFill>
        </p:grpSpPr>
        <p:sp>
          <p:nvSpPr>
            <p:cNvPr id="59" name="TextBox 58">
              <a:extLst>
                <a:ext uri="{FF2B5EF4-FFF2-40B4-BE49-F238E27FC236}">
                  <a16:creationId xmlns:a16="http://schemas.microsoft.com/office/drawing/2014/main" id="{A5302D62-B5E0-402E-9363-DA37B15A0760}"/>
                </a:ext>
              </a:extLst>
            </p:cNvPr>
            <p:cNvSpPr txBox="1"/>
            <p:nvPr/>
          </p:nvSpPr>
          <p:spPr>
            <a:xfrm>
              <a:off x="395293" y="3483989"/>
              <a:ext cx="4471328" cy="276999"/>
            </a:xfrm>
            <a:prstGeom prst="rect">
              <a:avLst/>
            </a:prstGeom>
            <a:grpFill/>
            <a:ln>
              <a:solidFill>
                <a:srgbClr val="00BFF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200" b="1">
                  <a:solidFill>
                    <a:srgbClr val="00BFF2"/>
                  </a:solidFill>
                  <a:latin typeface="Helvetica" panose="020B0403020202020204" pitchFamily="34" charset="0"/>
                </a:rPr>
                <a:t>135.6</a:t>
              </a: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 MM</a:t>
              </a:r>
            </a:p>
          </p:txBody>
        </p:sp>
        <p:cxnSp>
          <p:nvCxnSpPr>
            <p:cNvPr id="61" name="Straight Arrow Connector 60">
              <a:extLst>
                <a:ext uri="{FF2B5EF4-FFF2-40B4-BE49-F238E27FC236}">
                  <a16:creationId xmlns:a16="http://schemas.microsoft.com/office/drawing/2014/main" id="{B855277B-C229-4C3C-954F-2E509FC1B9A6}"/>
                </a:ext>
              </a:extLst>
            </p:cNvPr>
            <p:cNvCxnSpPr>
              <a:cxnSpLocks/>
            </p:cNvCxnSpPr>
            <p:nvPr/>
          </p:nvCxnSpPr>
          <p:spPr>
            <a:xfrm>
              <a:off x="3313643" y="3619524"/>
              <a:ext cx="1519206" cy="0"/>
            </a:xfrm>
            <a:prstGeom prst="straightConnector1">
              <a:avLst/>
            </a:prstGeom>
            <a:grpFill/>
            <a:ln>
              <a:solidFill>
                <a:srgbClr val="00BFF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9C5F228-1F6B-4EB8-A1DB-6FEF95F37EE9}"/>
                </a:ext>
              </a:extLst>
            </p:cNvPr>
            <p:cNvCxnSpPr>
              <a:cxnSpLocks/>
            </p:cNvCxnSpPr>
            <p:nvPr/>
          </p:nvCxnSpPr>
          <p:spPr>
            <a:xfrm flipH="1">
              <a:off x="408928" y="3619524"/>
              <a:ext cx="1525081" cy="0"/>
            </a:xfrm>
            <a:prstGeom prst="straightConnector1">
              <a:avLst/>
            </a:prstGeom>
            <a:grpFill/>
            <a:ln>
              <a:solidFill>
                <a:srgbClr val="00BFF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922176D-97CE-404F-86B9-9BC01C89766D}"/>
              </a:ext>
            </a:extLst>
          </p:cNvPr>
          <p:cNvGrpSpPr/>
          <p:nvPr/>
        </p:nvGrpSpPr>
        <p:grpSpPr>
          <a:xfrm>
            <a:off x="3392742" y="2249844"/>
            <a:ext cx="2534599" cy="276999"/>
            <a:chOff x="395293" y="3483989"/>
            <a:chExt cx="4471328" cy="276999"/>
          </a:xfrm>
          <a:solidFill>
            <a:schemeClr val="bg1"/>
          </a:solidFill>
        </p:grpSpPr>
        <p:sp>
          <p:nvSpPr>
            <p:cNvPr id="66" name="TextBox 65">
              <a:extLst>
                <a:ext uri="{FF2B5EF4-FFF2-40B4-BE49-F238E27FC236}">
                  <a16:creationId xmlns:a16="http://schemas.microsoft.com/office/drawing/2014/main" id="{8B238173-ED7E-4DD4-802E-F4DACF4AA97F}"/>
                </a:ext>
              </a:extLst>
            </p:cNvPr>
            <p:cNvSpPr txBox="1"/>
            <p:nvPr/>
          </p:nvSpPr>
          <p:spPr>
            <a:xfrm>
              <a:off x="395293" y="3483989"/>
              <a:ext cx="4471328" cy="276999"/>
            </a:xfrm>
            <a:prstGeom prst="rect">
              <a:avLst/>
            </a:prstGeom>
            <a:grpFill/>
            <a:ln>
              <a:solidFill>
                <a:srgbClr val="00BFF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$282.4 MM</a:t>
              </a:r>
            </a:p>
          </p:txBody>
        </p:sp>
        <p:cxnSp>
          <p:nvCxnSpPr>
            <p:cNvPr id="67" name="Straight Arrow Connector 66">
              <a:extLst>
                <a:ext uri="{FF2B5EF4-FFF2-40B4-BE49-F238E27FC236}">
                  <a16:creationId xmlns:a16="http://schemas.microsoft.com/office/drawing/2014/main" id="{7BD6910C-3066-46F1-8D4D-6702890E11E9}"/>
                </a:ext>
              </a:extLst>
            </p:cNvPr>
            <p:cNvCxnSpPr>
              <a:cxnSpLocks/>
            </p:cNvCxnSpPr>
            <p:nvPr/>
          </p:nvCxnSpPr>
          <p:spPr>
            <a:xfrm>
              <a:off x="3313643" y="3619524"/>
              <a:ext cx="1519206" cy="0"/>
            </a:xfrm>
            <a:prstGeom prst="straightConnector1">
              <a:avLst/>
            </a:prstGeom>
            <a:grpFill/>
            <a:ln>
              <a:solidFill>
                <a:srgbClr val="00BFF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339CCA5-A7DA-4B70-9403-0CDDCB449B2C}"/>
                </a:ext>
              </a:extLst>
            </p:cNvPr>
            <p:cNvCxnSpPr>
              <a:cxnSpLocks/>
            </p:cNvCxnSpPr>
            <p:nvPr/>
          </p:nvCxnSpPr>
          <p:spPr>
            <a:xfrm flipH="1">
              <a:off x="408928" y="3619524"/>
              <a:ext cx="1525081" cy="0"/>
            </a:xfrm>
            <a:prstGeom prst="straightConnector1">
              <a:avLst/>
            </a:prstGeom>
            <a:grpFill/>
            <a:ln>
              <a:solidFill>
                <a:srgbClr val="00BFF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63125C73-E046-4E48-A0B2-AA79DB8467B5}"/>
              </a:ext>
            </a:extLst>
          </p:cNvPr>
          <p:cNvGrpSpPr/>
          <p:nvPr/>
        </p:nvGrpSpPr>
        <p:grpSpPr>
          <a:xfrm>
            <a:off x="6273287" y="2249844"/>
            <a:ext cx="2534599" cy="276999"/>
            <a:chOff x="395293" y="3483989"/>
            <a:chExt cx="4471328" cy="276999"/>
          </a:xfrm>
          <a:solidFill>
            <a:schemeClr val="bg1"/>
          </a:solidFill>
        </p:grpSpPr>
        <p:sp>
          <p:nvSpPr>
            <p:cNvPr id="71" name="TextBox 70">
              <a:extLst>
                <a:ext uri="{FF2B5EF4-FFF2-40B4-BE49-F238E27FC236}">
                  <a16:creationId xmlns:a16="http://schemas.microsoft.com/office/drawing/2014/main" id="{05CD92F0-7935-4EE4-A4FB-C64F9157876D}"/>
                </a:ext>
              </a:extLst>
            </p:cNvPr>
            <p:cNvSpPr txBox="1"/>
            <p:nvPr/>
          </p:nvSpPr>
          <p:spPr>
            <a:xfrm>
              <a:off x="395293" y="3483989"/>
              <a:ext cx="4471328" cy="276999"/>
            </a:xfrm>
            <a:prstGeom prst="rect">
              <a:avLst/>
            </a:prstGeom>
            <a:grpFill/>
            <a:ln>
              <a:solidFill>
                <a:srgbClr val="00BFF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200" b="1">
                  <a:solidFill>
                    <a:srgbClr val="00BFF2"/>
                  </a:solidFill>
                  <a:latin typeface="Helvetica" panose="020B0403020202020204" pitchFamily="34" charset="0"/>
                </a:rPr>
                <a:t>418.8</a:t>
              </a: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 MM</a:t>
              </a:r>
            </a:p>
          </p:txBody>
        </p:sp>
        <p:cxnSp>
          <p:nvCxnSpPr>
            <p:cNvPr id="73" name="Straight Arrow Connector 72">
              <a:extLst>
                <a:ext uri="{FF2B5EF4-FFF2-40B4-BE49-F238E27FC236}">
                  <a16:creationId xmlns:a16="http://schemas.microsoft.com/office/drawing/2014/main" id="{9DA35E86-F32C-4249-BA3D-8D80AB536DB6}"/>
                </a:ext>
              </a:extLst>
            </p:cNvPr>
            <p:cNvCxnSpPr>
              <a:cxnSpLocks/>
            </p:cNvCxnSpPr>
            <p:nvPr/>
          </p:nvCxnSpPr>
          <p:spPr>
            <a:xfrm>
              <a:off x="3313643" y="3619524"/>
              <a:ext cx="1519206" cy="0"/>
            </a:xfrm>
            <a:prstGeom prst="straightConnector1">
              <a:avLst/>
            </a:prstGeom>
            <a:grpFill/>
            <a:ln>
              <a:solidFill>
                <a:srgbClr val="00BFF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FADE2A3-F25F-48D7-89A2-A53271A4CEC0}"/>
                </a:ext>
              </a:extLst>
            </p:cNvPr>
            <p:cNvCxnSpPr>
              <a:cxnSpLocks/>
            </p:cNvCxnSpPr>
            <p:nvPr/>
          </p:nvCxnSpPr>
          <p:spPr>
            <a:xfrm flipH="1">
              <a:off x="408928" y="3619524"/>
              <a:ext cx="1525081" cy="0"/>
            </a:xfrm>
            <a:prstGeom prst="straightConnector1">
              <a:avLst/>
            </a:prstGeom>
            <a:grpFill/>
            <a:ln>
              <a:solidFill>
                <a:srgbClr val="00BFF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3171088-9D99-445E-9E21-DE27643CDFB0}"/>
              </a:ext>
            </a:extLst>
          </p:cNvPr>
          <p:cNvGrpSpPr/>
          <p:nvPr/>
        </p:nvGrpSpPr>
        <p:grpSpPr>
          <a:xfrm>
            <a:off x="9280902" y="2249844"/>
            <a:ext cx="2534599" cy="276999"/>
            <a:chOff x="395293" y="3483989"/>
            <a:chExt cx="4471328" cy="276999"/>
          </a:xfrm>
          <a:solidFill>
            <a:schemeClr val="bg1"/>
          </a:solidFill>
        </p:grpSpPr>
        <p:sp>
          <p:nvSpPr>
            <p:cNvPr id="89" name="TextBox 88">
              <a:extLst>
                <a:ext uri="{FF2B5EF4-FFF2-40B4-BE49-F238E27FC236}">
                  <a16:creationId xmlns:a16="http://schemas.microsoft.com/office/drawing/2014/main" id="{FB2CD05B-BE54-40BD-AD5A-AE70CD2AFBA5}"/>
                </a:ext>
              </a:extLst>
            </p:cNvPr>
            <p:cNvSpPr txBox="1"/>
            <p:nvPr/>
          </p:nvSpPr>
          <p:spPr>
            <a:xfrm>
              <a:off x="395293" y="3483989"/>
              <a:ext cx="4471328" cy="276999"/>
            </a:xfrm>
            <a:prstGeom prst="rect">
              <a:avLst/>
            </a:prstGeom>
            <a:grpFill/>
            <a:ln>
              <a:solidFill>
                <a:srgbClr val="00BFF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$643.2 MM</a:t>
              </a:r>
            </a:p>
          </p:txBody>
        </p:sp>
        <p:cxnSp>
          <p:nvCxnSpPr>
            <p:cNvPr id="91" name="Straight Arrow Connector 90">
              <a:extLst>
                <a:ext uri="{FF2B5EF4-FFF2-40B4-BE49-F238E27FC236}">
                  <a16:creationId xmlns:a16="http://schemas.microsoft.com/office/drawing/2014/main" id="{B4DBB3D9-8A2F-4B46-9D7B-EA97FE2104FE}"/>
                </a:ext>
              </a:extLst>
            </p:cNvPr>
            <p:cNvCxnSpPr>
              <a:cxnSpLocks/>
            </p:cNvCxnSpPr>
            <p:nvPr/>
          </p:nvCxnSpPr>
          <p:spPr>
            <a:xfrm>
              <a:off x="3313643" y="3619524"/>
              <a:ext cx="1519206" cy="0"/>
            </a:xfrm>
            <a:prstGeom prst="straightConnector1">
              <a:avLst/>
            </a:prstGeom>
            <a:grpFill/>
            <a:ln>
              <a:solidFill>
                <a:srgbClr val="00BFF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F89AD60-5798-4334-A7DD-554AA495FB4F}"/>
                </a:ext>
              </a:extLst>
            </p:cNvPr>
            <p:cNvCxnSpPr>
              <a:cxnSpLocks/>
            </p:cNvCxnSpPr>
            <p:nvPr/>
          </p:nvCxnSpPr>
          <p:spPr>
            <a:xfrm flipH="1">
              <a:off x="408928" y="3619524"/>
              <a:ext cx="1525081" cy="0"/>
            </a:xfrm>
            <a:prstGeom prst="straightConnector1">
              <a:avLst/>
            </a:prstGeom>
            <a:grpFill/>
            <a:ln>
              <a:solidFill>
                <a:srgbClr val="00BFF2"/>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Rectangle: Rounded Corners 44">
            <a:extLst>
              <a:ext uri="{FF2B5EF4-FFF2-40B4-BE49-F238E27FC236}">
                <a16:creationId xmlns:a16="http://schemas.microsoft.com/office/drawing/2014/main" id="{AFC7E004-F6C5-4A56-ACBB-8D9A44573B38}"/>
              </a:ext>
            </a:extLst>
          </p:cNvPr>
          <p:cNvSpPr/>
          <p:nvPr/>
        </p:nvSpPr>
        <p:spPr>
          <a:xfrm>
            <a:off x="451929" y="5017657"/>
            <a:ext cx="2534599" cy="1127067"/>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35B3FF8A-FABD-4B28-B536-C882F686C5BE}"/>
              </a:ext>
            </a:extLst>
          </p:cNvPr>
          <p:cNvSpPr/>
          <p:nvPr/>
        </p:nvSpPr>
        <p:spPr>
          <a:xfrm>
            <a:off x="3373598" y="5013633"/>
            <a:ext cx="2534597" cy="11308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F0970B33-EEE1-42FF-B295-F1331BE9E72A}"/>
              </a:ext>
            </a:extLst>
          </p:cNvPr>
          <p:cNvSpPr txBox="1"/>
          <p:nvPr/>
        </p:nvSpPr>
        <p:spPr>
          <a:xfrm>
            <a:off x="509984" y="5038487"/>
            <a:ext cx="243567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 of </a:t>
            </a:r>
            <a:r>
              <a:rPr kumimoji="0" lang="en-US" sz="11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Q1 ‘24 new brands</a:t>
            </a:r>
          </a:p>
        </p:txBody>
      </p:sp>
      <p:sp>
        <p:nvSpPr>
          <p:cNvPr id="52" name="TextBox 51">
            <a:extLst>
              <a:ext uri="{FF2B5EF4-FFF2-40B4-BE49-F238E27FC236}">
                <a16:creationId xmlns:a16="http://schemas.microsoft.com/office/drawing/2014/main" id="{D5974594-7C04-44C1-9732-AABA833BDE46}"/>
              </a:ext>
            </a:extLst>
          </p:cNvPr>
          <p:cNvSpPr txBox="1"/>
          <p:nvPr/>
        </p:nvSpPr>
        <p:spPr>
          <a:xfrm>
            <a:off x="3417139" y="5038487"/>
            <a:ext cx="245679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 of </a:t>
            </a:r>
            <a:r>
              <a:rPr kumimoji="0" lang="en-US" sz="11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Q2 ‘</a:t>
            </a:r>
            <a:r>
              <a:rPr lang="en-US" sz="1100" b="1" u="sng">
                <a:solidFill>
                  <a:srgbClr val="1F1A62"/>
                </a:solidFill>
                <a:latin typeface="Helvetica" panose="020B0604020202020204" pitchFamily="34" charset="0"/>
                <a:cs typeface="Helvetica" panose="020B0604020202020204" pitchFamily="34" charset="0"/>
              </a:rPr>
              <a:t>24</a:t>
            </a:r>
            <a:r>
              <a:rPr kumimoji="0" lang="en-US" sz="11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new brands</a:t>
            </a:r>
          </a:p>
        </p:txBody>
      </p:sp>
      <p:sp>
        <p:nvSpPr>
          <p:cNvPr id="48" name="Rectangle: Rounded Corners 47">
            <a:extLst>
              <a:ext uri="{FF2B5EF4-FFF2-40B4-BE49-F238E27FC236}">
                <a16:creationId xmlns:a16="http://schemas.microsoft.com/office/drawing/2014/main" id="{0F7A7326-F71D-4945-8F83-6AE331196C4E}"/>
              </a:ext>
            </a:extLst>
          </p:cNvPr>
          <p:cNvSpPr/>
          <p:nvPr/>
        </p:nvSpPr>
        <p:spPr>
          <a:xfrm>
            <a:off x="6254145" y="5011621"/>
            <a:ext cx="2534597" cy="11308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5A5469BF-9BC0-4028-AE74-B0119EBC7D0F}"/>
              </a:ext>
            </a:extLst>
          </p:cNvPr>
          <p:cNvSpPr/>
          <p:nvPr/>
        </p:nvSpPr>
        <p:spPr>
          <a:xfrm>
            <a:off x="9261760" y="5011621"/>
            <a:ext cx="2534597" cy="11308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4E8CCDAF-9453-4505-90E8-79E849563BE2}"/>
              </a:ext>
            </a:extLst>
          </p:cNvPr>
          <p:cNvSpPr txBox="1"/>
          <p:nvPr/>
        </p:nvSpPr>
        <p:spPr>
          <a:xfrm>
            <a:off x="6265858" y="5038487"/>
            <a:ext cx="245679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 of </a:t>
            </a:r>
            <a:r>
              <a:rPr kumimoji="0" lang="en-US" sz="11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Q3 ‘24 new brands</a:t>
            </a:r>
          </a:p>
        </p:txBody>
      </p:sp>
      <p:sp>
        <p:nvSpPr>
          <p:cNvPr id="55" name="TextBox 54">
            <a:extLst>
              <a:ext uri="{FF2B5EF4-FFF2-40B4-BE49-F238E27FC236}">
                <a16:creationId xmlns:a16="http://schemas.microsoft.com/office/drawing/2014/main" id="{5D4A9E7D-2334-4C14-BD7B-9CBC4E957FC3}"/>
              </a:ext>
            </a:extLst>
          </p:cNvPr>
          <p:cNvSpPr txBox="1"/>
          <p:nvPr/>
        </p:nvSpPr>
        <p:spPr>
          <a:xfrm>
            <a:off x="9263574" y="5038487"/>
            <a:ext cx="245679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 of </a:t>
            </a:r>
            <a:r>
              <a:rPr kumimoji="0" lang="en-US" sz="11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Q4 ‘24 new brands</a:t>
            </a:r>
          </a:p>
        </p:txBody>
      </p:sp>
      <p:sp>
        <p:nvSpPr>
          <p:cNvPr id="6" name="TextBox 5">
            <a:extLst>
              <a:ext uri="{FF2B5EF4-FFF2-40B4-BE49-F238E27FC236}">
                <a16:creationId xmlns:a16="http://schemas.microsoft.com/office/drawing/2014/main" id="{B31A90A1-D319-42FF-8C4F-4E70EEB584DC}"/>
              </a:ext>
            </a:extLst>
          </p:cNvPr>
          <p:cNvSpPr txBox="1"/>
          <p:nvPr/>
        </p:nvSpPr>
        <p:spPr>
          <a:xfrm>
            <a:off x="342722" y="2544633"/>
            <a:ext cx="27880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Q1 ‘24 New National TV Advertiser Spend</a:t>
            </a:r>
          </a:p>
        </p:txBody>
      </p:sp>
      <p:sp>
        <p:nvSpPr>
          <p:cNvPr id="80" name="TextBox 79">
            <a:extLst>
              <a:ext uri="{FF2B5EF4-FFF2-40B4-BE49-F238E27FC236}">
                <a16:creationId xmlns:a16="http://schemas.microsoft.com/office/drawing/2014/main" id="{5C98005F-913A-4BE8-8A55-F537D5B13335}"/>
              </a:ext>
            </a:extLst>
          </p:cNvPr>
          <p:cNvSpPr txBox="1"/>
          <p:nvPr/>
        </p:nvSpPr>
        <p:spPr>
          <a:xfrm>
            <a:off x="3261294" y="2544633"/>
            <a:ext cx="27880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Q2 ‘24 New National TV Advertiser Spend</a:t>
            </a:r>
          </a:p>
        </p:txBody>
      </p:sp>
      <p:sp>
        <p:nvSpPr>
          <p:cNvPr id="81" name="TextBox 80">
            <a:extLst>
              <a:ext uri="{FF2B5EF4-FFF2-40B4-BE49-F238E27FC236}">
                <a16:creationId xmlns:a16="http://schemas.microsoft.com/office/drawing/2014/main" id="{FD8B8268-6ECD-43C5-8A82-FC8F76C7B45F}"/>
              </a:ext>
            </a:extLst>
          </p:cNvPr>
          <p:cNvSpPr txBox="1"/>
          <p:nvPr/>
        </p:nvSpPr>
        <p:spPr>
          <a:xfrm>
            <a:off x="6152275" y="2544633"/>
            <a:ext cx="27880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Q3 ‘24 New National TV Advertiser Spend</a:t>
            </a:r>
          </a:p>
        </p:txBody>
      </p:sp>
      <p:sp>
        <p:nvSpPr>
          <p:cNvPr id="82" name="TextBox 81">
            <a:extLst>
              <a:ext uri="{FF2B5EF4-FFF2-40B4-BE49-F238E27FC236}">
                <a16:creationId xmlns:a16="http://schemas.microsoft.com/office/drawing/2014/main" id="{CEC0990B-1F50-4A0B-89A0-A983FCFAE3FD}"/>
              </a:ext>
            </a:extLst>
          </p:cNvPr>
          <p:cNvSpPr txBox="1"/>
          <p:nvPr/>
        </p:nvSpPr>
        <p:spPr>
          <a:xfrm>
            <a:off x="9069800" y="2544633"/>
            <a:ext cx="27880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Q4 ‘24 New National TV Advertiser Spend</a:t>
            </a:r>
          </a:p>
        </p:txBody>
      </p:sp>
      <p:pic>
        <p:nvPicPr>
          <p:cNvPr id="84" name="Picture 83">
            <a:extLst>
              <a:ext uri="{FF2B5EF4-FFF2-40B4-BE49-F238E27FC236}">
                <a16:creationId xmlns:a16="http://schemas.microsoft.com/office/drawing/2014/main" id="{D82A4EC4-D4EA-40F5-A90E-8331E77C39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5" name="Slide Number Placeholder 5">
            <a:extLst>
              <a:ext uri="{FF2B5EF4-FFF2-40B4-BE49-F238E27FC236}">
                <a16:creationId xmlns:a16="http://schemas.microsoft.com/office/drawing/2014/main" id="{42BCED4C-E3B3-45F0-A0DF-B3857D26BB2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6" name="Rectangle 85">
            <a:extLst>
              <a:ext uri="{FF2B5EF4-FFF2-40B4-BE49-F238E27FC236}">
                <a16:creationId xmlns:a16="http://schemas.microsoft.com/office/drawing/2014/main" id="{A1162759-E7BB-4A52-8381-5D545A546E3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E08729ED-BC0B-3FA2-DC04-0A15FA762853}"/>
              </a:ext>
            </a:extLst>
          </p:cNvPr>
          <p:cNvSpPr/>
          <p:nvPr/>
        </p:nvSpPr>
        <p:spPr>
          <a:xfrm>
            <a:off x="241604" y="474657"/>
            <a:ext cx="1192887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First-time TV advertiser investment skewed significantly towards the second half of the year as consumer optimism increased</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5" name="Picture 4">
            <a:extLst>
              <a:ext uri="{FF2B5EF4-FFF2-40B4-BE49-F238E27FC236}">
                <a16:creationId xmlns:a16="http://schemas.microsoft.com/office/drawing/2014/main" id="{7B84045C-4FE2-FC29-81AF-B2415586D8D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9550" y="5315508"/>
            <a:ext cx="863774" cy="271267"/>
          </a:xfrm>
          <a:prstGeom prst="rect">
            <a:avLst/>
          </a:prstGeom>
        </p:spPr>
      </p:pic>
      <p:pic>
        <p:nvPicPr>
          <p:cNvPr id="8" name="Picture 36">
            <a:extLst>
              <a:ext uri="{FF2B5EF4-FFF2-40B4-BE49-F238E27FC236}">
                <a16:creationId xmlns:a16="http://schemas.microsoft.com/office/drawing/2014/main" id="{AF557F9A-93D8-20CB-2268-C6E0418FEE2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2145908" y="5325166"/>
            <a:ext cx="759363" cy="206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8">
            <a:extLst>
              <a:ext uri="{FF2B5EF4-FFF2-40B4-BE49-F238E27FC236}">
                <a16:creationId xmlns:a16="http://schemas.microsoft.com/office/drawing/2014/main" id="{31696DD2-E5CD-A796-8730-69A344B8980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070165" y="5079613"/>
            <a:ext cx="1287672" cy="8852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tur Drinks | Merch | Real Fruit, Better Flavor">
            <a:extLst>
              <a:ext uri="{FF2B5EF4-FFF2-40B4-BE49-F238E27FC236}">
                <a16:creationId xmlns:a16="http://schemas.microsoft.com/office/drawing/2014/main" id="{AFBB8F1E-D216-F934-3683-062B4E79F40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9551" y="5739403"/>
            <a:ext cx="716404" cy="2819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4311512-8EF8-1A6E-BB55-B3F177BF7A1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1300798" y="5821988"/>
            <a:ext cx="1007994" cy="2751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EF4DDF4-41E8-F8C2-9775-DB8FF3C23BC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2346115" y="5566320"/>
            <a:ext cx="576345" cy="49949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ave's Hot Chicken - Wikipedia">
            <a:extLst>
              <a:ext uri="{FF2B5EF4-FFF2-40B4-BE49-F238E27FC236}">
                <a16:creationId xmlns:a16="http://schemas.microsoft.com/office/drawing/2014/main" id="{26F3631C-AA10-AF00-F196-EEEAE2E83A51}"/>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471751" y="5317854"/>
            <a:ext cx="451212" cy="45264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rofile for Happy Thursday">
            <a:extLst>
              <a:ext uri="{FF2B5EF4-FFF2-40B4-BE49-F238E27FC236}">
                <a16:creationId xmlns:a16="http://schemas.microsoft.com/office/drawing/2014/main" id="{9CD3A3BB-B91B-7B2E-7705-C8D515DE5B7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232554" y="5678581"/>
            <a:ext cx="363134" cy="36313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araway - Cookware - Cookware Made Modern Collection">
            <a:extLst>
              <a:ext uri="{FF2B5EF4-FFF2-40B4-BE49-F238E27FC236}">
                <a16:creationId xmlns:a16="http://schemas.microsoft.com/office/drawing/2014/main" id="{38E43815-9D79-6AAA-6AB2-CB2D861A9C8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471752" y="5869344"/>
            <a:ext cx="671058" cy="17078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opilush® | IT ALL STARTS INSIDE">
            <a:extLst>
              <a:ext uri="{FF2B5EF4-FFF2-40B4-BE49-F238E27FC236}">
                <a16:creationId xmlns:a16="http://schemas.microsoft.com/office/drawing/2014/main" id="{E2AA6367-65DC-69D6-A88F-78A79F97E80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021116" y="5606810"/>
            <a:ext cx="834610" cy="1707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C7A009F7-3CDF-31DC-F5BB-A0B624FB552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283188" y="5808412"/>
            <a:ext cx="623870" cy="23083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Flavortown Sauces - Guy Fieri's Flavortown Premium Sauces">
            <a:extLst>
              <a:ext uri="{FF2B5EF4-FFF2-40B4-BE49-F238E27FC236}">
                <a16:creationId xmlns:a16="http://schemas.microsoft.com/office/drawing/2014/main" id="{F0BCF5B2-E2A8-785B-7AAF-0B0C5B347A6A}"/>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030768" y="5294883"/>
            <a:ext cx="869230" cy="23286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Beekman 1802 – Crafty Yankee">
            <a:extLst>
              <a:ext uri="{FF2B5EF4-FFF2-40B4-BE49-F238E27FC236}">
                <a16:creationId xmlns:a16="http://schemas.microsoft.com/office/drawing/2014/main" id="{BAF5F83D-7977-35A3-37F4-C80F83966FC7}"/>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979809" y="5389234"/>
            <a:ext cx="834610" cy="266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F63C791B-B695-2753-F614-75E77E0AA524}"/>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p:blipFill>
        <p:spPr bwMode="auto">
          <a:xfrm>
            <a:off x="6348723" y="5342399"/>
            <a:ext cx="886254" cy="140964"/>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AD0B2546-6024-F0A0-60FA-EED0E95C7262}"/>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p:blipFill>
        <p:spPr bwMode="auto">
          <a:xfrm>
            <a:off x="7647227" y="5304148"/>
            <a:ext cx="942301" cy="1961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9C84B699-5015-2B30-A08B-90F3E8DAC5E9}"/>
              </a:ext>
            </a:extLst>
          </p:cNvPr>
          <p:cNvPicPr>
            <a:picLocks noChangeAspect="1" noChangeArrowheads="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97125" y="5519442"/>
            <a:ext cx="817830" cy="6229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Amazon.com: Turtlebox Speaker Replacement Charger (Gen 1) : Cell Phones &amp;  Accessories">
            <a:extLst>
              <a:ext uri="{FF2B5EF4-FFF2-40B4-BE49-F238E27FC236}">
                <a16:creationId xmlns:a16="http://schemas.microsoft.com/office/drawing/2014/main" id="{E4BC08CD-F155-0606-FF97-7A8295758C5B}"/>
              </a:ext>
            </a:extLst>
          </p:cNvPr>
          <p:cNvPicPr>
            <a:picLocks noChangeAspect="1" noChangeArrowheads="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15338" y="5752624"/>
            <a:ext cx="1097230" cy="3291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01436DC0-D2CF-AAE3-EF2D-8B82C7DC427F}"/>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7667466" y="5565513"/>
            <a:ext cx="844627" cy="191852"/>
          </a:xfrm>
          <a:prstGeom prst="rect">
            <a:avLst/>
          </a:prstGeom>
        </p:spPr>
      </p:pic>
      <p:pic>
        <p:nvPicPr>
          <p:cNvPr id="3092" name="Picture 20">
            <a:extLst>
              <a:ext uri="{FF2B5EF4-FFF2-40B4-BE49-F238E27FC236}">
                <a16:creationId xmlns:a16="http://schemas.microsoft.com/office/drawing/2014/main" id="{8FA9E650-2E4A-13B3-226A-3015A02DFFB3}"/>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p:blipFill>
        <p:spPr bwMode="auto">
          <a:xfrm>
            <a:off x="6989178" y="5527748"/>
            <a:ext cx="523982" cy="265613"/>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64073A25-DCD9-1FD8-05AA-537CFF45BD03}"/>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p:blipFill>
        <p:spPr bwMode="auto">
          <a:xfrm>
            <a:off x="9321539" y="5320991"/>
            <a:ext cx="580917" cy="2858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7608749D-73DE-3F13-545A-C5DD46A46707}"/>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p:blipFill>
        <p:spPr bwMode="auto">
          <a:xfrm>
            <a:off x="9201599" y="5617536"/>
            <a:ext cx="1260119" cy="517096"/>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Sundays for Dogs Review 2025: We Put It to the Test">
            <a:extLst>
              <a:ext uri="{FF2B5EF4-FFF2-40B4-BE49-F238E27FC236}">
                <a16:creationId xmlns:a16="http://schemas.microsoft.com/office/drawing/2014/main" id="{FE106075-AC5C-7707-5FE2-22499B966F80}"/>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9981351" y="5319710"/>
            <a:ext cx="800131" cy="230832"/>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Shop Comfortable Women's Boxer Briefs, Shorts, &amp; Underwear | Woxer">
            <a:extLst>
              <a:ext uri="{FF2B5EF4-FFF2-40B4-BE49-F238E27FC236}">
                <a16:creationId xmlns:a16="http://schemas.microsoft.com/office/drawing/2014/main" id="{E5D846C9-7107-9C4F-8AC4-61026522EE6C}"/>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0867635" y="5362045"/>
            <a:ext cx="679876" cy="167152"/>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a:extLst>
              <a:ext uri="{FF2B5EF4-FFF2-40B4-BE49-F238E27FC236}">
                <a16:creationId xmlns:a16="http://schemas.microsoft.com/office/drawing/2014/main" id="{8AAC9F2D-A698-2AA1-769C-F9B9FE5B93F8}"/>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p:blipFill>
        <p:spPr bwMode="auto">
          <a:xfrm>
            <a:off x="10461718" y="5771325"/>
            <a:ext cx="658682" cy="1813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8C32D1A7-6282-7B8A-3A40-AEE8D2CFBA42}"/>
              </a:ext>
            </a:extLst>
          </p:cNvPr>
          <p:cNvPicPr>
            <a:picLocks noChangeAspect="1"/>
          </p:cNvPicPr>
          <p:nvPr/>
        </p:nvPicPr>
        <p:blipFill>
          <a:blip r:embed="rId28" cstate="screen">
            <a:extLst>
              <a:ext uri="{28A0092B-C50C-407E-A947-70E740481C1C}">
                <a14:useLocalDpi xmlns:a14="http://schemas.microsoft.com/office/drawing/2010/main"/>
              </a:ext>
            </a:extLst>
          </a:blip>
          <a:srcRect/>
          <a:stretch/>
        </p:blipFill>
        <p:spPr>
          <a:xfrm>
            <a:off x="11223450" y="5623432"/>
            <a:ext cx="469856" cy="474233"/>
          </a:xfrm>
          <a:prstGeom prst="rect">
            <a:avLst/>
          </a:prstGeom>
        </p:spPr>
      </p:pic>
      <p:sp>
        <p:nvSpPr>
          <p:cNvPr id="3" name="TextBox 2">
            <a:extLst>
              <a:ext uri="{FF2B5EF4-FFF2-40B4-BE49-F238E27FC236}">
                <a16:creationId xmlns:a16="http://schemas.microsoft.com/office/drawing/2014/main" id="{9FE7AE9A-DE1F-E97E-457F-4AD4F530B1CE}"/>
              </a:ext>
            </a:extLst>
          </p:cNvPr>
          <p:cNvSpPr txBox="1"/>
          <p:nvPr/>
        </p:nvSpPr>
        <p:spPr>
          <a:xfrm>
            <a:off x="404273" y="6210942"/>
            <a:ext cx="117888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VAB analysis of Nielsen Ad Intel data as of 2/10/25, 1/1/24-12/31/24. TV spend includes national cable TV, broadcast TV, Spanish language cable TV, Spanish language broadcast TV, streaming TV. Brands reflect those with TV spend over $100K.</a:t>
            </a:r>
            <a:r>
              <a:rPr lang="en-US" sz="800">
                <a:solidFill>
                  <a:srgbClr val="1F1A62"/>
                </a:solidFill>
                <a:latin typeface="Helvetica" pitchFamily="2" charset="0"/>
                <a:ea typeface="Open Sans" panose="020B0606030504020204" pitchFamily="34" charset="0"/>
                <a:cs typeface="Open Sans" panose="020B0606030504020204" pitchFamily="34" charset="0"/>
              </a:rPr>
              <a:t> $$$ % by quarter: 1Q = 9%; 2Q = 19%; 3Q = 28%; 4Q = 43%.</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25966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82A5A8-C4A3-3BA6-9350-9C439568B4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96164"/>
            <a:ext cx="5344352" cy="5172986"/>
          </a:xfrm>
          <a:prstGeom prst="rect">
            <a:avLst/>
          </a:prstGeom>
        </p:spPr>
      </p:pic>
      <p:sp>
        <p:nvSpPr>
          <p:cNvPr id="7" name="Rectangle 6">
            <a:extLst>
              <a:ext uri="{FF2B5EF4-FFF2-40B4-BE49-F238E27FC236}">
                <a16:creationId xmlns:a16="http://schemas.microsoft.com/office/drawing/2014/main" id="{81697415-FDF0-F1F1-3CC8-DE11D1025938}"/>
              </a:ext>
            </a:extLst>
          </p:cNvPr>
          <p:cNvSpPr>
            <a:spLocks/>
          </p:cNvSpPr>
          <p:nvPr/>
        </p:nvSpPr>
        <p:spPr>
          <a:xfrm>
            <a:off x="5344356" y="1696163"/>
            <a:ext cx="6847644"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23520" y="489510"/>
            <a:ext cx="1196848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Strong initial performance drove </a:t>
            </a:r>
            <a:r>
              <a:rPr lang="en-US" sz="2600" b="1">
                <a:solidFill>
                  <a:srgbClr val="002060"/>
                </a:solidFill>
                <a:latin typeface="Helvetica" panose="020B0604020202020204" pitchFamily="34" charset="0"/>
                <a:ea typeface="Calibri" panose="020F0502020204030204" pitchFamily="34" charset="0"/>
              </a:rPr>
              <a:t>new</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 advertisers to increase their TV investment as they battle for category market share</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1" name="TextBox 10">
            <a:extLst>
              <a:ext uri="{FF2B5EF4-FFF2-40B4-BE49-F238E27FC236}">
                <a16:creationId xmlns:a16="http://schemas.microsoft.com/office/drawing/2014/main" id="{BEA36052-F2AD-CD8A-4ABB-55EF73D61DAC}"/>
              </a:ext>
            </a:extLst>
          </p:cNvPr>
          <p:cNvSpPr txBox="1"/>
          <p:nvPr/>
        </p:nvSpPr>
        <p:spPr>
          <a:xfrm>
            <a:off x="5344354" y="1745626"/>
            <a:ext cx="6847644" cy="67710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lang="en-US" sz="1400">
                <a:latin typeface="Helvetica" panose="020B0604020202020204" pitchFamily="34" charset="0"/>
                <a:cs typeface="Helvetica" panose="020B0604020202020204" pitchFamily="34" charset="0"/>
              </a:rPr>
              <a:t>FY</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‘24 New Advertisers: Average National Multiscreen TV Spend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Launch Month vs. Post-Launch </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aphicFrame>
        <p:nvGraphicFramePr>
          <p:cNvPr id="21" name="Chart 20">
            <a:extLst>
              <a:ext uri="{FF2B5EF4-FFF2-40B4-BE49-F238E27FC236}">
                <a16:creationId xmlns:a16="http://schemas.microsoft.com/office/drawing/2014/main" id="{B196851F-FA1C-28D0-8391-40B4395F677F}"/>
              </a:ext>
            </a:extLst>
          </p:cNvPr>
          <p:cNvGraphicFramePr/>
          <p:nvPr>
            <p:extLst>
              <p:ext uri="{D42A27DB-BD31-4B8C-83A1-F6EECF244321}">
                <p14:modId xmlns:p14="http://schemas.microsoft.com/office/powerpoint/2010/main" val="1700008313"/>
              </p:ext>
            </p:extLst>
          </p:nvPr>
        </p:nvGraphicFramePr>
        <p:xfrm>
          <a:off x="5907170" y="2289360"/>
          <a:ext cx="5592933" cy="3077223"/>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1F3F06C8-B600-20A4-4011-6273B24089E6}"/>
              </a:ext>
            </a:extLst>
          </p:cNvPr>
          <p:cNvSpPr txBox="1"/>
          <p:nvPr/>
        </p:nvSpPr>
        <p:spPr>
          <a:xfrm>
            <a:off x="6383342" y="5304007"/>
            <a:ext cx="2035711"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(Average Advertiser)</a:t>
            </a:r>
          </a:p>
        </p:txBody>
      </p:sp>
      <p:sp>
        <p:nvSpPr>
          <p:cNvPr id="24" name="TextBox 23">
            <a:extLst>
              <a:ext uri="{FF2B5EF4-FFF2-40B4-BE49-F238E27FC236}">
                <a16:creationId xmlns:a16="http://schemas.microsoft.com/office/drawing/2014/main" id="{FAC87E9A-DB1C-B3B3-EA2B-F670ED0A9C0C}"/>
              </a:ext>
            </a:extLst>
          </p:cNvPr>
          <p:cNvSpPr txBox="1"/>
          <p:nvPr/>
        </p:nvSpPr>
        <p:spPr>
          <a:xfrm>
            <a:off x="9073893" y="5304007"/>
            <a:ext cx="2035711"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Average)</a:t>
            </a:r>
          </a:p>
        </p:txBody>
      </p:sp>
      <p:sp>
        <p:nvSpPr>
          <p:cNvPr id="25" name="Rectangle: Rounded Corners 24">
            <a:extLst>
              <a:ext uri="{FF2B5EF4-FFF2-40B4-BE49-F238E27FC236}">
                <a16:creationId xmlns:a16="http://schemas.microsoft.com/office/drawing/2014/main" id="{845FEED4-6A19-2253-C166-886C3BD75C9E}"/>
              </a:ext>
            </a:extLst>
          </p:cNvPr>
          <p:cNvSpPr/>
          <p:nvPr/>
        </p:nvSpPr>
        <p:spPr>
          <a:xfrm>
            <a:off x="10830970" y="2444091"/>
            <a:ext cx="1112203" cy="436495"/>
          </a:xfrm>
          <a:prstGeom prst="roundRect">
            <a:avLst/>
          </a:prstGeom>
          <a:solidFill>
            <a:srgbClr val="66C5AD"/>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r>
              <a:rPr lang="en-US" sz="2400" b="1">
                <a:solidFill>
                  <a:prstClr val="white"/>
                </a:solidFill>
                <a:latin typeface="Helvetica" panose="020B0604020202020204" pitchFamily="34" charset="0"/>
                <a:cs typeface="Helvetica" panose="020B0604020202020204" pitchFamily="34" charset="0"/>
              </a:rPr>
              <a:t>60</a:t>
            </a: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p>
        </p:txBody>
      </p:sp>
      <p:pic>
        <p:nvPicPr>
          <p:cNvPr id="3" name="Picture 2">
            <a:extLst>
              <a:ext uri="{FF2B5EF4-FFF2-40B4-BE49-F238E27FC236}">
                <a16:creationId xmlns:a16="http://schemas.microsoft.com/office/drawing/2014/main" id="{F8AB51E4-649B-C2F5-8F7D-66B65ED1C0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914BDBBA-CC9B-1BA5-B083-D4C3DF59694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BF4D0764-9C9C-1076-EA48-8EAFE9AB72C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Rectangle: Rounded Corners 8">
            <a:extLst>
              <a:ext uri="{FF2B5EF4-FFF2-40B4-BE49-F238E27FC236}">
                <a16:creationId xmlns:a16="http://schemas.microsoft.com/office/drawing/2014/main" id="{35816844-FFF3-AC96-A301-41615A539085}"/>
              </a:ext>
            </a:extLst>
          </p:cNvPr>
          <p:cNvSpPr/>
          <p:nvPr/>
        </p:nvSpPr>
        <p:spPr>
          <a:xfrm>
            <a:off x="5680804" y="5587565"/>
            <a:ext cx="6098176" cy="401181"/>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a:solidFill>
                  <a:srgbClr val="1F1A62"/>
                </a:solidFill>
                <a:latin typeface="Helvetica" panose="020B0403020202020204" pitchFamily="34" charset="0"/>
              </a:rPr>
              <a:t>To gauge how advertisers perceived the impact of their TV campaigns, we compared the average investment across brands during the first month of their campaigns with the average investment for the months that followed.</a:t>
            </a:r>
          </a:p>
        </p:txBody>
      </p:sp>
      <p:sp>
        <p:nvSpPr>
          <p:cNvPr id="6" name="TextBox 5">
            <a:extLst>
              <a:ext uri="{FF2B5EF4-FFF2-40B4-BE49-F238E27FC236}">
                <a16:creationId xmlns:a16="http://schemas.microsoft.com/office/drawing/2014/main" id="{44655B6A-3D8A-7ED2-761D-19D74085960D}"/>
              </a:ext>
            </a:extLst>
          </p:cNvPr>
          <p:cNvSpPr txBox="1"/>
          <p:nvPr/>
        </p:nvSpPr>
        <p:spPr>
          <a:xfrm>
            <a:off x="5344352" y="6199213"/>
            <a:ext cx="68476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VAB analysis of Nielsen Ad Intel data as of 2/10/25, 1/1/24-12/31/24. TV spend includes national cable TV, broadcast TV, Spanish language cable TV, Spanish language broadcast TV, streaming TV. Brands reflect those with TV spend over $100K. </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97833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4C1D-2538-DEA9-644F-D13867EAF3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2F0C43-612C-5758-DBA3-2EE69B8D1F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10F7EB2B-290C-22A2-B6E5-A29FBD33FB5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BB320CCD-86F0-008E-6F0E-63156D06604C}"/>
              </a:ext>
            </a:extLst>
          </p:cNvPr>
          <p:cNvSpPr txBox="1"/>
          <p:nvPr/>
        </p:nvSpPr>
        <p:spPr>
          <a:xfrm>
            <a:off x="236165" y="3025517"/>
            <a:ext cx="750705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itchFamily="2" charset="0"/>
                <a:ea typeface="+mn-ea"/>
                <a:cs typeface="+mn-cs"/>
              </a:rPr>
              <a:t>Multiscreen TV campaigns turned interest </a:t>
            </a:r>
            <a:br>
              <a:rPr kumimoji="0" lang="en-US" sz="2800" b="0"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800" b="0" i="0" u="none" strike="noStrike" kern="1200" cap="none" spc="0" normalizeH="0" baseline="0" noProof="0">
                <a:ln>
                  <a:noFill/>
                </a:ln>
                <a:solidFill>
                  <a:srgbClr val="1F1A62"/>
                </a:solidFill>
                <a:effectLst/>
                <a:uLnTx/>
                <a:uFillTx/>
                <a:latin typeface="Helvetica" pitchFamily="2" charset="0"/>
                <a:ea typeface="+mn-ea"/>
                <a:cs typeface="+mn-cs"/>
              </a:rPr>
              <a:t>into action by </a:t>
            </a: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driving </a:t>
            </a:r>
            <a:r>
              <a:rPr lang="en-US" sz="2800" b="1">
                <a:solidFill>
                  <a:srgbClr val="1F1A62"/>
                </a:solidFill>
                <a:latin typeface="Helvetica" pitchFamily="2" charset="0"/>
              </a:rPr>
              <a:t>online branded </a:t>
            </a: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search </a:t>
            </a:r>
            <a:r>
              <a:rPr kumimoji="0" lang="en-US" sz="2800" b="0" i="0" u="none" strike="noStrike" kern="1200" cap="none" spc="0" normalizeH="0" baseline="0" noProof="0">
                <a:ln>
                  <a:noFill/>
                </a:ln>
                <a:solidFill>
                  <a:srgbClr val="1F1A62"/>
                </a:solidFill>
                <a:effectLst/>
                <a:uLnTx/>
                <a:uFillTx/>
                <a:latin typeface="Helvetica" pitchFamily="2" charset="0"/>
                <a:ea typeface="+mn-ea"/>
                <a:cs typeface="+mn-cs"/>
              </a:rPr>
              <a:t>for many first-time advertisers</a:t>
            </a:r>
            <a:endParaRPr kumimoji="0" lang="en-US" sz="28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DFA8CC1D-D18E-85B2-58FC-AD357BD0655A}"/>
              </a:ext>
            </a:extLst>
          </p:cNvPr>
          <p:cNvSpPr txBox="1"/>
          <p:nvPr/>
        </p:nvSpPr>
        <p:spPr>
          <a:xfrm>
            <a:off x="313716" y="5493165"/>
            <a:ext cx="6028717" cy="646331"/>
          </a:xfrm>
          <a:prstGeom prst="rect">
            <a:avLst/>
          </a:prstGeom>
          <a:solidFill>
            <a:schemeClr val="bg1"/>
          </a:solidFill>
          <a:ln w="19050">
            <a:solidFill>
              <a:srgbClr val="1B1464"/>
            </a:solidFill>
          </a:ln>
        </p:spPr>
        <p:txBody>
          <a:bodyPr wrap="square">
            <a:spAutoFit/>
          </a:bodyPr>
          <a:lstStyle/>
          <a:p>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a:t>
            </a:r>
            <a:r>
              <a:rPr kumimoji="0" lang="en-US" sz="12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 represents search interest relative to the highest point during a specific time period for a given region, a value of </a:t>
            </a: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100 is the peak popularity for the term</a:t>
            </a:r>
            <a:r>
              <a:rPr kumimoji="0" lang="en-US" sz="12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 value of 50 means that the term is half as popular.</a:t>
            </a:r>
            <a:endParaRPr lang="en-US" sz="3600">
              <a:solidFill>
                <a:srgbClr val="1B1464"/>
              </a:solidFill>
            </a:endParaRPr>
          </a:p>
        </p:txBody>
      </p:sp>
      <p:sp>
        <p:nvSpPr>
          <p:cNvPr id="6" name="TextBox 5">
            <a:extLst>
              <a:ext uri="{FF2B5EF4-FFF2-40B4-BE49-F238E27FC236}">
                <a16:creationId xmlns:a16="http://schemas.microsoft.com/office/drawing/2014/main" id="{17F7892C-A035-506F-8496-5560EFFD5F5F}"/>
              </a:ext>
            </a:extLst>
          </p:cNvPr>
          <p:cNvSpPr txBox="1"/>
          <p:nvPr/>
        </p:nvSpPr>
        <p:spPr>
          <a:xfrm>
            <a:off x="294261" y="5148070"/>
            <a:ext cx="3995636" cy="338554"/>
          </a:xfrm>
          <a:prstGeom prst="rect">
            <a:avLst/>
          </a:prstGeom>
          <a:noFill/>
        </p:spPr>
        <p:txBody>
          <a:bodyPr wrap="square" rtlCol="0">
            <a:spAutoFit/>
          </a:bodyPr>
          <a:lstStyle/>
          <a:p>
            <a:pPr>
              <a:defRPr/>
            </a:pPr>
            <a:r>
              <a:rPr lang="en-US" sz="1600">
                <a:solidFill>
                  <a:srgbClr val="1F1A62"/>
                </a:solidFill>
                <a:latin typeface="Helvetica" pitchFamily="2" charset="0"/>
              </a:rPr>
              <a:t>How to read the charts in this section:</a:t>
            </a:r>
          </a:p>
        </p:txBody>
      </p:sp>
    </p:spTree>
    <p:extLst>
      <p:ext uri="{BB962C8B-B14F-4D97-AF65-F5344CB8AC3E}">
        <p14:creationId xmlns:p14="http://schemas.microsoft.com/office/powerpoint/2010/main" val="383203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B9832-E450-59CF-D912-2715AF3E642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DE49706-AFFF-EE57-FC7E-013787C7E787}"/>
              </a:ext>
            </a:extLst>
          </p:cNvPr>
          <p:cNvSpPr/>
          <p:nvPr/>
        </p:nvSpPr>
        <p:spPr>
          <a:xfrm>
            <a:off x="7612080" y="1686476"/>
            <a:ext cx="4579144" cy="5172987"/>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CB5E44-59BD-B2A3-F420-E132CCD25F77}"/>
              </a:ext>
            </a:extLst>
          </p:cNvPr>
          <p:cNvSpPr/>
          <p:nvPr/>
        </p:nvSpPr>
        <p:spPr>
          <a:xfrm>
            <a:off x="3886" y="1686476"/>
            <a:ext cx="759296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peech Bubble: Rectangle 2">
            <a:extLst>
              <a:ext uri="{FF2B5EF4-FFF2-40B4-BE49-F238E27FC236}">
                <a16:creationId xmlns:a16="http://schemas.microsoft.com/office/drawing/2014/main" id="{4E3D096E-A98F-FF82-A426-563896A48A0A}"/>
              </a:ext>
            </a:extLst>
          </p:cNvPr>
          <p:cNvSpPr/>
          <p:nvPr/>
        </p:nvSpPr>
        <p:spPr>
          <a:xfrm>
            <a:off x="7686658" y="3048000"/>
            <a:ext cx="4445227" cy="2374899"/>
          </a:xfrm>
          <a:prstGeom prst="wedgeRectCallout">
            <a:avLst>
              <a:gd name="adj1" fmla="val 6874"/>
              <a:gd name="adj2" fmla="val 63492"/>
            </a:avLst>
          </a:prstGeom>
          <a:solidFill>
            <a:sysClr val="window" lastClr="FFFFFF"/>
          </a:solidFill>
          <a:ln w="28575" cap="flat" cmpd="sng" algn="ctr">
            <a:solidFill>
              <a:srgbClr val="1B1464"/>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“To mark this launch, our team wanted to create a </a:t>
            </a:r>
            <a:r>
              <a:rPr kumimoji="0" lang="en-US" sz="20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show-stopping moment</a:t>
            </a:r>
            <a:r>
              <a:rPr kumimoji="0" lang="en-US" sz="20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so it felt fitting to have Hollywood icons face off against social media stars in a fun way, showing that life is more fun when you’re with a squad”</a:t>
            </a:r>
            <a:endParaRPr kumimoji="0" lang="en-US" sz="2000" b="0" i="1"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5D24AD1D-BFC0-BB39-A2F0-15C2145C6709}"/>
              </a:ext>
            </a:extLst>
          </p:cNvPr>
          <p:cNvSpPr txBox="1"/>
          <p:nvPr/>
        </p:nvSpPr>
        <p:spPr>
          <a:xfrm>
            <a:off x="7622249" y="5738325"/>
            <a:ext cx="4579144" cy="738664"/>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Ilkka Paananen</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CEO, </a:t>
            </a:r>
            <a:r>
              <a:rPr kumimoji="0" lang="en-US" sz="1400" b="1" i="1"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Supercell</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a:t>
            </a:r>
            <a:r>
              <a:rPr lang="en-US" sz="1200" b="0">
                <a:solidFill>
                  <a:prstClr val="white"/>
                </a:solidFill>
                <a:latin typeface="Helvetica" pitchFamily="2" charset="0"/>
              </a:rPr>
              <a:t>Adweek</a:t>
            </a:r>
            <a:r>
              <a:rPr kumimoji="0" lang="en-US" sz="1200" b="0"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 5/30/2024)</a:t>
            </a:r>
          </a:p>
        </p:txBody>
      </p:sp>
      <p:graphicFrame>
        <p:nvGraphicFramePr>
          <p:cNvPr id="9" name="Chart 8">
            <a:extLst>
              <a:ext uri="{FF2B5EF4-FFF2-40B4-BE49-F238E27FC236}">
                <a16:creationId xmlns:a16="http://schemas.microsoft.com/office/drawing/2014/main" id="{C29F944A-7487-CFFF-E6B2-42593E0BDC54}"/>
              </a:ext>
            </a:extLst>
          </p:cNvPr>
          <p:cNvGraphicFramePr/>
          <p:nvPr>
            <p:extLst>
              <p:ext uri="{D42A27DB-BD31-4B8C-83A1-F6EECF244321}">
                <p14:modId xmlns:p14="http://schemas.microsoft.com/office/powerpoint/2010/main" val="1347400092"/>
              </p:ext>
            </p:extLst>
          </p:nvPr>
        </p:nvGraphicFramePr>
        <p:xfrm>
          <a:off x="219800" y="1966853"/>
          <a:ext cx="7161138" cy="3992403"/>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7E350BB3-E8FA-E4DD-D41E-8EC2D91DEAD3}"/>
              </a:ext>
            </a:extLst>
          </p:cNvPr>
          <p:cNvCxnSpPr>
            <a:cxnSpLocks/>
          </p:cNvCxnSpPr>
          <p:nvPr/>
        </p:nvCxnSpPr>
        <p:spPr>
          <a:xfrm flipV="1">
            <a:off x="7363177" y="2434647"/>
            <a:ext cx="0" cy="3200400"/>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90D765D2-76AC-6146-90DF-E09789FBFDA3}"/>
              </a:ext>
            </a:extLst>
          </p:cNvPr>
          <p:cNvSpPr/>
          <p:nvPr/>
        </p:nvSpPr>
        <p:spPr>
          <a:xfrm>
            <a:off x="5416127" y="5417085"/>
            <a:ext cx="2126260"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5/29/24</a:t>
            </a:r>
          </a:p>
        </p:txBody>
      </p:sp>
      <p:sp>
        <p:nvSpPr>
          <p:cNvPr id="17" name="TextBox 16">
            <a:extLst>
              <a:ext uri="{FF2B5EF4-FFF2-40B4-BE49-F238E27FC236}">
                <a16:creationId xmlns:a16="http://schemas.microsoft.com/office/drawing/2014/main" id="{365272BB-E456-CFD0-1BC8-7B72C3CAF698}"/>
              </a:ext>
            </a:extLst>
          </p:cNvPr>
          <p:cNvSpPr txBox="1"/>
          <p:nvPr/>
        </p:nvSpPr>
        <p:spPr>
          <a:xfrm>
            <a:off x="0" y="1686173"/>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Squad Busters: Weekly Google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Pre-TV Campaign vs. TV Campaign Launch (Weeks of 12/1/23 – 5/31/24)</a:t>
            </a:r>
          </a:p>
        </p:txBody>
      </p:sp>
      <p:pic>
        <p:nvPicPr>
          <p:cNvPr id="2" name="Picture 1">
            <a:extLst>
              <a:ext uri="{FF2B5EF4-FFF2-40B4-BE49-F238E27FC236}">
                <a16:creationId xmlns:a16="http://schemas.microsoft.com/office/drawing/2014/main" id="{4259D52B-6E7F-5947-269B-06817AC48C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0749BF4F-DD88-58A1-E5C1-1B41239083D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3C672E2F-BC1C-5F36-4BEB-0723784B00F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TextBox 6">
            <a:extLst>
              <a:ext uri="{FF2B5EF4-FFF2-40B4-BE49-F238E27FC236}">
                <a16:creationId xmlns:a16="http://schemas.microsoft.com/office/drawing/2014/main" id="{6A538684-40EF-01EE-AFFF-E68AC6542355}"/>
              </a:ext>
            </a:extLst>
          </p:cNvPr>
          <p:cNvSpPr txBox="1"/>
          <p:nvPr/>
        </p:nvSpPr>
        <p:spPr>
          <a:xfrm>
            <a:off x="483207" y="5934775"/>
            <a:ext cx="710976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12/1/23 – 5/31/24.</a:t>
            </a:r>
            <a:r>
              <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TV launch month is based on the first activity reported across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national cable TV, broadcast TV, Spanish language cable TV, Spanish language broadcast TV, streaming TV between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2024 – December 2024 (calendar months)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Note: </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first day of TV spending for each brand. </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Squad Busters launched on May 29, 2024 (launch was announced on 4/25/24). </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Click here to view Squad Busters’ commercial </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(via iSpot.tv).</a:t>
            </a:r>
          </a:p>
        </p:txBody>
      </p:sp>
      <p:cxnSp>
        <p:nvCxnSpPr>
          <p:cNvPr id="14" name="Straight Arrow Connector 13">
            <a:extLst>
              <a:ext uri="{FF2B5EF4-FFF2-40B4-BE49-F238E27FC236}">
                <a16:creationId xmlns:a16="http://schemas.microsoft.com/office/drawing/2014/main" id="{25299B43-4897-618D-5000-97224357F8D0}"/>
              </a:ext>
            </a:extLst>
          </p:cNvPr>
          <p:cNvCxnSpPr>
            <a:cxnSpLocks/>
          </p:cNvCxnSpPr>
          <p:nvPr/>
        </p:nvCxnSpPr>
        <p:spPr>
          <a:xfrm>
            <a:off x="6806007" y="4471473"/>
            <a:ext cx="252701" cy="790491"/>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1D400D3-6F47-76B2-3B51-BE61A75BA136}"/>
              </a:ext>
            </a:extLst>
          </p:cNvPr>
          <p:cNvCxnSpPr>
            <a:cxnSpLocks/>
          </p:cNvCxnSpPr>
          <p:nvPr/>
        </p:nvCxnSpPr>
        <p:spPr>
          <a:xfrm>
            <a:off x="6881215" y="2414379"/>
            <a:ext cx="292255"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8DC892D2-B9E7-4B4A-E018-3FF306F7EB39}"/>
              </a:ext>
            </a:extLst>
          </p:cNvPr>
          <p:cNvSpPr/>
          <p:nvPr/>
        </p:nvSpPr>
        <p:spPr>
          <a:xfrm>
            <a:off x="5714893" y="2395151"/>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
        <p:nvSpPr>
          <p:cNvPr id="13" name="Rectangle: Rounded Corners 12">
            <a:extLst>
              <a:ext uri="{FF2B5EF4-FFF2-40B4-BE49-F238E27FC236}">
                <a16:creationId xmlns:a16="http://schemas.microsoft.com/office/drawing/2014/main" id="{8BD796BB-94CD-D65E-55F5-8911CD19939F}"/>
              </a:ext>
            </a:extLst>
          </p:cNvPr>
          <p:cNvSpPr/>
          <p:nvPr/>
        </p:nvSpPr>
        <p:spPr>
          <a:xfrm>
            <a:off x="5662900" y="4284984"/>
            <a:ext cx="167678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(11 index)</a:t>
            </a:r>
          </a:p>
        </p:txBody>
      </p:sp>
      <p:sp>
        <p:nvSpPr>
          <p:cNvPr id="21" name="Rectangle 20">
            <a:extLst>
              <a:ext uri="{FF2B5EF4-FFF2-40B4-BE49-F238E27FC236}">
                <a16:creationId xmlns:a16="http://schemas.microsoft.com/office/drawing/2014/main" id="{528EE5DD-B8C3-9B69-1539-E4F13864BEB5}"/>
              </a:ext>
            </a:extLst>
          </p:cNvPr>
          <p:cNvSpPr/>
          <p:nvPr/>
        </p:nvSpPr>
        <p:spPr>
          <a:xfrm>
            <a:off x="208230" y="513365"/>
            <a:ext cx="1198377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Squad Busters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used TV to spark curiosity </a:t>
            </a:r>
            <a:r>
              <a:rPr lang="en-US" sz="2600" b="1">
                <a:solidFill>
                  <a:srgbClr val="1F1A62"/>
                </a:solidFill>
                <a:latin typeface="Helvetica" pitchFamily="2" charset="0"/>
              </a:rPr>
              <a:t>and drive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app downloads and engagement</a:t>
            </a:r>
          </a:p>
        </p:txBody>
      </p:sp>
      <p:pic>
        <p:nvPicPr>
          <p:cNvPr id="3074" name="Picture 2" descr="Squad Busters - Wikipedia">
            <a:extLst>
              <a:ext uri="{FF2B5EF4-FFF2-40B4-BE49-F238E27FC236}">
                <a16:creationId xmlns:a16="http://schemas.microsoft.com/office/drawing/2014/main" id="{85384F42-54C7-E9ED-6595-D75B07F093C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60612" y="1971733"/>
            <a:ext cx="1903975" cy="8488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E2250DB-AFFD-73CC-EF39-6118E817CA4B}"/>
              </a:ext>
            </a:extLst>
          </p:cNvPr>
          <p:cNvSpPr/>
          <p:nvPr/>
        </p:nvSpPr>
        <p:spPr>
          <a:xfrm>
            <a:off x="-3" y="0"/>
            <a:ext cx="1960883" cy="24307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Gaming Apps</a:t>
            </a:r>
          </a:p>
        </p:txBody>
      </p:sp>
      <p:sp>
        <p:nvSpPr>
          <p:cNvPr id="18" name="Oval 17">
            <a:extLst>
              <a:ext uri="{FF2B5EF4-FFF2-40B4-BE49-F238E27FC236}">
                <a16:creationId xmlns:a16="http://schemas.microsoft.com/office/drawing/2014/main" id="{EF4EAC70-8A2F-98E4-2326-55D9A693EFBB}"/>
              </a:ext>
            </a:extLst>
          </p:cNvPr>
          <p:cNvSpPr/>
          <p:nvPr/>
        </p:nvSpPr>
        <p:spPr>
          <a:xfrm>
            <a:off x="6844203" y="1787844"/>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00BFF2"/>
                </a:solidFill>
                <a:effectLst/>
                <a:uLnTx/>
                <a:uFillTx/>
                <a:latin typeface="Helvetica" panose="020B0403020202020204" pitchFamily="34" charset="0"/>
                <a:ea typeface="+mn-ea"/>
                <a:cs typeface="+mn-cs"/>
              </a:rPr>
              <a:t>9.1x</a:t>
            </a:r>
          </a:p>
        </p:txBody>
      </p:sp>
      <p:sp>
        <p:nvSpPr>
          <p:cNvPr id="22" name="TextBox 21">
            <a:extLst>
              <a:ext uri="{FF2B5EF4-FFF2-40B4-BE49-F238E27FC236}">
                <a16:creationId xmlns:a16="http://schemas.microsoft.com/office/drawing/2014/main" id="{9F7B523D-2997-AA47-9AC5-C693EA7152F2}"/>
              </a:ext>
            </a:extLst>
          </p:cNvPr>
          <p:cNvSpPr txBox="1"/>
          <p:nvPr/>
        </p:nvSpPr>
        <p:spPr>
          <a:xfrm>
            <a:off x="6744979" y="2124222"/>
            <a:ext cx="844400" cy="21544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vs. prior week</a:t>
            </a:r>
          </a:p>
        </p:txBody>
      </p:sp>
      <p:cxnSp>
        <p:nvCxnSpPr>
          <p:cNvPr id="11" name="Straight Arrow Connector 10">
            <a:extLst>
              <a:ext uri="{FF2B5EF4-FFF2-40B4-BE49-F238E27FC236}">
                <a16:creationId xmlns:a16="http://schemas.microsoft.com/office/drawing/2014/main" id="{3BE982A0-892C-2FA9-CDB2-AB98301A535A}"/>
              </a:ext>
            </a:extLst>
          </p:cNvPr>
          <p:cNvCxnSpPr>
            <a:cxnSpLocks/>
          </p:cNvCxnSpPr>
          <p:nvPr/>
        </p:nvCxnSpPr>
        <p:spPr>
          <a:xfrm flipV="1">
            <a:off x="4994089" y="4630420"/>
            <a:ext cx="1002851" cy="40415"/>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id="{74356829-0062-E97F-CC3C-8E43BCC7DEB7}"/>
              </a:ext>
            </a:extLst>
          </p:cNvPr>
          <p:cNvSpPr/>
          <p:nvPr/>
        </p:nvSpPr>
        <p:spPr>
          <a:xfrm>
            <a:off x="3737113" y="4484346"/>
            <a:ext cx="1790655" cy="326278"/>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App Launch Announced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r>
              <a:rPr lang="en-US" sz="800" b="1">
                <a:solidFill>
                  <a:srgbClr val="ED3C8D"/>
                </a:solidFill>
                <a:latin typeface="Helvetica" panose="020B0604020202020204" pitchFamily="34" charset="0"/>
                <a:cs typeface="Helvetica" panose="020B0604020202020204" pitchFamily="34" charset="0"/>
              </a:rPr>
              <a:t>32</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index)</a:t>
            </a:r>
          </a:p>
        </p:txBody>
      </p:sp>
    </p:spTree>
    <p:extLst>
      <p:ext uri="{BB962C8B-B14F-4D97-AF65-F5344CB8AC3E}">
        <p14:creationId xmlns:p14="http://schemas.microsoft.com/office/powerpoint/2010/main" val="410100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EDB1B-6291-077E-E999-CB4311559A3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10D45E0-64F2-F45B-2E93-FDF0AEE02257}"/>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F8DABB4-2EEC-28C0-EEBE-581C0DB51F17}"/>
              </a:ext>
            </a:extLst>
          </p:cNvPr>
          <p:cNvSpPr/>
          <p:nvPr/>
        </p:nvSpPr>
        <p:spPr>
          <a:xfrm>
            <a:off x="175466" y="507959"/>
            <a:ext cx="1190793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Gin &amp; Juice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amplified their celebrity-owned brand with TV, boosting attention, discovery and interest</a:t>
            </a:r>
          </a:p>
        </p:txBody>
      </p:sp>
      <p:graphicFrame>
        <p:nvGraphicFramePr>
          <p:cNvPr id="3" name="Chart 2">
            <a:extLst>
              <a:ext uri="{FF2B5EF4-FFF2-40B4-BE49-F238E27FC236}">
                <a16:creationId xmlns:a16="http://schemas.microsoft.com/office/drawing/2014/main" id="{FD3E4E7F-7323-2CFD-FF1F-3B948811B9C3}"/>
              </a:ext>
            </a:extLst>
          </p:cNvPr>
          <p:cNvGraphicFramePr/>
          <p:nvPr>
            <p:extLst>
              <p:ext uri="{D42A27DB-BD31-4B8C-83A1-F6EECF244321}">
                <p14:modId xmlns:p14="http://schemas.microsoft.com/office/powerpoint/2010/main" val="1076897374"/>
              </p:ext>
            </p:extLst>
          </p:nvPr>
        </p:nvGraphicFramePr>
        <p:xfrm>
          <a:off x="645013" y="2004869"/>
          <a:ext cx="10771407" cy="398632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B4DB3F92-FFFA-F285-9E47-910F3C4DD970}"/>
              </a:ext>
            </a:extLst>
          </p:cNvPr>
          <p:cNvCxnSpPr>
            <a:cxnSpLocks/>
          </p:cNvCxnSpPr>
          <p:nvPr/>
        </p:nvCxnSpPr>
        <p:spPr>
          <a:xfrm flipV="1">
            <a:off x="11369634" y="2373084"/>
            <a:ext cx="22652" cy="3053743"/>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BDFD8F6D-BB2F-8031-043E-63AD932C221E}"/>
              </a:ext>
            </a:extLst>
          </p:cNvPr>
          <p:cNvSpPr/>
          <p:nvPr/>
        </p:nvSpPr>
        <p:spPr>
          <a:xfrm>
            <a:off x="9948436" y="5434695"/>
            <a:ext cx="2217677" cy="27489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a:t>
            </a:r>
            <a:r>
              <a:rPr lang="en-US" sz="1200" b="1">
                <a:solidFill>
                  <a:srgbClr val="00C0F3"/>
                </a:solidFill>
                <a:latin typeface="Helvetica" panose="020B0604020202020204" pitchFamily="34" charset="0"/>
                <a:cs typeface="Helvetica" panose="020B0604020202020204" pitchFamily="34" charset="0"/>
              </a:rPr>
              <a:t>12/28/24</a:t>
            </a:r>
            <a:endPar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endParaRPr>
          </a:p>
        </p:txBody>
      </p:sp>
      <p:sp>
        <p:nvSpPr>
          <p:cNvPr id="10" name="TextBox 9">
            <a:extLst>
              <a:ext uri="{FF2B5EF4-FFF2-40B4-BE49-F238E27FC236}">
                <a16:creationId xmlns:a16="http://schemas.microsoft.com/office/drawing/2014/main" id="{2CE3DADB-F6AD-D8F1-BAC4-E47B04366E7B}"/>
              </a:ext>
            </a:extLst>
          </p:cNvPr>
          <p:cNvSpPr txBox="1"/>
          <p:nvPr/>
        </p:nvSpPr>
        <p:spPr>
          <a:xfrm>
            <a:off x="2299516" y="1780708"/>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Gin &amp; Juice: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Pre-TV Campaign vs. TV Campaign Launch (Weeks of 6/2/2024 – 12/22/2024)</a:t>
            </a:r>
            <a:endPar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D880CBC7-D64D-480E-DDB6-EF6776351B4B}"/>
              </a:ext>
            </a:extLst>
          </p:cNvPr>
          <p:cNvSpPr txBox="1"/>
          <p:nvPr/>
        </p:nvSpPr>
        <p:spPr>
          <a:xfrm>
            <a:off x="483207" y="6117691"/>
            <a:ext cx="115850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6/</a:t>
            </a:r>
            <a:r>
              <a:rPr lang="en-US" sz="700">
                <a:solidFill>
                  <a:srgbClr val="1F1A62"/>
                </a:solidFill>
                <a:latin typeface="Helvetica" panose="020B0604020202020204" pitchFamily="34" charset="0"/>
                <a:cs typeface="Helvetica" panose="020B0604020202020204" pitchFamily="34" charset="0"/>
              </a:rPr>
              <a:t>2</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/24 – 12/22/24.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streaming TV between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2024 – December 2024 (calendar months)</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mn-cs"/>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 </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Light blue line marks the first day of TV spending for each brand. </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Gin &amp; Juice by Dre and Snoop launched February 12, 2024. </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4">
                  <a:extLst>
                    <a:ext uri="{A12FA001-AC4F-418D-AE19-62706E023703}">
                      <ahyp:hlinkClr xmlns:ahyp="http://schemas.microsoft.com/office/drawing/2018/hyperlinkcolor" val="tx"/>
                    </a:ext>
                  </a:extLst>
                </a:hlinkClick>
              </a:rPr>
              <a:t>Click here to view Gin &amp; Juice’s commercial </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(via iSpot.tv).</a:t>
            </a:r>
          </a:p>
        </p:txBody>
      </p:sp>
      <p:cxnSp>
        <p:nvCxnSpPr>
          <p:cNvPr id="6" name="Straight Arrow Connector 5">
            <a:extLst>
              <a:ext uri="{FF2B5EF4-FFF2-40B4-BE49-F238E27FC236}">
                <a16:creationId xmlns:a16="http://schemas.microsoft.com/office/drawing/2014/main" id="{AAF083DD-1190-1DE0-5638-962A86F6360E}"/>
              </a:ext>
            </a:extLst>
          </p:cNvPr>
          <p:cNvCxnSpPr>
            <a:cxnSpLocks/>
          </p:cNvCxnSpPr>
          <p:nvPr/>
        </p:nvCxnSpPr>
        <p:spPr>
          <a:xfrm>
            <a:off x="10570104" y="3842094"/>
            <a:ext cx="358933" cy="519995"/>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2DF8A02-D531-BF00-867D-391906151FFD}"/>
              </a:ext>
            </a:extLst>
          </p:cNvPr>
          <p:cNvCxnSpPr>
            <a:cxnSpLocks/>
          </p:cNvCxnSpPr>
          <p:nvPr/>
        </p:nvCxnSpPr>
        <p:spPr>
          <a:xfrm>
            <a:off x="10753829" y="2434843"/>
            <a:ext cx="352061"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Rounded Corners 12">
            <a:extLst>
              <a:ext uri="{FF2B5EF4-FFF2-40B4-BE49-F238E27FC236}">
                <a16:creationId xmlns:a16="http://schemas.microsoft.com/office/drawing/2014/main" id="{1B8BCFDD-E67F-8CF6-EDED-4C63BC3562B9}"/>
              </a:ext>
            </a:extLst>
          </p:cNvPr>
          <p:cNvSpPr/>
          <p:nvPr/>
        </p:nvSpPr>
        <p:spPr>
          <a:xfrm>
            <a:off x="9633811" y="2284265"/>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
        <p:nvSpPr>
          <p:cNvPr id="15" name="Rectangle: Rounded Corners 14">
            <a:extLst>
              <a:ext uri="{FF2B5EF4-FFF2-40B4-BE49-F238E27FC236}">
                <a16:creationId xmlns:a16="http://schemas.microsoft.com/office/drawing/2014/main" id="{634CFCD9-CB53-15D1-9DE9-9E58169FC550}"/>
              </a:ext>
            </a:extLst>
          </p:cNvPr>
          <p:cNvSpPr/>
          <p:nvPr/>
        </p:nvSpPr>
        <p:spPr>
          <a:xfrm>
            <a:off x="9302954" y="3781300"/>
            <a:ext cx="167678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r>
              <a:rPr lang="en-US" sz="800" b="1">
                <a:solidFill>
                  <a:srgbClr val="ED3C8D"/>
                </a:solidFill>
                <a:latin typeface="Helvetica" panose="020B0604020202020204" pitchFamily="34" charset="0"/>
                <a:cs typeface="Helvetica" panose="020B0604020202020204" pitchFamily="34" charset="0"/>
              </a:rPr>
              <a:t>40</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index)</a:t>
            </a:r>
          </a:p>
        </p:txBody>
      </p:sp>
      <p:pic>
        <p:nvPicPr>
          <p:cNvPr id="16" name="Picture 2" descr="Gin &amp; Juice By Dre and Snoop - Luxury Lifestyle Awards">
            <a:extLst>
              <a:ext uri="{FF2B5EF4-FFF2-40B4-BE49-F238E27FC236}">
                <a16:creationId xmlns:a16="http://schemas.microsoft.com/office/drawing/2014/main" id="{56FCD278-3FCF-3CE0-86F0-C1ED46DE45A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990827" y="24820"/>
            <a:ext cx="2092570" cy="77645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061C4F7-DA6A-7289-1430-D245C161F0CC}"/>
              </a:ext>
            </a:extLst>
          </p:cNvPr>
          <p:cNvSpPr/>
          <p:nvPr/>
        </p:nvSpPr>
        <p:spPr>
          <a:xfrm>
            <a:off x="-3" y="0"/>
            <a:ext cx="2299519" cy="24307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Alcoholic Beverages</a:t>
            </a:r>
          </a:p>
        </p:txBody>
      </p:sp>
      <p:sp>
        <p:nvSpPr>
          <p:cNvPr id="18" name="Oval 17">
            <a:extLst>
              <a:ext uri="{FF2B5EF4-FFF2-40B4-BE49-F238E27FC236}">
                <a16:creationId xmlns:a16="http://schemas.microsoft.com/office/drawing/2014/main" id="{A414129F-585A-391A-DA88-B467F6053392}"/>
              </a:ext>
            </a:extLst>
          </p:cNvPr>
          <p:cNvSpPr/>
          <p:nvPr/>
        </p:nvSpPr>
        <p:spPr>
          <a:xfrm>
            <a:off x="11069310" y="1790344"/>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00BFF2"/>
                </a:solidFill>
                <a:effectLst/>
                <a:uLnTx/>
                <a:uFillTx/>
                <a:latin typeface="Helvetica" panose="020B0403020202020204" pitchFamily="34" charset="0"/>
                <a:ea typeface="+mn-ea"/>
                <a:cs typeface="+mn-cs"/>
              </a:rPr>
              <a:t>2.5x</a:t>
            </a:r>
          </a:p>
        </p:txBody>
      </p:sp>
      <p:sp>
        <p:nvSpPr>
          <p:cNvPr id="19" name="TextBox 18">
            <a:extLst>
              <a:ext uri="{FF2B5EF4-FFF2-40B4-BE49-F238E27FC236}">
                <a16:creationId xmlns:a16="http://schemas.microsoft.com/office/drawing/2014/main" id="{3D2A3AAE-CB42-6ED9-55C2-568915EA2E9C}"/>
              </a:ext>
            </a:extLst>
          </p:cNvPr>
          <p:cNvSpPr txBox="1"/>
          <p:nvPr/>
        </p:nvSpPr>
        <p:spPr>
          <a:xfrm>
            <a:off x="10970086" y="2126722"/>
            <a:ext cx="844400" cy="21544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vs. prior week</a:t>
            </a:r>
          </a:p>
        </p:txBody>
      </p:sp>
      <p:pic>
        <p:nvPicPr>
          <p:cNvPr id="20" name="Picture 19">
            <a:extLst>
              <a:ext uri="{FF2B5EF4-FFF2-40B4-BE49-F238E27FC236}">
                <a16:creationId xmlns:a16="http://schemas.microsoft.com/office/drawing/2014/main" id="{32B3F815-D3DC-2177-EF39-AF0430C68B6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1" name="Slide Number Placeholder 5">
            <a:extLst>
              <a:ext uri="{FF2B5EF4-FFF2-40B4-BE49-F238E27FC236}">
                <a16:creationId xmlns:a16="http://schemas.microsoft.com/office/drawing/2014/main" id="{1FD9A413-FF52-A67A-4BB2-E27C0793B65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A0C6F26D-F02D-C4FC-5539-E5BF698F5D5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38699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8CCEF-533A-AAE6-A071-B014A47EBB9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1E5CC4C-68CE-4235-B77A-252E9CE79E8D}"/>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0175438-DB9F-D5B7-288E-ED1F635365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ABD4091-151D-C54F-946C-599F5AF0176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44741F8-838D-EB06-F616-BF0B1D92BDF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A2606C1D-F511-D297-6A46-97BFC1374261}"/>
              </a:ext>
            </a:extLst>
          </p:cNvPr>
          <p:cNvSpPr/>
          <p:nvPr/>
        </p:nvSpPr>
        <p:spPr>
          <a:xfrm>
            <a:off x="217283" y="507235"/>
            <a:ext cx="1160428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err="1">
                <a:ln>
                  <a:noFill/>
                </a:ln>
                <a:solidFill>
                  <a:srgbClr val="ED3C8D"/>
                </a:solidFill>
                <a:effectLst/>
                <a:uLnTx/>
                <a:uFillTx/>
                <a:latin typeface="Helvetica" pitchFamily="2" charset="0"/>
                <a:ea typeface="+mn-ea"/>
                <a:cs typeface="+mn-cs"/>
              </a:rPr>
              <a:t>Matsato</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saw steady gains in online interest and brand engagement as their multiscreen TV campaign continued after launch week</a:t>
            </a:r>
          </a:p>
        </p:txBody>
      </p:sp>
      <p:graphicFrame>
        <p:nvGraphicFramePr>
          <p:cNvPr id="3" name="Chart 2">
            <a:extLst>
              <a:ext uri="{FF2B5EF4-FFF2-40B4-BE49-F238E27FC236}">
                <a16:creationId xmlns:a16="http://schemas.microsoft.com/office/drawing/2014/main" id="{241867AD-9E02-6351-DEB7-2B6B199A8DD2}"/>
              </a:ext>
            </a:extLst>
          </p:cNvPr>
          <p:cNvGraphicFramePr/>
          <p:nvPr>
            <p:extLst>
              <p:ext uri="{D42A27DB-BD31-4B8C-83A1-F6EECF244321}">
                <p14:modId xmlns:p14="http://schemas.microsoft.com/office/powerpoint/2010/main" val="34847167"/>
              </p:ext>
            </p:extLst>
          </p:nvPr>
        </p:nvGraphicFramePr>
        <p:xfrm>
          <a:off x="645013" y="2004869"/>
          <a:ext cx="11028827" cy="3986321"/>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3454390A-B389-7411-A893-F4FABE51F76E}"/>
              </a:ext>
            </a:extLst>
          </p:cNvPr>
          <p:cNvCxnSpPr>
            <a:cxnSpLocks/>
          </p:cNvCxnSpPr>
          <p:nvPr/>
        </p:nvCxnSpPr>
        <p:spPr>
          <a:xfrm flipV="1">
            <a:off x="10342505" y="2398281"/>
            <a:ext cx="0" cy="3282845"/>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C384B63-6818-B598-4FE9-FDFF08BF0256}"/>
              </a:ext>
            </a:extLst>
          </p:cNvPr>
          <p:cNvSpPr txBox="1"/>
          <p:nvPr/>
        </p:nvSpPr>
        <p:spPr>
          <a:xfrm>
            <a:off x="2299516" y="1780708"/>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Matsato: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Pre-TV Campaign vs. TV Campaign Launch (Weeks of 7/14/24 – 12/15/24)</a:t>
            </a:r>
            <a:endPar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F7372AA4-AC5D-ECE2-BD80-2C27088E7983}"/>
              </a:ext>
            </a:extLst>
          </p:cNvPr>
          <p:cNvSpPr txBox="1"/>
          <p:nvPr/>
        </p:nvSpPr>
        <p:spPr>
          <a:xfrm>
            <a:off x="483207" y="6117691"/>
            <a:ext cx="115850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7/14/24 – 12/15/24.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streaming TV between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2024 – December 2024 (calendar months)</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mn-cs"/>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 </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Light blue line marks the first day of TV spending for each brand.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The </a:t>
            </a:r>
            <a:r>
              <a:rPr kumimoji="0" lang="en-US" sz="700" b="0" i="0" u="none" strike="noStrike" kern="1200" cap="none" spc="0" normalizeH="0" baseline="0" noProof="0" err="1">
                <a:ln>
                  <a:noFill/>
                </a:ln>
                <a:solidFill>
                  <a:srgbClr val="1F1A62"/>
                </a:solidFill>
                <a:effectLst/>
                <a:uLnTx/>
                <a:uFillTx/>
                <a:latin typeface="Helvetica" panose="020B0403020202020204" pitchFamily="34" charset="0"/>
                <a:ea typeface="+mn-ea"/>
                <a:cs typeface="+mn-cs"/>
              </a:rPr>
              <a:t>Matsato</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trademark was registered on May 7, 2024. </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Click here to view </a:t>
            </a:r>
            <a:r>
              <a:rPr kumimoji="0" lang="en-US" sz="700" b="1" i="0" u="none" strike="noStrike" kern="1200" cap="none" spc="0" normalizeH="0" baseline="0" noProof="0" err="1">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Matsato’s</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 commercial </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(via iSpot.tv).</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cxnSp>
        <p:nvCxnSpPr>
          <p:cNvPr id="12" name="Straight Arrow Connector 11">
            <a:extLst>
              <a:ext uri="{FF2B5EF4-FFF2-40B4-BE49-F238E27FC236}">
                <a16:creationId xmlns:a16="http://schemas.microsoft.com/office/drawing/2014/main" id="{CBC84F04-6485-9A03-04A8-6F02372026CE}"/>
              </a:ext>
            </a:extLst>
          </p:cNvPr>
          <p:cNvCxnSpPr>
            <a:cxnSpLocks/>
          </p:cNvCxnSpPr>
          <p:nvPr/>
        </p:nvCxnSpPr>
        <p:spPr>
          <a:xfrm flipV="1">
            <a:off x="9617278" y="4573344"/>
            <a:ext cx="339661" cy="566609"/>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42E73F7-C6CB-EF77-6FDA-E579A8CFB5AF}"/>
              </a:ext>
            </a:extLst>
          </p:cNvPr>
          <p:cNvCxnSpPr>
            <a:cxnSpLocks/>
          </p:cNvCxnSpPr>
          <p:nvPr/>
        </p:nvCxnSpPr>
        <p:spPr>
          <a:xfrm>
            <a:off x="9855999" y="4200688"/>
            <a:ext cx="446241" cy="79695"/>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5C6548EC-99AA-3A38-919F-6E62BF9C5AFA}"/>
              </a:ext>
            </a:extLst>
          </p:cNvPr>
          <p:cNvSpPr/>
          <p:nvPr/>
        </p:nvSpPr>
        <p:spPr>
          <a:xfrm>
            <a:off x="8125704" y="4894363"/>
            <a:ext cx="167678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(35 index)</a:t>
            </a:r>
          </a:p>
        </p:txBody>
      </p:sp>
      <p:pic>
        <p:nvPicPr>
          <p:cNvPr id="3074" name="Picture 2" descr="Amazon.com: Matsato">
            <a:extLst>
              <a:ext uri="{FF2B5EF4-FFF2-40B4-BE49-F238E27FC236}">
                <a16:creationId xmlns:a16="http://schemas.microsoft.com/office/drawing/2014/main" id="{E228DD13-FDA2-1279-7005-C411A0C6307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908111" y="164631"/>
            <a:ext cx="2160157" cy="3426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AEAA0884-710E-2EC1-5352-AC97418D6EA3}"/>
              </a:ext>
            </a:extLst>
          </p:cNvPr>
          <p:cNvSpPr/>
          <p:nvPr/>
        </p:nvSpPr>
        <p:spPr>
          <a:xfrm>
            <a:off x="9376091" y="5468578"/>
            <a:ext cx="1918509"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12/2/24</a:t>
            </a:r>
          </a:p>
        </p:txBody>
      </p:sp>
      <p:sp>
        <p:nvSpPr>
          <p:cNvPr id="15" name="Rectangle: Rounded Corners 14">
            <a:extLst>
              <a:ext uri="{FF2B5EF4-FFF2-40B4-BE49-F238E27FC236}">
                <a16:creationId xmlns:a16="http://schemas.microsoft.com/office/drawing/2014/main" id="{C996D1C5-B566-1037-3417-9DDDF4826E4E}"/>
              </a:ext>
            </a:extLst>
          </p:cNvPr>
          <p:cNvSpPr/>
          <p:nvPr/>
        </p:nvSpPr>
        <p:spPr>
          <a:xfrm>
            <a:off x="8652036" y="4047585"/>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(43 index)</a:t>
            </a:r>
          </a:p>
        </p:txBody>
      </p:sp>
      <p:sp>
        <p:nvSpPr>
          <p:cNvPr id="23" name="TextBox 1">
            <a:extLst>
              <a:ext uri="{FF2B5EF4-FFF2-40B4-BE49-F238E27FC236}">
                <a16:creationId xmlns:a16="http://schemas.microsoft.com/office/drawing/2014/main" id="{5056935E-0BA3-5E64-B547-855A9C92B2EF}"/>
              </a:ext>
            </a:extLst>
          </p:cNvPr>
          <p:cNvSpPr txBox="1"/>
          <p:nvPr/>
        </p:nvSpPr>
        <p:spPr>
          <a:xfrm>
            <a:off x="10422057" y="4349183"/>
            <a:ext cx="1070040" cy="247417"/>
          </a:xfrm>
          <a:prstGeom prst="rect">
            <a:avLst/>
          </a:prstGeom>
          <a:solidFill>
            <a:srgbClr val="00BFF2"/>
          </a:solidFill>
          <a:ln>
            <a:solidFill>
              <a:srgbClr val="00BFF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TV Campaign</a:t>
            </a:r>
          </a:p>
        </p:txBody>
      </p:sp>
      <p:sp>
        <p:nvSpPr>
          <p:cNvPr id="24" name="Rectangle 23">
            <a:extLst>
              <a:ext uri="{FF2B5EF4-FFF2-40B4-BE49-F238E27FC236}">
                <a16:creationId xmlns:a16="http://schemas.microsoft.com/office/drawing/2014/main" id="{534AC54B-44F3-F5D4-F8D8-838163D2407B}"/>
              </a:ext>
            </a:extLst>
          </p:cNvPr>
          <p:cNvSpPr/>
          <p:nvPr/>
        </p:nvSpPr>
        <p:spPr>
          <a:xfrm>
            <a:off x="-3" y="0"/>
            <a:ext cx="1955803" cy="24307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Kitchenware</a:t>
            </a:r>
          </a:p>
        </p:txBody>
      </p:sp>
      <p:cxnSp>
        <p:nvCxnSpPr>
          <p:cNvPr id="27" name="Straight Arrow Connector 26">
            <a:extLst>
              <a:ext uri="{FF2B5EF4-FFF2-40B4-BE49-F238E27FC236}">
                <a16:creationId xmlns:a16="http://schemas.microsoft.com/office/drawing/2014/main" id="{80BAE555-BACD-C665-DDE4-EFE750CDC8C6}"/>
              </a:ext>
            </a:extLst>
          </p:cNvPr>
          <p:cNvCxnSpPr>
            <a:cxnSpLocks/>
          </p:cNvCxnSpPr>
          <p:nvPr/>
        </p:nvCxnSpPr>
        <p:spPr>
          <a:xfrm>
            <a:off x="10636804" y="2450124"/>
            <a:ext cx="352061"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5FB6D88-A4DA-3710-F2D0-6B03B5408F8C}"/>
              </a:ext>
            </a:extLst>
          </p:cNvPr>
          <p:cNvCxnSpPr>
            <a:cxnSpLocks/>
          </p:cNvCxnSpPr>
          <p:nvPr/>
        </p:nvCxnSpPr>
        <p:spPr>
          <a:xfrm>
            <a:off x="10839299" y="2398281"/>
            <a:ext cx="352061"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A5F36707-C889-3390-6A9E-CA55C7F72764}"/>
              </a:ext>
            </a:extLst>
          </p:cNvPr>
          <p:cNvSpPr/>
          <p:nvPr/>
        </p:nvSpPr>
        <p:spPr>
          <a:xfrm>
            <a:off x="10936848" y="1746315"/>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00BFF2"/>
                </a:solidFill>
                <a:effectLst/>
                <a:uLnTx/>
                <a:uFillTx/>
                <a:latin typeface="Helvetica" panose="020B0403020202020204" pitchFamily="34" charset="0"/>
                <a:ea typeface="+mn-ea"/>
                <a:cs typeface="+mn-cs"/>
              </a:rPr>
              <a:t>2.9x</a:t>
            </a:r>
          </a:p>
        </p:txBody>
      </p:sp>
      <p:sp>
        <p:nvSpPr>
          <p:cNvPr id="20" name="TextBox 19">
            <a:extLst>
              <a:ext uri="{FF2B5EF4-FFF2-40B4-BE49-F238E27FC236}">
                <a16:creationId xmlns:a16="http://schemas.microsoft.com/office/drawing/2014/main" id="{8D3A1878-560F-D881-87E8-BDE670FF44D0}"/>
              </a:ext>
            </a:extLst>
          </p:cNvPr>
          <p:cNvSpPr txBox="1"/>
          <p:nvPr/>
        </p:nvSpPr>
        <p:spPr>
          <a:xfrm>
            <a:off x="10787361" y="2082693"/>
            <a:ext cx="1014477" cy="33855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vs. week before TV launch</a:t>
            </a:r>
          </a:p>
        </p:txBody>
      </p:sp>
      <p:sp>
        <p:nvSpPr>
          <p:cNvPr id="28" name="Rectangle: Rounded Corners 27">
            <a:extLst>
              <a:ext uri="{FF2B5EF4-FFF2-40B4-BE49-F238E27FC236}">
                <a16:creationId xmlns:a16="http://schemas.microsoft.com/office/drawing/2014/main" id="{D7A24E71-A6BD-6AE1-26F8-B14BF7131D56}"/>
              </a:ext>
            </a:extLst>
          </p:cNvPr>
          <p:cNvSpPr/>
          <p:nvPr/>
        </p:nvSpPr>
        <p:spPr>
          <a:xfrm>
            <a:off x="10187940" y="2284265"/>
            <a:ext cx="789686"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12/15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Tree>
    <p:extLst>
      <p:ext uri="{BB962C8B-B14F-4D97-AF65-F5344CB8AC3E}">
        <p14:creationId xmlns:p14="http://schemas.microsoft.com/office/powerpoint/2010/main" val="33964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02C04-D83F-6BDE-CDF6-51B31749749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396520C-61DF-0A1B-9BFB-C8919F16763E}"/>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FED08B1-9E64-3C43-0433-5C4CF4B878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0C4EA7C0-5023-F241-BA3A-DCE99AB2C47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68A7F9D1-8DCC-D169-E573-8D08C67BCB8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CD0E92FE-0C8C-8C2D-B619-187C0E8F4193}"/>
              </a:ext>
            </a:extLst>
          </p:cNvPr>
          <p:cNvSpPr/>
          <p:nvPr/>
        </p:nvSpPr>
        <p:spPr>
          <a:xfrm>
            <a:off x="217283" y="507235"/>
            <a:ext cx="1189604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Clocks &amp; </a:t>
            </a:r>
            <a:r>
              <a:rPr kumimoji="0" lang="en-US" sz="2600" b="1" i="0" u="none" strike="noStrike" kern="1200" cap="none" spc="0" normalizeH="0" baseline="0" noProof="0" err="1">
                <a:ln>
                  <a:noFill/>
                </a:ln>
                <a:solidFill>
                  <a:srgbClr val="ED3C8D"/>
                </a:solidFill>
                <a:effectLst/>
                <a:uLnTx/>
                <a:uFillTx/>
                <a:latin typeface="Helvetica" pitchFamily="2" charset="0"/>
                <a:ea typeface="+mn-ea"/>
                <a:cs typeface="+mn-cs"/>
              </a:rPr>
              <a:t>Colours</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saw a spike in online branded search within a week after their TV launch</a:t>
            </a:r>
          </a:p>
        </p:txBody>
      </p:sp>
      <p:graphicFrame>
        <p:nvGraphicFramePr>
          <p:cNvPr id="3" name="Chart 2">
            <a:extLst>
              <a:ext uri="{FF2B5EF4-FFF2-40B4-BE49-F238E27FC236}">
                <a16:creationId xmlns:a16="http://schemas.microsoft.com/office/drawing/2014/main" id="{73629A0E-CE93-5E0E-04E4-062B8C157697}"/>
              </a:ext>
            </a:extLst>
          </p:cNvPr>
          <p:cNvGraphicFramePr/>
          <p:nvPr>
            <p:extLst>
              <p:ext uri="{D42A27DB-BD31-4B8C-83A1-F6EECF244321}">
                <p14:modId xmlns:p14="http://schemas.microsoft.com/office/powerpoint/2010/main" val="872720411"/>
              </p:ext>
            </p:extLst>
          </p:nvPr>
        </p:nvGraphicFramePr>
        <p:xfrm>
          <a:off x="645013" y="2004869"/>
          <a:ext cx="10771407" cy="398632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C02E8A86-65A7-C9A0-8080-95BE689F7F30}"/>
              </a:ext>
            </a:extLst>
          </p:cNvPr>
          <p:cNvSpPr/>
          <p:nvPr/>
        </p:nvSpPr>
        <p:spPr>
          <a:xfrm>
            <a:off x="10096155" y="5439394"/>
            <a:ext cx="1918509"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12/18/24</a:t>
            </a:r>
          </a:p>
        </p:txBody>
      </p:sp>
      <p:sp>
        <p:nvSpPr>
          <p:cNvPr id="10" name="TextBox 9">
            <a:extLst>
              <a:ext uri="{FF2B5EF4-FFF2-40B4-BE49-F238E27FC236}">
                <a16:creationId xmlns:a16="http://schemas.microsoft.com/office/drawing/2014/main" id="{07DBE4C2-C754-13D4-88B0-A9DC7E1DD64C}"/>
              </a:ext>
            </a:extLst>
          </p:cNvPr>
          <p:cNvSpPr txBox="1"/>
          <p:nvPr/>
        </p:nvSpPr>
        <p:spPr>
          <a:xfrm>
            <a:off x="2299516" y="1780708"/>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Clocks and </a:t>
            </a:r>
            <a:r>
              <a:rPr kumimoji="0" lang="en-US" sz="1600" b="1"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Colours</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Pre-TV Campaign vs. TV Campaign Launch (Weeks of 6/2/24 – 12/22/24)</a:t>
            </a:r>
            <a:endPar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2A0C4B4B-7F44-86AE-E660-960893991F00}"/>
              </a:ext>
            </a:extLst>
          </p:cNvPr>
          <p:cNvSpPr txBox="1"/>
          <p:nvPr/>
        </p:nvSpPr>
        <p:spPr>
          <a:xfrm>
            <a:off x="483207" y="6117691"/>
            <a:ext cx="115850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6/2/24 – 12/22/24.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streaking TV between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2024 – December 2024 (calendar months)</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mn-cs"/>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 </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Light blue line marks the first day of TV spending for each brand. </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Clocks &amp; </a:t>
            </a:r>
            <a:r>
              <a:rPr kumimoji="0" lang="en-US" sz="70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Colours</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launched in 2013.</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Click here to view Clocks &amp; </a:t>
            </a:r>
            <a:r>
              <a:rPr kumimoji="0" lang="en-US" sz="700" b="1" i="0" u="none" strike="noStrike" kern="1200" cap="none" spc="0" normalizeH="0" baseline="0" noProof="0" err="1">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Colours</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 commercial </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(via iSpot.tv).</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cxnSp>
        <p:nvCxnSpPr>
          <p:cNvPr id="12" name="Straight Arrow Connector 11">
            <a:extLst>
              <a:ext uri="{FF2B5EF4-FFF2-40B4-BE49-F238E27FC236}">
                <a16:creationId xmlns:a16="http://schemas.microsoft.com/office/drawing/2014/main" id="{7CB08058-EAD3-0EC1-3D4E-0409E2B543B9}"/>
              </a:ext>
            </a:extLst>
          </p:cNvPr>
          <p:cNvCxnSpPr>
            <a:cxnSpLocks/>
          </p:cNvCxnSpPr>
          <p:nvPr/>
        </p:nvCxnSpPr>
        <p:spPr>
          <a:xfrm>
            <a:off x="10472931" y="3876694"/>
            <a:ext cx="321488" cy="306057"/>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3F509642-5445-FFEC-794C-81AFDD208E6A}"/>
              </a:ext>
            </a:extLst>
          </p:cNvPr>
          <p:cNvCxnSpPr>
            <a:cxnSpLocks/>
          </p:cNvCxnSpPr>
          <p:nvPr/>
        </p:nvCxnSpPr>
        <p:spPr>
          <a:xfrm>
            <a:off x="10599026" y="3404229"/>
            <a:ext cx="416304" cy="531105"/>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92C062BE-98B9-5A1D-0D2D-22DD284C2EB6}"/>
              </a:ext>
            </a:extLst>
          </p:cNvPr>
          <p:cNvSpPr/>
          <p:nvPr/>
        </p:nvSpPr>
        <p:spPr>
          <a:xfrm>
            <a:off x="9395063" y="3251126"/>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(52 index)</a:t>
            </a:r>
          </a:p>
        </p:txBody>
      </p:sp>
      <p:sp>
        <p:nvSpPr>
          <p:cNvPr id="16" name="Rectangle: Rounded Corners 15">
            <a:extLst>
              <a:ext uri="{FF2B5EF4-FFF2-40B4-BE49-F238E27FC236}">
                <a16:creationId xmlns:a16="http://schemas.microsoft.com/office/drawing/2014/main" id="{890318D3-8E55-DE54-4CE0-2B1BFB516821}"/>
              </a:ext>
            </a:extLst>
          </p:cNvPr>
          <p:cNvSpPr/>
          <p:nvPr/>
        </p:nvSpPr>
        <p:spPr>
          <a:xfrm>
            <a:off x="8981357" y="3631104"/>
            <a:ext cx="167678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(36 index)</a:t>
            </a:r>
          </a:p>
        </p:txBody>
      </p:sp>
      <p:pic>
        <p:nvPicPr>
          <p:cNvPr id="5122" name="Picture 2" descr="Shop Clocks and Colours Sterling Silver Jewelry">
            <a:extLst>
              <a:ext uri="{FF2B5EF4-FFF2-40B4-BE49-F238E27FC236}">
                <a16:creationId xmlns:a16="http://schemas.microsoft.com/office/drawing/2014/main" id="{53E7491B-65DF-86DF-1690-A9B04545F0E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46292" y="50859"/>
            <a:ext cx="2967037" cy="55879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12B72E3C-77B4-1343-F83F-83AB77C4727B}"/>
              </a:ext>
            </a:extLst>
          </p:cNvPr>
          <p:cNvCxnSpPr>
            <a:cxnSpLocks/>
          </p:cNvCxnSpPr>
          <p:nvPr/>
        </p:nvCxnSpPr>
        <p:spPr>
          <a:xfrm>
            <a:off x="10902390" y="2419632"/>
            <a:ext cx="416272"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D93B6B8-4FD2-F265-34F7-E3C2AAA91E8D}"/>
              </a:ext>
            </a:extLst>
          </p:cNvPr>
          <p:cNvCxnSpPr>
            <a:cxnSpLocks/>
          </p:cNvCxnSpPr>
          <p:nvPr/>
        </p:nvCxnSpPr>
        <p:spPr>
          <a:xfrm flipV="1">
            <a:off x="11038890" y="2373084"/>
            <a:ext cx="22652" cy="3053743"/>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CA1D6520-574C-FCB8-8A42-7244F94AFC22}"/>
              </a:ext>
            </a:extLst>
          </p:cNvPr>
          <p:cNvSpPr/>
          <p:nvPr/>
        </p:nvSpPr>
        <p:spPr>
          <a:xfrm>
            <a:off x="10304146" y="2266529"/>
            <a:ext cx="777008"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12/22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
        <p:nvSpPr>
          <p:cNvPr id="23" name="Rectangle 22">
            <a:extLst>
              <a:ext uri="{FF2B5EF4-FFF2-40B4-BE49-F238E27FC236}">
                <a16:creationId xmlns:a16="http://schemas.microsoft.com/office/drawing/2014/main" id="{E9B2839C-CCBA-42AD-CDFE-805B96390CE2}"/>
              </a:ext>
            </a:extLst>
          </p:cNvPr>
          <p:cNvSpPr/>
          <p:nvPr/>
        </p:nvSpPr>
        <p:spPr>
          <a:xfrm>
            <a:off x="-3" y="0"/>
            <a:ext cx="2458723" cy="24307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Apparel &amp; Accessories</a:t>
            </a:r>
          </a:p>
        </p:txBody>
      </p:sp>
      <p:sp>
        <p:nvSpPr>
          <p:cNvPr id="4" name="Oval 3">
            <a:extLst>
              <a:ext uri="{FF2B5EF4-FFF2-40B4-BE49-F238E27FC236}">
                <a16:creationId xmlns:a16="http://schemas.microsoft.com/office/drawing/2014/main" id="{C037B8C4-5DC7-83AF-D4E3-AFE16B5F832F}"/>
              </a:ext>
            </a:extLst>
          </p:cNvPr>
          <p:cNvSpPr/>
          <p:nvPr/>
        </p:nvSpPr>
        <p:spPr>
          <a:xfrm>
            <a:off x="11051877" y="1726857"/>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00BFF2"/>
                </a:solidFill>
                <a:effectLst/>
                <a:uLnTx/>
                <a:uFillTx/>
                <a:latin typeface="Helvetica" panose="020B0403020202020204" pitchFamily="34" charset="0"/>
                <a:ea typeface="+mn-ea"/>
                <a:cs typeface="+mn-cs"/>
              </a:rPr>
              <a:t>2.8x</a:t>
            </a:r>
          </a:p>
        </p:txBody>
      </p:sp>
      <p:sp>
        <p:nvSpPr>
          <p:cNvPr id="6" name="TextBox 5">
            <a:extLst>
              <a:ext uri="{FF2B5EF4-FFF2-40B4-BE49-F238E27FC236}">
                <a16:creationId xmlns:a16="http://schemas.microsoft.com/office/drawing/2014/main" id="{95892811-90A6-EC63-1E2B-15EAE8B67472}"/>
              </a:ext>
            </a:extLst>
          </p:cNvPr>
          <p:cNvSpPr txBox="1"/>
          <p:nvPr/>
        </p:nvSpPr>
        <p:spPr>
          <a:xfrm>
            <a:off x="10902390" y="2063235"/>
            <a:ext cx="1014477" cy="33855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vs. week before TV launch</a:t>
            </a:r>
          </a:p>
        </p:txBody>
      </p:sp>
      <p:sp>
        <p:nvSpPr>
          <p:cNvPr id="19" name="TextBox 1">
            <a:extLst>
              <a:ext uri="{FF2B5EF4-FFF2-40B4-BE49-F238E27FC236}">
                <a16:creationId xmlns:a16="http://schemas.microsoft.com/office/drawing/2014/main" id="{2AD960F6-DE57-8DE7-9D2A-9552B5F91A10}"/>
              </a:ext>
            </a:extLst>
          </p:cNvPr>
          <p:cNvSpPr txBox="1"/>
          <p:nvPr/>
        </p:nvSpPr>
        <p:spPr>
          <a:xfrm>
            <a:off x="11085085" y="3860186"/>
            <a:ext cx="1070040" cy="247417"/>
          </a:xfrm>
          <a:prstGeom prst="rect">
            <a:avLst/>
          </a:prstGeom>
          <a:solidFill>
            <a:srgbClr val="00BFF2"/>
          </a:solidFill>
          <a:ln>
            <a:solidFill>
              <a:srgbClr val="00BFF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TV Campaign</a:t>
            </a:r>
          </a:p>
        </p:txBody>
      </p:sp>
    </p:spTree>
    <p:extLst>
      <p:ext uri="{BB962C8B-B14F-4D97-AF65-F5344CB8AC3E}">
        <p14:creationId xmlns:p14="http://schemas.microsoft.com/office/powerpoint/2010/main" val="232960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sign&#10;&#10;AI-generated content may be incorrect.">
            <a:extLst>
              <a:ext uri="{FF2B5EF4-FFF2-40B4-BE49-F238E27FC236}">
                <a16:creationId xmlns:a16="http://schemas.microsoft.com/office/drawing/2014/main" id="{E4DF4A43-6966-7EED-3E86-F84EC5545D30}"/>
              </a:ext>
            </a:extLst>
          </p:cNvPr>
          <p:cNvPicPr>
            <a:picLocks noChangeAspect="1"/>
          </p:cNvPicPr>
          <p:nvPr/>
        </p:nvPicPr>
        <p:blipFill>
          <a:blip r:embed="rId2" cstate="screen">
            <a:extLst>
              <a:ext uri="{28A0092B-C50C-407E-A947-70E740481C1C}">
                <a14:useLocalDpi xmlns:a14="http://schemas.microsoft.com/office/drawing/2010/main"/>
              </a:ext>
            </a:extLst>
          </a:blip>
          <a:srcRect b="-163"/>
          <a:stretch/>
        </p:blipFill>
        <p:spPr>
          <a:xfrm>
            <a:off x="1" y="0"/>
            <a:ext cx="4688732" cy="6858000"/>
          </a:xfrm>
          <a:prstGeom prst="rect">
            <a:avLst/>
          </a:prstGeom>
        </p:spPr>
      </p:pic>
      <p:sp>
        <p:nvSpPr>
          <p:cNvPr id="3" name="TextBox 2">
            <a:extLst>
              <a:ext uri="{FF2B5EF4-FFF2-40B4-BE49-F238E27FC236}">
                <a16:creationId xmlns:a16="http://schemas.microsoft.com/office/drawing/2014/main" id="{622A2013-09D5-22BE-0227-864F3B519CC3}"/>
              </a:ext>
            </a:extLst>
          </p:cNvPr>
          <p:cNvSpPr txBox="1"/>
          <p:nvPr/>
        </p:nvSpPr>
        <p:spPr>
          <a:xfrm>
            <a:off x="4688732" y="94218"/>
            <a:ext cx="7481749"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Multiscreen TV reaches high-intent audiences, builds credibility and generates immediate customer traffic</a:t>
            </a:r>
          </a:p>
        </p:txBody>
      </p:sp>
      <p:sp>
        <p:nvSpPr>
          <p:cNvPr id="4" name="TextBox 3">
            <a:extLst>
              <a:ext uri="{FF2B5EF4-FFF2-40B4-BE49-F238E27FC236}">
                <a16:creationId xmlns:a16="http://schemas.microsoft.com/office/drawing/2014/main" id="{266BE989-FC87-6742-2706-6F3C1333D0C1}"/>
              </a:ext>
            </a:extLst>
          </p:cNvPr>
          <p:cNvSpPr txBox="1"/>
          <p:nvPr/>
        </p:nvSpPr>
        <p:spPr>
          <a:xfrm>
            <a:off x="4786010" y="1557822"/>
            <a:ext cx="7188740" cy="48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In an ever-evolving consumer landscape, multiscreen TV plays a central role in helping brands grow and compete by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building awareness</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boosting brand reputation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and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sparking consumer action</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First-time multiscreen TV advertisers, especially emerging brands </a:t>
            </a:r>
            <a:b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b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and small-to-medium-sized businesses, are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leveraging premium video platforms </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across TV and streaming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to reach high-intent audiences </a:t>
            </a: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who</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turn their interest into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Why are they turning to multiscreen TV?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Multiscreen TV is delivering both branding and performance for new advertisers - it not only </a:t>
            </a:r>
            <a:r>
              <a:rPr lang="en-US" sz="1600" b="1">
                <a:solidFill>
                  <a:srgbClr val="1B1464"/>
                </a:solidFill>
                <a:latin typeface="Helvetica" panose="020B0604020202020204" pitchFamily="2" charset="0"/>
                <a:ea typeface="Calibri" panose="020F0502020204030204" pitchFamily="34" charset="0"/>
                <a:cs typeface="Calibri" panose="020F0502020204030204" pitchFamily="34" charset="0"/>
              </a:rPr>
              <a:t>broadens reach</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 and </a:t>
            </a:r>
            <a:r>
              <a:rPr lang="en-US" sz="1600" b="1">
                <a:solidFill>
                  <a:srgbClr val="1B1464"/>
                </a:solidFill>
                <a:latin typeface="Helvetica" panose="020B0604020202020204" pitchFamily="2" charset="0"/>
                <a:ea typeface="Calibri" panose="020F0502020204030204" pitchFamily="34" charset="0"/>
                <a:cs typeface="Calibri" panose="020F0502020204030204" pitchFamily="34" charset="0"/>
              </a:rPr>
              <a:t>fosters deeper connections</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 but it also fuels </a:t>
            </a:r>
            <a:r>
              <a:rPr lang="en-US" sz="1600" b="1">
                <a:solidFill>
                  <a:srgbClr val="1B1464"/>
                </a:solidFill>
                <a:latin typeface="Helvetica" panose="020B0604020202020204" pitchFamily="2" charset="0"/>
                <a:ea typeface="Calibri" panose="020F0502020204030204" pitchFamily="34" charset="0"/>
                <a:cs typeface="Calibri" panose="020F0502020204030204" pitchFamily="34" charset="0"/>
              </a:rPr>
              <a:t>immediate spikes in online branded search</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 that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ultimately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converts consumers into customers</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Who are the new advertisers?</a:t>
            </a:r>
            <a:endPar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Several first-time advertisers were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younger-skewing, digital-first brands,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while many others offer solutions that meet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everyday, essential consumer needs</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like </a:t>
            </a:r>
            <a:r>
              <a:rPr kumimoji="0" lang="en-US" sz="160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pharma, professional services and apparel.</a:t>
            </a:r>
          </a:p>
        </p:txBody>
      </p:sp>
      <p:pic>
        <p:nvPicPr>
          <p:cNvPr id="2" name="Picture 1">
            <a:extLst>
              <a:ext uri="{FF2B5EF4-FFF2-40B4-BE49-F238E27FC236}">
                <a16:creationId xmlns:a16="http://schemas.microsoft.com/office/drawing/2014/main" id="{D350C91D-4267-B7D8-C0F3-8C26E27BC7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674050FB-3DDF-A83E-8182-CA2A03B38B5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43B06D02-867E-0DFA-0B71-A4D5FAA953B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8838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83BAE-0ECD-99D8-511D-F7A8BA061B8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9A69FF9-A0D1-FD65-0737-805A4EE553AD}"/>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8848C6B3-3DAC-35B4-BFBB-F57BFC73A6D5}"/>
              </a:ext>
            </a:extLst>
          </p:cNvPr>
          <p:cNvGraphicFramePr/>
          <p:nvPr>
            <p:extLst>
              <p:ext uri="{D42A27DB-BD31-4B8C-83A1-F6EECF244321}">
                <p14:modId xmlns:p14="http://schemas.microsoft.com/office/powerpoint/2010/main" val="581479588"/>
              </p:ext>
            </p:extLst>
          </p:nvPr>
        </p:nvGraphicFramePr>
        <p:xfrm>
          <a:off x="645013" y="2004869"/>
          <a:ext cx="10771407" cy="398632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BC742A8D-85CB-3C57-5879-7DB7B53166F5}"/>
              </a:ext>
            </a:extLst>
          </p:cNvPr>
          <p:cNvCxnSpPr>
            <a:cxnSpLocks/>
          </p:cNvCxnSpPr>
          <p:nvPr/>
        </p:nvCxnSpPr>
        <p:spPr>
          <a:xfrm flipV="1">
            <a:off x="10318299" y="2373084"/>
            <a:ext cx="22652" cy="3053743"/>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312024F-B72B-207A-94B3-824ACEB4E6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0907D2D-9FC0-D1DB-F999-8C9A0DEA6B5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80B75C1B-812F-8725-579A-5DB7C86444D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CBB3C23D-98C4-C8AC-CCBB-E3E2CA272A38}"/>
              </a:ext>
            </a:extLst>
          </p:cNvPr>
          <p:cNvSpPr/>
          <p:nvPr/>
        </p:nvSpPr>
        <p:spPr>
          <a:xfrm>
            <a:off x="279004" y="536471"/>
            <a:ext cx="1170879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err="1">
                <a:ln>
                  <a:noFill/>
                </a:ln>
                <a:solidFill>
                  <a:srgbClr val="ED3C8D"/>
                </a:solidFill>
                <a:effectLst/>
                <a:uLnTx/>
                <a:uFillTx/>
                <a:latin typeface="Helvetica" pitchFamily="2" charset="0"/>
                <a:ea typeface="+mn-ea"/>
                <a:cs typeface="+mn-cs"/>
              </a:rPr>
              <a:t>Woxer</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saw online search steadily increase </a:t>
            </a:r>
            <a:r>
              <a:rPr lang="en-US" sz="2600" b="1">
                <a:solidFill>
                  <a:srgbClr val="1F1A62"/>
                </a:solidFill>
                <a:latin typeface="Helvetica" pitchFamily="2" charset="0"/>
              </a:rPr>
              <a:t>throughout the month after their TV campaign launch</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9" name="Rectangle: Rounded Corners 8">
            <a:extLst>
              <a:ext uri="{FF2B5EF4-FFF2-40B4-BE49-F238E27FC236}">
                <a16:creationId xmlns:a16="http://schemas.microsoft.com/office/drawing/2014/main" id="{E460778A-680F-34B0-6A6F-A1FDF9BA609D}"/>
              </a:ext>
            </a:extLst>
          </p:cNvPr>
          <p:cNvSpPr/>
          <p:nvPr/>
        </p:nvSpPr>
        <p:spPr>
          <a:xfrm>
            <a:off x="9364811" y="5434743"/>
            <a:ext cx="1918509"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11/4/24</a:t>
            </a:r>
          </a:p>
        </p:txBody>
      </p:sp>
      <p:sp>
        <p:nvSpPr>
          <p:cNvPr id="10" name="TextBox 9">
            <a:extLst>
              <a:ext uri="{FF2B5EF4-FFF2-40B4-BE49-F238E27FC236}">
                <a16:creationId xmlns:a16="http://schemas.microsoft.com/office/drawing/2014/main" id="{F89153E1-588C-32D3-AB14-EF32E3EF9638}"/>
              </a:ext>
            </a:extLst>
          </p:cNvPr>
          <p:cNvSpPr txBox="1"/>
          <p:nvPr/>
        </p:nvSpPr>
        <p:spPr>
          <a:xfrm>
            <a:off x="2299516" y="1780708"/>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Woxer: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Pre-TV Campaign vs. TV Campaign Launch (Weeks of </a:t>
            </a:r>
            <a:r>
              <a:rPr lang="en-US" sz="1100">
                <a:solidFill>
                  <a:srgbClr val="1F1A62"/>
                </a:solidFill>
                <a:latin typeface="Helvetica" panose="020B0604020202020204" pitchFamily="34" charset="0"/>
                <a:cs typeface="Helvetica" panose="020B0604020202020204" pitchFamily="34" charset="0"/>
              </a:rPr>
              <a:t>5/5/24 – 11/24/24</a:t>
            </a: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endPar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87EF3677-416A-A543-202D-7E34C584D4ED}"/>
              </a:ext>
            </a:extLst>
          </p:cNvPr>
          <p:cNvSpPr txBox="1"/>
          <p:nvPr/>
        </p:nvSpPr>
        <p:spPr>
          <a:xfrm>
            <a:off x="483207" y="6117691"/>
            <a:ext cx="115850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5/5/24 – 11/24/24.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streaming TV between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2024 – December 2024 (calendar months).</a:t>
            </a:r>
            <a:r>
              <a:rPr lang="en-US" sz="700">
                <a:solidFill>
                  <a:srgbClr val="1F1A62"/>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 </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Light blue line marks the first day of TV spending for each brand. </a:t>
            </a:r>
            <a:r>
              <a:rPr lang="en-US" sz="700" err="1">
                <a:solidFill>
                  <a:srgbClr val="1F1A62"/>
                </a:solidFill>
                <a:latin typeface="Helvetica" panose="020B0604020202020204" pitchFamily="34" charset="0"/>
                <a:cs typeface="Helvetica" panose="020B0604020202020204" pitchFamily="34" charset="0"/>
              </a:rPr>
              <a:t>Woxer</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launched on Oct 3, 2019.</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Click here to view </a:t>
            </a:r>
            <a:r>
              <a:rPr kumimoji="0" lang="en-US" sz="700" b="1" i="0" u="none" strike="noStrike" kern="1200" cap="none" spc="0" normalizeH="0" baseline="0" noProof="0" err="1">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Woxer’s</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 commercial </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(via iSpot.tv).</a:t>
            </a:r>
            <a:endParaRPr kumimoji="0" lang="en-US" sz="7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cxnSp>
        <p:nvCxnSpPr>
          <p:cNvPr id="12" name="Straight Arrow Connector 11">
            <a:extLst>
              <a:ext uri="{FF2B5EF4-FFF2-40B4-BE49-F238E27FC236}">
                <a16:creationId xmlns:a16="http://schemas.microsoft.com/office/drawing/2014/main" id="{3B037484-B3BD-D018-D385-197B22E39B58}"/>
              </a:ext>
            </a:extLst>
          </p:cNvPr>
          <p:cNvCxnSpPr>
            <a:cxnSpLocks/>
          </p:cNvCxnSpPr>
          <p:nvPr/>
        </p:nvCxnSpPr>
        <p:spPr>
          <a:xfrm flipV="1">
            <a:off x="9735202" y="4534760"/>
            <a:ext cx="248416" cy="294911"/>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6FBD6855-B68A-BA6B-5938-107C6CD88793}"/>
              </a:ext>
            </a:extLst>
          </p:cNvPr>
          <p:cNvSpPr/>
          <p:nvPr/>
        </p:nvSpPr>
        <p:spPr>
          <a:xfrm>
            <a:off x="7903343" y="4816956"/>
            <a:ext cx="1868084"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r>
              <a:rPr lang="en-US" sz="800" b="1">
                <a:solidFill>
                  <a:srgbClr val="ED3C8D"/>
                </a:solidFill>
                <a:latin typeface="Helvetica" panose="020B0604020202020204" pitchFamily="34" charset="0"/>
                <a:cs typeface="Helvetica" panose="020B0604020202020204" pitchFamily="34" charset="0"/>
              </a:rPr>
              <a:t>36</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index)</a:t>
            </a:r>
          </a:p>
        </p:txBody>
      </p:sp>
      <p:cxnSp>
        <p:nvCxnSpPr>
          <p:cNvPr id="22" name="Straight Arrow Connector 21">
            <a:extLst>
              <a:ext uri="{FF2B5EF4-FFF2-40B4-BE49-F238E27FC236}">
                <a16:creationId xmlns:a16="http://schemas.microsoft.com/office/drawing/2014/main" id="{6F1A59B5-932D-79DA-D815-7BF5EF1E4752}"/>
              </a:ext>
            </a:extLst>
          </p:cNvPr>
          <p:cNvCxnSpPr>
            <a:cxnSpLocks/>
          </p:cNvCxnSpPr>
          <p:nvPr/>
        </p:nvCxnSpPr>
        <p:spPr>
          <a:xfrm>
            <a:off x="11043648" y="2407585"/>
            <a:ext cx="292255"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1" name="Rectangle: Rounded Corners 20">
            <a:extLst>
              <a:ext uri="{FF2B5EF4-FFF2-40B4-BE49-F238E27FC236}">
                <a16:creationId xmlns:a16="http://schemas.microsoft.com/office/drawing/2014/main" id="{2861A501-82A1-5218-0558-80C55184C3F1}"/>
              </a:ext>
            </a:extLst>
          </p:cNvPr>
          <p:cNvSpPr/>
          <p:nvPr/>
        </p:nvSpPr>
        <p:spPr>
          <a:xfrm>
            <a:off x="10315480" y="2269321"/>
            <a:ext cx="772267"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11/24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cxnSp>
        <p:nvCxnSpPr>
          <p:cNvPr id="23" name="Straight Arrow Connector 22">
            <a:extLst>
              <a:ext uri="{FF2B5EF4-FFF2-40B4-BE49-F238E27FC236}">
                <a16:creationId xmlns:a16="http://schemas.microsoft.com/office/drawing/2014/main" id="{6ED0B061-C390-5964-B240-8036E658E0AF}"/>
              </a:ext>
            </a:extLst>
          </p:cNvPr>
          <p:cNvCxnSpPr>
            <a:cxnSpLocks/>
          </p:cNvCxnSpPr>
          <p:nvPr/>
        </p:nvCxnSpPr>
        <p:spPr>
          <a:xfrm>
            <a:off x="10461132" y="3743395"/>
            <a:ext cx="180454" cy="243257"/>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94CEBC94-E32D-C41F-6288-A761824D6500}"/>
              </a:ext>
            </a:extLst>
          </p:cNvPr>
          <p:cNvSpPr/>
          <p:nvPr/>
        </p:nvSpPr>
        <p:spPr>
          <a:xfrm>
            <a:off x="9892484" y="3549496"/>
            <a:ext cx="772267"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11/10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(50 index)</a:t>
            </a:r>
          </a:p>
        </p:txBody>
      </p:sp>
      <p:pic>
        <p:nvPicPr>
          <p:cNvPr id="4098" name="Picture 2" descr="About Woxer- Underwear Brand for all women in Florida">
            <a:extLst>
              <a:ext uri="{FF2B5EF4-FFF2-40B4-BE49-F238E27FC236}">
                <a16:creationId xmlns:a16="http://schemas.microsoft.com/office/drawing/2014/main" id="{432424C2-94DE-775A-1A06-603D462AFA5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387004" y="96719"/>
            <a:ext cx="1681264" cy="47815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6AB518B-843C-5022-5E88-D80BFAAFD4D3}"/>
              </a:ext>
            </a:extLst>
          </p:cNvPr>
          <p:cNvSpPr/>
          <p:nvPr/>
        </p:nvSpPr>
        <p:spPr>
          <a:xfrm>
            <a:off x="-3" y="0"/>
            <a:ext cx="2458723" cy="24307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Apparel &amp; Accessories</a:t>
            </a:r>
          </a:p>
        </p:txBody>
      </p:sp>
      <p:sp>
        <p:nvSpPr>
          <p:cNvPr id="4" name="Oval 3">
            <a:extLst>
              <a:ext uri="{FF2B5EF4-FFF2-40B4-BE49-F238E27FC236}">
                <a16:creationId xmlns:a16="http://schemas.microsoft.com/office/drawing/2014/main" id="{505BAAB3-B23C-91B4-E82C-4E3CF80BF099}"/>
              </a:ext>
            </a:extLst>
          </p:cNvPr>
          <p:cNvSpPr/>
          <p:nvPr/>
        </p:nvSpPr>
        <p:spPr>
          <a:xfrm>
            <a:off x="11070172" y="1704778"/>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00BFF2"/>
                </a:solidFill>
                <a:effectLst/>
                <a:uLnTx/>
                <a:uFillTx/>
                <a:latin typeface="Helvetica" panose="020B0403020202020204" pitchFamily="34" charset="0"/>
                <a:ea typeface="+mn-ea"/>
                <a:cs typeface="+mn-cs"/>
              </a:rPr>
              <a:t>2.8x</a:t>
            </a:r>
          </a:p>
        </p:txBody>
      </p:sp>
      <p:sp>
        <p:nvSpPr>
          <p:cNvPr id="17" name="TextBox 1">
            <a:extLst>
              <a:ext uri="{FF2B5EF4-FFF2-40B4-BE49-F238E27FC236}">
                <a16:creationId xmlns:a16="http://schemas.microsoft.com/office/drawing/2014/main" id="{5BABB727-3216-5891-96E6-8935C4B973AB}"/>
              </a:ext>
            </a:extLst>
          </p:cNvPr>
          <p:cNvSpPr txBox="1"/>
          <p:nvPr/>
        </p:nvSpPr>
        <p:spPr>
          <a:xfrm>
            <a:off x="10461132" y="4254194"/>
            <a:ext cx="1409791" cy="247417"/>
          </a:xfrm>
          <a:prstGeom prst="rect">
            <a:avLst/>
          </a:prstGeom>
          <a:solidFill>
            <a:srgbClr val="00BFF2"/>
          </a:solidFill>
          <a:ln>
            <a:solidFill>
              <a:srgbClr val="00BFF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TV Campaign</a:t>
            </a:r>
          </a:p>
        </p:txBody>
      </p:sp>
      <p:sp>
        <p:nvSpPr>
          <p:cNvPr id="20" name="TextBox 19">
            <a:extLst>
              <a:ext uri="{FF2B5EF4-FFF2-40B4-BE49-F238E27FC236}">
                <a16:creationId xmlns:a16="http://schemas.microsoft.com/office/drawing/2014/main" id="{7CD233F3-1F80-F99B-2789-947CDE1643C6}"/>
              </a:ext>
            </a:extLst>
          </p:cNvPr>
          <p:cNvSpPr txBox="1"/>
          <p:nvPr/>
        </p:nvSpPr>
        <p:spPr>
          <a:xfrm>
            <a:off x="10897536" y="2053064"/>
            <a:ext cx="1014477" cy="33855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vs. week before TV launch</a:t>
            </a:r>
          </a:p>
        </p:txBody>
      </p:sp>
      <p:cxnSp>
        <p:nvCxnSpPr>
          <p:cNvPr id="15" name="Straight Arrow Connector 14">
            <a:extLst>
              <a:ext uri="{FF2B5EF4-FFF2-40B4-BE49-F238E27FC236}">
                <a16:creationId xmlns:a16="http://schemas.microsoft.com/office/drawing/2014/main" id="{5A9D14F9-FF4B-3B9E-BBC8-DDAC78FDA03D}"/>
              </a:ext>
            </a:extLst>
          </p:cNvPr>
          <p:cNvCxnSpPr>
            <a:cxnSpLocks/>
          </p:cNvCxnSpPr>
          <p:nvPr/>
        </p:nvCxnSpPr>
        <p:spPr>
          <a:xfrm>
            <a:off x="9670226" y="3929636"/>
            <a:ext cx="624908" cy="161738"/>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DBAC9005-0DA8-523D-997C-0A7250B97EA6}"/>
              </a:ext>
            </a:extLst>
          </p:cNvPr>
          <p:cNvSpPr/>
          <p:nvPr/>
        </p:nvSpPr>
        <p:spPr>
          <a:xfrm>
            <a:off x="8466263" y="3776533"/>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(48 index)</a:t>
            </a:r>
          </a:p>
        </p:txBody>
      </p:sp>
      <p:cxnSp>
        <p:nvCxnSpPr>
          <p:cNvPr id="25" name="Straight Arrow Connector 24">
            <a:extLst>
              <a:ext uri="{FF2B5EF4-FFF2-40B4-BE49-F238E27FC236}">
                <a16:creationId xmlns:a16="http://schemas.microsoft.com/office/drawing/2014/main" id="{F4E5D46C-99EA-41D7-1D5D-DD8F68189A59}"/>
              </a:ext>
            </a:extLst>
          </p:cNvPr>
          <p:cNvCxnSpPr>
            <a:cxnSpLocks/>
          </p:cNvCxnSpPr>
          <p:nvPr/>
        </p:nvCxnSpPr>
        <p:spPr>
          <a:xfrm>
            <a:off x="10815939" y="3398188"/>
            <a:ext cx="170025" cy="283862"/>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Rounded Corners 25">
            <a:extLst>
              <a:ext uri="{FF2B5EF4-FFF2-40B4-BE49-F238E27FC236}">
                <a16:creationId xmlns:a16="http://schemas.microsoft.com/office/drawing/2014/main" id="{3993BC4B-8310-B16D-AF21-769AC44FCCC1}"/>
              </a:ext>
            </a:extLst>
          </p:cNvPr>
          <p:cNvSpPr/>
          <p:nvPr/>
        </p:nvSpPr>
        <p:spPr>
          <a:xfrm>
            <a:off x="10247291" y="3204289"/>
            <a:ext cx="772267"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11/17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(60 index)</a:t>
            </a:r>
          </a:p>
        </p:txBody>
      </p:sp>
    </p:spTree>
    <p:extLst>
      <p:ext uri="{BB962C8B-B14F-4D97-AF65-F5344CB8AC3E}">
        <p14:creationId xmlns:p14="http://schemas.microsoft.com/office/powerpoint/2010/main" val="3336045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673E9-C70D-AEC5-E82C-DD1D9B370A8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3AB50CB-53DB-F955-5B0F-C852FB6B6FEE}"/>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B8A8FFD-760B-CB67-7544-E2BC64B56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5F73A569-4A5F-B3F1-F6C4-5F3879204B1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C9C2CE6B-673D-9423-CCC7-875AF7762D4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F6A49F04-75F5-150A-52C2-A9E7492FB33B}"/>
              </a:ext>
            </a:extLst>
          </p:cNvPr>
          <p:cNvSpPr/>
          <p:nvPr/>
        </p:nvSpPr>
        <p:spPr>
          <a:xfrm>
            <a:off x="217283" y="507235"/>
            <a:ext cx="1174773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err="1">
                <a:ln>
                  <a:noFill/>
                </a:ln>
                <a:solidFill>
                  <a:srgbClr val="ED3C8D"/>
                </a:solidFill>
                <a:effectLst/>
                <a:uLnTx/>
                <a:uFillTx/>
                <a:latin typeface="Helvetica" pitchFamily="2" charset="0"/>
                <a:ea typeface="+mn-ea"/>
                <a:cs typeface="+mn-cs"/>
              </a:rPr>
              <a:t>Pacagen</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saw its online search activity double one week after launching their first TV campaign</a:t>
            </a:r>
          </a:p>
        </p:txBody>
      </p:sp>
      <p:graphicFrame>
        <p:nvGraphicFramePr>
          <p:cNvPr id="3" name="Chart 2">
            <a:extLst>
              <a:ext uri="{FF2B5EF4-FFF2-40B4-BE49-F238E27FC236}">
                <a16:creationId xmlns:a16="http://schemas.microsoft.com/office/drawing/2014/main" id="{99315BBF-5FB8-A132-819D-60CE9822C350}"/>
              </a:ext>
            </a:extLst>
          </p:cNvPr>
          <p:cNvGraphicFramePr/>
          <p:nvPr>
            <p:extLst>
              <p:ext uri="{D42A27DB-BD31-4B8C-83A1-F6EECF244321}">
                <p14:modId xmlns:p14="http://schemas.microsoft.com/office/powerpoint/2010/main" val="746793436"/>
              </p:ext>
            </p:extLst>
          </p:nvPr>
        </p:nvGraphicFramePr>
        <p:xfrm>
          <a:off x="645013" y="2004869"/>
          <a:ext cx="10771407" cy="3986321"/>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C838BFB1-D01D-94C7-F66E-32B1D4D935F4}"/>
              </a:ext>
            </a:extLst>
          </p:cNvPr>
          <p:cNvCxnSpPr>
            <a:cxnSpLocks/>
          </p:cNvCxnSpPr>
          <p:nvPr/>
        </p:nvCxnSpPr>
        <p:spPr>
          <a:xfrm flipV="1">
            <a:off x="10962265" y="2398281"/>
            <a:ext cx="0" cy="3282845"/>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60CBC7-89B7-4699-5C44-D029979F47A9}"/>
              </a:ext>
            </a:extLst>
          </p:cNvPr>
          <p:cNvSpPr txBox="1"/>
          <p:nvPr/>
        </p:nvSpPr>
        <p:spPr>
          <a:xfrm>
            <a:off x="2299516" y="1780708"/>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Pacagen: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Pre-TV Campaign vs. TV Campaign Launch (Weeks of 7/7/24 – 12/29/24)</a:t>
            </a:r>
            <a:endPar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1611531F-2FDF-50F4-B150-00EF1AAF61FB}"/>
              </a:ext>
            </a:extLst>
          </p:cNvPr>
          <p:cNvSpPr txBox="1"/>
          <p:nvPr/>
        </p:nvSpPr>
        <p:spPr>
          <a:xfrm>
            <a:off x="483207" y="6117691"/>
            <a:ext cx="115850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7/7/24 – 12/29/24.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streaming TV between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2024 – December 2024 (calendar months)</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mn-cs"/>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 </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Light blue line marks the first day of TV spending for each brand. </a:t>
            </a:r>
            <a:r>
              <a:rPr lang="en-US" sz="700" err="1">
                <a:solidFill>
                  <a:srgbClr val="1F1A62"/>
                </a:solidFill>
                <a:latin typeface="Helvetica" panose="020B0604020202020204" pitchFamily="34" charset="0"/>
                <a:cs typeface="Helvetica" panose="020B0604020202020204" pitchFamily="34" charset="0"/>
              </a:rPr>
              <a:t>Pacagen</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founded in 2023 and product launched on 4/11/24</a:t>
            </a:r>
            <a:r>
              <a:rPr lang="en-US" sz="700">
                <a:solidFill>
                  <a:srgbClr val="1F1A62"/>
                </a:solidFill>
                <a:latin typeface="Helvetica" panose="020B0604020202020204" pitchFamily="34" charset="0"/>
                <a:cs typeface="Helvetica" panose="020B0604020202020204" pitchFamily="34" charset="0"/>
              </a:rPr>
              <a:t>.</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Click here to view </a:t>
            </a:r>
            <a:r>
              <a:rPr kumimoji="0" lang="en-US" sz="700" b="1" i="0" u="none" strike="noStrike" kern="1200" cap="none" spc="0" normalizeH="0" baseline="0" noProof="0" err="1">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Pacagen’s</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 commercial </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(via iSpot.tv).</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cxnSp>
        <p:nvCxnSpPr>
          <p:cNvPr id="12" name="Straight Arrow Connector 11">
            <a:extLst>
              <a:ext uri="{FF2B5EF4-FFF2-40B4-BE49-F238E27FC236}">
                <a16:creationId xmlns:a16="http://schemas.microsoft.com/office/drawing/2014/main" id="{3C9762B7-CDD3-28CB-F4BA-FB31DF67A67F}"/>
              </a:ext>
            </a:extLst>
          </p:cNvPr>
          <p:cNvCxnSpPr>
            <a:cxnSpLocks/>
          </p:cNvCxnSpPr>
          <p:nvPr/>
        </p:nvCxnSpPr>
        <p:spPr>
          <a:xfrm>
            <a:off x="10207198" y="3746051"/>
            <a:ext cx="321488" cy="306057"/>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ACE89D5-8B8A-1FBF-3214-5DA3FB390E9F}"/>
              </a:ext>
            </a:extLst>
          </p:cNvPr>
          <p:cNvCxnSpPr>
            <a:cxnSpLocks/>
          </p:cNvCxnSpPr>
          <p:nvPr/>
        </p:nvCxnSpPr>
        <p:spPr>
          <a:xfrm>
            <a:off x="10494242" y="3222455"/>
            <a:ext cx="416272"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FDCDB01D-7E4B-31CE-2DB8-C7B329F6A9C2}"/>
              </a:ext>
            </a:extLst>
          </p:cNvPr>
          <p:cNvSpPr/>
          <p:nvPr/>
        </p:nvSpPr>
        <p:spPr>
          <a:xfrm>
            <a:off x="9290279" y="3069352"/>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(75 index)</a:t>
            </a:r>
          </a:p>
        </p:txBody>
      </p:sp>
      <p:sp>
        <p:nvSpPr>
          <p:cNvPr id="16" name="Rectangle: Rounded Corners 15">
            <a:extLst>
              <a:ext uri="{FF2B5EF4-FFF2-40B4-BE49-F238E27FC236}">
                <a16:creationId xmlns:a16="http://schemas.microsoft.com/office/drawing/2014/main" id="{68E5E548-0ECC-F75F-BE8D-87BDE54274C6}"/>
              </a:ext>
            </a:extLst>
          </p:cNvPr>
          <p:cNvSpPr/>
          <p:nvPr/>
        </p:nvSpPr>
        <p:spPr>
          <a:xfrm>
            <a:off x="8715624" y="3500461"/>
            <a:ext cx="167678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(50 index)</a:t>
            </a:r>
          </a:p>
        </p:txBody>
      </p:sp>
      <p:pic>
        <p:nvPicPr>
          <p:cNvPr id="4098" name="Picture 2" descr="Pacagen">
            <a:extLst>
              <a:ext uri="{FF2B5EF4-FFF2-40B4-BE49-F238E27FC236}">
                <a16:creationId xmlns:a16="http://schemas.microsoft.com/office/drawing/2014/main" id="{E7334115-7B4B-3C4E-4A63-778CCAFE73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716228" y="82991"/>
            <a:ext cx="2352040" cy="50561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2F982BAB-89B7-EDD0-AE42-EAE6CA19DF9C}"/>
              </a:ext>
            </a:extLst>
          </p:cNvPr>
          <p:cNvCxnSpPr>
            <a:cxnSpLocks/>
          </p:cNvCxnSpPr>
          <p:nvPr/>
        </p:nvCxnSpPr>
        <p:spPr>
          <a:xfrm>
            <a:off x="10875478" y="2472383"/>
            <a:ext cx="416272"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id="{3989646E-36BC-64EA-FF46-62317BF8716F}"/>
              </a:ext>
            </a:extLst>
          </p:cNvPr>
          <p:cNvSpPr/>
          <p:nvPr/>
        </p:nvSpPr>
        <p:spPr>
          <a:xfrm>
            <a:off x="10003010" y="5479737"/>
            <a:ext cx="1918509"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12/23/24</a:t>
            </a:r>
          </a:p>
        </p:txBody>
      </p:sp>
      <p:sp>
        <p:nvSpPr>
          <p:cNvPr id="17" name="Rectangle: Rounded Corners 16">
            <a:extLst>
              <a:ext uri="{FF2B5EF4-FFF2-40B4-BE49-F238E27FC236}">
                <a16:creationId xmlns:a16="http://schemas.microsoft.com/office/drawing/2014/main" id="{068C5A4B-AE0E-6C41-A5B3-21BFDFEBEADE}"/>
              </a:ext>
            </a:extLst>
          </p:cNvPr>
          <p:cNvSpPr/>
          <p:nvPr/>
        </p:nvSpPr>
        <p:spPr>
          <a:xfrm>
            <a:off x="10207198" y="2251186"/>
            <a:ext cx="808132"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12/29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
        <p:nvSpPr>
          <p:cNvPr id="19" name="Rectangle 18">
            <a:extLst>
              <a:ext uri="{FF2B5EF4-FFF2-40B4-BE49-F238E27FC236}">
                <a16:creationId xmlns:a16="http://schemas.microsoft.com/office/drawing/2014/main" id="{18844FD5-F0DB-CBBA-D9EB-FA00307F8413}"/>
              </a:ext>
            </a:extLst>
          </p:cNvPr>
          <p:cNvSpPr/>
          <p:nvPr/>
        </p:nvSpPr>
        <p:spPr>
          <a:xfrm>
            <a:off x="-3" y="0"/>
            <a:ext cx="2458723" cy="24307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Health &amp; Wellness</a:t>
            </a:r>
          </a:p>
        </p:txBody>
      </p:sp>
      <p:sp>
        <p:nvSpPr>
          <p:cNvPr id="18" name="Oval 17">
            <a:extLst>
              <a:ext uri="{FF2B5EF4-FFF2-40B4-BE49-F238E27FC236}">
                <a16:creationId xmlns:a16="http://schemas.microsoft.com/office/drawing/2014/main" id="{17692F95-5320-12B5-C029-50BE37A7F56A}"/>
              </a:ext>
            </a:extLst>
          </p:cNvPr>
          <p:cNvSpPr/>
          <p:nvPr/>
        </p:nvSpPr>
        <p:spPr>
          <a:xfrm>
            <a:off x="11056529" y="1733614"/>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00BFF2"/>
                </a:solidFill>
                <a:effectLst/>
                <a:uLnTx/>
                <a:uFillTx/>
                <a:latin typeface="Helvetica" panose="020B0403020202020204" pitchFamily="34" charset="0"/>
                <a:ea typeface="+mn-ea"/>
                <a:cs typeface="+mn-cs"/>
              </a:rPr>
              <a:t>2x</a:t>
            </a:r>
          </a:p>
        </p:txBody>
      </p:sp>
      <p:sp>
        <p:nvSpPr>
          <p:cNvPr id="20" name="TextBox 19">
            <a:extLst>
              <a:ext uri="{FF2B5EF4-FFF2-40B4-BE49-F238E27FC236}">
                <a16:creationId xmlns:a16="http://schemas.microsoft.com/office/drawing/2014/main" id="{6D2CF3C8-E49B-1905-0583-55917692FB62}"/>
              </a:ext>
            </a:extLst>
          </p:cNvPr>
          <p:cNvSpPr txBox="1"/>
          <p:nvPr/>
        </p:nvSpPr>
        <p:spPr>
          <a:xfrm>
            <a:off x="10907042" y="2069992"/>
            <a:ext cx="1014477" cy="33855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vs. week before TV launch</a:t>
            </a:r>
          </a:p>
        </p:txBody>
      </p:sp>
      <p:sp>
        <p:nvSpPr>
          <p:cNvPr id="21" name="TextBox 1">
            <a:extLst>
              <a:ext uri="{FF2B5EF4-FFF2-40B4-BE49-F238E27FC236}">
                <a16:creationId xmlns:a16="http://schemas.microsoft.com/office/drawing/2014/main" id="{AD5966B9-C1F3-16A8-5F99-EA80212A5E63}"/>
              </a:ext>
            </a:extLst>
          </p:cNvPr>
          <p:cNvSpPr txBox="1"/>
          <p:nvPr/>
        </p:nvSpPr>
        <p:spPr>
          <a:xfrm>
            <a:off x="11033850" y="3117928"/>
            <a:ext cx="1070040" cy="247417"/>
          </a:xfrm>
          <a:prstGeom prst="rect">
            <a:avLst/>
          </a:prstGeom>
          <a:solidFill>
            <a:srgbClr val="00BFF2"/>
          </a:solidFill>
          <a:ln>
            <a:solidFill>
              <a:srgbClr val="00BFF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TV Campaign</a:t>
            </a:r>
          </a:p>
        </p:txBody>
      </p:sp>
    </p:spTree>
    <p:extLst>
      <p:ext uri="{BB962C8B-B14F-4D97-AF65-F5344CB8AC3E}">
        <p14:creationId xmlns:p14="http://schemas.microsoft.com/office/powerpoint/2010/main" val="346347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0E880-9877-BEC9-441C-4B0EC3FB538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3CED8E7-03AE-F98C-A103-93E2EED1554A}"/>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CF2D2AC-2B1F-8FAB-41ED-73515CBCB7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9599EB1F-A5B5-DD5E-4DB7-D84D1A86206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3DEB61AE-D174-55DB-1309-A215BB56A78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29C2A28D-EC0F-BCD5-7B62-A46FD2C5DD7B}"/>
              </a:ext>
            </a:extLst>
          </p:cNvPr>
          <p:cNvSpPr/>
          <p:nvPr/>
        </p:nvSpPr>
        <p:spPr>
          <a:xfrm>
            <a:off x="217284" y="507235"/>
            <a:ext cx="103502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err="1">
                <a:ln>
                  <a:noFill/>
                </a:ln>
                <a:solidFill>
                  <a:srgbClr val="ED3C8D"/>
                </a:solidFill>
                <a:effectLst/>
                <a:uLnTx/>
                <a:uFillTx/>
                <a:latin typeface="Helvetica" pitchFamily="2" charset="0"/>
                <a:ea typeface="+mn-ea"/>
                <a:cs typeface="+mn-cs"/>
              </a:rPr>
              <a:t>Lumineux</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saw its online search activity double two weeks after launching their first TV campaign</a:t>
            </a:r>
          </a:p>
        </p:txBody>
      </p:sp>
      <p:graphicFrame>
        <p:nvGraphicFramePr>
          <p:cNvPr id="3" name="Chart 2">
            <a:extLst>
              <a:ext uri="{FF2B5EF4-FFF2-40B4-BE49-F238E27FC236}">
                <a16:creationId xmlns:a16="http://schemas.microsoft.com/office/drawing/2014/main" id="{1018AB81-C987-66D0-D799-45F8014FA029}"/>
              </a:ext>
            </a:extLst>
          </p:cNvPr>
          <p:cNvGraphicFramePr/>
          <p:nvPr>
            <p:extLst>
              <p:ext uri="{D42A27DB-BD31-4B8C-83A1-F6EECF244321}">
                <p14:modId xmlns:p14="http://schemas.microsoft.com/office/powerpoint/2010/main" val="743376276"/>
              </p:ext>
            </p:extLst>
          </p:nvPr>
        </p:nvGraphicFramePr>
        <p:xfrm>
          <a:off x="645013" y="2004869"/>
          <a:ext cx="10771407" cy="398632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1234557-CB36-731F-6A4F-DE5BA4A0E8AF}"/>
              </a:ext>
            </a:extLst>
          </p:cNvPr>
          <p:cNvSpPr txBox="1"/>
          <p:nvPr/>
        </p:nvSpPr>
        <p:spPr>
          <a:xfrm>
            <a:off x="2299516" y="1780708"/>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Lumineux: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Six Months Pre-TV Campaign vs. TV Campaign Launch (Weeks of 12/31/23 – 6/16/24)</a:t>
            </a:r>
            <a:endPar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A0DC8415-B05A-60E0-17F6-A2378835B18E}"/>
              </a:ext>
            </a:extLst>
          </p:cNvPr>
          <p:cNvSpPr txBox="1"/>
          <p:nvPr/>
        </p:nvSpPr>
        <p:spPr>
          <a:xfrm>
            <a:off x="483207" y="6117691"/>
            <a:ext cx="115850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12/31/23 – 6/16/24. </a:t>
            </a:r>
            <a:r>
              <a:rPr kumimoji="0" lang="en-US" sz="7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streaming TV between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January 2024 – </a:t>
            </a:r>
            <a:r>
              <a:rPr lang="en-US" sz="700">
                <a:solidFill>
                  <a:srgbClr val="1F1A62"/>
                </a:solidFill>
                <a:latin typeface="Helvetica" panose="020B0403020202020204" pitchFamily="34" charset="0"/>
              </a:rPr>
              <a:t>December</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2024 (calendar months)</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mn-cs"/>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Note: </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Light blue line marks the first day of TV spending for each brand. </a:t>
            </a:r>
            <a:r>
              <a:rPr kumimoji="0" lang="en-US" sz="70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Lumineux</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launched </a:t>
            </a:r>
            <a:r>
              <a:rPr lang="en-US" sz="700">
                <a:solidFill>
                  <a:srgbClr val="1F1A62"/>
                </a:solidFill>
                <a:latin typeface="Helvetica" panose="020B0604020202020204" pitchFamily="34" charset="0"/>
                <a:cs typeface="Helvetica" panose="020B0604020202020204" pitchFamily="34" charset="0"/>
              </a:rPr>
              <a:t>2014.</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Click here to view </a:t>
            </a:r>
            <a:r>
              <a:rPr kumimoji="0" lang="en-US" sz="700" b="1" i="0" u="none" strike="noStrike" kern="1200" cap="none" spc="0" normalizeH="0" baseline="0" noProof="0" err="1">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Lumineux’s</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 commercial </a:t>
            </a:r>
            <a:r>
              <a:rPr kumimoji="0" lang="en-US" sz="7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(via iSpot.tv).</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cxnSp>
        <p:nvCxnSpPr>
          <p:cNvPr id="12" name="Straight Arrow Connector 11">
            <a:extLst>
              <a:ext uri="{FF2B5EF4-FFF2-40B4-BE49-F238E27FC236}">
                <a16:creationId xmlns:a16="http://schemas.microsoft.com/office/drawing/2014/main" id="{E3D6BA06-BD15-8786-C8B3-88629F479309}"/>
              </a:ext>
            </a:extLst>
          </p:cNvPr>
          <p:cNvCxnSpPr>
            <a:cxnSpLocks/>
          </p:cNvCxnSpPr>
          <p:nvPr/>
        </p:nvCxnSpPr>
        <p:spPr>
          <a:xfrm flipV="1">
            <a:off x="9821280" y="4212570"/>
            <a:ext cx="204825" cy="227019"/>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590CC67-1ECB-0034-32E5-9174244E03BF}"/>
              </a:ext>
            </a:extLst>
          </p:cNvPr>
          <p:cNvCxnSpPr>
            <a:cxnSpLocks/>
          </p:cNvCxnSpPr>
          <p:nvPr/>
        </p:nvCxnSpPr>
        <p:spPr>
          <a:xfrm>
            <a:off x="10506458" y="2830776"/>
            <a:ext cx="416272"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3F35FC08-6D25-06B6-3231-A2A6284CA2A0}"/>
              </a:ext>
            </a:extLst>
          </p:cNvPr>
          <p:cNvSpPr/>
          <p:nvPr/>
        </p:nvSpPr>
        <p:spPr>
          <a:xfrm>
            <a:off x="8228381" y="4248541"/>
            <a:ext cx="167678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(47 index)</a:t>
            </a:r>
          </a:p>
        </p:txBody>
      </p:sp>
      <p:pic>
        <p:nvPicPr>
          <p:cNvPr id="2050" name="Picture 2" descr="Lumineux | A Healthier Way to Whiten.®">
            <a:extLst>
              <a:ext uri="{FF2B5EF4-FFF2-40B4-BE49-F238E27FC236}">
                <a16:creationId xmlns:a16="http://schemas.microsoft.com/office/drawing/2014/main" id="{E66A9D08-3CD3-7BF0-2650-8E7EC2DCCA0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626477" y="92206"/>
            <a:ext cx="1407154" cy="66605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D52EF306-B15E-E373-D7B5-54C87781D1E1}"/>
              </a:ext>
            </a:extLst>
          </p:cNvPr>
          <p:cNvCxnSpPr>
            <a:cxnSpLocks/>
          </p:cNvCxnSpPr>
          <p:nvPr/>
        </p:nvCxnSpPr>
        <p:spPr>
          <a:xfrm>
            <a:off x="10632042" y="2421653"/>
            <a:ext cx="647452"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679992AA-C964-C9F8-D859-6F382689CEDA}"/>
              </a:ext>
            </a:extLst>
          </p:cNvPr>
          <p:cNvSpPr/>
          <p:nvPr/>
        </p:nvSpPr>
        <p:spPr>
          <a:xfrm>
            <a:off x="-3" y="0"/>
            <a:ext cx="1955803" cy="24307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Category: Personal Care</a:t>
            </a:r>
          </a:p>
        </p:txBody>
      </p:sp>
      <p:sp>
        <p:nvSpPr>
          <p:cNvPr id="4" name="Oval 3">
            <a:extLst>
              <a:ext uri="{FF2B5EF4-FFF2-40B4-BE49-F238E27FC236}">
                <a16:creationId xmlns:a16="http://schemas.microsoft.com/office/drawing/2014/main" id="{F859C865-7E71-4C23-6E24-687BFE559A46}"/>
              </a:ext>
            </a:extLst>
          </p:cNvPr>
          <p:cNvSpPr/>
          <p:nvPr/>
        </p:nvSpPr>
        <p:spPr>
          <a:xfrm>
            <a:off x="11072217" y="1708280"/>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00BFF2"/>
                </a:solidFill>
                <a:effectLst/>
                <a:uLnTx/>
                <a:uFillTx/>
                <a:latin typeface="Helvetica" panose="020B0403020202020204" pitchFamily="34" charset="0"/>
                <a:ea typeface="+mn-ea"/>
                <a:cs typeface="+mn-cs"/>
              </a:rPr>
              <a:t>2.1x</a:t>
            </a:r>
          </a:p>
        </p:txBody>
      </p:sp>
      <p:sp>
        <p:nvSpPr>
          <p:cNvPr id="17" name="TextBox 16">
            <a:extLst>
              <a:ext uri="{FF2B5EF4-FFF2-40B4-BE49-F238E27FC236}">
                <a16:creationId xmlns:a16="http://schemas.microsoft.com/office/drawing/2014/main" id="{07B40D25-D98A-3574-7AA6-6EECDAEBC71D}"/>
              </a:ext>
            </a:extLst>
          </p:cNvPr>
          <p:cNvSpPr txBox="1"/>
          <p:nvPr/>
        </p:nvSpPr>
        <p:spPr>
          <a:xfrm>
            <a:off x="10922730" y="2044658"/>
            <a:ext cx="1014477" cy="33855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vs. week before TV launch</a:t>
            </a:r>
          </a:p>
        </p:txBody>
      </p:sp>
      <p:sp>
        <p:nvSpPr>
          <p:cNvPr id="20" name="TextBox 1">
            <a:extLst>
              <a:ext uri="{FF2B5EF4-FFF2-40B4-BE49-F238E27FC236}">
                <a16:creationId xmlns:a16="http://schemas.microsoft.com/office/drawing/2014/main" id="{0F71A0B2-F83F-0E90-60CD-3DB9205BCD1B}"/>
              </a:ext>
            </a:extLst>
          </p:cNvPr>
          <p:cNvSpPr txBox="1"/>
          <p:nvPr/>
        </p:nvSpPr>
        <p:spPr>
          <a:xfrm>
            <a:off x="10606487" y="3740638"/>
            <a:ext cx="1070040" cy="247417"/>
          </a:xfrm>
          <a:prstGeom prst="rect">
            <a:avLst/>
          </a:prstGeom>
          <a:solidFill>
            <a:srgbClr val="00BFF2"/>
          </a:solidFill>
          <a:ln>
            <a:solidFill>
              <a:srgbClr val="00BFF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TV Campaign</a:t>
            </a:r>
          </a:p>
        </p:txBody>
      </p:sp>
      <p:cxnSp>
        <p:nvCxnSpPr>
          <p:cNvPr id="21" name="Straight Connector 20">
            <a:extLst>
              <a:ext uri="{FF2B5EF4-FFF2-40B4-BE49-F238E27FC236}">
                <a16:creationId xmlns:a16="http://schemas.microsoft.com/office/drawing/2014/main" id="{61AE8E5C-CD99-1EC4-7A95-9AF1348147C2}"/>
              </a:ext>
            </a:extLst>
          </p:cNvPr>
          <p:cNvCxnSpPr>
            <a:cxnSpLocks/>
          </p:cNvCxnSpPr>
          <p:nvPr/>
        </p:nvCxnSpPr>
        <p:spPr>
          <a:xfrm flipV="1">
            <a:off x="10535595" y="2373084"/>
            <a:ext cx="0" cy="3340100"/>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87CD816-5F16-092B-B20A-4A19432B97BE}"/>
              </a:ext>
            </a:extLst>
          </p:cNvPr>
          <p:cNvSpPr/>
          <p:nvPr/>
        </p:nvSpPr>
        <p:spPr>
          <a:xfrm>
            <a:off x="10229088" y="2268550"/>
            <a:ext cx="773986"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6/16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
        <p:nvSpPr>
          <p:cNvPr id="15" name="Rectangle: Rounded Corners 14">
            <a:extLst>
              <a:ext uri="{FF2B5EF4-FFF2-40B4-BE49-F238E27FC236}">
                <a16:creationId xmlns:a16="http://schemas.microsoft.com/office/drawing/2014/main" id="{0D974509-F31F-AD75-A0BC-0D7E72AAD968}"/>
              </a:ext>
            </a:extLst>
          </p:cNvPr>
          <p:cNvSpPr/>
          <p:nvPr/>
        </p:nvSpPr>
        <p:spPr>
          <a:xfrm>
            <a:off x="10027087" y="2677673"/>
            <a:ext cx="704567"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w/o 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(87 index)</a:t>
            </a:r>
          </a:p>
        </p:txBody>
      </p:sp>
      <p:sp>
        <p:nvSpPr>
          <p:cNvPr id="9" name="Rectangle: Rounded Corners 8">
            <a:extLst>
              <a:ext uri="{FF2B5EF4-FFF2-40B4-BE49-F238E27FC236}">
                <a16:creationId xmlns:a16="http://schemas.microsoft.com/office/drawing/2014/main" id="{8BB9CCA7-4472-D19E-BFC9-77050F51BFF1}"/>
              </a:ext>
            </a:extLst>
          </p:cNvPr>
          <p:cNvSpPr/>
          <p:nvPr/>
        </p:nvSpPr>
        <p:spPr>
          <a:xfrm>
            <a:off x="9578910" y="5468578"/>
            <a:ext cx="1918509"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6/3/24</a:t>
            </a:r>
          </a:p>
        </p:txBody>
      </p:sp>
      <p:cxnSp>
        <p:nvCxnSpPr>
          <p:cNvPr id="6" name="Straight Arrow Connector 5">
            <a:extLst>
              <a:ext uri="{FF2B5EF4-FFF2-40B4-BE49-F238E27FC236}">
                <a16:creationId xmlns:a16="http://schemas.microsoft.com/office/drawing/2014/main" id="{267F76D0-9AFD-880E-19A0-58111AA40F48}"/>
              </a:ext>
            </a:extLst>
          </p:cNvPr>
          <p:cNvCxnSpPr>
            <a:cxnSpLocks/>
          </p:cNvCxnSpPr>
          <p:nvPr/>
        </p:nvCxnSpPr>
        <p:spPr>
          <a:xfrm>
            <a:off x="10073236" y="3470631"/>
            <a:ext cx="416272"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E4B62272-95B9-3923-7FF6-9BE0A13AAE36}"/>
              </a:ext>
            </a:extLst>
          </p:cNvPr>
          <p:cNvSpPr/>
          <p:nvPr/>
        </p:nvSpPr>
        <p:spPr>
          <a:xfrm>
            <a:off x="8869273" y="3317528"/>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(66 index)</a:t>
            </a:r>
          </a:p>
        </p:txBody>
      </p:sp>
    </p:spTree>
    <p:extLst>
      <p:ext uri="{BB962C8B-B14F-4D97-AF65-F5344CB8AC3E}">
        <p14:creationId xmlns:p14="http://schemas.microsoft.com/office/powerpoint/2010/main" val="149145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A057-BC5F-AB99-30F6-2EDE756B445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A818924-FD52-741C-2EAC-6562ABE20C0E}"/>
              </a:ext>
            </a:extLst>
          </p:cNvPr>
          <p:cNvSpPr/>
          <p:nvPr/>
        </p:nvSpPr>
        <p:spPr>
          <a:xfrm>
            <a:off x="0" y="-1"/>
            <a:ext cx="5587439" cy="685800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4" name="Rectangle 3">
            <a:extLst>
              <a:ext uri="{FF2B5EF4-FFF2-40B4-BE49-F238E27FC236}">
                <a16:creationId xmlns:a16="http://schemas.microsoft.com/office/drawing/2014/main" id="{FA13B175-8539-4E93-DE6E-B905022CCA0E}"/>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Key Marketer Takeaways</a:t>
            </a:r>
          </a:p>
        </p:txBody>
      </p:sp>
      <p:pic>
        <p:nvPicPr>
          <p:cNvPr id="5" name="Picture 4">
            <a:extLst>
              <a:ext uri="{FF2B5EF4-FFF2-40B4-BE49-F238E27FC236}">
                <a16:creationId xmlns:a16="http://schemas.microsoft.com/office/drawing/2014/main" id="{68B6A2F4-D8EC-D7CC-2609-E0CBB560D9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55481FBB-C610-0776-10D8-927EC6639DC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CB056B78-3875-DBD0-F4B6-6785A9D7B97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TextBox 10">
            <a:extLst>
              <a:ext uri="{FF2B5EF4-FFF2-40B4-BE49-F238E27FC236}">
                <a16:creationId xmlns:a16="http://schemas.microsoft.com/office/drawing/2014/main" id="{A83F5156-BCD6-4154-08AC-4B5C7C25711D}"/>
              </a:ext>
            </a:extLst>
          </p:cNvPr>
          <p:cNvSpPr txBox="1"/>
          <p:nvPr/>
        </p:nvSpPr>
        <p:spPr>
          <a:xfrm>
            <a:off x="5582624" y="1690371"/>
            <a:ext cx="6392125" cy="427809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Multiscreen TV is helping brands achieve growth by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expanding reach</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building credibility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and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capturing consumer attention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in a competitive marketplace, making it especially valuable for</a:t>
            </a:r>
            <a:r>
              <a:rPr lang="en-US" sz="1600">
                <a:solidFill>
                  <a:srgbClr val="1B1464"/>
                </a:solidFill>
                <a:latin typeface="Helvetica" panose="020B0604020202020204" pitchFamily="34" charset="0"/>
              </a:rPr>
              <a:t> marketers looking to </a:t>
            </a:r>
            <a:r>
              <a:rPr lang="en-US" sz="1600" b="1">
                <a:solidFill>
                  <a:srgbClr val="1B1464"/>
                </a:solidFill>
                <a:latin typeface="Helvetica" panose="020B0604020202020204" pitchFamily="34" charset="0"/>
              </a:rPr>
              <a:t>drive relevance at scale</a:t>
            </a:r>
            <a:endPar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2400">
              <a:solidFill>
                <a:srgbClr val="1B1464"/>
              </a:solidFill>
              <a:latin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From product launches to </a:t>
            </a:r>
            <a:r>
              <a:rPr lang="en-US" sz="1600">
                <a:solidFill>
                  <a:srgbClr val="1B1464"/>
                </a:solidFill>
                <a:latin typeface="Helvetica" panose="020B0604020202020204" pitchFamily="34" charset="0"/>
              </a:rPr>
              <a:t>seasonal pushes, advertisers are turning to TV at pivotal business moments, using it as a </a:t>
            </a:r>
            <a:r>
              <a:rPr lang="en-US" sz="1600" b="1">
                <a:solidFill>
                  <a:srgbClr val="1B1464"/>
                </a:solidFill>
                <a:latin typeface="Helvetica" panose="020B0604020202020204" pitchFamily="34" charset="0"/>
              </a:rPr>
              <a:t>flexible solution that fits a wide range of objectives</a:t>
            </a:r>
            <a:r>
              <a:rPr lang="en-US" sz="1600">
                <a:solidFill>
                  <a:srgbClr val="1B1464"/>
                </a:solidFill>
                <a:latin typeface="Helvetica" panose="020B0604020202020204" pitchFamily="34" charset="0"/>
              </a:rPr>
              <a:t>, </a:t>
            </a:r>
            <a:r>
              <a:rPr lang="en-US" sz="1600" b="1">
                <a:solidFill>
                  <a:srgbClr val="1B1464"/>
                </a:solidFill>
                <a:latin typeface="Helvetica" panose="020B0604020202020204" pitchFamily="34" charset="0"/>
              </a:rPr>
              <a:t>budgets</a:t>
            </a:r>
            <a:r>
              <a:rPr lang="en-US" sz="1600">
                <a:solidFill>
                  <a:srgbClr val="1B1464"/>
                </a:solidFill>
                <a:latin typeface="Helvetica" panose="020B0604020202020204" pitchFamily="34" charset="0"/>
              </a:rPr>
              <a:t> and </a:t>
            </a:r>
            <a:r>
              <a:rPr lang="en-US" sz="1600" b="1">
                <a:solidFill>
                  <a:srgbClr val="1B1464"/>
                </a:solidFill>
                <a:latin typeface="Helvetica" panose="020B0604020202020204" pitchFamily="34" charset="0"/>
              </a:rPr>
              <a:t>timing needs</a:t>
            </a:r>
            <a:r>
              <a:rPr lang="en-US" sz="1600">
                <a:solidFill>
                  <a:srgbClr val="1B1464"/>
                </a:solidFill>
                <a:latin typeface="Helvetica" panose="020B0604020202020204" pitchFamily="34" charset="0"/>
              </a:rPr>
              <a:t>, which supports brands at every stage of their growth journey</a:t>
            </a:r>
          </a:p>
          <a:p>
            <a:pPr marR="0" lvl="0" algn="l" defTabSz="914400" rtl="0" eaLnBrk="1" fontAlgn="auto" latinLnBrk="0" hangingPunct="1">
              <a:lnSpc>
                <a:spcPct val="100000"/>
              </a:lnSpc>
              <a:spcBef>
                <a:spcPts val="0"/>
              </a:spcBef>
              <a:spcAft>
                <a:spcPts val="0"/>
              </a:spcAft>
              <a:buClrTx/>
              <a:buSzTx/>
              <a:tabLst/>
              <a:defRPr/>
            </a:pPr>
            <a:endParaRPr lang="en-US" sz="2400">
              <a:solidFill>
                <a:srgbClr val="1B1464"/>
              </a:solidFill>
              <a:latin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Multiscreen TV campaigns are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sparking consumer interest </a:t>
            </a:r>
            <a:b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b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that translates into action</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 driving branded search, digital engagement and ultimately allowing marketers to gain not just exposure but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performance outcomes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that move the needle on business goals</a:t>
            </a:r>
          </a:p>
        </p:txBody>
      </p:sp>
      <p:sp>
        <p:nvSpPr>
          <p:cNvPr id="3" name="TextBox 2">
            <a:extLst>
              <a:ext uri="{FF2B5EF4-FFF2-40B4-BE49-F238E27FC236}">
                <a16:creationId xmlns:a16="http://schemas.microsoft.com/office/drawing/2014/main" id="{CA683CEE-4BBA-A67E-E8C6-F9E6323BF7C2}"/>
              </a:ext>
            </a:extLst>
          </p:cNvPr>
          <p:cNvSpPr txBox="1"/>
          <p:nvPr/>
        </p:nvSpPr>
        <p:spPr>
          <a:xfrm>
            <a:off x="5587439" y="249161"/>
            <a:ext cx="6604561"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2" charset="0"/>
              </a:rPr>
              <a:t>First-time multiscreen TV advertisers</a:t>
            </a: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 unlock growth with the scale, trust and performance that TV delivers</a:t>
            </a:r>
          </a:p>
        </p:txBody>
      </p:sp>
    </p:spTree>
    <p:extLst>
      <p:ext uri="{BB962C8B-B14F-4D97-AF65-F5344CB8AC3E}">
        <p14:creationId xmlns:p14="http://schemas.microsoft.com/office/powerpoint/2010/main" val="2454908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33B3C66-BB54-4899-9837-0457B0BFA117}"/>
              </a:ext>
            </a:extLst>
          </p:cNvPr>
          <p:cNvSpPr/>
          <p:nvPr/>
        </p:nvSpPr>
        <p:spPr>
          <a:xfrm>
            <a:off x="6303174" y="6068144"/>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3"/>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5293CB1-64A8-D00F-619F-A8CCA10120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5758" y="523"/>
            <a:ext cx="1676241" cy="976072"/>
          </a:xfrm>
          <a:prstGeom prst="rect">
            <a:avLst/>
          </a:prstGeom>
        </p:spPr>
      </p:pic>
      <p:pic>
        <p:nvPicPr>
          <p:cNvPr id="7" name="Picture 6">
            <a:extLst>
              <a:ext uri="{FF2B5EF4-FFF2-40B4-BE49-F238E27FC236}">
                <a16:creationId xmlns:a16="http://schemas.microsoft.com/office/drawing/2014/main" id="{56E7A918-2B19-842A-AE56-830B1DBB6F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4B90B14F-E25D-2613-A4A8-CB80F900F6D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C034E066-E88D-62A6-3F24-4DF9741DD85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8" name="Rectangle 17">
            <a:extLst>
              <a:ext uri="{FF2B5EF4-FFF2-40B4-BE49-F238E27FC236}">
                <a16:creationId xmlns:a16="http://schemas.microsoft.com/office/drawing/2014/main" id="{4136EBCF-8194-CDDF-FA80-98BCAD780C6B}"/>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22" name="Rectangle 21">
            <a:extLst>
              <a:ext uri="{FF2B5EF4-FFF2-40B4-BE49-F238E27FC236}">
                <a16:creationId xmlns:a16="http://schemas.microsoft.com/office/drawing/2014/main" id="{4624A05F-44B3-84FD-631C-7FECBDD60C16}"/>
              </a:ext>
            </a:extLst>
          </p:cNvPr>
          <p:cNvSpPr/>
          <p:nvPr/>
        </p:nvSpPr>
        <p:spPr>
          <a:xfrm>
            <a:off x="155150" y="2592648"/>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grpSp>
        <p:nvGrpSpPr>
          <p:cNvPr id="25" name="Group 24">
            <a:extLst>
              <a:ext uri="{FF2B5EF4-FFF2-40B4-BE49-F238E27FC236}">
                <a16:creationId xmlns:a16="http://schemas.microsoft.com/office/drawing/2014/main" id="{E80545EE-FD1F-7317-5FC9-906F0FA2725A}"/>
              </a:ext>
            </a:extLst>
          </p:cNvPr>
          <p:cNvGrpSpPr/>
          <p:nvPr/>
        </p:nvGrpSpPr>
        <p:grpSpPr>
          <a:xfrm>
            <a:off x="3361990" y="682222"/>
            <a:ext cx="2719496" cy="744993"/>
            <a:chOff x="198561" y="542425"/>
            <a:chExt cx="2102620" cy="744993"/>
          </a:xfrm>
        </p:grpSpPr>
        <p:sp>
          <p:nvSpPr>
            <p:cNvPr id="26" name="TextBox 25">
              <a:hlinkClick r:id="rId6"/>
              <a:extLst>
                <a:ext uri="{FF2B5EF4-FFF2-40B4-BE49-F238E27FC236}">
                  <a16:creationId xmlns:a16="http://schemas.microsoft.com/office/drawing/2014/main" id="{A88BA317-9B64-027D-A59E-0F90D9C4B1BB}"/>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Leah Montner Dixon</a:t>
              </a:r>
            </a:p>
          </p:txBody>
        </p:sp>
        <p:sp>
          <p:nvSpPr>
            <p:cNvPr id="27" name="TextBox 26">
              <a:hlinkClick r:id="rId6"/>
              <a:extLst>
                <a:ext uri="{FF2B5EF4-FFF2-40B4-BE49-F238E27FC236}">
                  <a16:creationId xmlns:a16="http://schemas.microsoft.com/office/drawing/2014/main" id="{6400EED6-0300-11DE-9D2E-18DA3EC0CA36}"/>
                </a:ext>
              </a:extLst>
            </p:cNvPr>
            <p:cNvSpPr txBox="1"/>
            <p:nvPr/>
          </p:nvSpPr>
          <p:spPr>
            <a:xfrm>
              <a:off x="198561" y="856531"/>
              <a:ext cx="21026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28" name="Group 27">
            <a:extLst>
              <a:ext uri="{FF2B5EF4-FFF2-40B4-BE49-F238E27FC236}">
                <a16:creationId xmlns:a16="http://schemas.microsoft.com/office/drawing/2014/main" id="{D52BADFD-57DC-38BF-6A1E-07A98CCBD1DD}"/>
              </a:ext>
            </a:extLst>
          </p:cNvPr>
          <p:cNvGrpSpPr/>
          <p:nvPr/>
        </p:nvGrpSpPr>
        <p:grpSpPr>
          <a:xfrm>
            <a:off x="177151" y="688719"/>
            <a:ext cx="2737593" cy="744993"/>
            <a:chOff x="2529807" y="542425"/>
            <a:chExt cx="2207652" cy="744993"/>
          </a:xfrm>
        </p:grpSpPr>
        <p:sp>
          <p:nvSpPr>
            <p:cNvPr id="29" name="TextBox 28">
              <a:hlinkClick r:id="rId6"/>
              <a:extLst>
                <a:ext uri="{FF2B5EF4-FFF2-40B4-BE49-F238E27FC236}">
                  <a16:creationId xmlns:a16="http://schemas.microsoft.com/office/drawing/2014/main" id="{1159B1DE-3B51-4484-2C5B-5918BF16D83A}"/>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31" name="TextBox 30">
              <a:hlinkClick r:id="rId6"/>
              <a:extLst>
                <a:ext uri="{FF2B5EF4-FFF2-40B4-BE49-F238E27FC236}">
                  <a16:creationId xmlns:a16="http://schemas.microsoft.com/office/drawing/2014/main" id="{171DBDE5-5067-27C6-7C1F-FD3D00B9D53C}"/>
                </a:ext>
              </a:extLst>
            </p:cNvPr>
            <p:cNvSpPr txBox="1"/>
            <p:nvPr/>
          </p:nvSpPr>
          <p:spPr>
            <a:xfrm>
              <a:off x="2529807" y="856531"/>
              <a:ext cx="22076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EVP, Strategic Insights &amp;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32" name="Group 31">
            <a:extLst>
              <a:ext uri="{FF2B5EF4-FFF2-40B4-BE49-F238E27FC236}">
                <a16:creationId xmlns:a16="http://schemas.microsoft.com/office/drawing/2014/main" id="{0EACF6A0-3D48-F987-B8AF-401277C4A327}"/>
              </a:ext>
            </a:extLst>
          </p:cNvPr>
          <p:cNvGrpSpPr/>
          <p:nvPr/>
        </p:nvGrpSpPr>
        <p:grpSpPr>
          <a:xfrm>
            <a:off x="133739" y="1772176"/>
            <a:ext cx="3261214" cy="743751"/>
            <a:chOff x="289382" y="1784888"/>
            <a:chExt cx="3261214" cy="743751"/>
          </a:xfrm>
        </p:grpSpPr>
        <p:sp>
          <p:nvSpPr>
            <p:cNvPr id="33" name="TextBox 32">
              <a:hlinkClick r:id="rId6"/>
              <a:extLst>
                <a:ext uri="{FF2B5EF4-FFF2-40B4-BE49-F238E27FC236}">
                  <a16:creationId xmlns:a16="http://schemas.microsoft.com/office/drawing/2014/main" id="{42211C2F-C053-F108-1FF7-AB4E367B940C}"/>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6">
                    <a:extLst>
                      <a:ext uri="{A12FA001-AC4F-418D-AE19-62706E023703}">
                        <ahyp:hlinkClr xmlns:ahyp="http://schemas.microsoft.com/office/drawing/2018/hyperlinkcolor" val="tx"/>
                      </a:ext>
                    </a:extLst>
                  </a:hlinkClick>
                </a:rPr>
                <a:t>Karolina Guillen</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TextBox 33">
              <a:hlinkClick r:id="rId6"/>
              <a:extLst>
                <a:ext uri="{FF2B5EF4-FFF2-40B4-BE49-F238E27FC236}">
                  <a16:creationId xmlns:a16="http://schemas.microsoft.com/office/drawing/2014/main" id="{FD10D0C4-526C-7E1E-B833-A16174F481C9}"/>
                </a:ext>
              </a:extLst>
            </p:cNvPr>
            <p:cNvSpPr txBox="1"/>
            <p:nvPr/>
          </p:nvSpPr>
          <p:spPr>
            <a:xfrm>
              <a:off x="289382" y="2097752"/>
              <a:ext cx="32612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Associate Director, Insights, Strategy &amp;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karolinag@thevab.com</a:t>
              </a:r>
            </a:p>
          </p:txBody>
        </p:sp>
      </p:grpSp>
      <p:grpSp>
        <p:nvGrpSpPr>
          <p:cNvPr id="35" name="Group 34">
            <a:extLst>
              <a:ext uri="{FF2B5EF4-FFF2-40B4-BE49-F238E27FC236}">
                <a16:creationId xmlns:a16="http://schemas.microsoft.com/office/drawing/2014/main" id="{E7F84902-119C-C4E1-460A-3696DF75D314}"/>
              </a:ext>
            </a:extLst>
          </p:cNvPr>
          <p:cNvGrpSpPr/>
          <p:nvPr/>
        </p:nvGrpSpPr>
        <p:grpSpPr>
          <a:xfrm>
            <a:off x="3361990" y="1772176"/>
            <a:ext cx="2304376" cy="743751"/>
            <a:chOff x="289383" y="1784888"/>
            <a:chExt cx="2304376" cy="743751"/>
          </a:xfrm>
        </p:grpSpPr>
        <p:sp>
          <p:nvSpPr>
            <p:cNvPr id="36" name="TextBox 35">
              <a:hlinkClick r:id="rId6"/>
              <a:extLst>
                <a:ext uri="{FF2B5EF4-FFF2-40B4-BE49-F238E27FC236}">
                  <a16:creationId xmlns:a16="http://schemas.microsoft.com/office/drawing/2014/main" id="{8D522667-DAF6-7493-3D28-2509CAA89B48}"/>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Kaileen Cain</a:t>
              </a:r>
            </a:p>
          </p:txBody>
        </p:sp>
        <p:sp>
          <p:nvSpPr>
            <p:cNvPr id="37" name="TextBox 36">
              <a:hlinkClick r:id="rId6"/>
              <a:extLst>
                <a:ext uri="{FF2B5EF4-FFF2-40B4-BE49-F238E27FC236}">
                  <a16:creationId xmlns:a16="http://schemas.microsoft.com/office/drawing/2014/main" id="{AD501372-1EEE-C8C0-71BD-F4B253661A0B}"/>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kaileenc@thevab.com</a:t>
              </a:r>
            </a:p>
          </p:txBody>
        </p:sp>
      </p:grpSp>
      <p:pic>
        <p:nvPicPr>
          <p:cNvPr id="6" name="Picture 5">
            <a:hlinkClick r:id="rId7"/>
            <a:extLst>
              <a:ext uri="{FF2B5EF4-FFF2-40B4-BE49-F238E27FC236}">
                <a16:creationId xmlns:a16="http://schemas.microsoft.com/office/drawing/2014/main" id="{812549DF-B451-2159-2A52-F49902B2A473}"/>
              </a:ext>
            </a:extLst>
          </p:cNvPr>
          <p:cNvPicPr>
            <a:picLocks noChangeAspect="1"/>
          </p:cNvPicPr>
          <p:nvPr/>
        </p:nvPicPr>
        <p:blipFill>
          <a:blip r:embed="rId8"/>
          <a:srcRect/>
          <a:stretch/>
        </p:blipFill>
        <p:spPr>
          <a:xfrm>
            <a:off x="9424638" y="660675"/>
            <a:ext cx="1942542" cy="1092679"/>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5" name="Picture 4">
            <a:hlinkClick r:id="rId10"/>
            <a:extLst>
              <a:ext uri="{FF2B5EF4-FFF2-40B4-BE49-F238E27FC236}">
                <a16:creationId xmlns:a16="http://schemas.microsoft.com/office/drawing/2014/main" id="{08053400-33F8-0BA2-2AB6-2C84E9DEC74F}"/>
              </a:ext>
            </a:extLst>
          </p:cNvPr>
          <p:cNvPicPr>
            <a:picLocks noChangeAspect="1"/>
          </p:cNvPicPr>
          <p:nvPr/>
        </p:nvPicPr>
        <p:blipFill>
          <a:blip r:embed="rId11"/>
          <a:srcRect/>
          <a:stretch/>
        </p:blipFill>
        <p:spPr>
          <a:xfrm>
            <a:off x="6729733" y="660675"/>
            <a:ext cx="1942542" cy="1092679"/>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38" name="TextBox 37">
            <a:hlinkClick r:id="rId10"/>
            <a:extLst>
              <a:ext uri="{FF2B5EF4-FFF2-40B4-BE49-F238E27FC236}">
                <a16:creationId xmlns:a16="http://schemas.microsoft.com/office/drawing/2014/main" id="{5C946305-DC3D-997E-706B-8849CC8D7355}"/>
              </a:ext>
            </a:extLst>
          </p:cNvPr>
          <p:cNvSpPr txBox="1"/>
          <p:nvPr/>
        </p:nvSpPr>
        <p:spPr>
          <a:xfrm>
            <a:off x="6121550" y="1769232"/>
            <a:ext cx="3158908"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Breaking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New Advertisers Are Using TV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Ignite Interest &amp; Turn Consumers Into Customers </a:t>
            </a:r>
          </a:p>
        </p:txBody>
      </p:sp>
      <p:sp>
        <p:nvSpPr>
          <p:cNvPr id="8" name="TextBox 7">
            <a:hlinkClick r:id="rId7"/>
            <a:extLst>
              <a:ext uri="{FF2B5EF4-FFF2-40B4-BE49-F238E27FC236}">
                <a16:creationId xmlns:a16="http://schemas.microsoft.com/office/drawing/2014/main" id="{25CDE5A7-1BFB-13D6-27E5-454E4F1DC237}"/>
              </a:ext>
            </a:extLst>
          </p:cNvPr>
          <p:cNvSpPr txBox="1"/>
          <p:nvPr/>
        </p:nvSpPr>
        <p:spPr>
          <a:xfrm>
            <a:off x="9305234" y="1769232"/>
            <a:ext cx="2181350"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Commanding Presence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Ad Continuity in Multiscreen TV Drives Incremental Growth for Brands</a:t>
            </a:r>
          </a:p>
        </p:txBody>
      </p:sp>
      <p:pic>
        <p:nvPicPr>
          <p:cNvPr id="30" name="Picture 29">
            <a:hlinkClick r:id="rId12"/>
            <a:extLst>
              <a:ext uri="{FF2B5EF4-FFF2-40B4-BE49-F238E27FC236}">
                <a16:creationId xmlns:a16="http://schemas.microsoft.com/office/drawing/2014/main" id="{457D1579-D67D-E143-1966-9C209227205B}"/>
              </a:ext>
            </a:extLst>
          </p:cNvPr>
          <p:cNvPicPr>
            <a:picLocks noChangeAspect="1"/>
          </p:cNvPicPr>
          <p:nvPr/>
        </p:nvPicPr>
        <p:blipFill>
          <a:blip r:embed="rId13"/>
          <a:srcRect/>
          <a:stretch/>
        </p:blipFill>
        <p:spPr>
          <a:xfrm>
            <a:off x="9424638" y="4383492"/>
            <a:ext cx="1942542" cy="1092679"/>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23" name="Picture 22">
            <a:hlinkClick r:id="rId14"/>
            <a:extLst>
              <a:ext uri="{FF2B5EF4-FFF2-40B4-BE49-F238E27FC236}">
                <a16:creationId xmlns:a16="http://schemas.microsoft.com/office/drawing/2014/main" id="{98395479-C4D0-5649-7BF5-5252A086AE61}"/>
              </a:ext>
            </a:extLst>
          </p:cNvPr>
          <p:cNvPicPr>
            <a:picLocks noChangeAspect="1"/>
          </p:cNvPicPr>
          <p:nvPr/>
        </p:nvPicPr>
        <p:blipFill>
          <a:blip r:embed="rId15"/>
          <a:srcRect/>
          <a:stretch/>
        </p:blipFill>
        <p:spPr>
          <a:xfrm>
            <a:off x="6729733" y="4383492"/>
            <a:ext cx="1942542" cy="1092679"/>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47" name="TextBox 46">
            <a:hlinkClick r:id="rId12"/>
            <a:extLst>
              <a:ext uri="{FF2B5EF4-FFF2-40B4-BE49-F238E27FC236}">
                <a16:creationId xmlns:a16="http://schemas.microsoft.com/office/drawing/2014/main" id="{165512A3-E02D-AC29-99A9-D677E9FF45F1}"/>
              </a:ext>
            </a:extLst>
          </p:cNvPr>
          <p:cNvSpPr txBox="1"/>
          <p:nvPr/>
        </p:nvSpPr>
        <p:spPr>
          <a:xfrm>
            <a:off x="9066444" y="5486353"/>
            <a:ext cx="2658930"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Welcome to TV: Full Year ‘23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 Facts on the $1.4 Billion Investment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from New Advertisers</a:t>
            </a:r>
          </a:p>
        </p:txBody>
      </p:sp>
      <p:sp>
        <p:nvSpPr>
          <p:cNvPr id="16" name="TextBox 15">
            <a:hlinkClick r:id="rId14"/>
            <a:extLst>
              <a:ext uri="{FF2B5EF4-FFF2-40B4-BE49-F238E27FC236}">
                <a16:creationId xmlns:a16="http://schemas.microsoft.com/office/drawing/2014/main" id="{07F9CC99-0FA0-CF75-933C-3F3324EBCBC9}"/>
              </a:ext>
            </a:extLst>
          </p:cNvPr>
          <p:cNvSpPr txBox="1"/>
          <p:nvPr/>
        </p:nvSpPr>
        <p:spPr>
          <a:xfrm>
            <a:off x="6371540" y="5486353"/>
            <a:ext cx="2658929"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Welcome to TV: 1H ‘24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Meet the New Advertisers Who Are Building Engagement and Unlocking Brand Growth</a:t>
            </a:r>
          </a:p>
        </p:txBody>
      </p:sp>
      <p:pic>
        <p:nvPicPr>
          <p:cNvPr id="39" name="Picture 38">
            <a:hlinkClick r:id="rId16"/>
            <a:extLst>
              <a:ext uri="{FF2B5EF4-FFF2-40B4-BE49-F238E27FC236}">
                <a16:creationId xmlns:a16="http://schemas.microsoft.com/office/drawing/2014/main" id="{7FE8B968-D813-3365-B70B-8F90CDAEC0C4}"/>
              </a:ext>
            </a:extLst>
          </p:cNvPr>
          <p:cNvPicPr>
            <a:picLocks noChangeAspect="1"/>
          </p:cNvPicPr>
          <p:nvPr/>
        </p:nvPicPr>
        <p:blipFill>
          <a:blip r:embed="rId17"/>
          <a:srcRect/>
          <a:stretch/>
        </p:blipFill>
        <p:spPr>
          <a:xfrm>
            <a:off x="9424638" y="2525250"/>
            <a:ext cx="1942542" cy="1092679"/>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19" name="Picture 18">
            <a:hlinkClick r:id="rId18"/>
            <a:extLst>
              <a:ext uri="{FF2B5EF4-FFF2-40B4-BE49-F238E27FC236}">
                <a16:creationId xmlns:a16="http://schemas.microsoft.com/office/drawing/2014/main" id="{B059601F-F8A0-3E2A-76A3-50EFD912B77E}"/>
              </a:ext>
            </a:extLst>
          </p:cNvPr>
          <p:cNvPicPr>
            <a:picLocks noChangeAspect="1"/>
          </p:cNvPicPr>
          <p:nvPr/>
        </p:nvPicPr>
        <p:blipFill>
          <a:blip r:embed="rId19"/>
          <a:srcRect/>
          <a:stretch/>
        </p:blipFill>
        <p:spPr>
          <a:xfrm>
            <a:off x="6729733" y="2525250"/>
            <a:ext cx="1942542" cy="1092679"/>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12" name="TextBox 11">
            <a:hlinkClick r:id="rId16"/>
            <a:extLst>
              <a:ext uri="{FF2B5EF4-FFF2-40B4-BE49-F238E27FC236}">
                <a16:creationId xmlns:a16="http://schemas.microsoft.com/office/drawing/2014/main" id="{60BFE69A-CCFD-092F-8F67-75BD634B7C31}"/>
              </a:ext>
            </a:extLst>
          </p:cNvPr>
          <p:cNvSpPr txBox="1"/>
          <p:nvPr/>
        </p:nvSpPr>
        <p:spPr>
          <a:xfrm>
            <a:off x="9066445" y="3627474"/>
            <a:ext cx="2658929"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Bigger, Bolder &amp; More Ad-Supported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25 Streaming Trends That Are Impacting Marketing Plans in 2025</a:t>
            </a:r>
          </a:p>
        </p:txBody>
      </p:sp>
      <p:sp>
        <p:nvSpPr>
          <p:cNvPr id="21" name="TextBox 20">
            <a:hlinkClick r:id="rId18"/>
            <a:extLst>
              <a:ext uri="{FF2B5EF4-FFF2-40B4-BE49-F238E27FC236}">
                <a16:creationId xmlns:a16="http://schemas.microsoft.com/office/drawing/2014/main" id="{724B2241-737E-2F72-E57B-D842A10D5E8E}"/>
              </a:ext>
            </a:extLst>
          </p:cNvPr>
          <p:cNvSpPr txBox="1"/>
          <p:nvPr/>
        </p:nvSpPr>
        <p:spPr>
          <a:xfrm>
            <a:off x="6610329" y="3627474"/>
            <a:ext cx="2181350"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Best in Show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Five Advantages of Multiscreen TV, From Brand to Performance</a:t>
            </a:r>
          </a:p>
        </p:txBody>
      </p:sp>
      <p:sp>
        <p:nvSpPr>
          <p:cNvPr id="9" name="TextBox 8">
            <a:extLst>
              <a:ext uri="{FF2B5EF4-FFF2-40B4-BE49-F238E27FC236}">
                <a16:creationId xmlns:a16="http://schemas.microsoft.com/office/drawing/2014/main" id="{DBED8534-17A9-E374-E1C4-77506023776B}"/>
              </a:ext>
            </a:extLst>
          </p:cNvPr>
          <p:cNvSpPr txBox="1"/>
          <p:nvPr/>
        </p:nvSpPr>
        <p:spPr>
          <a:xfrm>
            <a:off x="155150" y="3856679"/>
            <a:ext cx="5608008"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Through Upfront season, marketers are making important decisions about their video investment strategy. </a:t>
            </a:r>
            <a:b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br>
            <a:endParaRPr kumimoji="0" lang="en-US" sz="500" b="1"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t>We’re here to help.</a:t>
            </a:r>
            <a:b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br>
            <a:br>
              <a:rPr kumimoji="0" lang="en-US" sz="5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Visit our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20">
                  <a:extLst>
                    <a:ext uri="{A12FA001-AC4F-418D-AE19-62706E023703}">
                      <ahyp:hlinkClr xmlns:ahyp="http://schemas.microsoft.com/office/drawing/2018/hyperlinkcolor" val="tx"/>
                    </a:ext>
                  </a:extLst>
                </a:hlinkClick>
              </a:rPr>
              <a:t>Upfront Planning Resource Center</a:t>
            </a:r>
            <a:b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for a curated a list of resources filled with the data, analysis and insights needed to make informed investment decisions.</a:t>
            </a:r>
            <a:endParaRPr kumimoji="0" lang="en-US" sz="18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57433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DB9F4471-EE68-5FB5-2E3D-669F90E23B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70E9792E-4937-1EEA-7109-2564D3D207A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44AC7D3-9209-EDE2-1DD6-F9D6B943C6A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88591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44207" y="3429000"/>
            <a:ext cx="762821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itchFamily="2" charset="0"/>
                <a:ea typeface="+mn-ea"/>
                <a:cs typeface="+mn-cs"/>
              </a:rPr>
              <a:t>FY ‘24 New National Multiscreen TV Advertiser Lists</a:t>
            </a:r>
          </a:p>
        </p:txBody>
      </p:sp>
    </p:spTree>
    <p:extLst>
      <p:ext uri="{BB962C8B-B14F-4D97-AF65-F5344CB8AC3E}">
        <p14:creationId xmlns:p14="http://schemas.microsoft.com/office/powerpoint/2010/main" val="2838979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BD1D7B-CFFD-AB40-AE04-379262D9E97A}"/>
              </a:ext>
            </a:extLst>
          </p:cNvPr>
          <p:cNvSpPr/>
          <p:nvPr/>
        </p:nvSpPr>
        <p:spPr>
          <a:xfrm>
            <a:off x="125072" y="116555"/>
            <a:ext cx="1201746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New Advertiser List: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The national TV marketplace welcomed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344 bold new advertisers across categories and life</a:t>
            </a:r>
            <a:r>
              <a:rPr lang="en-US" sz="2600" b="1">
                <a:solidFill>
                  <a:srgbClr val="ED3C8D"/>
                </a:solidFill>
                <a:latin typeface="Helvetica" pitchFamily="2" charset="0"/>
              </a:rPr>
              <a:t> stages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to drive awareness and intent</a:t>
            </a:r>
          </a:p>
        </p:txBody>
      </p:sp>
      <p:sp>
        <p:nvSpPr>
          <p:cNvPr id="15" name="Text Placeholder 3">
            <a:extLst>
              <a:ext uri="{FF2B5EF4-FFF2-40B4-BE49-F238E27FC236}">
                <a16:creationId xmlns:a16="http://schemas.microsoft.com/office/drawing/2014/main" id="{66D956BA-16C4-0435-0EAA-2B38FB003EF9}"/>
              </a:ext>
            </a:extLst>
          </p:cNvPr>
          <p:cNvSpPr txBox="1">
            <a:spLocks/>
          </p:cNvSpPr>
          <p:nvPr/>
        </p:nvSpPr>
        <p:spPr>
          <a:xfrm>
            <a:off x="9060520" y="6201545"/>
            <a:ext cx="3131480" cy="303102"/>
          </a:xfrm>
          <a:prstGeom prst="rect">
            <a:avLst/>
          </a:prstGeom>
          <a:solidFill>
            <a:srgbClr val="1F1A62"/>
          </a:solidFill>
          <a:ln>
            <a:noFill/>
          </a:ln>
        </p:spPr>
        <p:txBody>
          <a:bodyPr vert="horz" anchor="ctr"/>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To click through to a brand’s website, view in ‘slide show’ and click on the respective link.</a:t>
            </a:r>
          </a:p>
        </p:txBody>
      </p:sp>
      <p:sp>
        <p:nvSpPr>
          <p:cNvPr id="17" name="TextBox 16">
            <a:extLst>
              <a:ext uri="{FF2B5EF4-FFF2-40B4-BE49-F238E27FC236}">
                <a16:creationId xmlns:a16="http://schemas.microsoft.com/office/drawing/2014/main" id="{58CCDF68-1F83-5CBF-3D3F-68A8FAE7F713}"/>
              </a:ext>
            </a:extLst>
          </p:cNvPr>
          <p:cNvSpPr txBox="1"/>
          <p:nvPr/>
        </p:nvSpPr>
        <p:spPr>
          <a:xfrm>
            <a:off x="554181" y="958296"/>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FY 2024 New National Multiscreen TV Advertisers</a:t>
            </a:r>
          </a:p>
        </p:txBody>
      </p:sp>
      <p:pic>
        <p:nvPicPr>
          <p:cNvPr id="2" name="Picture 1">
            <a:extLst>
              <a:ext uri="{FF2B5EF4-FFF2-40B4-BE49-F238E27FC236}">
                <a16:creationId xmlns:a16="http://schemas.microsoft.com/office/drawing/2014/main" id="{20CFF259-DFDB-2F6A-28D4-332B85461C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AA03FEC2-053B-D4B4-0467-C87570795B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65258950-120D-9A6D-1F59-0F308F64F42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6" name="Table 5">
            <a:extLst>
              <a:ext uri="{FF2B5EF4-FFF2-40B4-BE49-F238E27FC236}">
                <a16:creationId xmlns:a16="http://schemas.microsoft.com/office/drawing/2014/main" id="{40E7DF72-C8F7-0A07-F65D-C9EDB96755BB}"/>
              </a:ext>
            </a:extLst>
          </p:cNvPr>
          <p:cNvGraphicFramePr>
            <a:graphicFrameLocks noGrp="1"/>
          </p:cNvGraphicFramePr>
          <p:nvPr>
            <p:extLst>
              <p:ext uri="{D42A27DB-BD31-4B8C-83A1-F6EECF244321}">
                <p14:modId xmlns:p14="http://schemas.microsoft.com/office/powerpoint/2010/main" val="3448916891"/>
              </p:ext>
            </p:extLst>
          </p:nvPr>
        </p:nvGraphicFramePr>
        <p:xfrm>
          <a:off x="87259" y="1256454"/>
          <a:ext cx="12017473" cy="4930933"/>
        </p:xfrm>
        <a:graphic>
          <a:graphicData uri="http://schemas.openxmlformats.org/drawingml/2006/table">
            <a:tbl>
              <a:tblPr>
                <a:tableStyleId>{5C22544A-7EE6-4342-B048-85BDC9FD1C3A}</a:tableStyleId>
              </a:tblPr>
              <a:tblGrid>
                <a:gridCol w="1316234">
                  <a:extLst>
                    <a:ext uri="{9D8B030D-6E8A-4147-A177-3AD203B41FA5}">
                      <a16:colId xmlns:a16="http://schemas.microsoft.com/office/drawing/2014/main" val="2153700217"/>
                    </a:ext>
                  </a:extLst>
                </a:gridCol>
                <a:gridCol w="414669">
                  <a:extLst>
                    <a:ext uri="{9D8B030D-6E8A-4147-A177-3AD203B41FA5}">
                      <a16:colId xmlns:a16="http://schemas.microsoft.com/office/drawing/2014/main" val="1597518949"/>
                    </a:ext>
                  </a:extLst>
                </a:gridCol>
                <a:gridCol w="935666">
                  <a:extLst>
                    <a:ext uri="{9D8B030D-6E8A-4147-A177-3AD203B41FA5}">
                      <a16:colId xmlns:a16="http://schemas.microsoft.com/office/drawing/2014/main" val="518595175"/>
                    </a:ext>
                  </a:extLst>
                </a:gridCol>
                <a:gridCol w="329609">
                  <a:extLst>
                    <a:ext uri="{9D8B030D-6E8A-4147-A177-3AD203B41FA5}">
                      <a16:colId xmlns:a16="http://schemas.microsoft.com/office/drawing/2014/main" val="1093534968"/>
                    </a:ext>
                  </a:extLst>
                </a:gridCol>
                <a:gridCol w="988828">
                  <a:extLst>
                    <a:ext uri="{9D8B030D-6E8A-4147-A177-3AD203B41FA5}">
                      <a16:colId xmlns:a16="http://schemas.microsoft.com/office/drawing/2014/main" val="1526343833"/>
                    </a:ext>
                  </a:extLst>
                </a:gridCol>
                <a:gridCol w="340242">
                  <a:extLst>
                    <a:ext uri="{9D8B030D-6E8A-4147-A177-3AD203B41FA5}">
                      <a16:colId xmlns:a16="http://schemas.microsoft.com/office/drawing/2014/main" val="2044892413"/>
                    </a:ext>
                  </a:extLst>
                </a:gridCol>
                <a:gridCol w="1127051">
                  <a:extLst>
                    <a:ext uri="{9D8B030D-6E8A-4147-A177-3AD203B41FA5}">
                      <a16:colId xmlns:a16="http://schemas.microsoft.com/office/drawing/2014/main" val="1119459898"/>
                    </a:ext>
                  </a:extLst>
                </a:gridCol>
                <a:gridCol w="297711">
                  <a:extLst>
                    <a:ext uri="{9D8B030D-6E8A-4147-A177-3AD203B41FA5}">
                      <a16:colId xmlns:a16="http://schemas.microsoft.com/office/drawing/2014/main" val="2059887436"/>
                    </a:ext>
                  </a:extLst>
                </a:gridCol>
                <a:gridCol w="1637414">
                  <a:extLst>
                    <a:ext uri="{9D8B030D-6E8A-4147-A177-3AD203B41FA5}">
                      <a16:colId xmlns:a16="http://schemas.microsoft.com/office/drawing/2014/main" val="779762061"/>
                    </a:ext>
                  </a:extLst>
                </a:gridCol>
                <a:gridCol w="308345">
                  <a:extLst>
                    <a:ext uri="{9D8B030D-6E8A-4147-A177-3AD203B41FA5}">
                      <a16:colId xmlns:a16="http://schemas.microsoft.com/office/drawing/2014/main" val="504175247"/>
                    </a:ext>
                  </a:extLst>
                </a:gridCol>
                <a:gridCol w="1148316">
                  <a:extLst>
                    <a:ext uri="{9D8B030D-6E8A-4147-A177-3AD203B41FA5}">
                      <a16:colId xmlns:a16="http://schemas.microsoft.com/office/drawing/2014/main" val="3155290374"/>
                    </a:ext>
                  </a:extLst>
                </a:gridCol>
                <a:gridCol w="287079">
                  <a:extLst>
                    <a:ext uri="{9D8B030D-6E8A-4147-A177-3AD203B41FA5}">
                      <a16:colId xmlns:a16="http://schemas.microsoft.com/office/drawing/2014/main" val="4006549035"/>
                    </a:ext>
                  </a:extLst>
                </a:gridCol>
                <a:gridCol w="1020725">
                  <a:extLst>
                    <a:ext uri="{9D8B030D-6E8A-4147-A177-3AD203B41FA5}">
                      <a16:colId xmlns:a16="http://schemas.microsoft.com/office/drawing/2014/main" val="2795365263"/>
                    </a:ext>
                  </a:extLst>
                </a:gridCol>
                <a:gridCol w="276447">
                  <a:extLst>
                    <a:ext uri="{9D8B030D-6E8A-4147-A177-3AD203B41FA5}">
                      <a16:colId xmlns:a16="http://schemas.microsoft.com/office/drawing/2014/main" val="2657301670"/>
                    </a:ext>
                  </a:extLst>
                </a:gridCol>
                <a:gridCol w="1190847">
                  <a:extLst>
                    <a:ext uri="{9D8B030D-6E8A-4147-A177-3AD203B41FA5}">
                      <a16:colId xmlns:a16="http://schemas.microsoft.com/office/drawing/2014/main" val="2179041953"/>
                    </a:ext>
                  </a:extLst>
                </a:gridCol>
                <a:gridCol w="398290">
                  <a:extLst>
                    <a:ext uri="{9D8B030D-6E8A-4147-A177-3AD203B41FA5}">
                      <a16:colId xmlns:a16="http://schemas.microsoft.com/office/drawing/2014/main" val="50565748"/>
                    </a:ext>
                  </a:extLst>
                </a:gridCol>
              </a:tblGrid>
              <a:tr h="218935">
                <a:tc>
                  <a:txBody>
                    <a:bodyPr/>
                    <a:lstStyle/>
                    <a:p>
                      <a:pPr algn="ctr" fontAlgn="ctr"/>
                      <a:r>
                        <a:rPr lang="en-US" sz="700" b="1" u="none" strike="noStrike">
                          <a:solidFill>
                            <a:schemeClr val="bg1"/>
                          </a:solidFill>
                          <a:effectLst/>
                          <a:latin typeface="Helvetica" panose="020B0604020202020204"/>
                          <a:cs typeface="Helvetica" panose="020B0604020202020204"/>
                        </a:rPr>
                        <a:t>Brand</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 </a:t>
                      </a:r>
                      <a:br>
                        <a:rPr lang="en-US" sz="700" b="1" u="none" strike="noStrike">
                          <a:solidFill>
                            <a:schemeClr val="bg1"/>
                          </a:solidFill>
                          <a:effectLst/>
                          <a:latin typeface="Helvetica" panose="020B0604020202020204"/>
                          <a:cs typeface="Helvetica" panose="020B0604020202020204"/>
                        </a:rPr>
                      </a:br>
                      <a:r>
                        <a:rPr lang="en-US" sz="700" b="1" u="none" strike="noStrike">
                          <a:solidFill>
                            <a:schemeClr val="bg1"/>
                          </a:solidFill>
                          <a:effectLst/>
                          <a:latin typeface="Helvetica" panose="020B0604020202020204"/>
                          <a:cs typeface="Helvetica" panose="020B0604020202020204"/>
                        </a:rPr>
                        <a:t>(000)</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Brand</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 </a:t>
                      </a:r>
                      <a:br>
                        <a:rPr lang="en-US" sz="700" b="1" u="none" strike="noStrike">
                          <a:solidFill>
                            <a:schemeClr val="bg1"/>
                          </a:solidFill>
                          <a:effectLst/>
                          <a:latin typeface="Helvetica" panose="020B0604020202020204"/>
                          <a:cs typeface="Helvetica" panose="020B0604020202020204"/>
                        </a:rPr>
                      </a:br>
                      <a:r>
                        <a:rPr lang="en-US" sz="700" b="1" u="none" strike="noStrike">
                          <a:solidFill>
                            <a:schemeClr val="bg1"/>
                          </a:solidFill>
                          <a:effectLst/>
                          <a:latin typeface="Helvetica" panose="020B0604020202020204"/>
                          <a:cs typeface="Helvetica" panose="020B0604020202020204"/>
                        </a:rPr>
                        <a:t>(000)</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Brand</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 </a:t>
                      </a:r>
                      <a:br>
                        <a:rPr lang="en-US" sz="700" b="1" u="none" strike="noStrike">
                          <a:solidFill>
                            <a:schemeClr val="bg1"/>
                          </a:solidFill>
                          <a:effectLst/>
                          <a:latin typeface="Helvetica" panose="020B0604020202020204"/>
                          <a:cs typeface="Helvetica" panose="020B0604020202020204"/>
                        </a:rPr>
                      </a:br>
                      <a:r>
                        <a:rPr lang="en-US" sz="700" b="1" u="none" strike="noStrike">
                          <a:solidFill>
                            <a:schemeClr val="bg1"/>
                          </a:solidFill>
                          <a:effectLst/>
                          <a:latin typeface="Helvetica" panose="020B0604020202020204"/>
                          <a:cs typeface="Helvetica" panose="020B0604020202020204"/>
                        </a:rPr>
                        <a:t>(000)</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Brand</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 </a:t>
                      </a:r>
                      <a:br>
                        <a:rPr lang="en-US" sz="700" b="1" u="none" strike="noStrike">
                          <a:solidFill>
                            <a:schemeClr val="bg1"/>
                          </a:solidFill>
                          <a:effectLst/>
                          <a:latin typeface="Helvetica" panose="020B0604020202020204"/>
                          <a:cs typeface="Helvetica" panose="020B0604020202020204"/>
                        </a:rPr>
                      </a:br>
                      <a:r>
                        <a:rPr lang="en-US" sz="700" b="1" u="none" strike="noStrike">
                          <a:solidFill>
                            <a:schemeClr val="bg1"/>
                          </a:solidFill>
                          <a:effectLst/>
                          <a:latin typeface="Helvetica" panose="020B0604020202020204"/>
                          <a:cs typeface="Helvetica" panose="020B0604020202020204"/>
                        </a:rPr>
                        <a:t>(000)</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Brand</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 </a:t>
                      </a:r>
                      <a:br>
                        <a:rPr lang="en-US" sz="700" b="1" u="none" strike="noStrike">
                          <a:solidFill>
                            <a:schemeClr val="bg1"/>
                          </a:solidFill>
                          <a:effectLst/>
                          <a:latin typeface="Helvetica" panose="020B0604020202020204"/>
                          <a:cs typeface="Helvetica" panose="020B0604020202020204"/>
                        </a:rPr>
                      </a:br>
                      <a:r>
                        <a:rPr lang="en-US" sz="700" b="1" u="none" strike="noStrike">
                          <a:solidFill>
                            <a:schemeClr val="bg1"/>
                          </a:solidFill>
                          <a:effectLst/>
                          <a:latin typeface="Helvetica" panose="020B0604020202020204"/>
                          <a:cs typeface="Helvetica" panose="020B0604020202020204"/>
                        </a:rPr>
                        <a:t>(000)</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Brand</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 (000)</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Brand</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 (000)</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Brand</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tc>
                  <a:txBody>
                    <a:bodyPr/>
                    <a:lstStyle/>
                    <a:p>
                      <a:pPr algn="ctr" fontAlgn="ctr"/>
                      <a:r>
                        <a:rPr lang="en-US" sz="700" b="1" u="none" strike="noStrike">
                          <a:solidFill>
                            <a:schemeClr val="bg1"/>
                          </a:solidFill>
                          <a:effectLst/>
                          <a:latin typeface="Helvetica" panose="020B0604020202020204"/>
                          <a:cs typeface="Helvetica" panose="020B0604020202020204"/>
                        </a:rPr>
                        <a:t>$$$ </a:t>
                      </a:r>
                      <a:br>
                        <a:rPr lang="en-US" sz="700" b="1" u="none" strike="noStrike">
                          <a:solidFill>
                            <a:schemeClr val="bg1"/>
                          </a:solidFill>
                          <a:effectLst/>
                          <a:latin typeface="Helvetica" panose="020B0604020202020204"/>
                          <a:cs typeface="Helvetica" panose="020B0604020202020204"/>
                        </a:rPr>
                      </a:br>
                      <a:r>
                        <a:rPr lang="en-US" sz="700" b="1" u="none" strike="noStrike">
                          <a:solidFill>
                            <a:schemeClr val="bg1"/>
                          </a:solidFill>
                          <a:effectLst/>
                          <a:latin typeface="Helvetica" panose="020B0604020202020204"/>
                          <a:cs typeface="Helvetica" panose="020B0604020202020204"/>
                        </a:rPr>
                        <a:t>(000)</a:t>
                      </a:r>
                      <a:endParaRPr lang="en-US" sz="700" b="1" i="0" u="none" strike="noStrike">
                        <a:solidFill>
                          <a:schemeClr val="bg1"/>
                        </a:solidFill>
                        <a:effectLst/>
                        <a:latin typeface="Helvetica" panose="020B0604020202020204"/>
                        <a:cs typeface="Helvetica" panose="020B0604020202020204"/>
                      </a:endParaRPr>
                    </a:p>
                  </a:txBody>
                  <a:tcPr marL="0" marR="0" marT="0" marB="0" anchor="ctr">
                    <a:solidFill>
                      <a:srgbClr val="1F1A62"/>
                    </a:solidFill>
                  </a:tcPr>
                </a:tc>
                <a:extLst>
                  <a:ext uri="{0D108BD9-81ED-4DB2-BD59-A6C34878D82A}">
                    <a16:rowId xmlns:a16="http://schemas.microsoft.com/office/drawing/2014/main" val="1362620611"/>
                  </a:ext>
                </a:extLst>
              </a:tr>
              <a:tr h="109468">
                <a:tc>
                  <a:txBody>
                    <a:bodyPr/>
                    <a:lstStyle/>
                    <a:p>
                      <a:pPr algn="l" fontAlgn="b"/>
                      <a:r>
                        <a:rPr lang="en-US" sz="600" u="sng" strike="noStrike">
                          <a:effectLst/>
                          <a:latin typeface="Helvetica" panose="020B0604020202020204"/>
                          <a:cs typeface="Helvetica" panose="020B0604020202020204"/>
                          <a:hlinkClick r:id="rId4"/>
                        </a:rPr>
                        <a:t>Wegovy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$285,382.5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5"/>
                        </a:rPr>
                        <a:t>Horsepower Bull Shot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$5,004.2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6"/>
                        </a:rPr>
                        <a:t>Vital Farms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$1,664.4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7"/>
                        </a:rPr>
                        <a:t>DIME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$784.7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8"/>
                        </a:rPr>
                        <a:t>Preserve Gold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$489.5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9"/>
                        </a:rPr>
                        <a:t>Nutrius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$328.2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0"/>
                        </a:rPr>
                        <a:t>Odele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$207.2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err="1">
                          <a:effectLst/>
                          <a:latin typeface="Helvetica" panose="020B0604020202020204"/>
                          <a:cs typeface="Helvetica" panose="020B0604020202020204"/>
                          <a:hlinkClick r:id="rId11"/>
                        </a:rPr>
                        <a:t>MyCoffee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$145.4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365741799"/>
                  </a:ext>
                </a:extLst>
              </a:tr>
              <a:tr h="109468">
                <a:tc>
                  <a:txBody>
                    <a:bodyPr/>
                    <a:lstStyle/>
                    <a:p>
                      <a:pPr algn="l" fontAlgn="b"/>
                      <a:r>
                        <a:rPr lang="en-US" sz="600" u="sng" strike="noStrike">
                          <a:effectLst/>
                          <a:latin typeface="Helvetica" panose="020B0604020202020204"/>
                          <a:cs typeface="Helvetica" panose="020B0604020202020204"/>
                          <a:hlinkClick r:id="rId12"/>
                        </a:rPr>
                        <a:t>CAMZYOS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$111,829.9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
                        </a:rPr>
                        <a:t>Lumen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$4,998.9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4"/>
                        </a:rPr>
                        <a:t>Facet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$1,583.6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5"/>
                        </a:rPr>
                        <a:t>Cuddly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$737.7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6"/>
                        </a:rPr>
                        <a:t>Coventry Direct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$485.5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
                        </a:rPr>
                        <a:t>IMBXX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$320.0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
                        </a:rPr>
                        <a:t>HLTH Code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$205.0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9"/>
                        </a:rPr>
                        <a:t>Gin&amp;Juice by Dre and Snoop</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$144.1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596369872"/>
                  </a:ext>
                </a:extLst>
              </a:tr>
              <a:tr h="109468">
                <a:tc>
                  <a:txBody>
                    <a:bodyPr/>
                    <a:lstStyle/>
                    <a:p>
                      <a:pPr algn="l" fontAlgn="b"/>
                      <a:r>
                        <a:rPr lang="en-US" sz="600" u="sng" strike="noStrike">
                          <a:effectLst/>
                          <a:latin typeface="Helvetica" panose="020B0604020202020204"/>
                          <a:cs typeface="Helvetica" panose="020B0604020202020204"/>
                          <a:hlinkClick r:id="rId20"/>
                        </a:rPr>
                        <a:t>EYLEA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$94,408.6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1"/>
                        </a:rPr>
                        <a:t>Henry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$4,805.8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2"/>
                        </a:rPr>
                        <a:t>Spoonful of Comfort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$1,548.6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3"/>
                        </a:rPr>
                        <a:t>United States Steel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$717.9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4"/>
                        </a:rPr>
                        <a:t>JEWLR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$480.5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5"/>
                        </a:rPr>
                        <a:t>IQAir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$318.3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6"/>
                        </a:rPr>
                        <a:t>OKYO Pharma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$203.2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7"/>
                        </a:rPr>
                        <a:t>Nova Minerals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$144.0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946321077"/>
                  </a:ext>
                </a:extLst>
              </a:tr>
              <a:tr h="109468">
                <a:tc>
                  <a:txBody>
                    <a:bodyPr/>
                    <a:lstStyle/>
                    <a:p>
                      <a:pPr algn="l" fontAlgn="b"/>
                      <a:r>
                        <a:rPr lang="en-US" sz="600" u="sng" strike="noStrike">
                          <a:effectLst/>
                          <a:latin typeface="Helvetica" panose="020B0604020202020204"/>
                          <a:cs typeface="Helvetica" panose="020B0604020202020204"/>
                          <a:hlinkClick r:id="rId28"/>
                        </a:rPr>
                        <a:t>Bimzelx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$83,555.1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
                        </a:rPr>
                        <a:t>Chomps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$4,744.8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0"/>
                        </a:rPr>
                        <a:t>Airmoto</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$1,540.5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1"/>
                        </a:rPr>
                        <a:t>VetsRef</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$694.8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2"/>
                        </a:rPr>
                        <a:t>Lemme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$470.8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3"/>
                        </a:rPr>
                        <a:t>Laundry Sauce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$317.7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4"/>
                        </a:rPr>
                        <a:t>Liquid Rubber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$199.6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5"/>
                        </a:rPr>
                        <a:t>Transcode Therapeutics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$143.4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945382892"/>
                  </a:ext>
                </a:extLst>
              </a:tr>
              <a:tr h="109468">
                <a:tc>
                  <a:txBody>
                    <a:bodyPr/>
                    <a:lstStyle/>
                    <a:p>
                      <a:pPr algn="l" fontAlgn="b"/>
                      <a:r>
                        <a:rPr lang="en-US" sz="600" u="sng" strike="noStrike">
                          <a:effectLst/>
                          <a:latin typeface="Helvetica" panose="020B0604020202020204"/>
                          <a:cs typeface="Helvetica" panose="020B0604020202020204"/>
                          <a:hlinkClick r:id="rId36"/>
                        </a:rPr>
                        <a:t>PLUVICTO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$76,889.3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7"/>
                        </a:rPr>
                        <a:t>Right for America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$4,695.7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8"/>
                        </a:rPr>
                        <a:t>CliC</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$1,509.1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9"/>
                        </a:rPr>
                        <a:t>Nebraska Corn Board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$691.8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40"/>
                        </a:rPr>
                        <a:t>Coalition To Strengthen America's Healthcare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$468.0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41"/>
                        </a:rPr>
                        <a:t>Emerson Collective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$310.8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42"/>
                        </a:rPr>
                        <a:t>Asbestos.com</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$197.9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43"/>
                        </a:rPr>
                        <a:t>My Patriot Supply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$142.8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280391357"/>
                  </a:ext>
                </a:extLst>
              </a:tr>
              <a:tr h="109468">
                <a:tc>
                  <a:txBody>
                    <a:bodyPr/>
                    <a:lstStyle/>
                    <a:p>
                      <a:pPr algn="l" fontAlgn="b"/>
                      <a:r>
                        <a:rPr lang="en-US" sz="600" u="sng" strike="noStrike">
                          <a:effectLst/>
                          <a:latin typeface="Helvetica" panose="020B0604020202020204"/>
                          <a:cs typeface="Helvetica" panose="020B0604020202020204"/>
                          <a:hlinkClick r:id="rId44"/>
                        </a:rPr>
                        <a:t>Gemini</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$68,714.6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45"/>
                        </a:rPr>
                        <a:t>Yrefy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$4,550.3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46"/>
                        </a:rPr>
                        <a:t>Oar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$1,500.5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47"/>
                        </a:rPr>
                        <a:t>United Wholesale Mortgage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$680.5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48"/>
                        </a:rPr>
                        <a:t>Laser Photonics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$459.9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49"/>
                        </a:rPr>
                        <a:t>Nature's Lab</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$309.9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50"/>
                        </a:rPr>
                        <a:t>Inspira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$197.1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51"/>
                        </a:rPr>
                        <a:t>MoneyBot5000</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$141.0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036638033"/>
                  </a:ext>
                </a:extLst>
              </a:tr>
              <a:tr h="109468">
                <a:tc>
                  <a:txBody>
                    <a:bodyPr/>
                    <a:lstStyle/>
                    <a:p>
                      <a:pPr algn="l" fontAlgn="b"/>
                      <a:r>
                        <a:rPr lang="en-US" sz="600" u="sng" strike="noStrike">
                          <a:effectLst/>
                          <a:latin typeface="Helvetica" panose="020B0604020202020204"/>
                          <a:cs typeface="Helvetica" panose="020B0604020202020204"/>
                          <a:hlinkClick r:id="rId52"/>
                        </a:rPr>
                        <a:t>XOLAIR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$44,736.8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53"/>
                        </a:rPr>
                        <a:t>Tree Top</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$4,438.5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54"/>
                        </a:rPr>
                        <a:t>Blue Man Pills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$1,369.6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55"/>
                        </a:rPr>
                        <a:t>EDPNC</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$674.3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56"/>
                        </a:rPr>
                        <a:t>CUFI</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$459.5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57"/>
                        </a:rPr>
                        <a:t>Crowe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$309.0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58"/>
                        </a:rPr>
                        <a:t>Johnny Was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$195.7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59"/>
                        </a:rPr>
                        <a:t>Haven Health Management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$136.0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072725205"/>
                  </a:ext>
                </a:extLst>
              </a:tr>
              <a:tr h="109468">
                <a:tc>
                  <a:txBody>
                    <a:bodyPr/>
                    <a:lstStyle/>
                    <a:p>
                      <a:pPr algn="l" fontAlgn="b"/>
                      <a:r>
                        <a:rPr lang="en-US" sz="600" u="sng" strike="noStrike">
                          <a:effectLst/>
                          <a:latin typeface="Helvetica" panose="020B0604020202020204"/>
                          <a:cs typeface="Helvetica" panose="020B0604020202020204"/>
                          <a:hlinkClick r:id="rId60"/>
                        </a:rPr>
                        <a:t>Honeylove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$43,646.6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61"/>
                        </a:rPr>
                        <a:t>Happy Thursday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$4,157.4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62"/>
                        </a:rPr>
                        <a:t>Kinder's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$1,342.8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63"/>
                        </a:rPr>
                        <a:t>DR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$669.3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64"/>
                        </a:rPr>
                        <a:t>Getting America Help</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$457.3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65"/>
                        </a:rPr>
                        <a:t>The Golf Warehouse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$308.3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66"/>
                        </a:rPr>
                        <a:t>Mobile X Global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$195.2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67"/>
                        </a:rPr>
                        <a:t>FibroBiologics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$134.5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708012774"/>
                  </a:ext>
                </a:extLst>
              </a:tr>
              <a:tr h="109468">
                <a:tc>
                  <a:txBody>
                    <a:bodyPr/>
                    <a:lstStyle/>
                    <a:p>
                      <a:pPr algn="l" fontAlgn="b"/>
                      <a:r>
                        <a:rPr lang="en-US" sz="600" u="sng" strike="noStrike">
                          <a:effectLst/>
                          <a:latin typeface="Helvetica" panose="020B0604020202020204"/>
                          <a:cs typeface="Helvetica" panose="020B0604020202020204"/>
                          <a:hlinkClick r:id="rId68"/>
                        </a:rPr>
                        <a:t>AIRSUPRA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$43,559.2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69"/>
                        </a:rPr>
                        <a:t>Bright Sky US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$4,155.7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70"/>
                        </a:rPr>
                        <a:t>Oceania Cruises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$1,342.7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71"/>
                        </a:rPr>
                        <a:t>Full Leaf Tea Co.</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$666.2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72"/>
                        </a:rPr>
                        <a:t>Policy Paul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$454.1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73"/>
                        </a:rPr>
                        <a:t>Madison Avenue Couture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$307.8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74"/>
                        </a:rPr>
                        <a:t>Boldify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$195.2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75"/>
                        </a:rPr>
                        <a:t>Arnold Palmer Spiked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$133.3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165841387"/>
                  </a:ext>
                </a:extLst>
              </a:tr>
              <a:tr h="109468">
                <a:tc>
                  <a:txBody>
                    <a:bodyPr/>
                    <a:lstStyle/>
                    <a:p>
                      <a:pPr algn="l" fontAlgn="b"/>
                      <a:r>
                        <a:rPr lang="en-US" sz="600" u="sng" strike="noStrike">
                          <a:effectLst/>
                          <a:latin typeface="Helvetica" panose="020B0604020202020204"/>
                          <a:cs typeface="Helvetica" panose="020B0604020202020204"/>
                          <a:hlinkClick r:id="rId76"/>
                        </a:rPr>
                        <a:t>Monopoly Go!</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$34,199.6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77"/>
                        </a:rPr>
                        <a:t>COPE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$3,279.6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78"/>
                        </a:rPr>
                        <a:t>Branch</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$1,292.2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79"/>
                        </a:rPr>
                        <a:t>GameChange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$664.3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80"/>
                        </a:rPr>
                        <a:t>Better Plan Benefits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$440.7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81"/>
                        </a:rPr>
                        <a:t>KitNipBox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$307.7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82"/>
                        </a:rPr>
                        <a:t>ReflexMD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$193.3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83"/>
                        </a:rPr>
                        <a:t>60 Degrees Pharmaceutical (60P)</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$132.8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519226163"/>
                  </a:ext>
                </a:extLst>
              </a:tr>
              <a:tr h="109468">
                <a:tc>
                  <a:txBody>
                    <a:bodyPr/>
                    <a:lstStyle/>
                    <a:p>
                      <a:pPr algn="l" fontAlgn="b"/>
                      <a:r>
                        <a:rPr lang="en-US" sz="600" u="sng" strike="noStrike">
                          <a:effectLst/>
                          <a:latin typeface="Helvetica" panose="020B0604020202020204"/>
                          <a:cs typeface="Helvetica" panose="020B0604020202020204"/>
                          <a:hlinkClick r:id="rId84"/>
                        </a:rPr>
                        <a:t>Harbor Freight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$31,614.2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85"/>
                        </a:rPr>
                        <a:t>Policy Fetch</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$3,188.8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86"/>
                        </a:rPr>
                        <a:t>AEW Figure Fighters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$1,288.1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87"/>
                        </a:rPr>
                        <a:t>Slumberpod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$662.8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88"/>
                        </a:rPr>
                        <a:t>Sell My House Fast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$433.4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89"/>
                        </a:rPr>
                        <a:t>Villeroy &amp; Boch</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$302.7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90"/>
                        </a:rPr>
                        <a:t>Made In USA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$189.7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91"/>
                        </a:rPr>
                        <a:t>Takedown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$132.3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752789402"/>
                  </a:ext>
                </a:extLst>
              </a:tr>
              <a:tr h="109468">
                <a:tc>
                  <a:txBody>
                    <a:bodyPr/>
                    <a:lstStyle/>
                    <a:p>
                      <a:pPr algn="l" fontAlgn="b"/>
                      <a:r>
                        <a:rPr lang="en-US" sz="600" u="sng" strike="noStrike">
                          <a:effectLst/>
                          <a:latin typeface="Helvetica" panose="020B0604020202020204"/>
                          <a:cs typeface="Helvetica" panose="020B0604020202020204"/>
                          <a:hlinkClick r:id="rId92"/>
                        </a:rPr>
                        <a:t>Particle </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$30,115.3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93"/>
                        </a:rPr>
                        <a:t>Perplexity AI</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$3,107.7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94"/>
                        </a:rPr>
                        <a:t>Sun Cruiser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$1,256.9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95"/>
                        </a:rPr>
                        <a:t>Atlas F.C.</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$654.0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96"/>
                        </a:rPr>
                        <a:t>Angel Ride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$430.1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97"/>
                        </a:rPr>
                        <a:t>Modular Closets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$302.2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98"/>
                        </a:rPr>
                        <a:t>Copper Compression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$188.7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99"/>
                        </a:rPr>
                        <a:t>Arlington Renegades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$132.3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717315028"/>
                  </a:ext>
                </a:extLst>
              </a:tr>
              <a:tr h="109468">
                <a:tc>
                  <a:txBody>
                    <a:bodyPr/>
                    <a:lstStyle/>
                    <a:p>
                      <a:pPr algn="l" fontAlgn="b"/>
                      <a:r>
                        <a:rPr lang="en-US" sz="600" u="sng" strike="noStrike">
                          <a:effectLst/>
                          <a:latin typeface="Helvetica" panose="020B0604020202020204"/>
                          <a:cs typeface="Helvetica" panose="020B0604020202020204"/>
                          <a:hlinkClick r:id="rId100"/>
                        </a:rPr>
                        <a:t>IZERVAY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$23,232.6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01"/>
                        </a:rPr>
                        <a:t>Evernorth</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$3,058.2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02"/>
                        </a:rPr>
                        <a:t>Wonder Ads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$1,250.2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03"/>
                        </a:rPr>
                        <a:t>ZLINE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$648.6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04"/>
                        </a:rPr>
                        <a:t>Story Corps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$428.4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05"/>
                        </a:rPr>
                        <a:t>Sundays for Dogs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$301.8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06"/>
                        </a:rPr>
                        <a:t>Daves Hot Chicken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$188.6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07"/>
                        </a:rPr>
                        <a:t>Wheatley Vodka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$130.8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876015970"/>
                  </a:ext>
                </a:extLst>
              </a:tr>
              <a:tr h="109468">
                <a:tc>
                  <a:txBody>
                    <a:bodyPr/>
                    <a:lstStyle/>
                    <a:p>
                      <a:pPr algn="l" fontAlgn="b"/>
                      <a:r>
                        <a:rPr lang="en-US" sz="600" u="sng" strike="noStrike">
                          <a:effectLst/>
                          <a:latin typeface="Helvetica" panose="020B0604020202020204"/>
                          <a:cs typeface="Helvetica" panose="020B0604020202020204"/>
                          <a:hlinkClick r:id="rId108"/>
                        </a:rPr>
                        <a:t>Iberogast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$21,625.0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09"/>
                        </a:rPr>
                        <a:t>Traveller Whiskey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$2,864.6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10"/>
                        </a:rPr>
                        <a:t>Brady United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$1,249.3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11"/>
                        </a:rPr>
                        <a:t>Pocket Vac</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$637.8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12"/>
                        </a:rPr>
                        <a:t>FuturHealth</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$425.0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13"/>
                        </a:rPr>
                        <a:t>SAYSH</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$294.3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14"/>
                        </a:rPr>
                        <a:t>Mackenzie Limited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$187.9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15"/>
                        </a:rPr>
                        <a:t>Rubrik</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$130.7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769639600"/>
                  </a:ext>
                </a:extLst>
              </a:tr>
              <a:tr h="109468">
                <a:tc>
                  <a:txBody>
                    <a:bodyPr/>
                    <a:lstStyle/>
                    <a:p>
                      <a:pPr algn="l" fontAlgn="b"/>
                      <a:r>
                        <a:rPr lang="en-US" sz="600" u="sng" strike="noStrike">
                          <a:effectLst/>
                          <a:latin typeface="Helvetica" panose="020B0604020202020204"/>
                          <a:cs typeface="Helvetica" panose="020B0604020202020204"/>
                          <a:hlinkClick r:id="rId116"/>
                        </a:rPr>
                        <a:t>MIEBO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$18,810.7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17"/>
                        </a:rPr>
                        <a:t>Popilush</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$2,703.8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18"/>
                        </a:rPr>
                        <a:t>Beekman 1802</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$1,220.5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19"/>
                        </a:rPr>
                        <a:t>Montana Knife Co</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$637.8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20"/>
                        </a:rPr>
                        <a:t>Wholly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$423.4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21"/>
                        </a:rPr>
                        <a:t>Accident.com</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$289.9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22"/>
                        </a:rPr>
                        <a:t>Anthem Gold Group</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$186.8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23"/>
                        </a:rPr>
                        <a:t>Pillow4Pain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$126.1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777218556"/>
                  </a:ext>
                </a:extLst>
              </a:tr>
              <a:tr h="109468">
                <a:tc>
                  <a:txBody>
                    <a:bodyPr/>
                    <a:lstStyle/>
                    <a:p>
                      <a:pPr algn="l" fontAlgn="b"/>
                      <a:r>
                        <a:rPr lang="en-US" sz="600" u="sng" strike="noStrike">
                          <a:effectLst/>
                          <a:latin typeface="Helvetica" panose="020B0604020202020204"/>
                          <a:cs typeface="Helvetica" panose="020B0604020202020204"/>
                          <a:hlinkClick r:id="rId124"/>
                        </a:rPr>
                        <a:t>VOQUEZNA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$14,246.4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25"/>
                        </a:rPr>
                        <a:t>Swash</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$2,696.1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none" strike="noStrike">
                          <a:effectLst/>
                          <a:latin typeface="Helvetica" panose="020B0604020202020204"/>
                          <a:cs typeface="Helvetica" panose="020B0604020202020204"/>
                        </a:rPr>
                        <a:t>King Par Superstore</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$1,189.7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26"/>
                        </a:rPr>
                        <a:t>Valley Strong Credit Union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$637.3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27"/>
                        </a:rPr>
                        <a:t>Luki Lab</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$423.1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28"/>
                        </a:rPr>
                        <a:t>Hotel Xcaret Mexico</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$289.3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29"/>
                        </a:rPr>
                        <a:t>Guy Fieri's Flavortown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$183.5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0"/>
                        </a:rPr>
                        <a:t>GameAbove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$125.3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866805494"/>
                  </a:ext>
                </a:extLst>
              </a:tr>
              <a:tr h="109468">
                <a:tc>
                  <a:txBody>
                    <a:bodyPr/>
                    <a:lstStyle/>
                    <a:p>
                      <a:pPr algn="l" fontAlgn="b"/>
                      <a:r>
                        <a:rPr lang="en-US" sz="600" u="sng" strike="noStrike">
                          <a:effectLst/>
                          <a:latin typeface="Helvetica" panose="020B0604020202020204"/>
                          <a:cs typeface="Helvetica" panose="020B0604020202020204"/>
                          <a:hlinkClick r:id="rId131"/>
                        </a:rPr>
                        <a:t>SYFOVRE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$13,894.6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2"/>
                        </a:rPr>
                        <a:t>Collars &amp; Co.</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$2,643.5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3"/>
                        </a:rPr>
                        <a:t>The Wellness Company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$1,179.1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4"/>
                        </a:rPr>
                        <a:t>Compare.com</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$634.3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5"/>
                        </a:rPr>
                        <a:t>Johnston &amp; Murphy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$422.1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none" strike="noStrike">
                          <a:effectLst/>
                          <a:latin typeface="Helvetica" panose="020B0604020202020204"/>
                          <a:cs typeface="Helvetica" panose="020B0604020202020204"/>
                        </a:rPr>
                        <a:t>President / Prison</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$279.8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6"/>
                        </a:rPr>
                        <a:t>Aer Lingus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$183.1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7"/>
                        </a:rPr>
                        <a:t>Artic Air Ice Jet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$123.3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591844127"/>
                  </a:ext>
                </a:extLst>
              </a:tr>
              <a:tr h="109468">
                <a:tc>
                  <a:txBody>
                    <a:bodyPr/>
                    <a:lstStyle/>
                    <a:p>
                      <a:pPr algn="l" fontAlgn="b"/>
                      <a:r>
                        <a:rPr lang="en-US" sz="600" u="sng" strike="noStrike">
                          <a:effectLst/>
                          <a:latin typeface="Helvetica" panose="020B0604020202020204"/>
                          <a:cs typeface="Helvetica" panose="020B0604020202020204"/>
                          <a:hlinkClick r:id="rId138"/>
                        </a:rPr>
                        <a:t>Librela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$13,775.8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9"/>
                        </a:rPr>
                        <a:t>Great American Pure Flix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$2,626.7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40"/>
                        </a:rPr>
                        <a:t>Angel AI</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$1,170.2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41"/>
                        </a:rPr>
                        <a:t>Taffy.com</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$627.0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42"/>
                        </a:rPr>
                        <a:t>Decora Girlz</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$420.2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43"/>
                        </a:rPr>
                        <a:t>GMR Gold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$276.4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44"/>
                        </a:rPr>
                        <a:t>ResortPass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$177.9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45"/>
                        </a:rPr>
                        <a:t>Memphis Showboats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$123.2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4134054883"/>
                  </a:ext>
                </a:extLst>
              </a:tr>
              <a:tr h="109468">
                <a:tc>
                  <a:txBody>
                    <a:bodyPr/>
                    <a:lstStyle/>
                    <a:p>
                      <a:pPr algn="l" fontAlgn="b"/>
                      <a:r>
                        <a:rPr lang="en-US" sz="600" u="sng" strike="noStrike">
                          <a:effectLst/>
                          <a:latin typeface="Helvetica" panose="020B0604020202020204"/>
                          <a:cs typeface="Helvetica" panose="020B0604020202020204"/>
                          <a:hlinkClick r:id="rId146"/>
                        </a:rPr>
                        <a:t>National Council for Mental Wellbeing</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$12,727.6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47"/>
                        </a:rPr>
                        <a:t>Prepared Hero</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$2,517.3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48"/>
                        </a:rPr>
                        <a:t>All It Takes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$1,106.1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49"/>
                        </a:rPr>
                        <a:t>My Medic</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$626.8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50"/>
                        </a:rPr>
                        <a:t>Okta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$418.2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51"/>
                        </a:rPr>
                        <a:t>Qualia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$276.2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52"/>
                        </a:rPr>
                        <a:t>Lee Greenwood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$175.1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53"/>
                        </a:rPr>
                        <a:t>Pacagen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$123.0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706186222"/>
                  </a:ext>
                </a:extLst>
              </a:tr>
              <a:tr h="109468">
                <a:tc>
                  <a:txBody>
                    <a:bodyPr/>
                    <a:lstStyle/>
                    <a:p>
                      <a:pPr algn="l" fontAlgn="ctr"/>
                      <a:r>
                        <a:rPr lang="en-US" sz="600" u="sng" strike="noStrike">
                          <a:effectLst/>
                          <a:latin typeface="Helvetica" panose="020B0604020202020204"/>
                          <a:cs typeface="Helvetica" panose="020B0604020202020204"/>
                          <a:hlinkClick r:id="rId154"/>
                        </a:rPr>
                        <a:t>Fanatics Sportsbook</a:t>
                      </a:r>
                      <a:endParaRPr lang="en-US" sz="600" b="0" i="0" u="sng" strike="noStrike">
                        <a:solidFill>
                          <a:srgbClr val="002060"/>
                        </a:solidFill>
                        <a:effectLst/>
                        <a:latin typeface="Helvetica" panose="020B0604020202020204"/>
                        <a:cs typeface="Helvetica" panose="020B0604020202020204"/>
                      </a:endParaRPr>
                    </a:p>
                  </a:txBody>
                  <a:tcPr marL="0" marR="0" marT="0" marB="0" anchor="ctr"/>
                </a:tc>
                <a:tc>
                  <a:txBody>
                    <a:bodyPr/>
                    <a:lstStyle/>
                    <a:p>
                      <a:pPr algn="r" fontAlgn="b"/>
                      <a:r>
                        <a:rPr lang="en-US" sz="600" u="none" strike="noStrike">
                          <a:effectLst/>
                          <a:latin typeface="Helvetica" panose="020B0604020202020204"/>
                          <a:cs typeface="Helvetica" panose="020B0604020202020204"/>
                        </a:rPr>
                        <a:t>$11,697.3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55"/>
                        </a:rPr>
                        <a:t>Pact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$2,309.7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56"/>
                        </a:rPr>
                        <a:t>Truth and Courage PAC</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$1,078.1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57"/>
                        </a:rPr>
                        <a:t>Dayforce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$623.8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58"/>
                        </a:rPr>
                        <a:t>Trumpy Trout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$417.3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59"/>
                        </a:rPr>
                        <a:t>Doggie Hush</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$274.5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60"/>
                        </a:rPr>
                        <a:t>Tiziana Life Sciences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$174.4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61"/>
                        </a:rPr>
                        <a:t>Posh Peanut </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$121.5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395908234"/>
                  </a:ext>
                </a:extLst>
              </a:tr>
              <a:tr h="109468">
                <a:tc>
                  <a:txBody>
                    <a:bodyPr/>
                    <a:lstStyle/>
                    <a:p>
                      <a:pPr algn="l" fontAlgn="b"/>
                      <a:r>
                        <a:rPr lang="en-US" sz="600" u="sng" strike="noStrike">
                          <a:effectLst/>
                          <a:latin typeface="Helvetica" panose="020B0604020202020204"/>
                          <a:cs typeface="Helvetica" panose="020B0604020202020204"/>
                          <a:hlinkClick r:id="rId162"/>
                        </a:rPr>
                        <a:t>Jolie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$10,497.7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63"/>
                        </a:rPr>
                        <a:t>Incogni</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$2,180.8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64"/>
                        </a:rPr>
                        <a:t>Revival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$1,075.4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65"/>
                        </a:rPr>
                        <a:t>Jack Archer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$616.3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66"/>
                        </a:rPr>
                        <a:t>TRX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$416.3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67"/>
                        </a:rPr>
                        <a:t>My Life In A Book</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$267.4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68"/>
                        </a:rPr>
                        <a:t>flyExclusive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$174.1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69"/>
                        </a:rPr>
                        <a:t>Sunrise Flour Mill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$120.1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247350095"/>
                  </a:ext>
                </a:extLst>
              </a:tr>
              <a:tr h="123899">
                <a:tc>
                  <a:txBody>
                    <a:bodyPr/>
                    <a:lstStyle/>
                    <a:p>
                      <a:pPr algn="l" fontAlgn="b"/>
                      <a:r>
                        <a:rPr lang="en-US" sz="600" u="sng" strike="noStrike">
                          <a:effectLst/>
                          <a:latin typeface="Helvetica" panose="020B0604020202020204"/>
                          <a:cs typeface="Helvetica" panose="020B0604020202020204"/>
                          <a:hlinkClick r:id="rId170"/>
                        </a:rPr>
                        <a:t>Dose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$10,002.0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1"/>
                        </a:rPr>
                        <a:t>Everglow</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$2,134.4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2"/>
                        </a:rPr>
                        <a:t>Republican Jewish Coalition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$1,052.2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3"/>
                        </a:rPr>
                        <a:t>GrowTrax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$589.5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4"/>
                        </a:rPr>
                        <a:t>Skinesa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$410.6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5"/>
                        </a:rPr>
                        <a:t>Great Lakes Conservatives Fund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$263.0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6"/>
                        </a:rPr>
                        <a:t>Trinity Biotech</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$172.2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7"/>
                        </a:rPr>
                        <a:t>Aptevo Therapeutics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$119.0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67555426"/>
                  </a:ext>
                </a:extLst>
              </a:tr>
              <a:tr h="109468">
                <a:tc>
                  <a:txBody>
                    <a:bodyPr/>
                    <a:lstStyle/>
                    <a:p>
                      <a:pPr algn="l" fontAlgn="b"/>
                      <a:r>
                        <a:rPr lang="en-US" sz="600" u="sng" strike="noStrike">
                          <a:effectLst/>
                          <a:latin typeface="Helvetica" panose="020B0604020202020204"/>
                          <a:cs typeface="Helvetica" panose="020B0604020202020204"/>
                          <a:hlinkClick r:id="rId178"/>
                        </a:rPr>
                        <a:t>Zepbound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$9,968.6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9"/>
                        </a:rPr>
                        <a:t>Truth Social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$2,129.3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0"/>
                        </a:rPr>
                        <a:t>Set-Rite Plumbing</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$1,014.1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1"/>
                        </a:rPr>
                        <a:t>Origin Investments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$589.5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2"/>
                        </a:rPr>
                        <a:t>Rhoback</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$409.6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3"/>
                        </a:rPr>
                        <a:t>Sleep Masters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$262.2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4"/>
                        </a:rPr>
                        <a:t>Infinite Reality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$171.6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5"/>
                        </a:rPr>
                        <a:t>DC Defenders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$117.5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14703043"/>
                  </a:ext>
                </a:extLst>
              </a:tr>
              <a:tr h="109468">
                <a:tc>
                  <a:txBody>
                    <a:bodyPr/>
                    <a:lstStyle/>
                    <a:p>
                      <a:pPr algn="l" fontAlgn="b"/>
                      <a:r>
                        <a:rPr lang="en-US" sz="600" u="sng" strike="noStrike">
                          <a:effectLst/>
                          <a:latin typeface="Helvetica" panose="020B0604020202020204"/>
                          <a:cs typeface="Helvetica" panose="020B0604020202020204"/>
                          <a:hlinkClick r:id="rId114"/>
                        </a:rPr>
                        <a:t>IFLO</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$9,223.9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6"/>
                        </a:rPr>
                        <a:t>Chamberlain University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$2,108.0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7"/>
                        </a:rPr>
                        <a:t>Replenza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$995.4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8"/>
                        </a:rPr>
                        <a:t>Goldline Fine Jewelers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$568.5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89"/>
                        </a:rPr>
                        <a:t>Puppy Food Bank</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$403.1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1"/>
                        </a:rPr>
                        <a:t>Brio Water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$261.1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90"/>
                        </a:rPr>
                        <a:t>Doctor Butler's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$171.1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91"/>
                        </a:rPr>
                        <a:t>PersonalInjury.com</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$116.6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67884993"/>
                  </a:ext>
                </a:extLst>
              </a:tr>
              <a:tr h="109468">
                <a:tc>
                  <a:txBody>
                    <a:bodyPr/>
                    <a:lstStyle/>
                    <a:p>
                      <a:pPr algn="l" fontAlgn="b"/>
                      <a:r>
                        <a:rPr lang="en-US" sz="600" u="sng" strike="noStrike">
                          <a:effectLst/>
                          <a:latin typeface="Helvetica" panose="020B0604020202020204"/>
                          <a:cs typeface="Helvetica" panose="020B0604020202020204"/>
                          <a:hlinkClick r:id="rId192"/>
                        </a:rPr>
                        <a:t>FinanceBuzz</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$9,198.1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93"/>
                        </a:rPr>
                        <a:t>Minky Couture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$2,101.1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94"/>
                        </a:rPr>
                        <a:t>Shop LC</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$981.7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95"/>
                        </a:rPr>
                        <a:t>Aday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$565.0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none" strike="noStrike">
                          <a:effectLst/>
                          <a:latin typeface="Helvetica" panose="020B0604020202020204"/>
                          <a:cs typeface="Helvetica" panose="020B0604020202020204"/>
                        </a:rPr>
                        <a:t>Turkey Tourism</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$397.6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71"/>
                        </a:rPr>
                        <a:t>Revzilla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$261.0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96"/>
                        </a:rPr>
                        <a:t>Simpler Hair Color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$167.2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97"/>
                        </a:rPr>
                        <a:t>Vision Marine Technologies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$116.0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249144417"/>
                  </a:ext>
                </a:extLst>
              </a:tr>
              <a:tr h="109468">
                <a:tc>
                  <a:txBody>
                    <a:bodyPr/>
                    <a:lstStyle/>
                    <a:p>
                      <a:pPr algn="l" fontAlgn="b"/>
                      <a:r>
                        <a:rPr lang="en-US" sz="600" u="sng" strike="noStrike">
                          <a:effectLst/>
                          <a:latin typeface="Helvetica" panose="020B0604020202020204"/>
                          <a:cs typeface="Helvetica" panose="020B0604020202020204"/>
                          <a:hlinkClick r:id="rId198"/>
                        </a:rPr>
                        <a:t>Paze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$8,630.8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99"/>
                        </a:rPr>
                        <a:t>Historic Victory Coins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$2,085.0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00"/>
                        </a:rPr>
                        <a:t>Save50</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$936.6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01"/>
                        </a:rPr>
                        <a:t>NUFABRX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$562.8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02"/>
                        </a:rPr>
                        <a:t>Tea Forte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$396.5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03"/>
                        </a:rPr>
                        <a:t>Ice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$257.3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04"/>
                        </a:rPr>
                        <a:t>Soudah Peaks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$166.4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05"/>
                        </a:rPr>
                        <a:t>Banco Pichincha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$115.5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912841218"/>
                  </a:ext>
                </a:extLst>
              </a:tr>
              <a:tr h="100921">
                <a:tc>
                  <a:txBody>
                    <a:bodyPr/>
                    <a:lstStyle/>
                    <a:p>
                      <a:pPr algn="l" fontAlgn="b"/>
                      <a:r>
                        <a:rPr lang="en-US" sz="600" u="sng" strike="noStrike">
                          <a:effectLst/>
                          <a:latin typeface="Helvetica" panose="020B0604020202020204"/>
                          <a:cs typeface="Helvetica" panose="020B0604020202020204"/>
                          <a:hlinkClick r:id="rId206"/>
                        </a:rPr>
                        <a:t>Squad Busters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$8,602.1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07"/>
                        </a:rPr>
                        <a:t>Kapitus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$1,976.4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08"/>
                        </a:rPr>
                        <a:t>Blissy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$915.2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09"/>
                        </a:rPr>
                        <a:t>Metagenics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$555.6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10"/>
                        </a:rPr>
                        <a:t>CoverageX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$396.0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11"/>
                        </a:rPr>
                        <a:t>The University of Texas at Dallas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$252.4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12"/>
                        </a:rPr>
                        <a:t>On Location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$165.3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13"/>
                        </a:rPr>
                        <a:t>DebtMD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$114.4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708673236"/>
                  </a:ext>
                </a:extLst>
              </a:tr>
              <a:tr h="109468">
                <a:tc>
                  <a:txBody>
                    <a:bodyPr/>
                    <a:lstStyle/>
                    <a:p>
                      <a:pPr algn="l" fontAlgn="b"/>
                      <a:r>
                        <a:rPr lang="en-US" sz="600" u="sng" strike="noStrike">
                          <a:effectLst/>
                          <a:latin typeface="Helvetica" panose="020B0604020202020204"/>
                          <a:cs typeface="Helvetica" panose="020B0604020202020204"/>
                          <a:hlinkClick r:id="rId214"/>
                        </a:rPr>
                        <a:t>Nutrl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$8,256.3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15"/>
                        </a:rPr>
                        <a:t>bella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$1,967.8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16"/>
                        </a:rPr>
                        <a:t>Nordic Naturals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$890.6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17"/>
                        </a:rPr>
                        <a:t>Sun West Mortgage Company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$551.0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18"/>
                        </a:rPr>
                        <a:t>Digital Innovation for America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$385.2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19"/>
                        </a:rPr>
                        <a:t>Elastic </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$247.6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20"/>
                        </a:rPr>
                        <a:t>Alliance Entertainment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$163.1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21"/>
                        </a:rPr>
                        <a:t>Enlivex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$113.6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905509539"/>
                  </a:ext>
                </a:extLst>
              </a:tr>
              <a:tr h="109468">
                <a:tc>
                  <a:txBody>
                    <a:bodyPr/>
                    <a:lstStyle/>
                    <a:p>
                      <a:pPr algn="l" fontAlgn="b"/>
                      <a:r>
                        <a:rPr lang="en-US" sz="600" u="sng" strike="noStrike">
                          <a:effectLst/>
                          <a:latin typeface="Helvetica" panose="020B0604020202020204"/>
                          <a:cs typeface="Helvetica" panose="020B0604020202020204"/>
                          <a:hlinkClick r:id="rId222"/>
                        </a:rPr>
                        <a:t>Velsipity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$8,049.0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23"/>
                        </a:rPr>
                        <a:t>INVEGA HAFYERA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$1,953.8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24"/>
                        </a:rPr>
                        <a:t>TAO Clean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$874.3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25"/>
                        </a:rPr>
                        <a:t>ARCA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$548.4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26"/>
                        </a:rPr>
                        <a:t>Pets &amp; People Together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$370.5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27"/>
                        </a:rPr>
                        <a:t>East Coast Appliance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$247.1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20"/>
                        </a:rPr>
                        <a:t>Celligence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$162.1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28"/>
                        </a:rPr>
                        <a:t>CRIMPiT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$111.8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4126195353"/>
                  </a:ext>
                </a:extLst>
              </a:tr>
              <a:tr h="109468">
                <a:tc>
                  <a:txBody>
                    <a:bodyPr/>
                    <a:lstStyle/>
                    <a:p>
                      <a:pPr algn="l" fontAlgn="b"/>
                      <a:r>
                        <a:rPr lang="en-US" sz="600" u="sng" strike="noStrike">
                          <a:effectLst/>
                          <a:latin typeface="Helvetica" panose="020B0604020202020204"/>
                          <a:cs typeface="Helvetica" panose="020B0604020202020204"/>
                          <a:hlinkClick r:id="rId229"/>
                        </a:rPr>
                        <a:t>Thesis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$7,543.8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30"/>
                        </a:rPr>
                        <a:t>Feetures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$1,951.7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31"/>
                        </a:rPr>
                        <a:t>VMC</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$858.3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32"/>
                        </a:rPr>
                        <a:t>CBIZ</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$547.2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33"/>
                        </a:rPr>
                        <a:t>No On 33</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$368.5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none" strike="noStrike">
                          <a:effectLst/>
                          <a:latin typeface="Helvetica" panose="020B0604020202020204"/>
                          <a:cs typeface="Helvetica" panose="020B0604020202020204"/>
                        </a:rPr>
                        <a:t>Yes on 35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$245.0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34"/>
                        </a:rPr>
                        <a:t>Michigan Panthers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$162.1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35"/>
                        </a:rPr>
                        <a:t>Holiball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$111.4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995649812"/>
                  </a:ext>
                </a:extLst>
              </a:tr>
              <a:tr h="109468">
                <a:tc>
                  <a:txBody>
                    <a:bodyPr/>
                    <a:lstStyle/>
                    <a:p>
                      <a:pPr algn="l" fontAlgn="b"/>
                      <a:r>
                        <a:rPr lang="en-US" sz="600" u="sng" strike="noStrike">
                          <a:effectLst/>
                          <a:latin typeface="Helvetica" panose="020B0604020202020204"/>
                          <a:cs typeface="Helvetica" panose="020B0604020202020204"/>
                          <a:hlinkClick r:id="rId236"/>
                        </a:rPr>
                        <a:t>Dogs Inc</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$7,432.7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37"/>
                        </a:rPr>
                        <a:t>BRUNT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$1,944.7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38"/>
                        </a:rPr>
                        <a:t>Kind Science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$857.5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39"/>
                        </a:rPr>
                        <a:t>VitaHustle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$544.8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40"/>
                        </a:rPr>
                        <a:t>American Society of Radiologic Technologies </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$360.8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41"/>
                        </a:rPr>
                        <a:t>FeatherSnap</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$241.4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42"/>
                        </a:rPr>
                        <a:t>Old Glory Bank</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$161.7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43"/>
                        </a:rPr>
                        <a:t>Healthcare For Action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$110.6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40393469"/>
                  </a:ext>
                </a:extLst>
              </a:tr>
              <a:tr h="109468">
                <a:tc>
                  <a:txBody>
                    <a:bodyPr/>
                    <a:lstStyle/>
                    <a:p>
                      <a:pPr algn="l" fontAlgn="b"/>
                      <a:r>
                        <a:rPr lang="en-US" sz="600" u="sng" strike="noStrike">
                          <a:effectLst/>
                          <a:latin typeface="Helvetica" panose="020B0604020202020204"/>
                          <a:cs typeface="Helvetica" panose="020B0604020202020204"/>
                          <a:hlinkClick r:id="rId244"/>
                        </a:rPr>
                        <a:t>American Values 2024</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$7,319.3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45"/>
                        </a:rPr>
                        <a:t>EDF Action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$1,897.3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46"/>
                        </a:rPr>
                        <a:t>CERAMAX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$851.2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47"/>
                        </a:rPr>
                        <a:t>GoldStandardX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$543.3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48"/>
                        </a:rPr>
                        <a:t>CookUnity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$354.1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9"/>
                        </a:rPr>
                        <a:t>Raisin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$235.7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49"/>
                        </a:rPr>
                        <a:t>Syndicate Smokedown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$160.2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50"/>
                        </a:rPr>
                        <a:t>point.me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$108.4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65173603"/>
                  </a:ext>
                </a:extLst>
              </a:tr>
              <a:tr h="109468">
                <a:tc>
                  <a:txBody>
                    <a:bodyPr/>
                    <a:lstStyle/>
                    <a:p>
                      <a:pPr algn="l" fontAlgn="b"/>
                      <a:r>
                        <a:rPr lang="en-US" sz="600" u="sng" strike="noStrike">
                          <a:effectLst/>
                          <a:latin typeface="Helvetica" panose="020B0604020202020204"/>
                          <a:cs typeface="Helvetica" panose="020B0604020202020204"/>
                          <a:hlinkClick r:id="rId251"/>
                        </a:rPr>
                        <a:t>Dr.Marty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$7,140.8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52"/>
                        </a:rPr>
                        <a:t>Graza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$1,877.3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53"/>
                        </a:rPr>
                        <a:t>Win It Back PAC</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$847.5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54"/>
                        </a:rPr>
                        <a:t>Simple Modern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$538.9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55"/>
                        </a:rPr>
                        <a:t>Delta Sigma Theta Sorority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$353.5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9"/>
                        </a:rPr>
                        <a:t>Doctor's Choice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$235.3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56"/>
                        </a:rPr>
                        <a:t>Stander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$158.9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57"/>
                        </a:rPr>
                        <a:t>Alta Global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$108.1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810337658"/>
                  </a:ext>
                </a:extLst>
              </a:tr>
              <a:tr h="109468">
                <a:tc>
                  <a:txBody>
                    <a:bodyPr/>
                    <a:lstStyle/>
                    <a:p>
                      <a:pPr algn="l" fontAlgn="b"/>
                      <a:r>
                        <a:rPr lang="en-US" sz="600" u="sng" strike="noStrike">
                          <a:effectLst/>
                          <a:latin typeface="Helvetica" panose="020B0604020202020204"/>
                          <a:cs typeface="Helvetica" panose="020B0604020202020204"/>
                          <a:hlinkClick r:id="rId258"/>
                        </a:rPr>
                        <a:t>Caraway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$6,948.6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59"/>
                        </a:rPr>
                        <a:t>LLT Management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$1,836.0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60"/>
                        </a:rPr>
                        <a:t>Mill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$828.2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61"/>
                        </a:rPr>
                        <a:t>Coign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$536.1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62"/>
                        </a:rPr>
                        <a:t>Felo</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$352.7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63"/>
                        </a:rPr>
                        <a:t>Stur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$233.2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64"/>
                        </a:rPr>
                        <a:t>Clocks and Colours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$158.4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65"/>
                        </a:rPr>
                        <a:t>bioAffinity Technologies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$106.2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292279811"/>
                  </a:ext>
                </a:extLst>
              </a:tr>
              <a:tr h="102464">
                <a:tc>
                  <a:txBody>
                    <a:bodyPr/>
                    <a:lstStyle/>
                    <a:p>
                      <a:pPr algn="l" fontAlgn="b"/>
                      <a:r>
                        <a:rPr lang="en-US" sz="600" u="sng" strike="noStrike">
                          <a:effectLst/>
                          <a:latin typeface="Helvetica" panose="020B0604020202020204"/>
                          <a:cs typeface="Helvetica" panose="020B0604020202020204"/>
                          <a:hlinkClick r:id="rId266"/>
                        </a:rPr>
                        <a:t>Eroxon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$6,465.7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67"/>
                        </a:rPr>
                        <a:t>1Password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$1,835.6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68"/>
                        </a:rPr>
                        <a:t>Mercy Chefs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$827.3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69"/>
                        </a:rPr>
                        <a:t>CHALKBOARD</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$535.5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70"/>
                        </a:rPr>
                        <a:t>Financial Services Forum</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$347.9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9"/>
                        </a:rPr>
                        <a:t>Fist Assist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$232.3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71"/>
                        </a:rPr>
                        <a:t>Students for Life of America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$155.5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72"/>
                        </a:rPr>
                        <a:t>Better Life Science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$105.7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81140019"/>
                  </a:ext>
                </a:extLst>
              </a:tr>
              <a:tr h="109468">
                <a:tc>
                  <a:txBody>
                    <a:bodyPr/>
                    <a:lstStyle/>
                    <a:p>
                      <a:pPr algn="l" fontAlgn="b"/>
                      <a:r>
                        <a:rPr lang="en-US" sz="600" u="sng" strike="noStrike">
                          <a:effectLst/>
                          <a:latin typeface="Helvetica" panose="020B0604020202020204"/>
                          <a:cs typeface="Helvetica" panose="020B0604020202020204"/>
                          <a:hlinkClick r:id="rId273"/>
                        </a:rPr>
                        <a:t>Reliance Medicare Helpline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$6,242.6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74"/>
                        </a:rPr>
                        <a:t>ZYMFENTRA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$1,767.7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none" strike="noStrike">
                          <a:effectLst/>
                          <a:latin typeface="Helvetica" panose="020B0604020202020204"/>
                          <a:cs typeface="Helvetica" panose="020B0604020202020204"/>
                        </a:rPr>
                        <a:t>WINSENATE</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$812.9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75"/>
                        </a:rPr>
                        <a:t>StandWithUkraine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$529.7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76"/>
                        </a:rPr>
                        <a:t>Beyond Yoga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$343.9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none" strike="noStrike">
                          <a:effectLst/>
                          <a:latin typeface="Helvetica" panose="020B0604020202020204"/>
                          <a:cs typeface="Helvetica" panose="020B0604020202020204"/>
                          <a:hlinkClick r:id="rId139"/>
                        </a:rPr>
                        <a:t>Anti-Psychopath PAC</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$228.7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77"/>
                        </a:rPr>
                        <a:t>Fable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$154.8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78"/>
                        </a:rPr>
                        <a:t>UNEEKOR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$104.5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605329142"/>
                  </a:ext>
                </a:extLst>
              </a:tr>
              <a:tr h="124448">
                <a:tc>
                  <a:txBody>
                    <a:bodyPr/>
                    <a:lstStyle/>
                    <a:p>
                      <a:pPr algn="l" fontAlgn="b"/>
                      <a:r>
                        <a:rPr lang="en-US" sz="600" u="sng" strike="noStrike">
                          <a:effectLst/>
                          <a:latin typeface="Helvetica" panose="020B0604020202020204"/>
                          <a:cs typeface="Helvetica" panose="020B0604020202020204"/>
                          <a:hlinkClick r:id="rId279"/>
                        </a:rPr>
                        <a:t>AliExpress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$6,228.8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80"/>
                        </a:rPr>
                        <a:t>Boarderie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$1,766.9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81"/>
                        </a:rPr>
                        <a:t>Mortgage Matchup</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$812.1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82"/>
                        </a:rPr>
                        <a:t>City Beauty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$526.4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83"/>
                        </a:rPr>
                        <a:t>Picanova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$342.5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139"/>
                        </a:rPr>
                        <a:t>American Tax Services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$226.9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84"/>
                        </a:rPr>
                        <a:t>Campbell Risk Management </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$151.9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85"/>
                        </a:rPr>
                        <a:t>Energy Fuels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$104.3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186376494"/>
                  </a:ext>
                </a:extLst>
              </a:tr>
              <a:tr h="109468">
                <a:tc>
                  <a:txBody>
                    <a:bodyPr/>
                    <a:lstStyle/>
                    <a:p>
                      <a:pPr algn="l" fontAlgn="b"/>
                      <a:r>
                        <a:rPr lang="en-US" sz="600" u="sng" strike="noStrike">
                          <a:effectLst/>
                          <a:latin typeface="Helvetica" panose="020B0604020202020204"/>
                          <a:cs typeface="Helvetica" panose="020B0604020202020204"/>
                          <a:hlinkClick r:id="rId286"/>
                        </a:rPr>
                        <a:t>BMG360</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$5,722.0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87"/>
                        </a:rPr>
                        <a:t>Little Spoon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$1,762.9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88"/>
                        </a:rPr>
                        <a:t>Charlotte's Web</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$809.9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89"/>
                        </a:rPr>
                        <a:t>Chalkless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$526.3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0"/>
                        </a:rPr>
                        <a:t>Nella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$341.1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1"/>
                        </a:rPr>
                        <a:t>Squishmallows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$222.9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2"/>
                        </a:rPr>
                        <a:t>CF Nutrition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$150.4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3"/>
                        </a:rPr>
                        <a:t>The GLD Shop</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$103.9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659661221"/>
                  </a:ext>
                </a:extLst>
              </a:tr>
              <a:tr h="109468">
                <a:tc>
                  <a:txBody>
                    <a:bodyPr/>
                    <a:lstStyle/>
                    <a:p>
                      <a:pPr algn="l" fontAlgn="b"/>
                      <a:r>
                        <a:rPr lang="en-US" sz="600" u="sng" strike="noStrike">
                          <a:effectLst/>
                          <a:latin typeface="Helvetica" panose="020B0604020202020204"/>
                          <a:cs typeface="Helvetica" panose="020B0604020202020204"/>
                          <a:hlinkClick r:id="rId220"/>
                        </a:rPr>
                        <a:t>Lumineux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$5,704.5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4"/>
                        </a:rPr>
                        <a:t>Angel's Envy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$1,742.3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5"/>
                        </a:rPr>
                        <a:t>USAging</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$809.5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6"/>
                        </a:rPr>
                        <a:t>Treda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$516.6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7"/>
                        </a:rPr>
                        <a:t>Two Blind Brothers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$334.6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8"/>
                        </a:rPr>
                        <a:t>Can-Fite BioPharma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$222.3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299"/>
                        </a:rPr>
                        <a:t>Poder Latinx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$150.2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00"/>
                        </a:rPr>
                        <a:t>Z Modular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$103.8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964080183"/>
                  </a:ext>
                </a:extLst>
              </a:tr>
              <a:tr h="109468">
                <a:tc>
                  <a:txBody>
                    <a:bodyPr/>
                    <a:lstStyle/>
                    <a:p>
                      <a:pPr algn="l" fontAlgn="b"/>
                      <a:r>
                        <a:rPr lang="en-US" sz="600" u="sng" strike="noStrike">
                          <a:effectLst/>
                          <a:latin typeface="Helvetica" panose="020B0604020202020204"/>
                          <a:cs typeface="Helvetica" panose="020B0604020202020204"/>
                          <a:hlinkClick r:id="rId301"/>
                        </a:rPr>
                        <a:t>Horsepower Duck</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$5,677.7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02"/>
                        </a:rPr>
                        <a:t>Plus500</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$1,727.6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03"/>
                        </a:rPr>
                        <a:t>UPrinting</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$802.7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04"/>
                        </a:rPr>
                        <a:t>Cushion Lab</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$516.5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05"/>
                        </a:rPr>
                        <a:t>Horsepower Scrubber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$334.0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06"/>
                        </a:rPr>
                        <a:t>Strauss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$219.9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07"/>
                        </a:rPr>
                        <a:t>Flipazoo Magic Tails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$149.1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08"/>
                        </a:rPr>
                        <a:t>First Liberty Institute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$103.8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838778240"/>
                  </a:ext>
                </a:extLst>
              </a:tr>
              <a:tr h="109468">
                <a:tc>
                  <a:txBody>
                    <a:bodyPr/>
                    <a:lstStyle/>
                    <a:p>
                      <a:pPr algn="l" fontAlgn="b"/>
                      <a:r>
                        <a:rPr lang="en-US" sz="600" u="sng" strike="noStrike">
                          <a:effectLst/>
                          <a:latin typeface="Helvetica" panose="020B0604020202020204"/>
                          <a:cs typeface="Helvetica" panose="020B0604020202020204"/>
                          <a:hlinkClick r:id="rId309"/>
                        </a:rPr>
                        <a:t>Zuke's</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$5,643.5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10"/>
                        </a:rPr>
                        <a:t>Alloy</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$1,723.0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11"/>
                        </a:rPr>
                        <a:t>TURTLEBOX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$799.6</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12"/>
                        </a:rPr>
                        <a:t>Project Freedom</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$510.9</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13"/>
                        </a:rPr>
                        <a:t>Howard Capital Management</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$333.1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14"/>
                        </a:rPr>
                        <a:t>Fisher Traction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$217.2</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15"/>
                        </a:rPr>
                        <a:t>Remind Magazine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$148.4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16"/>
                        </a:rPr>
                        <a:t>Miracle Made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$103.0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997671505"/>
                  </a:ext>
                </a:extLst>
              </a:tr>
              <a:tr h="100482">
                <a:tc>
                  <a:txBody>
                    <a:bodyPr/>
                    <a:lstStyle/>
                    <a:p>
                      <a:pPr algn="l" fontAlgn="b"/>
                      <a:r>
                        <a:rPr lang="en-US" sz="600" u="sng" strike="noStrike">
                          <a:effectLst/>
                          <a:latin typeface="Helvetica" panose="020B0604020202020204"/>
                          <a:cs typeface="Helvetica" panose="020B0604020202020204"/>
                          <a:hlinkClick r:id="rId317"/>
                        </a:rPr>
                        <a:t>Opill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$5,033.1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18"/>
                        </a:rPr>
                        <a:t>Abracadabra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$1,691.7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19"/>
                        </a:rPr>
                        <a:t>FALSCARA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$789.7</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20"/>
                        </a:rPr>
                        <a:t>THOR Kitchen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$509.1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21"/>
                        </a:rPr>
                        <a:t>Manta Sleep</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$331.3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22"/>
                        </a:rPr>
                        <a:t>Matsato</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$213.1</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23"/>
                        </a:rPr>
                        <a:t>Nexalin </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$147.5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24"/>
                        </a:rPr>
                        <a:t>Comfort Peace &amp; Freedom</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$101.5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590922273"/>
                  </a:ext>
                </a:extLst>
              </a:tr>
              <a:tr h="109468">
                <a:tc>
                  <a:txBody>
                    <a:bodyPr/>
                    <a:lstStyle/>
                    <a:p>
                      <a:pPr algn="l" fontAlgn="b"/>
                      <a:r>
                        <a:rPr lang="en-US" sz="600" u="sng" strike="noStrike">
                          <a:effectLst/>
                          <a:latin typeface="Helvetica" panose="020B0604020202020204"/>
                          <a:cs typeface="Helvetica" panose="020B0604020202020204"/>
                          <a:hlinkClick r:id="rId325"/>
                        </a:rPr>
                        <a:t>Pepper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$5,031.8</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rPr>
                        <a:t>UFL</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$1,688.3</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26"/>
                        </a:rPr>
                        <a:t>ENHERTU Rx</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$789.4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27"/>
                        </a:rPr>
                        <a:t>Woxer</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$493.0</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28"/>
                        </a:rPr>
                        <a:t>Dairy Farmers of Wisconsin</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$330.5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29"/>
                        </a:rPr>
                        <a:t>Gem</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$212.5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30"/>
                        </a:rPr>
                        <a:t>RYZE</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$146.4</a:t>
                      </a:r>
                      <a:endParaRPr lang="en-US" sz="600" b="0" i="0" u="none" strike="noStrike">
                        <a:solidFill>
                          <a:srgbClr val="002060"/>
                        </a:solidFill>
                        <a:effectLst/>
                        <a:latin typeface="Helvetica" panose="020B0604020202020204"/>
                        <a:cs typeface="Helvetica" panose="020B0604020202020204"/>
                      </a:endParaRPr>
                    </a:p>
                  </a:txBody>
                  <a:tcPr marL="0" marR="0" marT="0" marB="0" anchor="b"/>
                </a:tc>
                <a:tc>
                  <a:txBody>
                    <a:bodyPr/>
                    <a:lstStyle/>
                    <a:p>
                      <a:pPr algn="l" fontAlgn="b"/>
                      <a:r>
                        <a:rPr lang="en-US" sz="600" u="sng" strike="noStrike">
                          <a:effectLst/>
                          <a:latin typeface="Helvetica" panose="020B0604020202020204"/>
                          <a:cs typeface="Helvetica" panose="020B0604020202020204"/>
                          <a:hlinkClick r:id="rId331"/>
                        </a:rPr>
                        <a:t>Zomedica</a:t>
                      </a:r>
                      <a:endParaRPr lang="en-US" sz="600" b="0" i="0" u="sng" strike="noStrike">
                        <a:solidFill>
                          <a:srgbClr val="002060"/>
                        </a:solidFill>
                        <a:effectLst/>
                        <a:latin typeface="Helvetica" panose="020B0604020202020204"/>
                        <a:cs typeface="Helvetica" panose="020B0604020202020204"/>
                      </a:endParaRPr>
                    </a:p>
                  </a:txBody>
                  <a:tcPr marL="0" marR="0" marT="0" marB="0" anchor="b"/>
                </a:tc>
                <a:tc>
                  <a:txBody>
                    <a:bodyPr/>
                    <a:lstStyle/>
                    <a:p>
                      <a:pPr algn="r" fontAlgn="b"/>
                      <a:r>
                        <a:rPr lang="en-US" sz="600" u="none" strike="noStrike">
                          <a:effectLst/>
                          <a:latin typeface="Helvetica" panose="020B0604020202020204"/>
                          <a:cs typeface="Helvetica" panose="020B0604020202020204"/>
                        </a:rPr>
                        <a:t>$100.5</a:t>
                      </a:r>
                      <a:endParaRPr lang="en-US" sz="600" b="0" i="0" u="none" strike="noStrike">
                        <a:solidFill>
                          <a:srgbClr val="002060"/>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770383015"/>
                  </a:ext>
                </a:extLst>
              </a:tr>
            </a:tbl>
          </a:graphicData>
        </a:graphic>
      </p:graphicFrame>
      <p:sp>
        <p:nvSpPr>
          <p:cNvPr id="3" name="TextBox 2">
            <a:extLst>
              <a:ext uri="{FF2B5EF4-FFF2-40B4-BE49-F238E27FC236}">
                <a16:creationId xmlns:a16="http://schemas.microsoft.com/office/drawing/2014/main" id="{08069AD5-AE2D-F5AC-D43A-19BA9E4306BC}"/>
              </a:ext>
            </a:extLst>
          </p:cNvPr>
          <p:cNvSpPr txBox="1"/>
          <p:nvPr/>
        </p:nvSpPr>
        <p:spPr>
          <a:xfrm>
            <a:off x="443797" y="6226634"/>
            <a:ext cx="861672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2/10/25, 1/1/24-12/31/24. TV spend includes national cable TV, broadcast TV, Spanish language cable TV, Spanish language broadcast TV, streaming TV. Brands reflect those with TV spend over $100K. The above</a:t>
            </a:r>
            <a:r>
              <a:rPr lang="en-US" sz="700">
                <a:solidFill>
                  <a:srgbClr val="1F1A62"/>
                </a:solidFill>
                <a:latin typeface="Helvetica" pitchFamily="2" charset="0"/>
                <a:ea typeface="Open Sans" panose="020B0606030504020204" pitchFamily="34" charset="0"/>
                <a:cs typeface="Open Sans" panose="020B0606030504020204" pitchFamily="34" charset="0"/>
              </a:rPr>
              <a:t> chart represents the full list of new advertisers, including direct-to-consumer brands.</a:t>
            </a:r>
            <a:endParaRPr kumimoji="0" lang="fr-FR"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77614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5DD5A-F006-52B7-A1D7-2FC54108E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CC6AFBBF-3F24-6F57-2AE2-1CA2550053D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0907546F-1AD9-2D3B-9427-000678077C5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3" name="Rectangle 12">
            <a:extLst>
              <a:ext uri="{FF2B5EF4-FFF2-40B4-BE49-F238E27FC236}">
                <a16:creationId xmlns:a16="http://schemas.microsoft.com/office/drawing/2014/main" id="{0FE77CD0-D035-A609-7F7F-2AE0EDEFA99C}"/>
              </a:ext>
            </a:extLst>
          </p:cNvPr>
          <p:cNvSpPr/>
          <p:nvPr/>
        </p:nvSpPr>
        <p:spPr>
          <a:xfrm>
            <a:off x="156393" y="146459"/>
            <a:ext cx="1191117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The </a:t>
            </a: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Direct-to-Consumer segment</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 continues to drive new entrants with </a:t>
            </a: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112 brands </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across 23 categories, spending over $</a:t>
            </a:r>
            <a:r>
              <a:rPr lang="en-US" sz="2400" b="1">
                <a:solidFill>
                  <a:srgbClr val="1F1A62"/>
                </a:solidFill>
                <a:latin typeface="Helvetica" pitchFamily="2" charset="0"/>
              </a:rPr>
              <a:t>200</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 million in 2024</a:t>
            </a:r>
          </a:p>
        </p:txBody>
      </p:sp>
      <p:sp>
        <p:nvSpPr>
          <p:cNvPr id="17" name="TextBox 16">
            <a:extLst>
              <a:ext uri="{FF2B5EF4-FFF2-40B4-BE49-F238E27FC236}">
                <a16:creationId xmlns:a16="http://schemas.microsoft.com/office/drawing/2014/main" id="{FC18F463-3C4F-BB77-79CB-8596C620DF50}"/>
              </a:ext>
            </a:extLst>
          </p:cNvPr>
          <p:cNvSpPr txBox="1"/>
          <p:nvPr/>
        </p:nvSpPr>
        <p:spPr>
          <a:xfrm>
            <a:off x="554181" y="1051855"/>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FY 2024 New National Multiscreen TV DTC Advertisers</a:t>
            </a:r>
          </a:p>
        </p:txBody>
      </p:sp>
      <p:sp>
        <p:nvSpPr>
          <p:cNvPr id="5" name="Text Placeholder 3">
            <a:extLst>
              <a:ext uri="{FF2B5EF4-FFF2-40B4-BE49-F238E27FC236}">
                <a16:creationId xmlns:a16="http://schemas.microsoft.com/office/drawing/2014/main" id="{C1D7579E-A000-8C0C-A0A1-33CD25319050}"/>
              </a:ext>
            </a:extLst>
          </p:cNvPr>
          <p:cNvSpPr txBox="1">
            <a:spLocks/>
          </p:cNvSpPr>
          <p:nvPr/>
        </p:nvSpPr>
        <p:spPr>
          <a:xfrm>
            <a:off x="8766689" y="1027955"/>
            <a:ext cx="3109961" cy="303102"/>
          </a:xfrm>
          <a:prstGeom prst="rect">
            <a:avLst/>
          </a:prstGeom>
          <a:solidFill>
            <a:srgbClr val="1F1A62"/>
          </a:solidFill>
          <a:ln>
            <a:solidFill>
              <a:srgbClr val="1F1A62"/>
            </a:solidFill>
          </a:ln>
        </p:spPr>
        <p:txBody>
          <a:bodyPr vert="horz" anchor="ctr"/>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To click through to a brand’s website, view in ‘slide show’ and click on the respective link.</a:t>
            </a:r>
          </a:p>
        </p:txBody>
      </p:sp>
      <p:sp>
        <p:nvSpPr>
          <p:cNvPr id="18" name="Rectangle: Rounded Corners 17">
            <a:extLst>
              <a:ext uri="{FF2B5EF4-FFF2-40B4-BE49-F238E27FC236}">
                <a16:creationId xmlns:a16="http://schemas.microsoft.com/office/drawing/2014/main" id="{68E5F687-6F94-4F0D-A2A0-9802CE98FD01}"/>
              </a:ext>
            </a:extLst>
          </p:cNvPr>
          <p:cNvSpPr/>
          <p:nvPr/>
        </p:nvSpPr>
        <p:spPr>
          <a:xfrm>
            <a:off x="67388" y="5314643"/>
            <a:ext cx="9493623" cy="891756"/>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C36146A2-985A-4E38-B615-DEA61C946375}"/>
              </a:ext>
            </a:extLst>
          </p:cNvPr>
          <p:cNvSpPr/>
          <p:nvPr/>
        </p:nvSpPr>
        <p:spPr>
          <a:xfrm>
            <a:off x="9646262" y="5276325"/>
            <a:ext cx="2414424" cy="1005258"/>
          </a:xfrm>
          <a:prstGeom prst="roundRect">
            <a:avLst/>
          </a:prstGeom>
          <a:solidFill>
            <a:srgbClr val="00BFF2"/>
          </a:solidFill>
          <a:ln w="12700">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5" name="TextBox 44">
            <a:extLst>
              <a:ext uri="{FF2B5EF4-FFF2-40B4-BE49-F238E27FC236}">
                <a16:creationId xmlns:a16="http://schemas.microsoft.com/office/drawing/2014/main" id="{D9EBAF30-273B-49B1-B952-0B3210421376}"/>
              </a:ext>
            </a:extLst>
          </p:cNvPr>
          <p:cNvSpPr txBox="1"/>
          <p:nvPr/>
        </p:nvSpPr>
        <p:spPr>
          <a:xfrm>
            <a:off x="9755781" y="5306988"/>
            <a:ext cx="221376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DTC brands accounted for </a:t>
            </a:r>
            <a:r>
              <a:rPr lang="en-US" sz="1400" b="1">
                <a:solidFill>
                  <a:srgbClr val="FFE600"/>
                </a:solidFill>
                <a:latin typeface="Helvetica" panose="020B0604020202020204" pitchFamily="34" charset="0"/>
                <a:cs typeface="Helvetica" panose="020B0604020202020204" pitchFamily="34" charset="0"/>
              </a:rPr>
              <a:t>33</a:t>
            </a:r>
            <a:r>
              <a:rPr kumimoji="0" lang="en-US" sz="1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 </a:t>
            </a: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total new TV advertisers and </a:t>
            </a:r>
            <a:r>
              <a:rPr kumimoji="0" lang="en-US" sz="1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14%</a:t>
            </a:r>
            <a:r>
              <a:rPr kumimoji="0" lang="en-US" sz="1400" b="0"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total TV spend</a:t>
            </a:r>
          </a:p>
        </p:txBody>
      </p:sp>
      <p:sp>
        <p:nvSpPr>
          <p:cNvPr id="46" name="TextBox 45">
            <a:extLst>
              <a:ext uri="{FF2B5EF4-FFF2-40B4-BE49-F238E27FC236}">
                <a16:creationId xmlns:a16="http://schemas.microsoft.com/office/drawing/2014/main" id="{9D5DBAFC-E4AB-45B4-B048-4B09B71D9893}"/>
              </a:ext>
            </a:extLst>
          </p:cNvPr>
          <p:cNvSpPr txBox="1"/>
          <p:nvPr/>
        </p:nvSpPr>
        <p:spPr>
          <a:xfrm>
            <a:off x="443797" y="6183245"/>
            <a:ext cx="450078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Logos represent a sampling of new national TV DTC advertisers</a:t>
            </a:r>
          </a:p>
        </p:txBody>
      </p:sp>
      <p:pic>
        <p:nvPicPr>
          <p:cNvPr id="34" name="Picture 33">
            <a:hlinkClick r:id="rId4"/>
            <a:extLst>
              <a:ext uri="{FF2B5EF4-FFF2-40B4-BE49-F238E27FC236}">
                <a16:creationId xmlns:a16="http://schemas.microsoft.com/office/drawing/2014/main" id="{5FB0919A-1C14-2FAC-68C8-7067A09398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980" y="5395198"/>
            <a:ext cx="1767784" cy="176779"/>
          </a:xfrm>
          <a:prstGeom prst="rect">
            <a:avLst/>
          </a:prstGeom>
        </p:spPr>
      </p:pic>
      <p:pic>
        <p:nvPicPr>
          <p:cNvPr id="42" name="Picture 41">
            <a:hlinkClick r:id="rId6"/>
            <a:extLst>
              <a:ext uri="{FF2B5EF4-FFF2-40B4-BE49-F238E27FC236}">
                <a16:creationId xmlns:a16="http://schemas.microsoft.com/office/drawing/2014/main" id="{A3AFAAB8-E4B2-87BF-18CE-E219BE5F542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168180" y="5613744"/>
            <a:ext cx="1319111" cy="310015"/>
          </a:xfrm>
          <a:prstGeom prst="rect">
            <a:avLst/>
          </a:prstGeom>
        </p:spPr>
      </p:pic>
      <p:pic>
        <p:nvPicPr>
          <p:cNvPr id="44" name="Picture 43">
            <a:hlinkClick r:id="rId8"/>
            <a:extLst>
              <a:ext uri="{FF2B5EF4-FFF2-40B4-BE49-F238E27FC236}">
                <a16:creationId xmlns:a16="http://schemas.microsoft.com/office/drawing/2014/main" id="{BEBFC7C3-986F-CA76-9753-5B64EB3A0AB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0548" y="5638667"/>
            <a:ext cx="1249621" cy="184603"/>
          </a:xfrm>
          <a:prstGeom prst="rect">
            <a:avLst/>
          </a:prstGeom>
        </p:spPr>
      </p:pic>
      <p:pic>
        <p:nvPicPr>
          <p:cNvPr id="47" name="Picture 46">
            <a:hlinkClick r:id="rId10"/>
            <a:extLst>
              <a:ext uri="{FF2B5EF4-FFF2-40B4-BE49-F238E27FC236}">
                <a16:creationId xmlns:a16="http://schemas.microsoft.com/office/drawing/2014/main" id="{C503A32D-9601-8FFE-7820-84864CD81A86}"/>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3996046" y="5743327"/>
            <a:ext cx="1432722" cy="496488"/>
          </a:xfrm>
          <a:prstGeom prst="rect">
            <a:avLst/>
          </a:prstGeom>
        </p:spPr>
      </p:pic>
      <p:pic>
        <p:nvPicPr>
          <p:cNvPr id="48" name="Picture 6" descr="Lumineux Oral Essentials™">
            <a:hlinkClick r:id="rId12"/>
            <a:extLst>
              <a:ext uri="{FF2B5EF4-FFF2-40B4-BE49-F238E27FC236}">
                <a16:creationId xmlns:a16="http://schemas.microsoft.com/office/drawing/2014/main" id="{4FF74CAA-B266-BA72-F50D-DF44F0F473C2}"/>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355633" y="5620416"/>
            <a:ext cx="1177157" cy="5583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hlinkClick r:id="rId14"/>
            <a:extLst>
              <a:ext uri="{FF2B5EF4-FFF2-40B4-BE49-F238E27FC236}">
                <a16:creationId xmlns:a16="http://schemas.microsoft.com/office/drawing/2014/main" id="{2C2A5452-62FE-6B39-5B33-FA41F841516B}"/>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b="-15001"/>
          <a:stretch/>
        </p:blipFill>
        <p:spPr bwMode="auto">
          <a:xfrm>
            <a:off x="8316184" y="5373411"/>
            <a:ext cx="1259341" cy="3019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Pact - Town &amp; Country Village">
            <a:hlinkClick r:id="rId16"/>
            <a:extLst>
              <a:ext uri="{FF2B5EF4-FFF2-40B4-BE49-F238E27FC236}">
                <a16:creationId xmlns:a16="http://schemas.microsoft.com/office/drawing/2014/main" id="{B704D418-F558-5DF3-9030-CC8A56E6C88C}"/>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448902" y="5824632"/>
            <a:ext cx="771190" cy="29371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Yrefy Logo">
            <a:hlinkClick r:id="rId18"/>
            <a:extLst>
              <a:ext uri="{FF2B5EF4-FFF2-40B4-BE49-F238E27FC236}">
                <a16:creationId xmlns:a16="http://schemas.microsoft.com/office/drawing/2014/main" id="{356C3900-AE70-C7D5-71CF-C6C7F1090F43}"/>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276027" y="5278547"/>
            <a:ext cx="1109685" cy="51785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hlinkClick r:id="rId20"/>
            <a:extLst>
              <a:ext uri="{FF2B5EF4-FFF2-40B4-BE49-F238E27FC236}">
                <a16:creationId xmlns:a16="http://schemas.microsoft.com/office/drawing/2014/main" id="{EADF6F40-59AD-22C9-BEBB-BB5919441F9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74852" y="5944436"/>
            <a:ext cx="1586664" cy="174533"/>
          </a:xfrm>
          <a:prstGeom prst="rect">
            <a:avLst/>
          </a:prstGeom>
        </p:spPr>
      </p:pic>
      <p:pic>
        <p:nvPicPr>
          <p:cNvPr id="12" name="Picture 2" descr="Maker Faire | Mill Food Recycler">
            <a:hlinkClick r:id="rId22"/>
            <a:extLst>
              <a:ext uri="{FF2B5EF4-FFF2-40B4-BE49-F238E27FC236}">
                <a16:creationId xmlns:a16="http://schemas.microsoft.com/office/drawing/2014/main" id="{8C73E93C-11C2-A4B4-9E3F-594172DF2B22}"/>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327543" y="5721614"/>
            <a:ext cx="574929" cy="3832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Amazon.com: Lemme">
            <a:hlinkClick r:id="rId24"/>
            <a:extLst>
              <a:ext uri="{FF2B5EF4-FFF2-40B4-BE49-F238E27FC236}">
                <a16:creationId xmlns:a16="http://schemas.microsoft.com/office/drawing/2014/main" id="{E9E80A00-12C8-E046-0C1B-B884A005C190}"/>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2183950" y="5338185"/>
            <a:ext cx="1165583" cy="2822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8" descr="Sundays for Dogs Review 2025: We Put It to the Test">
            <a:hlinkClick r:id="rId26"/>
            <a:extLst>
              <a:ext uri="{FF2B5EF4-FFF2-40B4-BE49-F238E27FC236}">
                <a16:creationId xmlns:a16="http://schemas.microsoft.com/office/drawing/2014/main" id="{45920B89-35F9-A29D-7AAF-DA90EB36FD11}"/>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5129955" y="5377076"/>
            <a:ext cx="1118498" cy="3226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mazon.com: Matsato">
            <a:hlinkClick r:id="rId28"/>
            <a:extLst>
              <a:ext uri="{FF2B5EF4-FFF2-40B4-BE49-F238E27FC236}">
                <a16:creationId xmlns:a16="http://schemas.microsoft.com/office/drawing/2014/main" id="{AB3EB884-261A-6E4B-24AA-065077A70212}"/>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p:blipFill>
        <p:spPr bwMode="auto">
          <a:xfrm>
            <a:off x="2676895" y="5946619"/>
            <a:ext cx="1349231" cy="213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itNipBox">
            <a:hlinkClick r:id="rId30"/>
            <a:extLst>
              <a:ext uri="{FF2B5EF4-FFF2-40B4-BE49-F238E27FC236}">
                <a16:creationId xmlns:a16="http://schemas.microsoft.com/office/drawing/2014/main" id="{310BB6D6-3BD6-5210-9650-CB899A85F05A}"/>
              </a:ext>
            </a:extLst>
          </p:cNvPr>
          <p:cNvPicPr>
            <a:picLocks noChangeAspect="1" noChangeArrowheads="1"/>
          </p:cNvPicPr>
          <p:nvPr/>
        </p:nvPicPr>
        <p:blipFill>
          <a:blip r:embed="rId3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670" y="5446027"/>
            <a:ext cx="874282" cy="8742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affy.com | 40+ Mouth-Watering Flavors | Authentic Saltwater Taffy">
            <a:hlinkClick r:id="rId32"/>
            <a:extLst>
              <a:ext uri="{FF2B5EF4-FFF2-40B4-BE49-F238E27FC236}">
                <a16:creationId xmlns:a16="http://schemas.microsoft.com/office/drawing/2014/main" id="{9326A44A-51CA-1CEC-CC4D-FD48A794387B}"/>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r="-283"/>
          <a:stretch/>
        </p:blipFill>
        <p:spPr bwMode="auto">
          <a:xfrm>
            <a:off x="7103846" y="5734144"/>
            <a:ext cx="1204438" cy="4252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ity Beauty - YouTube">
            <a:hlinkClick r:id="rId34"/>
            <a:extLst>
              <a:ext uri="{FF2B5EF4-FFF2-40B4-BE49-F238E27FC236}">
                <a16:creationId xmlns:a16="http://schemas.microsoft.com/office/drawing/2014/main" id="{49B7E15F-E428-A1B1-46DC-79144DE50F31}"/>
              </a:ext>
            </a:extLst>
          </p:cNvPr>
          <p:cNvPicPr>
            <a:picLocks noChangeAspect="1" noChangeArrowheads="1"/>
          </p:cNvPicPr>
          <p:nvPr/>
        </p:nvPicPr>
        <p:blipFill>
          <a:blip r:embed="rId3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11681" y="5299917"/>
            <a:ext cx="671166" cy="6711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descr="Shop Comfortable Women's Boxer Briefs, Shorts, &amp; Underwear | Woxer">
            <a:hlinkClick r:id="rId36"/>
            <a:extLst>
              <a:ext uri="{FF2B5EF4-FFF2-40B4-BE49-F238E27FC236}">
                <a16:creationId xmlns:a16="http://schemas.microsoft.com/office/drawing/2014/main" id="{209E84FD-64F3-E891-2C1F-95913D8FD6E3}"/>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6325978" y="5388052"/>
            <a:ext cx="909803" cy="2236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mazon.com: Manta Sleep">
            <a:hlinkClick r:id="rId38"/>
            <a:extLst>
              <a:ext uri="{FF2B5EF4-FFF2-40B4-BE49-F238E27FC236}">
                <a16:creationId xmlns:a16="http://schemas.microsoft.com/office/drawing/2014/main" id="{BE35450B-7067-1D5F-5BC8-3CD095704788}"/>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a:stretch/>
        </p:blipFill>
        <p:spPr bwMode="auto">
          <a:xfrm>
            <a:off x="4079641" y="5376209"/>
            <a:ext cx="974511" cy="4470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5FA626-9AFB-36E5-FB43-547BBB19CB93}"/>
              </a:ext>
            </a:extLst>
          </p:cNvPr>
          <p:cNvSpPr txBox="1"/>
          <p:nvPr/>
        </p:nvSpPr>
        <p:spPr>
          <a:xfrm>
            <a:off x="378845" y="6322776"/>
            <a:ext cx="1181315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2/10/25, 1/1/24-12/31/24. TV spend includes national cable TV, broadcast TV, Spanish language cable TV, Spanish language broadcast TV, streaming TV. Brands reflect those with TV spend over $100K. </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1" name="Table 10">
            <a:extLst>
              <a:ext uri="{FF2B5EF4-FFF2-40B4-BE49-F238E27FC236}">
                <a16:creationId xmlns:a16="http://schemas.microsoft.com/office/drawing/2014/main" id="{BA82E36A-F3F8-7059-FB60-FF226D3F0904}"/>
              </a:ext>
            </a:extLst>
          </p:cNvPr>
          <p:cNvGraphicFramePr>
            <a:graphicFrameLocks noGrp="1"/>
          </p:cNvGraphicFramePr>
          <p:nvPr>
            <p:extLst>
              <p:ext uri="{D42A27DB-BD31-4B8C-83A1-F6EECF244321}">
                <p14:modId xmlns:p14="http://schemas.microsoft.com/office/powerpoint/2010/main" val="4037040907"/>
              </p:ext>
            </p:extLst>
          </p:nvPr>
        </p:nvGraphicFramePr>
        <p:xfrm>
          <a:off x="156393" y="1351725"/>
          <a:ext cx="11813155" cy="3905558"/>
        </p:xfrm>
        <a:graphic>
          <a:graphicData uri="http://schemas.openxmlformats.org/drawingml/2006/table">
            <a:tbl>
              <a:tblPr>
                <a:tableStyleId>{5C22544A-7EE6-4342-B048-85BDC9FD1C3A}</a:tableStyleId>
              </a:tblPr>
              <a:tblGrid>
                <a:gridCol w="1011286">
                  <a:extLst>
                    <a:ext uri="{9D8B030D-6E8A-4147-A177-3AD203B41FA5}">
                      <a16:colId xmlns:a16="http://schemas.microsoft.com/office/drawing/2014/main" val="1128660174"/>
                    </a:ext>
                  </a:extLst>
                </a:gridCol>
                <a:gridCol w="1193587">
                  <a:extLst>
                    <a:ext uri="{9D8B030D-6E8A-4147-A177-3AD203B41FA5}">
                      <a16:colId xmlns:a16="http://schemas.microsoft.com/office/drawing/2014/main" val="1455154261"/>
                    </a:ext>
                  </a:extLst>
                </a:gridCol>
                <a:gridCol w="611349">
                  <a:extLst>
                    <a:ext uri="{9D8B030D-6E8A-4147-A177-3AD203B41FA5}">
                      <a16:colId xmlns:a16="http://schemas.microsoft.com/office/drawing/2014/main" val="2399096452"/>
                    </a:ext>
                  </a:extLst>
                </a:gridCol>
                <a:gridCol w="1174179">
                  <a:extLst>
                    <a:ext uri="{9D8B030D-6E8A-4147-A177-3AD203B41FA5}">
                      <a16:colId xmlns:a16="http://schemas.microsoft.com/office/drawing/2014/main" val="4104547322"/>
                    </a:ext>
                  </a:extLst>
                </a:gridCol>
                <a:gridCol w="1242106">
                  <a:extLst>
                    <a:ext uri="{9D8B030D-6E8A-4147-A177-3AD203B41FA5}">
                      <a16:colId xmlns:a16="http://schemas.microsoft.com/office/drawing/2014/main" val="1070884020"/>
                    </a:ext>
                  </a:extLst>
                </a:gridCol>
                <a:gridCol w="562829">
                  <a:extLst>
                    <a:ext uri="{9D8B030D-6E8A-4147-A177-3AD203B41FA5}">
                      <a16:colId xmlns:a16="http://schemas.microsoft.com/office/drawing/2014/main" val="3497632284"/>
                    </a:ext>
                  </a:extLst>
                </a:gridCol>
                <a:gridCol w="1242106">
                  <a:extLst>
                    <a:ext uri="{9D8B030D-6E8A-4147-A177-3AD203B41FA5}">
                      <a16:colId xmlns:a16="http://schemas.microsoft.com/office/drawing/2014/main" val="3459939174"/>
                    </a:ext>
                  </a:extLst>
                </a:gridCol>
                <a:gridCol w="1222699">
                  <a:extLst>
                    <a:ext uri="{9D8B030D-6E8A-4147-A177-3AD203B41FA5}">
                      <a16:colId xmlns:a16="http://schemas.microsoft.com/office/drawing/2014/main" val="44862524"/>
                    </a:ext>
                  </a:extLst>
                </a:gridCol>
                <a:gridCol w="611349">
                  <a:extLst>
                    <a:ext uri="{9D8B030D-6E8A-4147-A177-3AD203B41FA5}">
                      <a16:colId xmlns:a16="http://schemas.microsoft.com/office/drawing/2014/main" val="2286816106"/>
                    </a:ext>
                  </a:extLst>
                </a:gridCol>
                <a:gridCol w="1096547">
                  <a:extLst>
                    <a:ext uri="{9D8B030D-6E8A-4147-A177-3AD203B41FA5}">
                      <a16:colId xmlns:a16="http://schemas.microsoft.com/office/drawing/2014/main" val="3195333724"/>
                    </a:ext>
                  </a:extLst>
                </a:gridCol>
                <a:gridCol w="1261514">
                  <a:extLst>
                    <a:ext uri="{9D8B030D-6E8A-4147-A177-3AD203B41FA5}">
                      <a16:colId xmlns:a16="http://schemas.microsoft.com/office/drawing/2014/main" val="2319636945"/>
                    </a:ext>
                  </a:extLst>
                </a:gridCol>
                <a:gridCol w="583604">
                  <a:extLst>
                    <a:ext uri="{9D8B030D-6E8A-4147-A177-3AD203B41FA5}">
                      <a16:colId xmlns:a16="http://schemas.microsoft.com/office/drawing/2014/main" val="1022668811"/>
                    </a:ext>
                  </a:extLst>
                </a:gridCol>
              </a:tblGrid>
              <a:tr h="142890">
                <a:tc>
                  <a:txBody>
                    <a:bodyPr/>
                    <a:lstStyle/>
                    <a:p>
                      <a:pPr algn="ctr" fontAlgn="ctr"/>
                      <a:r>
                        <a:rPr lang="en-US" sz="900" u="none" strike="noStrike">
                          <a:solidFill>
                            <a:schemeClr val="bg1"/>
                          </a:solidFill>
                          <a:effectLst/>
                          <a:latin typeface="Helvetica" panose="020B0604020202020204"/>
                          <a:cs typeface="Helvetica" panose="020B0604020202020204"/>
                        </a:rPr>
                        <a:t>Brand</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Category</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 (000)</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Brand</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Category</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 (000)</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Brand</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Category</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 (000)</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Brand</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Category</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tc>
                  <a:txBody>
                    <a:bodyPr/>
                    <a:lstStyle/>
                    <a:p>
                      <a:pPr algn="ctr" fontAlgn="ctr"/>
                      <a:r>
                        <a:rPr lang="en-US" sz="900" u="none" strike="noStrike">
                          <a:solidFill>
                            <a:schemeClr val="bg1"/>
                          </a:solidFill>
                          <a:effectLst/>
                          <a:latin typeface="Helvetica" panose="020B0604020202020204"/>
                          <a:cs typeface="Helvetica" panose="020B0604020202020204"/>
                        </a:rPr>
                        <a:t>$$$ (000)</a:t>
                      </a:r>
                      <a:endParaRPr lang="en-US" sz="900" b="1" i="0" u="none" strike="noStrike">
                        <a:solidFill>
                          <a:schemeClr val="bg1"/>
                        </a:solidFill>
                        <a:effectLst/>
                        <a:latin typeface="Helvetica" panose="020B0604020202020204"/>
                        <a:cs typeface="Helvetica" panose="020B0604020202020204"/>
                      </a:endParaRPr>
                    </a:p>
                  </a:txBody>
                  <a:tcPr marL="0" marR="0" marT="0" marB="0" anchor="ctr">
                    <a:solidFill>
                      <a:srgbClr val="ED3C8D"/>
                    </a:solidFill>
                  </a:tcPr>
                </a:tc>
                <a:extLst>
                  <a:ext uri="{0D108BD9-81ED-4DB2-BD59-A6C34878D82A}">
                    <a16:rowId xmlns:a16="http://schemas.microsoft.com/office/drawing/2014/main" val="133864585"/>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4">
                            <a:extLst>
                              <a:ext uri="{A12FA001-AC4F-418D-AE19-62706E023703}">
                                <ahyp:hlinkClr xmlns:ahyp="http://schemas.microsoft.com/office/drawing/2018/hyperlinkcolor" val="tx"/>
                              </a:ext>
                            </a:extLst>
                          </a:hlinkClick>
                        </a:rPr>
                        <a:t>Honeylove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$43,646.6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40">
                            <a:extLst>
                              <a:ext uri="{A12FA001-AC4F-418D-AE19-62706E023703}">
                                <ahyp:hlinkClr xmlns:ahyp="http://schemas.microsoft.com/office/drawing/2018/hyperlinkcolor" val="tx"/>
                              </a:ext>
                            </a:extLst>
                          </a:hlinkClick>
                        </a:rPr>
                        <a:t>Blue Man Pills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$1,369.6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41">
                            <a:extLst>
                              <a:ext uri="{A12FA001-AC4F-418D-AE19-62706E023703}">
                                <ahyp:hlinkClr xmlns:ahyp="http://schemas.microsoft.com/office/drawing/2018/hyperlinkcolor" val="tx"/>
                              </a:ext>
                            </a:extLst>
                          </a:hlinkClick>
                        </a:rPr>
                        <a:t>Simple Modern</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$538.9</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28">
                            <a:extLst>
                              <a:ext uri="{A12FA001-AC4F-418D-AE19-62706E023703}">
                                <ahyp:hlinkClr xmlns:ahyp="http://schemas.microsoft.com/office/drawing/2018/hyperlinkcolor" val="tx"/>
                              </a:ext>
                            </a:extLst>
                          </a:hlinkClick>
                        </a:rPr>
                        <a:t>Matsato</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Kitchenware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$213.1</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081606951"/>
                  </a:ext>
                </a:extLst>
              </a:tr>
              <a:tr h="134381">
                <a:tc>
                  <a:txBody>
                    <a:bodyPr/>
                    <a:lstStyle/>
                    <a:p>
                      <a:pPr algn="l" fontAlgn="ctr"/>
                      <a:r>
                        <a:rPr lang="en-US" sz="800" u="sng" strike="noStrike">
                          <a:solidFill>
                            <a:srgbClr val="1F1A62"/>
                          </a:solidFill>
                          <a:effectLst/>
                          <a:latin typeface="Helvetica" panose="020B0604020202020204"/>
                          <a:cs typeface="Helvetica" panose="020B0604020202020204"/>
                          <a:hlinkClick r:id="rId42">
                            <a:extLst>
                              <a:ext uri="{A12FA001-AC4F-418D-AE19-62706E023703}">
                                <ahyp:hlinkClr xmlns:ahyp="http://schemas.microsoft.com/office/drawing/2018/hyperlinkcolor" val="tx"/>
                              </a:ext>
                            </a:extLst>
                          </a:hlinkClick>
                        </a:rPr>
                        <a:t>Fanatics Sportsbook</a:t>
                      </a:r>
                      <a:endParaRPr lang="en-US" sz="800" b="0" i="0" u="sng" strike="noStrike">
                        <a:solidFill>
                          <a:srgbClr val="1F1A62"/>
                        </a:solidFill>
                        <a:effectLst/>
                        <a:latin typeface="Helvetica" panose="020B0604020202020204"/>
                        <a:cs typeface="Helvetica" panose="020B0604020202020204"/>
                      </a:endParaRPr>
                    </a:p>
                  </a:txBody>
                  <a:tcPr marL="0" marR="0" marT="0" marB="0" anchor="ctr"/>
                </a:tc>
                <a:tc>
                  <a:txBody>
                    <a:bodyPr/>
                    <a:lstStyle/>
                    <a:p>
                      <a:pPr algn="l" fontAlgn="b"/>
                      <a:r>
                        <a:rPr lang="en-US" sz="800" u="none" strike="noStrike">
                          <a:solidFill>
                            <a:srgbClr val="1F1A62"/>
                          </a:solidFill>
                          <a:effectLst/>
                          <a:latin typeface="Helvetica" panose="020B0604020202020204"/>
                          <a:cs typeface="Helvetica" panose="020B0604020202020204"/>
                        </a:rPr>
                        <a:t>Gambling</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$11,697.3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43">
                            <a:extLst>
                              <a:ext uri="{A12FA001-AC4F-418D-AE19-62706E023703}">
                                <ahyp:hlinkClr xmlns:ahyp="http://schemas.microsoft.com/office/drawing/2018/hyperlinkcolor" val="tx"/>
                              </a:ext>
                            </a:extLst>
                          </a:hlinkClick>
                        </a:rPr>
                        <a:t>Kinder's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Food</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$1,342.8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44">
                            <a:extLst>
                              <a:ext uri="{A12FA001-AC4F-418D-AE19-62706E023703}">
                                <ahyp:hlinkClr xmlns:ahyp="http://schemas.microsoft.com/office/drawing/2018/hyperlinkcolor" val="tx"/>
                              </a:ext>
                            </a:extLst>
                          </a:hlinkClick>
                        </a:rPr>
                        <a:t>CHALKBOARD</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Gambling</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$535.5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45">
                            <a:extLst>
                              <a:ext uri="{A12FA001-AC4F-418D-AE19-62706E023703}">
                                <ahyp:hlinkClr xmlns:ahyp="http://schemas.microsoft.com/office/drawing/2018/hyperlinkcolor" val="tx"/>
                              </a:ext>
                            </a:extLst>
                          </a:hlinkClick>
                        </a:rPr>
                        <a:t>Gem</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$212.5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872628626"/>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46">
                            <a:extLst>
                              <a:ext uri="{A12FA001-AC4F-418D-AE19-62706E023703}">
                                <ahyp:hlinkClr xmlns:ahyp="http://schemas.microsoft.com/office/drawing/2018/hyperlinkcolor" val="tx"/>
                              </a:ext>
                            </a:extLst>
                          </a:hlinkClick>
                        </a:rPr>
                        <a:t>Jolie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$10,497.7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4">
                            <a:extLst>
                              <a:ext uri="{A12FA001-AC4F-418D-AE19-62706E023703}">
                                <ahyp:hlinkClr xmlns:ahyp="http://schemas.microsoft.com/office/drawing/2018/hyperlinkcolor" val="tx"/>
                              </a:ext>
                            </a:extLst>
                          </a:hlinkClick>
                        </a:rPr>
                        <a:t>Branch</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 Furnishing</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$1,292.2</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34">
                            <a:extLst>
                              <a:ext uri="{A12FA001-AC4F-418D-AE19-62706E023703}">
                                <ahyp:hlinkClr xmlns:ahyp="http://schemas.microsoft.com/office/drawing/2018/hyperlinkcolor" val="tx"/>
                              </a:ext>
                            </a:extLst>
                          </a:hlinkClick>
                        </a:rPr>
                        <a:t>City Beauty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$526.4</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47">
                            <a:extLst>
                              <a:ext uri="{A12FA001-AC4F-418D-AE19-62706E023703}">
                                <ahyp:hlinkClr xmlns:ahyp="http://schemas.microsoft.com/office/drawing/2018/hyperlinkcolor" val="tx"/>
                              </a:ext>
                            </a:extLst>
                          </a:hlinkClick>
                        </a:rPr>
                        <a:t>Odele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$207.2</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113976527"/>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48">
                            <a:extLst>
                              <a:ext uri="{A12FA001-AC4F-418D-AE19-62706E023703}">
                                <ahyp:hlinkClr xmlns:ahyp="http://schemas.microsoft.com/office/drawing/2018/hyperlinkcolor" val="tx"/>
                              </a:ext>
                            </a:extLst>
                          </a:hlinkClick>
                        </a:rPr>
                        <a:t>Dose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$10,002.0</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49">
                            <a:extLst>
                              <a:ext uri="{A12FA001-AC4F-418D-AE19-62706E023703}">
                                <ahyp:hlinkClr xmlns:ahyp="http://schemas.microsoft.com/office/drawing/2018/hyperlinkcolor" val="tx"/>
                              </a:ext>
                            </a:extLst>
                          </a:hlinkClick>
                        </a:rPr>
                        <a:t>Beekman 1802</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$1,220.5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50">
                            <a:extLst>
                              <a:ext uri="{A12FA001-AC4F-418D-AE19-62706E023703}">
                                <ahyp:hlinkClr xmlns:ahyp="http://schemas.microsoft.com/office/drawing/2018/hyperlinkcolor" val="tx"/>
                              </a:ext>
                            </a:extLst>
                          </a:hlinkClick>
                        </a:rPr>
                        <a:t>Cushion Lab</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$516.5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51">
                            <a:extLst>
                              <a:ext uri="{A12FA001-AC4F-418D-AE19-62706E023703}">
                                <ahyp:hlinkClr xmlns:ahyp="http://schemas.microsoft.com/office/drawing/2018/hyperlinkcolor" val="tx"/>
                              </a:ext>
                            </a:extLst>
                          </a:hlinkClick>
                        </a:rPr>
                        <a:t>HLTH Code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$205.0</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548964383"/>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52">
                            <a:extLst>
                              <a:ext uri="{A12FA001-AC4F-418D-AE19-62706E023703}">
                                <ahyp:hlinkClr xmlns:ahyp="http://schemas.microsoft.com/office/drawing/2018/hyperlinkcolor" val="tx"/>
                              </a:ext>
                            </a:extLst>
                          </a:hlinkClick>
                        </a:rPr>
                        <a:t>Thesis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$7,543.8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53">
                            <a:extLst>
                              <a:ext uri="{A12FA001-AC4F-418D-AE19-62706E023703}">
                                <ahyp:hlinkClr xmlns:ahyp="http://schemas.microsoft.com/office/drawing/2018/hyperlinkcolor" val="tx"/>
                              </a:ext>
                            </a:extLst>
                          </a:hlinkClick>
                        </a:rPr>
                        <a:t>The Wellness Company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$1,179.1</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54">
                            <a:extLst>
                              <a:ext uri="{A12FA001-AC4F-418D-AE19-62706E023703}">
                                <ahyp:hlinkClr xmlns:ahyp="http://schemas.microsoft.com/office/drawing/2018/hyperlinkcolor" val="tx"/>
                              </a:ext>
                            </a:extLst>
                          </a:hlinkClick>
                        </a:rPr>
                        <a:t>THOR Kitchen</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Kitchenware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$509.1</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55">
                            <a:extLst>
                              <a:ext uri="{A12FA001-AC4F-418D-AE19-62706E023703}">
                                <ahyp:hlinkClr xmlns:ahyp="http://schemas.microsoft.com/office/drawing/2018/hyperlinkcolor" val="tx"/>
                              </a:ext>
                            </a:extLst>
                          </a:hlinkClick>
                        </a:rPr>
                        <a:t>Liquid Rubber</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 Improvement</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$199.6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406916682"/>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56">
                            <a:extLst>
                              <a:ext uri="{A12FA001-AC4F-418D-AE19-62706E023703}">
                                <ahyp:hlinkClr xmlns:ahyp="http://schemas.microsoft.com/office/drawing/2018/hyperlinkcolor" val="tx"/>
                              </a:ext>
                            </a:extLst>
                          </a:hlinkClick>
                        </a:rPr>
                        <a:t>Dr.Marty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$7,140.8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57">
                            <a:extLst>
                              <a:ext uri="{A12FA001-AC4F-418D-AE19-62706E023703}">
                                <ahyp:hlinkClr xmlns:ahyp="http://schemas.microsoft.com/office/drawing/2018/hyperlinkcolor" val="tx"/>
                              </a:ext>
                            </a:extLst>
                          </a:hlinkClick>
                        </a:rPr>
                        <a:t>Revival</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 Furnishing</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$1,075.4</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36">
                            <a:extLst>
                              <a:ext uri="{A12FA001-AC4F-418D-AE19-62706E023703}">
                                <ahyp:hlinkClr xmlns:ahyp="http://schemas.microsoft.com/office/drawing/2018/hyperlinkcolor" val="tx"/>
                              </a:ext>
                            </a:extLst>
                          </a:hlinkClick>
                        </a:rPr>
                        <a:t>Woxer</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$493.0</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58">
                            <a:extLst>
                              <a:ext uri="{A12FA001-AC4F-418D-AE19-62706E023703}">
                                <ahyp:hlinkClr xmlns:ahyp="http://schemas.microsoft.com/office/drawing/2018/hyperlinkcolor" val="tx"/>
                              </a:ext>
                            </a:extLst>
                          </a:hlinkClick>
                        </a:rPr>
                        <a:t>Inspira</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$197.1</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4159367285"/>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59">
                            <a:extLst>
                              <a:ext uri="{A12FA001-AC4F-418D-AE19-62706E023703}">
                                <ahyp:hlinkClr xmlns:ahyp="http://schemas.microsoft.com/office/drawing/2018/hyperlinkcolor" val="tx"/>
                              </a:ext>
                            </a:extLst>
                          </a:hlinkClick>
                        </a:rPr>
                        <a:t>Caraway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Kitchenware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$6,948.6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60">
                            <a:extLst>
                              <a:ext uri="{A12FA001-AC4F-418D-AE19-62706E023703}">
                                <ahyp:hlinkClr xmlns:ahyp="http://schemas.microsoft.com/office/drawing/2018/hyperlinkcolor" val="tx"/>
                              </a:ext>
                            </a:extLst>
                          </a:hlinkClick>
                        </a:rPr>
                        <a:t>Blissy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$915.2</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61">
                            <a:extLst>
                              <a:ext uri="{A12FA001-AC4F-418D-AE19-62706E023703}">
                                <ahyp:hlinkClr xmlns:ahyp="http://schemas.microsoft.com/office/drawing/2018/hyperlinkcolor" val="tx"/>
                              </a:ext>
                            </a:extLst>
                          </a:hlinkClick>
                        </a:rPr>
                        <a:t>JEWLR</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$480.5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62">
                            <a:extLst>
                              <a:ext uri="{A12FA001-AC4F-418D-AE19-62706E023703}">
                                <ahyp:hlinkClr xmlns:ahyp="http://schemas.microsoft.com/office/drawing/2018/hyperlinkcolor" val="tx"/>
                              </a:ext>
                            </a:extLst>
                          </a:hlinkClick>
                        </a:rPr>
                        <a:t>Johnny Was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$195.7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174456174"/>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63">
                            <a:extLst>
                              <a:ext uri="{A12FA001-AC4F-418D-AE19-62706E023703}">
                                <ahyp:hlinkClr xmlns:ahyp="http://schemas.microsoft.com/office/drawing/2018/hyperlinkcolor" val="tx"/>
                              </a:ext>
                            </a:extLst>
                          </a:hlinkClick>
                        </a:rPr>
                        <a:t>Eroxon</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$6,465.7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64">
                            <a:extLst>
                              <a:ext uri="{A12FA001-AC4F-418D-AE19-62706E023703}">
                                <ahyp:hlinkClr xmlns:ahyp="http://schemas.microsoft.com/office/drawing/2018/hyperlinkcolor" val="tx"/>
                              </a:ext>
                            </a:extLst>
                          </a:hlinkClick>
                        </a:rPr>
                        <a:t>Nordic Naturals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$890.6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24">
                            <a:extLst>
                              <a:ext uri="{A12FA001-AC4F-418D-AE19-62706E023703}">
                                <ahyp:hlinkClr xmlns:ahyp="http://schemas.microsoft.com/office/drawing/2018/hyperlinkcolor" val="tx"/>
                              </a:ext>
                            </a:extLst>
                          </a:hlinkClick>
                        </a:rPr>
                        <a:t>Lemme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$470.8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65">
                            <a:extLst>
                              <a:ext uri="{A12FA001-AC4F-418D-AE19-62706E023703}">
                                <ahyp:hlinkClr xmlns:ahyp="http://schemas.microsoft.com/office/drawing/2018/hyperlinkcolor" val="tx"/>
                              </a:ext>
                            </a:extLst>
                          </a:hlinkClick>
                        </a:rPr>
                        <a:t>Boldify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$195.2</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762382160"/>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6">
                            <a:extLst>
                              <a:ext uri="{A12FA001-AC4F-418D-AE19-62706E023703}">
                                <ahyp:hlinkClr xmlns:ahyp="http://schemas.microsoft.com/office/drawing/2018/hyperlinkcolor" val="tx"/>
                              </a:ext>
                            </a:extLst>
                          </a:hlinkClick>
                        </a:rPr>
                        <a:t>AliExpress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Online Marketplace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$6,228.8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66">
                            <a:extLst>
                              <a:ext uri="{A12FA001-AC4F-418D-AE19-62706E023703}">
                                <ahyp:hlinkClr xmlns:ahyp="http://schemas.microsoft.com/office/drawing/2018/hyperlinkcolor" val="tx"/>
                              </a:ext>
                            </a:extLst>
                          </a:hlinkClick>
                        </a:rPr>
                        <a:t>TAO Clean</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$874.3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67">
                            <a:extLst>
                              <a:ext uri="{A12FA001-AC4F-418D-AE19-62706E023703}">
                                <ahyp:hlinkClr xmlns:ahyp="http://schemas.microsoft.com/office/drawing/2018/hyperlinkcolor" val="tx"/>
                              </a:ext>
                            </a:extLst>
                          </a:hlinkClick>
                        </a:rPr>
                        <a:t>FuturHealth</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$425.0</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68">
                            <a:extLst>
                              <a:ext uri="{A12FA001-AC4F-418D-AE19-62706E023703}">
                                <ahyp:hlinkClr xmlns:ahyp="http://schemas.microsoft.com/office/drawing/2018/hyperlinkcolor" val="tx"/>
                              </a:ext>
                            </a:extLst>
                          </a:hlinkClick>
                        </a:rPr>
                        <a:t>ReflexMD</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$193.3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972015353"/>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2">
                            <a:extLst>
                              <a:ext uri="{A12FA001-AC4F-418D-AE19-62706E023703}">
                                <ahyp:hlinkClr xmlns:ahyp="http://schemas.microsoft.com/office/drawing/2018/hyperlinkcolor" val="tx"/>
                              </a:ext>
                            </a:extLst>
                          </a:hlinkClick>
                        </a:rPr>
                        <a:t>Lumineux</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$5,704.5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69">
                            <a:extLst>
                              <a:ext uri="{A12FA001-AC4F-418D-AE19-62706E023703}">
                                <ahyp:hlinkClr xmlns:ahyp="http://schemas.microsoft.com/office/drawing/2018/hyperlinkcolor" val="tx"/>
                              </a:ext>
                            </a:extLst>
                          </a:hlinkClick>
                        </a:rPr>
                        <a:t>Kind Science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$857.5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70">
                            <a:extLst>
                              <a:ext uri="{A12FA001-AC4F-418D-AE19-62706E023703}">
                                <ahyp:hlinkClr xmlns:ahyp="http://schemas.microsoft.com/office/drawing/2018/hyperlinkcolor" val="tx"/>
                              </a:ext>
                            </a:extLst>
                          </a:hlinkClick>
                        </a:rPr>
                        <a:t>TRX</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$416.3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71">
                            <a:extLst>
                              <a:ext uri="{A12FA001-AC4F-418D-AE19-62706E023703}">
                                <ahyp:hlinkClr xmlns:ahyp="http://schemas.microsoft.com/office/drawing/2018/hyperlinkcolor" val="tx"/>
                              </a:ext>
                            </a:extLst>
                          </a:hlinkClick>
                        </a:rPr>
                        <a:t>Made In USA</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Marketplace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$189.7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497140103"/>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8">
                            <a:extLst>
                              <a:ext uri="{A12FA001-AC4F-418D-AE19-62706E023703}">
                                <ahyp:hlinkClr xmlns:ahyp="http://schemas.microsoft.com/office/drawing/2018/hyperlinkcolor" val="tx"/>
                              </a:ext>
                            </a:extLst>
                          </a:hlinkClick>
                        </a:rPr>
                        <a:t>Pepper</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$5,031.8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72">
                            <a:extLst>
                              <a:ext uri="{A12FA001-AC4F-418D-AE19-62706E023703}">
                                <ahyp:hlinkClr xmlns:ahyp="http://schemas.microsoft.com/office/drawing/2018/hyperlinkcolor" val="tx"/>
                              </a:ext>
                            </a:extLst>
                          </a:hlinkClick>
                        </a:rPr>
                        <a:t>CERAMAX</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Kitchenware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$851.2</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73">
                            <a:extLst>
                              <a:ext uri="{A12FA001-AC4F-418D-AE19-62706E023703}">
                                <ahyp:hlinkClr xmlns:ahyp="http://schemas.microsoft.com/office/drawing/2018/hyperlinkcolor" val="tx"/>
                              </a:ext>
                            </a:extLst>
                          </a:hlinkClick>
                        </a:rPr>
                        <a:t>Skinesa</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$410.6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74">
                            <a:extLst>
                              <a:ext uri="{A12FA001-AC4F-418D-AE19-62706E023703}">
                                <ahyp:hlinkClr xmlns:ahyp="http://schemas.microsoft.com/office/drawing/2018/hyperlinkcolor" val="tx"/>
                              </a:ext>
                            </a:extLst>
                          </a:hlinkClick>
                        </a:rPr>
                        <a:t>Copper Compression</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$188.7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038820546"/>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75">
                            <a:extLst>
                              <a:ext uri="{A12FA001-AC4F-418D-AE19-62706E023703}">
                                <ahyp:hlinkClr xmlns:ahyp="http://schemas.microsoft.com/office/drawing/2018/hyperlinkcolor" val="tx"/>
                              </a:ext>
                            </a:extLst>
                          </a:hlinkClick>
                        </a:rPr>
                        <a:t>Lumen</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$4,998.9</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22">
                            <a:extLst>
                              <a:ext uri="{A12FA001-AC4F-418D-AE19-62706E023703}">
                                <ahyp:hlinkClr xmlns:ahyp="http://schemas.microsoft.com/office/drawing/2018/hyperlinkcolor" val="tx"/>
                              </a:ext>
                            </a:extLst>
                          </a:hlinkClick>
                        </a:rPr>
                        <a:t>Mill</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$828.2</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76">
                            <a:extLst>
                              <a:ext uri="{A12FA001-AC4F-418D-AE19-62706E023703}">
                                <ahyp:hlinkClr xmlns:ahyp="http://schemas.microsoft.com/office/drawing/2018/hyperlinkcolor" val="tx"/>
                              </a:ext>
                            </a:extLst>
                          </a:hlinkClick>
                        </a:rPr>
                        <a:t>Rhoback</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$409.6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77">
                            <a:extLst>
                              <a:ext uri="{A12FA001-AC4F-418D-AE19-62706E023703}">
                                <ahyp:hlinkClr xmlns:ahyp="http://schemas.microsoft.com/office/drawing/2018/hyperlinkcolor" val="tx"/>
                              </a:ext>
                            </a:extLst>
                          </a:hlinkClick>
                        </a:rPr>
                        <a:t>Mackenzie Limited</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Food Delivery</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$187.9</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460858670"/>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8">
                            <a:extLst>
                              <a:ext uri="{A12FA001-AC4F-418D-AE19-62706E023703}">
                                <ahyp:hlinkClr xmlns:ahyp="http://schemas.microsoft.com/office/drawing/2018/hyperlinkcolor" val="tx"/>
                              </a:ext>
                            </a:extLst>
                          </a:hlinkClick>
                        </a:rPr>
                        <a:t>Yrefy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Financial Services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$4,550.3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78">
                            <a:extLst>
                              <a:ext uri="{A12FA001-AC4F-418D-AE19-62706E023703}">
                                <ahyp:hlinkClr xmlns:ahyp="http://schemas.microsoft.com/office/drawing/2018/hyperlinkcolor" val="tx"/>
                              </a:ext>
                            </a:extLst>
                          </a:hlinkClick>
                        </a:rPr>
                        <a:t>Charlotte's Web</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$809.9</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79">
                            <a:extLst>
                              <a:ext uri="{A12FA001-AC4F-418D-AE19-62706E023703}">
                                <ahyp:hlinkClr xmlns:ahyp="http://schemas.microsoft.com/office/drawing/2018/hyperlinkcolor" val="tx"/>
                              </a:ext>
                            </a:extLst>
                          </a:hlinkClick>
                        </a:rPr>
                        <a:t>CookUnity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Food Delivery</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$354.1</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80">
                            <a:extLst>
                              <a:ext uri="{A12FA001-AC4F-418D-AE19-62706E023703}">
                                <ahyp:hlinkClr xmlns:ahyp="http://schemas.microsoft.com/office/drawing/2018/hyperlinkcolor" val="tx"/>
                              </a:ext>
                            </a:extLst>
                          </a:hlinkClick>
                        </a:rPr>
                        <a:t>Guy Fieri's Flavortown</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Kitchenware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$183.5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34905846"/>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81">
                            <a:extLst>
                              <a:ext uri="{A12FA001-AC4F-418D-AE19-62706E023703}">
                                <ahyp:hlinkClr xmlns:ahyp="http://schemas.microsoft.com/office/drawing/2018/hyperlinkcolor" val="tx"/>
                              </a:ext>
                            </a:extLst>
                          </a:hlinkClick>
                        </a:rPr>
                        <a:t>Policy Fetch</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Insurance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$3,188.8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82">
                            <a:extLst>
                              <a:ext uri="{A12FA001-AC4F-418D-AE19-62706E023703}">
                                <ahyp:hlinkClr xmlns:ahyp="http://schemas.microsoft.com/office/drawing/2018/hyperlinkcolor" val="tx"/>
                              </a:ext>
                            </a:extLst>
                          </a:hlinkClick>
                        </a:rPr>
                        <a:t>FALSCARA</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$789.7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20">
                            <a:extLst>
                              <a:ext uri="{A12FA001-AC4F-418D-AE19-62706E023703}">
                                <ahyp:hlinkClr xmlns:ahyp="http://schemas.microsoft.com/office/drawing/2018/hyperlinkcolor" val="tx"/>
                              </a:ext>
                            </a:extLst>
                          </a:hlinkClick>
                        </a:rPr>
                        <a:t>Beyond Yoga</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$343.9</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83">
                            <a:extLst>
                              <a:ext uri="{A12FA001-AC4F-418D-AE19-62706E023703}">
                                <ahyp:hlinkClr xmlns:ahyp="http://schemas.microsoft.com/office/drawing/2018/hyperlinkcolor" val="tx"/>
                              </a:ext>
                            </a:extLst>
                          </a:hlinkClick>
                        </a:rPr>
                        <a:t>ResortPass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Travel</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$177.9</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673842047"/>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84">
                            <a:extLst>
                              <a:ext uri="{A12FA001-AC4F-418D-AE19-62706E023703}">
                                <ahyp:hlinkClr xmlns:ahyp="http://schemas.microsoft.com/office/drawing/2018/hyperlinkcolor" val="tx"/>
                              </a:ext>
                            </a:extLst>
                          </a:hlinkClick>
                        </a:rPr>
                        <a:t>Popilush</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$2,703.8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85">
                            <a:extLst>
                              <a:ext uri="{A12FA001-AC4F-418D-AE19-62706E023703}">
                                <ahyp:hlinkClr xmlns:ahyp="http://schemas.microsoft.com/office/drawing/2018/hyperlinkcolor" val="tx"/>
                              </a:ext>
                            </a:extLst>
                          </a:hlinkClick>
                        </a:rPr>
                        <a:t>DIME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$784.7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86">
                            <a:extLst>
                              <a:ext uri="{A12FA001-AC4F-418D-AE19-62706E023703}">
                                <ahyp:hlinkClr xmlns:ahyp="http://schemas.microsoft.com/office/drawing/2018/hyperlinkcolor" val="tx"/>
                              </a:ext>
                            </a:extLst>
                          </a:hlinkClick>
                        </a:rPr>
                        <a:t>Two Blind Brothers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$334.6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87">
                            <a:extLst>
                              <a:ext uri="{A12FA001-AC4F-418D-AE19-62706E023703}">
                                <ahyp:hlinkClr xmlns:ahyp="http://schemas.microsoft.com/office/drawing/2018/hyperlinkcolor" val="tx"/>
                              </a:ext>
                            </a:extLst>
                          </a:hlinkClick>
                        </a:rPr>
                        <a:t>Simpler Hair Color</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$167.2</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981263941"/>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88">
                            <a:extLst>
                              <a:ext uri="{A12FA001-AC4F-418D-AE19-62706E023703}">
                                <ahyp:hlinkClr xmlns:ahyp="http://schemas.microsoft.com/office/drawing/2018/hyperlinkcolor" val="tx"/>
                              </a:ext>
                            </a:extLst>
                          </a:hlinkClick>
                        </a:rPr>
                        <a:t>Collars &amp; Co.</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$2,643.5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89">
                            <a:extLst>
                              <a:ext uri="{A12FA001-AC4F-418D-AE19-62706E023703}">
                                <ahyp:hlinkClr xmlns:ahyp="http://schemas.microsoft.com/office/drawing/2018/hyperlinkcolor" val="tx"/>
                              </a:ext>
                            </a:extLst>
                          </a:hlinkClick>
                        </a:rPr>
                        <a:t>Cuddly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$737.7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38">
                            <a:extLst>
                              <a:ext uri="{A12FA001-AC4F-418D-AE19-62706E023703}">
                                <ahyp:hlinkClr xmlns:ahyp="http://schemas.microsoft.com/office/drawing/2018/hyperlinkcolor" val="tx"/>
                              </a:ext>
                            </a:extLst>
                          </a:hlinkClick>
                        </a:rPr>
                        <a:t>Manta Sleep</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$331.3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90">
                            <a:extLst>
                              <a:ext uri="{A12FA001-AC4F-418D-AE19-62706E023703}">
                                <ahyp:hlinkClr xmlns:ahyp="http://schemas.microsoft.com/office/drawing/2018/hyperlinkcolor" val="tx"/>
                              </a:ext>
                            </a:extLst>
                          </a:hlinkClick>
                        </a:rPr>
                        <a:t>Clocks and Colours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$158.4</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350824350"/>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6">
                            <a:extLst>
                              <a:ext uri="{A12FA001-AC4F-418D-AE19-62706E023703}">
                                <ahyp:hlinkClr xmlns:ahyp="http://schemas.microsoft.com/office/drawing/2018/hyperlinkcolor" val="tx"/>
                              </a:ext>
                            </a:extLst>
                          </a:hlinkClick>
                        </a:rPr>
                        <a:t>Pact</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$2,309.7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91">
                            <a:extLst>
                              <a:ext uri="{A12FA001-AC4F-418D-AE19-62706E023703}">
                                <ahyp:hlinkClr xmlns:ahyp="http://schemas.microsoft.com/office/drawing/2018/hyperlinkcolor" val="tx"/>
                              </a:ext>
                            </a:extLst>
                          </a:hlinkClick>
                        </a:rPr>
                        <a:t>VetsRef</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$694.8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92">
                            <a:extLst>
                              <a:ext uri="{A12FA001-AC4F-418D-AE19-62706E023703}">
                                <ahyp:hlinkClr xmlns:ahyp="http://schemas.microsoft.com/office/drawing/2018/hyperlinkcolor" val="tx"/>
                              </a:ext>
                            </a:extLst>
                          </a:hlinkClick>
                        </a:rPr>
                        <a:t>IMBXX</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$320.0</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93">
                            <a:extLst>
                              <a:ext uri="{A12FA001-AC4F-418D-AE19-62706E023703}">
                                <ahyp:hlinkClr xmlns:ahyp="http://schemas.microsoft.com/office/drawing/2018/hyperlinkcolor" val="tx"/>
                              </a:ext>
                            </a:extLst>
                          </a:hlinkClick>
                        </a:rPr>
                        <a:t>Fable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 Furnishing</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$154.8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639676100"/>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94">
                            <a:extLst>
                              <a:ext uri="{A12FA001-AC4F-418D-AE19-62706E023703}">
                                <ahyp:hlinkClr xmlns:ahyp="http://schemas.microsoft.com/office/drawing/2018/hyperlinkcolor" val="tx"/>
                              </a:ext>
                            </a:extLst>
                          </a:hlinkClick>
                        </a:rPr>
                        <a:t>Incogni</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Professional Services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$2,180.8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95">
                            <a:extLst>
                              <a:ext uri="{A12FA001-AC4F-418D-AE19-62706E023703}">
                                <ahyp:hlinkClr xmlns:ahyp="http://schemas.microsoft.com/office/drawing/2018/hyperlinkcolor" val="tx"/>
                              </a:ext>
                            </a:extLst>
                          </a:hlinkClick>
                        </a:rPr>
                        <a:t>Full Leaf Tea Co.</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Beverages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$666.2</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96">
                            <a:extLst>
                              <a:ext uri="{A12FA001-AC4F-418D-AE19-62706E023703}">
                                <ahyp:hlinkClr xmlns:ahyp="http://schemas.microsoft.com/office/drawing/2018/hyperlinkcolor" val="tx"/>
                              </a:ext>
                            </a:extLst>
                          </a:hlinkClick>
                        </a:rPr>
                        <a:t>IQAir</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$318.3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97">
                            <a:extLst>
                              <a:ext uri="{A12FA001-AC4F-418D-AE19-62706E023703}">
                                <ahyp:hlinkClr xmlns:ahyp="http://schemas.microsoft.com/office/drawing/2018/hyperlinkcolor" val="tx"/>
                              </a:ext>
                            </a:extLst>
                          </a:hlinkClick>
                        </a:rPr>
                        <a:t>RYZE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Beverages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$146.4</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3953202493"/>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98">
                            <a:extLst>
                              <a:ext uri="{A12FA001-AC4F-418D-AE19-62706E023703}">
                                <ahyp:hlinkClr xmlns:ahyp="http://schemas.microsoft.com/office/drawing/2018/hyperlinkcolor" val="tx"/>
                              </a:ext>
                            </a:extLst>
                          </a:hlinkClick>
                        </a:rPr>
                        <a:t>Everglow</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Personal Care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$2,134.4</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99">
                            <a:extLst>
                              <a:ext uri="{A12FA001-AC4F-418D-AE19-62706E023703}">
                                <ahyp:hlinkClr xmlns:ahyp="http://schemas.microsoft.com/office/drawing/2018/hyperlinkcolor" val="tx"/>
                              </a:ext>
                            </a:extLst>
                          </a:hlinkClick>
                        </a:rPr>
                        <a:t>Slumberpod</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 Furnishing</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$662.8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00">
                            <a:extLst>
                              <a:ext uri="{A12FA001-AC4F-418D-AE19-62706E023703}">
                                <ahyp:hlinkClr xmlns:ahyp="http://schemas.microsoft.com/office/drawing/2018/hyperlinkcolor" val="tx"/>
                              </a:ext>
                            </a:extLst>
                          </a:hlinkClick>
                        </a:rPr>
                        <a:t>Laundry Sauce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Cleaning Supplies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$317.7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01">
                            <a:extLst>
                              <a:ext uri="{A12FA001-AC4F-418D-AE19-62706E023703}">
                                <ahyp:hlinkClr xmlns:ahyp="http://schemas.microsoft.com/office/drawing/2018/hyperlinkcolor" val="tx"/>
                              </a:ext>
                            </a:extLst>
                          </a:hlinkClick>
                        </a:rPr>
                        <a:t>Pillow4Pain</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$126.1</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482549557"/>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02">
                            <a:extLst>
                              <a:ext uri="{A12FA001-AC4F-418D-AE19-62706E023703}">
                                <ahyp:hlinkClr xmlns:ahyp="http://schemas.microsoft.com/office/drawing/2018/hyperlinkcolor" val="tx"/>
                              </a:ext>
                            </a:extLst>
                          </a:hlinkClick>
                        </a:rPr>
                        <a:t>Minky Couture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 Furnishing</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$2,101.1</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03">
                            <a:extLst>
                              <a:ext uri="{A12FA001-AC4F-418D-AE19-62706E023703}">
                                <ahyp:hlinkClr xmlns:ahyp="http://schemas.microsoft.com/office/drawing/2018/hyperlinkcolor" val="tx"/>
                              </a:ext>
                            </a:extLst>
                          </a:hlinkClick>
                        </a:rPr>
                        <a:t>ZLINE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 Furnishing</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$648.6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04">
                            <a:extLst>
                              <a:ext uri="{A12FA001-AC4F-418D-AE19-62706E023703}">
                                <ahyp:hlinkClr xmlns:ahyp="http://schemas.microsoft.com/office/drawing/2018/hyperlinkcolor" val="tx"/>
                              </a:ext>
                            </a:extLst>
                          </a:hlinkClick>
                        </a:rPr>
                        <a:t>Madison Avenue Couture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$307.8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05">
                            <a:extLst>
                              <a:ext uri="{A12FA001-AC4F-418D-AE19-62706E023703}">
                                <ahyp:hlinkClr xmlns:ahyp="http://schemas.microsoft.com/office/drawing/2018/hyperlinkcolor" val="tx"/>
                              </a:ext>
                            </a:extLst>
                          </a:hlinkClick>
                        </a:rPr>
                        <a:t>Pacagen</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$123.0</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738875736"/>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06">
                            <a:extLst>
                              <a:ext uri="{A12FA001-AC4F-418D-AE19-62706E023703}">
                                <ahyp:hlinkClr xmlns:ahyp="http://schemas.microsoft.com/office/drawing/2018/hyperlinkcolor" val="tx"/>
                              </a:ext>
                            </a:extLst>
                          </a:hlinkClick>
                        </a:rPr>
                        <a:t>bella</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Kitchenware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$1,967.8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07">
                            <a:extLst>
                              <a:ext uri="{A12FA001-AC4F-418D-AE19-62706E023703}">
                                <ahyp:hlinkClr xmlns:ahyp="http://schemas.microsoft.com/office/drawing/2018/hyperlinkcolor" val="tx"/>
                              </a:ext>
                            </a:extLst>
                          </a:hlinkClick>
                        </a:rPr>
                        <a:t>Montana Knife Co</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Tools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$637.8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30">
                            <a:extLst>
                              <a:ext uri="{A12FA001-AC4F-418D-AE19-62706E023703}">
                                <ahyp:hlinkClr xmlns:ahyp="http://schemas.microsoft.com/office/drawing/2018/hyperlinkcolor" val="tx"/>
                              </a:ext>
                            </a:extLst>
                          </a:hlinkClick>
                        </a:rPr>
                        <a:t>KitNipBox</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$307.7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08">
                            <a:extLst>
                              <a:ext uri="{A12FA001-AC4F-418D-AE19-62706E023703}">
                                <ahyp:hlinkClr xmlns:ahyp="http://schemas.microsoft.com/office/drawing/2018/hyperlinkcolor" val="tx"/>
                              </a:ext>
                            </a:extLst>
                          </a:hlinkClick>
                        </a:rPr>
                        <a:t>Posh Peanut </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$121.5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96765820"/>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09">
                            <a:extLst>
                              <a:ext uri="{A12FA001-AC4F-418D-AE19-62706E023703}">
                                <ahyp:hlinkClr xmlns:ahyp="http://schemas.microsoft.com/office/drawing/2018/hyperlinkcolor" val="tx"/>
                              </a:ext>
                            </a:extLst>
                          </a:hlinkClick>
                        </a:rPr>
                        <a:t>BRUNT</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$1,944.7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10">
                            <a:extLst>
                              <a:ext uri="{A12FA001-AC4F-418D-AE19-62706E023703}">
                                <ahyp:hlinkClr xmlns:ahyp="http://schemas.microsoft.com/office/drawing/2018/hyperlinkcolor" val="tx"/>
                              </a:ext>
                            </a:extLst>
                          </a:hlinkClick>
                        </a:rPr>
                        <a:t>Compare.com</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Insurance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$634.3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11">
                            <a:extLst>
                              <a:ext uri="{A12FA001-AC4F-418D-AE19-62706E023703}">
                                <ahyp:hlinkClr xmlns:ahyp="http://schemas.microsoft.com/office/drawing/2018/hyperlinkcolor" val="tx"/>
                              </a:ext>
                            </a:extLst>
                          </a:hlinkClick>
                        </a:rPr>
                        <a:t>Villeroy &amp; Boch</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Kitchenware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$302.7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12">
                            <a:extLst>
                              <a:ext uri="{A12FA001-AC4F-418D-AE19-62706E023703}">
                                <ahyp:hlinkClr xmlns:ahyp="http://schemas.microsoft.com/office/drawing/2018/hyperlinkcolor" val="tx"/>
                              </a:ext>
                            </a:extLst>
                          </a:hlinkClick>
                        </a:rPr>
                        <a:t>Sunrise Flour Mill</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Food</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$120.1</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184743306"/>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13">
                            <a:extLst>
                              <a:ext uri="{A12FA001-AC4F-418D-AE19-62706E023703}">
                                <ahyp:hlinkClr xmlns:ahyp="http://schemas.microsoft.com/office/drawing/2018/hyperlinkcolor" val="tx"/>
                              </a:ext>
                            </a:extLst>
                          </a:hlinkClick>
                        </a:rPr>
                        <a:t>Graza</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Food</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$1,877.3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32">
                            <a:extLst>
                              <a:ext uri="{A12FA001-AC4F-418D-AE19-62706E023703}">
                                <ahyp:hlinkClr xmlns:ahyp="http://schemas.microsoft.com/office/drawing/2018/hyperlinkcolor" val="tx"/>
                              </a:ext>
                            </a:extLst>
                          </a:hlinkClick>
                        </a:rPr>
                        <a:t>Taffy.com</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Food</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$627.0</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26">
                            <a:extLst>
                              <a:ext uri="{A12FA001-AC4F-418D-AE19-62706E023703}">
                                <ahyp:hlinkClr xmlns:ahyp="http://schemas.microsoft.com/office/drawing/2018/hyperlinkcolor" val="tx"/>
                              </a:ext>
                            </a:extLst>
                          </a:hlinkClick>
                        </a:rPr>
                        <a:t>Sundays for Dogs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$301.8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14">
                            <a:extLst>
                              <a:ext uri="{A12FA001-AC4F-418D-AE19-62706E023703}">
                                <ahyp:hlinkClr xmlns:ahyp="http://schemas.microsoft.com/office/drawing/2018/hyperlinkcolor" val="tx"/>
                              </a:ext>
                            </a:extLst>
                          </a:hlinkClick>
                        </a:rPr>
                        <a:t>CRIMPiT</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Kitchenware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$111.8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899893501"/>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15">
                            <a:extLst>
                              <a:ext uri="{A12FA001-AC4F-418D-AE19-62706E023703}">
                                <ahyp:hlinkClr xmlns:ahyp="http://schemas.microsoft.com/office/drawing/2018/hyperlinkcolor" val="tx"/>
                              </a:ext>
                            </a:extLst>
                          </a:hlinkClick>
                        </a:rPr>
                        <a:t>Boarderie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Food Delivery</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$1,766.9</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16">
                            <a:extLst>
                              <a:ext uri="{A12FA001-AC4F-418D-AE19-62706E023703}">
                                <ahyp:hlinkClr xmlns:ahyp="http://schemas.microsoft.com/office/drawing/2018/hyperlinkcolor" val="tx"/>
                              </a:ext>
                            </a:extLst>
                          </a:hlinkClick>
                        </a:rPr>
                        <a:t>My Medic</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$626.8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17">
                            <a:extLst>
                              <a:ext uri="{A12FA001-AC4F-418D-AE19-62706E023703}">
                                <ahyp:hlinkClr xmlns:ahyp="http://schemas.microsoft.com/office/drawing/2018/hyperlinkcolor" val="tx"/>
                              </a:ext>
                            </a:extLst>
                          </a:hlinkClick>
                        </a:rPr>
                        <a:t>SAYSH</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$294.3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18">
                            <a:extLst>
                              <a:ext uri="{A12FA001-AC4F-418D-AE19-62706E023703}">
                                <ahyp:hlinkClr xmlns:ahyp="http://schemas.microsoft.com/office/drawing/2018/hyperlinkcolor" val="tx"/>
                              </a:ext>
                            </a:extLst>
                          </a:hlinkClick>
                        </a:rPr>
                        <a:t>Holiball</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Home</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$111.4</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199407500"/>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0">
                            <a:extLst>
                              <a:ext uri="{A12FA001-AC4F-418D-AE19-62706E023703}">
                                <ahyp:hlinkClr xmlns:ahyp="http://schemas.microsoft.com/office/drawing/2018/hyperlinkcolor" val="tx"/>
                              </a:ext>
                            </a:extLst>
                          </a:hlinkClick>
                        </a:rPr>
                        <a:t>Little Spoon</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Food Delivery</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$1,762.9</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19">
                            <a:extLst>
                              <a:ext uri="{A12FA001-AC4F-418D-AE19-62706E023703}">
                                <ahyp:hlinkClr xmlns:ahyp="http://schemas.microsoft.com/office/drawing/2018/hyperlinkcolor" val="tx"/>
                              </a:ext>
                            </a:extLst>
                          </a:hlinkClick>
                        </a:rPr>
                        <a:t>Jack Archer</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$616.3</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20">
                            <a:extLst>
                              <a:ext uri="{A12FA001-AC4F-418D-AE19-62706E023703}">
                                <ahyp:hlinkClr xmlns:ahyp="http://schemas.microsoft.com/office/drawing/2018/hyperlinkcolor" val="tx"/>
                              </a:ext>
                            </a:extLst>
                          </a:hlinkClick>
                        </a:rPr>
                        <a:t>Qualia</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$276.2</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21">
                            <a:extLst>
                              <a:ext uri="{A12FA001-AC4F-418D-AE19-62706E023703}">
                                <ahyp:hlinkClr xmlns:ahyp="http://schemas.microsoft.com/office/drawing/2018/hyperlinkcolor" val="tx"/>
                              </a:ext>
                            </a:extLst>
                          </a:hlinkClick>
                        </a:rPr>
                        <a:t>point.me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Travel</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$108.4</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611464849"/>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22">
                            <a:extLst>
                              <a:ext uri="{A12FA001-AC4F-418D-AE19-62706E023703}">
                                <ahyp:hlinkClr xmlns:ahyp="http://schemas.microsoft.com/office/drawing/2018/hyperlinkcolor" val="tx"/>
                              </a:ext>
                            </a:extLst>
                          </a:hlinkClick>
                        </a:rPr>
                        <a:t>Alloy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$1,723.0</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23">
                            <a:extLst>
                              <a:ext uri="{A12FA001-AC4F-418D-AE19-62706E023703}">
                                <ahyp:hlinkClr xmlns:ahyp="http://schemas.microsoft.com/office/drawing/2018/hyperlinkcolor" val="tx"/>
                              </a:ext>
                            </a:extLst>
                          </a:hlinkClick>
                        </a:rPr>
                        <a:t>Aday</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$565.0</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24">
                            <a:extLst>
                              <a:ext uri="{A12FA001-AC4F-418D-AE19-62706E023703}">
                                <ahyp:hlinkClr xmlns:ahyp="http://schemas.microsoft.com/office/drawing/2018/hyperlinkcolor" val="tx"/>
                              </a:ext>
                            </a:extLst>
                          </a:hlinkClick>
                        </a:rPr>
                        <a:t>Doggie Hush</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Pets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$274.5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25">
                            <a:extLst>
                              <a:ext uri="{A12FA001-AC4F-418D-AE19-62706E023703}">
                                <ahyp:hlinkClr xmlns:ahyp="http://schemas.microsoft.com/office/drawing/2018/hyperlinkcolor" val="tx"/>
                              </a:ext>
                            </a:extLst>
                          </a:hlinkClick>
                        </a:rPr>
                        <a:t>Better Life Science</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$105.7</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1203030902"/>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26">
                            <a:extLst>
                              <a:ext uri="{A12FA001-AC4F-418D-AE19-62706E023703}">
                                <ahyp:hlinkClr xmlns:ahyp="http://schemas.microsoft.com/office/drawing/2018/hyperlinkcolor" val="tx"/>
                              </a:ext>
                            </a:extLst>
                          </a:hlinkClick>
                        </a:rPr>
                        <a:t>Spoonful of Comfort</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Food Delivery</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$1,548.6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27">
                            <a:extLst>
                              <a:ext uri="{A12FA001-AC4F-418D-AE19-62706E023703}">
                                <ahyp:hlinkClr xmlns:ahyp="http://schemas.microsoft.com/office/drawing/2018/hyperlinkcolor" val="tx"/>
                              </a:ext>
                            </a:extLst>
                          </a:hlinkClick>
                        </a:rPr>
                        <a:t>NUFABRX</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Health &amp; Wellness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$562.8</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28">
                            <a:extLst>
                              <a:ext uri="{A12FA001-AC4F-418D-AE19-62706E023703}">
                                <ahyp:hlinkClr xmlns:ahyp="http://schemas.microsoft.com/office/drawing/2018/hyperlinkcolor" val="tx"/>
                              </a:ext>
                            </a:extLst>
                          </a:hlinkClick>
                        </a:rPr>
                        <a:t>My Life In A Book</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Gifts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$267.4</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29">
                            <a:extLst>
                              <a:ext uri="{A12FA001-AC4F-418D-AE19-62706E023703}">
                                <ahyp:hlinkClr xmlns:ahyp="http://schemas.microsoft.com/office/drawing/2018/hyperlinkcolor" val="tx"/>
                              </a:ext>
                            </a:extLst>
                          </a:hlinkClick>
                        </a:rPr>
                        <a:t>UNEEKOR</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Sports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$104.5</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4293375800"/>
                  </a:ext>
                </a:extLst>
              </a:tr>
              <a:tr h="134381">
                <a:tc>
                  <a:txBody>
                    <a:bodyPr/>
                    <a:lstStyle/>
                    <a:p>
                      <a:pPr algn="l" fontAlgn="b"/>
                      <a:r>
                        <a:rPr lang="en-US" sz="800" u="sng" strike="noStrike">
                          <a:solidFill>
                            <a:srgbClr val="1F1A62"/>
                          </a:solidFill>
                          <a:effectLst/>
                          <a:latin typeface="Helvetica" panose="020B0604020202020204"/>
                          <a:cs typeface="Helvetica" panose="020B0604020202020204"/>
                          <a:hlinkClick r:id="rId130">
                            <a:extLst>
                              <a:ext uri="{A12FA001-AC4F-418D-AE19-62706E023703}">
                                <ahyp:hlinkClr xmlns:ahyp="http://schemas.microsoft.com/office/drawing/2018/hyperlinkcolor" val="tx"/>
                              </a:ext>
                            </a:extLst>
                          </a:hlinkClick>
                        </a:rPr>
                        <a:t>CliC</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$1,509.1</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31">
                            <a:extLst>
                              <a:ext uri="{A12FA001-AC4F-418D-AE19-62706E023703}">
                                <ahyp:hlinkClr xmlns:ahyp="http://schemas.microsoft.com/office/drawing/2018/hyperlinkcolor" val="tx"/>
                              </a:ext>
                            </a:extLst>
                          </a:hlinkClick>
                        </a:rPr>
                        <a:t>Metagenics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Vitamins &amp; Supplements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$555.6</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32">
                            <a:extLst>
                              <a:ext uri="{A12FA001-AC4F-418D-AE19-62706E023703}">
                                <ahyp:hlinkClr xmlns:ahyp="http://schemas.microsoft.com/office/drawing/2018/hyperlinkcolor" val="tx"/>
                              </a:ext>
                            </a:extLst>
                          </a:hlinkClick>
                        </a:rPr>
                        <a:t>Strauss</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$219.9</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sng" strike="noStrike">
                          <a:solidFill>
                            <a:srgbClr val="1F1A62"/>
                          </a:solidFill>
                          <a:effectLst/>
                          <a:latin typeface="Helvetica" panose="020B0604020202020204"/>
                          <a:cs typeface="Helvetica" panose="020B0604020202020204"/>
                          <a:hlinkClick r:id="rId133">
                            <a:extLst>
                              <a:ext uri="{A12FA001-AC4F-418D-AE19-62706E023703}">
                                <ahyp:hlinkClr xmlns:ahyp="http://schemas.microsoft.com/office/drawing/2018/hyperlinkcolor" val="tx"/>
                              </a:ext>
                            </a:extLst>
                          </a:hlinkClick>
                        </a:rPr>
                        <a:t>The GLD Shop</a:t>
                      </a:r>
                      <a:endParaRPr lang="en-US" sz="800" b="0" i="0" u="sng" strike="noStrike">
                        <a:solidFill>
                          <a:srgbClr val="1F1A62"/>
                        </a:solidFill>
                        <a:effectLst/>
                        <a:latin typeface="Helvetica" panose="020B0604020202020204"/>
                        <a:cs typeface="Helvetica" panose="020B0604020202020204"/>
                      </a:endParaRPr>
                    </a:p>
                  </a:txBody>
                  <a:tcPr marL="0" marR="0" marT="0" marB="0" anchor="b"/>
                </a:tc>
                <a:tc>
                  <a:txBody>
                    <a:bodyPr/>
                    <a:lstStyle/>
                    <a:p>
                      <a:pPr algn="l" fontAlgn="b"/>
                      <a:r>
                        <a:rPr lang="en-US" sz="800" u="none" strike="noStrike">
                          <a:solidFill>
                            <a:srgbClr val="1F1A62"/>
                          </a:solidFill>
                          <a:effectLst/>
                          <a:latin typeface="Helvetica" panose="020B0604020202020204"/>
                          <a:cs typeface="Helvetica" panose="020B0604020202020204"/>
                        </a:rPr>
                        <a:t>Apparel &amp; Accessories</a:t>
                      </a:r>
                      <a:endParaRPr lang="en-US" sz="800" b="0" i="0" u="none" strike="noStrike">
                        <a:solidFill>
                          <a:srgbClr val="1F1A62"/>
                        </a:solidFill>
                        <a:effectLst/>
                        <a:latin typeface="Helvetica" panose="020B0604020202020204"/>
                        <a:cs typeface="Helvetica" panose="020B0604020202020204"/>
                      </a:endParaRPr>
                    </a:p>
                  </a:txBody>
                  <a:tcPr marL="0" marR="0" marT="0" marB="0" anchor="b"/>
                </a:tc>
                <a:tc>
                  <a:txBody>
                    <a:bodyPr/>
                    <a:lstStyle/>
                    <a:p>
                      <a:pPr algn="r" fontAlgn="b"/>
                      <a:r>
                        <a:rPr lang="en-US" sz="800" u="none" strike="noStrike">
                          <a:solidFill>
                            <a:srgbClr val="1F1A62"/>
                          </a:solidFill>
                          <a:effectLst/>
                          <a:latin typeface="Helvetica" panose="020B0604020202020204"/>
                          <a:cs typeface="Helvetica" panose="020B0604020202020204"/>
                        </a:rPr>
                        <a:t>$103.9</a:t>
                      </a:r>
                      <a:endParaRPr lang="en-US" sz="800" b="0" i="0" u="none" strike="noStrike">
                        <a:solidFill>
                          <a:srgbClr val="1F1A62"/>
                        </a:solidFill>
                        <a:effectLst/>
                        <a:latin typeface="Helvetica" panose="020B0604020202020204"/>
                        <a:cs typeface="Helvetica" panose="020B0604020202020204"/>
                      </a:endParaRPr>
                    </a:p>
                  </a:txBody>
                  <a:tcPr marL="0" marR="0" marT="0" marB="0" anchor="b"/>
                </a:tc>
                <a:extLst>
                  <a:ext uri="{0D108BD9-81ED-4DB2-BD59-A6C34878D82A}">
                    <a16:rowId xmlns:a16="http://schemas.microsoft.com/office/drawing/2014/main" val="2667319290"/>
                  </a:ext>
                </a:extLst>
              </a:tr>
            </a:tbl>
          </a:graphicData>
        </a:graphic>
      </p:graphicFrame>
    </p:spTree>
    <p:extLst>
      <p:ext uri="{BB962C8B-B14F-4D97-AF65-F5344CB8AC3E}">
        <p14:creationId xmlns:p14="http://schemas.microsoft.com/office/powerpoint/2010/main" val="344619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1CA8EF-9647-04C0-12EF-9C1BCD84169A}"/>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8FDE34F-94A4-E252-F143-FA4BA649B2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3E70EB3E-4F8F-EAAE-426C-A0F4C37C2EB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F499AA00-A8D6-E36A-EB00-BF5814DA505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13">
            <a:extLst>
              <a:ext uri="{FF2B5EF4-FFF2-40B4-BE49-F238E27FC236}">
                <a16:creationId xmlns:a16="http://schemas.microsoft.com/office/drawing/2014/main" id="{086F0718-A78F-3811-7AF1-F3E46E96B99F}"/>
              </a:ext>
            </a:extLst>
          </p:cNvPr>
          <p:cNvSpPr/>
          <p:nvPr/>
        </p:nvSpPr>
        <p:spPr>
          <a:xfrm>
            <a:off x="185943" y="384250"/>
            <a:ext cx="1200605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Consumer optimism increased through 2024 and by the end of the year over half of all adults believed the U.S. economy would improve</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graphicFrame>
        <p:nvGraphicFramePr>
          <p:cNvPr id="5" name="Chart 4">
            <a:extLst>
              <a:ext uri="{FF2B5EF4-FFF2-40B4-BE49-F238E27FC236}">
                <a16:creationId xmlns:a16="http://schemas.microsoft.com/office/drawing/2014/main" id="{F927B888-C5E3-B1BA-06A6-ACDD19AE67A4}"/>
              </a:ext>
            </a:extLst>
          </p:cNvPr>
          <p:cNvGraphicFramePr/>
          <p:nvPr>
            <p:extLst>
              <p:ext uri="{D42A27DB-BD31-4B8C-83A1-F6EECF244321}">
                <p14:modId xmlns:p14="http://schemas.microsoft.com/office/powerpoint/2010/main" val="248883014"/>
              </p:ext>
            </p:extLst>
          </p:nvPr>
        </p:nvGraphicFramePr>
        <p:xfrm>
          <a:off x="185943" y="2163778"/>
          <a:ext cx="11820114" cy="397455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1D107F7E-5AA6-29DA-1DE3-B864EBFBEBC9}"/>
              </a:ext>
            </a:extLst>
          </p:cNvPr>
          <p:cNvSpPr txBox="1"/>
          <p:nvPr/>
        </p:nvSpPr>
        <p:spPr>
          <a:xfrm>
            <a:off x="554181" y="1736413"/>
            <a:ext cx="11083635" cy="33855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lang="en-US" sz="1600">
                <a:latin typeface="Helvetica" panose="020B0604020202020204" pitchFamily="34" charset="0"/>
                <a:cs typeface="Helvetica" panose="020B0604020202020204" pitchFamily="34" charset="0"/>
              </a:rPr>
              <a:t>Consumer Outlook on the Economic Environment Over Next 6-12 Months</a:t>
            </a:r>
            <a:endParaRPr kumimoji="0" lang="en-US" sz="1600" b="1" i="0" u="sng"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FBB62D17-B2CA-3D60-A5D3-0BFCA4FF9F40}"/>
              </a:ext>
            </a:extLst>
          </p:cNvPr>
          <p:cNvSpPr txBox="1"/>
          <p:nvPr/>
        </p:nvSpPr>
        <p:spPr>
          <a:xfrm>
            <a:off x="472838" y="6328299"/>
            <a:ext cx="11478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Dentsu,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American Mindset Consumer Navigator</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November 2024. Based on survey of 1,000 U.S. respondents 18 years of age or older</a:t>
            </a:r>
            <a:r>
              <a:rPr lang="en-US" sz="800">
                <a:solidFill>
                  <a:srgbClr val="002060"/>
                </a:solidFill>
                <a:latin typeface="Helvetica" panose="020B0604020202020204" pitchFamily="34" charset="0"/>
                <a:cs typeface="Helvetica" panose="020B0604020202020204" pitchFamily="34" charset="0"/>
              </a:rPr>
              <a:t>, administered</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November 12, 2024.</a:t>
            </a:r>
            <a:endParaRPr kumimoji="0" lang="fr-FR"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59157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D165E2-77C2-727D-F96F-ADACA591B75F}"/>
              </a:ext>
            </a:extLst>
          </p:cNvPr>
          <p:cNvSpPr/>
          <p:nvPr/>
        </p:nvSpPr>
        <p:spPr>
          <a:xfrm>
            <a:off x="202019" y="386882"/>
            <a:ext cx="1198998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This optimism was reflected in rising retail sales as consumer resilience extended through the holiday season </a:t>
            </a:r>
          </a:p>
        </p:txBody>
      </p:sp>
      <p:sp>
        <p:nvSpPr>
          <p:cNvPr id="4" name="TextBox 3">
            <a:extLst>
              <a:ext uri="{FF2B5EF4-FFF2-40B4-BE49-F238E27FC236}">
                <a16:creationId xmlns:a16="http://schemas.microsoft.com/office/drawing/2014/main" id="{D894B73F-DB68-6CB8-491C-798F45F305DC}"/>
              </a:ext>
            </a:extLst>
          </p:cNvPr>
          <p:cNvSpPr txBox="1"/>
          <p:nvPr/>
        </p:nvSpPr>
        <p:spPr>
          <a:xfrm>
            <a:off x="472838" y="6328299"/>
            <a:ext cx="11478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National Retail Federation (NRF), </a:t>
            </a:r>
            <a:r>
              <a:rPr lang="en-US" sz="800" i="1">
                <a:solidFill>
                  <a:srgbClr val="002060"/>
                </a:solidFill>
                <a:latin typeface="Helvetica" panose="020B0604020202020204" pitchFamily="34" charset="0"/>
                <a:cs typeface="Helvetica" panose="020B0604020202020204" pitchFamily="34" charset="0"/>
              </a:rPr>
              <a:t>December CNBC/NRF Retail Monitor (Powered by Affinity Solutions) Results Show Strong Growth Boosted by Final Thanksgiving Weekend Days</a:t>
            </a:r>
            <a:r>
              <a:rPr lang="en-US" sz="800">
                <a:solidFill>
                  <a:srgbClr val="002060"/>
                </a:solidFill>
                <a:latin typeface="Helvetica" panose="020B0604020202020204" pitchFamily="34" charset="0"/>
                <a:cs typeface="Helvetica" panose="020B0604020202020204" pitchFamily="34" charset="0"/>
              </a:rPr>
              <a:t>, January 13, 2025.</a:t>
            </a:r>
            <a:endParaRPr kumimoji="0" lang="fr-FR"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4553FF1D-8569-13FC-380A-29C7AE90B46B}"/>
              </a:ext>
            </a:extLst>
          </p:cNvPr>
          <p:cNvSpPr>
            <a:spLocks/>
          </p:cNvSpPr>
          <p:nvPr/>
        </p:nvSpPr>
        <p:spPr>
          <a:xfrm>
            <a:off x="-3" y="1696163"/>
            <a:ext cx="5515900" cy="4289967"/>
          </a:xfrm>
          <a:prstGeom prst="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7F767A3-C5E8-DA08-FACE-C3547860A1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4B68D924-F8BE-48B4-AB73-6800853E8F9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F10DCA8-C809-DDEF-31AF-FC7B534ECFC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Rectangle 5">
            <a:extLst>
              <a:ext uri="{FF2B5EF4-FFF2-40B4-BE49-F238E27FC236}">
                <a16:creationId xmlns:a16="http://schemas.microsoft.com/office/drawing/2014/main" id="{0A3D4EAD-CDFF-BFC4-7C50-6A05DD8463A0}"/>
              </a:ext>
            </a:extLst>
          </p:cNvPr>
          <p:cNvSpPr>
            <a:spLocks/>
          </p:cNvSpPr>
          <p:nvPr/>
        </p:nvSpPr>
        <p:spPr>
          <a:xfrm>
            <a:off x="5515896" y="1696163"/>
            <a:ext cx="6676103" cy="428996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4EFF7DA-CF3B-8E27-5B07-1FEFCEF01A1B}"/>
              </a:ext>
            </a:extLst>
          </p:cNvPr>
          <p:cNvGrpSpPr/>
          <p:nvPr/>
        </p:nvGrpSpPr>
        <p:grpSpPr>
          <a:xfrm>
            <a:off x="137500" y="2056228"/>
            <a:ext cx="5240900" cy="3697318"/>
            <a:chOff x="150250" y="1970816"/>
            <a:chExt cx="5240900" cy="3697318"/>
          </a:xfrm>
        </p:grpSpPr>
        <p:sp>
          <p:nvSpPr>
            <p:cNvPr id="3" name="Speech Bubble: Rectangle 2">
              <a:extLst>
                <a:ext uri="{FF2B5EF4-FFF2-40B4-BE49-F238E27FC236}">
                  <a16:creationId xmlns:a16="http://schemas.microsoft.com/office/drawing/2014/main" id="{842D1598-B6BD-3EA8-2EC1-F307B072168D}"/>
                </a:ext>
              </a:extLst>
            </p:cNvPr>
            <p:cNvSpPr/>
            <p:nvPr/>
          </p:nvSpPr>
          <p:spPr>
            <a:xfrm>
              <a:off x="150250" y="1970816"/>
              <a:ext cx="5240900" cy="2386827"/>
            </a:xfrm>
            <a:prstGeom prst="wedgeRectCallout">
              <a:avLst>
                <a:gd name="adj1" fmla="val -7490"/>
                <a:gd name="adj2" fmla="val 64256"/>
              </a:avLst>
            </a:prstGeom>
            <a:solidFill>
              <a:sysClr val="window" lastClr="FFFFFF"/>
            </a:solidFill>
            <a:ln w="28575" cap="flat" cmpd="sng" algn="ctr">
              <a:solidFill>
                <a:srgbClr val="ED3C8D"/>
              </a:solidFill>
              <a:prstDash val="dash"/>
            </a:ln>
            <a:effectLst/>
          </p:spPr>
          <p:txBody>
            <a:bodyPr rtlCol="0" anchor="ctr"/>
            <a:lstStyle/>
            <a:p>
              <a:pPr marL="0" marR="0" lvl="0" indent="0" defTabSz="457109" rtl="0" eaLnBrk="1" fontAlgn="auto" latinLnBrk="0" hangingPunct="1">
                <a:lnSpc>
                  <a:spcPct val="100000"/>
                </a:lnSpc>
                <a:spcBef>
                  <a:spcPts val="0"/>
                </a:spcBef>
                <a:spcAft>
                  <a:spcPts val="0"/>
                </a:spcAft>
                <a:buClrTx/>
                <a:buSzTx/>
                <a:buFontTx/>
                <a:buNone/>
                <a:tabLst/>
                <a:defRPr/>
              </a:pPr>
              <a:r>
                <a:rPr lang="en-US" sz="2400" kern="0">
                  <a:solidFill>
                    <a:srgbClr val="1F1A62"/>
                  </a:solidFill>
                  <a:latin typeface="Helvetica Normal"/>
                  <a:ea typeface="Open Sans" panose="020B0606030504020204" pitchFamily="34" charset="0"/>
                  <a:cs typeface="Open Sans" panose="020B0606030504020204" pitchFamily="34" charset="0"/>
                </a:rPr>
                <a:t>“The </a:t>
              </a:r>
              <a:r>
                <a:rPr lang="en-US" sz="2400" b="1" kern="0">
                  <a:solidFill>
                    <a:srgbClr val="ED3C8D"/>
                  </a:solidFill>
                  <a:latin typeface="Helvetica Normal"/>
                  <a:ea typeface="Open Sans" panose="020B0606030504020204" pitchFamily="34" charset="0"/>
                  <a:cs typeface="Open Sans" panose="020B0606030504020204" pitchFamily="34" charset="0"/>
                </a:rPr>
                <a:t>resiliency of consumers continues to power the American economy</a:t>
              </a:r>
              <a:r>
                <a:rPr lang="en-US" sz="2400" kern="0">
                  <a:solidFill>
                    <a:srgbClr val="1F1A62"/>
                  </a:solidFill>
                  <a:latin typeface="Helvetica Normal"/>
                  <a:ea typeface="Open Sans" panose="020B0606030504020204" pitchFamily="34" charset="0"/>
                  <a:cs typeface="Open Sans" panose="020B0606030504020204" pitchFamily="34" charset="0"/>
                </a:rPr>
                <a:t>, and we are confident there will be moderate but </a:t>
              </a:r>
              <a:r>
                <a:rPr lang="en-US" sz="2400" b="1" kern="0">
                  <a:solidFill>
                    <a:srgbClr val="ED3C8D"/>
                  </a:solidFill>
                  <a:latin typeface="Helvetica Normal"/>
                  <a:ea typeface="Open Sans" panose="020B0606030504020204" pitchFamily="34" charset="0"/>
                  <a:cs typeface="Open Sans" panose="020B0606030504020204" pitchFamily="34" charset="0"/>
                </a:rPr>
                <a:t>steady growth</a:t>
              </a:r>
              <a:r>
                <a:rPr lang="en-US" sz="2400" kern="0">
                  <a:solidFill>
                    <a:srgbClr val="1F1A62"/>
                  </a:solidFill>
                  <a:latin typeface="Helvetica Normal"/>
                  <a:ea typeface="Open Sans" panose="020B0606030504020204" pitchFamily="34" charset="0"/>
                  <a:cs typeface="Open Sans" panose="020B0606030504020204" pitchFamily="34" charset="0"/>
                </a:rPr>
                <a:t> through the end of the year.”</a:t>
              </a:r>
            </a:p>
          </p:txBody>
        </p:sp>
        <p:sp>
          <p:nvSpPr>
            <p:cNvPr id="5" name="TextBox 4">
              <a:extLst>
                <a:ext uri="{FF2B5EF4-FFF2-40B4-BE49-F238E27FC236}">
                  <a16:creationId xmlns:a16="http://schemas.microsoft.com/office/drawing/2014/main" id="{AADE9A17-BC45-9C34-F87D-AE5ED1E7DC54}"/>
                </a:ext>
              </a:extLst>
            </p:cNvPr>
            <p:cNvSpPr txBox="1"/>
            <p:nvPr/>
          </p:nvSpPr>
          <p:spPr>
            <a:xfrm>
              <a:off x="1566129" y="4806360"/>
              <a:ext cx="3539271" cy="861774"/>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bg1"/>
                  </a:solidFill>
                  <a:effectLst/>
                  <a:uLnTx/>
                  <a:uFillTx/>
                  <a:latin typeface="Helvetica Light" panose="020B0403020202020204"/>
                  <a:ea typeface="Open Sans" panose="020B0606030504020204" pitchFamily="34" charset="0"/>
                  <a:cs typeface="Open Sans" panose="020B0606030504020204" pitchFamily="34" charset="0"/>
                </a:rPr>
                <a:t>Matthew Shay, President &amp; CEO, </a:t>
              </a:r>
              <a:r>
                <a:rPr kumimoji="0" lang="en-US" sz="1800" b="1" i="1" u="none" strike="noStrike" kern="0" cap="none" spc="0" normalizeH="0" baseline="0" noProof="0">
                  <a:ln>
                    <a:noFill/>
                  </a:ln>
                  <a:solidFill>
                    <a:schemeClr val="bg1"/>
                  </a:solidFill>
                  <a:effectLst/>
                  <a:uLnTx/>
                  <a:uFillTx/>
                  <a:latin typeface="Helvetica Light" panose="020B0403020202020204"/>
                  <a:ea typeface="Open Sans" panose="020B0606030504020204" pitchFamily="34" charset="0"/>
                  <a:cs typeface="Open Sans" panose="020B0606030504020204" pitchFamily="34" charset="0"/>
                </a:rPr>
                <a:t>NRF</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latin typeface="Helvetica Light" panose="020B0403020202020204"/>
                  <a:ea typeface="Open Sans" panose="020B0606030504020204" pitchFamily="34" charset="0"/>
                  <a:cs typeface="Open Sans" panose="020B0606030504020204" pitchFamily="34" charset="0"/>
                </a:rPr>
                <a:t>(NRF, March 2024)</a:t>
              </a:r>
            </a:p>
          </p:txBody>
        </p:sp>
      </p:grpSp>
      <p:graphicFrame>
        <p:nvGraphicFramePr>
          <p:cNvPr id="21" name="Chart 20">
            <a:extLst>
              <a:ext uri="{FF2B5EF4-FFF2-40B4-BE49-F238E27FC236}">
                <a16:creationId xmlns:a16="http://schemas.microsoft.com/office/drawing/2014/main" id="{A16B2CC9-770A-16F4-A1D4-2CD01ACE356C}"/>
              </a:ext>
            </a:extLst>
          </p:cNvPr>
          <p:cNvGraphicFramePr/>
          <p:nvPr>
            <p:extLst>
              <p:ext uri="{D42A27DB-BD31-4B8C-83A1-F6EECF244321}">
                <p14:modId xmlns:p14="http://schemas.microsoft.com/office/powerpoint/2010/main" val="3366558004"/>
              </p:ext>
            </p:extLst>
          </p:nvPr>
        </p:nvGraphicFramePr>
        <p:xfrm>
          <a:off x="5678724" y="2688595"/>
          <a:ext cx="6350446" cy="3297535"/>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D9841EE6-F5BD-43BF-3CDD-6C93D891B3FE}"/>
              </a:ext>
            </a:extLst>
          </p:cNvPr>
          <p:cNvSpPr txBox="1"/>
          <p:nvPr/>
        </p:nvSpPr>
        <p:spPr>
          <a:xfrm>
            <a:off x="5515896" y="1796767"/>
            <a:ext cx="6676103" cy="55399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lang="en-US" sz="1600">
                <a:latin typeface="Helvetica" panose="020B0604020202020204" pitchFamily="34" charset="0"/>
                <a:cs typeface="Helvetica" panose="020B0604020202020204" pitchFamily="34" charset="0"/>
              </a:rPr>
              <a:t>2024 Retail Monitor</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rPr>
              <a:t>Month over month, seasonally adjusted</a:t>
            </a:r>
          </a:p>
        </p:txBody>
      </p:sp>
      <p:sp>
        <p:nvSpPr>
          <p:cNvPr id="2" name="TextBox 1">
            <a:extLst>
              <a:ext uri="{FF2B5EF4-FFF2-40B4-BE49-F238E27FC236}">
                <a16:creationId xmlns:a16="http://schemas.microsoft.com/office/drawing/2014/main" id="{8415D49D-DDAC-5DB0-3558-C1B7CE604C0A}"/>
              </a:ext>
            </a:extLst>
          </p:cNvPr>
          <p:cNvSpPr txBox="1"/>
          <p:nvPr/>
        </p:nvSpPr>
        <p:spPr>
          <a:xfrm>
            <a:off x="5526654" y="5498432"/>
            <a:ext cx="6654586" cy="230832"/>
          </a:xfrm>
          <a:prstGeom prst="rect">
            <a:avLst/>
          </a:prstGeom>
          <a:noFill/>
        </p:spPr>
        <p:txBody>
          <a:bodyPr wrap="square" rtlCol="0">
            <a:spAutoFit/>
          </a:bodyPr>
          <a:lstStyle/>
          <a:p>
            <a:r>
              <a:rPr lang="en-US" sz="900" b="1">
                <a:solidFill>
                  <a:srgbClr val="1F1A62"/>
                </a:solidFill>
                <a:latin typeface="Helvetica" panose="020B0604020202020204"/>
                <a:cs typeface="Helvetica" panose="020B0604020202020204"/>
              </a:rPr>
              <a:t>How to read: </a:t>
            </a:r>
            <a:r>
              <a:rPr lang="en-US" sz="900">
                <a:solidFill>
                  <a:srgbClr val="1F1A62"/>
                </a:solidFill>
                <a:latin typeface="Helvetica" panose="020B0604020202020204"/>
                <a:cs typeface="Helvetica" panose="020B0604020202020204"/>
              </a:rPr>
              <a:t>Total retail sales, excluding automobiles and gasoline, were up 1.74% seasonally adjusted month over month.</a:t>
            </a:r>
          </a:p>
        </p:txBody>
      </p:sp>
    </p:spTree>
    <p:extLst>
      <p:ext uri="{BB962C8B-B14F-4D97-AF65-F5344CB8AC3E}">
        <p14:creationId xmlns:p14="http://schemas.microsoft.com/office/powerpoint/2010/main" val="381017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8DDD69-4826-5E0F-90CC-F27FEA51467A}"/>
              </a:ext>
            </a:extLst>
          </p:cNvPr>
          <p:cNvSpPr>
            <a:spLocks/>
          </p:cNvSpPr>
          <p:nvPr/>
        </p:nvSpPr>
        <p:spPr>
          <a:xfrm>
            <a:off x="-1" y="1696163"/>
            <a:ext cx="12202372"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AECBA92-B60C-4F75-6135-A34E300723AB}"/>
              </a:ext>
            </a:extLst>
          </p:cNvPr>
          <p:cNvSpPr/>
          <p:nvPr/>
        </p:nvSpPr>
        <p:spPr>
          <a:xfrm>
            <a:off x="6608189" y="1696163"/>
            <a:ext cx="5583811" cy="517298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80753" y="411316"/>
            <a:ext cx="119719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2060"/>
                </a:solidFill>
                <a:latin typeface="Helvetica" panose="020B0604020202020204" pitchFamily="34" charset="0"/>
                <a:ea typeface="Calibri" panose="020F0502020204030204" pitchFamily="34" charset="0"/>
              </a:rPr>
              <a:t>2024 represented the highest annual investment by first-time multiscreen TV advertisers in the six years we’ve been conducting this analysis </a:t>
            </a:r>
            <a:endPar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endParaRPr>
          </a:p>
        </p:txBody>
      </p:sp>
      <p:graphicFrame>
        <p:nvGraphicFramePr>
          <p:cNvPr id="10" name="Table 7">
            <a:extLst>
              <a:ext uri="{FF2B5EF4-FFF2-40B4-BE49-F238E27FC236}">
                <a16:creationId xmlns:a16="http://schemas.microsoft.com/office/drawing/2014/main" id="{1AF5C13C-2004-DCE5-C58B-5F2FD78FE092}"/>
              </a:ext>
            </a:extLst>
          </p:cNvPr>
          <p:cNvGraphicFramePr>
            <a:graphicFrameLocks noGrp="1"/>
          </p:cNvGraphicFramePr>
          <p:nvPr>
            <p:extLst>
              <p:ext uri="{D42A27DB-BD31-4B8C-83A1-F6EECF244321}">
                <p14:modId xmlns:p14="http://schemas.microsoft.com/office/powerpoint/2010/main" val="3471642209"/>
              </p:ext>
            </p:extLst>
          </p:nvPr>
        </p:nvGraphicFramePr>
        <p:xfrm>
          <a:off x="499027" y="2556633"/>
          <a:ext cx="5781158" cy="2955498"/>
        </p:xfrm>
        <a:graphic>
          <a:graphicData uri="http://schemas.openxmlformats.org/drawingml/2006/table">
            <a:tbl>
              <a:tblPr firstRow="1" bandRow="1">
                <a:tableStyleId>{5C22544A-7EE6-4342-B048-85BDC9FD1C3A}</a:tableStyleId>
              </a:tblPr>
              <a:tblGrid>
                <a:gridCol w="934046">
                  <a:extLst>
                    <a:ext uri="{9D8B030D-6E8A-4147-A177-3AD203B41FA5}">
                      <a16:colId xmlns:a16="http://schemas.microsoft.com/office/drawing/2014/main" val="1470386231"/>
                    </a:ext>
                  </a:extLst>
                </a:gridCol>
                <a:gridCol w="1464066">
                  <a:extLst>
                    <a:ext uri="{9D8B030D-6E8A-4147-A177-3AD203B41FA5}">
                      <a16:colId xmlns:a16="http://schemas.microsoft.com/office/drawing/2014/main" val="335985447"/>
                    </a:ext>
                  </a:extLst>
                </a:gridCol>
                <a:gridCol w="1691523">
                  <a:extLst>
                    <a:ext uri="{9D8B030D-6E8A-4147-A177-3AD203B41FA5}">
                      <a16:colId xmlns:a16="http://schemas.microsoft.com/office/drawing/2014/main" val="1533245984"/>
                    </a:ext>
                  </a:extLst>
                </a:gridCol>
                <a:gridCol w="1691523">
                  <a:extLst>
                    <a:ext uri="{9D8B030D-6E8A-4147-A177-3AD203B41FA5}">
                      <a16:colId xmlns:a16="http://schemas.microsoft.com/office/drawing/2014/main" val="848587579"/>
                    </a:ext>
                  </a:extLst>
                </a:gridCol>
              </a:tblGrid>
              <a:tr h="185239">
                <a:tc>
                  <a:txBody>
                    <a:bodyPr/>
                    <a:lstStyle/>
                    <a:p>
                      <a:pPr algn="ctr"/>
                      <a:r>
                        <a:rPr lang="en-US" sz="1400">
                          <a:latin typeface="Helvetica" panose="020B0403020202020204" pitchFamily="34" charset="0"/>
                        </a:rPr>
                        <a:t>Year</a:t>
                      </a:r>
                      <a:endParaRPr lang="en-US">
                        <a:latin typeface="Helvetica" panose="020B0403020202020204" pitchFamily="34" charset="0"/>
                      </a:endParaRPr>
                    </a:p>
                  </a:txBody>
                  <a:tcPr>
                    <a:solidFill>
                      <a:srgbClr val="00C0F3"/>
                    </a:solidFill>
                  </a:tcPr>
                </a:tc>
                <a:tc>
                  <a:txBody>
                    <a:bodyPr/>
                    <a:lstStyle/>
                    <a:p>
                      <a:pPr algn="ctr"/>
                      <a:r>
                        <a:rPr lang="en-US" sz="1400">
                          <a:latin typeface="Helvetica" panose="020B0403020202020204" pitchFamily="34" charset="0"/>
                        </a:rPr>
                        <a:t># of New Advertisers</a:t>
                      </a:r>
                    </a:p>
                  </a:txBody>
                  <a:tcPr>
                    <a:solidFill>
                      <a:srgbClr val="00C0F3"/>
                    </a:solidFill>
                  </a:tcPr>
                </a:tc>
                <a:tc>
                  <a:txBody>
                    <a:bodyPr/>
                    <a:lstStyle/>
                    <a:p>
                      <a:pPr algn="ctr"/>
                      <a:r>
                        <a:rPr lang="en-US" sz="1400">
                          <a:latin typeface="Helvetica" panose="020B0403020202020204" pitchFamily="34" charset="0"/>
                        </a:rPr>
                        <a:t># of Categories</a:t>
                      </a:r>
                    </a:p>
                  </a:txBody>
                  <a:tcPr>
                    <a:solidFill>
                      <a:srgbClr val="00C0F3"/>
                    </a:solidFill>
                  </a:tcPr>
                </a:tc>
                <a:tc>
                  <a:txBody>
                    <a:bodyPr/>
                    <a:lstStyle/>
                    <a:p>
                      <a:pPr algn="ctr"/>
                      <a:r>
                        <a:rPr lang="en-US" sz="1400">
                          <a:latin typeface="Helvetica" panose="020B0403020202020204" pitchFamily="34" charset="0"/>
                        </a:rPr>
                        <a:t>New TV $$$</a:t>
                      </a:r>
                    </a:p>
                  </a:txBody>
                  <a:tcPr>
                    <a:solidFill>
                      <a:srgbClr val="00C0F3"/>
                    </a:solidFill>
                  </a:tcPr>
                </a:tc>
                <a:extLst>
                  <a:ext uri="{0D108BD9-81ED-4DB2-BD59-A6C34878D82A}">
                    <a16:rowId xmlns:a16="http://schemas.microsoft.com/office/drawing/2014/main" val="3600805398"/>
                  </a:ext>
                </a:extLst>
              </a:tr>
              <a:tr h="406223">
                <a:tc>
                  <a:txBody>
                    <a:bodyPr/>
                    <a:lstStyle/>
                    <a:p>
                      <a:pPr algn="ctr"/>
                      <a:r>
                        <a:rPr lang="en-US" sz="1600" b="1">
                          <a:solidFill>
                            <a:srgbClr val="1F1A62"/>
                          </a:solidFill>
                          <a:latin typeface="Helvetica" panose="020B0403020202020204" pitchFamily="34" charset="0"/>
                        </a:rPr>
                        <a:t>2019</a:t>
                      </a:r>
                    </a:p>
                  </a:txBody>
                  <a:tcPr anchor="ctr"/>
                </a:tc>
                <a:tc>
                  <a:txBody>
                    <a:bodyPr/>
                    <a:lstStyle/>
                    <a:p>
                      <a:pPr algn="ctr"/>
                      <a:r>
                        <a:rPr lang="en-US" sz="1600" b="1">
                          <a:solidFill>
                            <a:srgbClr val="1F1A62"/>
                          </a:solidFill>
                          <a:latin typeface="Helvetica" panose="020B0403020202020204" pitchFamily="34" charset="0"/>
                        </a:rPr>
                        <a:t>114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$840MM</a:t>
                      </a:r>
                    </a:p>
                  </a:txBody>
                  <a:tcPr anchor="ctr"/>
                </a:tc>
                <a:extLst>
                  <a:ext uri="{0D108BD9-81ED-4DB2-BD59-A6C34878D82A}">
                    <a16:rowId xmlns:a16="http://schemas.microsoft.com/office/drawing/2014/main" val="3343670622"/>
                  </a:ext>
                </a:extLst>
              </a:tr>
              <a:tr h="406223">
                <a:tc>
                  <a:txBody>
                    <a:bodyPr/>
                    <a:lstStyle/>
                    <a:p>
                      <a:pPr algn="ctr"/>
                      <a:r>
                        <a:rPr lang="en-US" sz="1600" b="1">
                          <a:solidFill>
                            <a:srgbClr val="1F1A62"/>
                          </a:solidFill>
                          <a:latin typeface="Helvetica" panose="020B0403020202020204" pitchFamily="34" charset="0"/>
                        </a:rPr>
                        <a:t>2020</a:t>
                      </a:r>
                    </a:p>
                  </a:txBody>
                  <a:tcPr anchor="ctr"/>
                </a:tc>
                <a:tc>
                  <a:txBody>
                    <a:bodyPr/>
                    <a:lstStyle/>
                    <a:p>
                      <a:pPr algn="ctr"/>
                      <a:r>
                        <a:rPr lang="en-US" sz="1600" b="1">
                          <a:solidFill>
                            <a:srgbClr val="1F1A62"/>
                          </a:solidFill>
                          <a:latin typeface="Helvetica" panose="020B0403020202020204" pitchFamily="34" charset="0"/>
                        </a:rPr>
                        <a:t>283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$1.28B</a:t>
                      </a:r>
                    </a:p>
                  </a:txBody>
                  <a:tcPr anchor="ctr"/>
                </a:tc>
                <a:extLst>
                  <a:ext uri="{0D108BD9-81ED-4DB2-BD59-A6C34878D82A}">
                    <a16:rowId xmlns:a16="http://schemas.microsoft.com/office/drawing/2014/main" val="376843977"/>
                  </a:ext>
                </a:extLst>
              </a:tr>
              <a:tr h="406223">
                <a:tc>
                  <a:txBody>
                    <a:bodyPr/>
                    <a:lstStyle/>
                    <a:p>
                      <a:pPr algn="ctr"/>
                      <a:r>
                        <a:rPr lang="en-US" sz="1600" b="1">
                          <a:solidFill>
                            <a:srgbClr val="1F1A62"/>
                          </a:solidFill>
                          <a:latin typeface="Helvetica" panose="020B0403020202020204" pitchFamily="34" charset="0"/>
                        </a:rPr>
                        <a:t>2021</a:t>
                      </a:r>
                    </a:p>
                  </a:txBody>
                  <a:tcPr anchor="ctr"/>
                </a:tc>
                <a:tc>
                  <a:txBody>
                    <a:bodyPr/>
                    <a:lstStyle/>
                    <a:p>
                      <a:pPr algn="ctr"/>
                      <a:r>
                        <a:rPr lang="en-US" sz="1600" b="1">
                          <a:solidFill>
                            <a:srgbClr val="1F1A62"/>
                          </a:solidFill>
                          <a:latin typeface="Helvetica" panose="020B0403020202020204" pitchFamily="34" charset="0"/>
                        </a:rPr>
                        <a:t>315</a:t>
                      </a:r>
                    </a:p>
                  </a:txBody>
                  <a:tcPr anchor="ctr"/>
                </a:tc>
                <a:tc>
                  <a:txBody>
                    <a:bodyPr/>
                    <a:lstStyle/>
                    <a:p>
                      <a:pPr algn="ctr"/>
                      <a:r>
                        <a:rPr lang="en-US" sz="1600" b="1">
                          <a:solidFill>
                            <a:srgbClr val="1B1464"/>
                          </a:solidFill>
                          <a:latin typeface="Helvetica" panose="020B0403020202020204" pitchFamily="34" charset="0"/>
                        </a:rPr>
                        <a:t>74</a:t>
                      </a:r>
                    </a:p>
                  </a:txBody>
                  <a:tcPr anchor="ctr"/>
                </a:tc>
                <a:tc>
                  <a:txBody>
                    <a:bodyPr/>
                    <a:lstStyle/>
                    <a:p>
                      <a:pPr algn="ctr"/>
                      <a:r>
                        <a:rPr lang="en-US" sz="1600" b="1">
                          <a:solidFill>
                            <a:srgbClr val="1F1A62"/>
                          </a:solidFill>
                          <a:latin typeface="Helvetica" panose="020B0403020202020204" pitchFamily="34" charset="0"/>
                        </a:rPr>
                        <a:t>$1.32B</a:t>
                      </a:r>
                    </a:p>
                  </a:txBody>
                  <a:tcPr anchor="ctr"/>
                </a:tc>
                <a:extLst>
                  <a:ext uri="{0D108BD9-81ED-4DB2-BD59-A6C34878D82A}">
                    <a16:rowId xmlns:a16="http://schemas.microsoft.com/office/drawing/2014/main" val="747041872"/>
                  </a:ext>
                </a:extLst>
              </a:tr>
              <a:tr h="406223">
                <a:tc>
                  <a:txBody>
                    <a:bodyPr/>
                    <a:lstStyle/>
                    <a:p>
                      <a:pPr algn="ctr"/>
                      <a:r>
                        <a:rPr lang="en-US" sz="1600" b="1">
                          <a:solidFill>
                            <a:srgbClr val="1F1A62"/>
                          </a:solidFill>
                          <a:latin typeface="Helvetica" panose="020B0403020202020204" pitchFamily="34" charset="0"/>
                        </a:rPr>
                        <a:t>2022</a:t>
                      </a:r>
                    </a:p>
                  </a:txBody>
                  <a:tcPr anchor="ctr"/>
                </a:tc>
                <a:tc>
                  <a:txBody>
                    <a:bodyPr/>
                    <a:lstStyle/>
                    <a:p>
                      <a:pPr algn="ctr"/>
                      <a:r>
                        <a:rPr lang="en-US" sz="1600" b="1">
                          <a:solidFill>
                            <a:srgbClr val="1B1464"/>
                          </a:solidFill>
                          <a:latin typeface="Helvetica" panose="020B0403020202020204" pitchFamily="34" charset="0"/>
                        </a:rPr>
                        <a:t>303</a:t>
                      </a:r>
                    </a:p>
                  </a:txBody>
                  <a:tcPr anchor="ctr"/>
                </a:tc>
                <a:tc>
                  <a:txBody>
                    <a:bodyPr/>
                    <a:lstStyle/>
                    <a:p>
                      <a:pPr algn="ctr"/>
                      <a:r>
                        <a:rPr lang="en-US" sz="1600" b="1">
                          <a:solidFill>
                            <a:srgbClr val="1B1464"/>
                          </a:solidFill>
                          <a:latin typeface="Helvetica" panose="020B0403020202020204" pitchFamily="34" charset="0"/>
                        </a:rPr>
                        <a:t>71</a:t>
                      </a:r>
                    </a:p>
                  </a:txBody>
                  <a:tcPr anchor="ctr"/>
                </a:tc>
                <a:tc>
                  <a:txBody>
                    <a:bodyPr/>
                    <a:lstStyle/>
                    <a:p>
                      <a:pPr algn="ctr"/>
                      <a:r>
                        <a:rPr lang="en-US" sz="1600" b="1">
                          <a:solidFill>
                            <a:srgbClr val="1B1464"/>
                          </a:solidFill>
                          <a:latin typeface="Helvetica" panose="020B0403020202020204" pitchFamily="34" charset="0"/>
                        </a:rPr>
                        <a:t>$1.33B</a:t>
                      </a:r>
                    </a:p>
                  </a:txBody>
                  <a:tcPr anchor="ctr"/>
                </a:tc>
                <a:extLst>
                  <a:ext uri="{0D108BD9-81ED-4DB2-BD59-A6C34878D82A}">
                    <a16:rowId xmlns:a16="http://schemas.microsoft.com/office/drawing/2014/main" val="1576884684"/>
                  </a:ext>
                </a:extLst>
              </a:tr>
              <a:tr h="406223">
                <a:tc>
                  <a:txBody>
                    <a:bodyPr/>
                    <a:lstStyle/>
                    <a:p>
                      <a:pPr algn="ctr"/>
                      <a:r>
                        <a:rPr lang="en-US" sz="1600" b="1">
                          <a:solidFill>
                            <a:srgbClr val="1B1464"/>
                          </a:solidFill>
                          <a:latin typeface="Helvetica" panose="020B0403020202020204" pitchFamily="34" charset="0"/>
                        </a:rPr>
                        <a:t>2023</a:t>
                      </a:r>
                    </a:p>
                  </a:txBody>
                  <a:tcPr anchor="ctr">
                    <a:solidFill>
                      <a:srgbClr val="CFD5EA"/>
                    </a:solidFill>
                  </a:tcPr>
                </a:tc>
                <a:tc>
                  <a:txBody>
                    <a:bodyPr/>
                    <a:lstStyle/>
                    <a:p>
                      <a:pPr algn="ctr"/>
                      <a:r>
                        <a:rPr lang="en-US" sz="1600" b="1">
                          <a:solidFill>
                            <a:srgbClr val="1B1464"/>
                          </a:solidFill>
                          <a:latin typeface="Helvetica" panose="020B0403020202020204" pitchFamily="34" charset="0"/>
                        </a:rPr>
                        <a:t>313</a:t>
                      </a:r>
                    </a:p>
                  </a:txBody>
                  <a:tcPr anchor="ctr">
                    <a:solidFill>
                      <a:srgbClr val="CFD5EA"/>
                    </a:solidFill>
                  </a:tcPr>
                </a:tc>
                <a:tc>
                  <a:txBody>
                    <a:bodyPr/>
                    <a:lstStyle/>
                    <a:p>
                      <a:pPr algn="ctr"/>
                      <a:r>
                        <a:rPr lang="en-US" sz="1600" b="1">
                          <a:solidFill>
                            <a:srgbClr val="1B1464"/>
                          </a:solidFill>
                          <a:latin typeface="Helvetica" panose="020B0403020202020204" pitchFamily="34" charset="0"/>
                        </a:rPr>
                        <a:t>56</a:t>
                      </a:r>
                    </a:p>
                  </a:txBody>
                  <a:tcPr anchor="ctr">
                    <a:solidFill>
                      <a:srgbClr val="CFD5EA"/>
                    </a:solidFill>
                  </a:tcPr>
                </a:tc>
                <a:tc>
                  <a:txBody>
                    <a:bodyPr/>
                    <a:lstStyle/>
                    <a:p>
                      <a:pPr algn="ctr"/>
                      <a:r>
                        <a:rPr lang="en-US" sz="1600" b="1">
                          <a:solidFill>
                            <a:srgbClr val="1B1464"/>
                          </a:solidFill>
                          <a:latin typeface="Helvetica" panose="020B0403020202020204" pitchFamily="34" charset="0"/>
                        </a:rPr>
                        <a:t>$1.36B</a:t>
                      </a:r>
                    </a:p>
                  </a:txBody>
                  <a:tcPr anchor="ctr">
                    <a:solidFill>
                      <a:srgbClr val="CFD5EA"/>
                    </a:solidFill>
                  </a:tcPr>
                </a:tc>
                <a:extLst>
                  <a:ext uri="{0D108BD9-81ED-4DB2-BD59-A6C34878D82A}">
                    <a16:rowId xmlns:a16="http://schemas.microsoft.com/office/drawing/2014/main" val="4247049905"/>
                  </a:ext>
                </a:extLst>
              </a:tr>
              <a:tr h="406223">
                <a:tc>
                  <a:txBody>
                    <a:bodyPr/>
                    <a:lstStyle/>
                    <a:p>
                      <a:pPr algn="ctr"/>
                      <a:r>
                        <a:rPr lang="en-US" sz="1600" b="1">
                          <a:solidFill>
                            <a:srgbClr val="1B1464"/>
                          </a:solidFill>
                          <a:latin typeface="Helvetica" panose="020B0403020202020204" pitchFamily="34" charset="0"/>
                        </a:rPr>
                        <a:t>2024</a:t>
                      </a:r>
                    </a:p>
                  </a:txBody>
                  <a:tcPr anchor="ctr">
                    <a:solidFill>
                      <a:srgbClr val="FFE600"/>
                    </a:solidFill>
                  </a:tcPr>
                </a:tc>
                <a:tc>
                  <a:txBody>
                    <a:bodyPr/>
                    <a:lstStyle/>
                    <a:p>
                      <a:pPr algn="ctr"/>
                      <a:r>
                        <a:rPr lang="en-US" sz="1600" b="1">
                          <a:solidFill>
                            <a:srgbClr val="1B1464"/>
                          </a:solidFill>
                          <a:latin typeface="Helvetica" panose="020B0403020202020204" pitchFamily="34" charset="0"/>
                        </a:rPr>
                        <a:t>344</a:t>
                      </a:r>
                    </a:p>
                  </a:txBody>
                  <a:tcPr anchor="ctr">
                    <a:solidFill>
                      <a:srgbClr val="FFE600"/>
                    </a:solidFill>
                  </a:tcPr>
                </a:tc>
                <a:tc>
                  <a:txBody>
                    <a:bodyPr/>
                    <a:lstStyle/>
                    <a:p>
                      <a:pPr algn="ctr"/>
                      <a:r>
                        <a:rPr lang="en-US" sz="1600" b="1">
                          <a:solidFill>
                            <a:srgbClr val="1B1464"/>
                          </a:solidFill>
                          <a:latin typeface="Helvetica" panose="020B0403020202020204" pitchFamily="34" charset="0"/>
                        </a:rPr>
                        <a:t>54</a:t>
                      </a:r>
                    </a:p>
                  </a:txBody>
                  <a:tcPr anchor="ctr">
                    <a:solidFill>
                      <a:srgbClr val="FFE600"/>
                    </a:solidFill>
                  </a:tcPr>
                </a:tc>
                <a:tc>
                  <a:txBody>
                    <a:bodyPr/>
                    <a:lstStyle/>
                    <a:p>
                      <a:pPr algn="ctr"/>
                      <a:r>
                        <a:rPr lang="en-US" sz="1600" b="1">
                          <a:solidFill>
                            <a:srgbClr val="1B1464"/>
                          </a:solidFill>
                          <a:latin typeface="Helvetica" panose="020B0403020202020204" pitchFamily="34" charset="0"/>
                        </a:rPr>
                        <a:t>$1.48B</a:t>
                      </a:r>
                    </a:p>
                  </a:txBody>
                  <a:tcPr anchor="ctr">
                    <a:solidFill>
                      <a:srgbClr val="FFE600"/>
                    </a:solidFill>
                  </a:tcPr>
                </a:tc>
                <a:extLst>
                  <a:ext uri="{0D108BD9-81ED-4DB2-BD59-A6C34878D82A}">
                    <a16:rowId xmlns:a16="http://schemas.microsoft.com/office/drawing/2014/main" val="4093677665"/>
                  </a:ext>
                </a:extLst>
              </a:tr>
            </a:tbl>
          </a:graphicData>
        </a:graphic>
      </p:graphicFrame>
      <p:sp>
        <p:nvSpPr>
          <p:cNvPr id="12" name="TextBox 11">
            <a:extLst>
              <a:ext uri="{FF2B5EF4-FFF2-40B4-BE49-F238E27FC236}">
                <a16:creationId xmlns:a16="http://schemas.microsoft.com/office/drawing/2014/main" id="{C119A7D2-5F7D-9D65-99BA-E49D2C2A67C6}"/>
              </a:ext>
            </a:extLst>
          </p:cNvPr>
          <p:cNvSpPr txBox="1"/>
          <p:nvPr/>
        </p:nvSpPr>
        <p:spPr>
          <a:xfrm>
            <a:off x="0" y="1686288"/>
            <a:ext cx="6597818" cy="492443"/>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New National Multiscreen TV Advertisers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2019 – 2024</a:t>
            </a:r>
          </a:p>
        </p:txBody>
      </p:sp>
      <p:sp>
        <p:nvSpPr>
          <p:cNvPr id="13" name="Rectangle 12">
            <a:extLst>
              <a:ext uri="{FF2B5EF4-FFF2-40B4-BE49-F238E27FC236}">
                <a16:creationId xmlns:a16="http://schemas.microsoft.com/office/drawing/2014/main" id="{EC88791C-E10B-62BA-3C77-E9F676D49E0B}"/>
              </a:ext>
            </a:extLst>
          </p:cNvPr>
          <p:cNvSpPr/>
          <p:nvPr/>
        </p:nvSpPr>
        <p:spPr>
          <a:xfrm>
            <a:off x="4590032" y="2574738"/>
            <a:ext cx="1690153" cy="2913338"/>
          </a:xfrm>
          <a:prstGeom prst="rect">
            <a:avLst/>
          </a:prstGeom>
          <a:noFill/>
          <a:ln w="762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hlinkClick r:id="rId3" action="ppaction://hlinksldjump"/>
            <a:extLst>
              <a:ext uri="{FF2B5EF4-FFF2-40B4-BE49-F238E27FC236}">
                <a16:creationId xmlns:a16="http://schemas.microsoft.com/office/drawing/2014/main" id="{ECC6A240-FB5D-4343-3BBC-1C4CE43BB954}"/>
              </a:ext>
            </a:extLst>
          </p:cNvPr>
          <p:cNvSpPr txBox="1"/>
          <p:nvPr/>
        </p:nvSpPr>
        <p:spPr>
          <a:xfrm>
            <a:off x="1420983" y="5547709"/>
            <a:ext cx="3854481" cy="276999"/>
          </a:xfrm>
          <a:prstGeom prst="rect">
            <a:avLst/>
          </a:prstGeom>
          <a:solidFill>
            <a:srgbClr val="1F1A62"/>
          </a:solidFill>
          <a:ln>
            <a:solidFill>
              <a:srgbClr val="1F1A6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For a full list of the 344 brands with spend </a:t>
            </a:r>
            <a:r>
              <a:rPr kumimoji="0" lang="en-US" sz="1200" b="1" i="0" u="sng" strike="noStrike" kern="1200" cap="none" spc="0" normalizeH="0" baseline="0" noProof="0">
                <a:ln>
                  <a:noFill/>
                </a:ln>
                <a:solidFill>
                  <a:schemeClr val="bg1"/>
                </a:solidFill>
                <a:effectLst/>
                <a:uLnTx/>
                <a:uFillTx/>
                <a:latin typeface="Helvetica" panose="020B0403020202020204" pitchFamily="34" charset="0"/>
                <a:ea typeface="+mn-ea"/>
                <a:cs typeface="+mn-cs"/>
                <a:hlinkClick r:id="" action="ppaction://noaction">
                  <a:extLst>
                    <a:ext uri="{A12FA001-AC4F-418D-AE19-62706E023703}">
                      <ahyp:hlinkClr xmlns:ahyp="http://schemas.microsoft.com/office/drawing/2018/hyperlinkcolor" val="tx"/>
                    </a:ext>
                  </a:extLst>
                </a:hlinkClick>
              </a:rPr>
              <a:t>click here</a:t>
            </a:r>
            <a:endParaRPr kumimoji="0" lang="en-US" sz="1400" b="1" i="0" u="sng"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EB730851-8501-4625-FA58-CC633FEA0331}"/>
              </a:ext>
            </a:extLst>
          </p:cNvPr>
          <p:cNvSpPr txBox="1"/>
          <p:nvPr/>
        </p:nvSpPr>
        <p:spPr>
          <a:xfrm>
            <a:off x="472835" y="5856617"/>
            <a:ext cx="61249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2/10/25, 1/1/24-12/31/24. Prior years based on VAB analysis of Nielsen Ad Intel Data from the following periods: 1/1/2019-12/31/2019, 1/1/2020-12/31/2020, 1/1/2021-12/31/2021, 1/1/2022-12/31/2022, 1/1/2023-12/31/2023. TV spend includes national cable TV, broadcast TV, Spanish language cable TV, Spanish language broadcast TV, streaming TV (streaming TV as of 2024). 2024 national TV spend, excluding streaming TV, reflects $1.479B. Brands reflect those with TV spend over $100K. </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14" name="Picture 13" descr="Logo, icon&#10;&#10;Description automatically generated">
            <a:extLst>
              <a:ext uri="{FF2B5EF4-FFF2-40B4-BE49-F238E27FC236}">
                <a16:creationId xmlns:a16="http://schemas.microsoft.com/office/drawing/2014/main" id="{D2C35316-25FC-C89E-B6B9-2767970A94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4154" y="2128010"/>
            <a:ext cx="363045" cy="3630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4AF245EF-4068-4E37-7D15-B2A585D3EC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5883" y="2142258"/>
            <a:ext cx="334548" cy="334548"/>
          </a:xfrm>
          <a:prstGeom prst="rect">
            <a:avLst/>
          </a:prstGeom>
        </p:spPr>
      </p:pic>
      <p:pic>
        <p:nvPicPr>
          <p:cNvPr id="18" name="Picture 17" descr="Icon&#10;&#10;Description automatically generated">
            <a:extLst>
              <a:ext uri="{FF2B5EF4-FFF2-40B4-BE49-F238E27FC236}">
                <a16:creationId xmlns:a16="http://schemas.microsoft.com/office/drawing/2014/main" id="{06C5C722-259D-077A-0C0F-1B0D5DF4B8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07560" y="2121406"/>
            <a:ext cx="376252" cy="376252"/>
          </a:xfrm>
          <a:prstGeom prst="rect">
            <a:avLst/>
          </a:prstGeom>
        </p:spPr>
      </p:pic>
      <p:pic>
        <p:nvPicPr>
          <p:cNvPr id="27" name="Picture 26">
            <a:extLst>
              <a:ext uri="{FF2B5EF4-FFF2-40B4-BE49-F238E27FC236}">
                <a16:creationId xmlns:a16="http://schemas.microsoft.com/office/drawing/2014/main" id="{4337532F-61D5-6087-11AC-B2BA3C9EE7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4123" y="2109658"/>
            <a:ext cx="363045" cy="399749"/>
          </a:xfrm>
          <a:prstGeom prst="rect">
            <a:avLst/>
          </a:prstGeom>
        </p:spPr>
      </p:pic>
      <p:pic>
        <p:nvPicPr>
          <p:cNvPr id="15" name="Picture 14">
            <a:extLst>
              <a:ext uri="{FF2B5EF4-FFF2-40B4-BE49-F238E27FC236}">
                <a16:creationId xmlns:a16="http://schemas.microsoft.com/office/drawing/2014/main" id="{1DB12D8B-F863-FEC4-4CC6-5EB66E67D7C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ADC12103-7CDD-2573-1608-579581AEE4F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219BE86B-147A-F256-1735-47E4FFAF419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3" name="TextBox 22">
            <a:extLst>
              <a:ext uri="{FF2B5EF4-FFF2-40B4-BE49-F238E27FC236}">
                <a16:creationId xmlns:a16="http://schemas.microsoft.com/office/drawing/2014/main" id="{D572952F-FA61-DFB8-E2D6-B0EC471B706D}"/>
              </a:ext>
            </a:extLst>
          </p:cNvPr>
          <p:cNvSpPr txBox="1"/>
          <p:nvPr/>
        </p:nvSpPr>
        <p:spPr>
          <a:xfrm>
            <a:off x="6611647" y="1709412"/>
            <a:ext cx="15561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New </a:t>
            </a:r>
            <a:br>
              <a:rPr kumimoji="0" lang="en-US" sz="14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br>
            <a:r>
              <a:rPr kumimoji="0" lang="en-US" sz="14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TV Advertisers</a:t>
            </a:r>
          </a:p>
        </p:txBody>
      </p:sp>
      <p:pic>
        <p:nvPicPr>
          <p:cNvPr id="3" name="Picture 2" descr="A close up of words&#10;&#10;AI-generated content may be incorrect.">
            <a:extLst>
              <a:ext uri="{FF2B5EF4-FFF2-40B4-BE49-F238E27FC236}">
                <a16:creationId xmlns:a16="http://schemas.microsoft.com/office/drawing/2014/main" id="{549D4E8B-D18B-7F51-E107-A00EAD85A9BD}"/>
              </a:ext>
            </a:extLst>
          </p:cNvPr>
          <p:cNvPicPr>
            <a:picLocks noChangeAspect="1"/>
          </p:cNvPicPr>
          <p:nvPr/>
        </p:nvPicPr>
        <p:blipFill>
          <a:blip r:embed="rId9"/>
          <a:stretch>
            <a:fillRect/>
          </a:stretch>
        </p:blipFill>
        <p:spPr>
          <a:xfrm>
            <a:off x="6910341" y="2075201"/>
            <a:ext cx="4979506" cy="4529267"/>
          </a:xfrm>
          <a:prstGeom prst="rect">
            <a:avLst/>
          </a:prstGeom>
        </p:spPr>
      </p:pic>
    </p:spTree>
    <p:extLst>
      <p:ext uri="{BB962C8B-B14F-4D97-AF65-F5344CB8AC3E}">
        <p14:creationId xmlns:p14="http://schemas.microsoft.com/office/powerpoint/2010/main" val="313349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39E6B5-9718-FB26-0BFD-3D692DBEBCAC}"/>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peech Bubble: Rectangle 9">
            <a:extLst>
              <a:ext uri="{FF2B5EF4-FFF2-40B4-BE49-F238E27FC236}">
                <a16:creationId xmlns:a16="http://schemas.microsoft.com/office/drawing/2014/main" id="{AAD60606-9A81-9B6D-8463-93F2EE33B5BB}"/>
              </a:ext>
            </a:extLst>
          </p:cNvPr>
          <p:cNvSpPr/>
          <p:nvPr/>
        </p:nvSpPr>
        <p:spPr>
          <a:xfrm>
            <a:off x="28163" y="4189682"/>
            <a:ext cx="3884927" cy="1722669"/>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“From billboards to podcasts to broadcast ads and beyond, </a:t>
            </a:r>
            <a:r>
              <a:rPr kumimoji="0" lang="en-US" sz="1400" b="1"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our new campaign will paint a picture of the incredible outcomes made possible</a:t>
            </a:r>
            <a:r>
              <a:rPr kumimoji="0" lang="en-US" sz="14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with Okta.”</a:t>
            </a:r>
          </a:p>
        </p:txBody>
      </p:sp>
      <p:sp>
        <p:nvSpPr>
          <p:cNvPr id="19" name="TextBox 18">
            <a:extLst>
              <a:ext uri="{FF2B5EF4-FFF2-40B4-BE49-F238E27FC236}">
                <a16:creationId xmlns:a16="http://schemas.microsoft.com/office/drawing/2014/main" id="{0EBE058D-A0A3-74CE-6B0C-38A7D4BDDCBF}"/>
              </a:ext>
            </a:extLst>
          </p:cNvPr>
          <p:cNvSpPr txBox="1"/>
          <p:nvPr/>
        </p:nvSpPr>
        <p:spPr>
          <a:xfrm>
            <a:off x="96205" y="6126447"/>
            <a:ext cx="3835153"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Jason Luster, VP &amp; Executive Creative Director, </a:t>
            </a:r>
            <a:r>
              <a:rPr lang="en-US" sz="1050" b="1" i="1" kern="0">
                <a:solidFill>
                  <a:srgbClr val="1F1A62"/>
                </a:solidFill>
                <a:latin typeface="Helvetica Light" panose="020B0403020202020204"/>
                <a:ea typeface="Open Sans" panose="020B0606030504020204" pitchFamily="34" charset="0"/>
                <a:cs typeface="Open Sans" panose="020B0606030504020204" pitchFamily="34" charset="0"/>
              </a:rPr>
              <a:t>Okta</a:t>
            </a:r>
            <a:endPar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(Okta, </a:t>
            </a:r>
            <a:r>
              <a:rPr lang="en-US" sz="900" kern="0">
                <a:solidFill>
                  <a:srgbClr val="1F1A62"/>
                </a:solidFill>
                <a:latin typeface="Helvetica Light" panose="020B0403020202020204"/>
                <a:ea typeface="Open Sans" panose="020B0606030504020204" pitchFamily="34" charset="0"/>
                <a:cs typeface="Open Sans" panose="020B0606030504020204" pitchFamily="34" charset="0"/>
              </a:rPr>
              <a:t>5/16</a:t>
            </a: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/24)</a:t>
            </a:r>
            <a:r>
              <a:rPr kumimoji="0" lang="en-US" sz="90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endParaRPr kumimoji="0" lang="en-US" sz="900" b="1"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11" name="Speech Bubble: Rectangle 10">
            <a:extLst>
              <a:ext uri="{FF2B5EF4-FFF2-40B4-BE49-F238E27FC236}">
                <a16:creationId xmlns:a16="http://schemas.microsoft.com/office/drawing/2014/main" id="{F4DA7F8B-4F40-BB0B-823B-5C0B34DDEA0E}"/>
              </a:ext>
            </a:extLst>
          </p:cNvPr>
          <p:cNvSpPr/>
          <p:nvPr/>
        </p:nvSpPr>
        <p:spPr>
          <a:xfrm>
            <a:off x="28164" y="1771337"/>
            <a:ext cx="3963758" cy="1764919"/>
          </a:xfrm>
          <a:prstGeom prst="wedgeRectCallout">
            <a:avLst>
              <a:gd name="adj1" fmla="val -7490"/>
              <a:gd name="adj2" fmla="val 64256"/>
            </a:avLst>
          </a:prstGeom>
          <a:solidFill>
            <a:sysClr val="window" lastClr="FFFFFF"/>
          </a:solidFill>
          <a:ln w="28575" cap="flat" cmpd="sng" algn="ctr">
            <a:solidFill>
              <a:srgbClr val="ED3C8D"/>
            </a:solidFill>
            <a:prstDash val="dash"/>
          </a:ln>
          <a:effectLst/>
        </p:spPr>
        <p:txBody>
          <a:bodyPr rtlCol="0" anchor="t"/>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2EBF6D5C-592E-460B-2472-7A8488703B74}"/>
              </a:ext>
            </a:extLst>
          </p:cNvPr>
          <p:cNvSpPr txBox="1"/>
          <p:nvPr/>
        </p:nvSpPr>
        <p:spPr>
          <a:xfrm>
            <a:off x="90749" y="3766470"/>
            <a:ext cx="3901172"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Kimberly Francis, Chief Growth Officer, </a:t>
            </a:r>
            <a:r>
              <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Odele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(Beauty Packaging, </a:t>
            </a:r>
            <a:r>
              <a:rPr lang="en-US" sz="900" kern="0">
                <a:solidFill>
                  <a:srgbClr val="1F1A62"/>
                </a:solidFill>
                <a:latin typeface="Helvetica Light" panose="020B0403020202020204"/>
                <a:ea typeface="Open Sans" panose="020B0606030504020204" pitchFamily="34" charset="0"/>
                <a:cs typeface="Open Sans" panose="020B0606030504020204" pitchFamily="34" charset="0"/>
              </a:rPr>
              <a:t>6</a:t>
            </a: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/28/24)</a:t>
            </a:r>
            <a:endParaRPr kumimoji="0" lang="en-US" sz="9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3" name="Speech Bubble: Rectangle 2">
            <a:extLst>
              <a:ext uri="{FF2B5EF4-FFF2-40B4-BE49-F238E27FC236}">
                <a16:creationId xmlns:a16="http://schemas.microsoft.com/office/drawing/2014/main" id="{FC807220-BE6F-E2A7-AE1E-E305636B57FA}"/>
              </a:ext>
            </a:extLst>
          </p:cNvPr>
          <p:cNvSpPr/>
          <p:nvPr/>
        </p:nvSpPr>
        <p:spPr>
          <a:xfrm>
            <a:off x="4043563" y="4180826"/>
            <a:ext cx="4005132" cy="1705860"/>
          </a:xfrm>
          <a:prstGeom prst="wedgeRectCallout">
            <a:avLst>
              <a:gd name="adj1" fmla="val -10277"/>
              <a:gd name="adj2" fmla="val 60537"/>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“We really want to keep what the </a:t>
            </a: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consumer needs at the center</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And we love to hear back when people are saying, ‘</a:t>
            </a: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Yeah, I can see </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myself in this ad</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You’ve captured my </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journey really well</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p>
        </p:txBody>
      </p:sp>
      <p:sp>
        <p:nvSpPr>
          <p:cNvPr id="28" name="TextBox 27">
            <a:extLst>
              <a:ext uri="{FF2B5EF4-FFF2-40B4-BE49-F238E27FC236}">
                <a16:creationId xmlns:a16="http://schemas.microsoft.com/office/drawing/2014/main" id="{EC3FB3CE-81C3-D51C-93BF-2C285873DAE3}"/>
              </a:ext>
            </a:extLst>
          </p:cNvPr>
          <p:cNvSpPr txBox="1"/>
          <p:nvPr/>
        </p:nvSpPr>
        <p:spPr>
          <a:xfrm>
            <a:off x="4046999" y="6114417"/>
            <a:ext cx="4001695"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Tom Nowlin, Associate VP Consumer Marketing, </a:t>
            </a:r>
            <a:r>
              <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Lilly</a:t>
            </a: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(Marketing and Pharma, 2/5/25)</a:t>
            </a:r>
          </a:p>
        </p:txBody>
      </p:sp>
      <p:sp>
        <p:nvSpPr>
          <p:cNvPr id="7" name="Speech Bubble: Rectangle 6">
            <a:extLst>
              <a:ext uri="{FF2B5EF4-FFF2-40B4-BE49-F238E27FC236}">
                <a16:creationId xmlns:a16="http://schemas.microsoft.com/office/drawing/2014/main" id="{03CAC775-4303-EC6C-8724-DFCFCBA9B47F}"/>
              </a:ext>
            </a:extLst>
          </p:cNvPr>
          <p:cNvSpPr/>
          <p:nvPr/>
        </p:nvSpPr>
        <p:spPr>
          <a:xfrm>
            <a:off x="8100664" y="4180824"/>
            <a:ext cx="4016741" cy="1705862"/>
          </a:xfrm>
          <a:prstGeom prst="wedgeRectCallout">
            <a:avLst>
              <a:gd name="adj1" fmla="val 6874"/>
              <a:gd name="adj2" fmla="val 63492"/>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lang="en-US" sz="1100" kern="0" noProof="0">
              <a:solidFill>
                <a:srgbClr val="1F1A62"/>
              </a:solidFill>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“We believe this </a:t>
            </a:r>
            <a:r>
              <a:rPr kumimoji="0" lang="en-US" sz="1400" b="0" i="0" u="none" strike="noStrike" kern="0" cap="none" spc="0" normalizeH="0" baseline="0" noProof="0" err="1">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Zymfentra</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media advertisement will not only </a:t>
            </a: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inform American autoimmune disease patients about new treatment options</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…but also empower them to design </a:t>
            </a:r>
            <a:b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their own lives and experience the joy of a liberated daily routing.”</a:t>
            </a:r>
          </a:p>
        </p:txBody>
      </p:sp>
      <p:sp>
        <p:nvSpPr>
          <p:cNvPr id="24" name="TextBox 23">
            <a:extLst>
              <a:ext uri="{FF2B5EF4-FFF2-40B4-BE49-F238E27FC236}">
                <a16:creationId xmlns:a16="http://schemas.microsoft.com/office/drawing/2014/main" id="{E6054948-288E-36B8-06CE-DD125DEE3B6D}"/>
              </a:ext>
            </a:extLst>
          </p:cNvPr>
          <p:cNvSpPr txBox="1"/>
          <p:nvPr/>
        </p:nvSpPr>
        <p:spPr>
          <a:xfrm>
            <a:off x="7994252" y="6114417"/>
            <a:ext cx="4001695" cy="392415"/>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Thomas </a:t>
            </a:r>
            <a:r>
              <a:rPr kumimoji="0" lang="en-US" sz="1050" b="1" i="0" u="none" strike="noStrike" kern="0" cap="none" spc="0" normalizeH="0" baseline="0" noProof="0" err="1">
                <a:ln>
                  <a:noFill/>
                </a:ln>
                <a:effectLst/>
                <a:uLnTx/>
                <a:uFillTx/>
                <a:latin typeface="Helvetica Light" panose="020B0403020202020204"/>
                <a:ea typeface="Open Sans" panose="020B0606030504020204" pitchFamily="34" charset="0"/>
                <a:cs typeface="Open Sans" panose="020B0606030504020204" pitchFamily="34" charset="0"/>
              </a:rPr>
              <a:t>Nusbickel</a:t>
            </a:r>
            <a:r>
              <a:rPr kumimoji="0" lang="en-US" sz="1050" b="1"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 Chief </a:t>
            </a:r>
            <a:r>
              <a:rPr lang="en-US" sz="1050"/>
              <a:t>Commercial</a:t>
            </a:r>
            <a:r>
              <a:rPr kumimoji="0" lang="en-US" sz="1050" b="1"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 Officer, </a:t>
            </a:r>
            <a:r>
              <a:rPr lang="en-US" sz="1050" i="1"/>
              <a:t>Celltrion USA</a:t>
            </a:r>
            <a:br>
              <a:rPr kumimoji="0" lang="en-US" sz="1050" b="1" i="1"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br>
            <a:r>
              <a:rPr kumimoji="0" lang="en-US" sz="900" b="0"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(The Bio News, 9/27/24)</a:t>
            </a:r>
          </a:p>
        </p:txBody>
      </p:sp>
      <p:sp>
        <p:nvSpPr>
          <p:cNvPr id="6" name="TextBox 5">
            <a:extLst>
              <a:ext uri="{FF2B5EF4-FFF2-40B4-BE49-F238E27FC236}">
                <a16:creationId xmlns:a16="http://schemas.microsoft.com/office/drawing/2014/main" id="{D5564B5B-CF1C-71F0-0395-0BFB64E081B1}"/>
              </a:ext>
            </a:extLst>
          </p:cNvPr>
          <p:cNvSpPr txBox="1"/>
          <p:nvPr/>
        </p:nvSpPr>
        <p:spPr>
          <a:xfrm>
            <a:off x="145897" y="2122828"/>
            <a:ext cx="3772944" cy="1169551"/>
          </a:xfrm>
          <a:prstGeom prst="rect">
            <a:avLst/>
          </a:prstGeom>
          <a:noFill/>
        </p:spPr>
        <p:txBody>
          <a:bodyPr wrap="square" rtlCol="0">
            <a:spAutoFit/>
          </a:bodyPr>
          <a:lstStyle/>
          <a:p>
            <a:pPr algn="ctr"/>
            <a:endParaRPr kumimoji="0" lang="en-US" sz="14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algn="ctr"/>
            <a:r>
              <a:rPr kumimoji="0" lang="en-US" sz="14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“Through the ‘Get Along With Your Hair’ campaign, </a:t>
            </a:r>
            <a:r>
              <a:rPr kumimoji="0" lang="en-US" sz="1400" b="1"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we're</a:t>
            </a:r>
            <a:r>
              <a:rPr kumimoji="0" lang="en-US" sz="1400" b="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 </a:t>
            </a:r>
            <a:r>
              <a:rPr kumimoji="0" lang="en-US" sz="1400" b="1"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thrilled to broaden the brand's reach</a:t>
            </a:r>
            <a:r>
              <a:rPr kumimoji="0" lang="en-US" sz="1400" b="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r>
              <a:rPr kumimoji="0" lang="en-US" sz="14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and </a:t>
            </a:r>
            <a:r>
              <a:rPr kumimoji="0" lang="en-US" sz="1400" b="1"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drive trial among those who have yet to consider </a:t>
            </a:r>
            <a:r>
              <a:rPr kumimoji="0" lang="en-US" sz="14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Odele</a:t>
            </a:r>
            <a:r>
              <a:rPr kumimoji="0" lang="en-US" sz="140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r>
              <a:rPr kumimoji="0" lang="en-US" sz="1400" b="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p>
        </p:txBody>
      </p:sp>
      <p:pic>
        <p:nvPicPr>
          <p:cNvPr id="16" name="Picture 15">
            <a:extLst>
              <a:ext uri="{FF2B5EF4-FFF2-40B4-BE49-F238E27FC236}">
                <a16:creationId xmlns:a16="http://schemas.microsoft.com/office/drawing/2014/main" id="{9B62097D-8A22-0A74-5AA9-539D93ED6B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E6E91F33-2828-895F-607B-C7FB086F89F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88AB9B3D-B4FF-483E-263D-2F995A79CB0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0" name="Speech Bubble: Rectangle 19">
            <a:extLst>
              <a:ext uri="{FF2B5EF4-FFF2-40B4-BE49-F238E27FC236}">
                <a16:creationId xmlns:a16="http://schemas.microsoft.com/office/drawing/2014/main" id="{ACF50B05-F411-67F1-AE7B-7F9CCAD5A0B2}"/>
              </a:ext>
            </a:extLst>
          </p:cNvPr>
          <p:cNvSpPr/>
          <p:nvPr/>
        </p:nvSpPr>
        <p:spPr>
          <a:xfrm>
            <a:off x="8095166" y="1782667"/>
            <a:ext cx="4016741" cy="1753589"/>
          </a:xfrm>
          <a:prstGeom prst="wedgeRectCallout">
            <a:avLst>
              <a:gd name="adj1" fmla="val 6874"/>
              <a:gd name="adj2" fmla="val 63492"/>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lang="en-US" sz="1400" kern="0" noProof="0">
              <a:solidFill>
                <a:srgbClr val="1F1A62"/>
              </a:solidFill>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Storytelling</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is a </a:t>
            </a: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powerful tool </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for </a:t>
            </a: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change</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b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The campaign is a rallying cry for </a:t>
            </a: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collective action</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We know one person can change the world - imagine what we can do together.” </a:t>
            </a:r>
          </a:p>
        </p:txBody>
      </p:sp>
      <p:sp>
        <p:nvSpPr>
          <p:cNvPr id="21" name="TextBox 20">
            <a:extLst>
              <a:ext uri="{FF2B5EF4-FFF2-40B4-BE49-F238E27FC236}">
                <a16:creationId xmlns:a16="http://schemas.microsoft.com/office/drawing/2014/main" id="{D02FF4F6-B777-7BA0-7C66-826D8E9A997D}"/>
              </a:ext>
            </a:extLst>
          </p:cNvPr>
          <p:cNvSpPr txBox="1"/>
          <p:nvPr/>
        </p:nvSpPr>
        <p:spPr>
          <a:xfrm>
            <a:off x="7988754" y="3776198"/>
            <a:ext cx="4001695" cy="392415"/>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Kerry-Ann Hamilton, Founder, </a:t>
            </a:r>
            <a:r>
              <a:rPr kumimoji="0" lang="en-US" sz="1050" b="1" i="1"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Storytelling for Good</a:t>
            </a:r>
            <a:endParaRPr lang="en-US" sz="1050" i="1"/>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(The Hill, </a:t>
            </a:r>
            <a:r>
              <a:rPr lang="en-US" sz="900" b="0"/>
              <a:t>3</a:t>
            </a:r>
            <a:r>
              <a:rPr kumimoji="0" lang="en-US" sz="900" b="0"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/21/24)</a:t>
            </a:r>
          </a:p>
        </p:txBody>
      </p:sp>
      <p:sp>
        <p:nvSpPr>
          <p:cNvPr id="9" name="Rectangle 8">
            <a:extLst>
              <a:ext uri="{FF2B5EF4-FFF2-40B4-BE49-F238E27FC236}">
                <a16:creationId xmlns:a16="http://schemas.microsoft.com/office/drawing/2014/main" id="{0EF3D271-23F2-87D8-09C4-F79349A5D4AD}"/>
              </a:ext>
            </a:extLst>
          </p:cNvPr>
          <p:cNvSpPr/>
          <p:nvPr/>
        </p:nvSpPr>
        <p:spPr>
          <a:xfrm>
            <a:off x="233916" y="464313"/>
            <a:ext cx="1195808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Brands launched their first-time TV campaigns to broaden reach, deepen consumer connections and drive meaningful impact</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Speech Bubble: Rectangle 3">
            <a:extLst>
              <a:ext uri="{FF2B5EF4-FFF2-40B4-BE49-F238E27FC236}">
                <a16:creationId xmlns:a16="http://schemas.microsoft.com/office/drawing/2014/main" id="{6B894988-6978-2D56-086C-F0EEEA007F45}"/>
              </a:ext>
            </a:extLst>
          </p:cNvPr>
          <p:cNvSpPr/>
          <p:nvPr/>
        </p:nvSpPr>
        <p:spPr>
          <a:xfrm>
            <a:off x="4127315" y="1783427"/>
            <a:ext cx="3856985" cy="1731372"/>
          </a:xfrm>
          <a:prstGeom prst="wedgeRectCallout">
            <a:avLst>
              <a:gd name="adj1" fmla="val -6361"/>
              <a:gd name="adj2" fmla="val 62452"/>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“We’re </a:t>
            </a:r>
            <a:r>
              <a:rPr kumimoji="0" lang="en-US" sz="140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creating moments of connection with our audiences</a:t>
            </a: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…Our campaign addresses </a:t>
            </a:r>
            <a:b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r>
              <a:rPr kumimoji="0" lang="en-US" sz="14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the importance of focusing on meaningful, purposeful work and how technology can empower us to do just that.”</a:t>
            </a:r>
            <a:endParaRPr kumimoji="0" lang="en-US" sz="14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6DA3681-761C-7489-567A-76D14D37CBFE}"/>
              </a:ext>
            </a:extLst>
          </p:cNvPr>
          <p:cNvSpPr txBox="1"/>
          <p:nvPr/>
        </p:nvSpPr>
        <p:spPr>
          <a:xfrm>
            <a:off x="4096835" y="3740227"/>
            <a:ext cx="4255506" cy="392415"/>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lang="en-US" sz="1050"/>
              <a:t>Eric Glass, Chief Marketing &amp; Communications Officer, </a:t>
            </a:r>
            <a:r>
              <a:rPr lang="en-US" sz="1050" i="1"/>
              <a:t>Dayforce, Inc.</a:t>
            </a:r>
            <a:endParaRPr kumimoji="0" lang="en-US" sz="1050" b="1" i="1"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effectLst/>
                <a:uLnTx/>
                <a:uFillTx/>
                <a:latin typeface="Helvetica Light" panose="020B0403020202020204"/>
                <a:ea typeface="Open Sans" panose="020B0606030504020204" pitchFamily="34" charset="0"/>
                <a:cs typeface="Open Sans" panose="020B0606030504020204" pitchFamily="34" charset="0"/>
              </a:rPr>
              <a:t>(Global Newswire, 10/21/24)</a:t>
            </a:r>
          </a:p>
        </p:txBody>
      </p:sp>
      <p:pic>
        <p:nvPicPr>
          <p:cNvPr id="1026" name="Picture 2">
            <a:extLst>
              <a:ext uri="{FF2B5EF4-FFF2-40B4-BE49-F238E27FC236}">
                <a16:creationId xmlns:a16="http://schemas.microsoft.com/office/drawing/2014/main" id="{9B346876-D9E5-2787-DA96-EC5F589B64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2113" y="4327676"/>
            <a:ext cx="1070728" cy="360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dele 2025 Company Profile: Valuation, Funding &amp; Investors | PitchBook">
            <a:extLst>
              <a:ext uri="{FF2B5EF4-FFF2-40B4-BE49-F238E27FC236}">
                <a16:creationId xmlns:a16="http://schemas.microsoft.com/office/drawing/2014/main" id="{9E9613AB-1AC6-D23F-C867-8BF33DB12C7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4729" b="26412"/>
          <a:stretch/>
        </p:blipFill>
        <p:spPr bwMode="auto">
          <a:xfrm>
            <a:off x="1511278" y="1782667"/>
            <a:ext cx="1169551" cy="571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estro Equipo">
            <a:extLst>
              <a:ext uri="{FF2B5EF4-FFF2-40B4-BE49-F238E27FC236}">
                <a16:creationId xmlns:a16="http://schemas.microsoft.com/office/drawing/2014/main" id="{D719BB82-FDD9-6522-E8C3-EDD51BB13F3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05599" y="1856393"/>
            <a:ext cx="795874" cy="5998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ayforce &amp; Equalis | Smart Technology For The Public Sector">
            <a:extLst>
              <a:ext uri="{FF2B5EF4-FFF2-40B4-BE49-F238E27FC236}">
                <a16:creationId xmlns:a16="http://schemas.microsoft.com/office/drawing/2014/main" id="{EE62EC4E-D51C-6381-32DA-A1B7455D5B3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36932" y="1857242"/>
            <a:ext cx="1437750" cy="3833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epbound® (tirzepatide) | Eli Lilly and Company">
            <a:extLst>
              <a:ext uri="{FF2B5EF4-FFF2-40B4-BE49-F238E27FC236}">
                <a16:creationId xmlns:a16="http://schemas.microsoft.com/office/drawing/2014/main" id="{92A1D049-BE30-F023-AF25-1BC603BAB25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398366" y="4275084"/>
            <a:ext cx="1372088" cy="4953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nroll in Zymfentra®DIRECT Today">
            <a:extLst>
              <a:ext uri="{FF2B5EF4-FFF2-40B4-BE49-F238E27FC236}">
                <a16:creationId xmlns:a16="http://schemas.microsoft.com/office/drawing/2014/main" id="{3E15B07A-E9E7-9613-E2F2-595B67F0D3C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528382" y="4214581"/>
            <a:ext cx="1161305" cy="37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1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A803D-A72C-9145-99C6-6FC5A986FFD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19CA9E0-567B-2CEA-7E55-6201CA39DFFE}"/>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2F02F376-B457-B32F-1E4A-63E931CF4208}"/>
              </a:ext>
            </a:extLst>
          </p:cNvPr>
          <p:cNvSpPr/>
          <p:nvPr/>
        </p:nvSpPr>
        <p:spPr>
          <a:xfrm>
            <a:off x="64439" y="4073464"/>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51E48F3-2A98-CFD8-0B2C-C407825F5A92}"/>
              </a:ext>
            </a:extLst>
          </p:cNvPr>
          <p:cNvSpPr/>
          <p:nvPr/>
        </p:nvSpPr>
        <p:spPr>
          <a:xfrm>
            <a:off x="4132990" y="4073464"/>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B311148-FBB6-2A07-B476-12745A209F27}"/>
              </a:ext>
            </a:extLst>
          </p:cNvPr>
          <p:cNvSpPr txBox="1"/>
          <p:nvPr/>
        </p:nvSpPr>
        <p:spPr>
          <a:xfrm>
            <a:off x="438624" y="6330703"/>
            <a:ext cx="116768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Social media posts found across Instagram, Facebook and LinkedIn as of 4/11/25.</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 name="Picture 2">
            <a:extLst>
              <a:ext uri="{FF2B5EF4-FFF2-40B4-BE49-F238E27FC236}">
                <a16:creationId xmlns:a16="http://schemas.microsoft.com/office/drawing/2014/main" id="{AA1AC54B-812B-7406-E8BC-73216052A3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29F01878-F885-A423-5E96-E37012F02D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4C000091-B665-A682-7862-DDD0F680A92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extLst>
              <a:ext uri="{FF2B5EF4-FFF2-40B4-BE49-F238E27FC236}">
                <a16:creationId xmlns:a16="http://schemas.microsoft.com/office/drawing/2014/main" id="{DCDE77C7-FECE-FCEF-BCC4-98ACAB099798}"/>
              </a:ext>
            </a:extLst>
          </p:cNvPr>
          <p:cNvSpPr/>
          <p:nvPr/>
        </p:nvSpPr>
        <p:spPr>
          <a:xfrm>
            <a:off x="152340" y="440921"/>
            <a:ext cx="1199704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Many first-time advertisers proudly announced TV campaign launches </a:t>
            </a:r>
            <a:b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b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on their social channels which further amplified brand conversations</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10" name="Picture 9" descr="A screenshot of a social media post&#10;&#10;AI-generated content may be incorrect.">
            <a:extLst>
              <a:ext uri="{FF2B5EF4-FFF2-40B4-BE49-F238E27FC236}">
                <a16:creationId xmlns:a16="http://schemas.microsoft.com/office/drawing/2014/main" id="{36559E13-D1D4-50DF-0C25-DF38E03F491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23950" y="4647258"/>
            <a:ext cx="2776867" cy="816282"/>
          </a:xfrm>
          <a:prstGeom prst="rect">
            <a:avLst/>
          </a:prstGeom>
          <a:solidFill>
            <a:schemeClr val="bg1"/>
          </a:solidFill>
          <a:ln>
            <a:noFill/>
          </a:ln>
        </p:spPr>
      </p:pic>
      <p:pic>
        <p:nvPicPr>
          <p:cNvPr id="15" name="Picture 14" descr="A screenshot of a social media post&#10;&#10;AI-generated content may be incorrect.">
            <a:extLst>
              <a:ext uri="{FF2B5EF4-FFF2-40B4-BE49-F238E27FC236}">
                <a16:creationId xmlns:a16="http://schemas.microsoft.com/office/drawing/2014/main" id="{77FA3AB9-248E-9075-5F31-3BBCD2AEF99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8999" y="4647259"/>
            <a:ext cx="1110434" cy="950008"/>
          </a:xfrm>
          <a:prstGeom prst="rect">
            <a:avLst/>
          </a:prstGeom>
          <a:ln>
            <a:solidFill>
              <a:srgbClr val="1F1A62"/>
            </a:solidFill>
          </a:ln>
        </p:spPr>
      </p:pic>
      <p:pic>
        <p:nvPicPr>
          <p:cNvPr id="19" name="Picture 18" descr="A screenshot of a video chat&#10;&#10;AI-generated content may be incorrect.">
            <a:extLst>
              <a:ext uri="{FF2B5EF4-FFF2-40B4-BE49-F238E27FC236}">
                <a16:creationId xmlns:a16="http://schemas.microsoft.com/office/drawing/2014/main" id="{1A36886E-B9C4-CE78-2289-91F02C481B9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265606" y="4618075"/>
            <a:ext cx="1356973" cy="942926"/>
          </a:xfrm>
          <a:prstGeom prst="rect">
            <a:avLst/>
          </a:prstGeom>
          <a:ln>
            <a:solidFill>
              <a:srgbClr val="1F1A62"/>
            </a:solidFill>
          </a:ln>
        </p:spPr>
      </p:pic>
      <p:pic>
        <p:nvPicPr>
          <p:cNvPr id="2054" name="Picture 6">
            <a:extLst>
              <a:ext uri="{FF2B5EF4-FFF2-40B4-BE49-F238E27FC236}">
                <a16:creationId xmlns:a16="http://schemas.microsoft.com/office/drawing/2014/main" id="{4AB9B9A3-B792-CEB7-2291-C0849A3AC6A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1490366" y="4161435"/>
            <a:ext cx="1099038" cy="3978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2E2D2B5-1B23-2467-3631-CC83FF253D08}"/>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543126" y="4108988"/>
            <a:ext cx="1155491" cy="472081"/>
          </a:xfrm>
          <a:prstGeom prst="rect">
            <a:avLst/>
          </a:prstGeom>
        </p:spPr>
      </p:pic>
      <p:sp>
        <p:nvSpPr>
          <p:cNvPr id="21" name="Rectangle: Rounded Corners 20">
            <a:extLst>
              <a:ext uri="{FF2B5EF4-FFF2-40B4-BE49-F238E27FC236}">
                <a16:creationId xmlns:a16="http://schemas.microsoft.com/office/drawing/2014/main" id="{5F2E66DE-17BC-D78D-03C5-B16119A5B584}"/>
              </a:ext>
            </a:extLst>
          </p:cNvPr>
          <p:cNvSpPr/>
          <p:nvPr/>
        </p:nvSpPr>
        <p:spPr>
          <a:xfrm>
            <a:off x="64439" y="2007998"/>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DA4549B0-1C0C-AEC1-51B6-ACBB6075BF94}"/>
              </a:ext>
            </a:extLst>
          </p:cNvPr>
          <p:cNvSpPr/>
          <p:nvPr/>
        </p:nvSpPr>
        <p:spPr>
          <a:xfrm>
            <a:off x="4132990" y="2007998"/>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B3C17A6C-44F7-6725-6E19-62BA997C2D2F}"/>
              </a:ext>
            </a:extLst>
          </p:cNvPr>
          <p:cNvSpPr/>
          <p:nvPr/>
        </p:nvSpPr>
        <p:spPr>
          <a:xfrm>
            <a:off x="8198487" y="2007998"/>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social media post&#10;&#10;AI-generated content may be incorrect.">
            <a:extLst>
              <a:ext uri="{FF2B5EF4-FFF2-40B4-BE49-F238E27FC236}">
                <a16:creationId xmlns:a16="http://schemas.microsoft.com/office/drawing/2014/main" id="{A5328079-B253-B676-BC79-988DD6D2141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425804" y="2490501"/>
            <a:ext cx="2633695" cy="1014899"/>
          </a:xfrm>
          <a:prstGeom prst="rect">
            <a:avLst/>
          </a:prstGeom>
          <a:ln>
            <a:noFill/>
          </a:ln>
        </p:spPr>
      </p:pic>
      <p:pic>
        <p:nvPicPr>
          <p:cNvPr id="7" name="Picture 6" descr="A person standing in front of a door&#10;&#10;AI-generated content may be incorrect.">
            <a:extLst>
              <a:ext uri="{FF2B5EF4-FFF2-40B4-BE49-F238E27FC236}">
                <a16:creationId xmlns:a16="http://schemas.microsoft.com/office/drawing/2014/main" id="{4DCBE66B-0CAF-4672-4A05-B540C2E2B8A8}"/>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340002" y="2490501"/>
            <a:ext cx="1459178" cy="1143000"/>
          </a:xfrm>
          <a:prstGeom prst="rect">
            <a:avLst/>
          </a:prstGeom>
          <a:ln>
            <a:solidFill>
              <a:srgbClr val="1F1A62"/>
            </a:solidFill>
          </a:ln>
        </p:spPr>
      </p:pic>
      <p:pic>
        <p:nvPicPr>
          <p:cNvPr id="12" name="Picture 11" descr="A person holding a football&#10;&#10;AI-generated content may be incorrect.">
            <a:extLst>
              <a:ext uri="{FF2B5EF4-FFF2-40B4-BE49-F238E27FC236}">
                <a16:creationId xmlns:a16="http://schemas.microsoft.com/office/drawing/2014/main" id="{FFDE7EDD-BB1F-950B-10A1-6CF49AD19A4E}"/>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328641" y="2490501"/>
            <a:ext cx="2517206" cy="1265894"/>
          </a:xfrm>
          <a:prstGeom prst="rect">
            <a:avLst/>
          </a:prstGeom>
          <a:ln>
            <a:noFill/>
          </a:ln>
        </p:spPr>
      </p:pic>
      <p:pic>
        <p:nvPicPr>
          <p:cNvPr id="14" name="Picture 13" descr="A person holding a football&#10;&#10;AI-generated content may be incorrect.">
            <a:extLst>
              <a:ext uri="{FF2B5EF4-FFF2-40B4-BE49-F238E27FC236}">
                <a16:creationId xmlns:a16="http://schemas.microsoft.com/office/drawing/2014/main" id="{1B1B4D52-92E5-A873-EA25-B916AD41F8F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52339" y="2490501"/>
            <a:ext cx="1067094" cy="998755"/>
          </a:xfrm>
          <a:prstGeom prst="rect">
            <a:avLst/>
          </a:prstGeom>
          <a:ln>
            <a:solidFill>
              <a:srgbClr val="1F1A62"/>
            </a:solidFill>
          </a:ln>
        </p:spPr>
      </p:pic>
      <p:pic>
        <p:nvPicPr>
          <p:cNvPr id="17" name="Picture 16" descr="A person standing in front of a door&#10;&#10;AI-generated content may be incorrect.">
            <a:extLst>
              <a:ext uri="{FF2B5EF4-FFF2-40B4-BE49-F238E27FC236}">
                <a16:creationId xmlns:a16="http://schemas.microsoft.com/office/drawing/2014/main" id="{5B07EE16-CA52-5C12-256C-692F308E3F7E}"/>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9848749" y="2490501"/>
            <a:ext cx="2190912" cy="1248905"/>
          </a:xfrm>
          <a:prstGeom prst="rect">
            <a:avLst/>
          </a:prstGeom>
          <a:ln>
            <a:noFill/>
          </a:ln>
        </p:spPr>
      </p:pic>
      <p:pic>
        <p:nvPicPr>
          <p:cNvPr id="18" name="Picture 17" descr="A screenshot of a social media post&#10;&#10;AI-generated content may be incorrect.">
            <a:extLst>
              <a:ext uri="{FF2B5EF4-FFF2-40B4-BE49-F238E27FC236}">
                <a16:creationId xmlns:a16="http://schemas.microsoft.com/office/drawing/2014/main" id="{29BFAAA7-8B21-1B9F-1FE0-379C0518553A}"/>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4180966" y="2490501"/>
            <a:ext cx="1209040" cy="1002844"/>
          </a:xfrm>
          <a:prstGeom prst="rect">
            <a:avLst/>
          </a:prstGeom>
          <a:ln>
            <a:solidFill>
              <a:srgbClr val="1F1A62"/>
            </a:solidFill>
          </a:ln>
        </p:spPr>
      </p:pic>
      <p:pic>
        <p:nvPicPr>
          <p:cNvPr id="2050" name="Picture 2" descr="Rhoback Returns">
            <a:extLst>
              <a:ext uri="{FF2B5EF4-FFF2-40B4-BE49-F238E27FC236}">
                <a16:creationId xmlns:a16="http://schemas.microsoft.com/office/drawing/2014/main" id="{B885CC0A-D56B-0663-555D-82B0751FA235}"/>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161078" y="2038949"/>
            <a:ext cx="1748852" cy="4590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oarderie | SnackMagic | Build your own 100% Custom Snack Stash">
            <a:extLst>
              <a:ext uri="{FF2B5EF4-FFF2-40B4-BE49-F238E27FC236}">
                <a16:creationId xmlns:a16="http://schemas.microsoft.com/office/drawing/2014/main" id="{F66BAC0B-E648-D442-4C73-A036B68E2FAC}"/>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t="33299" b="37677"/>
          <a:stretch/>
        </p:blipFill>
        <p:spPr bwMode="auto">
          <a:xfrm>
            <a:off x="5196321" y="2092099"/>
            <a:ext cx="1823188" cy="3527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ack Archer Returns">
            <a:extLst>
              <a:ext uri="{FF2B5EF4-FFF2-40B4-BE49-F238E27FC236}">
                <a16:creationId xmlns:a16="http://schemas.microsoft.com/office/drawing/2014/main" id="{ABA430DE-48EC-64C3-8A1E-865A8A7AA849}"/>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l="22054" t="32283" r="21339" b="28370"/>
          <a:stretch/>
        </p:blipFill>
        <p:spPr bwMode="auto">
          <a:xfrm>
            <a:off x="9012308" y="2135233"/>
            <a:ext cx="2491244" cy="26650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72458182-CD5C-DD8F-F124-477F08DE502E}"/>
              </a:ext>
            </a:extLst>
          </p:cNvPr>
          <p:cNvSpPr/>
          <p:nvPr/>
        </p:nvSpPr>
        <p:spPr>
          <a:xfrm>
            <a:off x="8198487" y="4073464"/>
            <a:ext cx="3950893" cy="1823833"/>
          </a:xfrm>
          <a:prstGeom prst="roundRect">
            <a:avLst/>
          </a:prstGeom>
          <a:solidFill>
            <a:schemeClr val="bg1"/>
          </a:solidFill>
          <a:ln w="19050">
            <a:solidFill>
              <a:srgbClr val="1F1A6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screenshot of a video chat&#10;&#10;AI-generated content may be incorrect.">
            <a:extLst>
              <a:ext uri="{FF2B5EF4-FFF2-40B4-BE49-F238E27FC236}">
                <a16:creationId xmlns:a16="http://schemas.microsoft.com/office/drawing/2014/main" id="{B0A6FCA5-ED50-E0D1-AE29-C6D87525E182}"/>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5672521" y="4566284"/>
            <a:ext cx="2267520" cy="1264921"/>
          </a:xfrm>
          <a:prstGeom prst="rect">
            <a:avLst/>
          </a:prstGeom>
          <a:ln>
            <a:noFill/>
          </a:ln>
        </p:spPr>
      </p:pic>
      <p:cxnSp>
        <p:nvCxnSpPr>
          <p:cNvPr id="35" name="Straight Connector 34">
            <a:extLst>
              <a:ext uri="{FF2B5EF4-FFF2-40B4-BE49-F238E27FC236}">
                <a16:creationId xmlns:a16="http://schemas.microsoft.com/office/drawing/2014/main" id="{DB6FF919-32AA-BE78-B12D-B61F539189E4}"/>
              </a:ext>
            </a:extLst>
          </p:cNvPr>
          <p:cNvCxnSpPr>
            <a:cxnSpLocks/>
          </p:cNvCxnSpPr>
          <p:nvPr/>
        </p:nvCxnSpPr>
        <p:spPr>
          <a:xfrm>
            <a:off x="2350770" y="2651760"/>
            <a:ext cx="136398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1A316B-860E-7BA2-C3B1-12AD94758106}"/>
              </a:ext>
            </a:extLst>
          </p:cNvPr>
          <p:cNvCxnSpPr>
            <a:cxnSpLocks/>
          </p:cNvCxnSpPr>
          <p:nvPr/>
        </p:nvCxnSpPr>
        <p:spPr>
          <a:xfrm>
            <a:off x="1783080" y="2804160"/>
            <a:ext cx="155448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D4E6760-1E6D-71E3-542F-DBB865325AE9}"/>
              </a:ext>
            </a:extLst>
          </p:cNvPr>
          <p:cNvCxnSpPr>
            <a:cxnSpLocks/>
          </p:cNvCxnSpPr>
          <p:nvPr/>
        </p:nvCxnSpPr>
        <p:spPr>
          <a:xfrm>
            <a:off x="6505019" y="2672080"/>
            <a:ext cx="155448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96C4707-D82E-7C79-C3C7-B75C2ED66455}"/>
              </a:ext>
            </a:extLst>
          </p:cNvPr>
          <p:cNvCxnSpPr>
            <a:cxnSpLocks/>
          </p:cNvCxnSpPr>
          <p:nvPr/>
        </p:nvCxnSpPr>
        <p:spPr>
          <a:xfrm>
            <a:off x="5921377" y="2821940"/>
            <a:ext cx="182880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C9E0F2E-B58A-1FDB-507C-4427562FB0BD}"/>
              </a:ext>
            </a:extLst>
          </p:cNvPr>
          <p:cNvCxnSpPr>
            <a:cxnSpLocks/>
          </p:cNvCxnSpPr>
          <p:nvPr/>
        </p:nvCxnSpPr>
        <p:spPr>
          <a:xfrm>
            <a:off x="5906137" y="2994660"/>
            <a:ext cx="73152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109666-F5C3-8D74-44EB-428F50C7F6EC}"/>
              </a:ext>
            </a:extLst>
          </p:cNvPr>
          <p:cNvCxnSpPr>
            <a:cxnSpLocks/>
          </p:cNvCxnSpPr>
          <p:nvPr/>
        </p:nvCxnSpPr>
        <p:spPr>
          <a:xfrm>
            <a:off x="10253347" y="2915920"/>
            <a:ext cx="155448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03CF79-86DC-AC1F-0B72-2D1A9AD99FB1}"/>
              </a:ext>
            </a:extLst>
          </p:cNvPr>
          <p:cNvCxnSpPr>
            <a:cxnSpLocks/>
          </p:cNvCxnSpPr>
          <p:nvPr/>
        </p:nvCxnSpPr>
        <p:spPr>
          <a:xfrm>
            <a:off x="10245727" y="3597910"/>
            <a:ext cx="173736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3F77058-5219-7B08-1644-59EA0778E3DC}"/>
              </a:ext>
            </a:extLst>
          </p:cNvPr>
          <p:cNvCxnSpPr>
            <a:cxnSpLocks/>
          </p:cNvCxnSpPr>
          <p:nvPr/>
        </p:nvCxnSpPr>
        <p:spPr>
          <a:xfrm>
            <a:off x="10238107" y="3737610"/>
            <a:ext cx="27432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4DF5ED0-15A5-1CB5-1209-03A304A81D94}"/>
              </a:ext>
            </a:extLst>
          </p:cNvPr>
          <p:cNvCxnSpPr>
            <a:cxnSpLocks/>
          </p:cNvCxnSpPr>
          <p:nvPr/>
        </p:nvCxnSpPr>
        <p:spPr>
          <a:xfrm>
            <a:off x="6081397" y="5284470"/>
            <a:ext cx="137160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7C07E5C-8D14-A42B-0CF2-9C7BA6BCBA5C}"/>
              </a:ext>
            </a:extLst>
          </p:cNvPr>
          <p:cNvCxnSpPr>
            <a:cxnSpLocks/>
          </p:cNvCxnSpPr>
          <p:nvPr/>
        </p:nvCxnSpPr>
        <p:spPr>
          <a:xfrm>
            <a:off x="6085207" y="5429250"/>
            <a:ext cx="128016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5028887-01DE-CC4B-378E-AEA9C96A166D}"/>
              </a:ext>
            </a:extLst>
          </p:cNvPr>
          <p:cNvCxnSpPr>
            <a:cxnSpLocks/>
          </p:cNvCxnSpPr>
          <p:nvPr/>
        </p:nvCxnSpPr>
        <p:spPr>
          <a:xfrm>
            <a:off x="6081397" y="5556885"/>
            <a:ext cx="54864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0275FD9-0C90-B3CE-C756-96C68477DBF5}"/>
              </a:ext>
            </a:extLst>
          </p:cNvPr>
          <p:cNvCxnSpPr>
            <a:cxnSpLocks/>
          </p:cNvCxnSpPr>
          <p:nvPr/>
        </p:nvCxnSpPr>
        <p:spPr>
          <a:xfrm>
            <a:off x="1240157" y="4977765"/>
            <a:ext cx="210312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pic>
        <p:nvPicPr>
          <p:cNvPr id="2060" name="Picture 12">
            <a:extLst>
              <a:ext uri="{FF2B5EF4-FFF2-40B4-BE49-F238E27FC236}">
                <a16:creationId xmlns:a16="http://schemas.microsoft.com/office/drawing/2014/main" id="{12EB2107-9599-D9B7-6BE7-7150604B6F5E}"/>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9307807" y="4851271"/>
            <a:ext cx="2819753" cy="72517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a:extLst>
              <a:ext uri="{FF2B5EF4-FFF2-40B4-BE49-F238E27FC236}">
                <a16:creationId xmlns:a16="http://schemas.microsoft.com/office/drawing/2014/main" id="{6983295F-2D9A-1F4F-3F66-6B26CEAD746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b="-421"/>
          <a:stretch/>
        </p:blipFill>
        <p:spPr bwMode="auto">
          <a:xfrm>
            <a:off x="8263185" y="4758015"/>
            <a:ext cx="979925" cy="661873"/>
          </a:xfrm>
          <a:prstGeom prst="rect">
            <a:avLst/>
          </a:prstGeom>
          <a:noFill/>
          <a:ln>
            <a:solidFill>
              <a:srgbClr val="1F1A62"/>
            </a:solidFill>
          </a:ln>
          <a:extLst>
            <a:ext uri="{909E8E84-426E-40DD-AFC4-6F175D3DCCD1}">
              <a14:hiddenFill xmlns:a14="http://schemas.microsoft.com/office/drawing/2010/main">
                <a:solidFill>
                  <a:srgbClr val="FFFFFF"/>
                </a:solidFill>
              </a14:hiddenFill>
            </a:ext>
          </a:extLst>
        </p:spPr>
      </p:pic>
      <p:pic>
        <p:nvPicPr>
          <p:cNvPr id="50" name="Picture 12">
            <a:extLst>
              <a:ext uri="{FF2B5EF4-FFF2-40B4-BE49-F238E27FC236}">
                <a16:creationId xmlns:a16="http://schemas.microsoft.com/office/drawing/2014/main" id="{075B39DE-C1AD-2ED0-9280-39846AB83379}"/>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9307807" y="4499344"/>
            <a:ext cx="2819753" cy="339584"/>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a:extLst>
              <a:ext uri="{FF2B5EF4-FFF2-40B4-BE49-F238E27FC236}">
                <a16:creationId xmlns:a16="http://schemas.microsoft.com/office/drawing/2014/main" id="{48EA2719-DD43-7629-F41E-311D1EBD286A}"/>
              </a:ext>
            </a:extLst>
          </p:cNvPr>
          <p:cNvCxnSpPr>
            <a:cxnSpLocks/>
          </p:cNvCxnSpPr>
          <p:nvPr/>
        </p:nvCxnSpPr>
        <p:spPr>
          <a:xfrm>
            <a:off x="9346083" y="5198744"/>
            <a:ext cx="246888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134C80F-9D6C-210F-E772-F0924A3652FD}"/>
              </a:ext>
            </a:extLst>
          </p:cNvPr>
          <p:cNvCxnSpPr>
            <a:cxnSpLocks/>
          </p:cNvCxnSpPr>
          <p:nvPr/>
        </p:nvCxnSpPr>
        <p:spPr>
          <a:xfrm>
            <a:off x="9358275" y="4985384"/>
            <a:ext cx="2377440"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E35756A6-8CEE-6F18-F407-F71C46F4F409}"/>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472813" y="4157628"/>
            <a:ext cx="1402240" cy="204494"/>
          </a:xfrm>
          <a:prstGeom prst="rect">
            <a:avLst/>
          </a:prstGeom>
        </p:spPr>
      </p:pic>
    </p:spTree>
    <p:extLst>
      <p:ext uri="{BB962C8B-B14F-4D97-AF65-F5344CB8AC3E}">
        <p14:creationId xmlns:p14="http://schemas.microsoft.com/office/powerpoint/2010/main" val="48361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A352E8B-D428-0ACE-1510-6EA2D81FA3B2}"/>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F26B9D41-C595-2710-976E-6088A4E617F8}"/>
              </a:ext>
            </a:extLst>
          </p:cNvPr>
          <p:cNvSpPr/>
          <p:nvPr/>
        </p:nvSpPr>
        <p:spPr>
          <a:xfrm>
            <a:off x="45550" y="1809584"/>
            <a:ext cx="3012107" cy="1235249"/>
          </a:xfrm>
          <a:prstGeom prst="roundRect">
            <a:avLst/>
          </a:prstGeom>
          <a:solidFill>
            <a:schemeClr val="bg1"/>
          </a:solidFill>
          <a:ln w="127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62571" y="465265"/>
            <a:ext cx="1202942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Several brands complemented </a:t>
            </a:r>
            <a:r>
              <a:rPr lang="en-US" sz="2600" b="1">
                <a:solidFill>
                  <a:srgbClr val="002060"/>
                </a:solidFill>
                <a:latin typeface="Helvetica" panose="020B0604020202020204" pitchFamily="34" charset="0"/>
                <a:ea typeface="Calibri" panose="020F0502020204030204" pitchFamily="34" charset="0"/>
              </a:rPr>
              <a:t>their TV campaign launch through key partnerships and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major broadcast events to build consumer trust</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21" name="Picture 20">
            <a:extLst>
              <a:ext uri="{FF2B5EF4-FFF2-40B4-BE49-F238E27FC236}">
                <a16:creationId xmlns:a16="http://schemas.microsoft.com/office/drawing/2014/main" id="{D78B4AE8-AE1C-700C-94A0-0B43AB6A35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9" name="Slide Number Placeholder 5">
            <a:extLst>
              <a:ext uri="{FF2B5EF4-FFF2-40B4-BE49-F238E27FC236}">
                <a16:creationId xmlns:a16="http://schemas.microsoft.com/office/drawing/2014/main" id="{DF4A8DF2-1656-3595-F0D0-EA3199C26D5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2" name="Rectangle 31">
            <a:extLst>
              <a:ext uri="{FF2B5EF4-FFF2-40B4-BE49-F238E27FC236}">
                <a16:creationId xmlns:a16="http://schemas.microsoft.com/office/drawing/2014/main" id="{5B80195F-1E29-DD29-A61F-01CBB66B9B2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TextBox 1">
            <a:extLst>
              <a:ext uri="{FF2B5EF4-FFF2-40B4-BE49-F238E27FC236}">
                <a16:creationId xmlns:a16="http://schemas.microsoft.com/office/drawing/2014/main" id="{6D1F192A-19A4-44ED-5C18-1BFDEFBB33D0}"/>
              </a:ext>
            </a:extLst>
          </p:cNvPr>
          <p:cNvSpPr txBox="1"/>
          <p:nvPr/>
        </p:nvSpPr>
        <p:spPr>
          <a:xfrm>
            <a:off x="438624" y="6356293"/>
            <a:ext cx="11676806" cy="1958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Note: </a:t>
            </a:r>
            <a:r>
              <a:rPr kumimoji="0" lang="en-US" sz="8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Magenta</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border represents celebrity partnerships, </a:t>
            </a:r>
            <a:r>
              <a:rPr kumimoji="0" lang="en-US" sz="8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blue</a:t>
            </a:r>
            <a:r>
              <a:rPr kumimoji="0" lang="en-US" sz="8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border represents </a:t>
            </a:r>
            <a:r>
              <a:rPr lang="en-US" sz="800">
                <a:solidFill>
                  <a:srgbClr val="1F1A62"/>
                </a:solidFill>
                <a:latin typeface="Helvetica" panose="020B0604020202020204" pitchFamily="34" charset="0"/>
                <a:cs typeface="Helvetica" panose="020B0604020202020204" pitchFamily="34" charset="0"/>
              </a:rPr>
              <a:t>high-profile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announcements like the Superbowl or Grammys.</a:t>
            </a:r>
            <a:endParaRPr kumimoji="0" lang="fr-FR"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pSp>
        <p:nvGrpSpPr>
          <p:cNvPr id="67" name="Group 66">
            <a:extLst>
              <a:ext uri="{FF2B5EF4-FFF2-40B4-BE49-F238E27FC236}">
                <a16:creationId xmlns:a16="http://schemas.microsoft.com/office/drawing/2014/main" id="{DA3A13CD-29A2-CAB5-4231-CB9FCB639616}"/>
              </a:ext>
            </a:extLst>
          </p:cNvPr>
          <p:cNvGrpSpPr/>
          <p:nvPr/>
        </p:nvGrpSpPr>
        <p:grpSpPr>
          <a:xfrm>
            <a:off x="95336" y="1816060"/>
            <a:ext cx="3000016" cy="1251655"/>
            <a:chOff x="-5089513" y="1686191"/>
            <a:chExt cx="3000016" cy="1251655"/>
          </a:xfrm>
        </p:grpSpPr>
        <p:sp>
          <p:nvSpPr>
            <p:cNvPr id="65" name="TextBox 64">
              <a:hlinkClick r:id="rId4"/>
              <a:extLst>
                <a:ext uri="{FF2B5EF4-FFF2-40B4-BE49-F238E27FC236}">
                  <a16:creationId xmlns:a16="http://schemas.microsoft.com/office/drawing/2014/main" id="{ED01F984-0573-7A53-25CC-B12CB15FB95A}"/>
                </a:ext>
              </a:extLst>
            </p:cNvPr>
            <p:cNvSpPr txBox="1"/>
            <p:nvPr/>
          </p:nvSpPr>
          <p:spPr>
            <a:xfrm>
              <a:off x="-5089513" y="2014516"/>
              <a:ext cx="3000016" cy="923330"/>
            </a:xfrm>
            <a:prstGeom prst="rect">
              <a:avLst/>
            </a:prstGeom>
            <a:noFill/>
          </p:spPr>
          <p:txBody>
            <a:bodyPr wrap="square">
              <a:spAutoFit/>
            </a:bodyPr>
            <a:lstStyle/>
            <a:p>
              <a:pPr algn="l"/>
              <a:r>
                <a:rPr lang="en-US" b="1" i="0">
                  <a:solidFill>
                    <a:srgbClr val="000000"/>
                  </a:solidFill>
                  <a:effectLst/>
                  <a:latin typeface="JuanaBlack"/>
                </a:rPr>
                <a:t>Nordic Naturals Marks Global Omega-3 Day with Launch </a:t>
              </a:r>
              <a:br>
                <a:rPr lang="en-US" b="1" i="0">
                  <a:solidFill>
                    <a:srgbClr val="000000"/>
                  </a:solidFill>
                  <a:effectLst/>
                  <a:latin typeface="JuanaBlack"/>
                </a:rPr>
              </a:br>
              <a:r>
                <a:rPr lang="en-US" b="1" i="0">
                  <a:solidFill>
                    <a:srgbClr val="000000"/>
                  </a:solidFill>
                  <a:effectLst/>
                  <a:latin typeface="JuanaBlack"/>
                </a:rPr>
                <a:t>of New Campaign</a:t>
              </a:r>
            </a:p>
          </p:txBody>
        </p:sp>
        <p:sp>
          <p:nvSpPr>
            <p:cNvPr id="66" name="TextBox 65">
              <a:extLst>
                <a:ext uri="{FF2B5EF4-FFF2-40B4-BE49-F238E27FC236}">
                  <a16:creationId xmlns:a16="http://schemas.microsoft.com/office/drawing/2014/main" id="{6C54CFDF-4397-F005-C89A-4227EFF6E4F3}"/>
                </a:ext>
              </a:extLst>
            </p:cNvPr>
            <p:cNvSpPr txBox="1"/>
            <p:nvPr/>
          </p:nvSpPr>
          <p:spPr>
            <a:xfrm>
              <a:off x="-3156025" y="1686191"/>
              <a:ext cx="933571" cy="246221"/>
            </a:xfrm>
            <a:prstGeom prst="rect">
              <a:avLst/>
            </a:prstGeom>
            <a:noFill/>
          </p:spPr>
          <p:txBody>
            <a:bodyPr wrap="square" rtlCol="0">
              <a:spAutoFit/>
            </a:bodyPr>
            <a:lstStyle/>
            <a:p>
              <a:r>
                <a:rPr lang="en-US" sz="1000">
                  <a:solidFill>
                    <a:srgbClr val="1F1A62"/>
                  </a:solidFill>
                  <a:latin typeface="Helvetica" panose="020B0604020202020204" pitchFamily="34" charset="0"/>
                  <a:cs typeface="Helvetica" panose="020B0604020202020204" pitchFamily="34" charset="0"/>
                </a:rPr>
                <a:t>April 3, 2025</a:t>
              </a:r>
            </a:p>
          </p:txBody>
        </p:sp>
      </p:grpSp>
      <p:grpSp>
        <p:nvGrpSpPr>
          <p:cNvPr id="92" name="Group 91">
            <a:extLst>
              <a:ext uri="{FF2B5EF4-FFF2-40B4-BE49-F238E27FC236}">
                <a16:creationId xmlns:a16="http://schemas.microsoft.com/office/drawing/2014/main" id="{675AEEA7-F43D-C5FA-8A30-0FC783CD9985}"/>
              </a:ext>
            </a:extLst>
          </p:cNvPr>
          <p:cNvGrpSpPr/>
          <p:nvPr/>
        </p:nvGrpSpPr>
        <p:grpSpPr>
          <a:xfrm>
            <a:off x="3123850" y="1756103"/>
            <a:ext cx="3249703" cy="1350502"/>
            <a:chOff x="3123850" y="1775460"/>
            <a:chExt cx="3249703" cy="1350502"/>
          </a:xfrm>
        </p:grpSpPr>
        <p:sp>
          <p:nvSpPr>
            <p:cNvPr id="86" name="Rectangle: Rounded Corners 85">
              <a:extLst>
                <a:ext uri="{FF2B5EF4-FFF2-40B4-BE49-F238E27FC236}">
                  <a16:creationId xmlns:a16="http://schemas.microsoft.com/office/drawing/2014/main" id="{6D99560A-04FA-3382-8F7C-2E2C7E4B08F7}"/>
                </a:ext>
              </a:extLst>
            </p:cNvPr>
            <p:cNvSpPr/>
            <p:nvPr/>
          </p:nvSpPr>
          <p:spPr>
            <a:xfrm>
              <a:off x="3123850" y="1775460"/>
              <a:ext cx="3131470" cy="1350502"/>
            </a:xfrm>
            <a:prstGeom prst="roundRect">
              <a:avLst/>
            </a:prstGeom>
            <a:solidFill>
              <a:schemeClr val="bg1"/>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grpSp>
          <p:nvGrpSpPr>
            <p:cNvPr id="70" name="Group 69">
              <a:extLst>
                <a:ext uri="{FF2B5EF4-FFF2-40B4-BE49-F238E27FC236}">
                  <a16:creationId xmlns:a16="http://schemas.microsoft.com/office/drawing/2014/main" id="{4FB93699-FE14-BB49-C9B5-45C9B387AA5E}"/>
                </a:ext>
              </a:extLst>
            </p:cNvPr>
            <p:cNvGrpSpPr/>
            <p:nvPr/>
          </p:nvGrpSpPr>
          <p:grpSpPr>
            <a:xfrm>
              <a:off x="3151547" y="1811404"/>
              <a:ext cx="3222006" cy="1266140"/>
              <a:chOff x="-5251908" y="4938280"/>
              <a:chExt cx="3222006" cy="1222898"/>
            </a:xfrm>
          </p:grpSpPr>
          <p:sp>
            <p:nvSpPr>
              <p:cNvPr id="64" name="TextBox 63">
                <a:hlinkClick r:id="rId5"/>
                <a:extLst>
                  <a:ext uri="{FF2B5EF4-FFF2-40B4-BE49-F238E27FC236}">
                    <a16:creationId xmlns:a16="http://schemas.microsoft.com/office/drawing/2014/main" id="{6FAF6243-F043-E062-AFCC-21E8B25C3CED}"/>
                  </a:ext>
                </a:extLst>
              </p:cNvPr>
              <p:cNvSpPr txBox="1"/>
              <p:nvPr/>
            </p:nvSpPr>
            <p:spPr>
              <a:xfrm>
                <a:off x="-5251908" y="5120750"/>
                <a:ext cx="3222006" cy="1040428"/>
              </a:xfrm>
              <a:prstGeom prst="rect">
                <a:avLst/>
              </a:prstGeom>
              <a:noFill/>
            </p:spPr>
            <p:txBody>
              <a:bodyPr wrap="square">
                <a:spAutoFit/>
              </a:bodyPr>
              <a:lstStyle/>
              <a:p>
                <a:pPr algn="l"/>
                <a:r>
                  <a:rPr lang="en-US" sz="1600" b="0" i="0">
                    <a:solidFill>
                      <a:srgbClr val="373737"/>
                    </a:solidFill>
                    <a:effectLst/>
                    <a:latin typeface="Montserrat" panose="00000500000000000000" pitchFamily="2" charset="0"/>
                  </a:rPr>
                  <a:t>Delta Sigma Theta Sorority, Inc. Launches First-Of-Its-Kind GOTV Ad Campaign During Critical Election Year</a:t>
                </a:r>
              </a:p>
            </p:txBody>
          </p:sp>
          <p:sp>
            <p:nvSpPr>
              <p:cNvPr id="68" name="TextBox 67">
                <a:extLst>
                  <a:ext uri="{FF2B5EF4-FFF2-40B4-BE49-F238E27FC236}">
                    <a16:creationId xmlns:a16="http://schemas.microsoft.com/office/drawing/2014/main" id="{3EA5DDEF-5741-6037-A8C7-16CB333E2FBA}"/>
                  </a:ext>
                </a:extLst>
              </p:cNvPr>
              <p:cNvSpPr txBox="1"/>
              <p:nvPr/>
            </p:nvSpPr>
            <p:spPr>
              <a:xfrm>
                <a:off x="-3312487" y="4938280"/>
                <a:ext cx="1146496" cy="237812"/>
              </a:xfrm>
              <a:prstGeom prst="rect">
                <a:avLst/>
              </a:prstGeom>
              <a:noFill/>
            </p:spPr>
            <p:txBody>
              <a:bodyPr wrap="square" rtlCol="0">
                <a:spAutoFit/>
              </a:bodyPr>
              <a:lstStyle/>
              <a:p>
                <a:r>
                  <a:rPr lang="en-US" sz="1000">
                    <a:solidFill>
                      <a:srgbClr val="1F1A62"/>
                    </a:solidFill>
                    <a:latin typeface="Helvetica" panose="020B0604020202020204" pitchFamily="34" charset="0"/>
                    <a:cs typeface="Helvetica" panose="020B0604020202020204" pitchFamily="34" charset="0"/>
                  </a:rPr>
                  <a:t>August 22, 2024</a:t>
                </a:r>
              </a:p>
            </p:txBody>
          </p:sp>
        </p:grpSp>
      </p:grpSp>
      <p:pic>
        <p:nvPicPr>
          <p:cNvPr id="8" name="Picture 7">
            <a:extLst>
              <a:ext uri="{FF2B5EF4-FFF2-40B4-BE49-F238E27FC236}">
                <a16:creationId xmlns:a16="http://schemas.microsoft.com/office/drawing/2014/main" id="{0F5BE2D2-CB7F-1803-DABA-A668125065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7194" y="1850111"/>
            <a:ext cx="482859" cy="330118"/>
          </a:xfrm>
          <a:prstGeom prst="rect">
            <a:avLst/>
          </a:prstGeom>
        </p:spPr>
      </p:pic>
      <p:pic>
        <p:nvPicPr>
          <p:cNvPr id="12" name="Picture 2">
            <a:extLst>
              <a:ext uri="{FF2B5EF4-FFF2-40B4-BE49-F238E27FC236}">
                <a16:creationId xmlns:a16="http://schemas.microsoft.com/office/drawing/2014/main" id="{017AD9F7-6A78-7F5D-BE7F-A45EA4D00E9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3325637" y="1797876"/>
            <a:ext cx="1146158" cy="211795"/>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oup 79">
            <a:extLst>
              <a:ext uri="{FF2B5EF4-FFF2-40B4-BE49-F238E27FC236}">
                <a16:creationId xmlns:a16="http://schemas.microsoft.com/office/drawing/2014/main" id="{19566E87-C0F3-300D-DB6C-CFB7CF740FBB}"/>
              </a:ext>
            </a:extLst>
          </p:cNvPr>
          <p:cNvGrpSpPr/>
          <p:nvPr/>
        </p:nvGrpSpPr>
        <p:grpSpPr>
          <a:xfrm>
            <a:off x="3952943" y="4157360"/>
            <a:ext cx="4348606" cy="1019095"/>
            <a:chOff x="7347216" y="4769786"/>
            <a:chExt cx="4348606" cy="948152"/>
          </a:xfrm>
        </p:grpSpPr>
        <p:grpSp>
          <p:nvGrpSpPr>
            <p:cNvPr id="91" name="Group 90">
              <a:extLst>
                <a:ext uri="{FF2B5EF4-FFF2-40B4-BE49-F238E27FC236}">
                  <a16:creationId xmlns:a16="http://schemas.microsoft.com/office/drawing/2014/main" id="{99979222-CDC9-896D-F9A3-1936EDC5C862}"/>
                </a:ext>
              </a:extLst>
            </p:cNvPr>
            <p:cNvGrpSpPr/>
            <p:nvPr/>
          </p:nvGrpSpPr>
          <p:grpSpPr>
            <a:xfrm>
              <a:off x="7347216" y="4769786"/>
              <a:ext cx="4348606" cy="948152"/>
              <a:chOff x="9279743" y="3123025"/>
              <a:chExt cx="4348606" cy="948152"/>
            </a:xfrm>
          </p:grpSpPr>
          <p:sp>
            <p:nvSpPr>
              <p:cNvPr id="87" name="Rectangle: Rounded Corners 86">
                <a:extLst>
                  <a:ext uri="{FF2B5EF4-FFF2-40B4-BE49-F238E27FC236}">
                    <a16:creationId xmlns:a16="http://schemas.microsoft.com/office/drawing/2014/main" id="{E47A5008-F0CD-51C3-16A7-3AD177D496DA}"/>
                  </a:ext>
                </a:extLst>
              </p:cNvPr>
              <p:cNvSpPr/>
              <p:nvPr/>
            </p:nvSpPr>
            <p:spPr>
              <a:xfrm>
                <a:off x="9279743" y="3123025"/>
                <a:ext cx="4320909" cy="948152"/>
              </a:xfrm>
              <a:prstGeom prst="roundRect">
                <a:avLst/>
              </a:prstGeom>
              <a:solidFill>
                <a:schemeClr val="bg1"/>
              </a:solidFill>
              <a:ln w="7620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grpSp>
            <p:nvGrpSpPr>
              <p:cNvPr id="78" name="Group 77">
                <a:extLst>
                  <a:ext uri="{FF2B5EF4-FFF2-40B4-BE49-F238E27FC236}">
                    <a16:creationId xmlns:a16="http://schemas.microsoft.com/office/drawing/2014/main" id="{69853555-FADA-4F29-B92A-BAB0C062B542}"/>
                  </a:ext>
                </a:extLst>
              </p:cNvPr>
              <p:cNvGrpSpPr/>
              <p:nvPr/>
            </p:nvGrpSpPr>
            <p:grpSpPr>
              <a:xfrm>
                <a:off x="9352496" y="3175525"/>
                <a:ext cx="4275853" cy="868132"/>
                <a:chOff x="-5244359" y="252712"/>
                <a:chExt cx="4275853" cy="868132"/>
              </a:xfrm>
            </p:grpSpPr>
            <p:sp>
              <p:nvSpPr>
                <p:cNvPr id="75" name="TextBox 74">
                  <a:hlinkClick r:id="rId8"/>
                  <a:extLst>
                    <a:ext uri="{FF2B5EF4-FFF2-40B4-BE49-F238E27FC236}">
                      <a16:creationId xmlns:a16="http://schemas.microsoft.com/office/drawing/2014/main" id="{8A60984D-A5A4-11B7-8840-BC879A56331D}"/>
                    </a:ext>
                  </a:extLst>
                </p:cNvPr>
                <p:cNvSpPr txBox="1"/>
                <p:nvPr/>
              </p:nvSpPr>
              <p:spPr>
                <a:xfrm>
                  <a:off x="-5244359" y="474513"/>
                  <a:ext cx="4275853" cy="646331"/>
                </a:xfrm>
                <a:prstGeom prst="rect">
                  <a:avLst/>
                </a:prstGeom>
                <a:noFill/>
              </p:spPr>
              <p:txBody>
                <a:bodyPr wrap="square">
                  <a:spAutoFit/>
                </a:bodyPr>
                <a:lstStyle/>
                <a:p>
                  <a:pPr algn="l"/>
                  <a:r>
                    <a:rPr lang="en-US" b="1" i="0" err="1">
                      <a:effectLst/>
                      <a:latin typeface="roboto" panose="02000000000000000000" pitchFamily="2" charset="0"/>
                    </a:rPr>
                    <a:t>Scopely’s</a:t>
                  </a:r>
                  <a:r>
                    <a:rPr lang="en-US" b="1" i="0">
                      <a:effectLst/>
                      <a:latin typeface="roboto" panose="02000000000000000000" pitchFamily="2" charset="0"/>
                    </a:rPr>
                    <a:t> latest Monopoly Go! ads feature Hollywood stars and friendship</a:t>
                  </a:r>
                </a:p>
              </p:txBody>
            </p:sp>
            <p:sp>
              <p:nvSpPr>
                <p:cNvPr id="76" name="TextBox 75">
                  <a:extLst>
                    <a:ext uri="{FF2B5EF4-FFF2-40B4-BE49-F238E27FC236}">
                      <a16:creationId xmlns:a16="http://schemas.microsoft.com/office/drawing/2014/main" id="{F657B01D-22D2-C27F-25DB-D4A4094E3118}"/>
                    </a:ext>
                  </a:extLst>
                </p:cNvPr>
                <p:cNvSpPr txBox="1"/>
                <p:nvPr/>
              </p:nvSpPr>
              <p:spPr>
                <a:xfrm>
                  <a:off x="-2448885" y="252712"/>
                  <a:ext cx="1309051" cy="246221"/>
                </a:xfrm>
                <a:prstGeom prst="rect">
                  <a:avLst/>
                </a:prstGeom>
                <a:noFill/>
              </p:spPr>
              <p:txBody>
                <a:bodyPr wrap="square" rtlCol="0">
                  <a:spAutoFit/>
                </a:bodyPr>
                <a:lstStyle/>
                <a:p>
                  <a:r>
                    <a:rPr lang="en-US" sz="1000">
                      <a:solidFill>
                        <a:srgbClr val="1F1A62"/>
                      </a:solidFill>
                      <a:latin typeface="Helvetica" panose="020B0604020202020204" pitchFamily="34" charset="0"/>
                      <a:cs typeface="Helvetica" panose="020B0604020202020204" pitchFamily="34" charset="0"/>
                    </a:rPr>
                    <a:t>November 22, 2024</a:t>
                  </a:r>
                </a:p>
              </p:txBody>
            </p:sp>
          </p:grpSp>
        </p:grpSp>
        <p:pic>
          <p:nvPicPr>
            <p:cNvPr id="2052" name="Picture 4" descr="Xsolla – PG Connects Jordan">
              <a:extLst>
                <a:ext uri="{FF2B5EF4-FFF2-40B4-BE49-F238E27FC236}">
                  <a16:creationId xmlns:a16="http://schemas.microsoft.com/office/drawing/2014/main" id="{62178E47-CEF4-21A8-20FA-F0146E8F5C9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79994" y="4821722"/>
              <a:ext cx="575068" cy="2875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a:extLst>
              <a:ext uri="{FF2B5EF4-FFF2-40B4-BE49-F238E27FC236}">
                <a16:creationId xmlns:a16="http://schemas.microsoft.com/office/drawing/2014/main" id="{FA1A7BDD-9C5C-F0AE-6361-7618B5FEA53C}"/>
              </a:ext>
            </a:extLst>
          </p:cNvPr>
          <p:cNvGrpSpPr/>
          <p:nvPr/>
        </p:nvGrpSpPr>
        <p:grpSpPr>
          <a:xfrm>
            <a:off x="85338" y="3206930"/>
            <a:ext cx="5797833" cy="840536"/>
            <a:chOff x="6243510" y="4436184"/>
            <a:chExt cx="5797833" cy="840536"/>
          </a:xfrm>
        </p:grpSpPr>
        <p:grpSp>
          <p:nvGrpSpPr>
            <p:cNvPr id="55" name="Group 54">
              <a:extLst>
                <a:ext uri="{FF2B5EF4-FFF2-40B4-BE49-F238E27FC236}">
                  <a16:creationId xmlns:a16="http://schemas.microsoft.com/office/drawing/2014/main" id="{79DAA68A-4849-5349-6647-458DB211678F}"/>
                </a:ext>
              </a:extLst>
            </p:cNvPr>
            <p:cNvGrpSpPr/>
            <p:nvPr/>
          </p:nvGrpSpPr>
          <p:grpSpPr>
            <a:xfrm>
              <a:off x="6243510" y="4436184"/>
              <a:ext cx="5797833" cy="840536"/>
              <a:chOff x="6260951" y="4277780"/>
              <a:chExt cx="5797833" cy="840536"/>
            </a:xfrm>
          </p:grpSpPr>
          <p:sp>
            <p:nvSpPr>
              <p:cNvPr id="3" name="Rectangle: Rounded Corners 2">
                <a:extLst>
                  <a:ext uri="{FF2B5EF4-FFF2-40B4-BE49-F238E27FC236}">
                    <a16:creationId xmlns:a16="http://schemas.microsoft.com/office/drawing/2014/main" id="{FBBF0F63-A073-DDB4-FD02-138C3151F923}"/>
                  </a:ext>
                </a:extLst>
              </p:cNvPr>
              <p:cNvSpPr/>
              <p:nvPr/>
            </p:nvSpPr>
            <p:spPr>
              <a:xfrm>
                <a:off x="6260951" y="4281122"/>
                <a:ext cx="5797833" cy="837194"/>
              </a:xfrm>
              <a:prstGeom prst="roundRect">
                <a:avLst/>
              </a:prstGeom>
              <a:solidFill>
                <a:schemeClr val="bg1"/>
              </a:solidFill>
              <a:ln w="7620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6" name="TextBox 5">
                <a:hlinkClick r:id="rId10"/>
                <a:extLst>
                  <a:ext uri="{FF2B5EF4-FFF2-40B4-BE49-F238E27FC236}">
                    <a16:creationId xmlns:a16="http://schemas.microsoft.com/office/drawing/2014/main" id="{A5161594-C82D-87A6-A9DC-831BCC20D247}"/>
                  </a:ext>
                </a:extLst>
              </p:cNvPr>
              <p:cNvSpPr txBox="1"/>
              <p:nvPr/>
            </p:nvSpPr>
            <p:spPr>
              <a:xfrm>
                <a:off x="6570641" y="4427896"/>
                <a:ext cx="5488142" cy="646331"/>
              </a:xfrm>
              <a:prstGeom prst="rect">
                <a:avLst/>
              </a:prstGeom>
              <a:noFill/>
            </p:spPr>
            <p:txBody>
              <a:bodyPr wrap="square" rtlCol="0">
                <a:spAutoFit/>
              </a:bodyPr>
              <a:lstStyle/>
              <a:p>
                <a:pPr algn="ctr"/>
                <a:r>
                  <a:rPr lang="en-US" b="1">
                    <a:solidFill>
                      <a:srgbClr val="444444"/>
                    </a:solidFill>
                    <a:effectLst/>
                    <a:latin typeface="Helvetica Neue"/>
                  </a:rPr>
                  <a:t>SNL’s Chloe Fineman Stars in Hilarious NÜTRL Vodka Seltzer Campaign: Details</a:t>
                </a:r>
              </a:p>
            </p:txBody>
          </p:sp>
          <p:sp>
            <p:nvSpPr>
              <p:cNvPr id="11" name="TextBox 10">
                <a:extLst>
                  <a:ext uri="{FF2B5EF4-FFF2-40B4-BE49-F238E27FC236}">
                    <a16:creationId xmlns:a16="http://schemas.microsoft.com/office/drawing/2014/main" id="{DC440DB3-4CC1-8E90-8EFC-310A4AE6E2E6}"/>
                  </a:ext>
                </a:extLst>
              </p:cNvPr>
              <p:cNvSpPr txBox="1"/>
              <p:nvPr/>
            </p:nvSpPr>
            <p:spPr>
              <a:xfrm>
                <a:off x="10604067" y="4277780"/>
                <a:ext cx="1414942" cy="246221"/>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lang="en-US" sz="1000">
                    <a:solidFill>
                      <a:srgbClr val="1F1A62"/>
                    </a:solidFill>
                    <a:latin typeface="Helvetica Light" panose="020B0403020202020204"/>
                    <a:ea typeface="Open Sans" panose="020B0606030504020204" pitchFamily="34" charset="0"/>
                    <a:cs typeface="Open Sans" panose="020B0606030504020204" pitchFamily="34" charset="0"/>
                  </a:rPr>
                  <a:t>February 28</a:t>
                </a:r>
                <a:r>
                  <a:rPr kumimoji="0" lang="en-US" sz="1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2023</a:t>
                </a:r>
              </a:p>
            </p:txBody>
          </p:sp>
        </p:grpSp>
        <p:pic>
          <p:nvPicPr>
            <p:cNvPr id="2054" name="Picture 6">
              <a:extLst>
                <a:ext uri="{FF2B5EF4-FFF2-40B4-BE49-F238E27FC236}">
                  <a16:creationId xmlns:a16="http://schemas.microsoft.com/office/drawing/2014/main" id="{7088AAE1-DAC7-2234-2EC5-E76242C9FED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p:blipFill>
          <p:spPr bwMode="auto">
            <a:xfrm>
              <a:off x="6320743" y="4517447"/>
              <a:ext cx="368345" cy="294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CCAF25FD-95D6-3CB4-F549-33725D155BF3}"/>
              </a:ext>
            </a:extLst>
          </p:cNvPr>
          <p:cNvGrpSpPr/>
          <p:nvPr/>
        </p:nvGrpSpPr>
        <p:grpSpPr>
          <a:xfrm>
            <a:off x="6320742" y="1794929"/>
            <a:ext cx="5794687" cy="1219496"/>
            <a:chOff x="6320742" y="1766661"/>
            <a:chExt cx="5794687" cy="1219496"/>
          </a:xfrm>
        </p:grpSpPr>
        <p:grpSp>
          <p:nvGrpSpPr>
            <p:cNvPr id="43" name="Group 42">
              <a:extLst>
                <a:ext uri="{FF2B5EF4-FFF2-40B4-BE49-F238E27FC236}">
                  <a16:creationId xmlns:a16="http://schemas.microsoft.com/office/drawing/2014/main" id="{E88E870D-3CBA-BDCC-F8EE-073E7F0C71B5}"/>
                </a:ext>
              </a:extLst>
            </p:cNvPr>
            <p:cNvGrpSpPr/>
            <p:nvPr/>
          </p:nvGrpSpPr>
          <p:grpSpPr>
            <a:xfrm>
              <a:off x="6320742" y="1766661"/>
              <a:ext cx="5794687" cy="1219496"/>
              <a:chOff x="7067768" y="3266086"/>
              <a:chExt cx="5794687" cy="1045086"/>
            </a:xfrm>
          </p:grpSpPr>
          <p:sp>
            <p:nvSpPr>
              <p:cNvPr id="52" name="Rectangle: Rounded Corners 51">
                <a:extLst>
                  <a:ext uri="{FF2B5EF4-FFF2-40B4-BE49-F238E27FC236}">
                    <a16:creationId xmlns:a16="http://schemas.microsoft.com/office/drawing/2014/main" id="{33F7EDBD-9FCE-9DC2-DFF8-170B0B174331}"/>
                  </a:ext>
                </a:extLst>
              </p:cNvPr>
              <p:cNvSpPr/>
              <p:nvPr/>
            </p:nvSpPr>
            <p:spPr>
              <a:xfrm>
                <a:off x="7067768" y="3266086"/>
                <a:ext cx="5794687" cy="1045086"/>
              </a:xfrm>
              <a:prstGeom prst="roundRect">
                <a:avLst/>
              </a:prstGeom>
              <a:solidFill>
                <a:schemeClr val="bg1"/>
              </a:solidFill>
              <a:ln w="7620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5287A4DF-E3D8-E6BE-1E69-6460BEB8789B}"/>
                  </a:ext>
                </a:extLst>
              </p:cNvPr>
              <p:cNvSpPr txBox="1"/>
              <p:nvPr/>
            </p:nvSpPr>
            <p:spPr>
              <a:xfrm>
                <a:off x="11336762" y="3295410"/>
                <a:ext cx="1414942" cy="211007"/>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lang="en-US" sz="1000">
                    <a:solidFill>
                      <a:srgbClr val="1F1A62"/>
                    </a:solidFill>
                    <a:latin typeface="Helvetica Light" panose="020B0403020202020204"/>
                    <a:ea typeface="Open Sans" panose="020B0606030504020204" pitchFamily="34" charset="0"/>
                    <a:cs typeface="Open Sans" panose="020B0606030504020204" pitchFamily="34" charset="0"/>
                  </a:rPr>
                  <a:t>October 8</a:t>
                </a:r>
                <a:r>
                  <a:rPr kumimoji="0" lang="en-US" sz="1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2024</a:t>
                </a:r>
              </a:p>
            </p:txBody>
          </p:sp>
          <p:sp>
            <p:nvSpPr>
              <p:cNvPr id="51" name="TextBox 50">
                <a:hlinkClick r:id="rId12"/>
                <a:extLst>
                  <a:ext uri="{FF2B5EF4-FFF2-40B4-BE49-F238E27FC236}">
                    <a16:creationId xmlns:a16="http://schemas.microsoft.com/office/drawing/2014/main" id="{A22B8BD3-16BC-CA79-F73C-5DEC94698870}"/>
                  </a:ext>
                </a:extLst>
              </p:cNvPr>
              <p:cNvSpPr txBox="1"/>
              <p:nvPr/>
            </p:nvSpPr>
            <p:spPr>
              <a:xfrm>
                <a:off x="7105540" y="3431741"/>
                <a:ext cx="5748148" cy="844029"/>
              </a:xfrm>
              <a:prstGeom prst="rect">
                <a:avLst/>
              </a:prstGeom>
              <a:noFill/>
            </p:spPr>
            <p:txBody>
              <a:bodyPr wrap="square" rtlCol="0">
                <a:spAutoFit/>
              </a:bodyPr>
              <a:lstStyle/>
              <a:p>
                <a:r>
                  <a:rPr lang="en-US" sz="1400" b="0" i="0">
                    <a:solidFill>
                      <a:srgbClr val="373737"/>
                    </a:solidFill>
                    <a:effectLst/>
                    <a:latin typeface="Montserrat" panose="00000500000000000000" pitchFamily="2" charset="0"/>
                  </a:rPr>
                  <a:t>BELLA INTRODUCES FITS-ANYWHERE™ KITCHENWARE TO DECLUTTER KITCHENS</a:t>
                </a:r>
              </a:p>
              <a:p>
                <a:r>
                  <a:rPr lang="en-US" sz="1000" b="0" i="0">
                    <a:solidFill>
                      <a:srgbClr val="373737"/>
                    </a:solidFill>
                    <a:effectLst/>
                    <a:latin typeface="Montserrat" panose="00000500000000000000" pitchFamily="2" charset="0"/>
                  </a:rPr>
                  <a:t>The brand announces multi-platinum recording artist and actor Demi Lovato as its first brand partner and debuts a unique campaign that highlights its innovative space-saving kitchenware</a:t>
                </a:r>
              </a:p>
            </p:txBody>
          </p:sp>
        </p:grpSp>
        <p:pic>
          <p:nvPicPr>
            <p:cNvPr id="26" name="Picture 25">
              <a:extLst>
                <a:ext uri="{FF2B5EF4-FFF2-40B4-BE49-F238E27FC236}">
                  <a16:creationId xmlns:a16="http://schemas.microsoft.com/office/drawing/2014/main" id="{90FA22B6-3AB5-AB0D-C1C8-6D19CCDE83D0}"/>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6476935" y="1836950"/>
              <a:ext cx="379706" cy="159809"/>
            </a:xfrm>
            <a:prstGeom prst="rect">
              <a:avLst/>
            </a:prstGeom>
          </p:spPr>
        </p:pic>
      </p:grpSp>
      <p:grpSp>
        <p:nvGrpSpPr>
          <p:cNvPr id="73" name="Group 72">
            <a:extLst>
              <a:ext uri="{FF2B5EF4-FFF2-40B4-BE49-F238E27FC236}">
                <a16:creationId xmlns:a16="http://schemas.microsoft.com/office/drawing/2014/main" id="{E04612C1-F8F4-D8FA-86BB-31F1A9A70D49}"/>
              </a:ext>
            </a:extLst>
          </p:cNvPr>
          <p:cNvGrpSpPr/>
          <p:nvPr/>
        </p:nvGrpSpPr>
        <p:grpSpPr>
          <a:xfrm>
            <a:off x="85338" y="5389146"/>
            <a:ext cx="6137992" cy="833403"/>
            <a:chOff x="5983735" y="3160080"/>
            <a:chExt cx="6137992" cy="833403"/>
          </a:xfrm>
        </p:grpSpPr>
        <p:grpSp>
          <p:nvGrpSpPr>
            <p:cNvPr id="53" name="Group 52">
              <a:extLst>
                <a:ext uri="{FF2B5EF4-FFF2-40B4-BE49-F238E27FC236}">
                  <a16:creationId xmlns:a16="http://schemas.microsoft.com/office/drawing/2014/main" id="{C33C37B9-171A-B8CA-2D2E-456714633CBD}"/>
                </a:ext>
              </a:extLst>
            </p:cNvPr>
            <p:cNvGrpSpPr/>
            <p:nvPr/>
          </p:nvGrpSpPr>
          <p:grpSpPr>
            <a:xfrm>
              <a:off x="5983735" y="3160080"/>
              <a:ext cx="6137992" cy="833403"/>
              <a:chOff x="17090" y="4378627"/>
              <a:chExt cx="6137992" cy="730467"/>
            </a:xfrm>
          </p:grpSpPr>
          <p:sp>
            <p:nvSpPr>
              <p:cNvPr id="77" name="Rectangle: Rounded Corners 76">
                <a:extLst>
                  <a:ext uri="{FF2B5EF4-FFF2-40B4-BE49-F238E27FC236}">
                    <a16:creationId xmlns:a16="http://schemas.microsoft.com/office/drawing/2014/main" id="{49EC9583-B0E3-85DE-8A30-ADED5194E6EC}"/>
                  </a:ext>
                </a:extLst>
              </p:cNvPr>
              <p:cNvSpPr/>
              <p:nvPr/>
            </p:nvSpPr>
            <p:spPr>
              <a:xfrm>
                <a:off x="23969" y="4378627"/>
                <a:ext cx="6068686" cy="712098"/>
              </a:xfrm>
              <a:prstGeom prst="roundRect">
                <a:avLst/>
              </a:prstGeom>
              <a:solidFill>
                <a:schemeClr val="bg1"/>
              </a:solidFill>
              <a:ln w="127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44" name="TextBox 43">
                <a:hlinkClick r:id="rId14"/>
                <a:extLst>
                  <a:ext uri="{FF2B5EF4-FFF2-40B4-BE49-F238E27FC236}">
                    <a16:creationId xmlns:a16="http://schemas.microsoft.com/office/drawing/2014/main" id="{A76B8C3E-C268-FE4D-2CF9-162E259337DD}"/>
                  </a:ext>
                </a:extLst>
              </p:cNvPr>
              <p:cNvSpPr txBox="1"/>
              <p:nvPr/>
            </p:nvSpPr>
            <p:spPr>
              <a:xfrm>
                <a:off x="17090" y="4542593"/>
                <a:ext cx="6075565" cy="566501"/>
              </a:xfrm>
              <a:prstGeom prst="rect">
                <a:avLst/>
              </a:prstGeom>
              <a:noFill/>
            </p:spPr>
            <p:txBody>
              <a:bodyPr wrap="square" rtlCol="0">
                <a:spAutoFit/>
              </a:bodyPr>
              <a:lstStyle/>
              <a:p>
                <a:pPr algn="ctr"/>
                <a:r>
                  <a:rPr lang="en-US" b="1" i="0">
                    <a:solidFill>
                      <a:srgbClr val="212529"/>
                    </a:solidFill>
                    <a:effectLst/>
                    <a:latin typeface="Playfair Display" panose="020F0502020204030204" pitchFamily="2" charset="0"/>
                  </a:rPr>
                  <a:t>Campaign looks to connect Latinos with Climate Action Plan funds</a:t>
                </a:r>
              </a:p>
            </p:txBody>
          </p:sp>
          <p:sp>
            <p:nvSpPr>
              <p:cNvPr id="45" name="TextBox 44">
                <a:extLst>
                  <a:ext uri="{FF2B5EF4-FFF2-40B4-BE49-F238E27FC236}">
                    <a16:creationId xmlns:a16="http://schemas.microsoft.com/office/drawing/2014/main" id="{1B91EEEA-355E-097A-4186-938F8AA4915E}"/>
                  </a:ext>
                </a:extLst>
              </p:cNvPr>
              <p:cNvSpPr txBox="1"/>
              <p:nvPr/>
            </p:nvSpPr>
            <p:spPr>
              <a:xfrm>
                <a:off x="4905272" y="4381220"/>
                <a:ext cx="1249810" cy="215810"/>
              </a:xfrm>
              <a:prstGeom prst="rect">
                <a:avLst/>
              </a:prstGeom>
              <a:noFill/>
            </p:spPr>
            <p:txBody>
              <a:bodyPr wrap="square" rtlCol="0">
                <a:spAutoFit/>
              </a:bodyPr>
              <a:lstStyle/>
              <a:p>
                <a:r>
                  <a:rPr lang="en-US" sz="1000">
                    <a:solidFill>
                      <a:srgbClr val="1F1A62"/>
                    </a:solidFill>
                    <a:latin typeface="Helvetica" panose="020B0604020202020204" pitchFamily="34" charset="0"/>
                    <a:cs typeface="Helvetica" panose="020B0604020202020204" pitchFamily="34" charset="0"/>
                  </a:rPr>
                  <a:t>March 21, 2024</a:t>
                </a:r>
              </a:p>
            </p:txBody>
          </p:sp>
        </p:grpSp>
        <p:pic>
          <p:nvPicPr>
            <p:cNvPr id="48" name="Picture 47">
              <a:extLst>
                <a:ext uri="{FF2B5EF4-FFF2-40B4-BE49-F238E27FC236}">
                  <a16:creationId xmlns:a16="http://schemas.microsoft.com/office/drawing/2014/main" id="{DBB6FEAF-021A-A619-9F8D-6053683E9D0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79396" y="3202610"/>
              <a:ext cx="804649" cy="135724"/>
            </a:xfrm>
            <a:prstGeom prst="rect">
              <a:avLst/>
            </a:prstGeom>
          </p:spPr>
        </p:pic>
      </p:grpSp>
      <p:grpSp>
        <p:nvGrpSpPr>
          <p:cNvPr id="5" name="Group 4">
            <a:extLst>
              <a:ext uri="{FF2B5EF4-FFF2-40B4-BE49-F238E27FC236}">
                <a16:creationId xmlns:a16="http://schemas.microsoft.com/office/drawing/2014/main" id="{D6BEEEB9-F9BC-AF08-2BED-A60B672F5332}"/>
              </a:ext>
            </a:extLst>
          </p:cNvPr>
          <p:cNvGrpSpPr/>
          <p:nvPr/>
        </p:nvGrpSpPr>
        <p:grpSpPr>
          <a:xfrm>
            <a:off x="11572" y="4119663"/>
            <a:ext cx="3887145" cy="1178620"/>
            <a:chOff x="64737" y="4129495"/>
            <a:chExt cx="3887145" cy="1178620"/>
          </a:xfrm>
        </p:grpSpPr>
        <p:grpSp>
          <p:nvGrpSpPr>
            <p:cNvPr id="82" name="Group 81">
              <a:extLst>
                <a:ext uri="{FF2B5EF4-FFF2-40B4-BE49-F238E27FC236}">
                  <a16:creationId xmlns:a16="http://schemas.microsoft.com/office/drawing/2014/main" id="{E9171A55-42EC-1EB8-D42F-DD4BB2F7DD24}"/>
                </a:ext>
              </a:extLst>
            </p:cNvPr>
            <p:cNvGrpSpPr/>
            <p:nvPr/>
          </p:nvGrpSpPr>
          <p:grpSpPr>
            <a:xfrm>
              <a:off x="64737" y="4129495"/>
              <a:ext cx="3887145" cy="1178620"/>
              <a:chOff x="23969" y="4334002"/>
              <a:chExt cx="5206749" cy="1033045"/>
            </a:xfrm>
          </p:grpSpPr>
          <p:sp>
            <p:nvSpPr>
              <p:cNvPr id="85" name="Rectangle: Rounded Corners 84">
                <a:extLst>
                  <a:ext uri="{FF2B5EF4-FFF2-40B4-BE49-F238E27FC236}">
                    <a16:creationId xmlns:a16="http://schemas.microsoft.com/office/drawing/2014/main" id="{291052E5-B90C-FAB2-6F77-D41AD0BD31CC}"/>
                  </a:ext>
                </a:extLst>
              </p:cNvPr>
              <p:cNvSpPr/>
              <p:nvPr/>
            </p:nvSpPr>
            <p:spPr>
              <a:xfrm>
                <a:off x="23969" y="4337966"/>
                <a:ext cx="5182859" cy="1029081"/>
              </a:xfrm>
              <a:prstGeom prst="roundRect">
                <a:avLst/>
              </a:prstGeom>
              <a:solidFill>
                <a:schemeClr val="bg1"/>
              </a:solidFill>
              <a:ln w="127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89" name="TextBox 88">
                <a:hlinkClick r:id="rId16"/>
                <a:extLst>
                  <a:ext uri="{FF2B5EF4-FFF2-40B4-BE49-F238E27FC236}">
                    <a16:creationId xmlns:a16="http://schemas.microsoft.com/office/drawing/2014/main" id="{FFA6193C-2F37-2068-D17F-250EFAFBD23C}"/>
                  </a:ext>
                </a:extLst>
              </p:cNvPr>
              <p:cNvSpPr txBox="1"/>
              <p:nvPr/>
            </p:nvSpPr>
            <p:spPr>
              <a:xfrm>
                <a:off x="47859" y="4516954"/>
                <a:ext cx="5182859" cy="809287"/>
              </a:xfrm>
              <a:prstGeom prst="rect">
                <a:avLst/>
              </a:prstGeom>
              <a:noFill/>
            </p:spPr>
            <p:txBody>
              <a:bodyPr wrap="square" rtlCol="0">
                <a:spAutoFit/>
              </a:bodyPr>
              <a:lstStyle/>
              <a:p>
                <a:pPr algn="ctr"/>
                <a:r>
                  <a:rPr lang="en-US" b="1" i="0">
                    <a:solidFill>
                      <a:srgbClr val="212529"/>
                    </a:solidFill>
                    <a:effectLst/>
                    <a:latin typeface="Playfair Display" panose="020F0502020204030204" pitchFamily="2" charset="0"/>
                  </a:rPr>
                  <a:t>Celltrion launches US media campaign for </a:t>
                </a:r>
                <a:r>
                  <a:rPr lang="en-US" b="1" i="0" err="1">
                    <a:solidFill>
                      <a:srgbClr val="212529"/>
                    </a:solidFill>
                    <a:effectLst/>
                    <a:latin typeface="Playfair Display" panose="020F0502020204030204" pitchFamily="2" charset="0"/>
                  </a:rPr>
                  <a:t>Zymfentra</a:t>
                </a:r>
                <a:r>
                  <a:rPr lang="en-US" b="1" i="0">
                    <a:solidFill>
                      <a:srgbClr val="212529"/>
                    </a:solidFill>
                    <a:effectLst/>
                    <a:latin typeface="Playfair Display" panose="020F0502020204030204" pitchFamily="2" charset="0"/>
                  </a:rPr>
                  <a:t>: “Raising awareness boosts prescriptions”</a:t>
                </a:r>
              </a:p>
            </p:txBody>
          </p:sp>
          <p:sp>
            <p:nvSpPr>
              <p:cNvPr id="90" name="TextBox 89">
                <a:extLst>
                  <a:ext uri="{FF2B5EF4-FFF2-40B4-BE49-F238E27FC236}">
                    <a16:creationId xmlns:a16="http://schemas.microsoft.com/office/drawing/2014/main" id="{E81C8923-F8D1-D18A-7A3C-C877E7F3DC63}"/>
                  </a:ext>
                </a:extLst>
              </p:cNvPr>
              <p:cNvSpPr txBox="1"/>
              <p:nvPr/>
            </p:nvSpPr>
            <p:spPr>
              <a:xfrm>
                <a:off x="3284146" y="4334002"/>
                <a:ext cx="1922683" cy="215809"/>
              </a:xfrm>
              <a:prstGeom prst="rect">
                <a:avLst/>
              </a:prstGeom>
              <a:noFill/>
            </p:spPr>
            <p:txBody>
              <a:bodyPr wrap="square" rtlCol="0">
                <a:spAutoFit/>
              </a:bodyPr>
              <a:lstStyle/>
              <a:p>
                <a:r>
                  <a:rPr lang="en-US" sz="1000">
                    <a:solidFill>
                      <a:srgbClr val="1F1A62"/>
                    </a:solidFill>
                    <a:latin typeface="Helvetica" panose="020B0604020202020204" pitchFamily="34" charset="0"/>
                    <a:cs typeface="Helvetica" panose="020B0604020202020204" pitchFamily="34" charset="0"/>
                  </a:rPr>
                  <a:t>September 27, 2024</a:t>
                </a:r>
              </a:p>
            </p:txBody>
          </p:sp>
        </p:grpSp>
        <p:pic>
          <p:nvPicPr>
            <p:cNvPr id="93" name="Picture 92">
              <a:extLst>
                <a:ext uri="{FF2B5EF4-FFF2-40B4-BE49-F238E27FC236}">
                  <a16:creationId xmlns:a16="http://schemas.microsoft.com/office/drawing/2014/main" id="{2888CDEA-F605-7DF9-FE2C-DC422A9EAB6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70014" y="4230279"/>
              <a:ext cx="667400" cy="129967"/>
            </a:xfrm>
            <a:prstGeom prst="rect">
              <a:avLst/>
            </a:prstGeom>
          </p:spPr>
        </p:pic>
      </p:grpSp>
      <p:grpSp>
        <p:nvGrpSpPr>
          <p:cNvPr id="108" name="Group 107">
            <a:extLst>
              <a:ext uri="{FF2B5EF4-FFF2-40B4-BE49-F238E27FC236}">
                <a16:creationId xmlns:a16="http://schemas.microsoft.com/office/drawing/2014/main" id="{ABE36F75-F997-66DD-1131-500F972F8092}"/>
              </a:ext>
            </a:extLst>
          </p:cNvPr>
          <p:cNvGrpSpPr/>
          <p:nvPr/>
        </p:nvGrpSpPr>
        <p:grpSpPr>
          <a:xfrm>
            <a:off x="8357238" y="4071044"/>
            <a:ext cx="3967540" cy="1118164"/>
            <a:chOff x="6156229" y="3860916"/>
            <a:chExt cx="3967540" cy="1118164"/>
          </a:xfrm>
        </p:grpSpPr>
        <p:grpSp>
          <p:nvGrpSpPr>
            <p:cNvPr id="94" name="Group 93">
              <a:extLst>
                <a:ext uri="{FF2B5EF4-FFF2-40B4-BE49-F238E27FC236}">
                  <a16:creationId xmlns:a16="http://schemas.microsoft.com/office/drawing/2014/main" id="{31766019-82B4-6057-4281-EC2E48A74C6A}"/>
                </a:ext>
              </a:extLst>
            </p:cNvPr>
            <p:cNvGrpSpPr/>
            <p:nvPr/>
          </p:nvGrpSpPr>
          <p:grpSpPr>
            <a:xfrm>
              <a:off x="6156229" y="3860916"/>
              <a:ext cx="3967540" cy="1118164"/>
              <a:chOff x="3096152" y="1775318"/>
              <a:chExt cx="3967540" cy="1118164"/>
            </a:xfrm>
          </p:grpSpPr>
          <p:sp>
            <p:nvSpPr>
              <p:cNvPr id="96" name="Rectangle: Rounded Corners 95">
                <a:extLst>
                  <a:ext uri="{FF2B5EF4-FFF2-40B4-BE49-F238E27FC236}">
                    <a16:creationId xmlns:a16="http://schemas.microsoft.com/office/drawing/2014/main" id="{316B1DD4-7DEC-41EB-4B4C-E6823ADD3D38}"/>
                  </a:ext>
                </a:extLst>
              </p:cNvPr>
              <p:cNvSpPr/>
              <p:nvPr/>
            </p:nvSpPr>
            <p:spPr>
              <a:xfrm>
                <a:off x="3096152" y="1775318"/>
                <a:ext cx="3795005" cy="1118164"/>
              </a:xfrm>
              <a:prstGeom prst="roundRect">
                <a:avLst/>
              </a:prstGeom>
              <a:solidFill>
                <a:schemeClr val="bg1"/>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grpSp>
            <p:nvGrpSpPr>
              <p:cNvPr id="97" name="Group 96">
                <a:extLst>
                  <a:ext uri="{FF2B5EF4-FFF2-40B4-BE49-F238E27FC236}">
                    <a16:creationId xmlns:a16="http://schemas.microsoft.com/office/drawing/2014/main" id="{2F2298B2-9CD5-9719-8737-E9CEE82B6161}"/>
                  </a:ext>
                </a:extLst>
              </p:cNvPr>
              <p:cNvGrpSpPr/>
              <p:nvPr/>
            </p:nvGrpSpPr>
            <p:grpSpPr>
              <a:xfrm>
                <a:off x="3158150" y="1775334"/>
                <a:ext cx="3905542" cy="1095044"/>
                <a:chOff x="-5245305" y="4903435"/>
                <a:chExt cx="3905542" cy="1057644"/>
              </a:xfrm>
            </p:grpSpPr>
            <p:sp>
              <p:nvSpPr>
                <p:cNvPr id="98" name="TextBox 97">
                  <a:hlinkClick r:id="rId18"/>
                  <a:extLst>
                    <a:ext uri="{FF2B5EF4-FFF2-40B4-BE49-F238E27FC236}">
                      <a16:creationId xmlns:a16="http://schemas.microsoft.com/office/drawing/2014/main" id="{3A720816-802C-0E91-8E5E-2C47C02F3469}"/>
                    </a:ext>
                  </a:extLst>
                </p:cNvPr>
                <p:cNvSpPr txBox="1"/>
                <p:nvPr/>
              </p:nvSpPr>
              <p:spPr>
                <a:xfrm>
                  <a:off x="-5245305" y="5069284"/>
                  <a:ext cx="3905542" cy="891795"/>
                </a:xfrm>
                <a:prstGeom prst="rect">
                  <a:avLst/>
                </a:prstGeom>
                <a:noFill/>
              </p:spPr>
              <p:txBody>
                <a:bodyPr wrap="square">
                  <a:spAutoFit/>
                </a:bodyPr>
                <a:lstStyle/>
                <a:p>
                  <a:pPr algn="l"/>
                  <a:r>
                    <a:rPr lang="en-US" sz="1600" b="1" i="0">
                      <a:solidFill>
                        <a:srgbClr val="373737"/>
                      </a:solidFill>
                      <a:effectLst/>
                      <a:latin typeface="Montserrat" panose="00000500000000000000" pitchFamily="2" charset="0"/>
                    </a:rPr>
                    <a:t>Odele Launches ‘Get Along with Your Hair’ Campaign</a:t>
                  </a:r>
                </a:p>
                <a:p>
                  <a:pPr algn="l"/>
                  <a:r>
                    <a:rPr lang="en-US" sz="1100" b="0" i="0">
                      <a:solidFill>
                        <a:srgbClr val="373737"/>
                      </a:solidFill>
                      <a:effectLst/>
                      <a:latin typeface="Montserrat" panose="00000500000000000000" pitchFamily="2" charset="0"/>
                    </a:rPr>
                    <a:t>This is the brand’s first-ever national campaign and encourages people to “get along with your hair.”</a:t>
                  </a:r>
                </a:p>
              </p:txBody>
            </p:sp>
            <p:sp>
              <p:nvSpPr>
                <p:cNvPr id="99" name="TextBox 98">
                  <a:extLst>
                    <a:ext uri="{FF2B5EF4-FFF2-40B4-BE49-F238E27FC236}">
                      <a16:creationId xmlns:a16="http://schemas.microsoft.com/office/drawing/2014/main" id="{683D5F3D-ABEE-B7FA-B367-F23D43646A86}"/>
                    </a:ext>
                  </a:extLst>
                </p:cNvPr>
                <p:cNvSpPr txBox="1"/>
                <p:nvPr/>
              </p:nvSpPr>
              <p:spPr>
                <a:xfrm>
                  <a:off x="-2720738" y="4903435"/>
                  <a:ext cx="1146496" cy="237812"/>
                </a:xfrm>
                <a:prstGeom prst="rect">
                  <a:avLst/>
                </a:prstGeom>
                <a:noFill/>
              </p:spPr>
              <p:txBody>
                <a:bodyPr wrap="square" rtlCol="0">
                  <a:spAutoFit/>
                </a:bodyPr>
                <a:lstStyle/>
                <a:p>
                  <a:r>
                    <a:rPr lang="en-US" sz="1000">
                      <a:solidFill>
                        <a:srgbClr val="1F1A62"/>
                      </a:solidFill>
                      <a:latin typeface="Helvetica" panose="020B0604020202020204" pitchFamily="34" charset="0"/>
                      <a:cs typeface="Helvetica" panose="020B0604020202020204" pitchFamily="34" charset="0"/>
                    </a:rPr>
                    <a:t>June 28, 2024</a:t>
                  </a:r>
                </a:p>
              </p:txBody>
            </p:sp>
          </p:grpSp>
        </p:grpSp>
        <p:pic>
          <p:nvPicPr>
            <p:cNvPr id="100" name="Picture 99">
              <a:extLst>
                <a:ext uri="{FF2B5EF4-FFF2-40B4-BE49-F238E27FC236}">
                  <a16:creationId xmlns:a16="http://schemas.microsoft.com/office/drawing/2014/main" id="{B6AE5752-DA9F-E598-9A15-F2E55C09252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320742" y="3889794"/>
              <a:ext cx="1224763" cy="201405"/>
            </a:xfrm>
            <a:prstGeom prst="rect">
              <a:avLst/>
            </a:prstGeom>
          </p:spPr>
        </p:pic>
      </p:grpSp>
      <p:grpSp>
        <p:nvGrpSpPr>
          <p:cNvPr id="102" name="Group 101">
            <a:extLst>
              <a:ext uri="{FF2B5EF4-FFF2-40B4-BE49-F238E27FC236}">
                <a16:creationId xmlns:a16="http://schemas.microsoft.com/office/drawing/2014/main" id="{32CFEFEC-6728-FA77-32F5-556D01AE98D5}"/>
              </a:ext>
            </a:extLst>
          </p:cNvPr>
          <p:cNvGrpSpPr/>
          <p:nvPr/>
        </p:nvGrpSpPr>
        <p:grpSpPr>
          <a:xfrm>
            <a:off x="6237464" y="5272162"/>
            <a:ext cx="5797840" cy="1086956"/>
            <a:chOff x="7067768" y="3266086"/>
            <a:chExt cx="5797840" cy="958245"/>
          </a:xfrm>
        </p:grpSpPr>
        <p:sp>
          <p:nvSpPr>
            <p:cNvPr id="104" name="Rectangle: Rounded Corners 103">
              <a:extLst>
                <a:ext uri="{FF2B5EF4-FFF2-40B4-BE49-F238E27FC236}">
                  <a16:creationId xmlns:a16="http://schemas.microsoft.com/office/drawing/2014/main" id="{158313A5-A4D4-6436-1D31-27A70949ABF8}"/>
                </a:ext>
              </a:extLst>
            </p:cNvPr>
            <p:cNvSpPr/>
            <p:nvPr/>
          </p:nvSpPr>
          <p:spPr>
            <a:xfrm>
              <a:off x="7067768" y="3266086"/>
              <a:ext cx="5794687" cy="958245"/>
            </a:xfrm>
            <a:prstGeom prst="roundRect">
              <a:avLst/>
            </a:prstGeom>
            <a:solidFill>
              <a:schemeClr val="bg1"/>
            </a:solidFill>
            <a:ln w="7620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5" name="TextBox 104">
              <a:extLst>
                <a:ext uri="{FF2B5EF4-FFF2-40B4-BE49-F238E27FC236}">
                  <a16:creationId xmlns:a16="http://schemas.microsoft.com/office/drawing/2014/main" id="{53A504DA-7FEA-1E41-4C4D-7F937469C57C}"/>
                </a:ext>
              </a:extLst>
            </p:cNvPr>
            <p:cNvSpPr txBox="1"/>
            <p:nvPr/>
          </p:nvSpPr>
          <p:spPr>
            <a:xfrm>
              <a:off x="11285954" y="3322671"/>
              <a:ext cx="1414942" cy="211007"/>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lang="en-US" sz="1000">
                  <a:solidFill>
                    <a:srgbClr val="1F1A62"/>
                  </a:solidFill>
                  <a:latin typeface="Helvetica Light" panose="020B0403020202020204"/>
                  <a:ea typeface="Open Sans" panose="020B0606030504020204" pitchFamily="34" charset="0"/>
                  <a:cs typeface="Open Sans" panose="020B0606030504020204" pitchFamily="34" charset="0"/>
                </a:rPr>
                <a:t>September 17</a:t>
              </a:r>
              <a:r>
                <a:rPr kumimoji="0" lang="en-US" sz="1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2024</a:t>
              </a:r>
            </a:p>
          </p:txBody>
        </p:sp>
        <p:sp>
          <p:nvSpPr>
            <p:cNvPr id="106" name="TextBox 105">
              <a:hlinkClick r:id="rId20"/>
              <a:extLst>
                <a:ext uri="{FF2B5EF4-FFF2-40B4-BE49-F238E27FC236}">
                  <a16:creationId xmlns:a16="http://schemas.microsoft.com/office/drawing/2014/main" id="{7EA008BA-790B-CFE4-C3DA-9985CD44A6C6}"/>
                </a:ext>
              </a:extLst>
            </p:cNvPr>
            <p:cNvSpPr txBox="1"/>
            <p:nvPr/>
          </p:nvSpPr>
          <p:spPr>
            <a:xfrm>
              <a:off x="7117460" y="3475896"/>
              <a:ext cx="5748148" cy="712149"/>
            </a:xfrm>
            <a:prstGeom prst="rect">
              <a:avLst/>
            </a:prstGeom>
            <a:noFill/>
          </p:spPr>
          <p:txBody>
            <a:bodyPr wrap="square" rtlCol="0">
              <a:spAutoFit/>
            </a:bodyPr>
            <a:lstStyle/>
            <a:p>
              <a:r>
                <a:rPr lang="en-US" sz="1600" b="0" i="0">
                  <a:solidFill>
                    <a:srgbClr val="373737"/>
                  </a:solidFill>
                  <a:effectLst/>
                  <a:latin typeface="Helvetica Neue"/>
                </a:rPr>
                <a:t>THOR Kitchen Partners with Gordon Ramsay to Redefine Culinary Excellence At Home with exclusive Kitchen Appliances Line</a:t>
              </a:r>
              <a:endParaRPr lang="en-US" sz="1050" b="0" i="0">
                <a:solidFill>
                  <a:srgbClr val="373737"/>
                </a:solidFill>
                <a:effectLst/>
                <a:latin typeface="Helvetica Neue"/>
              </a:endParaRPr>
            </a:p>
          </p:txBody>
        </p:sp>
      </p:grpSp>
      <p:pic>
        <p:nvPicPr>
          <p:cNvPr id="107" name="Picture 106">
            <a:extLst>
              <a:ext uri="{FF2B5EF4-FFF2-40B4-BE49-F238E27FC236}">
                <a16:creationId xmlns:a16="http://schemas.microsoft.com/office/drawing/2014/main" id="{5004C005-CC77-A182-F3B5-63C056161974}"/>
              </a:ext>
            </a:extLst>
          </p:cNvPr>
          <p:cNvPicPr>
            <a:picLocks noChangeAspect="1"/>
          </p:cNvPicPr>
          <p:nvPr/>
        </p:nvPicPr>
        <p:blipFill>
          <a:blip r:embed="rId21"/>
          <a:stretch>
            <a:fillRect/>
          </a:stretch>
        </p:blipFill>
        <p:spPr>
          <a:xfrm>
            <a:off x="6433461" y="5322551"/>
            <a:ext cx="1271877" cy="174126"/>
          </a:xfrm>
          <a:prstGeom prst="rect">
            <a:avLst/>
          </a:prstGeom>
        </p:spPr>
      </p:pic>
      <p:grpSp>
        <p:nvGrpSpPr>
          <p:cNvPr id="24" name="Group 23">
            <a:extLst>
              <a:ext uri="{FF2B5EF4-FFF2-40B4-BE49-F238E27FC236}">
                <a16:creationId xmlns:a16="http://schemas.microsoft.com/office/drawing/2014/main" id="{92E7AED2-C207-B49D-66CB-2144C1B4E493}"/>
              </a:ext>
            </a:extLst>
          </p:cNvPr>
          <p:cNvGrpSpPr/>
          <p:nvPr/>
        </p:nvGrpSpPr>
        <p:grpSpPr>
          <a:xfrm>
            <a:off x="5981670" y="3160714"/>
            <a:ext cx="6129895" cy="835660"/>
            <a:chOff x="5981670" y="3170546"/>
            <a:chExt cx="6129895" cy="835660"/>
          </a:xfrm>
        </p:grpSpPr>
        <p:grpSp>
          <p:nvGrpSpPr>
            <p:cNvPr id="9" name="Group 8">
              <a:extLst>
                <a:ext uri="{FF2B5EF4-FFF2-40B4-BE49-F238E27FC236}">
                  <a16:creationId xmlns:a16="http://schemas.microsoft.com/office/drawing/2014/main" id="{A543C318-E91F-E686-EA5D-4049CE94F39F}"/>
                </a:ext>
              </a:extLst>
            </p:cNvPr>
            <p:cNvGrpSpPr/>
            <p:nvPr/>
          </p:nvGrpSpPr>
          <p:grpSpPr>
            <a:xfrm>
              <a:off x="5981670" y="3170546"/>
              <a:ext cx="6129895" cy="823300"/>
              <a:chOff x="7067768" y="3266086"/>
              <a:chExt cx="5794687" cy="1045086"/>
            </a:xfrm>
          </p:grpSpPr>
          <p:sp>
            <p:nvSpPr>
              <p:cNvPr id="13" name="Rectangle: Rounded Corners 12">
                <a:extLst>
                  <a:ext uri="{FF2B5EF4-FFF2-40B4-BE49-F238E27FC236}">
                    <a16:creationId xmlns:a16="http://schemas.microsoft.com/office/drawing/2014/main" id="{3DE16F1C-FEF0-FC85-943A-2468677C5648}"/>
                  </a:ext>
                </a:extLst>
              </p:cNvPr>
              <p:cNvSpPr/>
              <p:nvPr/>
            </p:nvSpPr>
            <p:spPr>
              <a:xfrm>
                <a:off x="7067768" y="3266086"/>
                <a:ext cx="5794687" cy="1045086"/>
              </a:xfrm>
              <a:prstGeom prst="roundRect">
                <a:avLst/>
              </a:prstGeom>
              <a:solidFill>
                <a:schemeClr val="bg1"/>
              </a:solidFill>
              <a:ln w="7620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130006F6-0F19-DE14-6530-E2D3799210CB}"/>
                  </a:ext>
                </a:extLst>
              </p:cNvPr>
              <p:cNvSpPr txBox="1"/>
              <p:nvPr/>
            </p:nvSpPr>
            <p:spPr>
              <a:xfrm>
                <a:off x="11336762" y="3295410"/>
                <a:ext cx="1414942" cy="312550"/>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lang="en-US" sz="1000">
                    <a:solidFill>
                      <a:srgbClr val="1F1A62"/>
                    </a:solidFill>
                    <a:latin typeface="Helvetica Light" panose="020B0403020202020204"/>
                    <a:ea typeface="Open Sans" panose="020B0606030504020204" pitchFamily="34" charset="0"/>
                    <a:cs typeface="Open Sans" panose="020B0606030504020204" pitchFamily="34" charset="0"/>
                  </a:rPr>
                  <a:t>February 6</a:t>
                </a:r>
                <a:r>
                  <a:rPr kumimoji="0" lang="en-US" sz="10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2025</a:t>
                </a:r>
              </a:p>
            </p:txBody>
          </p:sp>
        </p:grpSp>
        <p:sp>
          <p:nvSpPr>
            <p:cNvPr id="17" name="TextBox 16">
              <a:hlinkClick r:id="rId22"/>
              <a:extLst>
                <a:ext uri="{FF2B5EF4-FFF2-40B4-BE49-F238E27FC236}">
                  <a16:creationId xmlns:a16="http://schemas.microsoft.com/office/drawing/2014/main" id="{E7558F99-39AB-7EE3-BE0F-B0D77C18C9CB}"/>
                </a:ext>
              </a:extLst>
            </p:cNvPr>
            <p:cNvSpPr txBox="1">
              <a:spLocks/>
            </p:cNvSpPr>
            <p:nvPr/>
          </p:nvSpPr>
          <p:spPr>
            <a:xfrm>
              <a:off x="6021444" y="3359875"/>
              <a:ext cx="6068580" cy="646331"/>
            </a:xfrm>
            <a:prstGeom prst="rect">
              <a:avLst/>
            </a:prstGeom>
            <a:noFill/>
          </p:spPr>
          <p:txBody>
            <a:bodyPr wrap="square">
              <a:spAutoFit/>
            </a:bodyPr>
            <a:lstStyle/>
            <a:p>
              <a:pPr algn="ctr"/>
              <a:r>
                <a:rPr lang="en-US" b="0" i="0">
                  <a:solidFill>
                    <a:srgbClr val="000000"/>
                  </a:solidFill>
                  <a:effectLst/>
                  <a:latin typeface="Anton" panose="020F0502020204030204" pitchFamily="2" charset="0"/>
                </a:rPr>
                <a:t>Google’s Heartfelt Super Bowl Ad Promos Gemini-Enabled Talk Features on Pixel</a:t>
              </a:r>
            </a:p>
          </p:txBody>
        </p:sp>
        <p:pic>
          <p:nvPicPr>
            <p:cNvPr id="23" name="Picture 22">
              <a:extLst>
                <a:ext uri="{FF2B5EF4-FFF2-40B4-BE49-F238E27FC236}">
                  <a16:creationId xmlns:a16="http://schemas.microsoft.com/office/drawing/2014/main" id="{89B9CA5F-A8A6-70C6-B9AE-3A900B124F1E}"/>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a:off x="6122966" y="3247068"/>
              <a:ext cx="442491" cy="159297"/>
            </a:xfrm>
            <a:prstGeom prst="rect">
              <a:avLst/>
            </a:prstGeom>
          </p:spPr>
        </p:pic>
      </p:grpSp>
    </p:spTree>
    <p:extLst>
      <p:ext uri="{BB962C8B-B14F-4D97-AF65-F5344CB8AC3E}">
        <p14:creationId xmlns:p14="http://schemas.microsoft.com/office/powerpoint/2010/main" val="226820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FB8CDA-4586-9065-D019-49DEE97BFBDA}"/>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61C46556-AA27-341F-D2A8-751C333A7E8D}"/>
              </a:ext>
            </a:extLst>
          </p:cNvPr>
          <p:cNvSpPr/>
          <p:nvPr/>
        </p:nvSpPr>
        <p:spPr>
          <a:xfrm>
            <a:off x="477733" y="1990402"/>
            <a:ext cx="3660991" cy="4179756"/>
          </a:xfrm>
          <a:prstGeom prst="roundRect">
            <a:avLst>
              <a:gd name="adj" fmla="val 5447"/>
            </a:avLst>
          </a:prstGeom>
          <a:solidFill>
            <a:schemeClr val="bg1"/>
          </a:solidFill>
          <a:ln w="3810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70A59F8-0811-1D40-9031-12E6DDCFED69}"/>
              </a:ext>
            </a:extLst>
          </p:cNvPr>
          <p:cNvSpPr txBox="1"/>
          <p:nvPr/>
        </p:nvSpPr>
        <p:spPr>
          <a:xfrm>
            <a:off x="403165" y="6332946"/>
            <a:ext cx="11788835" cy="2238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VAB analysis of Nielsen Ad Intel data as of 2/10/25, 1/1/24-12/31/24. TV spend includes national cable TV, broadcast TV, Spanish language cable TV, Spanish language broadcast TV, streaming TV. Brands reflect those with TV spend over $100K. </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30" name="TextBox 29">
            <a:extLst>
              <a:ext uri="{FF2B5EF4-FFF2-40B4-BE49-F238E27FC236}">
                <a16:creationId xmlns:a16="http://schemas.microsoft.com/office/drawing/2014/main" id="{2EFBF2CC-F33E-0622-F789-4704BD1B09CD}"/>
              </a:ext>
            </a:extLst>
          </p:cNvPr>
          <p:cNvSpPr txBox="1"/>
          <p:nvPr/>
        </p:nvSpPr>
        <p:spPr>
          <a:xfrm>
            <a:off x="477732" y="2009028"/>
            <a:ext cx="3660991" cy="523220"/>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‘Younger-skewing’ brands</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Brands targeting younger audiences</a:t>
            </a:r>
          </a:p>
        </p:txBody>
      </p:sp>
      <p:sp>
        <p:nvSpPr>
          <p:cNvPr id="12" name="Rectangle: Rounded Corners 11">
            <a:extLst>
              <a:ext uri="{FF2B5EF4-FFF2-40B4-BE49-F238E27FC236}">
                <a16:creationId xmlns:a16="http://schemas.microsoft.com/office/drawing/2014/main" id="{F7CC2385-BE67-E450-9E8D-E3701AD628E3}"/>
              </a:ext>
            </a:extLst>
          </p:cNvPr>
          <p:cNvSpPr/>
          <p:nvPr/>
        </p:nvSpPr>
        <p:spPr>
          <a:xfrm>
            <a:off x="4301126" y="1990402"/>
            <a:ext cx="3660991" cy="4179756"/>
          </a:xfrm>
          <a:prstGeom prst="roundRect">
            <a:avLst>
              <a:gd name="adj" fmla="val 5447"/>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1F23CDB7-9600-44E5-4B67-0AF61A28DF34}"/>
              </a:ext>
            </a:extLst>
          </p:cNvPr>
          <p:cNvSpPr txBox="1"/>
          <p:nvPr/>
        </p:nvSpPr>
        <p:spPr>
          <a:xfrm>
            <a:off x="4300115" y="2045972"/>
            <a:ext cx="3662002" cy="707886"/>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Innovative products</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Brands using cutting-edge technology to offer inventive products / services</a:t>
            </a:r>
            <a:endParaRPr kumimoji="0" lang="en-US" sz="14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6" name="Rectangle: Rounded Corners 45">
            <a:extLst>
              <a:ext uri="{FF2B5EF4-FFF2-40B4-BE49-F238E27FC236}">
                <a16:creationId xmlns:a16="http://schemas.microsoft.com/office/drawing/2014/main" id="{AE26DA21-EDE7-550D-1ADD-C9592B41CC4E}"/>
              </a:ext>
            </a:extLst>
          </p:cNvPr>
          <p:cNvSpPr/>
          <p:nvPr/>
        </p:nvSpPr>
        <p:spPr>
          <a:xfrm>
            <a:off x="8123508" y="1997296"/>
            <a:ext cx="3660991" cy="4179756"/>
          </a:xfrm>
          <a:prstGeom prst="roundRect">
            <a:avLst>
              <a:gd name="adj" fmla="val 5447"/>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E65DD025-3245-50EE-7D8E-53A14BB1095C}"/>
              </a:ext>
            </a:extLst>
          </p:cNvPr>
          <p:cNvSpPr txBox="1"/>
          <p:nvPr/>
        </p:nvSpPr>
        <p:spPr>
          <a:xfrm>
            <a:off x="8135352" y="2050875"/>
            <a:ext cx="3660991" cy="707886"/>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Digital endemics</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Brands specializing in digital services across </a:t>
            </a:r>
            <a:b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 range of categories </a:t>
            </a:r>
            <a:endParaRPr kumimoji="0" lang="en-US" sz="11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09416745-DEBF-D1F6-F74E-4388D067187A}"/>
              </a:ext>
            </a:extLst>
          </p:cNvPr>
          <p:cNvSpPr txBox="1"/>
          <p:nvPr/>
        </p:nvSpPr>
        <p:spPr>
          <a:xfrm>
            <a:off x="9467794" y="1720873"/>
            <a:ext cx="2688674"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*Click on any logo to visit their website</a:t>
            </a:r>
          </a:p>
        </p:txBody>
      </p:sp>
      <p:pic>
        <p:nvPicPr>
          <p:cNvPr id="3" name="Picture 2">
            <a:extLst>
              <a:ext uri="{FF2B5EF4-FFF2-40B4-BE49-F238E27FC236}">
                <a16:creationId xmlns:a16="http://schemas.microsoft.com/office/drawing/2014/main" id="{6CBD783C-DA62-BCCE-52D6-B747AE9BA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1E8F7CD0-C8D4-2123-538C-748A02A95A4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0EA89292-24DF-D278-0ED7-24B01BB3248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extLst>
              <a:ext uri="{FF2B5EF4-FFF2-40B4-BE49-F238E27FC236}">
                <a16:creationId xmlns:a16="http://schemas.microsoft.com/office/drawing/2014/main" id="{4F2AC113-94A0-4BED-3F00-DADB3B944063}"/>
              </a:ext>
            </a:extLst>
          </p:cNvPr>
          <p:cNvSpPr/>
          <p:nvPr/>
        </p:nvSpPr>
        <p:spPr>
          <a:xfrm>
            <a:off x="212195" y="478474"/>
            <a:ext cx="1194427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Younger-skewing and digital-first brands are using TV to engage broader audiences and build meaningful connections</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9" name="Picture 8">
            <a:hlinkClick r:id="rId4"/>
            <a:extLst>
              <a:ext uri="{FF2B5EF4-FFF2-40B4-BE49-F238E27FC236}">
                <a16:creationId xmlns:a16="http://schemas.microsoft.com/office/drawing/2014/main" id="{289EAB6C-2778-0868-3D08-C698ADCAF5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981" y="5079782"/>
            <a:ext cx="1238351" cy="1237191"/>
          </a:xfrm>
          <a:prstGeom prst="rect">
            <a:avLst/>
          </a:prstGeom>
        </p:spPr>
      </p:pic>
      <p:pic>
        <p:nvPicPr>
          <p:cNvPr id="13" name="Picture 12">
            <a:hlinkClick r:id="rId6"/>
            <a:extLst>
              <a:ext uri="{FF2B5EF4-FFF2-40B4-BE49-F238E27FC236}">
                <a16:creationId xmlns:a16="http://schemas.microsoft.com/office/drawing/2014/main" id="{A7C8726D-4954-82AB-BDBA-7A629E33376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6446" y="3318225"/>
            <a:ext cx="1130615" cy="491156"/>
          </a:xfrm>
          <a:prstGeom prst="rect">
            <a:avLst/>
          </a:prstGeom>
        </p:spPr>
      </p:pic>
      <p:pic>
        <p:nvPicPr>
          <p:cNvPr id="3074" name="Picture 2" descr="Gin &amp; Juice By Dre and Snoop - Luxury Lifestyle Awards">
            <a:hlinkClick r:id="rId8"/>
            <a:extLst>
              <a:ext uri="{FF2B5EF4-FFF2-40B4-BE49-F238E27FC236}">
                <a16:creationId xmlns:a16="http://schemas.microsoft.com/office/drawing/2014/main" id="{2791CDAD-6D8C-E12C-380B-6F81A908BB7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1103" y="2356737"/>
            <a:ext cx="1935208" cy="7942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hlinkClick r:id="rId10"/>
            <a:extLst>
              <a:ext uri="{FF2B5EF4-FFF2-40B4-BE49-F238E27FC236}">
                <a16:creationId xmlns:a16="http://schemas.microsoft.com/office/drawing/2014/main" id="{CE781234-D5FF-408F-F46F-8BD208C12DC1}"/>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66286" y="5061080"/>
            <a:ext cx="1562094" cy="11899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ze | Online Checkout">
            <a:hlinkClick r:id="rId12"/>
            <a:extLst>
              <a:ext uri="{FF2B5EF4-FFF2-40B4-BE49-F238E27FC236}">
                <a16:creationId xmlns:a16="http://schemas.microsoft.com/office/drawing/2014/main" id="{CAF54E38-EC97-9A72-3E6C-01C87C1E736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385141" y="2978828"/>
            <a:ext cx="992638" cy="2842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ision Marine Technologies Inc. Announces Closing of">
            <a:hlinkClick r:id="rId14"/>
            <a:extLst>
              <a:ext uri="{FF2B5EF4-FFF2-40B4-BE49-F238E27FC236}">
                <a16:creationId xmlns:a16="http://schemas.microsoft.com/office/drawing/2014/main" id="{7B142EEA-1C14-31D5-AB70-FACFD4FAB396}"/>
              </a:ext>
            </a:extLst>
          </p:cNvPr>
          <p:cNvPicPr>
            <a:picLocks noChangeAspect="1" noChangeArrowheads="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79040" y="2731437"/>
            <a:ext cx="2475746" cy="7674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mazon.com: Turtlebox Speaker Replacement Charger (Gen 1) : Cell Phones &amp;  Accessories">
            <a:hlinkClick r:id="rId16"/>
            <a:extLst>
              <a:ext uri="{FF2B5EF4-FFF2-40B4-BE49-F238E27FC236}">
                <a16:creationId xmlns:a16="http://schemas.microsoft.com/office/drawing/2014/main" id="{1BA067CB-0B96-B156-5EFD-AE3B7BF79449}"/>
              </a:ext>
            </a:extLst>
          </p:cNvPr>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4947" y="4599486"/>
            <a:ext cx="2079061" cy="6237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18"/>
            <a:extLst>
              <a:ext uri="{FF2B5EF4-FFF2-40B4-BE49-F238E27FC236}">
                <a16:creationId xmlns:a16="http://schemas.microsoft.com/office/drawing/2014/main" id="{B740BE67-54EA-B9A2-4FEE-8AD741714619}"/>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0458846" y="5440165"/>
            <a:ext cx="1151281" cy="425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0"/>
            <a:extLst>
              <a:ext uri="{FF2B5EF4-FFF2-40B4-BE49-F238E27FC236}">
                <a16:creationId xmlns:a16="http://schemas.microsoft.com/office/drawing/2014/main" id="{A1EEED79-8926-BF1D-3732-73A1E318C8FC}"/>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3144610" y="4513473"/>
            <a:ext cx="972599" cy="981660"/>
          </a:xfrm>
          <a:prstGeom prst="rect">
            <a:avLst/>
          </a:prstGeom>
        </p:spPr>
      </p:pic>
      <p:pic>
        <p:nvPicPr>
          <p:cNvPr id="7" name="Picture 2" descr="Maker Faire | Mill Food Recycler">
            <a:hlinkClick r:id="rId22"/>
            <a:extLst>
              <a:ext uri="{FF2B5EF4-FFF2-40B4-BE49-F238E27FC236}">
                <a16:creationId xmlns:a16="http://schemas.microsoft.com/office/drawing/2014/main" id="{2D1F49FD-FC18-643E-4C01-29E4BFFDA98F}"/>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401268" y="5353386"/>
            <a:ext cx="654692" cy="436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anch Discount Codes | $10 OFF | April 2025">
            <a:hlinkClick r:id="rId24"/>
            <a:extLst>
              <a:ext uri="{FF2B5EF4-FFF2-40B4-BE49-F238E27FC236}">
                <a16:creationId xmlns:a16="http://schemas.microsoft.com/office/drawing/2014/main" id="{D0D99E0E-FA02-4F01-4CF6-AAF353AD9161}"/>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2513184" y="2554332"/>
            <a:ext cx="1585586" cy="3849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ve you tried the Spring of Youth Elixir yet?! Now available @Erewhon... |  TikTok">
            <a:hlinkClick r:id="rId26"/>
            <a:extLst>
              <a:ext uri="{FF2B5EF4-FFF2-40B4-BE49-F238E27FC236}">
                <a16:creationId xmlns:a16="http://schemas.microsoft.com/office/drawing/2014/main" id="{D229C3E9-D3DF-89B0-05D5-3A4BD669B2F0}"/>
              </a:ext>
            </a:extLst>
          </p:cNvPr>
          <p:cNvPicPr>
            <a:picLocks noChangeAspect="1" noChangeArrowheads="1"/>
          </p:cNvPicPr>
          <p:nvPr/>
        </p:nvPicPr>
        <p:blipFill rotWithShape="1">
          <a:blip r:embed="rId2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59844" y="4322414"/>
            <a:ext cx="834975" cy="4970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issy | SnackMagic | Build your own 100% Custom Snack Stash">
            <a:hlinkClick r:id="rId28"/>
            <a:extLst>
              <a:ext uri="{FF2B5EF4-FFF2-40B4-BE49-F238E27FC236}">
                <a16:creationId xmlns:a16="http://schemas.microsoft.com/office/drawing/2014/main" id="{07DC500B-A6C5-20E4-7E4F-C5CBD48F3E84}"/>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l="6326" t="16262" r="7856" b="16639"/>
          <a:stretch/>
        </p:blipFill>
        <p:spPr bwMode="auto">
          <a:xfrm>
            <a:off x="2680950" y="3932885"/>
            <a:ext cx="1261402" cy="4896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mazon.com: Lemme">
            <a:hlinkClick r:id="rId30"/>
            <a:extLst>
              <a:ext uri="{FF2B5EF4-FFF2-40B4-BE49-F238E27FC236}">
                <a16:creationId xmlns:a16="http://schemas.microsoft.com/office/drawing/2014/main" id="{264C3954-1642-DC67-B189-AD446887027F}"/>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762645" y="3899297"/>
            <a:ext cx="1578257" cy="3821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hlinkClick r:id="rId32"/>
            <a:extLst>
              <a:ext uri="{FF2B5EF4-FFF2-40B4-BE49-F238E27FC236}">
                <a16:creationId xmlns:a16="http://schemas.microsoft.com/office/drawing/2014/main" id="{9668CAF9-B085-83BD-0872-56F404CE2C7C}"/>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8264955" y="3411996"/>
            <a:ext cx="1705679" cy="4104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34"/>
            <a:extLst>
              <a:ext uri="{FF2B5EF4-FFF2-40B4-BE49-F238E27FC236}">
                <a16:creationId xmlns:a16="http://schemas.microsoft.com/office/drawing/2014/main" id="{1FB3E991-610D-9AB6-4E06-076B42EDB0B0}"/>
              </a:ext>
            </a:extLst>
          </p:cNvPr>
          <p:cNvPicPr>
            <a:picLocks noChangeAspect="1"/>
          </p:cNvPicPr>
          <p:nvPr/>
        </p:nvPicPr>
        <p:blipFill>
          <a:blip r:embed="rId3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18030" y="4867586"/>
            <a:ext cx="1546316" cy="485800"/>
          </a:xfrm>
          <a:prstGeom prst="rect">
            <a:avLst/>
          </a:prstGeom>
        </p:spPr>
      </p:pic>
      <p:pic>
        <p:nvPicPr>
          <p:cNvPr id="17" name="Picture 16">
            <a:hlinkClick r:id="rId36"/>
            <a:extLst>
              <a:ext uri="{FF2B5EF4-FFF2-40B4-BE49-F238E27FC236}">
                <a16:creationId xmlns:a16="http://schemas.microsoft.com/office/drawing/2014/main" id="{D93E6332-39E1-B695-7A09-1CA4B72B4F0B}"/>
              </a:ext>
            </a:extLst>
          </p:cNvPr>
          <p:cNvPicPr>
            <a:picLocks noChangeAspect="1"/>
          </p:cNvPicPr>
          <p:nvPr/>
        </p:nvPicPr>
        <p:blipFill>
          <a:blip r:embed="rId37" cstate="screen">
            <a:extLst>
              <a:ext uri="{28A0092B-C50C-407E-A947-70E740481C1C}">
                <a14:useLocalDpi xmlns:a14="http://schemas.microsoft.com/office/drawing/2010/main"/>
              </a:ext>
            </a:extLst>
          </a:blip>
          <a:srcRect/>
          <a:stretch/>
        </p:blipFill>
        <p:spPr>
          <a:xfrm>
            <a:off x="7080977" y="5196869"/>
            <a:ext cx="789185" cy="855615"/>
          </a:xfrm>
          <a:prstGeom prst="rect">
            <a:avLst/>
          </a:prstGeom>
        </p:spPr>
      </p:pic>
      <p:pic>
        <p:nvPicPr>
          <p:cNvPr id="19" name="Picture 18">
            <a:hlinkClick r:id="rId38"/>
            <a:extLst>
              <a:ext uri="{FF2B5EF4-FFF2-40B4-BE49-F238E27FC236}">
                <a16:creationId xmlns:a16="http://schemas.microsoft.com/office/drawing/2014/main" id="{970E8B01-8226-8005-D8DD-CDDB75EE24D5}"/>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6469126" y="3410172"/>
            <a:ext cx="1353716" cy="584659"/>
          </a:xfrm>
          <a:prstGeom prst="rect">
            <a:avLst/>
          </a:prstGeom>
        </p:spPr>
      </p:pic>
      <p:pic>
        <p:nvPicPr>
          <p:cNvPr id="1040" name="Picture 16" descr="Growing the Nufabrx Family">
            <a:hlinkClick r:id="rId40"/>
            <a:extLst>
              <a:ext uri="{FF2B5EF4-FFF2-40B4-BE49-F238E27FC236}">
                <a16:creationId xmlns:a16="http://schemas.microsoft.com/office/drawing/2014/main" id="{1606E3E2-85B9-B1F1-2FF1-CC95D8F947FD}"/>
              </a:ext>
            </a:extLst>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6091922" y="4224206"/>
            <a:ext cx="1709323" cy="2101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ayforce &amp; Equalis | Smart Technology For The Public Sector">
            <a:hlinkClick r:id="rId42"/>
            <a:extLst>
              <a:ext uri="{FF2B5EF4-FFF2-40B4-BE49-F238E27FC236}">
                <a16:creationId xmlns:a16="http://schemas.microsoft.com/office/drawing/2014/main" id="{970499AA-B933-281A-F69D-BCB52094087A}"/>
              </a:ext>
            </a:extLst>
          </p:cNvPr>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9992682" y="4350759"/>
            <a:ext cx="1746842" cy="46571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trategic Funding Source Announces Launch of New Brand Identity; Unites its  Funding Arm and Servicing Arm Under the name Kapitus">
            <a:hlinkClick r:id="rId44"/>
            <a:extLst>
              <a:ext uri="{FF2B5EF4-FFF2-40B4-BE49-F238E27FC236}">
                <a16:creationId xmlns:a16="http://schemas.microsoft.com/office/drawing/2014/main" id="{BD0FACBF-9DA9-7307-E8BA-A001545A1489}"/>
              </a:ext>
            </a:extLst>
          </p:cNvPr>
          <p:cNvPicPr>
            <a:picLocks noChangeAspect="1" noChangeArrowheads="1"/>
          </p:cNvPicPr>
          <p:nvPr/>
        </p:nvPicPr>
        <p:blipFill rotWithShape="1">
          <a:blip r:embed="rId4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583661" y="2927579"/>
            <a:ext cx="2086618" cy="359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0" descr="Dave’s Hot Chicken Logo | Retail Live!">
            <a:hlinkClick r:id="rId46"/>
            <a:extLst>
              <a:ext uri="{FF2B5EF4-FFF2-40B4-BE49-F238E27FC236}">
                <a16:creationId xmlns:a16="http://schemas.microsoft.com/office/drawing/2014/main" id="{F13F5B4F-D3C5-2FDE-3595-1E6E467CE690}"/>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1513842" y="4868064"/>
            <a:ext cx="846123" cy="846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rnold Palmer Spiked - Karma Wallet">
            <a:hlinkClick r:id="rId48"/>
            <a:extLst>
              <a:ext uri="{FF2B5EF4-FFF2-40B4-BE49-F238E27FC236}">
                <a16:creationId xmlns:a16="http://schemas.microsoft.com/office/drawing/2014/main" id="{99262928-7153-313C-5A49-5493DD237ECC}"/>
              </a:ext>
            </a:extLst>
          </p:cNvPr>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549920" y="4360349"/>
            <a:ext cx="913456" cy="9134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mika Mini Products">
            <a:hlinkClick r:id="rId50"/>
            <a:extLst>
              <a:ext uri="{FF2B5EF4-FFF2-40B4-BE49-F238E27FC236}">
                <a16:creationId xmlns:a16="http://schemas.microsoft.com/office/drawing/2014/main" id="{44AD8FD0-683B-E2EF-972D-D5999CE66F7F}"/>
              </a:ext>
            </a:extLst>
          </p:cNvPr>
          <p:cNvPicPr>
            <a:picLocks noChangeAspect="1" noChangeArrowheads="1"/>
          </p:cNvPicPr>
          <p:nvPr/>
        </p:nvPicPr>
        <p:blipFill>
          <a:blip r:embed="rId51" cstate="screen">
            <a:clrChange>
              <a:clrFrom>
                <a:srgbClr val="FFFDF3"/>
              </a:clrFrom>
              <a:clrTo>
                <a:srgbClr val="FFFDF3">
                  <a:alpha val="0"/>
                </a:srgbClr>
              </a:clrTo>
            </a:clrChange>
            <a:extLst>
              <a:ext uri="{28A0092B-C50C-407E-A947-70E740481C1C}">
                <a14:useLocalDpi xmlns:a14="http://schemas.microsoft.com/office/drawing/2010/main"/>
              </a:ext>
            </a:extLst>
          </a:blip>
          <a:srcRect/>
          <a:stretch>
            <a:fillRect/>
          </a:stretch>
        </p:blipFill>
        <p:spPr bwMode="auto">
          <a:xfrm>
            <a:off x="2340902" y="4302049"/>
            <a:ext cx="909094" cy="9090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VitaHustle® ONE Plant Based Superfoods by Kevin Hart | Official Store">
            <a:hlinkClick r:id="rId52"/>
            <a:extLst>
              <a:ext uri="{FF2B5EF4-FFF2-40B4-BE49-F238E27FC236}">
                <a16:creationId xmlns:a16="http://schemas.microsoft.com/office/drawing/2014/main" id="{587E8E78-FD38-29A0-1CC9-64018AB3E591}"/>
              </a:ext>
            </a:extLst>
          </p:cNvPr>
          <p:cNvPicPr>
            <a:picLocks noChangeAspect="1" noChangeArrowheads="1"/>
          </p:cNvPicPr>
          <p:nvPr/>
        </p:nvPicPr>
        <p:blipFill rotWithShape="1">
          <a:blip r:embed="rId5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040326" y="3023739"/>
            <a:ext cx="1026870" cy="7611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ge Gate – Shop | Happy Thursday">
            <a:hlinkClick r:id="rId54"/>
            <a:extLst>
              <a:ext uri="{FF2B5EF4-FFF2-40B4-BE49-F238E27FC236}">
                <a16:creationId xmlns:a16="http://schemas.microsoft.com/office/drawing/2014/main" id="{46B47F82-2FB5-FF74-CB2F-DC02BE51E8EC}"/>
              </a:ext>
            </a:extLst>
          </p:cNvPr>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2030043" y="3113786"/>
            <a:ext cx="877730" cy="7851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a:hlinkClick r:id="rId56"/>
            <a:extLst>
              <a:ext uri="{FF2B5EF4-FFF2-40B4-BE49-F238E27FC236}">
                <a16:creationId xmlns:a16="http://schemas.microsoft.com/office/drawing/2014/main" id="{0F2AFD31-6F4D-4EC9-A035-9BCD254BDB1D}"/>
              </a:ext>
            </a:extLst>
          </p:cNvPr>
          <p:cNvPicPr>
            <a:picLocks noChangeAspect="1" noChangeArrowheads="1"/>
          </p:cNvPicPr>
          <p:nvPr/>
        </p:nvPicPr>
        <p:blipFill>
          <a:blip r:embed="rId57">
            <a:extLst>
              <a:ext uri="{28A0092B-C50C-407E-A947-70E740481C1C}">
                <a14:useLocalDpi xmlns:a14="http://schemas.microsoft.com/office/drawing/2010/main"/>
              </a:ext>
            </a:extLst>
          </a:blip>
          <a:srcRect/>
          <a:stretch>
            <a:fillRect/>
          </a:stretch>
        </p:blipFill>
        <p:spPr bwMode="auto">
          <a:xfrm>
            <a:off x="465889" y="2900757"/>
            <a:ext cx="1620556" cy="39501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Feetures Sock Logo PNG vector in SVG, PDF, AI, CDR format">
            <a:hlinkClick r:id="rId58"/>
            <a:extLst>
              <a:ext uri="{FF2B5EF4-FFF2-40B4-BE49-F238E27FC236}">
                <a16:creationId xmlns:a16="http://schemas.microsoft.com/office/drawing/2014/main" id="{6FAF938C-482B-22BD-48AA-47690F4D09EC}"/>
              </a:ext>
            </a:extLst>
          </p:cNvPr>
          <p:cNvPicPr>
            <a:picLocks noChangeAspect="1" noChangeArrowheads="1"/>
          </p:cNvPicPr>
          <p:nvPr/>
        </p:nvPicPr>
        <p:blipFill rotWithShape="1">
          <a:blip r:embed="rId59" cstate="screen">
            <a:extLst>
              <a:ext uri="{28A0092B-C50C-407E-A947-70E740481C1C}">
                <a14:useLocalDpi xmlns:a14="http://schemas.microsoft.com/office/drawing/2010/main"/>
              </a:ext>
            </a:extLst>
          </a:blip>
          <a:srcRect/>
          <a:stretch/>
        </p:blipFill>
        <p:spPr bwMode="auto">
          <a:xfrm>
            <a:off x="4412506" y="4152316"/>
            <a:ext cx="1515625" cy="36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60"/>
            <a:extLst>
              <a:ext uri="{FF2B5EF4-FFF2-40B4-BE49-F238E27FC236}">
                <a16:creationId xmlns:a16="http://schemas.microsoft.com/office/drawing/2014/main" id="{6330F62A-3F41-B948-4525-8F5FD03B22BC}"/>
              </a:ext>
            </a:extLst>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4394947" y="5446415"/>
            <a:ext cx="1893712" cy="520140"/>
          </a:xfrm>
          <a:prstGeom prst="rect">
            <a:avLst/>
          </a:prstGeom>
        </p:spPr>
      </p:pic>
      <p:pic>
        <p:nvPicPr>
          <p:cNvPr id="26" name="Picture 25">
            <a:hlinkClick r:id="rId62"/>
            <a:extLst>
              <a:ext uri="{FF2B5EF4-FFF2-40B4-BE49-F238E27FC236}">
                <a16:creationId xmlns:a16="http://schemas.microsoft.com/office/drawing/2014/main" id="{2926F8C7-3616-1686-8AC8-1E45AB2B3A73}"/>
              </a:ext>
            </a:extLst>
          </p:cNvPr>
          <p:cNvPicPr>
            <a:picLocks noChangeAspect="1"/>
          </p:cNvPicPr>
          <p:nvPr/>
        </p:nvPicPr>
        <p:blipFill>
          <a:blip r:embed="rId63"/>
          <a:stretch>
            <a:fillRect/>
          </a:stretch>
        </p:blipFill>
        <p:spPr>
          <a:xfrm>
            <a:off x="4476062" y="3448311"/>
            <a:ext cx="1833707" cy="599011"/>
          </a:xfrm>
          <a:prstGeom prst="rect">
            <a:avLst/>
          </a:prstGeom>
        </p:spPr>
      </p:pic>
      <p:pic>
        <p:nvPicPr>
          <p:cNvPr id="28" name="Picture 27">
            <a:hlinkClick r:id="rId64"/>
            <a:extLst>
              <a:ext uri="{FF2B5EF4-FFF2-40B4-BE49-F238E27FC236}">
                <a16:creationId xmlns:a16="http://schemas.microsoft.com/office/drawing/2014/main" id="{CA09D1B6-EE0B-8C9F-0E05-D1301E477E1A}"/>
              </a:ext>
            </a:extLst>
          </p:cNvPr>
          <p:cNvPicPr>
            <a:picLocks noChangeAspect="1"/>
          </p:cNvPicPr>
          <p:nvPr/>
        </p:nvPicPr>
        <p:blipFill>
          <a:blip r:embed="rId65" cstate="screen">
            <a:extLst>
              <a:ext uri="{28A0092B-C50C-407E-A947-70E740481C1C}">
                <a14:useLocalDpi xmlns:a14="http://schemas.microsoft.com/office/drawing/2010/main"/>
              </a:ext>
            </a:extLst>
          </a:blip>
          <a:srcRect/>
          <a:stretch/>
        </p:blipFill>
        <p:spPr>
          <a:xfrm>
            <a:off x="6551409" y="4712104"/>
            <a:ext cx="1353716" cy="311919"/>
          </a:xfrm>
          <a:prstGeom prst="rect">
            <a:avLst/>
          </a:prstGeom>
        </p:spPr>
      </p:pic>
      <p:pic>
        <p:nvPicPr>
          <p:cNvPr id="29" name="Picture 2" descr="Lumen Releases First-Of-Its-Kind At Home Metabolism Tracking Device ...">
            <a:hlinkClick r:id="rId66"/>
            <a:extLst>
              <a:ext uri="{FF2B5EF4-FFF2-40B4-BE49-F238E27FC236}">
                <a16:creationId xmlns:a16="http://schemas.microsoft.com/office/drawing/2014/main" id="{1E76D931-2C21-F785-6307-61AFA323DB52}"/>
              </a:ext>
            </a:extLst>
          </p:cNvPr>
          <p:cNvPicPr>
            <a:picLocks noChangeAspect="1" noChangeArrowheads="1"/>
          </p:cNvPicPr>
          <p:nvPr/>
        </p:nvPicPr>
        <p:blipFill rotWithShape="1">
          <a:blip r:embed="rId67" cstate="screen">
            <a:extLst>
              <a:ext uri="{28A0092B-C50C-407E-A947-70E740481C1C}">
                <a14:useLocalDpi xmlns:a14="http://schemas.microsoft.com/office/drawing/2010/main"/>
              </a:ext>
            </a:extLst>
          </a:blip>
          <a:srcRect/>
          <a:stretch/>
        </p:blipFill>
        <p:spPr bwMode="auto">
          <a:xfrm>
            <a:off x="6324471" y="2954734"/>
            <a:ext cx="1462977" cy="3047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hlinkClick r:id="rId68"/>
            <a:extLst>
              <a:ext uri="{FF2B5EF4-FFF2-40B4-BE49-F238E27FC236}">
                <a16:creationId xmlns:a16="http://schemas.microsoft.com/office/drawing/2014/main" id="{DEAA26E6-57A3-D999-E35C-3C8C5EF21949}"/>
              </a:ext>
            </a:extLst>
          </p:cNvPr>
          <p:cNvPicPr>
            <a:picLocks noChangeAspect="1"/>
          </p:cNvPicPr>
          <p:nvPr/>
        </p:nvPicPr>
        <p:blipFill>
          <a:blip r:embed="rId69"/>
          <a:stretch>
            <a:fillRect/>
          </a:stretch>
        </p:blipFill>
        <p:spPr>
          <a:xfrm>
            <a:off x="9933174" y="4827832"/>
            <a:ext cx="1785565" cy="490690"/>
          </a:xfrm>
          <a:prstGeom prst="rect">
            <a:avLst/>
          </a:prstGeom>
        </p:spPr>
      </p:pic>
      <p:pic>
        <p:nvPicPr>
          <p:cNvPr id="33" name="Picture 16" descr="Elastic Unveils the Elasticsearch Relevance Engine for AI">
            <a:hlinkClick r:id="rId70"/>
            <a:extLst>
              <a:ext uri="{FF2B5EF4-FFF2-40B4-BE49-F238E27FC236}">
                <a16:creationId xmlns:a16="http://schemas.microsoft.com/office/drawing/2014/main" id="{634C99C6-A8EC-0283-DEF0-099277013E31}"/>
              </a:ext>
            </a:extLst>
          </p:cNvPr>
          <p:cNvPicPr>
            <a:picLocks noChangeAspect="1" noChangeArrowheads="1"/>
          </p:cNvPicPr>
          <p:nvPr/>
        </p:nvPicPr>
        <p:blipFill rotWithShape="1">
          <a:blip r:embed="rId71" cstate="screen">
            <a:extLst>
              <a:ext uri="{28A0092B-C50C-407E-A947-70E740481C1C}">
                <a14:useLocalDpi xmlns:a14="http://schemas.microsoft.com/office/drawing/2010/main"/>
              </a:ext>
            </a:extLst>
          </a:blip>
          <a:srcRect/>
          <a:stretch/>
        </p:blipFill>
        <p:spPr bwMode="auto">
          <a:xfrm>
            <a:off x="10176516" y="3323162"/>
            <a:ext cx="1417014" cy="4638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TRANSCODE THERAPEUTICS, INC.">
            <a:hlinkClick r:id="rId72"/>
            <a:extLst>
              <a:ext uri="{FF2B5EF4-FFF2-40B4-BE49-F238E27FC236}">
                <a16:creationId xmlns:a16="http://schemas.microsoft.com/office/drawing/2014/main" id="{A207B1A7-8320-3579-5A51-17EF757BA256}"/>
              </a:ext>
            </a:extLst>
          </p:cNvPr>
          <p:cNvPicPr>
            <a:picLocks noChangeAspect="1" noChangeArrowheads="1"/>
          </p:cNvPicPr>
          <p:nvPr/>
        </p:nvPicPr>
        <p:blipFill>
          <a:blip r:embed="rId73" cstate="screen">
            <a:extLst>
              <a:ext uri="{28A0092B-C50C-407E-A947-70E740481C1C}">
                <a14:useLocalDpi xmlns:a14="http://schemas.microsoft.com/office/drawing/2010/main"/>
              </a:ext>
            </a:extLst>
          </a:blip>
          <a:srcRect/>
          <a:stretch>
            <a:fillRect/>
          </a:stretch>
        </p:blipFill>
        <p:spPr bwMode="auto">
          <a:xfrm>
            <a:off x="8171714" y="5574473"/>
            <a:ext cx="2125742" cy="3845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hlinkClick r:id="rId36"/>
            <a:extLst>
              <a:ext uri="{FF2B5EF4-FFF2-40B4-BE49-F238E27FC236}">
                <a16:creationId xmlns:a16="http://schemas.microsoft.com/office/drawing/2014/main" id="{A96EAE2D-11C2-D850-F2E2-F80B66923555}"/>
              </a:ext>
            </a:extLst>
          </p:cNvPr>
          <p:cNvPicPr>
            <a:picLocks noChangeAspect="1"/>
          </p:cNvPicPr>
          <p:nvPr/>
        </p:nvPicPr>
        <p:blipFill>
          <a:blip r:embed="rId74" cstate="screen">
            <a:extLst>
              <a:ext uri="{28A0092B-C50C-407E-A947-70E740481C1C}">
                <a14:useLocalDpi xmlns:a14="http://schemas.microsoft.com/office/drawing/2010/main"/>
              </a:ext>
            </a:extLst>
          </a:blip>
          <a:srcRect/>
          <a:stretch/>
        </p:blipFill>
        <p:spPr>
          <a:xfrm>
            <a:off x="8172896" y="3926338"/>
            <a:ext cx="1333686" cy="385767"/>
          </a:xfrm>
          <a:prstGeom prst="rect">
            <a:avLst/>
          </a:prstGeom>
        </p:spPr>
      </p:pic>
      <p:pic>
        <p:nvPicPr>
          <p:cNvPr id="36" name="Picture 35">
            <a:hlinkClick r:id="rId75"/>
            <a:extLst>
              <a:ext uri="{FF2B5EF4-FFF2-40B4-BE49-F238E27FC236}">
                <a16:creationId xmlns:a16="http://schemas.microsoft.com/office/drawing/2014/main" id="{65331C2D-93A3-CF1E-4F94-23CC5401CF08}"/>
              </a:ext>
            </a:extLst>
          </p:cNvPr>
          <p:cNvPicPr>
            <a:picLocks noChangeAspect="1"/>
          </p:cNvPicPr>
          <p:nvPr/>
        </p:nvPicPr>
        <p:blipFill>
          <a:blip r:embed="rId76" cstate="print">
            <a:extLst>
              <a:ext uri="{28A0092B-C50C-407E-A947-70E740481C1C}">
                <a14:useLocalDpi xmlns:a14="http://schemas.microsoft.com/office/drawing/2010/main"/>
              </a:ext>
            </a:extLst>
          </a:blip>
          <a:srcRect/>
          <a:stretch/>
        </p:blipFill>
        <p:spPr>
          <a:xfrm>
            <a:off x="9449574" y="3863134"/>
            <a:ext cx="2354792" cy="428100"/>
          </a:xfrm>
          <a:prstGeom prst="rect">
            <a:avLst/>
          </a:prstGeom>
        </p:spPr>
      </p:pic>
      <p:pic>
        <p:nvPicPr>
          <p:cNvPr id="38" name="Picture 37">
            <a:hlinkClick r:id="rId77"/>
            <a:extLst>
              <a:ext uri="{FF2B5EF4-FFF2-40B4-BE49-F238E27FC236}">
                <a16:creationId xmlns:a16="http://schemas.microsoft.com/office/drawing/2014/main" id="{015A7066-11DE-DFCC-555D-603E9368EF20}"/>
              </a:ext>
            </a:extLst>
          </p:cNvPr>
          <p:cNvPicPr>
            <a:picLocks noChangeAspect="1"/>
          </p:cNvPicPr>
          <p:nvPr/>
        </p:nvPicPr>
        <p:blipFill>
          <a:blip r:embed="rId78" cstate="screen">
            <a:extLst>
              <a:ext uri="{28A0092B-C50C-407E-A947-70E740481C1C}">
                <a14:useLocalDpi xmlns:a14="http://schemas.microsoft.com/office/drawing/2010/main"/>
              </a:ext>
            </a:extLst>
          </a:blip>
          <a:srcRect/>
          <a:stretch/>
        </p:blipFill>
        <p:spPr>
          <a:xfrm>
            <a:off x="8172897" y="4367954"/>
            <a:ext cx="1770996" cy="416216"/>
          </a:xfrm>
          <a:prstGeom prst="rect">
            <a:avLst/>
          </a:prstGeom>
        </p:spPr>
      </p:pic>
    </p:spTree>
    <p:extLst>
      <p:ext uri="{BB962C8B-B14F-4D97-AF65-F5344CB8AC3E}">
        <p14:creationId xmlns:p14="http://schemas.microsoft.com/office/powerpoint/2010/main" val="2452001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VS_XP Merged brand">
  <a:themeElements>
    <a:clrScheme name="Custom 2">
      <a:dk1>
        <a:srgbClr val="003764"/>
      </a:dk1>
      <a:lt1>
        <a:srgbClr val="FFFFFF"/>
      </a:lt1>
      <a:dk2>
        <a:srgbClr val="01182B"/>
      </a:dk2>
      <a:lt2>
        <a:srgbClr val="72B1C8"/>
      </a:lt2>
      <a:accent1>
        <a:srgbClr val="40B4E5"/>
      </a:accent1>
      <a:accent2>
        <a:srgbClr val="00263E"/>
      </a:accent2>
      <a:accent3>
        <a:srgbClr val="72B1C8"/>
      </a:accent3>
      <a:accent4>
        <a:srgbClr val="99A4AE"/>
      </a:accent4>
      <a:accent5>
        <a:srgbClr val="1CAD38"/>
      </a:accent5>
      <a:accent6>
        <a:srgbClr val="0FE68B"/>
      </a:accent6>
      <a:hlink>
        <a:srgbClr val="E8362A"/>
      </a:hlink>
      <a:folHlink>
        <a:srgbClr val="40B4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ctr">
          <a:defRPr sz="1400" b="1" dirty="0" smtClean="0">
            <a:solidFill>
              <a:schemeClr val="tx2"/>
            </a:solidFill>
            <a:latin typeface="Montserrat Semi" charset="0"/>
            <a:ea typeface="Montserrat Semi" charset="0"/>
            <a:cs typeface="Montserrat Semi" charset="0"/>
          </a:defRPr>
        </a:defPPr>
      </a:lstStyle>
    </a:txDef>
  </a:objectDefaults>
  <a:extraClrSchemeLst/>
  <a:extLst>
    <a:ext uri="{05A4C25C-085E-4340-85A3-A5531E510DB2}">
      <thm15:themeFamily xmlns:thm15="http://schemas.microsoft.com/office/thememl/2012/main" name="TVS Master Powerpoint Template.pptx" id="{C4D038A6-D6D4-4A62-A443-EE17E50A2BB7}" vid="{3CAB06F3-6489-407C-96BA-2E0F0F3DB002}"/>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1b6bad8ee00979ee75035b9d4909630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6d8aaf71b48a0350d7b0b1395f20f08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00419b3-ff22-4e92-8e74-ef4894f6b0e1">
      <UserInfo>
        <DisplayName>Jason Wiese</DisplayName>
        <AccountId>13</AccountId>
        <AccountType/>
      </UserInfo>
      <UserInfo>
        <DisplayName>Leah Montner Dixon</DisplayName>
        <AccountId>10</AccountId>
        <AccountType/>
      </UserInfo>
      <UserInfo>
        <DisplayName>Danielle Delauro</DisplayName>
        <AccountId>38</AccountId>
        <AccountType/>
      </UserInfo>
      <UserInfo>
        <DisplayName>Marianne Vita</DisplayName>
        <AccountId>43</AccountId>
        <AccountType/>
      </UserInfo>
      <UserInfo>
        <DisplayName>Reed Kiely</DisplayName>
        <AccountId>39</AccountId>
        <AccountType/>
      </UserInfo>
      <UserInfo>
        <DisplayName>Karolina Guillen</DisplayName>
        <AccountId>14</AccountId>
        <AccountType/>
      </UserInfo>
    </SharedWithUsers>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155E85-4772-4746-B841-8B673E1B27E8}"/>
</file>

<file path=customXml/itemProps2.xml><?xml version="1.0" encoding="utf-8"?>
<ds:datastoreItem xmlns:ds="http://schemas.openxmlformats.org/officeDocument/2006/customXml" ds:itemID="{ACF646FD-5C9B-45DA-A86A-03421CFCEE1A}">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DF9ED34-0050-4BB5-83F9-12DD35CE95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7231</Words>
  <Application>Microsoft Office PowerPoint</Application>
  <PresentationFormat>Widescreen</PresentationFormat>
  <Paragraphs>1580</Paragraphs>
  <Slides>28</Slides>
  <Notes>22</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28</vt:i4>
      </vt:variant>
    </vt:vector>
  </HeadingPairs>
  <TitlesOfParts>
    <vt:vector size="52" baseType="lpstr">
      <vt:lpstr>Anton</vt:lpstr>
      <vt:lpstr>Arial</vt:lpstr>
      <vt:lpstr>Calibri</vt:lpstr>
      <vt:lpstr>Calibri Light</vt:lpstr>
      <vt:lpstr>Helvetica</vt:lpstr>
      <vt:lpstr>Helvetica Bold</vt:lpstr>
      <vt:lpstr>Helvetica Light</vt:lpstr>
      <vt:lpstr>Helvetica Neue</vt:lpstr>
      <vt:lpstr>Helvetica Normal</vt:lpstr>
      <vt:lpstr>Helvetica-Light</vt:lpstr>
      <vt:lpstr>Helvetica-Lightoblique</vt:lpstr>
      <vt:lpstr>JuanaBlack</vt:lpstr>
      <vt:lpstr>Montserrat</vt:lpstr>
      <vt:lpstr>Montserrat Light</vt:lpstr>
      <vt:lpstr>Montserrat Medium</vt:lpstr>
      <vt:lpstr>Montserrat Semi</vt:lpstr>
      <vt:lpstr>Montserrat SemiBold</vt:lpstr>
      <vt:lpstr>Playfair Display</vt:lpstr>
      <vt:lpstr>roboto</vt:lpstr>
      <vt:lpstr>Trebuchet MS</vt:lpstr>
      <vt:lpstr>Office Theme</vt:lpstr>
      <vt:lpstr>TVS_XP Merged brand</vt:lpstr>
      <vt:lpstr>2_Custom Design</vt:lpstr>
      <vt:lpstr>2_Office Theme</vt:lpstr>
      <vt:lpstr>Welcome to TV The Billion and a Half Dollar Investment from New Advertisers Full Year 2024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Karolina Guillen</cp:lastModifiedBy>
  <cp:revision>2</cp:revision>
  <cp:lastPrinted>2024-03-27T21:28:35Z</cp:lastPrinted>
  <dcterms:created xsi:type="dcterms:W3CDTF">2019-11-08T17:29:39Z</dcterms:created>
  <dcterms:modified xsi:type="dcterms:W3CDTF">2025-04-24T13:55:57Z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Order">
    <vt:r8>2089800</vt:r8>
  </property>
  <property fmtid="{D5CDD505-2E9C-101B-9397-08002B2CF9AE}" pid="4" name="MediaServiceImageTags">
    <vt:lpwstr/>
  </property>
</Properties>
</file>