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0" r:id="rId6"/>
    <p:sldMasterId id="2147483702" r:id="rId7"/>
  </p:sldMasterIdLst>
  <p:notesMasterIdLst>
    <p:notesMasterId r:id="rId23"/>
  </p:notesMasterIdLst>
  <p:sldIdLst>
    <p:sldId id="257" r:id="rId8"/>
    <p:sldId id="2147469844" r:id="rId9"/>
    <p:sldId id="2147474360" r:id="rId10"/>
    <p:sldId id="2147376387" r:id="rId11"/>
    <p:sldId id="2147474218" r:id="rId12"/>
    <p:sldId id="2147376342" r:id="rId13"/>
    <p:sldId id="2147376369" r:id="rId14"/>
    <p:sldId id="2147376652" r:id="rId15"/>
    <p:sldId id="2146846533" r:id="rId16"/>
    <p:sldId id="2147474423" r:id="rId17"/>
    <p:sldId id="2147376474" r:id="rId18"/>
    <p:sldId id="2147327038" r:id="rId19"/>
    <p:sldId id="2147376637" r:id="rId20"/>
    <p:sldId id="2146846202" r:id="rId21"/>
    <p:sldId id="214746984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90B40FF4-CD06-C055-5167-69F272FD5355}" name="Rohan Gosalia" initials="RG" userId="S::rohang@thevab.com::8cba11d4-cbf3-412e-87af-79dae11444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ED3C8D"/>
    <a:srgbClr val="4EBEA4"/>
    <a:srgbClr val="00BFF2"/>
    <a:srgbClr val="FFE600"/>
    <a:srgbClr val="E2E8F1"/>
    <a:srgbClr val="E9713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416B7-F7AE-4DE3-8A95-271A1EA5BC5A}" v="267" dt="2026-03-26T15:16:43.108"/>
    <p1510:client id="{1233FF72-B33D-463E-B6CE-3E980C1EA356}" v="70" dt="2026-03-26T15:10:06.855"/>
    <p1510:client id="{3CF5419B-450C-4747-BF6D-8A4487E674EA}" v="153" dt="2026-03-27T00:56:36.219"/>
    <p1510:client id="{E0EF652E-20C9-480E-A6F4-FB6D79BDBAA4}" v="3139" dt="2026-03-27T14:45:35.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FD3BD4DC-71D8-46F6-AA22-5552A9B6A2A7}"/>
    <pc:docChg chg="undo custSel addSld delSld modSld">
      <pc:chgData name="Jason Wiese" userId="4bff8d5b-7de6-4655-b397-69b0afc81113" providerId="ADAL" clId="{FD3BD4DC-71D8-46F6-AA22-5552A9B6A2A7}" dt="2026-03-27T01:03:22.414" v="2829" actId="1037"/>
      <pc:docMkLst>
        <pc:docMk/>
      </pc:docMkLst>
      <pc:sldChg chg="modSp mod">
        <pc:chgData name="Jason Wiese" userId="4bff8d5b-7de6-4655-b397-69b0afc81113" providerId="ADAL" clId="{FD3BD4DC-71D8-46F6-AA22-5552A9B6A2A7}" dt="2026-03-27T00:50:36.972" v="2560" actId="6549"/>
        <pc:sldMkLst>
          <pc:docMk/>
          <pc:sldMk cId="788199258" sldId="2146846533"/>
        </pc:sldMkLst>
        <pc:spChg chg="mod">
          <ac:chgData name="Jason Wiese" userId="4bff8d5b-7de6-4655-b397-69b0afc81113" providerId="ADAL" clId="{FD3BD4DC-71D8-46F6-AA22-5552A9B6A2A7}" dt="2026-03-27T00:50:36.972" v="2560" actId="6549"/>
          <ac:spMkLst>
            <pc:docMk/>
            <pc:sldMk cId="788199258" sldId="2146846533"/>
            <ac:spMk id="12" creationId="{C8265EBC-1474-88DA-149D-11FFF14070D6}"/>
          </ac:spMkLst>
        </pc:spChg>
      </pc:sldChg>
      <pc:sldChg chg="modSp mod">
        <pc:chgData name="Jason Wiese" userId="4bff8d5b-7de6-4655-b397-69b0afc81113" providerId="ADAL" clId="{FD3BD4DC-71D8-46F6-AA22-5552A9B6A2A7}" dt="2026-03-27T00:36:21.982" v="2003" actId="20577"/>
        <pc:sldMkLst>
          <pc:docMk/>
          <pc:sldMk cId="2987732408" sldId="2147327038"/>
        </pc:sldMkLst>
        <pc:spChg chg="mod">
          <ac:chgData name="Jason Wiese" userId="4bff8d5b-7de6-4655-b397-69b0afc81113" providerId="ADAL" clId="{FD3BD4DC-71D8-46F6-AA22-5552A9B6A2A7}" dt="2026-03-27T00:36:21.982" v="2003" actId="20577"/>
          <ac:spMkLst>
            <pc:docMk/>
            <pc:sldMk cId="2987732408" sldId="2147327038"/>
            <ac:spMk id="4" creationId="{1BF894CE-5EB9-4BB3-F6C7-477E37F6A6AA}"/>
          </ac:spMkLst>
        </pc:spChg>
      </pc:sldChg>
      <pc:sldChg chg="addSp delSp modSp mod">
        <pc:chgData name="Jason Wiese" userId="4bff8d5b-7de6-4655-b397-69b0afc81113" providerId="ADAL" clId="{FD3BD4DC-71D8-46F6-AA22-5552A9B6A2A7}" dt="2026-03-27T00:19:50.453" v="1040" actId="478"/>
        <pc:sldMkLst>
          <pc:docMk/>
          <pc:sldMk cId="587042718" sldId="2147376342"/>
        </pc:sldMkLst>
        <pc:spChg chg="add del mod">
          <ac:chgData name="Jason Wiese" userId="4bff8d5b-7de6-4655-b397-69b0afc81113" providerId="ADAL" clId="{FD3BD4DC-71D8-46F6-AA22-5552A9B6A2A7}" dt="2026-03-27T00:19:50.453" v="1040" actId="478"/>
          <ac:spMkLst>
            <pc:docMk/>
            <pc:sldMk cId="587042718" sldId="2147376342"/>
            <ac:spMk id="3" creationId="{50A0A69A-BEB2-E93D-FC90-4D70F0F1C49C}"/>
          </ac:spMkLst>
        </pc:spChg>
        <pc:spChg chg="mod">
          <ac:chgData name="Jason Wiese" userId="4bff8d5b-7de6-4655-b397-69b0afc81113" providerId="ADAL" clId="{FD3BD4DC-71D8-46F6-AA22-5552A9B6A2A7}" dt="2026-03-27T00:19:44.655" v="1039" actId="20577"/>
          <ac:spMkLst>
            <pc:docMk/>
            <pc:sldMk cId="587042718" sldId="2147376342"/>
            <ac:spMk id="23" creationId="{1E80B4D2-E444-9461-8A55-8E6363B36F0E}"/>
          </ac:spMkLst>
        </pc:spChg>
      </pc:sldChg>
      <pc:sldChg chg="addSp delSp modSp mod">
        <pc:chgData name="Jason Wiese" userId="4bff8d5b-7de6-4655-b397-69b0afc81113" providerId="ADAL" clId="{FD3BD4DC-71D8-46F6-AA22-5552A9B6A2A7}" dt="2026-03-27T00:21:17.109" v="1140" actId="478"/>
        <pc:sldMkLst>
          <pc:docMk/>
          <pc:sldMk cId="3768240526" sldId="2147376369"/>
        </pc:sldMkLst>
        <pc:spChg chg="add del mod">
          <ac:chgData name="Jason Wiese" userId="4bff8d5b-7de6-4655-b397-69b0afc81113" providerId="ADAL" clId="{FD3BD4DC-71D8-46F6-AA22-5552A9B6A2A7}" dt="2026-03-27T00:21:17.109" v="1140" actId="478"/>
          <ac:spMkLst>
            <pc:docMk/>
            <pc:sldMk cId="3768240526" sldId="2147376369"/>
            <ac:spMk id="3" creationId="{BA53B022-A2C5-5E79-2CF2-D2EF27495525}"/>
          </ac:spMkLst>
        </pc:spChg>
        <pc:spChg chg="mod">
          <ac:chgData name="Jason Wiese" userId="4bff8d5b-7de6-4655-b397-69b0afc81113" providerId="ADAL" clId="{FD3BD4DC-71D8-46F6-AA22-5552A9B6A2A7}" dt="2026-03-27T00:21:11.666" v="1139" actId="20577"/>
          <ac:spMkLst>
            <pc:docMk/>
            <pc:sldMk cId="3768240526" sldId="2147376369"/>
            <ac:spMk id="21" creationId="{9D0E8665-6D2D-7862-C3CC-66DE876C9826}"/>
          </ac:spMkLst>
        </pc:spChg>
      </pc:sldChg>
      <pc:sldChg chg="delSp modSp mod">
        <pc:chgData name="Jason Wiese" userId="4bff8d5b-7de6-4655-b397-69b0afc81113" providerId="ADAL" clId="{FD3BD4DC-71D8-46F6-AA22-5552A9B6A2A7}" dt="2026-03-27T00:15:21.144" v="607" actId="20577"/>
        <pc:sldMkLst>
          <pc:docMk/>
          <pc:sldMk cId="616927530" sldId="2147376387"/>
        </pc:sldMkLst>
        <pc:spChg chg="del">
          <ac:chgData name="Jason Wiese" userId="4bff8d5b-7de6-4655-b397-69b0afc81113" providerId="ADAL" clId="{FD3BD4DC-71D8-46F6-AA22-5552A9B6A2A7}" dt="2026-03-26T18:52:24.097" v="0" actId="478"/>
          <ac:spMkLst>
            <pc:docMk/>
            <pc:sldMk cId="616927530" sldId="2147376387"/>
            <ac:spMk id="3" creationId="{23010D64-5A7C-A9A0-A615-A4418A9C18F2}"/>
          </ac:spMkLst>
        </pc:spChg>
        <pc:spChg chg="mod">
          <ac:chgData name="Jason Wiese" userId="4bff8d5b-7de6-4655-b397-69b0afc81113" providerId="ADAL" clId="{FD3BD4DC-71D8-46F6-AA22-5552A9B6A2A7}" dt="2026-03-27T00:15:21.144" v="607" actId="20577"/>
          <ac:spMkLst>
            <pc:docMk/>
            <pc:sldMk cId="616927530" sldId="2147376387"/>
            <ac:spMk id="1033" creationId="{D8725387-34D4-2B88-EC96-A3519BADB01A}"/>
          </ac:spMkLst>
        </pc:spChg>
      </pc:sldChg>
      <pc:sldChg chg="addSp delSp modSp mod">
        <pc:chgData name="Jason Wiese" userId="4bff8d5b-7de6-4655-b397-69b0afc81113" providerId="ADAL" clId="{FD3BD4DC-71D8-46F6-AA22-5552A9B6A2A7}" dt="2026-03-27T00:33:37.602" v="1880" actId="478"/>
        <pc:sldMkLst>
          <pc:docMk/>
          <pc:sldMk cId="1027130510" sldId="2147376474"/>
        </pc:sldMkLst>
        <pc:spChg chg="mod">
          <ac:chgData name="Jason Wiese" userId="4bff8d5b-7de6-4655-b397-69b0afc81113" providerId="ADAL" clId="{FD3BD4DC-71D8-46F6-AA22-5552A9B6A2A7}" dt="2026-03-27T00:33:27.886" v="1879" actId="6549"/>
          <ac:spMkLst>
            <pc:docMk/>
            <pc:sldMk cId="1027130510" sldId="2147376474"/>
            <ac:spMk id="11" creationId="{1A1D09BB-6711-2DE0-871F-8402737417DB}"/>
          </ac:spMkLst>
        </pc:spChg>
        <pc:spChg chg="add del mod">
          <ac:chgData name="Jason Wiese" userId="4bff8d5b-7de6-4655-b397-69b0afc81113" providerId="ADAL" clId="{FD3BD4DC-71D8-46F6-AA22-5552A9B6A2A7}" dt="2026-03-27T00:33:37.602" v="1880" actId="478"/>
          <ac:spMkLst>
            <pc:docMk/>
            <pc:sldMk cId="1027130510" sldId="2147376474"/>
            <ac:spMk id="19" creationId="{EAE3599B-1238-AE8F-DBB8-9238919254D1}"/>
          </ac:spMkLst>
        </pc:spChg>
      </pc:sldChg>
      <pc:sldChg chg="addSp delSp modSp mod">
        <pc:chgData name="Jason Wiese" userId="4bff8d5b-7de6-4655-b397-69b0afc81113" providerId="ADAL" clId="{FD3BD4DC-71D8-46F6-AA22-5552A9B6A2A7}" dt="2026-03-27T00:39:18.921" v="2335" actId="20577"/>
        <pc:sldMkLst>
          <pc:docMk/>
          <pc:sldMk cId="786107219" sldId="2147376637"/>
        </pc:sldMkLst>
        <pc:spChg chg="mod">
          <ac:chgData name="Jason Wiese" userId="4bff8d5b-7de6-4655-b397-69b0afc81113" providerId="ADAL" clId="{FD3BD4DC-71D8-46F6-AA22-5552A9B6A2A7}" dt="2026-03-26T18:56:16.179" v="143" actId="1037"/>
          <ac:spMkLst>
            <pc:docMk/>
            <pc:sldMk cId="786107219" sldId="2147376637"/>
            <ac:spMk id="2" creationId="{6F621F56-2804-2003-E5B3-28DE8E63B295}"/>
          </ac:spMkLst>
        </pc:spChg>
        <pc:spChg chg="mod">
          <ac:chgData name="Jason Wiese" userId="4bff8d5b-7de6-4655-b397-69b0afc81113" providerId="ADAL" clId="{FD3BD4DC-71D8-46F6-AA22-5552A9B6A2A7}" dt="2026-03-26T18:59:27.391" v="240" actId="1037"/>
          <ac:spMkLst>
            <pc:docMk/>
            <pc:sldMk cId="786107219" sldId="2147376637"/>
            <ac:spMk id="3" creationId="{24E879BA-2EA5-865B-F48C-6910207F8BE4}"/>
          </ac:spMkLst>
        </pc:spChg>
        <pc:spChg chg="mod">
          <ac:chgData name="Jason Wiese" userId="4bff8d5b-7de6-4655-b397-69b0afc81113" providerId="ADAL" clId="{FD3BD4DC-71D8-46F6-AA22-5552A9B6A2A7}" dt="2026-03-26T18:56:16.179" v="143" actId="1037"/>
          <ac:spMkLst>
            <pc:docMk/>
            <pc:sldMk cId="786107219" sldId="2147376637"/>
            <ac:spMk id="4" creationId="{EE8E3D13-F08D-4741-B868-BE33E039A66D}"/>
          </ac:spMkLst>
        </pc:spChg>
        <pc:spChg chg="mod">
          <ac:chgData name="Jason Wiese" userId="4bff8d5b-7de6-4655-b397-69b0afc81113" providerId="ADAL" clId="{FD3BD4DC-71D8-46F6-AA22-5552A9B6A2A7}" dt="2026-03-27T00:39:18.921" v="2335" actId="20577"/>
          <ac:spMkLst>
            <pc:docMk/>
            <pc:sldMk cId="786107219" sldId="2147376637"/>
            <ac:spMk id="5" creationId="{A0747B8D-5A28-7981-A2AF-2DF6D62FAEDA}"/>
          </ac:spMkLst>
        </pc:spChg>
        <pc:spChg chg="mod">
          <ac:chgData name="Jason Wiese" userId="4bff8d5b-7de6-4655-b397-69b0afc81113" providerId="ADAL" clId="{FD3BD4DC-71D8-46F6-AA22-5552A9B6A2A7}" dt="2026-03-26T18:56:24.794" v="189" actId="1037"/>
          <ac:spMkLst>
            <pc:docMk/>
            <pc:sldMk cId="786107219" sldId="2147376637"/>
            <ac:spMk id="9" creationId="{CB8651BC-BE07-E821-3485-35FC7EF99856}"/>
          </ac:spMkLst>
        </pc:spChg>
        <pc:spChg chg="add mod">
          <ac:chgData name="Jason Wiese" userId="4bff8d5b-7de6-4655-b397-69b0afc81113" providerId="ADAL" clId="{FD3BD4DC-71D8-46F6-AA22-5552A9B6A2A7}" dt="2026-03-26T18:59:00.279" v="236" actId="3626"/>
          <ac:spMkLst>
            <pc:docMk/>
            <pc:sldMk cId="786107219" sldId="2147376637"/>
            <ac:spMk id="11" creationId="{41B5864D-0448-52CC-73D2-A36FF536F4DF}"/>
          </ac:spMkLst>
        </pc:spChg>
        <pc:spChg chg="add del mod">
          <ac:chgData name="Jason Wiese" userId="4bff8d5b-7de6-4655-b397-69b0afc81113" providerId="ADAL" clId="{FD3BD4DC-71D8-46F6-AA22-5552A9B6A2A7}" dt="2026-03-27T00:38:31.719" v="2280" actId="478"/>
          <ac:spMkLst>
            <pc:docMk/>
            <pc:sldMk cId="786107219" sldId="2147376637"/>
            <ac:spMk id="16" creationId="{BD1BBEEA-261D-C4EF-8287-DDD999FD21FE}"/>
          </ac:spMkLst>
        </pc:spChg>
        <pc:picChg chg="mod">
          <ac:chgData name="Jason Wiese" userId="4bff8d5b-7de6-4655-b397-69b0afc81113" providerId="ADAL" clId="{FD3BD4DC-71D8-46F6-AA22-5552A9B6A2A7}" dt="2026-03-26T18:56:16.179" v="143" actId="1037"/>
          <ac:picMkLst>
            <pc:docMk/>
            <pc:sldMk cId="786107219" sldId="2147376637"/>
            <ac:picMk id="6" creationId="{72AADD25-CA9C-73EA-9E1C-B63E4AD91E79}"/>
          </ac:picMkLst>
        </pc:picChg>
        <pc:picChg chg="add mod modCrop">
          <ac:chgData name="Jason Wiese" userId="4bff8d5b-7de6-4655-b397-69b0afc81113" providerId="ADAL" clId="{FD3BD4DC-71D8-46F6-AA22-5552A9B6A2A7}" dt="2026-03-26T18:58:09.188" v="205" actId="1076"/>
          <ac:picMkLst>
            <pc:docMk/>
            <pc:sldMk cId="786107219" sldId="2147376637"/>
            <ac:picMk id="10" creationId="{068E4A22-22D0-84DD-6C1D-D8FDBE4A5EC8}"/>
          </ac:picMkLst>
        </pc:picChg>
        <pc:picChg chg="mod">
          <ac:chgData name="Jason Wiese" userId="4bff8d5b-7de6-4655-b397-69b0afc81113" providerId="ADAL" clId="{FD3BD4DC-71D8-46F6-AA22-5552A9B6A2A7}" dt="2026-03-26T18:56:24.794" v="189" actId="1037"/>
          <ac:picMkLst>
            <pc:docMk/>
            <pc:sldMk cId="786107219" sldId="2147376637"/>
            <ac:picMk id="12" creationId="{18192452-0F61-C041-E4E3-BBFCF0CF27D1}"/>
          </ac:picMkLst>
        </pc:picChg>
        <pc:picChg chg="mod">
          <ac:chgData name="Jason Wiese" userId="4bff8d5b-7de6-4655-b397-69b0afc81113" providerId="ADAL" clId="{FD3BD4DC-71D8-46F6-AA22-5552A9B6A2A7}" dt="2026-03-26T18:59:27.391" v="240" actId="1037"/>
          <ac:picMkLst>
            <pc:docMk/>
            <pc:sldMk cId="786107219" sldId="2147376637"/>
            <ac:picMk id="1030" creationId="{62CF1958-C899-D78B-365E-0FD248CCDDDC}"/>
          </ac:picMkLst>
        </pc:picChg>
      </pc:sldChg>
      <pc:sldChg chg="addSp delSp modSp mod">
        <pc:chgData name="Jason Wiese" userId="4bff8d5b-7de6-4655-b397-69b0afc81113" providerId="ADAL" clId="{FD3BD4DC-71D8-46F6-AA22-5552A9B6A2A7}" dt="2026-03-27T01:03:22.414" v="2829" actId="1037"/>
        <pc:sldMkLst>
          <pc:docMk/>
          <pc:sldMk cId="2921270560" sldId="2147376652"/>
        </pc:sldMkLst>
        <pc:spChg chg="add del mod">
          <ac:chgData name="Jason Wiese" userId="4bff8d5b-7de6-4655-b397-69b0afc81113" providerId="ADAL" clId="{FD3BD4DC-71D8-46F6-AA22-5552A9B6A2A7}" dt="2026-03-27T00:42:29.647" v="2380" actId="478"/>
          <ac:spMkLst>
            <pc:docMk/>
            <pc:sldMk cId="2921270560" sldId="2147376652"/>
            <ac:spMk id="2" creationId="{94A8802F-9D5A-D545-3B06-3727197D545C}"/>
          </ac:spMkLst>
        </pc:spChg>
        <pc:spChg chg="add del mod">
          <ac:chgData name="Jason Wiese" userId="4bff8d5b-7de6-4655-b397-69b0afc81113" providerId="ADAL" clId="{FD3BD4DC-71D8-46F6-AA22-5552A9B6A2A7}" dt="2026-03-27T00:40:08.454" v="2337" actId="478"/>
          <ac:spMkLst>
            <pc:docMk/>
            <pc:sldMk cId="2921270560" sldId="2147376652"/>
            <ac:spMk id="3" creationId="{31AE5DA3-3B33-7C43-8FD3-EDBF990F7A4C}"/>
          </ac:spMkLst>
        </pc:spChg>
        <pc:spChg chg="mod">
          <ac:chgData name="Jason Wiese" userId="4bff8d5b-7de6-4655-b397-69b0afc81113" providerId="ADAL" clId="{FD3BD4DC-71D8-46F6-AA22-5552A9B6A2A7}" dt="2026-03-27T01:03:22.414" v="2829" actId="1037"/>
          <ac:spMkLst>
            <pc:docMk/>
            <pc:sldMk cId="2921270560" sldId="2147376652"/>
            <ac:spMk id="16" creationId="{1BC399C8-FBB4-3F06-5CDA-2D3E4A820BF1}"/>
          </ac:spMkLst>
        </pc:spChg>
      </pc:sldChg>
      <pc:sldChg chg="modSp mod">
        <pc:chgData name="Jason Wiese" userId="4bff8d5b-7de6-4655-b397-69b0afc81113" providerId="ADAL" clId="{FD3BD4DC-71D8-46F6-AA22-5552A9B6A2A7}" dt="2026-03-27T01:02:23.265" v="2809" actId="20577"/>
        <pc:sldMkLst>
          <pc:docMk/>
          <pc:sldMk cId="3893217020" sldId="2147469844"/>
        </pc:sldMkLst>
        <pc:spChg chg="mod">
          <ac:chgData name="Jason Wiese" userId="4bff8d5b-7de6-4655-b397-69b0afc81113" providerId="ADAL" clId="{FD3BD4DC-71D8-46F6-AA22-5552A9B6A2A7}" dt="2026-03-27T01:02:23.265" v="2809" actId="20577"/>
          <ac:spMkLst>
            <pc:docMk/>
            <pc:sldMk cId="3893217020" sldId="2147469844"/>
            <ac:spMk id="3" creationId="{D9A4C77D-3FE4-7F1B-2F1A-04A2431E5F6A}"/>
          </ac:spMkLst>
        </pc:spChg>
      </pc:sldChg>
      <pc:sldChg chg="modSp mod">
        <pc:chgData name="Jason Wiese" userId="4bff8d5b-7de6-4655-b397-69b0afc81113" providerId="ADAL" clId="{FD3BD4DC-71D8-46F6-AA22-5552A9B6A2A7}" dt="2026-03-27T00:16:07.555" v="648" actId="20577"/>
        <pc:sldMkLst>
          <pc:docMk/>
          <pc:sldMk cId="4211778188" sldId="2147474218"/>
        </pc:sldMkLst>
        <pc:spChg chg="mod">
          <ac:chgData name="Jason Wiese" userId="4bff8d5b-7de6-4655-b397-69b0afc81113" providerId="ADAL" clId="{FD3BD4DC-71D8-46F6-AA22-5552A9B6A2A7}" dt="2026-03-27T00:16:07.555" v="648" actId="20577"/>
          <ac:spMkLst>
            <pc:docMk/>
            <pc:sldMk cId="4211778188" sldId="2147474218"/>
            <ac:spMk id="16" creationId="{1630EDE0-74F6-8349-ECD7-7CC3FEEBB609}"/>
          </ac:spMkLst>
        </pc:spChg>
      </pc:sldChg>
      <pc:sldChg chg="modSp mod">
        <pc:chgData name="Jason Wiese" userId="4bff8d5b-7de6-4655-b397-69b0afc81113" providerId="ADAL" clId="{FD3BD4DC-71D8-46F6-AA22-5552A9B6A2A7}" dt="2026-03-27T00:14:28.180" v="595" actId="20577"/>
        <pc:sldMkLst>
          <pc:docMk/>
          <pc:sldMk cId="2689515158" sldId="2147474360"/>
        </pc:sldMkLst>
        <pc:spChg chg="mod">
          <ac:chgData name="Jason Wiese" userId="4bff8d5b-7de6-4655-b397-69b0afc81113" providerId="ADAL" clId="{FD3BD4DC-71D8-46F6-AA22-5552A9B6A2A7}" dt="2026-03-27T00:14:28.180" v="595" actId="20577"/>
          <ac:spMkLst>
            <pc:docMk/>
            <pc:sldMk cId="2689515158" sldId="2147474360"/>
            <ac:spMk id="20" creationId="{4668E533-5D9F-A381-AC4F-07A195B127BF}"/>
          </ac:spMkLst>
        </pc:spChg>
      </pc:sldChg>
      <pc:sldChg chg="addSp delSp modSp del mod">
        <pc:chgData name="Jason Wiese" userId="4bff8d5b-7de6-4655-b397-69b0afc81113" providerId="ADAL" clId="{FD3BD4DC-71D8-46F6-AA22-5552A9B6A2A7}" dt="2026-03-27T00:58:58.423" v="2711" actId="47"/>
        <pc:sldMkLst>
          <pc:docMk/>
          <pc:sldMk cId="744861008" sldId="2147474422"/>
        </pc:sldMkLst>
        <pc:spChg chg="add del mod">
          <ac:chgData name="Jason Wiese" userId="4bff8d5b-7de6-4655-b397-69b0afc81113" providerId="ADAL" clId="{FD3BD4DC-71D8-46F6-AA22-5552A9B6A2A7}" dt="2026-03-27T00:30:42.411" v="1690" actId="478"/>
          <ac:spMkLst>
            <pc:docMk/>
            <pc:sldMk cId="744861008" sldId="2147474422"/>
            <ac:spMk id="2" creationId="{44E033EE-C8B1-93A1-8985-8BFFC9C17210}"/>
          </ac:spMkLst>
        </pc:spChg>
        <pc:spChg chg="mod">
          <ac:chgData name="Jason Wiese" userId="4bff8d5b-7de6-4655-b397-69b0afc81113" providerId="ADAL" clId="{FD3BD4DC-71D8-46F6-AA22-5552A9B6A2A7}" dt="2026-03-27T00:30:46.929" v="1691" actId="207"/>
          <ac:spMkLst>
            <pc:docMk/>
            <pc:sldMk cId="744861008" sldId="2147474422"/>
            <ac:spMk id="7" creationId="{D60E12D7-5DFC-5412-A6D2-1D8400B66BD4}"/>
          </ac:spMkLst>
        </pc:spChg>
        <pc:spChg chg="mod">
          <ac:chgData name="Jason Wiese" userId="4bff8d5b-7de6-4655-b397-69b0afc81113" providerId="ADAL" clId="{FD3BD4DC-71D8-46F6-AA22-5552A9B6A2A7}" dt="2026-03-27T00:30:50.458" v="1692" actId="207"/>
          <ac:spMkLst>
            <pc:docMk/>
            <pc:sldMk cId="744861008" sldId="2147474422"/>
            <ac:spMk id="9" creationId="{97907EFE-5EC5-56FB-54F0-2AB67E5384C2}"/>
          </ac:spMkLst>
        </pc:spChg>
        <pc:spChg chg="mod">
          <ac:chgData name="Jason Wiese" userId="4bff8d5b-7de6-4655-b397-69b0afc81113" providerId="ADAL" clId="{FD3BD4DC-71D8-46F6-AA22-5552A9B6A2A7}" dt="2026-03-27T00:29:51.521" v="1514" actId="1076"/>
          <ac:spMkLst>
            <pc:docMk/>
            <pc:sldMk cId="744861008" sldId="2147474422"/>
            <ac:spMk id="10" creationId="{964DB224-6DB6-F3F1-FCDE-78A445C2F09E}"/>
          </ac:spMkLst>
        </pc:spChg>
        <pc:spChg chg="mod">
          <ac:chgData name="Jason Wiese" userId="4bff8d5b-7de6-4655-b397-69b0afc81113" providerId="ADAL" clId="{FD3BD4DC-71D8-46F6-AA22-5552A9B6A2A7}" dt="2026-03-27T00:56:30.264" v="2662" actId="20577"/>
          <ac:spMkLst>
            <pc:docMk/>
            <pc:sldMk cId="744861008" sldId="2147474422"/>
            <ac:spMk id="19" creationId="{EBED3C50-118F-DEB7-E265-D68345C15F35}"/>
          </ac:spMkLst>
        </pc:spChg>
      </pc:sldChg>
      <pc:sldChg chg="modSp add del mod">
        <pc:chgData name="Jason Wiese" userId="4bff8d5b-7de6-4655-b397-69b0afc81113" providerId="ADAL" clId="{FD3BD4DC-71D8-46F6-AA22-5552A9B6A2A7}" dt="2026-03-27T00:55:45.232" v="2660" actId="47"/>
        <pc:sldMkLst>
          <pc:docMk/>
          <pc:sldMk cId="2994494503" sldId="2147474423"/>
        </pc:sldMkLst>
        <pc:spChg chg="mod">
          <ac:chgData name="Jason Wiese" userId="4bff8d5b-7de6-4655-b397-69b0afc81113" providerId="ADAL" clId="{FD3BD4DC-71D8-46F6-AA22-5552A9B6A2A7}" dt="2026-03-27T00:55:18.520" v="2659" actId="20577"/>
          <ac:spMkLst>
            <pc:docMk/>
            <pc:sldMk cId="2994494503" sldId="2147474423"/>
            <ac:spMk id="16" creationId="{492341B4-825B-9327-B356-4D4BB73BB6CE}"/>
          </ac:spMkLst>
        </pc:spChg>
      </pc:sldChg>
      <pc:sldChg chg="modSp add mod">
        <pc:chgData name="Jason Wiese" userId="4bff8d5b-7de6-4655-b397-69b0afc81113" providerId="ADAL" clId="{FD3BD4DC-71D8-46F6-AA22-5552A9B6A2A7}" dt="2026-03-27T00:59:43.374" v="2720" actId="20577"/>
        <pc:sldMkLst>
          <pc:docMk/>
          <pc:sldMk cId="4109696483" sldId="2147474423"/>
        </pc:sldMkLst>
        <pc:spChg chg="mod">
          <ac:chgData name="Jason Wiese" userId="4bff8d5b-7de6-4655-b397-69b0afc81113" providerId="ADAL" clId="{FD3BD4DC-71D8-46F6-AA22-5552A9B6A2A7}" dt="2026-03-27T00:59:43.374" v="2720" actId="20577"/>
          <ac:spMkLst>
            <pc:docMk/>
            <pc:sldMk cId="4109696483" sldId="2147474423"/>
            <ac:spMk id="19" creationId="{4F805F9C-6C6F-2C49-AAED-8F377FAAB41F}"/>
          </ac:spMkLst>
        </pc:spChg>
      </pc:sldChg>
    </pc:docChg>
  </pc:docChgLst>
  <pc:docChgLst>
    <pc:chgData name="Karolina Guillen" userId="c1c08796-a0be-47c6-af52-5d31fd96ec50" providerId="ADAL" clId="{EF1E4621-F451-4531-BA28-BA71B2D7FBFA}"/>
    <pc:docChg chg="undo custSel addSld delSld modSld sldOrd">
      <pc:chgData name="Karolina Guillen" userId="c1c08796-a0be-47c6-af52-5d31fd96ec50" providerId="ADAL" clId="{EF1E4621-F451-4531-BA28-BA71B2D7FBFA}" dt="2026-03-27T14:45:35.443" v="3516" actId="553"/>
      <pc:docMkLst>
        <pc:docMk/>
      </pc:docMkLst>
      <pc:sldChg chg="modSp add mod modNotesTx">
        <pc:chgData name="Karolina Guillen" userId="c1c08796-a0be-47c6-af52-5d31fd96ec50" providerId="ADAL" clId="{EF1E4621-F451-4531-BA28-BA71B2D7FBFA}" dt="2026-03-25T17:37:05.172" v="994" actId="20577"/>
        <pc:sldMkLst>
          <pc:docMk/>
          <pc:sldMk cId="3317856176" sldId="257"/>
        </pc:sldMkLst>
        <pc:spChg chg="mod">
          <ac:chgData name="Karolina Guillen" userId="c1c08796-a0be-47c6-af52-5d31fd96ec50" providerId="ADAL" clId="{EF1E4621-F451-4531-BA28-BA71B2D7FBFA}" dt="2026-03-24T20:56:12.672" v="351" actId="207"/>
          <ac:spMkLst>
            <pc:docMk/>
            <pc:sldMk cId="3317856176" sldId="257"/>
            <ac:spMk id="6" creationId="{E4B740CC-82E1-C4E2-8D7F-AE953BA3D037}"/>
          </ac:spMkLst>
        </pc:spChg>
        <pc:spChg chg="mod">
          <ac:chgData name="Karolina Guillen" userId="c1c08796-a0be-47c6-af52-5d31fd96ec50" providerId="ADAL" clId="{EF1E4621-F451-4531-BA28-BA71B2D7FBFA}" dt="2026-03-24T20:55:36.027" v="349" actId="20577"/>
          <ac:spMkLst>
            <pc:docMk/>
            <pc:sldMk cId="3317856176" sldId="257"/>
            <ac:spMk id="7" creationId="{E882D662-77BD-EC52-EA8C-5AF2FD8AB183}"/>
          </ac:spMkLst>
        </pc:spChg>
      </pc:sldChg>
      <pc:sldChg chg="addSp delSp modSp mod">
        <pc:chgData name="Karolina Guillen" userId="c1c08796-a0be-47c6-af52-5d31fd96ec50" providerId="ADAL" clId="{EF1E4621-F451-4531-BA28-BA71B2D7FBFA}" dt="2026-03-27T14:45:35.443" v="3516" actId="553"/>
        <pc:sldMkLst>
          <pc:docMk/>
          <pc:sldMk cId="957495863" sldId="2146846202"/>
        </pc:sldMkLst>
        <pc:spChg chg="mod">
          <ac:chgData name="Karolina Guillen" userId="c1c08796-a0be-47c6-af52-5d31fd96ec50" providerId="ADAL" clId="{EF1E4621-F451-4531-BA28-BA71B2D7FBFA}" dt="2026-03-25T19:49:05.765" v="2867" actId="404"/>
          <ac:spMkLst>
            <pc:docMk/>
            <pc:sldMk cId="957495863" sldId="2146846202"/>
            <ac:spMk id="22" creationId="{EB1B3FEA-BD0E-7EF8-480A-86246C216C5E}"/>
          </ac:spMkLst>
        </pc:spChg>
        <pc:spChg chg="mod">
          <ac:chgData name="Karolina Guillen" userId="c1c08796-a0be-47c6-af52-5d31fd96ec50" providerId="ADAL" clId="{EF1E4621-F451-4531-BA28-BA71B2D7FBFA}" dt="2026-03-26T13:54:35.051" v="2931" actId="2711"/>
          <ac:spMkLst>
            <pc:docMk/>
            <pc:sldMk cId="957495863" sldId="2146846202"/>
            <ac:spMk id="27" creationId="{E1968CF1-801B-96A2-2934-55F60F266EB2}"/>
          </ac:spMkLst>
        </pc:spChg>
        <pc:spChg chg="mod">
          <ac:chgData name="Karolina Guillen" userId="c1c08796-a0be-47c6-af52-5d31fd96ec50" providerId="ADAL" clId="{EF1E4621-F451-4531-BA28-BA71B2D7FBFA}" dt="2026-03-26T13:54:35.051" v="2931" actId="2711"/>
          <ac:spMkLst>
            <pc:docMk/>
            <pc:sldMk cId="957495863" sldId="2146846202"/>
            <ac:spMk id="29" creationId="{265450E4-EA21-6B8F-9FD3-6A8438A9FF1D}"/>
          </ac:spMkLst>
        </pc:spChg>
        <pc:spChg chg="mod">
          <ac:chgData name="Karolina Guillen" userId="c1c08796-a0be-47c6-af52-5d31fd96ec50" providerId="ADAL" clId="{EF1E4621-F451-4531-BA28-BA71B2D7FBFA}" dt="2026-03-25T19:49:21.026" v="2870" actId="404"/>
          <ac:spMkLst>
            <pc:docMk/>
            <pc:sldMk cId="957495863" sldId="2146846202"/>
            <ac:spMk id="30" creationId="{44BC9ACD-7FFB-2F50-82DD-7C647B773558}"/>
          </ac:spMkLst>
        </pc:spChg>
        <pc:spChg chg="mod">
          <ac:chgData name="Karolina Guillen" userId="c1c08796-a0be-47c6-af52-5d31fd96ec50" providerId="ADAL" clId="{EF1E4621-F451-4531-BA28-BA71B2D7FBFA}" dt="2026-03-26T13:54:35.051" v="2931" actId="2711"/>
          <ac:spMkLst>
            <pc:docMk/>
            <pc:sldMk cId="957495863" sldId="2146846202"/>
            <ac:spMk id="34" creationId="{3A97B3FA-A756-388D-F8CC-1E7FFFCBF3CC}"/>
          </ac:spMkLst>
        </pc:spChg>
        <pc:spChg chg="mod">
          <ac:chgData name="Karolina Guillen" userId="c1c08796-a0be-47c6-af52-5d31fd96ec50" providerId="ADAL" clId="{EF1E4621-F451-4531-BA28-BA71B2D7FBFA}" dt="2026-03-26T13:54:35.051" v="2931" actId="2711"/>
          <ac:spMkLst>
            <pc:docMk/>
            <pc:sldMk cId="957495863" sldId="2146846202"/>
            <ac:spMk id="35" creationId="{AB65E0BD-DBA9-4721-7961-65E5581A21CB}"/>
          </ac:spMkLst>
        </pc:spChg>
        <pc:spChg chg="mod">
          <ac:chgData name="Karolina Guillen" userId="c1c08796-a0be-47c6-af52-5d31fd96ec50" providerId="ADAL" clId="{EF1E4621-F451-4531-BA28-BA71B2D7FBFA}" dt="2026-03-26T13:54:35.051" v="2931" actId="2711"/>
          <ac:spMkLst>
            <pc:docMk/>
            <pc:sldMk cId="957495863" sldId="2146846202"/>
            <ac:spMk id="36" creationId="{EEDF448C-1132-C32D-A035-84ACBCDA3881}"/>
          </ac:spMkLst>
        </pc:spChg>
        <pc:spChg chg="mod">
          <ac:chgData name="Karolina Guillen" userId="c1c08796-a0be-47c6-af52-5d31fd96ec50" providerId="ADAL" clId="{EF1E4621-F451-4531-BA28-BA71B2D7FBFA}" dt="2026-03-26T13:54:35.051" v="2931" actId="2711"/>
          <ac:spMkLst>
            <pc:docMk/>
            <pc:sldMk cId="957495863" sldId="2146846202"/>
            <ac:spMk id="37" creationId="{60FD5443-557A-4400-7C9F-71A3AC1A36BC}"/>
          </ac:spMkLst>
        </pc:spChg>
        <pc:spChg chg="mod">
          <ac:chgData name="Karolina Guillen" userId="c1c08796-a0be-47c6-af52-5d31fd96ec50" providerId="ADAL" clId="{EF1E4621-F451-4531-BA28-BA71B2D7FBFA}" dt="2026-03-26T13:54:35.051" v="2931" actId="2711"/>
          <ac:spMkLst>
            <pc:docMk/>
            <pc:sldMk cId="957495863" sldId="2146846202"/>
            <ac:spMk id="42" creationId="{FA100923-46A1-4BE5-DBF3-D2C06207D52E}"/>
          </ac:spMkLst>
        </pc:spChg>
        <pc:spChg chg="mod">
          <ac:chgData name="Karolina Guillen" userId="c1c08796-a0be-47c6-af52-5d31fd96ec50" providerId="ADAL" clId="{EF1E4621-F451-4531-BA28-BA71B2D7FBFA}" dt="2026-03-25T19:48:46.279" v="2856" actId="404"/>
          <ac:spMkLst>
            <pc:docMk/>
            <pc:sldMk cId="957495863" sldId="2146846202"/>
            <ac:spMk id="45" creationId="{3D57570B-42A5-F525-63D2-DB9EC19AAE1F}"/>
          </ac:spMkLst>
        </pc:spChg>
        <pc:spChg chg="mod">
          <ac:chgData name="Karolina Guillen" userId="c1c08796-a0be-47c6-af52-5d31fd96ec50" providerId="ADAL" clId="{EF1E4621-F451-4531-BA28-BA71B2D7FBFA}" dt="2026-03-26T13:54:35.051" v="2931" actId="2711"/>
          <ac:spMkLst>
            <pc:docMk/>
            <pc:sldMk cId="957495863" sldId="2146846202"/>
            <ac:spMk id="50" creationId="{ED346FFF-C4CE-5303-2922-1DBFC79FF7B1}"/>
          </ac:spMkLst>
        </pc:spChg>
        <pc:spChg chg="mod">
          <ac:chgData name="Karolina Guillen" userId="c1c08796-a0be-47c6-af52-5d31fd96ec50" providerId="ADAL" clId="{EF1E4621-F451-4531-BA28-BA71B2D7FBFA}" dt="2026-03-26T13:54:35.051" v="2931" actId="2711"/>
          <ac:spMkLst>
            <pc:docMk/>
            <pc:sldMk cId="957495863" sldId="2146846202"/>
            <ac:spMk id="51" creationId="{A2ECA131-0120-71FD-7FFC-77255B30C78F}"/>
          </ac:spMkLst>
        </pc:spChg>
        <pc:spChg chg="mod">
          <ac:chgData name="Karolina Guillen" userId="c1c08796-a0be-47c6-af52-5d31fd96ec50" providerId="ADAL" clId="{EF1E4621-F451-4531-BA28-BA71B2D7FBFA}" dt="2026-03-25T19:49:03.239" v="2866" actId="404"/>
          <ac:spMkLst>
            <pc:docMk/>
            <pc:sldMk cId="957495863" sldId="2146846202"/>
            <ac:spMk id="56" creationId="{B48A0358-33AD-D0EE-9B25-67CD2B9F42CC}"/>
          </ac:spMkLst>
        </pc:spChg>
        <pc:spChg chg="mod">
          <ac:chgData name="Karolina Guillen" userId="c1c08796-a0be-47c6-af52-5d31fd96ec50" providerId="ADAL" clId="{EF1E4621-F451-4531-BA28-BA71B2D7FBFA}" dt="2026-03-26T13:54:35.051" v="2931" actId="2711"/>
          <ac:spMkLst>
            <pc:docMk/>
            <pc:sldMk cId="957495863" sldId="2146846202"/>
            <ac:spMk id="59" creationId="{B5670E0C-6127-39F6-A370-4EA3F0F0A854}"/>
          </ac:spMkLst>
        </pc:spChg>
        <pc:grpChg chg="mod">
          <ac:chgData name="Karolina Guillen" userId="c1c08796-a0be-47c6-af52-5d31fd96ec50" providerId="ADAL" clId="{EF1E4621-F451-4531-BA28-BA71B2D7FBFA}" dt="2026-03-25T19:50:11.596" v="2903" actId="552"/>
          <ac:grpSpMkLst>
            <pc:docMk/>
            <pc:sldMk cId="957495863" sldId="2146846202"/>
            <ac:grpSpMk id="3" creationId="{A956E5DC-DFEF-7E1C-8885-7A4BFAF88856}"/>
          </ac:grpSpMkLst>
        </pc:grpChg>
        <pc:grpChg chg="add mod">
          <ac:chgData name="Karolina Guillen" userId="c1c08796-a0be-47c6-af52-5d31fd96ec50" providerId="ADAL" clId="{EF1E4621-F451-4531-BA28-BA71B2D7FBFA}" dt="2026-03-25T19:49:45.574" v="2900" actId="1035"/>
          <ac:grpSpMkLst>
            <pc:docMk/>
            <pc:sldMk cId="957495863" sldId="2146846202"/>
            <ac:grpSpMk id="28" creationId="{6446DBFF-5509-DB10-93E8-D9EC2E8BAC38}"/>
          </ac:grpSpMkLst>
        </pc:grpChg>
        <pc:grpChg chg="mod">
          <ac:chgData name="Karolina Guillen" userId="c1c08796-a0be-47c6-af52-5d31fd96ec50" providerId="ADAL" clId="{EF1E4621-F451-4531-BA28-BA71B2D7FBFA}" dt="2026-03-25T19:49:53.800" v="2902" actId="1038"/>
          <ac:grpSpMkLst>
            <pc:docMk/>
            <pc:sldMk cId="957495863" sldId="2146846202"/>
            <ac:grpSpMk id="31" creationId="{46261A1D-65E8-3745-9680-91BDACB5367D}"/>
          </ac:grpSpMkLst>
        </pc:grpChg>
        <pc:grpChg chg="add mod">
          <ac:chgData name="Karolina Guillen" userId="c1c08796-a0be-47c6-af52-5d31fd96ec50" providerId="ADAL" clId="{EF1E4621-F451-4531-BA28-BA71B2D7FBFA}" dt="2026-03-25T19:50:11.596" v="2903" actId="552"/>
          <ac:grpSpMkLst>
            <pc:docMk/>
            <pc:sldMk cId="957495863" sldId="2146846202"/>
            <ac:grpSpMk id="33" creationId="{87E24A9C-3213-EBDA-0EDA-841EEEEC960B}"/>
          </ac:grpSpMkLst>
        </pc:grpChg>
        <pc:grpChg chg="mod">
          <ac:chgData name="Karolina Guillen" userId="c1c08796-a0be-47c6-af52-5d31fd96ec50" providerId="ADAL" clId="{EF1E4621-F451-4531-BA28-BA71B2D7FBFA}" dt="2026-03-25T19:49:53.800" v="2902" actId="1038"/>
          <ac:grpSpMkLst>
            <pc:docMk/>
            <pc:sldMk cId="957495863" sldId="2146846202"/>
            <ac:grpSpMk id="40" creationId="{DCBB43E9-6BF0-46E0-B7F5-BA5063CF2CDA}"/>
          </ac:grpSpMkLst>
        </pc:grpChg>
        <pc:grpChg chg="mod">
          <ac:chgData name="Karolina Guillen" userId="c1c08796-a0be-47c6-af52-5d31fd96ec50" providerId="ADAL" clId="{EF1E4621-F451-4531-BA28-BA71B2D7FBFA}" dt="2026-03-25T19:49:53.800" v="2902" actId="1038"/>
          <ac:grpSpMkLst>
            <pc:docMk/>
            <pc:sldMk cId="957495863" sldId="2146846202"/>
            <ac:grpSpMk id="48" creationId="{B3B4C326-B011-2EE5-8660-63C698F1C42D}"/>
          </ac:grpSpMkLst>
        </pc:grpChg>
        <pc:grpChg chg="mod">
          <ac:chgData name="Karolina Guillen" userId="c1c08796-a0be-47c6-af52-5d31fd96ec50" providerId="ADAL" clId="{EF1E4621-F451-4531-BA28-BA71B2D7FBFA}" dt="2026-03-25T19:50:11.596" v="2903" actId="552"/>
          <ac:grpSpMkLst>
            <pc:docMk/>
            <pc:sldMk cId="957495863" sldId="2146846202"/>
            <ac:grpSpMk id="52" creationId="{7E02E6D9-304E-2F88-F3B8-6A8F76D6FF07}"/>
          </ac:grpSpMkLst>
        </pc:grpChg>
        <pc:picChg chg="add mod topLvl">
          <ac:chgData name="Karolina Guillen" userId="c1c08796-a0be-47c6-af52-5d31fd96ec50" providerId="ADAL" clId="{EF1E4621-F451-4531-BA28-BA71B2D7FBFA}" dt="2026-03-27T14:45:35.443" v="3516" actId="553"/>
          <ac:picMkLst>
            <pc:docMk/>
            <pc:sldMk cId="957495863" sldId="2146846202"/>
            <ac:picMk id="8" creationId="{4C8F3554-2249-5D99-53AA-62EA07E2477E}"/>
          </ac:picMkLst>
        </pc:picChg>
        <pc:picChg chg="add mod topLvl">
          <ac:chgData name="Karolina Guillen" userId="c1c08796-a0be-47c6-af52-5d31fd96ec50" providerId="ADAL" clId="{EF1E4621-F451-4531-BA28-BA71B2D7FBFA}" dt="2026-03-25T19:31:54.112" v="2719"/>
          <ac:picMkLst>
            <pc:docMk/>
            <pc:sldMk cId="957495863" sldId="2146846202"/>
            <ac:picMk id="9" creationId="{3D72D26E-24C8-B658-A7F2-D9B82B0DA433}"/>
          </ac:picMkLst>
        </pc:picChg>
        <pc:picChg chg="add mod ord topLvl">
          <ac:chgData name="Karolina Guillen" userId="c1c08796-a0be-47c6-af52-5d31fd96ec50" providerId="ADAL" clId="{EF1E4621-F451-4531-BA28-BA71B2D7FBFA}" dt="2026-03-27T14:45:28.247" v="3515" actId="167"/>
          <ac:picMkLst>
            <pc:docMk/>
            <pc:sldMk cId="957495863" sldId="2146846202"/>
            <ac:picMk id="10" creationId="{64BCFC0E-3B7D-F04B-FC2B-B3DAA30DAEFF}"/>
          </ac:picMkLst>
        </pc:picChg>
        <pc:picChg chg="add mod ord topLvl">
          <ac:chgData name="Karolina Guillen" userId="c1c08796-a0be-47c6-af52-5d31fd96ec50" providerId="ADAL" clId="{EF1E4621-F451-4531-BA28-BA71B2D7FBFA}" dt="2026-03-27T14:45:06.992" v="3512" actId="167"/>
          <ac:picMkLst>
            <pc:docMk/>
            <pc:sldMk cId="957495863" sldId="2146846202"/>
            <ac:picMk id="11" creationId="{723BC039-F4ED-644D-7CC9-BDED624B653B}"/>
          </ac:picMkLst>
        </pc:picChg>
        <pc:picChg chg="add mod">
          <ac:chgData name="Karolina Guillen" userId="c1c08796-a0be-47c6-af52-5d31fd96ec50" providerId="ADAL" clId="{EF1E4621-F451-4531-BA28-BA71B2D7FBFA}" dt="2026-03-25T19:39:58.807" v="2749"/>
          <ac:picMkLst>
            <pc:docMk/>
            <pc:sldMk cId="957495863" sldId="2146846202"/>
            <ac:picMk id="12" creationId="{FE1EB4AA-2DFB-9721-2C59-BF064F6F94DE}"/>
          </ac:picMkLst>
        </pc:picChg>
        <pc:picChg chg="add mod topLvl">
          <ac:chgData name="Karolina Guillen" userId="c1c08796-a0be-47c6-af52-5d31fd96ec50" providerId="ADAL" clId="{EF1E4621-F451-4531-BA28-BA71B2D7FBFA}" dt="2026-03-25T19:35:13.561" v="2731"/>
          <ac:picMkLst>
            <pc:docMk/>
            <pc:sldMk cId="957495863" sldId="2146846202"/>
            <ac:picMk id="13" creationId="{59033466-8417-1CE5-AC8D-89061411F974}"/>
          </ac:picMkLst>
        </pc:picChg>
        <pc:picChg chg="add mod topLvl">
          <ac:chgData name="Karolina Guillen" userId="c1c08796-a0be-47c6-af52-5d31fd96ec50" providerId="ADAL" clId="{EF1E4621-F451-4531-BA28-BA71B2D7FBFA}" dt="2026-03-25T19:36:38.874" v="2736"/>
          <ac:picMkLst>
            <pc:docMk/>
            <pc:sldMk cId="957495863" sldId="2146846202"/>
            <ac:picMk id="16" creationId="{36E7B351-37C2-8C45-F9E9-29FE95DF8284}"/>
          </ac:picMkLst>
        </pc:picChg>
        <pc:picChg chg="add mod topLvl">
          <ac:chgData name="Karolina Guillen" userId="c1c08796-a0be-47c6-af52-5d31fd96ec50" providerId="ADAL" clId="{EF1E4621-F451-4531-BA28-BA71B2D7FBFA}" dt="2026-03-25T19:38:07.176" v="2741"/>
          <ac:picMkLst>
            <pc:docMk/>
            <pc:sldMk cId="957495863" sldId="2146846202"/>
            <ac:picMk id="17" creationId="{1192ABD8-AB30-0925-E23B-6670B25BCF48}"/>
          </ac:picMkLst>
        </pc:picChg>
        <pc:picChg chg="add mod topLvl">
          <ac:chgData name="Karolina Guillen" userId="c1c08796-a0be-47c6-af52-5d31fd96ec50" providerId="ADAL" clId="{EF1E4621-F451-4531-BA28-BA71B2D7FBFA}" dt="2026-03-25T19:30:47.410" v="2714"/>
          <ac:picMkLst>
            <pc:docMk/>
            <pc:sldMk cId="957495863" sldId="2146846202"/>
            <ac:picMk id="19" creationId="{5BC455B5-4E2E-CA08-567A-2EA04A751453}"/>
          </ac:picMkLst>
        </pc:picChg>
        <pc:picChg chg="mod">
          <ac:chgData name="Karolina Guillen" userId="c1c08796-a0be-47c6-af52-5d31fd96ec50" providerId="ADAL" clId="{EF1E4621-F451-4531-BA28-BA71B2D7FBFA}" dt="2026-03-27T14:45:35.443" v="3516" actId="553"/>
          <ac:picMkLst>
            <pc:docMk/>
            <pc:sldMk cId="957495863" sldId="2146846202"/>
            <ac:picMk id="21" creationId="{338FA138-57E4-A3B1-6EC4-78F1CD03BEAE}"/>
          </ac:picMkLst>
        </pc:picChg>
        <pc:picChg chg="add mod">
          <ac:chgData name="Karolina Guillen" userId="c1c08796-a0be-47c6-af52-5d31fd96ec50" providerId="ADAL" clId="{EF1E4621-F451-4531-BA28-BA71B2D7FBFA}" dt="2026-03-25T19:41:43.971" v="2754"/>
          <ac:picMkLst>
            <pc:docMk/>
            <pc:sldMk cId="957495863" sldId="2146846202"/>
            <ac:picMk id="25" creationId="{4641EA21-0E53-8F59-1B82-D077F8719546}"/>
          </ac:picMkLst>
        </pc:picChg>
        <pc:picChg chg="add mod">
          <ac:chgData name="Karolina Guillen" userId="c1c08796-a0be-47c6-af52-5d31fd96ec50" providerId="ADAL" clId="{EF1E4621-F451-4531-BA28-BA71B2D7FBFA}" dt="2026-03-25T19:41:56.713" v="2755"/>
          <ac:picMkLst>
            <pc:docMk/>
            <pc:sldMk cId="957495863" sldId="2146846202"/>
            <ac:picMk id="32" creationId="{AF3923F3-DB8B-8CBB-DDC8-D7BE911D71B4}"/>
          </ac:picMkLst>
        </pc:picChg>
      </pc:sldChg>
      <pc:sldChg chg="modSp mod ord">
        <pc:chgData name="Karolina Guillen" userId="c1c08796-a0be-47c6-af52-5d31fd96ec50" providerId="ADAL" clId="{EF1E4621-F451-4531-BA28-BA71B2D7FBFA}" dt="2026-03-26T14:01:21.546" v="2940" actId="12789"/>
        <pc:sldMkLst>
          <pc:docMk/>
          <pc:sldMk cId="788199258" sldId="2146846533"/>
        </pc:sldMkLst>
        <pc:spChg chg="mod">
          <ac:chgData name="Karolina Guillen" userId="c1c08796-a0be-47c6-af52-5d31fd96ec50" providerId="ADAL" clId="{EF1E4621-F451-4531-BA28-BA71B2D7FBFA}" dt="2026-03-26T13:53:45.013" v="2926" actId="2711"/>
          <ac:spMkLst>
            <pc:docMk/>
            <pc:sldMk cId="788199258" sldId="2146846533"/>
            <ac:spMk id="5" creationId="{FEE7C059-7894-6C56-7F26-3AC6F9DA3599}"/>
          </ac:spMkLst>
        </pc:spChg>
        <pc:spChg chg="mod">
          <ac:chgData name="Karolina Guillen" userId="c1c08796-a0be-47c6-af52-5d31fd96ec50" providerId="ADAL" clId="{EF1E4621-F451-4531-BA28-BA71B2D7FBFA}" dt="2026-03-26T14:01:21.546" v="2940" actId="12789"/>
          <ac:spMkLst>
            <pc:docMk/>
            <pc:sldMk cId="788199258" sldId="2146846533"/>
            <ac:spMk id="6" creationId="{FD08623A-BB34-0F86-B9AE-934FFA099544}"/>
          </ac:spMkLst>
        </pc:spChg>
        <pc:spChg chg="mod">
          <ac:chgData name="Karolina Guillen" userId="c1c08796-a0be-47c6-af52-5d31fd96ec50" providerId="ADAL" clId="{EF1E4621-F451-4531-BA28-BA71B2D7FBFA}" dt="2026-03-26T13:53:45.013" v="2926" actId="2711"/>
          <ac:spMkLst>
            <pc:docMk/>
            <pc:sldMk cId="788199258" sldId="2146846533"/>
            <ac:spMk id="7" creationId="{56A5D0E4-C507-F444-0F19-64EAA95099B9}"/>
          </ac:spMkLst>
        </pc:spChg>
        <pc:spChg chg="mod">
          <ac:chgData name="Karolina Guillen" userId="c1c08796-a0be-47c6-af52-5d31fd96ec50" providerId="ADAL" clId="{EF1E4621-F451-4531-BA28-BA71B2D7FBFA}" dt="2026-03-26T13:53:45.013" v="2926" actId="2711"/>
          <ac:spMkLst>
            <pc:docMk/>
            <pc:sldMk cId="788199258" sldId="2146846533"/>
            <ac:spMk id="9" creationId="{9C4F9EE0-27D8-CA9B-0C14-A688A6A40587}"/>
          </ac:spMkLst>
        </pc:spChg>
        <pc:spChg chg="mod">
          <ac:chgData name="Karolina Guillen" userId="c1c08796-a0be-47c6-af52-5d31fd96ec50" providerId="ADAL" clId="{EF1E4621-F451-4531-BA28-BA71B2D7FBFA}" dt="2026-03-26T13:53:45.013" v="2926" actId="2711"/>
          <ac:spMkLst>
            <pc:docMk/>
            <pc:sldMk cId="788199258" sldId="2146846533"/>
            <ac:spMk id="11" creationId="{4F30FFA1-C997-D909-6C15-C6FD0930BF0A}"/>
          </ac:spMkLst>
        </pc:spChg>
        <pc:spChg chg="mod">
          <ac:chgData name="Karolina Guillen" userId="c1c08796-a0be-47c6-af52-5d31fd96ec50" providerId="ADAL" clId="{EF1E4621-F451-4531-BA28-BA71B2D7FBFA}" dt="2026-03-26T14:01:21.546" v="2940" actId="12789"/>
          <ac:spMkLst>
            <pc:docMk/>
            <pc:sldMk cId="788199258" sldId="2146846533"/>
            <ac:spMk id="12" creationId="{C8265EBC-1474-88DA-149D-11FFF14070D6}"/>
          </ac:spMkLst>
        </pc:spChg>
        <pc:spChg chg="mod">
          <ac:chgData name="Karolina Guillen" userId="c1c08796-a0be-47c6-af52-5d31fd96ec50" providerId="ADAL" clId="{EF1E4621-F451-4531-BA28-BA71B2D7FBFA}" dt="2026-03-26T13:53:45.013" v="2926" actId="2711"/>
          <ac:spMkLst>
            <pc:docMk/>
            <pc:sldMk cId="788199258" sldId="2146846533"/>
            <ac:spMk id="13" creationId="{DBE10395-224B-A01E-79A7-A11CDC943546}"/>
          </ac:spMkLst>
        </pc:spChg>
        <pc:spChg chg="mod">
          <ac:chgData name="Karolina Guillen" userId="c1c08796-a0be-47c6-af52-5d31fd96ec50" providerId="ADAL" clId="{EF1E4621-F451-4531-BA28-BA71B2D7FBFA}" dt="2026-03-26T13:53:45.013" v="2926" actId="2711"/>
          <ac:spMkLst>
            <pc:docMk/>
            <pc:sldMk cId="788199258" sldId="2146846533"/>
            <ac:spMk id="14" creationId="{DB38C65D-7440-B316-1051-302FB8D1B1CE}"/>
          </ac:spMkLst>
        </pc:spChg>
        <pc:picChg chg="mod">
          <ac:chgData name="Karolina Guillen" userId="c1c08796-a0be-47c6-af52-5d31fd96ec50" providerId="ADAL" clId="{EF1E4621-F451-4531-BA28-BA71B2D7FBFA}" dt="2026-03-26T13:53:45.013" v="2926" actId="2711"/>
          <ac:picMkLst>
            <pc:docMk/>
            <pc:sldMk cId="788199258" sldId="2146846533"/>
            <ac:picMk id="2" creationId="{70E05DD6-95DF-10F0-2BA6-00288EA8F18C}"/>
          </ac:picMkLst>
        </pc:picChg>
        <pc:picChg chg="mod">
          <ac:chgData name="Karolina Guillen" userId="c1c08796-a0be-47c6-af52-5d31fd96ec50" providerId="ADAL" clId="{EF1E4621-F451-4531-BA28-BA71B2D7FBFA}" dt="2026-03-26T13:53:45.013" v="2926" actId="2711"/>
          <ac:picMkLst>
            <pc:docMk/>
            <pc:sldMk cId="788199258" sldId="2146846533"/>
            <ac:picMk id="3" creationId="{D56F52D0-2F2E-4887-6635-7C30CB6F0C60}"/>
          </ac:picMkLst>
        </pc:picChg>
        <pc:picChg chg="mod">
          <ac:chgData name="Karolina Guillen" userId="c1c08796-a0be-47c6-af52-5d31fd96ec50" providerId="ADAL" clId="{EF1E4621-F451-4531-BA28-BA71B2D7FBFA}" dt="2026-03-26T13:53:45.013" v="2926" actId="2711"/>
          <ac:picMkLst>
            <pc:docMk/>
            <pc:sldMk cId="788199258" sldId="2146846533"/>
            <ac:picMk id="18" creationId="{9D34F4BA-7334-5C03-2C53-A4386726EB87}"/>
          </ac:picMkLst>
        </pc:picChg>
      </pc:sldChg>
      <pc:sldChg chg="addSp delSp modSp mod">
        <pc:chgData name="Karolina Guillen" userId="c1c08796-a0be-47c6-af52-5d31fd96ec50" providerId="ADAL" clId="{EF1E4621-F451-4531-BA28-BA71B2D7FBFA}" dt="2026-03-26T14:48:59.555" v="3495" actId="207"/>
        <pc:sldMkLst>
          <pc:docMk/>
          <pc:sldMk cId="2987732408" sldId="2147327038"/>
        </pc:sldMkLst>
        <pc:spChg chg="mod">
          <ac:chgData name="Karolina Guillen" userId="c1c08796-a0be-47c6-af52-5d31fd96ec50" providerId="ADAL" clId="{EF1E4621-F451-4531-BA28-BA71B2D7FBFA}" dt="2026-03-26T14:48:59.555" v="3495" actId="207"/>
          <ac:spMkLst>
            <pc:docMk/>
            <pc:sldMk cId="2987732408" sldId="2147327038"/>
            <ac:spMk id="4" creationId="{1BF894CE-5EB9-4BB3-F6C7-477E37F6A6AA}"/>
          </ac:spMkLst>
        </pc:spChg>
        <pc:spChg chg="mod">
          <ac:chgData name="Karolina Guillen" userId="c1c08796-a0be-47c6-af52-5d31fd96ec50" providerId="ADAL" clId="{EF1E4621-F451-4531-BA28-BA71B2D7FBFA}" dt="2026-03-26T13:54:19.781" v="2929" actId="2711"/>
          <ac:spMkLst>
            <pc:docMk/>
            <pc:sldMk cId="2987732408" sldId="2147327038"/>
            <ac:spMk id="5" creationId="{BDE1BC5F-BB63-0916-3A60-3B803226C478}"/>
          </ac:spMkLst>
        </pc:spChg>
        <pc:spChg chg="mod">
          <ac:chgData name="Karolina Guillen" userId="c1c08796-a0be-47c6-af52-5d31fd96ec50" providerId="ADAL" clId="{EF1E4621-F451-4531-BA28-BA71B2D7FBFA}" dt="2026-03-26T13:54:19.781" v="2929" actId="2711"/>
          <ac:spMkLst>
            <pc:docMk/>
            <pc:sldMk cId="2987732408" sldId="2147327038"/>
            <ac:spMk id="15" creationId="{C915D206-8F46-0075-607A-B5E038D88BD1}"/>
          </ac:spMkLst>
        </pc:spChg>
        <pc:spChg chg="mod topLvl">
          <ac:chgData name="Karolina Guillen" userId="c1c08796-a0be-47c6-af52-5d31fd96ec50" providerId="ADAL" clId="{EF1E4621-F451-4531-BA28-BA71B2D7FBFA}" dt="2026-03-26T13:54:19.781" v="2929" actId="2711"/>
          <ac:spMkLst>
            <pc:docMk/>
            <pc:sldMk cId="2987732408" sldId="2147327038"/>
            <ac:spMk id="16" creationId="{5C01BBF0-F779-99FD-68A7-9CCE62A8627D}"/>
          </ac:spMkLst>
        </pc:spChg>
        <pc:spChg chg="mod topLvl">
          <ac:chgData name="Karolina Guillen" userId="c1c08796-a0be-47c6-af52-5d31fd96ec50" providerId="ADAL" clId="{EF1E4621-F451-4531-BA28-BA71B2D7FBFA}" dt="2026-03-26T13:54:19.781" v="2929" actId="2711"/>
          <ac:spMkLst>
            <pc:docMk/>
            <pc:sldMk cId="2987732408" sldId="2147327038"/>
            <ac:spMk id="17" creationId="{1D9E2072-E27E-CF40-83C7-355AAE91A5E6}"/>
          </ac:spMkLst>
        </pc:spChg>
        <pc:spChg chg="mod">
          <ac:chgData name="Karolina Guillen" userId="c1c08796-a0be-47c6-af52-5d31fd96ec50" providerId="ADAL" clId="{EF1E4621-F451-4531-BA28-BA71B2D7FBFA}" dt="2026-03-26T13:54:19.781" v="2929" actId="2711"/>
          <ac:spMkLst>
            <pc:docMk/>
            <pc:sldMk cId="2987732408" sldId="2147327038"/>
            <ac:spMk id="23" creationId="{B37E2B39-797B-B5EF-BDED-28B7FF9D1BA3}"/>
          </ac:spMkLst>
        </pc:spChg>
        <pc:spChg chg="mod">
          <ac:chgData name="Karolina Guillen" userId="c1c08796-a0be-47c6-af52-5d31fd96ec50" providerId="ADAL" clId="{EF1E4621-F451-4531-BA28-BA71B2D7FBFA}" dt="2026-03-26T13:54:19.781" v="2929" actId="2711"/>
          <ac:spMkLst>
            <pc:docMk/>
            <pc:sldMk cId="2987732408" sldId="2147327038"/>
            <ac:spMk id="24" creationId="{F038D8D4-2D9E-F934-2898-6DAC6ECEADB7}"/>
          </ac:spMkLst>
        </pc:spChg>
        <pc:spChg chg="add mod ord">
          <ac:chgData name="Karolina Guillen" userId="c1c08796-a0be-47c6-af52-5d31fd96ec50" providerId="ADAL" clId="{EF1E4621-F451-4531-BA28-BA71B2D7FBFA}" dt="2026-03-26T14:01:39.990" v="2943" actId="12789"/>
          <ac:spMkLst>
            <pc:docMk/>
            <pc:sldMk cId="2987732408" sldId="2147327038"/>
            <ac:spMk id="25" creationId="{BBC80404-AD6A-8E8F-2BA9-CAA7A6E7E8F3}"/>
          </ac:spMkLst>
        </pc:spChg>
        <pc:spChg chg="add mod">
          <ac:chgData name="Karolina Guillen" userId="c1c08796-a0be-47c6-af52-5d31fd96ec50" providerId="ADAL" clId="{EF1E4621-F451-4531-BA28-BA71B2D7FBFA}" dt="2026-03-26T13:54:19.781" v="2929" actId="2711"/>
          <ac:spMkLst>
            <pc:docMk/>
            <pc:sldMk cId="2987732408" sldId="2147327038"/>
            <ac:spMk id="26" creationId="{D94E173C-5CD6-8E1F-3A0C-5362B5DE022B}"/>
          </ac:spMkLst>
        </pc:spChg>
        <pc:grpChg chg="add mod">
          <ac:chgData name="Karolina Guillen" userId="c1c08796-a0be-47c6-af52-5d31fd96ec50" providerId="ADAL" clId="{EF1E4621-F451-4531-BA28-BA71B2D7FBFA}" dt="2026-03-25T17:53:10.760" v="1204" actId="1076"/>
          <ac:grpSpMkLst>
            <pc:docMk/>
            <pc:sldMk cId="2987732408" sldId="2147327038"/>
            <ac:grpSpMk id="10" creationId="{B8CF281B-8406-4281-B7D3-FA5F2DD60744}"/>
          </ac:grpSpMkLst>
        </pc:grpChg>
        <pc:picChg chg="mod">
          <ac:chgData name="Karolina Guillen" userId="c1c08796-a0be-47c6-af52-5d31fd96ec50" providerId="ADAL" clId="{EF1E4621-F451-4531-BA28-BA71B2D7FBFA}" dt="2026-03-25T19:39:04" v="2744"/>
          <ac:picMkLst>
            <pc:docMk/>
            <pc:sldMk cId="2987732408" sldId="2147327038"/>
            <ac:picMk id="11" creationId="{A9F7B29B-4451-EBB4-AC26-50E412B9CAD5}"/>
          </ac:picMkLst>
        </pc:picChg>
        <pc:picChg chg="mod">
          <ac:chgData name="Karolina Guillen" userId="c1c08796-a0be-47c6-af52-5d31fd96ec50" providerId="ADAL" clId="{EF1E4621-F451-4531-BA28-BA71B2D7FBFA}" dt="2026-03-25T19:39:32.212" v="2746"/>
          <ac:picMkLst>
            <pc:docMk/>
            <pc:sldMk cId="2987732408" sldId="2147327038"/>
            <ac:picMk id="20" creationId="{4B4C8A00-13AB-08F7-BD89-E8319BFD1462}"/>
          </ac:picMkLst>
        </pc:picChg>
        <pc:picChg chg="mod ord">
          <ac:chgData name="Karolina Guillen" userId="c1c08796-a0be-47c6-af52-5d31fd96ec50" providerId="ADAL" clId="{EF1E4621-F451-4531-BA28-BA71B2D7FBFA}" dt="2026-03-25T19:39:39.797" v="2747"/>
          <ac:picMkLst>
            <pc:docMk/>
            <pc:sldMk cId="2987732408" sldId="2147327038"/>
            <ac:picMk id="21" creationId="{C55C0E5A-1C81-EBF6-107F-AB5095659345}"/>
          </ac:picMkLst>
        </pc:picChg>
        <pc:picChg chg="mod">
          <ac:chgData name="Karolina Guillen" userId="c1c08796-a0be-47c6-af52-5d31fd96ec50" providerId="ADAL" clId="{EF1E4621-F451-4531-BA28-BA71B2D7FBFA}" dt="2026-03-25T19:39:43.477" v="2748"/>
          <ac:picMkLst>
            <pc:docMk/>
            <pc:sldMk cId="2987732408" sldId="2147327038"/>
            <ac:picMk id="22" creationId="{55CFD6C3-15FB-1E0B-ADC2-2FCDC0A97FCA}"/>
          </ac:picMkLst>
        </pc:picChg>
      </pc:sldChg>
      <pc:sldChg chg="addSp delSp modSp mod ord">
        <pc:chgData name="Karolina Guillen" userId="c1c08796-a0be-47c6-af52-5d31fd96ec50" providerId="ADAL" clId="{EF1E4621-F451-4531-BA28-BA71B2D7FBFA}" dt="2026-03-26T14:00:59.566" v="2936" actId="12789"/>
        <pc:sldMkLst>
          <pc:docMk/>
          <pc:sldMk cId="587042718" sldId="2147376342"/>
        </pc:sldMkLst>
        <pc:spChg chg="mod">
          <ac:chgData name="Karolina Guillen" userId="c1c08796-a0be-47c6-af52-5d31fd96ec50" providerId="ADAL" clId="{EF1E4621-F451-4531-BA28-BA71B2D7FBFA}" dt="2026-03-26T14:00:59.566" v="2936" actId="12789"/>
          <ac:spMkLst>
            <pc:docMk/>
            <pc:sldMk cId="587042718" sldId="2147376342"/>
            <ac:spMk id="2" creationId="{FF079BA6-376F-483C-5332-6B58E7A271B4}"/>
          </ac:spMkLst>
        </pc:spChg>
        <pc:spChg chg="mod">
          <ac:chgData name="Karolina Guillen" userId="c1c08796-a0be-47c6-af52-5d31fd96ec50" providerId="ADAL" clId="{EF1E4621-F451-4531-BA28-BA71B2D7FBFA}" dt="2026-03-26T13:53:16.792" v="2923" actId="2711"/>
          <ac:spMkLst>
            <pc:docMk/>
            <pc:sldMk cId="587042718" sldId="2147376342"/>
            <ac:spMk id="8" creationId="{A8968B52-A086-890E-681D-0EB4605BCCE0}"/>
          </ac:spMkLst>
        </pc:spChg>
        <pc:spChg chg="mod">
          <ac:chgData name="Karolina Guillen" userId="c1c08796-a0be-47c6-af52-5d31fd96ec50" providerId="ADAL" clId="{EF1E4621-F451-4531-BA28-BA71B2D7FBFA}" dt="2026-03-26T13:53:16.792" v="2923" actId="2711"/>
          <ac:spMkLst>
            <pc:docMk/>
            <pc:sldMk cId="587042718" sldId="2147376342"/>
            <ac:spMk id="10" creationId="{BD8F00CE-2E44-06D2-8434-17E20ADCC244}"/>
          </ac:spMkLst>
        </pc:spChg>
        <pc:spChg chg="mod">
          <ac:chgData name="Karolina Guillen" userId="c1c08796-a0be-47c6-af52-5d31fd96ec50" providerId="ADAL" clId="{EF1E4621-F451-4531-BA28-BA71B2D7FBFA}" dt="2026-03-25T14:47:53.954" v="355" actId="207"/>
          <ac:spMkLst>
            <pc:docMk/>
            <pc:sldMk cId="587042718" sldId="2147376342"/>
            <ac:spMk id="13" creationId="{C3FD23B2-DA36-30D4-40AF-77937A580389}"/>
          </ac:spMkLst>
        </pc:spChg>
        <pc:spChg chg="mod">
          <ac:chgData name="Karolina Guillen" userId="c1c08796-a0be-47c6-af52-5d31fd96ec50" providerId="ADAL" clId="{EF1E4621-F451-4531-BA28-BA71B2D7FBFA}" dt="2026-03-26T13:53:16.792" v="2923" actId="2711"/>
          <ac:spMkLst>
            <pc:docMk/>
            <pc:sldMk cId="587042718" sldId="2147376342"/>
            <ac:spMk id="15" creationId="{375B2382-5037-50F4-C9D8-878B1ECA8ACA}"/>
          </ac:spMkLst>
        </pc:spChg>
        <pc:spChg chg="mod">
          <ac:chgData name="Karolina Guillen" userId="c1c08796-a0be-47c6-af52-5d31fd96ec50" providerId="ADAL" clId="{EF1E4621-F451-4531-BA28-BA71B2D7FBFA}" dt="2026-03-26T13:53:16.792" v="2923" actId="2711"/>
          <ac:spMkLst>
            <pc:docMk/>
            <pc:sldMk cId="587042718" sldId="2147376342"/>
            <ac:spMk id="18" creationId="{831A0B95-FE99-8699-6F50-090E203F6E17}"/>
          </ac:spMkLst>
        </pc:spChg>
        <pc:spChg chg="mod">
          <ac:chgData name="Karolina Guillen" userId="c1c08796-a0be-47c6-af52-5d31fd96ec50" providerId="ADAL" clId="{EF1E4621-F451-4531-BA28-BA71B2D7FBFA}" dt="2026-03-26T13:53:16.792" v="2923" actId="2711"/>
          <ac:spMkLst>
            <pc:docMk/>
            <pc:sldMk cId="587042718" sldId="2147376342"/>
            <ac:spMk id="19" creationId="{4CF21320-7E52-89A7-7E2D-6CF9595858CD}"/>
          </ac:spMkLst>
        </pc:spChg>
        <pc:spChg chg="mod">
          <ac:chgData name="Karolina Guillen" userId="c1c08796-a0be-47c6-af52-5d31fd96ec50" providerId="ADAL" clId="{EF1E4621-F451-4531-BA28-BA71B2D7FBFA}" dt="2026-03-26T13:53:16.792" v="2923" actId="2711"/>
          <ac:spMkLst>
            <pc:docMk/>
            <pc:sldMk cId="587042718" sldId="2147376342"/>
            <ac:spMk id="20" creationId="{6209E5D7-CFA3-1ADB-4D2D-CF9CC7440DB2}"/>
          </ac:spMkLst>
        </pc:spChg>
        <pc:spChg chg="mod">
          <ac:chgData name="Karolina Guillen" userId="c1c08796-a0be-47c6-af52-5d31fd96ec50" providerId="ADAL" clId="{EF1E4621-F451-4531-BA28-BA71B2D7FBFA}" dt="2026-03-26T13:53:16.792" v="2923" actId="2711"/>
          <ac:spMkLst>
            <pc:docMk/>
            <pc:sldMk cId="587042718" sldId="2147376342"/>
            <ac:spMk id="22" creationId="{97E3AF1D-4352-C2E6-0C6C-2A06C7BC982B}"/>
          </ac:spMkLst>
        </pc:spChg>
        <pc:spChg chg="mod">
          <ac:chgData name="Karolina Guillen" userId="c1c08796-a0be-47c6-af52-5d31fd96ec50" providerId="ADAL" clId="{EF1E4621-F451-4531-BA28-BA71B2D7FBFA}" dt="2026-03-26T14:00:59.566" v="2936" actId="12789"/>
          <ac:spMkLst>
            <pc:docMk/>
            <pc:sldMk cId="587042718" sldId="2147376342"/>
            <ac:spMk id="23" creationId="{1E80B4D2-E444-9461-8A55-8E6363B36F0E}"/>
          </ac:spMkLst>
        </pc:spChg>
        <pc:spChg chg="add mod">
          <ac:chgData name="Karolina Guillen" userId="c1c08796-a0be-47c6-af52-5d31fd96ec50" providerId="ADAL" clId="{EF1E4621-F451-4531-BA28-BA71B2D7FBFA}" dt="2026-03-25T19:30:35.534" v="2713"/>
          <ac:spMkLst>
            <pc:docMk/>
            <pc:sldMk cId="587042718" sldId="2147376342"/>
            <ac:spMk id="27" creationId="{19CB9167-8334-E5E7-2BAA-B7964CFAA5A0}"/>
          </ac:spMkLst>
        </pc:spChg>
        <pc:spChg chg="mod">
          <ac:chgData name="Karolina Guillen" userId="c1c08796-a0be-47c6-af52-5d31fd96ec50" providerId="ADAL" clId="{EF1E4621-F451-4531-BA28-BA71B2D7FBFA}" dt="2026-03-26T13:53:16.792" v="2923" actId="2711"/>
          <ac:spMkLst>
            <pc:docMk/>
            <pc:sldMk cId="587042718" sldId="2147376342"/>
            <ac:spMk id="43" creationId="{26B49EC1-0FD2-FD22-CCE7-E65CDF8D9527}"/>
          </ac:spMkLst>
        </pc:spChg>
        <pc:spChg chg="mod">
          <ac:chgData name="Karolina Guillen" userId="c1c08796-a0be-47c6-af52-5d31fd96ec50" providerId="ADAL" clId="{EF1E4621-F451-4531-BA28-BA71B2D7FBFA}" dt="2026-03-26T13:53:16.792" v="2923" actId="2711"/>
          <ac:spMkLst>
            <pc:docMk/>
            <pc:sldMk cId="587042718" sldId="2147376342"/>
            <ac:spMk id="46" creationId="{E224E420-6F02-2673-B32D-38FD4F750E3E}"/>
          </ac:spMkLst>
        </pc:spChg>
        <pc:graphicFrameChg chg="mod">
          <ac:chgData name="Karolina Guillen" userId="c1c08796-a0be-47c6-af52-5d31fd96ec50" providerId="ADAL" clId="{EF1E4621-F451-4531-BA28-BA71B2D7FBFA}" dt="2026-03-25T14:48:38.078" v="363" actId="208"/>
          <ac:graphicFrameMkLst>
            <pc:docMk/>
            <pc:sldMk cId="587042718" sldId="2147376342"/>
            <ac:graphicFrameMk id="9" creationId="{9CD86550-B3F4-E35A-A025-C9013A56F8F7}"/>
          </ac:graphicFrameMkLst>
        </pc:graphicFrameChg>
        <pc:picChg chg="mod">
          <ac:chgData name="Karolina Guillen" userId="c1c08796-a0be-47c6-af52-5d31fd96ec50" providerId="ADAL" clId="{EF1E4621-F451-4531-BA28-BA71B2D7FBFA}" dt="2026-03-25T19:30:28.997" v="2712"/>
          <ac:picMkLst>
            <pc:docMk/>
            <pc:sldMk cId="587042718" sldId="2147376342"/>
            <ac:picMk id="24" creationId="{5A257C69-6FA6-A320-1E0C-512C18AB4F03}"/>
          </ac:picMkLst>
        </pc:picChg>
        <pc:cxnChg chg="add mod">
          <ac:chgData name="Karolina Guillen" userId="c1c08796-a0be-47c6-af52-5d31fd96ec50" providerId="ADAL" clId="{EF1E4621-F451-4531-BA28-BA71B2D7FBFA}" dt="2026-03-25T14:48:23.986" v="362" actId="14100"/>
          <ac:cxnSpMkLst>
            <pc:docMk/>
            <pc:sldMk cId="587042718" sldId="2147376342"/>
            <ac:cxnSpMk id="7" creationId="{7D0DDB09-2EAE-84F7-35C2-7B98E231AD8A}"/>
          </ac:cxnSpMkLst>
        </pc:cxnChg>
      </pc:sldChg>
      <pc:sldChg chg="addSp delSp modSp mod ord">
        <pc:chgData name="Karolina Guillen" userId="c1c08796-a0be-47c6-af52-5d31fd96ec50" providerId="ADAL" clId="{EF1E4621-F451-4531-BA28-BA71B2D7FBFA}" dt="2026-03-26T14:08:45.060" v="3178" actId="20577"/>
        <pc:sldMkLst>
          <pc:docMk/>
          <pc:sldMk cId="3768240526" sldId="2147376369"/>
        </pc:sldMkLst>
        <pc:spChg chg="mod">
          <ac:chgData name="Karolina Guillen" userId="c1c08796-a0be-47c6-af52-5d31fd96ec50" providerId="ADAL" clId="{EF1E4621-F451-4531-BA28-BA71B2D7FBFA}" dt="2026-03-26T14:01:06.600" v="2937" actId="12789"/>
          <ac:spMkLst>
            <pc:docMk/>
            <pc:sldMk cId="3768240526" sldId="2147376369"/>
            <ac:spMk id="4" creationId="{13AAF4EB-B7CB-3036-9066-B4AA0DF56695}"/>
          </ac:spMkLst>
        </pc:spChg>
        <pc:spChg chg="add mod">
          <ac:chgData name="Karolina Guillen" userId="c1c08796-a0be-47c6-af52-5d31fd96ec50" providerId="ADAL" clId="{EF1E4621-F451-4531-BA28-BA71B2D7FBFA}" dt="2026-03-25T19:31:45.247" v="2718"/>
          <ac:spMkLst>
            <pc:docMk/>
            <pc:sldMk cId="3768240526" sldId="2147376369"/>
            <ac:spMk id="9" creationId="{1F239D89-B15C-6EFE-4454-CD81B400E415}"/>
          </ac:spMkLst>
        </pc:spChg>
        <pc:spChg chg="mod">
          <ac:chgData name="Karolina Guillen" userId="c1c08796-a0be-47c6-af52-5d31fd96ec50" providerId="ADAL" clId="{EF1E4621-F451-4531-BA28-BA71B2D7FBFA}" dt="2026-03-26T13:53:26.086" v="2924" actId="2711"/>
          <ac:spMkLst>
            <pc:docMk/>
            <pc:sldMk cId="3768240526" sldId="2147376369"/>
            <ac:spMk id="12" creationId="{E310E5CD-1C3C-5ABF-D9DB-2772968B60F6}"/>
          </ac:spMkLst>
        </pc:spChg>
        <pc:spChg chg="mod">
          <ac:chgData name="Karolina Guillen" userId="c1c08796-a0be-47c6-af52-5d31fd96ec50" providerId="ADAL" clId="{EF1E4621-F451-4531-BA28-BA71B2D7FBFA}" dt="2026-03-26T14:08:45.060" v="3178" actId="20577"/>
          <ac:spMkLst>
            <pc:docMk/>
            <pc:sldMk cId="3768240526" sldId="2147376369"/>
            <ac:spMk id="21" creationId="{9D0E8665-6D2D-7862-C3CC-66DE876C9826}"/>
          </ac:spMkLst>
        </pc:spChg>
        <pc:spChg chg="mod">
          <ac:chgData name="Karolina Guillen" userId="c1c08796-a0be-47c6-af52-5d31fd96ec50" providerId="ADAL" clId="{EF1E4621-F451-4531-BA28-BA71B2D7FBFA}" dt="2026-03-26T13:53:26.086" v="2924" actId="2711"/>
          <ac:spMkLst>
            <pc:docMk/>
            <pc:sldMk cId="3768240526" sldId="2147376369"/>
            <ac:spMk id="23" creationId="{9FD9B321-9D2E-E253-182C-DEDB5CC410F8}"/>
          </ac:spMkLst>
        </pc:spChg>
        <pc:spChg chg="mod">
          <ac:chgData name="Karolina Guillen" userId="c1c08796-a0be-47c6-af52-5d31fd96ec50" providerId="ADAL" clId="{EF1E4621-F451-4531-BA28-BA71B2D7FBFA}" dt="2026-03-26T13:53:26.086" v="2924" actId="2711"/>
          <ac:spMkLst>
            <pc:docMk/>
            <pc:sldMk cId="3768240526" sldId="2147376369"/>
            <ac:spMk id="43" creationId="{54E907D7-9253-FF72-2BB1-C37965C14554}"/>
          </ac:spMkLst>
        </pc:spChg>
        <pc:spChg chg="mod">
          <ac:chgData name="Karolina Guillen" userId="c1c08796-a0be-47c6-af52-5d31fd96ec50" providerId="ADAL" clId="{EF1E4621-F451-4531-BA28-BA71B2D7FBFA}" dt="2026-03-26T13:53:26.086" v="2924" actId="2711"/>
          <ac:spMkLst>
            <pc:docMk/>
            <pc:sldMk cId="3768240526" sldId="2147376369"/>
            <ac:spMk id="50" creationId="{70AC9797-3BE8-D19D-70D0-7D191FAFE29D}"/>
          </ac:spMkLst>
        </pc:spChg>
        <pc:spChg chg="mod">
          <ac:chgData name="Karolina Guillen" userId="c1c08796-a0be-47c6-af52-5d31fd96ec50" providerId="ADAL" clId="{EF1E4621-F451-4531-BA28-BA71B2D7FBFA}" dt="2026-03-26T13:53:26.086" v="2924" actId="2711"/>
          <ac:spMkLst>
            <pc:docMk/>
            <pc:sldMk cId="3768240526" sldId="2147376369"/>
            <ac:spMk id="61" creationId="{B9CCF55E-9670-2DAF-5BB8-AF3771C23611}"/>
          </ac:spMkLst>
        </pc:spChg>
        <pc:spChg chg="mod">
          <ac:chgData name="Karolina Guillen" userId="c1c08796-a0be-47c6-af52-5d31fd96ec50" providerId="ADAL" clId="{EF1E4621-F451-4531-BA28-BA71B2D7FBFA}" dt="2026-03-26T13:53:26.086" v="2924" actId="2711"/>
          <ac:spMkLst>
            <pc:docMk/>
            <pc:sldMk cId="3768240526" sldId="2147376369"/>
            <ac:spMk id="63" creationId="{D6CD46EE-1AC8-3E0E-2309-49AE26B65959}"/>
          </ac:spMkLst>
        </pc:spChg>
        <pc:spChg chg="mod">
          <ac:chgData name="Karolina Guillen" userId="c1c08796-a0be-47c6-af52-5d31fd96ec50" providerId="ADAL" clId="{EF1E4621-F451-4531-BA28-BA71B2D7FBFA}" dt="2026-03-26T13:53:26.086" v="2924" actId="2711"/>
          <ac:spMkLst>
            <pc:docMk/>
            <pc:sldMk cId="3768240526" sldId="2147376369"/>
            <ac:spMk id="133" creationId="{8A7998E4-B96E-E41E-3BCD-3377ABB4E671}"/>
          </ac:spMkLst>
        </pc:spChg>
        <pc:spChg chg="mod">
          <ac:chgData name="Karolina Guillen" userId="c1c08796-a0be-47c6-af52-5d31fd96ec50" providerId="ADAL" clId="{EF1E4621-F451-4531-BA28-BA71B2D7FBFA}" dt="2026-03-26T13:53:26.086" v="2924" actId="2711"/>
          <ac:spMkLst>
            <pc:docMk/>
            <pc:sldMk cId="3768240526" sldId="2147376369"/>
            <ac:spMk id="145" creationId="{F50A18A3-128B-CFA1-F758-9286CCC64F64}"/>
          </ac:spMkLst>
        </pc:spChg>
        <pc:spChg chg="mod">
          <ac:chgData name="Karolina Guillen" userId="c1c08796-a0be-47c6-af52-5d31fd96ec50" providerId="ADAL" clId="{EF1E4621-F451-4531-BA28-BA71B2D7FBFA}" dt="2026-03-26T13:53:26.086" v="2924" actId="2711"/>
          <ac:spMkLst>
            <pc:docMk/>
            <pc:sldMk cId="3768240526" sldId="2147376369"/>
            <ac:spMk id="146" creationId="{2149B940-E721-55F0-91DC-CE57477E25E7}"/>
          </ac:spMkLst>
        </pc:spChg>
        <pc:spChg chg="mod">
          <ac:chgData name="Karolina Guillen" userId="c1c08796-a0be-47c6-af52-5d31fd96ec50" providerId="ADAL" clId="{EF1E4621-F451-4531-BA28-BA71B2D7FBFA}" dt="2026-03-26T13:53:26.086" v="2924" actId="2711"/>
          <ac:spMkLst>
            <pc:docMk/>
            <pc:sldMk cId="3768240526" sldId="2147376369"/>
            <ac:spMk id="155" creationId="{9516EC40-B4DE-4CDD-4B55-C41D9AE8DDC5}"/>
          </ac:spMkLst>
        </pc:spChg>
        <pc:picChg chg="mod">
          <ac:chgData name="Karolina Guillen" userId="c1c08796-a0be-47c6-af52-5d31fd96ec50" providerId="ADAL" clId="{EF1E4621-F451-4531-BA28-BA71B2D7FBFA}" dt="2026-03-25T19:31:39.647" v="2717"/>
          <ac:picMkLst>
            <pc:docMk/>
            <pc:sldMk cId="3768240526" sldId="2147376369"/>
            <ac:picMk id="2" creationId="{A8C4CF87-FB59-0D33-158B-4D1E4CFEC66A}"/>
          </ac:picMkLst>
        </pc:picChg>
        <pc:picChg chg="add mod">
          <ac:chgData name="Karolina Guillen" userId="c1c08796-a0be-47c6-af52-5d31fd96ec50" providerId="ADAL" clId="{EF1E4621-F451-4531-BA28-BA71B2D7FBFA}" dt="2026-03-25T16:56:02.024" v="550"/>
          <ac:picMkLst>
            <pc:docMk/>
            <pc:sldMk cId="3768240526" sldId="2147376369"/>
            <ac:picMk id="5" creationId="{35F12AD9-77B8-9463-6F82-A0FCC9D013EC}"/>
          </ac:picMkLst>
        </pc:picChg>
        <pc:picChg chg="add mod">
          <ac:chgData name="Karolina Guillen" userId="c1c08796-a0be-47c6-af52-5d31fd96ec50" providerId="ADAL" clId="{EF1E4621-F451-4531-BA28-BA71B2D7FBFA}" dt="2026-03-25T16:56:02.024" v="550"/>
          <ac:picMkLst>
            <pc:docMk/>
            <pc:sldMk cId="3768240526" sldId="2147376369"/>
            <ac:picMk id="7" creationId="{3C2AD45B-4DEC-D37C-C753-E86872129808}"/>
          </ac:picMkLst>
        </pc:picChg>
      </pc:sldChg>
      <pc:sldChg chg="addSp delSp modSp add mod ord">
        <pc:chgData name="Karolina Guillen" userId="c1c08796-a0be-47c6-af52-5d31fd96ec50" providerId="ADAL" clId="{EF1E4621-F451-4531-BA28-BA71B2D7FBFA}" dt="2026-03-26T16:43:18.622" v="3499"/>
        <pc:sldMkLst>
          <pc:docMk/>
          <pc:sldMk cId="616927530" sldId="2147376387"/>
        </pc:sldMkLst>
        <pc:spChg chg="mod">
          <ac:chgData name="Karolina Guillen" userId="c1c08796-a0be-47c6-af52-5d31fd96ec50" providerId="ADAL" clId="{EF1E4621-F451-4531-BA28-BA71B2D7FBFA}" dt="2026-03-26T13:53:07.414" v="2922" actId="2711"/>
          <ac:spMkLst>
            <pc:docMk/>
            <pc:sldMk cId="616927530" sldId="2147376387"/>
            <ac:spMk id="2" creationId="{5763F8AC-70E9-3532-1741-7B6EB637A347}"/>
          </ac:spMkLst>
        </pc:spChg>
        <pc:spChg chg="add del mod">
          <ac:chgData name="Karolina Guillen" userId="c1c08796-a0be-47c6-af52-5d31fd96ec50" providerId="ADAL" clId="{EF1E4621-F451-4531-BA28-BA71B2D7FBFA}" dt="2026-03-26T13:53:07.414" v="2922" actId="2711"/>
          <ac:spMkLst>
            <pc:docMk/>
            <pc:sldMk cId="616927530" sldId="2147376387"/>
            <ac:spMk id="3" creationId="{23010D64-5A7C-A9A0-A615-A4418A9C18F2}"/>
          </ac:spMkLst>
        </pc:spChg>
        <pc:spChg chg="mod">
          <ac:chgData name="Karolina Guillen" userId="c1c08796-a0be-47c6-af52-5d31fd96ec50" providerId="ADAL" clId="{EF1E4621-F451-4531-BA28-BA71B2D7FBFA}" dt="2026-03-26T13:53:07.414" v="2922" actId="2711"/>
          <ac:spMkLst>
            <pc:docMk/>
            <pc:sldMk cId="616927530" sldId="2147376387"/>
            <ac:spMk id="6" creationId="{2609224E-0257-1354-4715-F6D59DF1B90D}"/>
          </ac:spMkLst>
        </pc:spChg>
        <pc:spChg chg="add mod ord">
          <ac:chgData name="Karolina Guillen" userId="c1c08796-a0be-47c6-af52-5d31fd96ec50" providerId="ADAL" clId="{EF1E4621-F451-4531-BA28-BA71B2D7FBFA}" dt="2026-03-26T14:00:28.628" v="2935" actId="12789"/>
          <ac:spMkLst>
            <pc:docMk/>
            <pc:sldMk cId="616927530" sldId="2147376387"/>
            <ac:spMk id="7" creationId="{6862B1CC-3AF8-87B2-3724-86E6C348471D}"/>
          </ac:spMkLst>
        </pc:spChg>
        <pc:spChg chg="mod">
          <ac:chgData name="Karolina Guillen" userId="c1c08796-a0be-47c6-af52-5d31fd96ec50" providerId="ADAL" clId="{EF1E4621-F451-4531-BA28-BA71B2D7FBFA}" dt="2026-03-26T13:53:07.414" v="2922" actId="2711"/>
          <ac:spMkLst>
            <pc:docMk/>
            <pc:sldMk cId="616927530" sldId="2147376387"/>
            <ac:spMk id="8" creationId="{210CEFC1-DEEF-D1FD-4D41-17CA0C5B6870}"/>
          </ac:spMkLst>
        </pc:spChg>
        <pc:spChg chg="mod">
          <ac:chgData name="Karolina Guillen" userId="c1c08796-a0be-47c6-af52-5d31fd96ec50" providerId="ADAL" clId="{EF1E4621-F451-4531-BA28-BA71B2D7FBFA}" dt="2026-03-26T13:53:07.414" v="2922" actId="2711"/>
          <ac:spMkLst>
            <pc:docMk/>
            <pc:sldMk cId="616927530" sldId="2147376387"/>
            <ac:spMk id="10" creationId="{0C4FCEDB-444E-66C3-5AF7-523A07D37051}"/>
          </ac:spMkLst>
        </pc:spChg>
        <pc:spChg chg="mod">
          <ac:chgData name="Karolina Guillen" userId="c1c08796-a0be-47c6-af52-5d31fd96ec50" providerId="ADAL" clId="{EF1E4621-F451-4531-BA28-BA71B2D7FBFA}" dt="2026-03-26T13:53:07.414" v="2922" actId="2711"/>
          <ac:spMkLst>
            <pc:docMk/>
            <pc:sldMk cId="616927530" sldId="2147376387"/>
            <ac:spMk id="15" creationId="{4CC09B23-A087-C0DB-EB8A-2923AD0DE8FB}"/>
          </ac:spMkLst>
        </pc:spChg>
        <pc:spChg chg="add mod">
          <ac:chgData name="Karolina Guillen" userId="c1c08796-a0be-47c6-af52-5d31fd96ec50" providerId="ADAL" clId="{EF1E4621-F451-4531-BA28-BA71B2D7FBFA}" dt="2026-03-26T13:53:07.414" v="2922" actId="2711"/>
          <ac:spMkLst>
            <pc:docMk/>
            <pc:sldMk cId="616927530" sldId="2147376387"/>
            <ac:spMk id="17" creationId="{E0F209B1-8C78-5FAC-F685-45C0C72426C1}"/>
          </ac:spMkLst>
        </pc:spChg>
        <pc:spChg chg="mod">
          <ac:chgData name="Karolina Guillen" userId="c1c08796-a0be-47c6-af52-5d31fd96ec50" providerId="ADAL" clId="{EF1E4621-F451-4531-BA28-BA71B2D7FBFA}" dt="2026-03-26T14:00:28.628" v="2935" actId="12789"/>
          <ac:spMkLst>
            <pc:docMk/>
            <pc:sldMk cId="616927530" sldId="2147376387"/>
            <ac:spMk id="1033" creationId="{D8725387-34D4-2B88-EC96-A3519BADB01A}"/>
          </ac:spMkLst>
        </pc:spChg>
        <pc:picChg chg="add mod ord">
          <ac:chgData name="Karolina Guillen" userId="c1c08796-a0be-47c6-af52-5d31fd96ec50" providerId="ADAL" clId="{EF1E4621-F451-4531-BA28-BA71B2D7FBFA}" dt="2026-03-26T13:53:07.414" v="2922" actId="2711"/>
          <ac:picMkLst>
            <pc:docMk/>
            <pc:sldMk cId="616927530" sldId="2147376387"/>
            <ac:picMk id="9" creationId="{48BDB7B3-86C7-7C1A-B60C-1DA4645179AF}"/>
          </ac:picMkLst>
        </pc:picChg>
        <pc:picChg chg="add mod">
          <ac:chgData name="Karolina Guillen" userId="c1c08796-a0be-47c6-af52-5d31fd96ec50" providerId="ADAL" clId="{EF1E4621-F451-4531-BA28-BA71B2D7FBFA}" dt="2026-03-25T19:46:19.177" v="2758"/>
          <ac:picMkLst>
            <pc:docMk/>
            <pc:sldMk cId="616927530" sldId="2147376387"/>
            <ac:picMk id="18" creationId="{0BAF705A-F9EC-228B-5096-255C9EB94DB8}"/>
          </ac:picMkLst>
        </pc:picChg>
        <pc:picChg chg="add mod">
          <ac:chgData name="Karolina Guillen" userId="c1c08796-a0be-47c6-af52-5d31fd96ec50" providerId="ADAL" clId="{EF1E4621-F451-4531-BA28-BA71B2D7FBFA}" dt="2026-03-25T19:46:19.177" v="2758"/>
          <ac:picMkLst>
            <pc:docMk/>
            <pc:sldMk cId="616927530" sldId="2147376387"/>
            <ac:picMk id="19" creationId="{277E55B2-4760-94DC-E337-993F677E948A}"/>
          </ac:picMkLst>
        </pc:picChg>
      </pc:sldChg>
      <pc:sldChg chg="addSp delSp modSp mod ord">
        <pc:chgData name="Karolina Guillen" userId="c1c08796-a0be-47c6-af52-5d31fd96ec50" providerId="ADAL" clId="{EF1E4621-F451-4531-BA28-BA71B2D7FBFA}" dt="2026-03-26T14:29:38.329" v="3244" actId="20577"/>
        <pc:sldMkLst>
          <pc:docMk/>
          <pc:sldMk cId="1027130510" sldId="2147376474"/>
        </pc:sldMkLst>
        <pc:spChg chg="mod">
          <ac:chgData name="Karolina Guillen" userId="c1c08796-a0be-47c6-af52-5d31fd96ec50" providerId="ADAL" clId="{EF1E4621-F451-4531-BA28-BA71B2D7FBFA}" dt="2026-03-25T17:31:02.088" v="944" actId="1035"/>
          <ac:spMkLst>
            <pc:docMk/>
            <pc:sldMk cId="1027130510" sldId="2147376474"/>
            <ac:spMk id="4" creationId="{94906E5C-5364-649F-D0B7-2BFCCA045F81}"/>
          </ac:spMkLst>
        </pc:spChg>
        <pc:spChg chg="mod">
          <ac:chgData name="Karolina Guillen" userId="c1c08796-a0be-47c6-af52-5d31fd96ec50" providerId="ADAL" clId="{EF1E4621-F451-4531-BA28-BA71B2D7FBFA}" dt="2026-03-26T13:54:12.285" v="2928" actId="2711"/>
          <ac:spMkLst>
            <pc:docMk/>
            <pc:sldMk cId="1027130510" sldId="2147376474"/>
            <ac:spMk id="5" creationId="{3773C4CE-AFD2-CFB8-2924-F7638C2CD476}"/>
          </ac:spMkLst>
        </pc:spChg>
        <pc:spChg chg="mod">
          <ac:chgData name="Karolina Guillen" userId="c1c08796-a0be-47c6-af52-5d31fd96ec50" providerId="ADAL" clId="{EF1E4621-F451-4531-BA28-BA71B2D7FBFA}" dt="2026-03-26T13:54:12.285" v="2928" actId="2711"/>
          <ac:spMkLst>
            <pc:docMk/>
            <pc:sldMk cId="1027130510" sldId="2147376474"/>
            <ac:spMk id="6" creationId="{147F55B1-02E8-C999-A863-EF3C252C4A39}"/>
          </ac:spMkLst>
        </pc:spChg>
        <pc:spChg chg="add mod ord">
          <ac:chgData name="Karolina Guillen" userId="c1c08796-a0be-47c6-af52-5d31fd96ec50" providerId="ADAL" clId="{EF1E4621-F451-4531-BA28-BA71B2D7FBFA}" dt="2026-03-26T14:01:32.670" v="2942" actId="12789"/>
          <ac:spMkLst>
            <pc:docMk/>
            <pc:sldMk cId="1027130510" sldId="2147376474"/>
            <ac:spMk id="8" creationId="{BBB381DC-4C2F-B26C-5BAF-A17B103BB49F}"/>
          </ac:spMkLst>
        </pc:spChg>
        <pc:spChg chg="mod">
          <ac:chgData name="Karolina Guillen" userId="c1c08796-a0be-47c6-af52-5d31fd96ec50" providerId="ADAL" clId="{EF1E4621-F451-4531-BA28-BA71B2D7FBFA}" dt="2026-03-26T13:54:12.285" v="2928" actId="2711"/>
          <ac:spMkLst>
            <pc:docMk/>
            <pc:sldMk cId="1027130510" sldId="2147376474"/>
            <ac:spMk id="10" creationId="{FEBB5CB4-E70E-AB1C-1C06-C9140D8607CA}"/>
          </ac:spMkLst>
        </pc:spChg>
        <pc:spChg chg="mod">
          <ac:chgData name="Karolina Guillen" userId="c1c08796-a0be-47c6-af52-5d31fd96ec50" providerId="ADAL" clId="{EF1E4621-F451-4531-BA28-BA71B2D7FBFA}" dt="2026-03-26T14:29:38.329" v="3244" actId="20577"/>
          <ac:spMkLst>
            <pc:docMk/>
            <pc:sldMk cId="1027130510" sldId="2147376474"/>
            <ac:spMk id="11" creationId="{1A1D09BB-6711-2DE0-871F-8402737417DB}"/>
          </ac:spMkLst>
        </pc:spChg>
        <pc:spChg chg="mod">
          <ac:chgData name="Karolina Guillen" userId="c1c08796-a0be-47c6-af52-5d31fd96ec50" providerId="ADAL" clId="{EF1E4621-F451-4531-BA28-BA71B2D7FBFA}" dt="2026-03-26T13:54:12.285" v="2928" actId="2711"/>
          <ac:spMkLst>
            <pc:docMk/>
            <pc:sldMk cId="1027130510" sldId="2147376474"/>
            <ac:spMk id="14" creationId="{84716DB4-37D7-ECDC-585B-016F485C9898}"/>
          </ac:spMkLst>
        </pc:spChg>
        <pc:spChg chg="mod">
          <ac:chgData name="Karolina Guillen" userId="c1c08796-a0be-47c6-af52-5d31fd96ec50" providerId="ADAL" clId="{EF1E4621-F451-4531-BA28-BA71B2D7FBFA}" dt="2026-03-26T13:54:12.285" v="2928" actId="2711"/>
          <ac:spMkLst>
            <pc:docMk/>
            <pc:sldMk cId="1027130510" sldId="2147376474"/>
            <ac:spMk id="16" creationId="{0A30693D-012D-D1D4-CE09-784A2CADAC56}"/>
          </ac:spMkLst>
        </pc:spChg>
        <pc:spChg chg="add mod">
          <ac:chgData name="Karolina Guillen" userId="c1c08796-a0be-47c6-af52-5d31fd96ec50" providerId="ADAL" clId="{EF1E4621-F451-4531-BA28-BA71B2D7FBFA}" dt="2026-03-25T19:37:48.080" v="2740"/>
          <ac:spMkLst>
            <pc:docMk/>
            <pc:sldMk cId="1027130510" sldId="2147376474"/>
            <ac:spMk id="18" creationId="{971D1AE5-7AB8-873D-6957-E6ACE2A12134}"/>
          </ac:spMkLst>
        </pc:spChg>
        <pc:spChg chg="mod">
          <ac:chgData name="Karolina Guillen" userId="c1c08796-a0be-47c6-af52-5d31fd96ec50" providerId="ADAL" clId="{EF1E4621-F451-4531-BA28-BA71B2D7FBFA}" dt="2026-03-26T13:54:12.285" v="2928" actId="2711"/>
          <ac:spMkLst>
            <pc:docMk/>
            <pc:sldMk cId="1027130510" sldId="2147376474"/>
            <ac:spMk id="24" creationId="{B88EB460-A4DE-6942-5E6C-AD92C92619A4}"/>
          </ac:spMkLst>
        </pc:spChg>
        <pc:spChg chg="mod">
          <ac:chgData name="Karolina Guillen" userId="c1c08796-a0be-47c6-af52-5d31fd96ec50" providerId="ADAL" clId="{EF1E4621-F451-4531-BA28-BA71B2D7FBFA}" dt="2026-03-26T13:54:12.285" v="2928" actId="2711"/>
          <ac:spMkLst>
            <pc:docMk/>
            <pc:sldMk cId="1027130510" sldId="2147376474"/>
            <ac:spMk id="27" creationId="{F5E1BE66-A141-8EF3-F492-6A2B666F6162}"/>
          </ac:spMkLst>
        </pc:spChg>
        <pc:spChg chg="mod">
          <ac:chgData name="Karolina Guillen" userId="c1c08796-a0be-47c6-af52-5d31fd96ec50" providerId="ADAL" clId="{EF1E4621-F451-4531-BA28-BA71B2D7FBFA}" dt="2026-03-26T13:54:12.285" v="2928" actId="2711"/>
          <ac:spMkLst>
            <pc:docMk/>
            <pc:sldMk cId="1027130510" sldId="2147376474"/>
            <ac:spMk id="29" creationId="{133F1BD4-638E-CE3D-4C03-FB3521B72070}"/>
          </ac:spMkLst>
        </pc:spChg>
        <pc:spChg chg="mod">
          <ac:chgData name="Karolina Guillen" userId="c1c08796-a0be-47c6-af52-5d31fd96ec50" providerId="ADAL" clId="{EF1E4621-F451-4531-BA28-BA71B2D7FBFA}" dt="2026-03-25T17:31:02.088" v="944" actId="1035"/>
          <ac:spMkLst>
            <pc:docMk/>
            <pc:sldMk cId="1027130510" sldId="2147376474"/>
            <ac:spMk id="34" creationId="{BC7ECFA0-2A5F-AF6C-1F4B-A965E4243498}"/>
          </ac:spMkLst>
        </pc:spChg>
        <pc:graphicFrameChg chg="mod">
          <ac:chgData name="Karolina Guillen" userId="c1c08796-a0be-47c6-af52-5d31fd96ec50" providerId="ADAL" clId="{EF1E4621-F451-4531-BA28-BA71B2D7FBFA}" dt="2026-03-25T17:31:02.088" v="944" actId="1035"/>
          <ac:graphicFrameMkLst>
            <pc:docMk/>
            <pc:sldMk cId="1027130510" sldId="2147376474"/>
            <ac:graphicFrameMk id="26" creationId="{D57172DB-FE63-6CA4-E54B-2069F61B5BB8}"/>
          </ac:graphicFrameMkLst>
        </pc:graphicFrameChg>
        <pc:picChg chg="add mod ord">
          <ac:chgData name="Karolina Guillen" userId="c1c08796-a0be-47c6-af52-5d31fd96ec50" providerId="ADAL" clId="{EF1E4621-F451-4531-BA28-BA71B2D7FBFA}" dt="2026-03-25T19:37:42.195" v="2739"/>
          <ac:picMkLst>
            <pc:docMk/>
            <pc:sldMk cId="1027130510" sldId="2147376474"/>
            <ac:picMk id="12" creationId="{55E9BC75-9181-0D89-42D1-12C3CA22A250}"/>
          </ac:picMkLst>
        </pc:picChg>
        <pc:picChg chg="add mod">
          <ac:chgData name="Karolina Guillen" userId="c1c08796-a0be-47c6-af52-5d31fd96ec50" providerId="ADAL" clId="{EF1E4621-F451-4531-BA28-BA71B2D7FBFA}" dt="2026-03-25T17:34:51.523" v="993"/>
          <ac:picMkLst>
            <pc:docMk/>
            <pc:sldMk cId="1027130510" sldId="2147376474"/>
            <ac:picMk id="17" creationId="{2EDD9A24-5212-381E-1B0C-BF9383DAE266}"/>
          </ac:picMkLst>
        </pc:picChg>
        <pc:picChg chg="mod">
          <ac:chgData name="Karolina Guillen" userId="c1c08796-a0be-47c6-af52-5d31fd96ec50" providerId="ADAL" clId="{EF1E4621-F451-4531-BA28-BA71B2D7FBFA}" dt="2026-03-25T17:31:09.496" v="955" actId="1036"/>
          <ac:picMkLst>
            <pc:docMk/>
            <pc:sldMk cId="1027130510" sldId="2147376474"/>
            <ac:picMk id="8196" creationId="{0A699875-7ABA-0653-D7B5-850B949FF337}"/>
          </ac:picMkLst>
        </pc:picChg>
        <pc:cxnChg chg="mod">
          <ac:chgData name="Karolina Guillen" userId="c1c08796-a0be-47c6-af52-5d31fd96ec50" providerId="ADAL" clId="{EF1E4621-F451-4531-BA28-BA71B2D7FBFA}" dt="2026-03-25T17:31:02.088" v="944" actId="1035"/>
          <ac:cxnSpMkLst>
            <pc:docMk/>
            <pc:sldMk cId="1027130510" sldId="2147376474"/>
            <ac:cxnSpMk id="3" creationId="{FA1309F8-777C-0F75-4587-A7611CFEDB43}"/>
          </ac:cxnSpMkLst>
        </pc:cxnChg>
        <pc:cxnChg chg="mod">
          <ac:chgData name="Karolina Guillen" userId="c1c08796-a0be-47c6-af52-5d31fd96ec50" providerId="ADAL" clId="{EF1E4621-F451-4531-BA28-BA71B2D7FBFA}" dt="2026-03-25T17:31:02.088" v="944" actId="1035"/>
          <ac:cxnSpMkLst>
            <pc:docMk/>
            <pc:sldMk cId="1027130510" sldId="2147376474"/>
            <ac:cxnSpMk id="7" creationId="{DA36E6E1-4BBF-ABED-E1D1-548BB53A2D2A}"/>
          </ac:cxnSpMkLst>
        </pc:cxnChg>
        <pc:cxnChg chg="mod">
          <ac:chgData name="Karolina Guillen" userId="c1c08796-a0be-47c6-af52-5d31fd96ec50" providerId="ADAL" clId="{EF1E4621-F451-4531-BA28-BA71B2D7FBFA}" dt="2026-03-25T17:31:02.088" v="944" actId="1035"/>
          <ac:cxnSpMkLst>
            <pc:docMk/>
            <pc:sldMk cId="1027130510" sldId="2147376474"/>
            <ac:cxnSpMk id="33" creationId="{CDE1FFAB-8298-2355-BF5B-2A007C3F7EBD}"/>
          </ac:cxnSpMkLst>
        </pc:cxnChg>
      </pc:sldChg>
      <pc:sldChg chg="addSp delSp modSp add mod">
        <pc:chgData name="Karolina Guillen" userId="c1c08796-a0be-47c6-af52-5d31fd96ec50" providerId="ADAL" clId="{EF1E4621-F451-4531-BA28-BA71B2D7FBFA}" dt="2026-03-27T14:44:40.025" v="3510"/>
        <pc:sldMkLst>
          <pc:docMk/>
          <pc:sldMk cId="786107219" sldId="2147376637"/>
        </pc:sldMkLst>
        <pc:spChg chg="mod ord topLvl">
          <ac:chgData name="Karolina Guillen" userId="c1c08796-a0be-47c6-af52-5d31fd96ec50" providerId="ADAL" clId="{EF1E4621-F451-4531-BA28-BA71B2D7FBFA}" dt="2026-03-26T13:54:27.794" v="2930" actId="2711"/>
          <ac:spMkLst>
            <pc:docMk/>
            <pc:sldMk cId="786107219" sldId="2147376637"/>
            <ac:spMk id="2" creationId="{6F621F56-2804-2003-E5B3-28DE8E63B295}"/>
          </ac:spMkLst>
        </pc:spChg>
        <pc:spChg chg="mod ord topLvl">
          <ac:chgData name="Karolina Guillen" userId="c1c08796-a0be-47c6-af52-5d31fd96ec50" providerId="ADAL" clId="{EF1E4621-F451-4531-BA28-BA71B2D7FBFA}" dt="2026-03-26T13:54:27.794" v="2930" actId="2711"/>
          <ac:spMkLst>
            <pc:docMk/>
            <pc:sldMk cId="786107219" sldId="2147376637"/>
            <ac:spMk id="3" creationId="{24E879BA-2EA5-865B-F48C-6910207F8BE4}"/>
          </ac:spMkLst>
        </pc:spChg>
        <pc:spChg chg="mod">
          <ac:chgData name="Karolina Guillen" userId="c1c08796-a0be-47c6-af52-5d31fd96ec50" providerId="ADAL" clId="{EF1E4621-F451-4531-BA28-BA71B2D7FBFA}" dt="2026-03-26T13:54:27.794" v="2930" actId="2711"/>
          <ac:spMkLst>
            <pc:docMk/>
            <pc:sldMk cId="786107219" sldId="2147376637"/>
            <ac:spMk id="4" creationId="{EE8E3D13-F08D-4741-B868-BE33E039A66D}"/>
          </ac:spMkLst>
        </pc:spChg>
        <pc:spChg chg="mod">
          <ac:chgData name="Karolina Guillen" userId="c1c08796-a0be-47c6-af52-5d31fd96ec50" providerId="ADAL" clId="{EF1E4621-F451-4531-BA28-BA71B2D7FBFA}" dt="2026-03-26T14:01:46.550" v="2944" actId="12789"/>
          <ac:spMkLst>
            <pc:docMk/>
            <pc:sldMk cId="786107219" sldId="2147376637"/>
            <ac:spMk id="5" creationId="{A0747B8D-5A28-7981-A2AF-2DF6D62FAEDA}"/>
          </ac:spMkLst>
        </pc:spChg>
        <pc:spChg chg="mod">
          <ac:chgData name="Karolina Guillen" userId="c1c08796-a0be-47c6-af52-5d31fd96ec50" providerId="ADAL" clId="{EF1E4621-F451-4531-BA28-BA71B2D7FBFA}" dt="2026-03-26T14:01:46.550" v="2944" actId="12789"/>
          <ac:spMkLst>
            <pc:docMk/>
            <pc:sldMk cId="786107219" sldId="2147376637"/>
            <ac:spMk id="7" creationId="{8F67DC34-CE39-9748-636C-A096F4B461E6}"/>
          </ac:spMkLst>
        </pc:spChg>
        <pc:spChg chg="mod">
          <ac:chgData name="Karolina Guillen" userId="c1c08796-a0be-47c6-af52-5d31fd96ec50" providerId="ADAL" clId="{EF1E4621-F451-4531-BA28-BA71B2D7FBFA}" dt="2026-03-26T13:54:27.794" v="2930" actId="2711"/>
          <ac:spMkLst>
            <pc:docMk/>
            <pc:sldMk cId="786107219" sldId="2147376637"/>
            <ac:spMk id="9" creationId="{CB8651BC-BE07-E821-3485-35FC7EF99856}"/>
          </ac:spMkLst>
        </pc:spChg>
        <pc:spChg chg="mod">
          <ac:chgData name="Karolina Guillen" userId="c1c08796-a0be-47c6-af52-5d31fd96ec50" providerId="ADAL" clId="{EF1E4621-F451-4531-BA28-BA71B2D7FBFA}" dt="2026-03-26T13:54:27.794" v="2930" actId="2711"/>
          <ac:spMkLst>
            <pc:docMk/>
            <pc:sldMk cId="786107219" sldId="2147376637"/>
            <ac:spMk id="10" creationId="{F11E0E84-B3D4-91C1-C7F8-D52C473E1340}"/>
          </ac:spMkLst>
        </pc:spChg>
        <pc:spChg chg="mod">
          <ac:chgData name="Karolina Guillen" userId="c1c08796-a0be-47c6-af52-5d31fd96ec50" providerId="ADAL" clId="{EF1E4621-F451-4531-BA28-BA71B2D7FBFA}" dt="2026-03-27T14:44:40.025" v="3510"/>
          <ac:spMkLst>
            <pc:docMk/>
            <pc:sldMk cId="786107219" sldId="2147376637"/>
            <ac:spMk id="11" creationId="{41B5864D-0448-52CC-73D2-A36FF536F4DF}"/>
          </ac:spMkLst>
        </pc:spChg>
        <pc:spChg chg="mod">
          <ac:chgData name="Karolina Guillen" userId="c1c08796-a0be-47c6-af52-5d31fd96ec50" providerId="ADAL" clId="{EF1E4621-F451-4531-BA28-BA71B2D7FBFA}" dt="2026-03-26T13:54:27.794" v="2930" actId="2711"/>
          <ac:spMkLst>
            <pc:docMk/>
            <pc:sldMk cId="786107219" sldId="2147376637"/>
            <ac:spMk id="11" creationId="{A979F89A-D19C-2264-015B-AD1C66A04B6A}"/>
          </ac:spMkLst>
        </pc:spChg>
        <pc:spChg chg="mod">
          <ac:chgData name="Karolina Guillen" userId="c1c08796-a0be-47c6-af52-5d31fd96ec50" providerId="ADAL" clId="{EF1E4621-F451-4531-BA28-BA71B2D7FBFA}" dt="2026-03-26T13:54:27.794" v="2930" actId="2711"/>
          <ac:spMkLst>
            <pc:docMk/>
            <pc:sldMk cId="786107219" sldId="2147376637"/>
            <ac:spMk id="23" creationId="{8721DF12-56D2-F013-D451-0DBD43C52AB1}"/>
          </ac:spMkLst>
        </pc:spChg>
        <pc:picChg chg="add mod topLvl">
          <ac:chgData name="Karolina Guillen" userId="c1c08796-a0be-47c6-af52-5d31fd96ec50" providerId="ADAL" clId="{EF1E4621-F451-4531-BA28-BA71B2D7FBFA}" dt="2026-03-26T13:54:27.794" v="2930" actId="2711"/>
          <ac:picMkLst>
            <pc:docMk/>
            <pc:sldMk cId="786107219" sldId="2147376637"/>
            <ac:picMk id="6" creationId="{72AADD25-CA9C-73EA-9E1C-B63E4AD91E79}"/>
          </ac:picMkLst>
        </pc:picChg>
        <pc:picChg chg="mod">
          <ac:chgData name="Karolina Guillen" userId="c1c08796-a0be-47c6-af52-5d31fd96ec50" providerId="ADAL" clId="{EF1E4621-F451-4531-BA28-BA71B2D7FBFA}" dt="2026-03-27T14:44:35.819" v="3509"/>
          <ac:picMkLst>
            <pc:docMk/>
            <pc:sldMk cId="786107219" sldId="2147376637"/>
            <ac:picMk id="10" creationId="{068E4A22-22D0-84DD-6C1D-D8FDBE4A5EC8}"/>
          </ac:picMkLst>
        </pc:picChg>
        <pc:picChg chg="mod topLvl">
          <ac:chgData name="Karolina Guillen" userId="c1c08796-a0be-47c6-af52-5d31fd96ec50" providerId="ADAL" clId="{EF1E4621-F451-4531-BA28-BA71B2D7FBFA}" dt="2026-03-25T19:47:00.089" v="2761" actId="165"/>
          <ac:picMkLst>
            <pc:docMk/>
            <pc:sldMk cId="786107219" sldId="2147376637"/>
            <ac:picMk id="1030" creationId="{62CF1958-C899-D78B-365E-0FD248CCDDDC}"/>
          </ac:picMkLst>
        </pc:picChg>
      </pc:sldChg>
      <pc:sldChg chg="addSp delSp modSp mod ord">
        <pc:chgData name="Karolina Guillen" userId="c1c08796-a0be-47c6-af52-5d31fd96ec50" providerId="ADAL" clId="{EF1E4621-F451-4531-BA28-BA71B2D7FBFA}" dt="2026-03-26T14:01:12.159" v="2938" actId="12789"/>
        <pc:sldMkLst>
          <pc:docMk/>
          <pc:sldMk cId="2921270560" sldId="2147376652"/>
        </pc:sldMkLst>
        <pc:spChg chg="mod">
          <ac:chgData name="Karolina Guillen" userId="c1c08796-a0be-47c6-af52-5d31fd96ec50" providerId="ADAL" clId="{EF1E4621-F451-4531-BA28-BA71B2D7FBFA}" dt="2026-03-26T13:53:36.416" v="2925" actId="2711"/>
          <ac:spMkLst>
            <pc:docMk/>
            <pc:sldMk cId="2921270560" sldId="2147376652"/>
            <ac:spMk id="3" creationId="{700B8FC0-F84B-74A7-C60A-ACE1C836A186}"/>
          </ac:spMkLst>
        </pc:spChg>
        <pc:spChg chg="mod">
          <ac:chgData name="Karolina Guillen" userId="c1c08796-a0be-47c6-af52-5d31fd96ec50" providerId="ADAL" clId="{EF1E4621-F451-4531-BA28-BA71B2D7FBFA}" dt="2026-03-26T13:53:36.416" v="2925" actId="2711"/>
          <ac:spMkLst>
            <pc:docMk/>
            <pc:sldMk cId="2921270560" sldId="2147376652"/>
            <ac:spMk id="4" creationId="{1469402E-30E2-BEE7-F1A3-EF5AC71F206D}"/>
          </ac:spMkLst>
        </pc:spChg>
        <pc:spChg chg="add mod">
          <ac:chgData name="Karolina Guillen" userId="c1c08796-a0be-47c6-af52-5d31fd96ec50" providerId="ADAL" clId="{EF1E4621-F451-4531-BA28-BA71B2D7FBFA}" dt="2026-03-26T13:53:36.416" v="2925" actId="2711"/>
          <ac:spMkLst>
            <pc:docMk/>
            <pc:sldMk cId="2921270560" sldId="2147376652"/>
            <ac:spMk id="6" creationId="{A0D5EBD0-9B9F-4AF9-6534-78B1C48024EE}"/>
          </ac:spMkLst>
        </pc:spChg>
        <pc:spChg chg="mod">
          <ac:chgData name="Karolina Guillen" userId="c1c08796-a0be-47c6-af52-5d31fd96ec50" providerId="ADAL" clId="{EF1E4621-F451-4531-BA28-BA71B2D7FBFA}" dt="2026-03-26T14:01:12.159" v="2938" actId="12789"/>
          <ac:spMkLst>
            <pc:docMk/>
            <pc:sldMk cId="2921270560" sldId="2147376652"/>
            <ac:spMk id="8" creationId="{EFEDCE20-7920-A502-A88B-15637F6300BA}"/>
          </ac:spMkLst>
        </pc:spChg>
        <pc:spChg chg="mod">
          <ac:chgData name="Karolina Guillen" userId="c1c08796-a0be-47c6-af52-5d31fd96ec50" providerId="ADAL" clId="{EF1E4621-F451-4531-BA28-BA71B2D7FBFA}" dt="2026-03-25T19:33:23.875" v="2724"/>
          <ac:spMkLst>
            <pc:docMk/>
            <pc:sldMk cId="2921270560" sldId="2147376652"/>
            <ac:spMk id="13" creationId="{76697947-B305-741B-B115-6639DE21ED15}"/>
          </ac:spMkLst>
        </pc:spChg>
        <pc:spChg chg="mod">
          <ac:chgData name="Karolina Guillen" userId="c1c08796-a0be-47c6-af52-5d31fd96ec50" providerId="ADAL" clId="{EF1E4621-F451-4531-BA28-BA71B2D7FBFA}" dt="2026-03-26T14:01:12.159" v="2938" actId="12789"/>
          <ac:spMkLst>
            <pc:docMk/>
            <pc:sldMk cId="2921270560" sldId="2147376652"/>
            <ac:spMk id="16" creationId="{1BC399C8-FBB4-3F06-5CDA-2D3E4A820BF1}"/>
          </ac:spMkLst>
        </pc:spChg>
        <pc:spChg chg="mod">
          <ac:chgData name="Karolina Guillen" userId="c1c08796-a0be-47c6-af52-5d31fd96ec50" providerId="ADAL" clId="{EF1E4621-F451-4531-BA28-BA71B2D7FBFA}" dt="2026-03-26T13:53:36.416" v="2925" actId="2711"/>
          <ac:spMkLst>
            <pc:docMk/>
            <pc:sldMk cId="2921270560" sldId="2147376652"/>
            <ac:spMk id="20" creationId="{C90D8EFC-24E8-A161-FFBC-407806ECDC37}"/>
          </ac:spMkLst>
        </pc:spChg>
        <pc:spChg chg="mod">
          <ac:chgData name="Karolina Guillen" userId="c1c08796-a0be-47c6-af52-5d31fd96ec50" providerId="ADAL" clId="{EF1E4621-F451-4531-BA28-BA71B2D7FBFA}" dt="2026-03-26T13:53:36.416" v="2925" actId="2711"/>
          <ac:spMkLst>
            <pc:docMk/>
            <pc:sldMk cId="2921270560" sldId="2147376652"/>
            <ac:spMk id="22" creationId="{E201896C-E418-704D-81E8-9E475AD4754C}"/>
          </ac:spMkLst>
        </pc:spChg>
        <pc:spChg chg="mod">
          <ac:chgData name="Karolina Guillen" userId="c1c08796-a0be-47c6-af52-5d31fd96ec50" providerId="ADAL" clId="{EF1E4621-F451-4531-BA28-BA71B2D7FBFA}" dt="2026-03-26T13:53:36.416" v="2925" actId="2711"/>
          <ac:spMkLst>
            <pc:docMk/>
            <pc:sldMk cId="2921270560" sldId="2147376652"/>
            <ac:spMk id="25" creationId="{5FE7DCB2-9E1B-98DE-7DFB-9BB0CFC368C1}"/>
          </ac:spMkLst>
        </pc:spChg>
        <pc:spChg chg="mod">
          <ac:chgData name="Karolina Guillen" userId="c1c08796-a0be-47c6-af52-5d31fd96ec50" providerId="ADAL" clId="{EF1E4621-F451-4531-BA28-BA71B2D7FBFA}" dt="2026-03-26T13:53:36.416" v="2925" actId="2711"/>
          <ac:spMkLst>
            <pc:docMk/>
            <pc:sldMk cId="2921270560" sldId="2147376652"/>
            <ac:spMk id="26" creationId="{95DB5EB3-B75D-073E-43F1-415BB0F84209}"/>
          </ac:spMkLst>
        </pc:spChg>
        <pc:spChg chg="mod">
          <ac:chgData name="Karolina Guillen" userId="c1c08796-a0be-47c6-af52-5d31fd96ec50" providerId="ADAL" clId="{EF1E4621-F451-4531-BA28-BA71B2D7FBFA}" dt="2026-03-26T13:53:36.416" v="2925" actId="2711"/>
          <ac:spMkLst>
            <pc:docMk/>
            <pc:sldMk cId="2921270560" sldId="2147376652"/>
            <ac:spMk id="30" creationId="{BA389B8D-CFBB-66E3-3CB4-D9FB60F35E05}"/>
          </ac:spMkLst>
        </pc:spChg>
        <pc:spChg chg="mod">
          <ac:chgData name="Karolina Guillen" userId="c1c08796-a0be-47c6-af52-5d31fd96ec50" providerId="ADAL" clId="{EF1E4621-F451-4531-BA28-BA71B2D7FBFA}" dt="2026-03-26T13:53:36.416" v="2925" actId="2711"/>
          <ac:spMkLst>
            <pc:docMk/>
            <pc:sldMk cId="2921270560" sldId="2147376652"/>
            <ac:spMk id="39" creationId="{0B3D1C31-D065-BBB7-3BED-1DC4180F70EF}"/>
          </ac:spMkLst>
        </pc:spChg>
      </pc:sldChg>
      <pc:sldChg chg="addSp delSp modSp mod modNotesTx">
        <pc:chgData name="Karolina Guillen" userId="c1c08796-a0be-47c6-af52-5d31fd96ec50" providerId="ADAL" clId="{EF1E4621-F451-4531-BA28-BA71B2D7FBFA}" dt="2026-03-26T16:45:56.589" v="3508" actId="552"/>
        <pc:sldMkLst>
          <pc:docMk/>
          <pc:sldMk cId="3893217020" sldId="2147469844"/>
        </pc:sldMkLst>
        <pc:spChg chg="mod">
          <ac:chgData name="Karolina Guillen" userId="c1c08796-a0be-47c6-af52-5d31fd96ec50" providerId="ADAL" clId="{EF1E4621-F451-4531-BA28-BA71B2D7FBFA}" dt="2026-03-26T14:00:10.466" v="2933" actId="12789"/>
          <ac:spMkLst>
            <pc:docMk/>
            <pc:sldMk cId="3893217020" sldId="2147469844"/>
            <ac:spMk id="3" creationId="{D9A4C77D-3FE4-7F1B-2F1A-04A2431E5F6A}"/>
          </ac:spMkLst>
        </pc:spChg>
        <pc:spChg chg="mod">
          <ac:chgData name="Karolina Guillen" userId="c1c08796-a0be-47c6-af52-5d31fd96ec50" providerId="ADAL" clId="{EF1E4621-F451-4531-BA28-BA71B2D7FBFA}" dt="2026-03-26T13:51:26.446" v="2919" actId="2711"/>
          <ac:spMkLst>
            <pc:docMk/>
            <pc:sldMk cId="3893217020" sldId="2147469844"/>
            <ac:spMk id="5" creationId="{6A803B1B-AE4F-1549-592E-E6280A0898FC}"/>
          </ac:spMkLst>
        </pc:spChg>
        <pc:spChg chg="mod">
          <ac:chgData name="Karolina Guillen" userId="c1c08796-a0be-47c6-af52-5d31fd96ec50" providerId="ADAL" clId="{EF1E4621-F451-4531-BA28-BA71B2D7FBFA}" dt="2026-03-26T16:45:56.589" v="3508" actId="552"/>
          <ac:spMkLst>
            <pc:docMk/>
            <pc:sldMk cId="3893217020" sldId="2147469844"/>
            <ac:spMk id="7" creationId="{0BB948B5-3839-F0C4-5FEF-23D4426858EE}"/>
          </ac:spMkLst>
        </pc:spChg>
        <pc:spChg chg="add mod">
          <ac:chgData name="Karolina Guillen" userId="c1c08796-a0be-47c6-af52-5d31fd96ec50" providerId="ADAL" clId="{EF1E4621-F451-4531-BA28-BA71B2D7FBFA}" dt="2026-03-26T16:43:43.138" v="3502" actId="164"/>
          <ac:spMkLst>
            <pc:docMk/>
            <pc:sldMk cId="3893217020" sldId="2147469844"/>
            <ac:spMk id="8" creationId="{9A385775-68E1-7EC7-1D04-63FF52DAEBB0}"/>
          </ac:spMkLst>
        </pc:spChg>
        <pc:spChg chg="mod">
          <ac:chgData name="Karolina Guillen" userId="c1c08796-a0be-47c6-af52-5d31fd96ec50" providerId="ADAL" clId="{EF1E4621-F451-4531-BA28-BA71B2D7FBFA}" dt="2026-03-26T16:43:28.589" v="3500" actId="164"/>
          <ac:spMkLst>
            <pc:docMk/>
            <pc:sldMk cId="3893217020" sldId="2147469844"/>
            <ac:spMk id="11" creationId="{F8738340-1F41-6A89-0F30-5BC6C9228BBD}"/>
          </ac:spMkLst>
        </pc:spChg>
        <pc:spChg chg="mod">
          <ac:chgData name="Karolina Guillen" userId="c1c08796-a0be-47c6-af52-5d31fd96ec50" providerId="ADAL" clId="{EF1E4621-F451-4531-BA28-BA71B2D7FBFA}" dt="2026-03-26T13:51:26.446" v="2919" actId="2711"/>
          <ac:spMkLst>
            <pc:docMk/>
            <pc:sldMk cId="3893217020" sldId="2147469844"/>
            <ac:spMk id="14" creationId="{3C348FA7-BF98-7540-5C90-13A3006156C4}"/>
          </ac:spMkLst>
        </pc:spChg>
        <pc:spChg chg="add mod">
          <ac:chgData name="Karolina Guillen" userId="c1c08796-a0be-47c6-af52-5d31fd96ec50" providerId="ADAL" clId="{EF1E4621-F451-4531-BA28-BA71B2D7FBFA}" dt="2026-03-25T19:31:29.747" v="2716"/>
          <ac:spMkLst>
            <pc:docMk/>
            <pc:sldMk cId="3893217020" sldId="2147469844"/>
            <ac:spMk id="16" creationId="{DA1A790F-FDDD-3219-D335-70B0E0D954E7}"/>
          </ac:spMkLst>
        </pc:spChg>
        <pc:spChg chg="mod">
          <ac:chgData name="Karolina Guillen" userId="c1c08796-a0be-47c6-af52-5d31fd96ec50" providerId="ADAL" clId="{EF1E4621-F451-4531-BA28-BA71B2D7FBFA}" dt="2026-03-26T13:51:26.446" v="2919" actId="2711"/>
          <ac:spMkLst>
            <pc:docMk/>
            <pc:sldMk cId="3893217020" sldId="2147469844"/>
            <ac:spMk id="17" creationId="{F1603BC7-A472-98ED-4ED2-080276035499}"/>
          </ac:spMkLst>
        </pc:spChg>
        <pc:spChg chg="add mod">
          <ac:chgData name="Karolina Guillen" userId="c1c08796-a0be-47c6-af52-5d31fd96ec50" providerId="ADAL" clId="{EF1E4621-F451-4531-BA28-BA71B2D7FBFA}" dt="2026-03-26T13:51:26.446" v="2919" actId="2711"/>
          <ac:spMkLst>
            <pc:docMk/>
            <pc:sldMk cId="3893217020" sldId="2147469844"/>
            <ac:spMk id="24" creationId="{00A34F25-7BF9-09F4-BBC4-1EBDF185E7AD}"/>
          </ac:spMkLst>
        </pc:spChg>
        <pc:spChg chg="add mod">
          <ac:chgData name="Karolina Guillen" userId="c1c08796-a0be-47c6-af52-5d31fd96ec50" providerId="ADAL" clId="{EF1E4621-F451-4531-BA28-BA71B2D7FBFA}" dt="2026-03-26T13:51:26.446" v="2919" actId="2711"/>
          <ac:spMkLst>
            <pc:docMk/>
            <pc:sldMk cId="3893217020" sldId="2147469844"/>
            <ac:spMk id="26" creationId="{2344FD26-B5BA-7ADB-ECC0-1D3F032E51EE}"/>
          </ac:spMkLst>
        </pc:spChg>
        <pc:spChg chg="mod">
          <ac:chgData name="Karolina Guillen" userId="c1c08796-a0be-47c6-af52-5d31fd96ec50" providerId="ADAL" clId="{EF1E4621-F451-4531-BA28-BA71B2D7FBFA}" dt="2026-03-26T14:00:10.466" v="2933" actId="12789"/>
          <ac:spMkLst>
            <pc:docMk/>
            <pc:sldMk cId="3893217020" sldId="2147469844"/>
            <ac:spMk id="27" creationId="{A1C2E7AF-D569-B36B-FB49-25C4B7F071F7}"/>
          </ac:spMkLst>
        </pc:spChg>
        <pc:spChg chg="add mod">
          <ac:chgData name="Karolina Guillen" userId="c1c08796-a0be-47c6-af52-5d31fd96ec50" providerId="ADAL" clId="{EF1E4621-F451-4531-BA28-BA71B2D7FBFA}" dt="2026-03-26T16:43:34.597" v="3501" actId="164"/>
          <ac:spMkLst>
            <pc:docMk/>
            <pc:sldMk cId="3893217020" sldId="2147469844"/>
            <ac:spMk id="30" creationId="{D2AB7B58-0580-DED9-E477-08C4923E2435}"/>
          </ac:spMkLst>
        </pc:spChg>
        <pc:spChg chg="add mod">
          <ac:chgData name="Karolina Guillen" userId="c1c08796-a0be-47c6-af52-5d31fd96ec50" providerId="ADAL" clId="{EF1E4621-F451-4531-BA28-BA71B2D7FBFA}" dt="2026-03-25T19:36:12.800" v="2733"/>
          <ac:spMkLst>
            <pc:docMk/>
            <pc:sldMk cId="3893217020" sldId="2147469844"/>
            <ac:spMk id="31" creationId="{820887BC-5794-BEBA-05B4-FEA07D2C2DC7}"/>
          </ac:spMkLst>
        </pc:spChg>
        <pc:grpChg chg="add mod">
          <ac:chgData name="Karolina Guillen" userId="c1c08796-a0be-47c6-af52-5d31fd96ec50" providerId="ADAL" clId="{EF1E4621-F451-4531-BA28-BA71B2D7FBFA}" dt="2026-03-26T16:45:32.900" v="3507" actId="553"/>
          <ac:grpSpMkLst>
            <pc:docMk/>
            <pc:sldMk cId="3893217020" sldId="2147469844"/>
            <ac:grpSpMk id="10" creationId="{F5B7B668-5BCF-E4BE-56E2-56771B3521E8}"/>
          </ac:grpSpMkLst>
        </pc:grpChg>
        <pc:grpChg chg="add mod ord">
          <ac:chgData name="Karolina Guillen" userId="c1c08796-a0be-47c6-af52-5d31fd96ec50" providerId="ADAL" clId="{EF1E4621-F451-4531-BA28-BA71B2D7FBFA}" dt="2026-03-26T16:44:48.249" v="3506" actId="167"/>
          <ac:grpSpMkLst>
            <pc:docMk/>
            <pc:sldMk cId="3893217020" sldId="2147469844"/>
            <ac:grpSpMk id="20" creationId="{DDA1A811-659E-FE99-BDDF-DDB84AA8145B}"/>
          </ac:grpSpMkLst>
        </pc:grpChg>
        <pc:grpChg chg="add mod">
          <ac:chgData name="Karolina Guillen" userId="c1c08796-a0be-47c6-af52-5d31fd96ec50" providerId="ADAL" clId="{EF1E4621-F451-4531-BA28-BA71B2D7FBFA}" dt="2026-03-26T16:45:56.589" v="3508" actId="552"/>
          <ac:grpSpMkLst>
            <pc:docMk/>
            <pc:sldMk cId="3893217020" sldId="2147469844"/>
            <ac:grpSpMk id="28" creationId="{2AEE6B41-F3ED-A8E2-D10F-506FD9BC92B0}"/>
          </ac:grpSpMkLst>
        </pc:grpChg>
        <pc:picChg chg="mod topLvl">
          <ac:chgData name="Karolina Guillen" userId="c1c08796-a0be-47c6-af52-5d31fd96ec50" providerId="ADAL" clId="{EF1E4621-F451-4531-BA28-BA71B2D7FBFA}" dt="2026-03-25T19:38:47.956" v="2742"/>
          <ac:picMkLst>
            <pc:docMk/>
            <pc:sldMk cId="3893217020" sldId="2147469844"/>
            <ac:picMk id="2" creationId="{602A1D78-8BC8-4246-19D0-43A021DA4CBF}"/>
          </ac:picMkLst>
        </pc:picChg>
        <pc:picChg chg="mod topLvl">
          <ac:chgData name="Karolina Guillen" userId="c1c08796-a0be-47c6-af52-5d31fd96ec50" providerId="ADAL" clId="{EF1E4621-F451-4531-BA28-BA71B2D7FBFA}" dt="2026-03-26T16:45:56.589" v="3508" actId="552"/>
          <ac:picMkLst>
            <pc:docMk/>
            <pc:sldMk cId="3893217020" sldId="2147469844"/>
            <ac:picMk id="6" creationId="{C74284BB-5553-5D9F-578A-46EE90B9D98B}"/>
          </ac:picMkLst>
        </pc:picChg>
        <pc:picChg chg="mod">
          <ac:chgData name="Karolina Guillen" userId="c1c08796-a0be-47c6-af52-5d31fd96ec50" providerId="ADAL" clId="{EF1E4621-F451-4531-BA28-BA71B2D7FBFA}" dt="2026-03-26T16:43:28.589" v="3500" actId="164"/>
          <ac:picMkLst>
            <pc:docMk/>
            <pc:sldMk cId="3893217020" sldId="2147469844"/>
            <ac:picMk id="9" creationId="{7FE4E798-224F-F67A-695C-E19A0BD337F9}"/>
          </ac:picMkLst>
        </pc:picChg>
        <pc:picChg chg="add mod">
          <ac:chgData name="Karolina Guillen" userId="c1c08796-a0be-47c6-af52-5d31fd96ec50" providerId="ADAL" clId="{EF1E4621-F451-4531-BA28-BA71B2D7FBFA}" dt="2026-03-25T19:31:21.044" v="2715"/>
          <ac:picMkLst>
            <pc:docMk/>
            <pc:sldMk cId="3893217020" sldId="2147469844"/>
            <ac:picMk id="13" creationId="{054C934A-A18B-898A-D438-97CE638F0BCE}"/>
          </ac:picMkLst>
        </pc:picChg>
        <pc:picChg chg="add mod">
          <ac:chgData name="Karolina Guillen" userId="c1c08796-a0be-47c6-af52-5d31fd96ec50" providerId="ADAL" clId="{EF1E4621-F451-4531-BA28-BA71B2D7FBFA}" dt="2026-03-26T16:43:34.597" v="3501" actId="164"/>
          <ac:picMkLst>
            <pc:docMk/>
            <pc:sldMk cId="3893217020" sldId="2147469844"/>
            <ac:picMk id="18" creationId="{EC89AAA3-8B17-8D08-8521-C7046A719953}"/>
          </ac:picMkLst>
        </pc:picChg>
        <pc:picChg chg="add mod">
          <ac:chgData name="Karolina Guillen" userId="c1c08796-a0be-47c6-af52-5d31fd96ec50" providerId="ADAL" clId="{EF1E4621-F451-4531-BA28-BA71B2D7FBFA}" dt="2026-03-26T16:43:43.138" v="3502" actId="164"/>
          <ac:picMkLst>
            <pc:docMk/>
            <pc:sldMk cId="3893217020" sldId="2147469844"/>
            <ac:picMk id="19" creationId="{7BFE512A-06AA-C32E-49EF-E9C84E13D916}"/>
          </ac:picMkLst>
        </pc:picChg>
        <pc:picChg chg="add mod topLvl">
          <ac:chgData name="Karolina Guillen" userId="c1c08796-a0be-47c6-af52-5d31fd96ec50" providerId="ADAL" clId="{EF1E4621-F451-4531-BA28-BA71B2D7FBFA}" dt="2026-03-25T19:32:49.331" v="2720"/>
          <ac:picMkLst>
            <pc:docMk/>
            <pc:sldMk cId="3893217020" sldId="2147469844"/>
            <ac:picMk id="21" creationId="{65A67C18-3D88-A36A-98AB-6D4642C1936C}"/>
          </ac:picMkLst>
        </pc:picChg>
        <pc:picChg chg="add mod topLvl">
          <ac:chgData name="Karolina Guillen" userId="c1c08796-a0be-47c6-af52-5d31fd96ec50" providerId="ADAL" clId="{EF1E4621-F451-4531-BA28-BA71B2D7FBFA}" dt="2026-03-25T19:36:04.718" v="2732"/>
          <ac:picMkLst>
            <pc:docMk/>
            <pc:sldMk cId="3893217020" sldId="2147469844"/>
            <ac:picMk id="22" creationId="{B1BF8EDB-4A5A-14F1-4738-17F3CB1987A1}"/>
          </ac:picMkLst>
        </pc:picChg>
        <pc:picChg chg="add mod topLvl">
          <ac:chgData name="Karolina Guillen" userId="c1c08796-a0be-47c6-af52-5d31fd96ec50" providerId="ADAL" clId="{EF1E4621-F451-4531-BA28-BA71B2D7FBFA}" dt="2026-03-25T19:37:24.279" v="2737"/>
          <ac:picMkLst>
            <pc:docMk/>
            <pc:sldMk cId="3893217020" sldId="2147469844"/>
            <ac:picMk id="23" creationId="{9ACC2B61-2D16-1928-C200-03CC90220312}"/>
          </ac:picMkLst>
        </pc:picChg>
        <pc:picChg chg="mod ord">
          <ac:chgData name="Karolina Guillen" userId="c1c08796-a0be-47c6-af52-5d31fd96ec50" providerId="ADAL" clId="{EF1E4621-F451-4531-BA28-BA71B2D7FBFA}" dt="2026-03-25T19:29:55.493" v="2710"/>
          <ac:picMkLst>
            <pc:docMk/>
            <pc:sldMk cId="3893217020" sldId="2147469844"/>
            <ac:picMk id="25" creationId="{BFB7C251-9FB7-499E-DAA4-CB3853E58184}"/>
          </ac:picMkLst>
        </pc:picChg>
      </pc:sldChg>
      <pc:sldChg chg="modSp mod ord">
        <pc:chgData name="Karolina Guillen" userId="c1c08796-a0be-47c6-af52-5d31fd96ec50" providerId="ADAL" clId="{EF1E4621-F451-4531-BA28-BA71B2D7FBFA}" dt="2026-03-26T13:54:42.383" v="2932" actId="2711"/>
        <pc:sldMkLst>
          <pc:docMk/>
          <pc:sldMk cId="42265584" sldId="2147469845"/>
        </pc:sldMkLst>
        <pc:spChg chg="mod">
          <ac:chgData name="Karolina Guillen" userId="c1c08796-a0be-47c6-af52-5d31fd96ec50" providerId="ADAL" clId="{EF1E4621-F451-4531-BA28-BA71B2D7FBFA}" dt="2026-03-26T13:54:42.383" v="2932" actId="2711"/>
          <ac:spMkLst>
            <pc:docMk/>
            <pc:sldMk cId="42265584" sldId="2147469845"/>
            <ac:spMk id="2" creationId="{6FB14815-07B9-42AB-B09B-0447810891B3}"/>
          </ac:spMkLst>
        </pc:spChg>
        <pc:spChg chg="mod">
          <ac:chgData name="Karolina Guillen" userId="c1c08796-a0be-47c6-af52-5d31fd96ec50" providerId="ADAL" clId="{EF1E4621-F451-4531-BA28-BA71B2D7FBFA}" dt="2026-03-26T13:54:42.383" v="2932" actId="2711"/>
          <ac:spMkLst>
            <pc:docMk/>
            <pc:sldMk cId="42265584" sldId="2147469845"/>
            <ac:spMk id="8" creationId="{A7E7A516-9FEA-4F4F-0048-8EB76858E8FD}"/>
          </ac:spMkLst>
        </pc:spChg>
        <pc:spChg chg="mod">
          <ac:chgData name="Karolina Guillen" userId="c1c08796-a0be-47c6-af52-5d31fd96ec50" providerId="ADAL" clId="{EF1E4621-F451-4531-BA28-BA71B2D7FBFA}" dt="2026-03-26T13:54:42.383" v="2932" actId="2711"/>
          <ac:spMkLst>
            <pc:docMk/>
            <pc:sldMk cId="42265584" sldId="2147469845"/>
            <ac:spMk id="9" creationId="{D0D49DEB-7177-4C53-A63F-C8DEAEFFD3CD}"/>
          </ac:spMkLst>
        </pc:spChg>
        <pc:spChg chg="mod">
          <ac:chgData name="Karolina Guillen" userId="c1c08796-a0be-47c6-af52-5d31fd96ec50" providerId="ADAL" clId="{EF1E4621-F451-4531-BA28-BA71B2D7FBFA}" dt="2026-03-26T13:54:42.383" v="2932" actId="2711"/>
          <ac:spMkLst>
            <pc:docMk/>
            <pc:sldMk cId="42265584" sldId="2147469845"/>
            <ac:spMk id="10" creationId="{9B3640C1-C829-B9BB-8DF8-F32F51AB4698}"/>
          </ac:spMkLst>
        </pc:spChg>
        <pc:spChg chg="mod">
          <ac:chgData name="Karolina Guillen" userId="c1c08796-a0be-47c6-af52-5d31fd96ec50" providerId="ADAL" clId="{EF1E4621-F451-4531-BA28-BA71B2D7FBFA}" dt="2026-03-26T13:54:42.383" v="2932" actId="2711"/>
          <ac:spMkLst>
            <pc:docMk/>
            <pc:sldMk cId="42265584" sldId="2147469845"/>
            <ac:spMk id="15" creationId="{875C49CF-247D-4943-AF3F-A3CBCDB56DAC}"/>
          </ac:spMkLst>
        </pc:spChg>
      </pc:sldChg>
      <pc:sldChg chg="addSp delSp modSp mod ord">
        <pc:chgData name="Karolina Guillen" userId="c1c08796-a0be-47c6-af52-5d31fd96ec50" providerId="ADAL" clId="{EF1E4621-F451-4531-BA28-BA71B2D7FBFA}" dt="2026-03-26T14:02:54.361" v="3001" actId="20577"/>
        <pc:sldMkLst>
          <pc:docMk/>
          <pc:sldMk cId="4211778188" sldId="2147474218"/>
        </pc:sldMkLst>
        <pc:spChg chg="mod">
          <ac:chgData name="Karolina Guillen" userId="c1c08796-a0be-47c6-af52-5d31fd96ec50" providerId="ADAL" clId="{EF1E4621-F451-4531-BA28-BA71B2D7FBFA}" dt="2026-03-26T13:51:38.714" v="2920" actId="2711"/>
          <ac:spMkLst>
            <pc:docMk/>
            <pc:sldMk cId="4211778188" sldId="2147474218"/>
            <ac:spMk id="10" creationId="{5F73EF5E-A79F-D9A9-4948-B754FE5E6D77}"/>
          </ac:spMkLst>
        </pc:spChg>
        <pc:spChg chg="mod">
          <ac:chgData name="Karolina Guillen" userId="c1c08796-a0be-47c6-af52-5d31fd96ec50" providerId="ADAL" clId="{EF1E4621-F451-4531-BA28-BA71B2D7FBFA}" dt="2026-03-26T13:51:38.714" v="2920" actId="2711"/>
          <ac:spMkLst>
            <pc:docMk/>
            <pc:sldMk cId="4211778188" sldId="2147474218"/>
            <ac:spMk id="11" creationId="{FDDD8634-4059-CECB-734A-161BBBE93FB6}"/>
          </ac:spMkLst>
        </pc:spChg>
        <pc:spChg chg="mod">
          <ac:chgData name="Karolina Guillen" userId="c1c08796-a0be-47c6-af52-5d31fd96ec50" providerId="ADAL" clId="{EF1E4621-F451-4531-BA28-BA71B2D7FBFA}" dt="2026-03-26T13:51:38.714" v="2920" actId="2711"/>
          <ac:spMkLst>
            <pc:docMk/>
            <pc:sldMk cId="4211778188" sldId="2147474218"/>
            <ac:spMk id="12" creationId="{D7E16894-D837-99E8-6940-9B949C6E24FB}"/>
          </ac:spMkLst>
        </pc:spChg>
        <pc:spChg chg="mod">
          <ac:chgData name="Karolina Guillen" userId="c1c08796-a0be-47c6-af52-5d31fd96ec50" providerId="ADAL" clId="{EF1E4621-F451-4531-BA28-BA71B2D7FBFA}" dt="2026-03-26T13:51:38.714" v="2920" actId="2711"/>
          <ac:spMkLst>
            <pc:docMk/>
            <pc:sldMk cId="4211778188" sldId="2147474218"/>
            <ac:spMk id="13" creationId="{72D7843C-2B12-CF13-127A-DCF4EB9EE132}"/>
          </ac:spMkLst>
        </pc:spChg>
        <pc:spChg chg="mod">
          <ac:chgData name="Karolina Guillen" userId="c1c08796-a0be-47c6-af52-5d31fd96ec50" providerId="ADAL" clId="{EF1E4621-F451-4531-BA28-BA71B2D7FBFA}" dt="2026-03-26T14:02:54.361" v="3001" actId="20577"/>
          <ac:spMkLst>
            <pc:docMk/>
            <pc:sldMk cId="4211778188" sldId="2147474218"/>
            <ac:spMk id="16" creationId="{1630EDE0-74F6-8349-ECD7-7CC3FEEBB609}"/>
          </ac:spMkLst>
        </pc:spChg>
        <pc:spChg chg="mod">
          <ac:chgData name="Karolina Guillen" userId="c1c08796-a0be-47c6-af52-5d31fd96ec50" providerId="ADAL" clId="{EF1E4621-F451-4531-BA28-BA71B2D7FBFA}" dt="2026-03-25T19:17:27.812" v="2697"/>
          <ac:spMkLst>
            <pc:docMk/>
            <pc:sldMk cId="4211778188" sldId="2147474218"/>
            <ac:spMk id="17" creationId="{286F88D3-BE93-9FA5-E1A8-3BE1D20DE869}"/>
          </ac:spMkLst>
        </pc:spChg>
        <pc:spChg chg="mod">
          <ac:chgData name="Karolina Guillen" userId="c1c08796-a0be-47c6-af52-5d31fd96ec50" providerId="ADAL" clId="{EF1E4621-F451-4531-BA28-BA71B2D7FBFA}" dt="2026-03-26T13:51:38.714" v="2920" actId="2711"/>
          <ac:spMkLst>
            <pc:docMk/>
            <pc:sldMk cId="4211778188" sldId="2147474218"/>
            <ac:spMk id="20" creationId="{EAA9BF7C-D262-0966-53CE-EFEDFFC572B0}"/>
          </ac:spMkLst>
        </pc:spChg>
        <pc:spChg chg="mod">
          <ac:chgData name="Karolina Guillen" userId="c1c08796-a0be-47c6-af52-5d31fd96ec50" providerId="ADAL" clId="{EF1E4621-F451-4531-BA28-BA71B2D7FBFA}" dt="2026-03-26T13:51:38.714" v="2920" actId="2711"/>
          <ac:spMkLst>
            <pc:docMk/>
            <pc:sldMk cId="4211778188" sldId="2147474218"/>
            <ac:spMk id="29" creationId="{3A72AB85-784F-54D5-A515-7C6F40873EB6}"/>
          </ac:spMkLst>
        </pc:spChg>
        <pc:spChg chg="mod">
          <ac:chgData name="Karolina Guillen" userId="c1c08796-a0be-47c6-af52-5d31fd96ec50" providerId="ADAL" clId="{EF1E4621-F451-4531-BA28-BA71B2D7FBFA}" dt="2026-03-26T13:51:38.714" v="2920" actId="2711"/>
          <ac:spMkLst>
            <pc:docMk/>
            <pc:sldMk cId="4211778188" sldId="2147474218"/>
            <ac:spMk id="71" creationId="{FB2F4485-30E2-2623-E784-B757E654374C}"/>
          </ac:spMkLst>
        </pc:spChg>
        <pc:spChg chg="mod">
          <ac:chgData name="Karolina Guillen" userId="c1c08796-a0be-47c6-af52-5d31fd96ec50" providerId="ADAL" clId="{EF1E4621-F451-4531-BA28-BA71B2D7FBFA}" dt="2026-03-26T13:51:38.714" v="2920" actId="2711"/>
          <ac:spMkLst>
            <pc:docMk/>
            <pc:sldMk cId="4211778188" sldId="2147474218"/>
            <ac:spMk id="76" creationId="{6C718573-461B-6DB2-789D-576FE6F839C2}"/>
          </ac:spMkLst>
        </pc:spChg>
        <pc:spChg chg="mod">
          <ac:chgData name="Karolina Guillen" userId="c1c08796-a0be-47c6-af52-5d31fd96ec50" providerId="ADAL" clId="{EF1E4621-F451-4531-BA28-BA71B2D7FBFA}" dt="2026-03-26T13:51:38.714" v="2920" actId="2711"/>
          <ac:spMkLst>
            <pc:docMk/>
            <pc:sldMk cId="4211778188" sldId="2147474218"/>
            <ac:spMk id="78" creationId="{46C83A0E-8404-64DF-0164-1CEF80F377B5}"/>
          </ac:spMkLst>
        </pc:spChg>
        <pc:picChg chg="add mod">
          <ac:chgData name="Karolina Guillen" userId="c1c08796-a0be-47c6-af52-5d31fd96ec50" providerId="ADAL" clId="{EF1E4621-F451-4531-BA28-BA71B2D7FBFA}" dt="2026-03-25T16:56:48.360" v="551"/>
          <ac:picMkLst>
            <pc:docMk/>
            <pc:sldMk cId="4211778188" sldId="2147474218"/>
            <ac:picMk id="4" creationId="{E0BF06FA-5B83-C7FE-42AA-9B99D0CAAD49}"/>
          </ac:picMkLst>
        </pc:picChg>
        <pc:picChg chg="add mod">
          <ac:chgData name="Karolina Guillen" userId="c1c08796-a0be-47c6-af52-5d31fd96ec50" providerId="ADAL" clId="{EF1E4621-F451-4531-BA28-BA71B2D7FBFA}" dt="2026-03-25T16:56:48.360" v="551"/>
          <ac:picMkLst>
            <pc:docMk/>
            <pc:sldMk cId="4211778188" sldId="2147474218"/>
            <ac:picMk id="5" creationId="{F71D87F6-AAFB-E01D-07D6-FA1EF2D2CCFF}"/>
          </ac:picMkLst>
        </pc:picChg>
        <pc:picChg chg="mod">
          <ac:chgData name="Karolina Guillen" userId="c1c08796-a0be-47c6-af52-5d31fd96ec50" providerId="ADAL" clId="{EF1E4621-F451-4531-BA28-BA71B2D7FBFA}" dt="2026-03-25T16:57:30.048" v="558" actId="1076"/>
          <ac:picMkLst>
            <pc:docMk/>
            <pc:sldMk cId="4211778188" sldId="2147474218"/>
            <ac:picMk id="7" creationId="{6097376E-D37D-0F47-52F9-D416C5689D90}"/>
          </ac:picMkLst>
        </pc:picChg>
        <pc:picChg chg="mod">
          <ac:chgData name="Karolina Guillen" userId="c1c08796-a0be-47c6-af52-5d31fd96ec50" providerId="ADAL" clId="{EF1E4621-F451-4531-BA28-BA71B2D7FBFA}" dt="2026-03-25T19:17:22.397" v="2696"/>
          <ac:picMkLst>
            <pc:docMk/>
            <pc:sldMk cId="4211778188" sldId="2147474218"/>
            <ac:picMk id="18" creationId="{C10EDC70-9E79-2318-DD16-A5622CD95BA0}"/>
          </ac:picMkLst>
        </pc:picChg>
        <pc:cxnChg chg="add mod">
          <ac:chgData name="Karolina Guillen" userId="c1c08796-a0be-47c6-af52-5d31fd96ec50" providerId="ADAL" clId="{EF1E4621-F451-4531-BA28-BA71B2D7FBFA}" dt="2026-03-25T16:57:56.934" v="561" actId="208"/>
          <ac:cxnSpMkLst>
            <pc:docMk/>
            <pc:sldMk cId="4211778188" sldId="2147474218"/>
            <ac:cxnSpMk id="8" creationId="{A7DBCA88-1822-8FF9-FCB9-5E36CE8AE1B0}"/>
          </ac:cxnSpMkLst>
        </pc:cxnChg>
      </pc:sldChg>
      <pc:sldChg chg="addSp delSp modSp mod ord">
        <pc:chgData name="Karolina Guillen" userId="c1c08796-a0be-47c6-af52-5d31fd96ec50" providerId="ADAL" clId="{EF1E4621-F451-4531-BA28-BA71B2D7FBFA}" dt="2026-03-26T16:43:15.353" v="3497"/>
        <pc:sldMkLst>
          <pc:docMk/>
          <pc:sldMk cId="2689515158" sldId="2147474360"/>
        </pc:sldMkLst>
        <pc:spChg chg="mod">
          <ac:chgData name="Karolina Guillen" userId="c1c08796-a0be-47c6-af52-5d31fd96ec50" providerId="ADAL" clId="{EF1E4621-F451-4531-BA28-BA71B2D7FBFA}" dt="2026-03-26T13:51:48.594" v="2921" actId="2711"/>
          <ac:spMkLst>
            <pc:docMk/>
            <pc:sldMk cId="2689515158" sldId="2147474360"/>
            <ac:spMk id="2" creationId="{513FFCF9-0E65-AE0B-8190-CBF8FAD6DE6B}"/>
          </ac:spMkLst>
        </pc:spChg>
        <pc:spChg chg="mod">
          <ac:chgData name="Karolina Guillen" userId="c1c08796-a0be-47c6-af52-5d31fd96ec50" providerId="ADAL" clId="{EF1E4621-F451-4531-BA28-BA71B2D7FBFA}" dt="2026-03-25T16:50:37.008" v="468" actId="1582"/>
          <ac:spMkLst>
            <pc:docMk/>
            <pc:sldMk cId="2689515158" sldId="2147474360"/>
            <ac:spMk id="6" creationId="{46E8B473-83C5-5737-6556-CC75E3EFB1FD}"/>
          </ac:spMkLst>
        </pc:spChg>
        <pc:spChg chg="mod">
          <ac:chgData name="Karolina Guillen" userId="c1c08796-a0be-47c6-af52-5d31fd96ec50" providerId="ADAL" clId="{EF1E4621-F451-4531-BA28-BA71B2D7FBFA}" dt="2026-03-26T13:51:48.594" v="2921" actId="2711"/>
          <ac:spMkLst>
            <pc:docMk/>
            <pc:sldMk cId="2689515158" sldId="2147474360"/>
            <ac:spMk id="8" creationId="{9B7E1532-1D6B-3CCB-420B-1CB09C42369F}"/>
          </ac:spMkLst>
        </pc:spChg>
        <pc:spChg chg="mod">
          <ac:chgData name="Karolina Guillen" userId="c1c08796-a0be-47c6-af52-5d31fd96ec50" providerId="ADAL" clId="{EF1E4621-F451-4531-BA28-BA71B2D7FBFA}" dt="2026-03-26T13:51:48.594" v="2921" actId="2711"/>
          <ac:spMkLst>
            <pc:docMk/>
            <pc:sldMk cId="2689515158" sldId="2147474360"/>
            <ac:spMk id="10" creationId="{8E3A8857-ABDC-EF04-A564-C07CBB0995F9}"/>
          </ac:spMkLst>
        </pc:spChg>
        <pc:spChg chg="mod">
          <ac:chgData name="Karolina Guillen" userId="c1c08796-a0be-47c6-af52-5d31fd96ec50" providerId="ADAL" clId="{EF1E4621-F451-4531-BA28-BA71B2D7FBFA}" dt="2026-03-25T16:58:12.078" v="564" actId="14100"/>
          <ac:spMkLst>
            <pc:docMk/>
            <pc:sldMk cId="2689515158" sldId="2147474360"/>
            <ac:spMk id="11" creationId="{EC35FC48-9FB9-4B8E-2DA4-C4EF6DFC0891}"/>
          </ac:spMkLst>
        </pc:spChg>
        <pc:spChg chg="mod">
          <ac:chgData name="Karolina Guillen" userId="c1c08796-a0be-47c6-af52-5d31fd96ec50" providerId="ADAL" clId="{EF1E4621-F451-4531-BA28-BA71B2D7FBFA}" dt="2026-03-26T13:51:48.594" v="2921" actId="2711"/>
          <ac:spMkLst>
            <pc:docMk/>
            <pc:sldMk cId="2689515158" sldId="2147474360"/>
            <ac:spMk id="12" creationId="{66CF5FDC-BBAE-1719-096C-22779C40AE44}"/>
          </ac:spMkLst>
        </pc:spChg>
        <pc:spChg chg="mod">
          <ac:chgData name="Karolina Guillen" userId="c1c08796-a0be-47c6-af52-5d31fd96ec50" providerId="ADAL" clId="{EF1E4621-F451-4531-BA28-BA71B2D7FBFA}" dt="2026-03-25T16:58:17.733" v="565" actId="207"/>
          <ac:spMkLst>
            <pc:docMk/>
            <pc:sldMk cId="2689515158" sldId="2147474360"/>
            <ac:spMk id="13" creationId="{45AD4E0D-27D7-874C-A7C7-14FE110C0DC7}"/>
          </ac:spMkLst>
        </pc:spChg>
        <pc:spChg chg="mod">
          <ac:chgData name="Karolina Guillen" userId="c1c08796-a0be-47c6-af52-5d31fd96ec50" providerId="ADAL" clId="{EF1E4621-F451-4531-BA28-BA71B2D7FBFA}" dt="2026-03-26T13:51:48.594" v="2921" actId="2711"/>
          <ac:spMkLst>
            <pc:docMk/>
            <pc:sldMk cId="2689515158" sldId="2147474360"/>
            <ac:spMk id="18" creationId="{7E5A1B56-D2C9-2BED-616A-355F2557257F}"/>
          </ac:spMkLst>
        </pc:spChg>
        <pc:spChg chg="mod">
          <ac:chgData name="Karolina Guillen" userId="c1c08796-a0be-47c6-af52-5d31fd96ec50" providerId="ADAL" clId="{EF1E4621-F451-4531-BA28-BA71B2D7FBFA}" dt="2026-03-26T14:06:50.155" v="3168" actId="20577"/>
          <ac:spMkLst>
            <pc:docMk/>
            <pc:sldMk cId="2689515158" sldId="2147474360"/>
            <ac:spMk id="20" creationId="{4668E533-5D9F-A381-AC4F-07A195B127BF}"/>
          </ac:spMkLst>
        </pc:spChg>
        <pc:spChg chg="add mod ord">
          <ac:chgData name="Karolina Guillen" userId="c1c08796-a0be-47c6-af52-5d31fd96ec50" providerId="ADAL" clId="{EF1E4621-F451-4531-BA28-BA71B2D7FBFA}" dt="2026-03-26T14:00:22.809" v="2934" actId="12789"/>
          <ac:spMkLst>
            <pc:docMk/>
            <pc:sldMk cId="2689515158" sldId="2147474360"/>
            <ac:spMk id="23" creationId="{51E6833E-E685-7A58-C23C-AF67095F7D5C}"/>
          </ac:spMkLst>
        </pc:spChg>
        <pc:spChg chg="mod">
          <ac:chgData name="Karolina Guillen" userId="c1c08796-a0be-47c6-af52-5d31fd96ec50" providerId="ADAL" clId="{EF1E4621-F451-4531-BA28-BA71B2D7FBFA}" dt="2026-03-26T13:51:48.594" v="2921" actId="2711"/>
          <ac:spMkLst>
            <pc:docMk/>
            <pc:sldMk cId="2689515158" sldId="2147474360"/>
            <ac:spMk id="24" creationId="{05D8A72A-473C-1CB8-DFDA-E1E1C04E786D}"/>
          </ac:spMkLst>
        </pc:spChg>
        <pc:spChg chg="add mod ord">
          <ac:chgData name="Karolina Guillen" userId="c1c08796-a0be-47c6-af52-5d31fd96ec50" providerId="ADAL" clId="{EF1E4621-F451-4531-BA28-BA71B2D7FBFA}" dt="2026-03-25T19:18:57.724" v="2703"/>
          <ac:spMkLst>
            <pc:docMk/>
            <pc:sldMk cId="2689515158" sldId="2147474360"/>
            <ac:spMk id="27" creationId="{F1682DA3-7AF0-4217-0C54-0B72D3B236CD}"/>
          </ac:spMkLst>
        </pc:spChg>
        <pc:spChg chg="mod">
          <ac:chgData name="Karolina Guillen" userId="c1c08796-a0be-47c6-af52-5d31fd96ec50" providerId="ADAL" clId="{EF1E4621-F451-4531-BA28-BA71B2D7FBFA}" dt="2026-03-26T13:51:48.594" v="2921" actId="2711"/>
          <ac:spMkLst>
            <pc:docMk/>
            <pc:sldMk cId="2689515158" sldId="2147474360"/>
            <ac:spMk id="29" creationId="{1FD0D74D-3397-8A3E-19C3-FDE6C8679A83}"/>
          </ac:spMkLst>
        </pc:spChg>
        <pc:spChg chg="mod">
          <ac:chgData name="Karolina Guillen" userId="c1c08796-a0be-47c6-af52-5d31fd96ec50" providerId="ADAL" clId="{EF1E4621-F451-4531-BA28-BA71B2D7FBFA}" dt="2026-03-26T13:51:48.594" v="2921" actId="2711"/>
          <ac:spMkLst>
            <pc:docMk/>
            <pc:sldMk cId="2689515158" sldId="2147474360"/>
            <ac:spMk id="30" creationId="{6A52AB4C-3FDF-55B7-544F-A7466E02F455}"/>
          </ac:spMkLst>
        </pc:spChg>
        <pc:picChg chg="add mod ord">
          <ac:chgData name="Karolina Guillen" userId="c1c08796-a0be-47c6-af52-5d31fd96ec50" providerId="ADAL" clId="{EF1E4621-F451-4531-BA28-BA71B2D7FBFA}" dt="2026-03-25T19:18:52.536" v="2702"/>
          <ac:picMkLst>
            <pc:docMk/>
            <pc:sldMk cId="2689515158" sldId="2147474360"/>
            <ac:picMk id="31" creationId="{101B1A5D-395A-70A9-4F65-D992F06A6865}"/>
          </ac:picMkLst>
        </pc:picChg>
        <pc:picChg chg="add mod">
          <ac:chgData name="Karolina Guillen" userId="c1c08796-a0be-47c6-af52-5d31fd96ec50" providerId="ADAL" clId="{EF1E4621-F451-4531-BA28-BA71B2D7FBFA}" dt="2026-03-25T17:00:35.302" v="612"/>
          <ac:picMkLst>
            <pc:docMk/>
            <pc:sldMk cId="2689515158" sldId="2147474360"/>
            <ac:picMk id="33" creationId="{F697F5AB-A5CD-0A1C-B475-8C7B4F17CB39}"/>
          </ac:picMkLst>
        </pc:picChg>
        <pc:picChg chg="add mod">
          <ac:chgData name="Karolina Guillen" userId="c1c08796-a0be-47c6-af52-5d31fd96ec50" providerId="ADAL" clId="{EF1E4621-F451-4531-BA28-BA71B2D7FBFA}" dt="2026-03-25T17:00:35.302" v="612"/>
          <ac:picMkLst>
            <pc:docMk/>
            <pc:sldMk cId="2689515158" sldId="2147474360"/>
            <ac:picMk id="34" creationId="{A8AE6CA5-7243-D916-D645-DA1A2B43F615}"/>
          </ac:picMkLst>
        </pc:picChg>
      </pc:sldChg>
      <pc:sldChg chg="addSp delSp modSp mod ord">
        <pc:chgData name="Karolina Guillen" userId="c1c08796-a0be-47c6-af52-5d31fd96ec50" providerId="ADAL" clId="{EF1E4621-F451-4531-BA28-BA71B2D7FBFA}" dt="2026-03-26T14:27:12.289" v="3196" actId="20577"/>
        <pc:sldMkLst>
          <pc:docMk/>
          <pc:sldMk cId="744861008" sldId="2147474422"/>
        </pc:sldMkLst>
        <pc:spChg chg="mod">
          <ac:chgData name="Karolina Guillen" userId="c1c08796-a0be-47c6-af52-5d31fd96ec50" providerId="ADAL" clId="{EF1E4621-F451-4531-BA28-BA71B2D7FBFA}" dt="2026-03-26T13:53:57.588" v="2927" actId="2711"/>
          <ac:spMkLst>
            <pc:docMk/>
            <pc:sldMk cId="744861008" sldId="2147474422"/>
            <ac:spMk id="3" creationId="{D7D6EFEC-4BE9-6442-2BA0-DA70A85B624B}"/>
          </ac:spMkLst>
        </pc:spChg>
        <pc:spChg chg="mod">
          <ac:chgData name="Karolina Guillen" userId="c1c08796-a0be-47c6-af52-5d31fd96ec50" providerId="ADAL" clId="{EF1E4621-F451-4531-BA28-BA71B2D7FBFA}" dt="2026-03-26T13:53:57.588" v="2927" actId="2711"/>
          <ac:spMkLst>
            <pc:docMk/>
            <pc:sldMk cId="744861008" sldId="2147474422"/>
            <ac:spMk id="5" creationId="{476D5948-FE33-91C9-6005-816633ADA254}"/>
          </ac:spMkLst>
        </pc:spChg>
        <pc:spChg chg="mod">
          <ac:chgData name="Karolina Guillen" userId="c1c08796-a0be-47c6-af52-5d31fd96ec50" providerId="ADAL" clId="{EF1E4621-F451-4531-BA28-BA71B2D7FBFA}" dt="2026-03-26T13:53:57.588" v="2927" actId="2711"/>
          <ac:spMkLst>
            <pc:docMk/>
            <pc:sldMk cId="744861008" sldId="2147474422"/>
            <ac:spMk id="6" creationId="{DF3134DD-80EB-A97C-CD2D-DF0DFB1AE051}"/>
          </ac:spMkLst>
        </pc:spChg>
        <pc:spChg chg="mod">
          <ac:chgData name="Karolina Guillen" userId="c1c08796-a0be-47c6-af52-5d31fd96ec50" providerId="ADAL" clId="{EF1E4621-F451-4531-BA28-BA71B2D7FBFA}" dt="2026-03-26T13:53:57.588" v="2927" actId="2711"/>
          <ac:spMkLst>
            <pc:docMk/>
            <pc:sldMk cId="744861008" sldId="2147474422"/>
            <ac:spMk id="7" creationId="{D60E12D7-5DFC-5412-A6D2-1D8400B66BD4}"/>
          </ac:spMkLst>
        </pc:spChg>
        <pc:spChg chg="mod">
          <ac:chgData name="Karolina Guillen" userId="c1c08796-a0be-47c6-af52-5d31fd96ec50" providerId="ADAL" clId="{EF1E4621-F451-4531-BA28-BA71B2D7FBFA}" dt="2026-03-26T14:27:12.289" v="3196" actId="20577"/>
          <ac:spMkLst>
            <pc:docMk/>
            <pc:sldMk cId="744861008" sldId="2147474422"/>
            <ac:spMk id="8" creationId="{070D3520-F584-6B4C-6697-F5EDF0F956A3}"/>
          </ac:spMkLst>
        </pc:spChg>
        <pc:spChg chg="mod">
          <ac:chgData name="Karolina Guillen" userId="c1c08796-a0be-47c6-af52-5d31fd96ec50" providerId="ADAL" clId="{EF1E4621-F451-4531-BA28-BA71B2D7FBFA}" dt="2026-03-26T13:53:57.588" v="2927" actId="2711"/>
          <ac:spMkLst>
            <pc:docMk/>
            <pc:sldMk cId="744861008" sldId="2147474422"/>
            <ac:spMk id="9" creationId="{97907EFE-5EC5-56FB-54F0-2AB67E5384C2}"/>
          </ac:spMkLst>
        </pc:spChg>
        <pc:spChg chg="add mod ord">
          <ac:chgData name="Karolina Guillen" userId="c1c08796-a0be-47c6-af52-5d31fd96ec50" providerId="ADAL" clId="{EF1E4621-F451-4531-BA28-BA71B2D7FBFA}" dt="2026-03-26T14:01:26.866" v="2941" actId="12789"/>
          <ac:spMkLst>
            <pc:docMk/>
            <pc:sldMk cId="744861008" sldId="2147474422"/>
            <ac:spMk id="10" creationId="{964DB224-6DB6-F3F1-FCDE-78A445C2F09E}"/>
          </ac:spMkLst>
        </pc:spChg>
        <pc:spChg chg="add mod">
          <ac:chgData name="Karolina Guillen" userId="c1c08796-a0be-47c6-af52-5d31fd96ec50" providerId="ADAL" clId="{EF1E4621-F451-4531-BA28-BA71B2D7FBFA}" dt="2026-03-26T13:53:57.588" v="2927" actId="2711"/>
          <ac:spMkLst>
            <pc:docMk/>
            <pc:sldMk cId="744861008" sldId="2147474422"/>
            <ac:spMk id="18" creationId="{E8005E39-2E8A-EAE3-76BE-6A6A138175B7}"/>
          </ac:spMkLst>
        </pc:spChg>
        <pc:spChg chg="mod">
          <ac:chgData name="Karolina Guillen" userId="c1c08796-a0be-47c6-af52-5d31fd96ec50" providerId="ADAL" clId="{EF1E4621-F451-4531-BA28-BA71B2D7FBFA}" dt="2026-03-26T13:53:57.588" v="2927" actId="2711"/>
          <ac:spMkLst>
            <pc:docMk/>
            <pc:sldMk cId="744861008" sldId="2147474422"/>
            <ac:spMk id="25" creationId="{7B1DCC84-2354-B91A-1AF1-4546A9536C26}"/>
          </ac:spMkLst>
        </pc:spChg>
        <pc:spChg chg="mod">
          <ac:chgData name="Karolina Guillen" userId="c1c08796-a0be-47c6-af52-5d31fd96ec50" providerId="ADAL" clId="{EF1E4621-F451-4531-BA28-BA71B2D7FBFA}" dt="2026-03-26T13:53:57.588" v="2927" actId="2711"/>
          <ac:spMkLst>
            <pc:docMk/>
            <pc:sldMk cId="744861008" sldId="2147474422"/>
            <ac:spMk id="30" creationId="{2BE34A07-20F4-AF2D-AD51-FCDB80B77DB3}"/>
          </ac:spMkLst>
        </pc:spChg>
        <pc:picChg chg="mod">
          <ac:chgData name="Karolina Guillen" userId="c1c08796-a0be-47c6-af52-5d31fd96ec50" providerId="ADAL" clId="{EF1E4621-F451-4531-BA28-BA71B2D7FBFA}" dt="2026-03-26T13:53:57.588" v="2927" actId="2711"/>
          <ac:picMkLst>
            <pc:docMk/>
            <pc:sldMk cId="744861008" sldId="2147474422"/>
            <ac:picMk id="2" creationId="{7F98A99F-7F6D-56B6-3FA4-8E8C1C151DEF}"/>
          </ac:picMkLst>
        </pc:picChg>
      </pc:sldChg>
    </pc:docChg>
  </pc:docChgLst>
  <pc:docChgLst>
    <pc:chgData name="Rohan Gosalia" userId="8cba11d4-cbf3-412e-87af-79dae11444b1" providerId="ADAL" clId="{6276B401-CE7E-55B9-9E5F-CEE3A9DFDBBA}"/>
    <pc:docChg chg="addSld modSld">
      <pc:chgData name="Rohan Gosalia" userId="8cba11d4-cbf3-412e-87af-79dae11444b1" providerId="ADAL" clId="{6276B401-CE7E-55B9-9E5F-CEE3A9DFDBBA}" dt="2026-03-24T14:02:32.901" v="15" actId="1076"/>
      <pc:docMkLst>
        <pc:docMk/>
      </pc:docMkLst>
      <pc:sldChg chg="addSp modSp add mod">
        <pc:chgData name="Rohan Gosalia" userId="8cba11d4-cbf3-412e-87af-79dae11444b1" providerId="ADAL" clId="{6276B401-CE7E-55B9-9E5F-CEE3A9DFDBBA}" dt="2026-03-02T18:16:12.274" v="8" actId="1076"/>
        <pc:sldMkLst>
          <pc:docMk/>
          <pc:sldMk cId="2689515158" sldId="2147474360"/>
        </pc:sldMkLst>
      </pc:sldChg>
    </pc:docChg>
  </pc:docChgLst>
  <pc:docChgLst>
    <pc:chgData name="Leah Pujalte (Montner-Dixon)" userId="d5b2ae9e-9213-4442-b7df-4db8cbe51e5d" providerId="ADAL" clId="{EE21156E-5DB1-4FD7-889B-40CA2891ABD1}"/>
    <pc:docChg chg="undo redo custSel modSld modMainMaster">
      <pc:chgData name="Leah Pujalte (Montner-Dixon)" userId="d5b2ae9e-9213-4442-b7df-4db8cbe51e5d" providerId="ADAL" clId="{EE21156E-5DB1-4FD7-889B-40CA2891ABD1}" dt="2026-03-26T15:10:06.855" v="69" actId="20577"/>
      <pc:docMkLst>
        <pc:docMk/>
      </pc:docMkLst>
      <pc:sldChg chg="addSp delSp modSp mod">
        <pc:chgData name="Leah Pujalte (Montner-Dixon)" userId="d5b2ae9e-9213-4442-b7df-4db8cbe51e5d" providerId="ADAL" clId="{EE21156E-5DB1-4FD7-889B-40CA2891ABD1}" dt="2026-03-26T15:09:19.996" v="54" actId="14100"/>
        <pc:sldMkLst>
          <pc:docMk/>
          <pc:sldMk cId="957495863" sldId="2146846202"/>
        </pc:sldMkLst>
        <pc:spChg chg="add mod">
          <ac:chgData name="Leah Pujalte (Montner-Dixon)" userId="d5b2ae9e-9213-4442-b7df-4db8cbe51e5d" providerId="ADAL" clId="{EE21156E-5DB1-4FD7-889B-40CA2891ABD1}" dt="2026-03-26T15:08:21.767" v="24"/>
          <ac:spMkLst>
            <pc:docMk/>
            <pc:sldMk cId="957495863" sldId="2146846202"/>
            <ac:spMk id="7" creationId="{98CDB4FC-A104-15AB-4D9E-2BA8D358736E}"/>
          </ac:spMkLst>
        </pc:spChg>
        <pc:spChg chg="add mod">
          <ac:chgData name="Leah Pujalte (Montner-Dixon)" userId="d5b2ae9e-9213-4442-b7df-4db8cbe51e5d" providerId="ADAL" clId="{EE21156E-5DB1-4FD7-889B-40CA2891ABD1}" dt="2026-03-26T15:08:21.767" v="24"/>
          <ac:spMkLst>
            <pc:docMk/>
            <pc:sldMk cId="957495863" sldId="2146846202"/>
            <ac:spMk id="20" creationId="{99459901-BBCD-D792-72B6-0BD787FB529B}"/>
          </ac:spMkLst>
        </pc:spChg>
        <pc:spChg chg="del">
          <ac:chgData name="Leah Pujalte (Montner-Dixon)" userId="d5b2ae9e-9213-4442-b7df-4db8cbe51e5d" providerId="ADAL" clId="{EE21156E-5DB1-4FD7-889B-40CA2891ABD1}" dt="2026-03-26T15:08:20.730" v="23" actId="478"/>
          <ac:spMkLst>
            <pc:docMk/>
            <pc:sldMk cId="957495863" sldId="2146846202"/>
            <ac:spMk id="27" creationId="{E1968CF1-801B-96A2-2934-55F60F266EB2}"/>
          </ac:spMkLst>
        </pc:spChg>
        <pc:spChg chg="mod">
          <ac:chgData name="Leah Pujalte (Montner-Dixon)" userId="d5b2ae9e-9213-4442-b7df-4db8cbe51e5d" providerId="ADAL" clId="{EE21156E-5DB1-4FD7-889B-40CA2891ABD1}" dt="2026-03-26T15:08:40.727" v="36" actId="115"/>
          <ac:spMkLst>
            <pc:docMk/>
            <pc:sldMk cId="957495863" sldId="2146846202"/>
            <ac:spMk id="34" creationId="{3A97B3FA-A756-388D-F8CC-1E7FFFCBF3CC}"/>
          </ac:spMkLst>
        </pc:spChg>
        <pc:spChg chg="del">
          <ac:chgData name="Leah Pujalte (Montner-Dixon)" userId="d5b2ae9e-9213-4442-b7df-4db8cbe51e5d" providerId="ADAL" clId="{EE21156E-5DB1-4FD7-889B-40CA2891ABD1}" dt="2026-03-26T15:08:20.730" v="23" actId="478"/>
          <ac:spMkLst>
            <pc:docMk/>
            <pc:sldMk cId="957495863" sldId="2146846202"/>
            <ac:spMk id="47" creationId="{16582B63-AF4F-710C-8C84-19CF95DE1337}"/>
          </ac:spMkLst>
        </pc:spChg>
        <pc:grpChg chg="mod">
          <ac:chgData name="Leah Pujalte (Montner-Dixon)" userId="d5b2ae9e-9213-4442-b7df-4db8cbe51e5d" providerId="ADAL" clId="{EE21156E-5DB1-4FD7-889B-40CA2891ABD1}" dt="2026-03-26T15:09:19.996" v="54" actId="14100"/>
          <ac:grpSpMkLst>
            <pc:docMk/>
            <pc:sldMk cId="957495863" sldId="2146846202"/>
            <ac:grpSpMk id="28" creationId="{6446DBFF-5509-DB10-93E8-D9EC2E8BAC38}"/>
          </ac:grpSpMkLst>
        </pc:grpChg>
        <pc:grpChg chg="mod">
          <ac:chgData name="Leah Pujalte (Montner-Dixon)" userId="d5b2ae9e-9213-4442-b7df-4db8cbe51e5d" providerId="ADAL" clId="{EE21156E-5DB1-4FD7-889B-40CA2891ABD1}" dt="2026-03-26T15:09:19.996" v="54" actId="14100"/>
          <ac:grpSpMkLst>
            <pc:docMk/>
            <pc:sldMk cId="957495863" sldId="2146846202"/>
            <ac:grpSpMk id="31" creationId="{46261A1D-65E8-3745-9680-91BDACB5367D}"/>
          </ac:grpSpMkLst>
        </pc:grpChg>
        <pc:grpChg chg="mod">
          <ac:chgData name="Leah Pujalte (Montner-Dixon)" userId="d5b2ae9e-9213-4442-b7df-4db8cbe51e5d" providerId="ADAL" clId="{EE21156E-5DB1-4FD7-889B-40CA2891ABD1}" dt="2026-03-26T15:09:19.996" v="54" actId="14100"/>
          <ac:grpSpMkLst>
            <pc:docMk/>
            <pc:sldMk cId="957495863" sldId="2146846202"/>
            <ac:grpSpMk id="40" creationId="{DCBB43E9-6BF0-46E0-B7F5-BA5063CF2CDA}"/>
          </ac:grpSpMkLst>
        </pc:grpChg>
        <pc:grpChg chg="mod">
          <ac:chgData name="Leah Pujalte (Montner-Dixon)" userId="d5b2ae9e-9213-4442-b7df-4db8cbe51e5d" providerId="ADAL" clId="{EE21156E-5DB1-4FD7-889B-40CA2891ABD1}" dt="2026-03-26T15:09:19.996" v="54" actId="14100"/>
          <ac:grpSpMkLst>
            <pc:docMk/>
            <pc:sldMk cId="957495863" sldId="2146846202"/>
            <ac:grpSpMk id="48" creationId="{B3B4C326-B011-2EE5-8660-63C698F1C42D}"/>
          </ac:grpSpMkLst>
        </pc:grpChg>
        <pc:picChg chg="add mod">
          <ac:chgData name="Leah Pujalte (Montner-Dixon)" userId="d5b2ae9e-9213-4442-b7df-4db8cbe51e5d" providerId="ADAL" clId="{EE21156E-5DB1-4FD7-889B-40CA2891ABD1}" dt="2026-03-26T15:08:21.767" v="24"/>
          <ac:picMkLst>
            <pc:docMk/>
            <pc:sldMk cId="957495863" sldId="2146846202"/>
            <ac:picMk id="5" creationId="{26260BA9-FE85-97FD-4A3A-EB815C3FC8FE}"/>
          </ac:picMkLst>
        </pc:picChg>
        <pc:picChg chg="del">
          <ac:chgData name="Leah Pujalte (Montner-Dixon)" userId="d5b2ae9e-9213-4442-b7df-4db8cbe51e5d" providerId="ADAL" clId="{EE21156E-5DB1-4FD7-889B-40CA2891ABD1}" dt="2026-03-26T15:08:20.730" v="23" actId="478"/>
          <ac:picMkLst>
            <pc:docMk/>
            <pc:sldMk cId="957495863" sldId="2146846202"/>
            <ac:picMk id="6" creationId="{33494C34-DEDF-BEEC-64C9-94C85410478E}"/>
          </ac:picMkLst>
        </pc:picChg>
      </pc:sldChg>
      <pc:sldChg chg="addSp delSp modSp mod">
        <pc:chgData name="Leah Pujalte (Montner-Dixon)" userId="d5b2ae9e-9213-4442-b7df-4db8cbe51e5d" providerId="ADAL" clId="{EE21156E-5DB1-4FD7-889B-40CA2891ABD1}" dt="2026-03-26T15:07:46.064" v="13"/>
        <pc:sldMkLst>
          <pc:docMk/>
          <pc:sldMk cId="788199258" sldId="2146846533"/>
        </pc:sldMkLst>
        <pc:spChg chg="del">
          <ac:chgData name="Leah Pujalte (Montner-Dixon)" userId="d5b2ae9e-9213-4442-b7df-4db8cbe51e5d" providerId="ADAL" clId="{EE21156E-5DB1-4FD7-889B-40CA2891ABD1}" dt="2026-03-26T15:07:45.856" v="12" actId="478"/>
          <ac:spMkLst>
            <pc:docMk/>
            <pc:sldMk cId="788199258" sldId="2146846533"/>
            <ac:spMk id="5" creationId="{FEE7C059-7894-6C56-7F26-3AC6F9DA3599}"/>
          </ac:spMkLst>
        </pc:spChg>
        <pc:spChg chg="del">
          <ac:chgData name="Leah Pujalte (Montner-Dixon)" userId="d5b2ae9e-9213-4442-b7df-4db8cbe51e5d" providerId="ADAL" clId="{EE21156E-5DB1-4FD7-889B-40CA2891ABD1}" dt="2026-03-26T15:07:45.856" v="12" actId="478"/>
          <ac:spMkLst>
            <pc:docMk/>
            <pc:sldMk cId="788199258" sldId="2146846533"/>
            <ac:spMk id="7" creationId="{56A5D0E4-C507-F444-0F19-64EAA95099B9}"/>
          </ac:spMkLst>
        </pc:spChg>
        <pc:spChg chg="add mod">
          <ac:chgData name="Leah Pujalte (Montner-Dixon)" userId="d5b2ae9e-9213-4442-b7df-4db8cbe51e5d" providerId="ADAL" clId="{EE21156E-5DB1-4FD7-889B-40CA2891ABD1}" dt="2026-03-26T15:07:46.064" v="13"/>
          <ac:spMkLst>
            <pc:docMk/>
            <pc:sldMk cId="788199258" sldId="2146846533"/>
            <ac:spMk id="8" creationId="{4882F470-930B-2C04-8A2D-1DF45A864CD1}"/>
          </ac:spMkLst>
        </pc:spChg>
        <pc:spChg chg="add mod">
          <ac:chgData name="Leah Pujalte (Montner-Dixon)" userId="d5b2ae9e-9213-4442-b7df-4db8cbe51e5d" providerId="ADAL" clId="{EE21156E-5DB1-4FD7-889B-40CA2891ABD1}" dt="2026-03-26T15:07:46.064" v="13"/>
          <ac:spMkLst>
            <pc:docMk/>
            <pc:sldMk cId="788199258" sldId="2146846533"/>
            <ac:spMk id="15" creationId="{C20D52CA-B1E3-BA99-5CA6-F0F3F973E3BD}"/>
          </ac:spMkLst>
        </pc:spChg>
        <pc:picChg chg="del">
          <ac:chgData name="Leah Pujalte (Montner-Dixon)" userId="d5b2ae9e-9213-4442-b7df-4db8cbe51e5d" providerId="ADAL" clId="{EE21156E-5DB1-4FD7-889B-40CA2891ABD1}" dt="2026-03-26T15:07:45.856" v="12" actId="478"/>
          <ac:picMkLst>
            <pc:docMk/>
            <pc:sldMk cId="788199258" sldId="2146846533"/>
            <ac:picMk id="3" creationId="{D56F52D0-2F2E-4887-6635-7C30CB6F0C60}"/>
          </ac:picMkLst>
        </pc:picChg>
        <pc:picChg chg="add mod">
          <ac:chgData name="Leah Pujalte (Montner-Dixon)" userId="d5b2ae9e-9213-4442-b7df-4db8cbe51e5d" providerId="ADAL" clId="{EE21156E-5DB1-4FD7-889B-40CA2891ABD1}" dt="2026-03-26T15:07:46.064" v="13"/>
          <ac:picMkLst>
            <pc:docMk/>
            <pc:sldMk cId="788199258" sldId="2146846533"/>
            <ac:picMk id="4" creationId="{24A9CC6E-9EE5-2E9F-E81D-CE0D727ADEB3}"/>
          </ac:picMkLst>
        </pc:picChg>
      </pc:sldChg>
      <pc:sldChg chg="addSp delSp modSp mod">
        <pc:chgData name="Leah Pujalte (Montner-Dixon)" userId="d5b2ae9e-9213-4442-b7df-4db8cbe51e5d" providerId="ADAL" clId="{EE21156E-5DB1-4FD7-889B-40CA2891ABD1}" dt="2026-03-26T15:08:04.324" v="20"/>
        <pc:sldMkLst>
          <pc:docMk/>
          <pc:sldMk cId="2987732408" sldId="2147327038"/>
        </pc:sldMkLst>
        <pc:spChg chg="del">
          <ac:chgData name="Leah Pujalte (Montner-Dixon)" userId="d5b2ae9e-9213-4442-b7df-4db8cbe51e5d" providerId="ADAL" clId="{EE21156E-5DB1-4FD7-889B-40CA2891ABD1}" dt="2026-03-26T15:08:04.070" v="19" actId="478"/>
          <ac:spMkLst>
            <pc:docMk/>
            <pc:sldMk cId="2987732408" sldId="2147327038"/>
            <ac:spMk id="5" creationId="{BDE1BC5F-BB63-0916-3A60-3B803226C478}"/>
          </ac:spMkLst>
        </pc:spChg>
        <pc:spChg chg="add mod">
          <ac:chgData name="Leah Pujalte (Montner-Dixon)" userId="d5b2ae9e-9213-4442-b7df-4db8cbe51e5d" providerId="ADAL" clId="{EE21156E-5DB1-4FD7-889B-40CA2891ABD1}" dt="2026-03-26T15:08:04.324" v="20"/>
          <ac:spMkLst>
            <pc:docMk/>
            <pc:sldMk cId="2987732408" sldId="2147327038"/>
            <ac:spMk id="6" creationId="{667DF8DF-DEDD-D3B4-27C3-A5BEB6E4A167}"/>
          </ac:spMkLst>
        </pc:spChg>
        <pc:spChg chg="add mod">
          <ac:chgData name="Leah Pujalte (Montner-Dixon)" userId="d5b2ae9e-9213-4442-b7df-4db8cbe51e5d" providerId="ADAL" clId="{EE21156E-5DB1-4FD7-889B-40CA2891ABD1}" dt="2026-03-26T15:08:04.324" v="20"/>
          <ac:spMkLst>
            <pc:docMk/>
            <pc:sldMk cId="2987732408" sldId="2147327038"/>
            <ac:spMk id="7" creationId="{A8174169-804F-9C5A-2266-5E925FA22C86}"/>
          </ac:spMkLst>
        </pc:spChg>
        <pc:spChg chg="del">
          <ac:chgData name="Leah Pujalte (Montner-Dixon)" userId="d5b2ae9e-9213-4442-b7df-4db8cbe51e5d" providerId="ADAL" clId="{EE21156E-5DB1-4FD7-889B-40CA2891ABD1}" dt="2026-03-26T15:08:04.070" v="19" actId="478"/>
          <ac:spMkLst>
            <pc:docMk/>
            <pc:sldMk cId="2987732408" sldId="2147327038"/>
            <ac:spMk id="15" creationId="{C915D206-8F46-0075-607A-B5E038D88BD1}"/>
          </ac:spMkLst>
        </pc:spChg>
        <pc:picChg chg="del">
          <ac:chgData name="Leah Pujalte (Montner-Dixon)" userId="d5b2ae9e-9213-4442-b7df-4db8cbe51e5d" providerId="ADAL" clId="{EE21156E-5DB1-4FD7-889B-40CA2891ABD1}" dt="2026-03-26T15:08:04.070" v="19" actId="478"/>
          <ac:picMkLst>
            <pc:docMk/>
            <pc:sldMk cId="2987732408" sldId="2147327038"/>
            <ac:picMk id="2" creationId="{06CEDF0A-D03C-E28C-8382-06185E8D0B55}"/>
          </ac:picMkLst>
        </pc:picChg>
        <pc:picChg chg="add mod">
          <ac:chgData name="Leah Pujalte (Montner-Dixon)" userId="d5b2ae9e-9213-4442-b7df-4db8cbe51e5d" providerId="ADAL" clId="{EE21156E-5DB1-4FD7-889B-40CA2891ABD1}" dt="2026-03-26T15:08:04.324" v="20"/>
          <ac:picMkLst>
            <pc:docMk/>
            <pc:sldMk cId="2987732408" sldId="2147327038"/>
            <ac:picMk id="3" creationId="{5CFFDC6A-E395-547A-ABB7-4AE52317341E}"/>
          </ac:picMkLst>
        </pc:picChg>
      </pc:sldChg>
      <pc:sldChg chg="addSp delSp modSp mod">
        <pc:chgData name="Leah Pujalte (Montner-Dixon)" userId="d5b2ae9e-9213-4442-b7df-4db8cbe51e5d" providerId="ADAL" clId="{EE21156E-5DB1-4FD7-889B-40CA2891ABD1}" dt="2026-03-26T15:07:34.686" v="7"/>
        <pc:sldMkLst>
          <pc:docMk/>
          <pc:sldMk cId="587042718" sldId="2147376342"/>
        </pc:sldMkLst>
        <pc:spChg chg="add mod">
          <ac:chgData name="Leah Pujalte (Montner-Dixon)" userId="d5b2ae9e-9213-4442-b7df-4db8cbe51e5d" providerId="ADAL" clId="{EE21156E-5DB1-4FD7-889B-40CA2891ABD1}" dt="2026-03-26T15:07:34.686" v="7"/>
          <ac:spMkLst>
            <pc:docMk/>
            <pc:sldMk cId="587042718" sldId="2147376342"/>
            <ac:spMk id="5" creationId="{A9403C09-1ABE-1081-748A-B1D1414F358F}"/>
          </ac:spMkLst>
        </pc:spChg>
        <pc:spChg chg="del">
          <ac:chgData name="Leah Pujalte (Montner-Dixon)" userId="d5b2ae9e-9213-4442-b7df-4db8cbe51e5d" providerId="ADAL" clId="{EE21156E-5DB1-4FD7-889B-40CA2891ABD1}" dt="2026-03-26T15:07:34.433" v="6" actId="478"/>
          <ac:spMkLst>
            <pc:docMk/>
            <pc:sldMk cId="587042718" sldId="2147376342"/>
            <ac:spMk id="8" creationId="{A8968B52-A086-890E-681D-0EB4605BCCE0}"/>
          </ac:spMkLst>
        </pc:spChg>
        <pc:spChg chg="add mod">
          <ac:chgData name="Leah Pujalte (Montner-Dixon)" userId="d5b2ae9e-9213-4442-b7df-4db8cbe51e5d" providerId="ADAL" clId="{EE21156E-5DB1-4FD7-889B-40CA2891ABD1}" dt="2026-03-26T15:07:34.686" v="7"/>
          <ac:spMkLst>
            <pc:docMk/>
            <pc:sldMk cId="587042718" sldId="2147376342"/>
            <ac:spMk id="12" creationId="{5394985B-2447-FC3D-9EBC-6A9EBD9535F3}"/>
          </ac:spMkLst>
        </pc:spChg>
        <pc:spChg chg="del">
          <ac:chgData name="Leah Pujalte (Montner-Dixon)" userId="d5b2ae9e-9213-4442-b7df-4db8cbe51e5d" providerId="ADAL" clId="{EE21156E-5DB1-4FD7-889B-40CA2891ABD1}" dt="2026-03-26T15:07:34.433" v="6" actId="478"/>
          <ac:spMkLst>
            <pc:docMk/>
            <pc:sldMk cId="587042718" sldId="2147376342"/>
            <ac:spMk id="21" creationId="{BA629F37-5423-DDF6-7C15-D4FE087D1599}"/>
          </ac:spMkLst>
        </pc:spChg>
        <pc:picChg chg="del">
          <ac:chgData name="Leah Pujalte (Montner-Dixon)" userId="d5b2ae9e-9213-4442-b7df-4db8cbe51e5d" providerId="ADAL" clId="{EE21156E-5DB1-4FD7-889B-40CA2891ABD1}" dt="2026-03-26T15:07:34.433" v="6" actId="478"/>
          <ac:picMkLst>
            <pc:docMk/>
            <pc:sldMk cId="587042718" sldId="2147376342"/>
            <ac:picMk id="3" creationId="{45C2293F-33B4-CAA8-0939-DC86B8E9DE1A}"/>
          </ac:picMkLst>
        </pc:picChg>
        <pc:picChg chg="add mod">
          <ac:chgData name="Leah Pujalte (Montner-Dixon)" userId="d5b2ae9e-9213-4442-b7df-4db8cbe51e5d" providerId="ADAL" clId="{EE21156E-5DB1-4FD7-889B-40CA2891ABD1}" dt="2026-03-26T15:07:34.686" v="7"/>
          <ac:picMkLst>
            <pc:docMk/>
            <pc:sldMk cId="587042718" sldId="2147376342"/>
            <ac:picMk id="4" creationId="{BF2261FC-3084-40F4-C760-FAF3CB9AE145}"/>
          </ac:picMkLst>
        </pc:picChg>
      </pc:sldChg>
      <pc:sldChg chg="addSp delSp modSp mod">
        <pc:chgData name="Leah Pujalte (Montner-Dixon)" userId="d5b2ae9e-9213-4442-b7df-4db8cbe51e5d" providerId="ADAL" clId="{EE21156E-5DB1-4FD7-889B-40CA2891ABD1}" dt="2026-03-26T15:10:06.855" v="69" actId="20577"/>
        <pc:sldMkLst>
          <pc:docMk/>
          <pc:sldMk cId="3768240526" sldId="2147376369"/>
        </pc:sldMkLst>
        <pc:spChg chg="del">
          <ac:chgData name="Leah Pujalte (Montner-Dixon)" userId="d5b2ae9e-9213-4442-b7df-4db8cbe51e5d" providerId="ADAL" clId="{EE21156E-5DB1-4FD7-889B-40CA2891ABD1}" dt="2026-03-26T15:07:38.272" v="8" actId="478"/>
          <ac:spMkLst>
            <pc:docMk/>
            <pc:sldMk cId="3768240526" sldId="2147376369"/>
            <ac:spMk id="10" creationId="{F26854FB-95E0-A82A-768F-DAAC56BBA1C3}"/>
          </ac:spMkLst>
        </pc:spChg>
        <pc:spChg chg="del">
          <ac:chgData name="Leah Pujalte (Montner-Dixon)" userId="d5b2ae9e-9213-4442-b7df-4db8cbe51e5d" providerId="ADAL" clId="{EE21156E-5DB1-4FD7-889B-40CA2891ABD1}" dt="2026-03-26T15:07:38.272" v="8" actId="478"/>
          <ac:spMkLst>
            <pc:docMk/>
            <pc:sldMk cId="3768240526" sldId="2147376369"/>
            <ac:spMk id="14" creationId="{7E7992D1-D237-D89E-C5E7-03AC7963B069}"/>
          </ac:spMkLst>
        </pc:spChg>
        <pc:spChg chg="add mod">
          <ac:chgData name="Leah Pujalte (Montner-Dixon)" userId="d5b2ae9e-9213-4442-b7df-4db8cbe51e5d" providerId="ADAL" clId="{EE21156E-5DB1-4FD7-889B-40CA2891ABD1}" dt="2026-03-26T15:07:38.530" v="9"/>
          <ac:spMkLst>
            <pc:docMk/>
            <pc:sldMk cId="3768240526" sldId="2147376369"/>
            <ac:spMk id="20" creationId="{046E6929-8153-FF1B-A64D-4DB22DE5EF7A}"/>
          </ac:spMkLst>
        </pc:spChg>
        <pc:spChg chg="mod">
          <ac:chgData name="Leah Pujalte (Montner-Dixon)" userId="d5b2ae9e-9213-4442-b7df-4db8cbe51e5d" providerId="ADAL" clId="{EE21156E-5DB1-4FD7-889B-40CA2891ABD1}" dt="2026-03-26T15:10:06.855" v="69" actId="20577"/>
          <ac:spMkLst>
            <pc:docMk/>
            <pc:sldMk cId="3768240526" sldId="2147376369"/>
            <ac:spMk id="21" creationId="{9D0E8665-6D2D-7862-C3CC-66DE876C9826}"/>
          </ac:spMkLst>
        </pc:spChg>
        <pc:spChg chg="add mod">
          <ac:chgData name="Leah Pujalte (Montner-Dixon)" userId="d5b2ae9e-9213-4442-b7df-4db8cbe51e5d" providerId="ADAL" clId="{EE21156E-5DB1-4FD7-889B-40CA2891ABD1}" dt="2026-03-26T15:07:38.530" v="9"/>
          <ac:spMkLst>
            <pc:docMk/>
            <pc:sldMk cId="3768240526" sldId="2147376369"/>
            <ac:spMk id="22" creationId="{30DCFDD4-895D-432F-09E3-F81F541B78AB}"/>
          </ac:spMkLst>
        </pc:spChg>
        <pc:picChg chg="del">
          <ac:chgData name="Leah Pujalte (Montner-Dixon)" userId="d5b2ae9e-9213-4442-b7df-4db8cbe51e5d" providerId="ADAL" clId="{EE21156E-5DB1-4FD7-889B-40CA2891ABD1}" dt="2026-03-26T15:07:38.272" v="8" actId="478"/>
          <ac:picMkLst>
            <pc:docMk/>
            <pc:sldMk cId="3768240526" sldId="2147376369"/>
            <ac:picMk id="3" creationId="{DFED4DFB-80C7-09B1-CF19-402BBC2F6576}"/>
          </ac:picMkLst>
        </pc:picChg>
        <pc:picChg chg="add mod">
          <ac:chgData name="Leah Pujalte (Montner-Dixon)" userId="d5b2ae9e-9213-4442-b7df-4db8cbe51e5d" providerId="ADAL" clId="{EE21156E-5DB1-4FD7-889B-40CA2891ABD1}" dt="2026-03-26T15:07:38.530" v="9"/>
          <ac:picMkLst>
            <pc:docMk/>
            <pc:sldMk cId="3768240526" sldId="2147376369"/>
            <ac:picMk id="6" creationId="{E678FAD9-1A9C-F08D-D9F6-AABC0A1B5F77}"/>
          </ac:picMkLst>
        </pc:picChg>
      </pc:sldChg>
      <pc:sldChg chg="addSp delSp modSp mod">
        <pc:chgData name="Leah Pujalte (Montner-Dixon)" userId="d5b2ae9e-9213-4442-b7df-4db8cbe51e5d" providerId="ADAL" clId="{EE21156E-5DB1-4FD7-889B-40CA2891ABD1}" dt="2026-03-26T15:07:30.805" v="5"/>
        <pc:sldMkLst>
          <pc:docMk/>
          <pc:sldMk cId="616927530" sldId="2147376387"/>
        </pc:sldMkLst>
        <pc:spChg chg="del">
          <ac:chgData name="Leah Pujalte (Montner-Dixon)" userId="d5b2ae9e-9213-4442-b7df-4db8cbe51e5d" providerId="ADAL" clId="{EE21156E-5DB1-4FD7-889B-40CA2891ABD1}" dt="2026-03-26T15:07:30.591" v="4" actId="478"/>
          <ac:spMkLst>
            <pc:docMk/>
            <pc:sldMk cId="616927530" sldId="2147376387"/>
            <ac:spMk id="6" creationId="{2609224E-0257-1354-4715-F6D59DF1B90D}"/>
          </ac:spMkLst>
        </pc:spChg>
        <pc:spChg chg="del">
          <ac:chgData name="Leah Pujalte (Montner-Dixon)" userId="d5b2ae9e-9213-4442-b7df-4db8cbe51e5d" providerId="ADAL" clId="{EE21156E-5DB1-4FD7-889B-40CA2891ABD1}" dt="2026-03-26T15:07:30.591" v="4" actId="478"/>
          <ac:spMkLst>
            <pc:docMk/>
            <pc:sldMk cId="616927530" sldId="2147376387"/>
            <ac:spMk id="8" creationId="{210CEFC1-DEEF-D1FD-4D41-17CA0C5B6870}"/>
          </ac:spMkLst>
        </pc:spChg>
        <pc:spChg chg="add mod">
          <ac:chgData name="Leah Pujalte (Montner-Dixon)" userId="d5b2ae9e-9213-4442-b7df-4db8cbe51e5d" providerId="ADAL" clId="{EE21156E-5DB1-4FD7-889B-40CA2891ABD1}" dt="2026-03-26T15:07:30.805" v="5"/>
          <ac:spMkLst>
            <pc:docMk/>
            <pc:sldMk cId="616927530" sldId="2147376387"/>
            <ac:spMk id="14" creationId="{849B0D18-0776-406D-0FD8-94D2A0DF6897}"/>
          </ac:spMkLst>
        </pc:spChg>
        <pc:spChg chg="add mod">
          <ac:chgData name="Leah Pujalte (Montner-Dixon)" userId="d5b2ae9e-9213-4442-b7df-4db8cbe51e5d" providerId="ADAL" clId="{EE21156E-5DB1-4FD7-889B-40CA2891ABD1}" dt="2026-03-26T15:07:30.805" v="5"/>
          <ac:spMkLst>
            <pc:docMk/>
            <pc:sldMk cId="616927530" sldId="2147376387"/>
            <ac:spMk id="16" creationId="{ECB41832-AC58-6B78-5B57-B03AB08358A4}"/>
          </ac:spMkLst>
        </pc:spChg>
        <pc:picChg chg="del">
          <ac:chgData name="Leah Pujalte (Montner-Dixon)" userId="d5b2ae9e-9213-4442-b7df-4db8cbe51e5d" providerId="ADAL" clId="{EE21156E-5DB1-4FD7-889B-40CA2891ABD1}" dt="2026-03-26T15:07:30.591" v="4" actId="478"/>
          <ac:picMkLst>
            <pc:docMk/>
            <pc:sldMk cId="616927530" sldId="2147376387"/>
            <ac:picMk id="4" creationId="{19CC8722-ECA5-69DC-2B80-158A7A8FEF4C}"/>
          </ac:picMkLst>
        </pc:picChg>
        <pc:picChg chg="add mod">
          <ac:chgData name="Leah Pujalte (Montner-Dixon)" userId="d5b2ae9e-9213-4442-b7df-4db8cbe51e5d" providerId="ADAL" clId="{EE21156E-5DB1-4FD7-889B-40CA2891ABD1}" dt="2026-03-26T15:07:30.805" v="5"/>
          <ac:picMkLst>
            <pc:docMk/>
            <pc:sldMk cId="616927530" sldId="2147376387"/>
            <ac:picMk id="12" creationId="{6CCBC5E6-957F-B92A-8904-49BB25636E63}"/>
          </ac:picMkLst>
        </pc:picChg>
      </pc:sldChg>
      <pc:sldChg chg="addSp delSp modSp mod">
        <pc:chgData name="Leah Pujalte (Montner-Dixon)" userId="d5b2ae9e-9213-4442-b7df-4db8cbe51e5d" providerId="ADAL" clId="{EE21156E-5DB1-4FD7-889B-40CA2891ABD1}" dt="2026-03-26T15:08:00.988" v="18"/>
        <pc:sldMkLst>
          <pc:docMk/>
          <pc:sldMk cId="1027130510" sldId="2147376474"/>
        </pc:sldMkLst>
        <pc:spChg chg="add mod">
          <ac:chgData name="Leah Pujalte (Montner-Dixon)" userId="d5b2ae9e-9213-4442-b7df-4db8cbe51e5d" providerId="ADAL" clId="{EE21156E-5DB1-4FD7-889B-40CA2891ABD1}" dt="2026-03-26T15:08:00.988" v="18"/>
          <ac:spMkLst>
            <pc:docMk/>
            <pc:sldMk cId="1027130510" sldId="2147376474"/>
            <ac:spMk id="13" creationId="{EDBFCF87-5B4A-30EE-4DF1-04E142E0F787}"/>
          </ac:spMkLst>
        </pc:spChg>
        <pc:spChg chg="add mod">
          <ac:chgData name="Leah Pujalte (Montner-Dixon)" userId="d5b2ae9e-9213-4442-b7df-4db8cbe51e5d" providerId="ADAL" clId="{EE21156E-5DB1-4FD7-889B-40CA2891ABD1}" dt="2026-03-26T15:08:00.988" v="18"/>
          <ac:spMkLst>
            <pc:docMk/>
            <pc:sldMk cId="1027130510" sldId="2147376474"/>
            <ac:spMk id="15" creationId="{FDB1DE5E-E338-278F-169D-05244B2289B6}"/>
          </ac:spMkLst>
        </pc:spChg>
        <pc:spChg chg="del">
          <ac:chgData name="Leah Pujalte (Montner-Dixon)" userId="d5b2ae9e-9213-4442-b7df-4db8cbe51e5d" providerId="ADAL" clId="{EE21156E-5DB1-4FD7-889B-40CA2891ABD1}" dt="2026-03-26T15:08:00.692" v="17" actId="478"/>
          <ac:spMkLst>
            <pc:docMk/>
            <pc:sldMk cId="1027130510" sldId="2147376474"/>
            <ac:spMk id="29" creationId="{133F1BD4-638E-CE3D-4C03-FB3521B72070}"/>
          </ac:spMkLst>
        </pc:spChg>
        <pc:spChg chg="del">
          <ac:chgData name="Leah Pujalte (Montner-Dixon)" userId="d5b2ae9e-9213-4442-b7df-4db8cbe51e5d" providerId="ADAL" clId="{EE21156E-5DB1-4FD7-889B-40CA2891ABD1}" dt="2026-03-26T15:08:00.692" v="17" actId="478"/>
          <ac:spMkLst>
            <pc:docMk/>
            <pc:sldMk cId="1027130510" sldId="2147376474"/>
            <ac:spMk id="30" creationId="{2A440928-56A8-08EF-6FC6-30B922DF95A5}"/>
          </ac:spMkLst>
        </pc:spChg>
        <pc:picChg chg="add mod">
          <ac:chgData name="Leah Pujalte (Montner-Dixon)" userId="d5b2ae9e-9213-4442-b7df-4db8cbe51e5d" providerId="ADAL" clId="{EE21156E-5DB1-4FD7-889B-40CA2891ABD1}" dt="2026-03-26T15:08:00.988" v="18"/>
          <ac:picMkLst>
            <pc:docMk/>
            <pc:sldMk cId="1027130510" sldId="2147376474"/>
            <ac:picMk id="9" creationId="{A2CA6A3E-AFBF-194B-BD04-D1E05D119F3F}"/>
          </ac:picMkLst>
        </pc:picChg>
        <pc:picChg chg="del">
          <ac:chgData name="Leah Pujalte (Montner-Dixon)" userId="d5b2ae9e-9213-4442-b7df-4db8cbe51e5d" providerId="ADAL" clId="{EE21156E-5DB1-4FD7-889B-40CA2891ABD1}" dt="2026-03-26T15:08:00.692" v="17" actId="478"/>
          <ac:picMkLst>
            <pc:docMk/>
            <pc:sldMk cId="1027130510" sldId="2147376474"/>
            <ac:picMk id="28" creationId="{16ADE2DC-9A45-D986-BCCD-5DFC717C80BC}"/>
          </ac:picMkLst>
        </pc:picChg>
      </pc:sldChg>
      <pc:sldChg chg="addSp delSp modSp mod">
        <pc:chgData name="Leah Pujalte (Montner-Dixon)" userId="d5b2ae9e-9213-4442-b7df-4db8cbe51e5d" providerId="ADAL" clId="{EE21156E-5DB1-4FD7-889B-40CA2891ABD1}" dt="2026-03-26T15:08:08.151" v="22"/>
        <pc:sldMkLst>
          <pc:docMk/>
          <pc:sldMk cId="786107219" sldId="2147376637"/>
        </pc:sldMkLst>
        <pc:spChg chg="del">
          <ac:chgData name="Leah Pujalte (Montner-Dixon)" userId="d5b2ae9e-9213-4442-b7df-4db8cbe51e5d" providerId="ADAL" clId="{EE21156E-5DB1-4FD7-889B-40CA2891ABD1}" dt="2026-03-26T15:08:07.906" v="21" actId="478"/>
          <ac:spMkLst>
            <pc:docMk/>
            <pc:sldMk cId="786107219" sldId="2147376637"/>
            <ac:spMk id="10" creationId="{F11E0E84-B3D4-91C1-C7F8-D52C473E1340}"/>
          </ac:spMkLst>
        </pc:spChg>
        <pc:spChg chg="del">
          <ac:chgData name="Leah Pujalte (Montner-Dixon)" userId="d5b2ae9e-9213-4442-b7df-4db8cbe51e5d" providerId="ADAL" clId="{EE21156E-5DB1-4FD7-889B-40CA2891ABD1}" dt="2026-03-26T15:08:07.906" v="21" actId="478"/>
          <ac:spMkLst>
            <pc:docMk/>
            <pc:sldMk cId="786107219" sldId="2147376637"/>
            <ac:spMk id="11" creationId="{A979F89A-D19C-2264-015B-AD1C66A04B6A}"/>
          </ac:spMkLst>
        </pc:spChg>
        <pc:spChg chg="add mod">
          <ac:chgData name="Leah Pujalte (Montner-Dixon)" userId="d5b2ae9e-9213-4442-b7df-4db8cbe51e5d" providerId="ADAL" clId="{EE21156E-5DB1-4FD7-889B-40CA2891ABD1}" dt="2026-03-26T15:08:08.151" v="22"/>
          <ac:spMkLst>
            <pc:docMk/>
            <pc:sldMk cId="786107219" sldId="2147376637"/>
            <ac:spMk id="14" creationId="{ED2273F1-EB41-FFB2-B73C-0C21DAB70407}"/>
          </ac:spMkLst>
        </pc:spChg>
        <pc:spChg chg="add mod">
          <ac:chgData name="Leah Pujalte (Montner-Dixon)" userId="d5b2ae9e-9213-4442-b7df-4db8cbe51e5d" providerId="ADAL" clId="{EE21156E-5DB1-4FD7-889B-40CA2891ABD1}" dt="2026-03-26T15:08:08.151" v="22"/>
          <ac:spMkLst>
            <pc:docMk/>
            <pc:sldMk cId="786107219" sldId="2147376637"/>
            <ac:spMk id="15" creationId="{6B02E2E3-63A9-AA04-4BC1-740001376CC7}"/>
          </ac:spMkLst>
        </pc:spChg>
        <pc:picChg chg="del">
          <ac:chgData name="Leah Pujalte (Montner-Dixon)" userId="d5b2ae9e-9213-4442-b7df-4db8cbe51e5d" providerId="ADAL" clId="{EE21156E-5DB1-4FD7-889B-40CA2891ABD1}" dt="2026-03-26T15:08:07.906" v="21" actId="478"/>
          <ac:picMkLst>
            <pc:docMk/>
            <pc:sldMk cId="786107219" sldId="2147376637"/>
            <ac:picMk id="8" creationId="{64A52A80-A923-352A-E289-53108361AF03}"/>
          </ac:picMkLst>
        </pc:picChg>
        <pc:picChg chg="add mod">
          <ac:chgData name="Leah Pujalte (Montner-Dixon)" userId="d5b2ae9e-9213-4442-b7df-4db8cbe51e5d" providerId="ADAL" clId="{EE21156E-5DB1-4FD7-889B-40CA2891ABD1}" dt="2026-03-26T15:08:08.151" v="22"/>
          <ac:picMkLst>
            <pc:docMk/>
            <pc:sldMk cId="786107219" sldId="2147376637"/>
            <ac:picMk id="13" creationId="{551AF5EB-A2A3-22A1-F1EF-1B8951839417}"/>
          </ac:picMkLst>
        </pc:picChg>
      </pc:sldChg>
      <pc:sldChg chg="addSp delSp modSp mod">
        <pc:chgData name="Leah Pujalte (Montner-Dixon)" userId="d5b2ae9e-9213-4442-b7df-4db8cbe51e5d" providerId="ADAL" clId="{EE21156E-5DB1-4FD7-889B-40CA2891ABD1}" dt="2026-03-26T15:07:42.461" v="11"/>
        <pc:sldMkLst>
          <pc:docMk/>
          <pc:sldMk cId="2921270560" sldId="2147376652"/>
        </pc:sldMkLst>
        <pc:spChg chg="del">
          <ac:chgData name="Leah Pujalte (Montner-Dixon)" userId="d5b2ae9e-9213-4442-b7df-4db8cbe51e5d" providerId="ADAL" clId="{EE21156E-5DB1-4FD7-889B-40CA2891ABD1}" dt="2026-03-26T15:07:42.256" v="10" actId="478"/>
          <ac:spMkLst>
            <pc:docMk/>
            <pc:sldMk cId="2921270560" sldId="2147376652"/>
            <ac:spMk id="3" creationId="{700B8FC0-F84B-74A7-C60A-ACE1C836A186}"/>
          </ac:spMkLst>
        </pc:spChg>
        <pc:spChg chg="del">
          <ac:chgData name="Leah Pujalte (Montner-Dixon)" userId="d5b2ae9e-9213-4442-b7df-4db8cbe51e5d" providerId="ADAL" clId="{EE21156E-5DB1-4FD7-889B-40CA2891ABD1}" dt="2026-03-26T15:07:42.256" v="10" actId="478"/>
          <ac:spMkLst>
            <pc:docMk/>
            <pc:sldMk cId="2921270560" sldId="2147376652"/>
            <ac:spMk id="4" creationId="{1469402E-30E2-BEE7-F1A3-EF5AC71F206D}"/>
          </ac:spMkLst>
        </pc:spChg>
        <pc:spChg chg="add mod">
          <ac:chgData name="Leah Pujalte (Montner-Dixon)" userId="d5b2ae9e-9213-4442-b7df-4db8cbe51e5d" providerId="ADAL" clId="{EE21156E-5DB1-4FD7-889B-40CA2891ABD1}" dt="2026-03-26T15:07:42.461" v="11"/>
          <ac:spMkLst>
            <pc:docMk/>
            <pc:sldMk cId="2921270560" sldId="2147376652"/>
            <ac:spMk id="10" creationId="{88828E97-3FB1-2E1C-AD34-2C0334A43CF3}"/>
          </ac:spMkLst>
        </pc:spChg>
        <pc:spChg chg="add mod">
          <ac:chgData name="Leah Pujalte (Montner-Dixon)" userId="d5b2ae9e-9213-4442-b7df-4db8cbe51e5d" providerId="ADAL" clId="{EE21156E-5DB1-4FD7-889B-40CA2891ABD1}" dt="2026-03-26T15:07:42.461" v="11"/>
          <ac:spMkLst>
            <pc:docMk/>
            <pc:sldMk cId="2921270560" sldId="2147376652"/>
            <ac:spMk id="15" creationId="{B9692F90-1466-FDA1-8E54-22E71F71075F}"/>
          </ac:spMkLst>
        </pc:spChg>
        <pc:picChg chg="del">
          <ac:chgData name="Leah Pujalte (Montner-Dixon)" userId="d5b2ae9e-9213-4442-b7df-4db8cbe51e5d" providerId="ADAL" clId="{EE21156E-5DB1-4FD7-889B-40CA2891ABD1}" dt="2026-03-26T15:07:42.256" v="10" actId="478"/>
          <ac:picMkLst>
            <pc:docMk/>
            <pc:sldMk cId="2921270560" sldId="2147376652"/>
            <ac:picMk id="2" creationId="{A56889C6-8985-34F4-EBEF-2206303BE40A}"/>
          </ac:picMkLst>
        </pc:picChg>
        <pc:picChg chg="add mod">
          <ac:chgData name="Leah Pujalte (Montner-Dixon)" userId="d5b2ae9e-9213-4442-b7df-4db8cbe51e5d" providerId="ADAL" clId="{EE21156E-5DB1-4FD7-889B-40CA2891ABD1}" dt="2026-03-26T15:07:42.461" v="11"/>
          <ac:picMkLst>
            <pc:docMk/>
            <pc:sldMk cId="2921270560" sldId="2147376652"/>
            <ac:picMk id="7" creationId="{F89FAF33-80D8-E069-49F2-F6B569587E5E}"/>
          </ac:picMkLst>
        </pc:picChg>
      </pc:sldChg>
      <pc:sldChg chg="addSp delSp modSp mod">
        <pc:chgData name="Leah Pujalte (Montner-Dixon)" userId="d5b2ae9e-9213-4442-b7df-4db8cbe51e5d" providerId="ADAL" clId="{EE21156E-5DB1-4FD7-889B-40CA2891ABD1}" dt="2026-03-26T15:08:29.874" v="33"/>
        <pc:sldMkLst>
          <pc:docMk/>
          <pc:sldMk cId="42265584" sldId="2147469845"/>
        </pc:sldMkLst>
        <pc:spChg chg="add mod">
          <ac:chgData name="Leah Pujalte (Montner-Dixon)" userId="d5b2ae9e-9213-4442-b7df-4db8cbe51e5d" providerId="ADAL" clId="{EE21156E-5DB1-4FD7-889B-40CA2891ABD1}" dt="2026-03-26T15:08:29.874" v="33"/>
          <ac:spMkLst>
            <pc:docMk/>
            <pc:sldMk cId="42265584" sldId="2147469845"/>
            <ac:spMk id="5" creationId="{43D30F6B-D9EE-F85E-CC28-F60205B835A7}"/>
          </ac:spMkLst>
        </pc:spChg>
        <pc:spChg chg="add mod">
          <ac:chgData name="Leah Pujalte (Montner-Dixon)" userId="d5b2ae9e-9213-4442-b7df-4db8cbe51e5d" providerId="ADAL" clId="{EE21156E-5DB1-4FD7-889B-40CA2891ABD1}" dt="2026-03-26T15:08:29.874" v="33"/>
          <ac:spMkLst>
            <pc:docMk/>
            <pc:sldMk cId="42265584" sldId="2147469845"/>
            <ac:spMk id="6" creationId="{CA77691A-E93F-5D4A-F70D-84738393132F}"/>
          </ac:spMkLst>
        </pc:spChg>
        <pc:spChg chg="del">
          <ac:chgData name="Leah Pujalte (Montner-Dixon)" userId="d5b2ae9e-9213-4442-b7df-4db8cbe51e5d" providerId="ADAL" clId="{EE21156E-5DB1-4FD7-889B-40CA2891ABD1}" dt="2026-03-26T15:08:29.660" v="32" actId="478"/>
          <ac:spMkLst>
            <pc:docMk/>
            <pc:sldMk cId="42265584" sldId="2147469845"/>
            <ac:spMk id="8" creationId="{A7E7A516-9FEA-4F4F-0048-8EB76858E8FD}"/>
          </ac:spMkLst>
        </pc:spChg>
        <pc:spChg chg="del">
          <ac:chgData name="Leah Pujalte (Montner-Dixon)" userId="d5b2ae9e-9213-4442-b7df-4db8cbe51e5d" providerId="ADAL" clId="{EE21156E-5DB1-4FD7-889B-40CA2891ABD1}" dt="2026-03-26T15:08:29.660" v="32" actId="478"/>
          <ac:spMkLst>
            <pc:docMk/>
            <pc:sldMk cId="42265584" sldId="2147469845"/>
            <ac:spMk id="10" creationId="{9B3640C1-C829-B9BB-8DF8-F32F51AB4698}"/>
          </ac:spMkLst>
        </pc:spChg>
        <pc:picChg chg="add mod">
          <ac:chgData name="Leah Pujalte (Montner-Dixon)" userId="d5b2ae9e-9213-4442-b7df-4db8cbe51e5d" providerId="ADAL" clId="{EE21156E-5DB1-4FD7-889B-40CA2891ABD1}" dt="2026-03-26T15:08:29.874" v="33"/>
          <ac:picMkLst>
            <pc:docMk/>
            <pc:sldMk cId="42265584" sldId="2147469845"/>
            <ac:picMk id="4" creationId="{781013AB-8F75-7A02-581D-4A8A1D3455E7}"/>
          </ac:picMkLst>
        </pc:picChg>
        <pc:picChg chg="del">
          <ac:chgData name="Leah Pujalte (Montner-Dixon)" userId="d5b2ae9e-9213-4442-b7df-4db8cbe51e5d" providerId="ADAL" clId="{EE21156E-5DB1-4FD7-889B-40CA2891ABD1}" dt="2026-03-26T15:08:29.660" v="32" actId="478"/>
          <ac:picMkLst>
            <pc:docMk/>
            <pc:sldMk cId="42265584" sldId="2147469845"/>
            <ac:picMk id="7" creationId="{F7BECABC-06CB-3AD6-F940-23D40ABD25DD}"/>
          </ac:picMkLst>
        </pc:picChg>
      </pc:sldChg>
      <pc:sldChg chg="addSp delSp modSp mod">
        <pc:chgData name="Leah Pujalte (Montner-Dixon)" userId="d5b2ae9e-9213-4442-b7df-4db8cbe51e5d" providerId="ADAL" clId="{EE21156E-5DB1-4FD7-889B-40CA2891ABD1}" dt="2026-03-26T15:07:24.054" v="1"/>
        <pc:sldMkLst>
          <pc:docMk/>
          <pc:sldMk cId="4211778188" sldId="2147474218"/>
        </pc:sldMkLst>
        <pc:spChg chg="add mod">
          <ac:chgData name="Leah Pujalte (Montner-Dixon)" userId="d5b2ae9e-9213-4442-b7df-4db8cbe51e5d" providerId="ADAL" clId="{EE21156E-5DB1-4FD7-889B-40CA2891ABD1}" dt="2026-03-26T15:07:24.054" v="1"/>
          <ac:spMkLst>
            <pc:docMk/>
            <pc:sldMk cId="4211778188" sldId="2147474218"/>
            <ac:spMk id="9" creationId="{771FB43D-C44D-34A6-D3FC-816824F7D861}"/>
          </ac:spMkLst>
        </pc:spChg>
        <pc:spChg chg="del">
          <ac:chgData name="Leah Pujalte (Montner-Dixon)" userId="d5b2ae9e-9213-4442-b7df-4db8cbe51e5d" providerId="ADAL" clId="{EE21156E-5DB1-4FD7-889B-40CA2891ABD1}" dt="2026-03-26T15:07:23.755" v="0" actId="478"/>
          <ac:spMkLst>
            <pc:docMk/>
            <pc:sldMk cId="4211778188" sldId="2147474218"/>
            <ac:spMk id="11" creationId="{FDDD8634-4059-CECB-734A-161BBBE93FB6}"/>
          </ac:spMkLst>
        </pc:spChg>
        <pc:spChg chg="del">
          <ac:chgData name="Leah Pujalte (Montner-Dixon)" userId="d5b2ae9e-9213-4442-b7df-4db8cbe51e5d" providerId="ADAL" clId="{EE21156E-5DB1-4FD7-889B-40CA2891ABD1}" dt="2026-03-26T15:07:23.755" v="0" actId="478"/>
          <ac:spMkLst>
            <pc:docMk/>
            <pc:sldMk cId="4211778188" sldId="2147474218"/>
            <ac:spMk id="12" creationId="{D7E16894-D837-99E8-6940-9B949C6E24FB}"/>
          </ac:spMkLst>
        </pc:spChg>
        <pc:spChg chg="add mod">
          <ac:chgData name="Leah Pujalte (Montner-Dixon)" userId="d5b2ae9e-9213-4442-b7df-4db8cbe51e5d" providerId="ADAL" clId="{EE21156E-5DB1-4FD7-889B-40CA2891ABD1}" dt="2026-03-26T15:07:24.054" v="1"/>
          <ac:spMkLst>
            <pc:docMk/>
            <pc:sldMk cId="4211778188" sldId="2147474218"/>
            <ac:spMk id="15" creationId="{470C8D58-8F86-6341-60D0-2E9DBC195794}"/>
          </ac:spMkLst>
        </pc:spChg>
        <pc:picChg chg="del">
          <ac:chgData name="Leah Pujalte (Montner-Dixon)" userId="d5b2ae9e-9213-4442-b7df-4db8cbe51e5d" providerId="ADAL" clId="{EE21156E-5DB1-4FD7-889B-40CA2891ABD1}" dt="2026-03-26T15:07:23.755" v="0" actId="478"/>
          <ac:picMkLst>
            <pc:docMk/>
            <pc:sldMk cId="4211778188" sldId="2147474218"/>
            <ac:picMk id="2" creationId="{E4BF0AA5-96CD-ABEC-F602-7895C39647BF}"/>
          </ac:picMkLst>
        </pc:picChg>
        <pc:picChg chg="add mod">
          <ac:chgData name="Leah Pujalte (Montner-Dixon)" userId="d5b2ae9e-9213-4442-b7df-4db8cbe51e5d" providerId="ADAL" clId="{EE21156E-5DB1-4FD7-889B-40CA2891ABD1}" dt="2026-03-26T15:07:24.054" v="1"/>
          <ac:picMkLst>
            <pc:docMk/>
            <pc:sldMk cId="4211778188" sldId="2147474218"/>
            <ac:picMk id="6" creationId="{74B84784-55E4-2826-5ADA-A0156CF4822B}"/>
          </ac:picMkLst>
        </pc:picChg>
      </pc:sldChg>
      <pc:sldChg chg="addSp delSp modSp mod">
        <pc:chgData name="Leah Pujalte (Montner-Dixon)" userId="d5b2ae9e-9213-4442-b7df-4db8cbe51e5d" providerId="ADAL" clId="{EE21156E-5DB1-4FD7-889B-40CA2891ABD1}" dt="2026-03-26T15:07:27.235" v="3"/>
        <pc:sldMkLst>
          <pc:docMk/>
          <pc:sldMk cId="2689515158" sldId="2147474360"/>
        </pc:sldMkLst>
        <pc:spChg chg="del">
          <ac:chgData name="Leah Pujalte (Montner-Dixon)" userId="d5b2ae9e-9213-4442-b7df-4db8cbe51e5d" providerId="ADAL" clId="{EE21156E-5DB1-4FD7-889B-40CA2891ABD1}" dt="2026-03-26T15:07:26.994" v="2" actId="478"/>
          <ac:spMkLst>
            <pc:docMk/>
            <pc:sldMk cId="2689515158" sldId="2147474360"/>
            <ac:spMk id="22" creationId="{1BC7E034-1BAE-C8E8-897D-235F69508C8E}"/>
          </ac:spMkLst>
        </pc:spChg>
        <pc:spChg chg="del">
          <ac:chgData name="Leah Pujalte (Montner-Dixon)" userId="d5b2ae9e-9213-4442-b7df-4db8cbe51e5d" providerId="ADAL" clId="{EE21156E-5DB1-4FD7-889B-40CA2891ABD1}" dt="2026-03-26T15:07:26.994" v="2" actId="478"/>
          <ac:spMkLst>
            <pc:docMk/>
            <pc:sldMk cId="2689515158" sldId="2147474360"/>
            <ac:spMk id="24" creationId="{05D8A72A-473C-1CB8-DFDA-E1E1C04E786D}"/>
          </ac:spMkLst>
        </pc:spChg>
        <pc:spChg chg="add mod">
          <ac:chgData name="Leah Pujalte (Montner-Dixon)" userId="d5b2ae9e-9213-4442-b7df-4db8cbe51e5d" providerId="ADAL" clId="{EE21156E-5DB1-4FD7-889B-40CA2891ABD1}" dt="2026-03-26T15:07:27.235" v="3"/>
          <ac:spMkLst>
            <pc:docMk/>
            <pc:sldMk cId="2689515158" sldId="2147474360"/>
            <ac:spMk id="35" creationId="{32537BDF-DA3B-E5AA-5D63-81A20F78C942}"/>
          </ac:spMkLst>
        </pc:spChg>
        <pc:spChg chg="add mod">
          <ac:chgData name="Leah Pujalte (Montner-Dixon)" userId="d5b2ae9e-9213-4442-b7df-4db8cbe51e5d" providerId="ADAL" clId="{EE21156E-5DB1-4FD7-889B-40CA2891ABD1}" dt="2026-03-26T15:07:27.235" v="3"/>
          <ac:spMkLst>
            <pc:docMk/>
            <pc:sldMk cId="2689515158" sldId="2147474360"/>
            <ac:spMk id="36" creationId="{5EDC592B-E906-8E23-5268-6D74F481746A}"/>
          </ac:spMkLst>
        </pc:spChg>
        <pc:picChg chg="del">
          <ac:chgData name="Leah Pujalte (Montner-Dixon)" userId="d5b2ae9e-9213-4442-b7df-4db8cbe51e5d" providerId="ADAL" clId="{EE21156E-5DB1-4FD7-889B-40CA2891ABD1}" dt="2026-03-26T15:07:26.994" v="2" actId="478"/>
          <ac:picMkLst>
            <pc:docMk/>
            <pc:sldMk cId="2689515158" sldId="2147474360"/>
            <ac:picMk id="16" creationId="{55964407-0B6E-30EB-4F50-9556616FE47D}"/>
          </ac:picMkLst>
        </pc:picChg>
        <pc:picChg chg="add mod">
          <ac:chgData name="Leah Pujalte (Montner-Dixon)" userId="d5b2ae9e-9213-4442-b7df-4db8cbe51e5d" providerId="ADAL" clId="{EE21156E-5DB1-4FD7-889B-40CA2891ABD1}" dt="2026-03-26T15:07:27.235" v="3"/>
          <ac:picMkLst>
            <pc:docMk/>
            <pc:sldMk cId="2689515158" sldId="2147474360"/>
            <ac:picMk id="25" creationId="{F2FDB8DE-C58C-F36A-D5E7-BA0D9D97B8A7}"/>
          </ac:picMkLst>
        </pc:picChg>
      </pc:sldChg>
      <pc:sldChg chg="addSp delSp modSp mod">
        <pc:chgData name="Leah Pujalte (Montner-Dixon)" userId="d5b2ae9e-9213-4442-b7df-4db8cbe51e5d" providerId="ADAL" clId="{EE21156E-5DB1-4FD7-889B-40CA2891ABD1}" dt="2026-03-26T15:07:57.432" v="16"/>
        <pc:sldMkLst>
          <pc:docMk/>
          <pc:sldMk cId="744861008" sldId="2147474422"/>
        </pc:sldMkLst>
        <pc:spChg chg="del">
          <ac:chgData name="Leah Pujalte (Montner-Dixon)" userId="d5b2ae9e-9213-4442-b7df-4db8cbe51e5d" providerId="ADAL" clId="{EE21156E-5DB1-4FD7-889B-40CA2891ABD1}" dt="2026-03-26T15:07:57.087" v="15" actId="478"/>
          <ac:spMkLst>
            <pc:docMk/>
            <pc:sldMk cId="744861008" sldId="2147474422"/>
            <ac:spMk id="3" creationId="{D7D6EFEC-4BE9-6442-2BA0-DA70A85B624B}"/>
          </ac:spMkLst>
        </pc:spChg>
        <pc:spChg chg="del">
          <ac:chgData name="Leah Pujalte (Montner-Dixon)" userId="d5b2ae9e-9213-4442-b7df-4db8cbe51e5d" providerId="ADAL" clId="{EE21156E-5DB1-4FD7-889B-40CA2891ABD1}" dt="2026-03-26T15:07:57.087" v="15" actId="478"/>
          <ac:spMkLst>
            <pc:docMk/>
            <pc:sldMk cId="744861008" sldId="2147474422"/>
            <ac:spMk id="5" creationId="{476D5948-FE33-91C9-6005-816633ADA254}"/>
          </ac:spMkLst>
        </pc:spChg>
        <pc:spChg chg="add mod">
          <ac:chgData name="Leah Pujalte (Montner-Dixon)" userId="d5b2ae9e-9213-4442-b7df-4db8cbe51e5d" providerId="ADAL" clId="{EE21156E-5DB1-4FD7-889B-40CA2891ABD1}" dt="2026-03-26T15:07:57.432" v="16"/>
          <ac:spMkLst>
            <pc:docMk/>
            <pc:sldMk cId="744861008" sldId="2147474422"/>
            <ac:spMk id="11" creationId="{F3D14C7F-DBED-34A2-1775-B9249F83D32B}"/>
          </ac:spMkLst>
        </pc:spChg>
        <pc:spChg chg="add mod">
          <ac:chgData name="Leah Pujalte (Montner-Dixon)" userId="d5b2ae9e-9213-4442-b7df-4db8cbe51e5d" providerId="ADAL" clId="{EE21156E-5DB1-4FD7-889B-40CA2891ABD1}" dt="2026-03-26T15:07:57.432" v="16"/>
          <ac:spMkLst>
            <pc:docMk/>
            <pc:sldMk cId="744861008" sldId="2147474422"/>
            <ac:spMk id="13" creationId="{4DC34F7F-5A26-E398-C73F-F0C0D5A26BC9}"/>
          </ac:spMkLst>
        </pc:spChg>
        <pc:picChg chg="del">
          <ac:chgData name="Leah Pujalte (Montner-Dixon)" userId="d5b2ae9e-9213-4442-b7df-4db8cbe51e5d" providerId="ADAL" clId="{EE21156E-5DB1-4FD7-889B-40CA2891ABD1}" dt="2026-03-26T15:07:57.087" v="15" actId="478"/>
          <ac:picMkLst>
            <pc:docMk/>
            <pc:sldMk cId="744861008" sldId="2147474422"/>
            <ac:picMk id="2" creationId="{7F98A99F-7F6D-56B6-3FA4-8E8C1C151DEF}"/>
          </ac:picMkLst>
        </pc:picChg>
        <pc:picChg chg="add mod">
          <ac:chgData name="Leah Pujalte (Montner-Dixon)" userId="d5b2ae9e-9213-4442-b7df-4db8cbe51e5d" providerId="ADAL" clId="{EE21156E-5DB1-4FD7-889B-40CA2891ABD1}" dt="2026-03-26T15:07:57.432" v="16"/>
          <ac:picMkLst>
            <pc:docMk/>
            <pc:sldMk cId="744861008" sldId="2147474422"/>
            <ac:picMk id="4" creationId="{5E1E57AB-4D40-9ADE-74BF-78307709AD2F}"/>
          </ac:picMkLst>
        </pc:picChg>
      </pc:sldChg>
      <pc:sldMasterChg chg="modSldLayout">
        <pc:chgData name="Leah Pujalte (Montner-Dixon)" userId="d5b2ae9e-9213-4442-b7df-4db8cbe51e5d" providerId="ADAL" clId="{EE21156E-5DB1-4FD7-889B-40CA2891ABD1}" dt="2026-03-26T15:07:53.493" v="14" actId="478"/>
        <pc:sldMasterMkLst>
          <pc:docMk/>
          <pc:sldMasterMk cId="1588956656" sldId="2147483685"/>
        </pc:sldMasterMkLst>
        <pc:sldLayoutChg chg="delSp mod">
          <pc:chgData name="Leah Pujalte (Montner-Dixon)" userId="d5b2ae9e-9213-4442-b7df-4db8cbe51e5d" providerId="ADAL" clId="{EE21156E-5DB1-4FD7-889B-40CA2891ABD1}" dt="2026-03-26T15:07:53.493" v="14" actId="478"/>
          <pc:sldLayoutMkLst>
            <pc:docMk/>
            <pc:sldMasterMk cId="1588956656" sldId="2147483685"/>
            <pc:sldLayoutMk cId="4170846551" sldId="2147483714"/>
          </pc:sldLayoutMkLst>
          <pc:spChg chg="del">
            <ac:chgData name="Leah Pujalte (Montner-Dixon)" userId="d5b2ae9e-9213-4442-b7df-4db8cbe51e5d" providerId="ADAL" clId="{EE21156E-5DB1-4FD7-889B-40CA2891ABD1}" dt="2026-03-26T15:07:53.493" v="14" actId="478"/>
            <ac:spMkLst>
              <pc:docMk/>
              <pc:sldMasterMk cId="1588956656" sldId="2147483685"/>
              <pc:sldLayoutMk cId="4170846551" sldId="2147483714"/>
              <ac:spMk id="4" creationId="{6BF67735-2428-4A46-B5ED-47276EA6199B}"/>
            </ac:spMkLst>
          </pc:spChg>
          <pc:spChg chg="del">
            <ac:chgData name="Leah Pujalte (Montner-Dixon)" userId="d5b2ae9e-9213-4442-b7df-4db8cbe51e5d" providerId="ADAL" clId="{EE21156E-5DB1-4FD7-889B-40CA2891ABD1}" dt="2026-03-26T15:07:53.493" v="14" actId="478"/>
            <ac:spMkLst>
              <pc:docMk/>
              <pc:sldMasterMk cId="1588956656" sldId="2147483685"/>
              <pc:sldLayoutMk cId="4170846551" sldId="2147483714"/>
              <ac:spMk id="26" creationId="{85C4ED8E-45B5-4516-BDAC-AEA14AC460B5}"/>
            </ac:spMkLst>
          </pc:spChg>
          <pc:picChg chg="del">
            <ac:chgData name="Leah Pujalte (Montner-Dixon)" userId="d5b2ae9e-9213-4442-b7df-4db8cbe51e5d" providerId="ADAL" clId="{EE21156E-5DB1-4FD7-889B-40CA2891ABD1}" dt="2026-03-26T15:07:53.493" v="14" actId="478"/>
            <ac:picMkLst>
              <pc:docMk/>
              <pc:sldMasterMk cId="1588956656" sldId="2147483685"/>
              <pc:sldLayoutMk cId="4170846551" sldId="2147483714"/>
              <ac:picMk id="29" creationId="{72F5DAE1-7448-4D6E-99F2-0165E4C47E28}"/>
            </ac:picMkLst>
          </pc:picChg>
        </pc:sldLayoutChg>
      </pc:sldMasterChg>
    </pc:docChg>
  </pc:docChgLst>
  <pc:docChgLst>
    <pc:chgData name="Reed Kiely" userId="768be38e-2fb5-40ce-925d-bd8e9d9e3c31" providerId="ADAL" clId="{7229EA02-EDFD-48CA-88A7-C4F572612F10}"/>
    <pc:docChg chg="undo custSel addSld modSld">
      <pc:chgData name="Reed Kiely" userId="768be38e-2fb5-40ce-925d-bd8e9d9e3c31" providerId="ADAL" clId="{7229EA02-EDFD-48CA-88A7-C4F572612F10}" dt="2026-03-27T13:00:21.870" v="1311" actId="14100"/>
      <pc:docMkLst>
        <pc:docMk/>
      </pc:docMkLst>
      <pc:sldChg chg="modSp mod">
        <pc:chgData name="Reed Kiely" userId="768be38e-2fb5-40ce-925d-bd8e9d9e3c31" providerId="ADAL" clId="{7229EA02-EDFD-48CA-88A7-C4F572612F10}" dt="2026-03-25T20:18:35.362" v="1111" actId="1076"/>
        <pc:sldMkLst>
          <pc:docMk/>
          <pc:sldMk cId="3317856176" sldId="257"/>
        </pc:sldMkLst>
        <pc:spChg chg="mod">
          <ac:chgData name="Reed Kiely" userId="768be38e-2fb5-40ce-925d-bd8e9d9e3c31" providerId="ADAL" clId="{7229EA02-EDFD-48CA-88A7-C4F572612F10}" dt="2026-03-25T20:03:32.218" v="1054" actId="1076"/>
          <ac:spMkLst>
            <pc:docMk/>
            <pc:sldMk cId="3317856176" sldId="257"/>
            <ac:spMk id="6" creationId="{E4B740CC-82E1-C4E2-8D7F-AE953BA3D037}"/>
          </ac:spMkLst>
        </pc:spChg>
        <pc:spChg chg="mod">
          <ac:chgData name="Reed Kiely" userId="768be38e-2fb5-40ce-925d-bd8e9d9e3c31" providerId="ADAL" clId="{7229EA02-EDFD-48CA-88A7-C4F572612F10}" dt="2026-03-25T20:18:31.515" v="1109" actId="403"/>
          <ac:spMkLst>
            <pc:docMk/>
            <pc:sldMk cId="3317856176" sldId="257"/>
            <ac:spMk id="7" creationId="{E882D662-77BD-EC52-EA8C-5AF2FD8AB183}"/>
          </ac:spMkLst>
        </pc:spChg>
        <pc:picChg chg="mod">
          <ac:chgData name="Reed Kiely" userId="768be38e-2fb5-40ce-925d-bd8e9d9e3c31" providerId="ADAL" clId="{7229EA02-EDFD-48CA-88A7-C4F572612F10}" dt="2026-03-25T20:18:35.362" v="1111" actId="1076"/>
          <ac:picMkLst>
            <pc:docMk/>
            <pc:sldMk cId="3317856176" sldId="257"/>
            <ac:picMk id="11" creationId="{2E18E991-2E2A-F465-E82B-1023B9EBCD1F}"/>
          </ac:picMkLst>
        </pc:picChg>
      </pc:sldChg>
      <pc:sldChg chg="addSp delSp modSp mod">
        <pc:chgData name="Reed Kiely" userId="768be38e-2fb5-40ce-925d-bd8e9d9e3c31" providerId="ADAL" clId="{7229EA02-EDFD-48CA-88A7-C4F572612F10}" dt="2026-03-26T15:12:19.557" v="1269" actId="14100"/>
        <pc:sldMkLst>
          <pc:docMk/>
          <pc:sldMk cId="957495863" sldId="2146846202"/>
        </pc:sldMkLst>
        <pc:picChg chg="del">
          <ac:chgData name="Reed Kiely" userId="768be38e-2fb5-40ce-925d-bd8e9d9e3c31" providerId="ADAL" clId="{7229EA02-EDFD-48CA-88A7-C4F572612F10}" dt="2026-03-26T15:12:13.029" v="1267" actId="478"/>
          <ac:picMkLst>
            <pc:docMk/>
            <pc:sldMk cId="957495863" sldId="2146846202"/>
            <ac:picMk id="14" creationId="{B70F5B29-E935-D421-E220-30FBC80161C1}"/>
          </ac:picMkLst>
        </pc:picChg>
        <pc:picChg chg="add mod">
          <ac:chgData name="Reed Kiely" userId="768be38e-2fb5-40ce-925d-bd8e9d9e3c31" providerId="ADAL" clId="{7229EA02-EDFD-48CA-88A7-C4F572612F10}" dt="2026-03-26T15:12:19.557" v="1269" actId="14100"/>
          <ac:picMkLst>
            <pc:docMk/>
            <pc:sldMk cId="957495863" sldId="2146846202"/>
            <ac:picMk id="21" creationId="{338FA138-57E4-A3B1-6EC4-78F1CD03BEAE}"/>
          </ac:picMkLst>
        </pc:picChg>
      </pc:sldChg>
      <pc:sldChg chg="modSp mod">
        <pc:chgData name="Reed Kiely" userId="768be38e-2fb5-40ce-925d-bd8e9d9e3c31" providerId="ADAL" clId="{7229EA02-EDFD-48CA-88A7-C4F572612F10}" dt="2026-03-26T15:09:27.372" v="1244" actId="1038"/>
        <pc:sldMkLst>
          <pc:docMk/>
          <pc:sldMk cId="788199258" sldId="2146846533"/>
        </pc:sldMkLst>
        <pc:spChg chg="mod">
          <ac:chgData name="Reed Kiely" userId="768be38e-2fb5-40ce-925d-bd8e9d9e3c31" providerId="ADAL" clId="{7229EA02-EDFD-48CA-88A7-C4F572612F10}" dt="2026-03-26T15:09:27.372" v="1244" actId="1038"/>
          <ac:spMkLst>
            <pc:docMk/>
            <pc:sldMk cId="788199258" sldId="2146846533"/>
            <ac:spMk id="12" creationId="{C8265EBC-1474-88DA-149D-11FFF14070D6}"/>
          </ac:spMkLst>
        </pc:spChg>
      </pc:sldChg>
      <pc:sldChg chg="addSp delSp modSp mod">
        <pc:chgData name="Reed Kiely" userId="768be38e-2fb5-40ce-925d-bd8e9d9e3c31" providerId="ADAL" clId="{7229EA02-EDFD-48CA-88A7-C4F572612F10}" dt="2026-03-26T15:09:40.027" v="1253" actId="1038"/>
        <pc:sldMkLst>
          <pc:docMk/>
          <pc:sldMk cId="2987732408" sldId="2147327038"/>
        </pc:sldMkLst>
        <pc:spChg chg="mod">
          <ac:chgData name="Reed Kiely" userId="768be38e-2fb5-40ce-925d-bd8e9d9e3c31" providerId="ADAL" clId="{7229EA02-EDFD-48CA-88A7-C4F572612F10}" dt="2026-03-26T15:09:40.027" v="1253" actId="1038"/>
          <ac:spMkLst>
            <pc:docMk/>
            <pc:sldMk cId="2987732408" sldId="2147327038"/>
            <ac:spMk id="4" creationId="{1BF894CE-5EB9-4BB3-F6C7-477E37F6A6AA}"/>
          </ac:spMkLst>
        </pc:spChg>
        <pc:spChg chg="mod">
          <ac:chgData name="Reed Kiely" userId="768be38e-2fb5-40ce-925d-bd8e9d9e3c31" providerId="ADAL" clId="{7229EA02-EDFD-48CA-88A7-C4F572612F10}" dt="2026-03-25T20:15:09.828" v="1089" actId="1035"/>
          <ac:spMkLst>
            <pc:docMk/>
            <pc:sldMk cId="2987732408" sldId="2147327038"/>
            <ac:spMk id="23" creationId="{B37E2B39-797B-B5EF-BDED-28B7FF9D1BA3}"/>
          </ac:spMkLst>
        </pc:spChg>
        <pc:spChg chg="mod">
          <ac:chgData name="Reed Kiely" userId="768be38e-2fb5-40ce-925d-bd8e9d9e3c31" providerId="ADAL" clId="{7229EA02-EDFD-48CA-88A7-C4F572612F10}" dt="2026-03-25T20:15:09.828" v="1089" actId="1035"/>
          <ac:spMkLst>
            <pc:docMk/>
            <pc:sldMk cId="2987732408" sldId="2147327038"/>
            <ac:spMk id="24" creationId="{F038D8D4-2D9E-F934-2898-6DAC6ECEADB7}"/>
          </ac:spMkLst>
        </pc:spChg>
        <pc:picChg chg="mod">
          <ac:chgData name="Reed Kiely" userId="768be38e-2fb5-40ce-925d-bd8e9d9e3c31" providerId="ADAL" clId="{7229EA02-EDFD-48CA-88A7-C4F572612F10}" dt="2026-03-25T20:15:12.950" v="1091" actId="1076"/>
          <ac:picMkLst>
            <pc:docMk/>
            <pc:sldMk cId="2987732408" sldId="2147327038"/>
            <ac:picMk id="20" creationId="{4B4C8A00-13AB-08F7-BD89-E8319BFD1462}"/>
          </ac:picMkLst>
        </pc:picChg>
        <pc:picChg chg="mod">
          <ac:chgData name="Reed Kiely" userId="768be38e-2fb5-40ce-925d-bd8e9d9e3c31" providerId="ADAL" clId="{7229EA02-EDFD-48CA-88A7-C4F572612F10}" dt="2026-03-25T20:15:12.950" v="1091" actId="1076"/>
          <ac:picMkLst>
            <pc:docMk/>
            <pc:sldMk cId="2987732408" sldId="2147327038"/>
            <ac:picMk id="21" creationId="{C55C0E5A-1C81-EBF6-107F-AB5095659345}"/>
          </ac:picMkLst>
        </pc:picChg>
        <pc:picChg chg="mod ord">
          <ac:chgData name="Reed Kiely" userId="768be38e-2fb5-40ce-925d-bd8e9d9e3c31" providerId="ADAL" clId="{7229EA02-EDFD-48CA-88A7-C4F572612F10}" dt="2026-03-25T20:15:14.347" v="1092" actId="1036"/>
          <ac:picMkLst>
            <pc:docMk/>
            <pc:sldMk cId="2987732408" sldId="2147327038"/>
            <ac:picMk id="22" creationId="{55CFD6C3-15FB-1E0B-ADC2-2FCDC0A97FCA}"/>
          </ac:picMkLst>
        </pc:picChg>
      </pc:sldChg>
      <pc:sldChg chg="modSp mod">
        <pc:chgData name="Reed Kiely" userId="768be38e-2fb5-40ce-925d-bd8e9d9e3c31" providerId="ADAL" clId="{7229EA02-EDFD-48CA-88A7-C4F572612F10}" dt="2026-03-26T15:13:14.940" v="1278" actId="20577"/>
        <pc:sldMkLst>
          <pc:docMk/>
          <pc:sldMk cId="3768240526" sldId="2147376369"/>
        </pc:sldMkLst>
        <pc:spChg chg="mod">
          <ac:chgData name="Reed Kiely" userId="768be38e-2fb5-40ce-925d-bd8e9d9e3c31" providerId="ADAL" clId="{7229EA02-EDFD-48CA-88A7-C4F572612F10}" dt="2026-03-26T15:13:14.940" v="1278" actId="20577"/>
          <ac:spMkLst>
            <pc:docMk/>
            <pc:sldMk cId="3768240526" sldId="2147376369"/>
            <ac:spMk id="21" creationId="{9D0E8665-6D2D-7862-C3CC-66DE876C9826}"/>
          </ac:spMkLst>
        </pc:spChg>
      </pc:sldChg>
      <pc:sldChg chg="modSp mod">
        <pc:chgData name="Reed Kiely" userId="768be38e-2fb5-40ce-925d-bd8e9d9e3c31" providerId="ADAL" clId="{7229EA02-EDFD-48CA-88A7-C4F572612F10}" dt="2026-03-26T15:06:38.301" v="1210" actId="1076"/>
        <pc:sldMkLst>
          <pc:docMk/>
          <pc:sldMk cId="616927530" sldId="2147376387"/>
        </pc:sldMkLst>
        <pc:spChg chg="mod">
          <ac:chgData name="Reed Kiely" userId="768be38e-2fb5-40ce-925d-bd8e9d9e3c31" providerId="ADAL" clId="{7229EA02-EDFD-48CA-88A7-C4F572612F10}" dt="2026-03-26T15:06:36.302" v="1209" actId="1076"/>
          <ac:spMkLst>
            <pc:docMk/>
            <pc:sldMk cId="616927530" sldId="2147376387"/>
            <ac:spMk id="7" creationId="{6862B1CC-3AF8-87B2-3724-86E6C348471D}"/>
          </ac:spMkLst>
        </pc:spChg>
        <pc:spChg chg="mod">
          <ac:chgData name="Reed Kiely" userId="768be38e-2fb5-40ce-925d-bd8e9d9e3c31" providerId="ADAL" clId="{7229EA02-EDFD-48CA-88A7-C4F572612F10}" dt="2026-03-26T15:06:38.301" v="1210" actId="1076"/>
          <ac:spMkLst>
            <pc:docMk/>
            <pc:sldMk cId="616927530" sldId="2147376387"/>
            <ac:spMk id="1033" creationId="{D8725387-34D4-2B88-EC96-A3519BADB01A}"/>
          </ac:spMkLst>
        </pc:spChg>
      </pc:sldChg>
      <pc:sldChg chg="modSp mod">
        <pc:chgData name="Reed Kiely" userId="768be38e-2fb5-40ce-925d-bd8e9d9e3c31" providerId="ADAL" clId="{7229EA02-EDFD-48CA-88A7-C4F572612F10}" dt="2026-03-26T15:09:33.582" v="1247" actId="1076"/>
        <pc:sldMkLst>
          <pc:docMk/>
          <pc:sldMk cId="1027130510" sldId="2147376474"/>
        </pc:sldMkLst>
        <pc:spChg chg="mod">
          <ac:chgData name="Reed Kiely" userId="768be38e-2fb5-40ce-925d-bd8e9d9e3c31" providerId="ADAL" clId="{7229EA02-EDFD-48CA-88A7-C4F572612F10}" dt="2026-03-26T15:09:31.957" v="1246" actId="1076"/>
          <ac:spMkLst>
            <pc:docMk/>
            <pc:sldMk cId="1027130510" sldId="2147376474"/>
            <ac:spMk id="8" creationId="{BBB381DC-4C2F-B26C-5BAF-A17B103BB49F}"/>
          </ac:spMkLst>
        </pc:spChg>
        <pc:spChg chg="mod">
          <ac:chgData name="Reed Kiely" userId="768be38e-2fb5-40ce-925d-bd8e9d9e3c31" providerId="ADAL" clId="{7229EA02-EDFD-48CA-88A7-C4F572612F10}" dt="2026-03-26T15:09:33.582" v="1247" actId="1076"/>
          <ac:spMkLst>
            <pc:docMk/>
            <pc:sldMk cId="1027130510" sldId="2147376474"/>
            <ac:spMk id="11" creationId="{1A1D09BB-6711-2DE0-871F-8402737417DB}"/>
          </ac:spMkLst>
        </pc:spChg>
      </pc:sldChg>
      <pc:sldChg chg="addSp modSp mod">
        <pc:chgData name="Reed Kiely" userId="768be38e-2fb5-40ce-925d-bd8e9d9e3c31" providerId="ADAL" clId="{7229EA02-EDFD-48CA-88A7-C4F572612F10}" dt="2026-03-25T21:03:59.310" v="1205" actId="208"/>
        <pc:sldMkLst>
          <pc:docMk/>
          <pc:sldMk cId="786107219" sldId="2147376637"/>
        </pc:sldMkLst>
        <pc:spChg chg="mod">
          <ac:chgData name="Reed Kiely" userId="768be38e-2fb5-40ce-925d-bd8e9d9e3c31" providerId="ADAL" clId="{7229EA02-EDFD-48CA-88A7-C4F572612F10}" dt="2026-03-25T21:03:59.310" v="1205" actId="208"/>
          <ac:spMkLst>
            <pc:docMk/>
            <pc:sldMk cId="786107219" sldId="2147376637"/>
            <ac:spMk id="2" creationId="{6F621F56-2804-2003-E5B3-28DE8E63B295}"/>
          </ac:spMkLst>
        </pc:spChg>
        <pc:spChg chg="mod ord">
          <ac:chgData name="Reed Kiely" userId="768be38e-2fb5-40ce-925d-bd8e9d9e3c31" providerId="ADAL" clId="{7229EA02-EDFD-48CA-88A7-C4F572612F10}" dt="2026-03-25T21:03:50.174" v="1203" actId="166"/>
          <ac:spMkLst>
            <pc:docMk/>
            <pc:sldMk cId="786107219" sldId="2147376637"/>
            <ac:spMk id="3" creationId="{24E879BA-2EA5-865B-F48C-6910207F8BE4}"/>
          </ac:spMkLst>
        </pc:spChg>
        <pc:spChg chg="add mod">
          <ac:chgData name="Reed Kiely" userId="768be38e-2fb5-40ce-925d-bd8e9d9e3c31" providerId="ADAL" clId="{7229EA02-EDFD-48CA-88A7-C4F572612F10}" dt="2026-03-25T21:01:04.132" v="1127" actId="1038"/>
          <ac:spMkLst>
            <pc:docMk/>
            <pc:sldMk cId="786107219" sldId="2147376637"/>
            <ac:spMk id="4" creationId="{EE8E3D13-F08D-4741-B868-BE33E039A66D}"/>
          </ac:spMkLst>
        </pc:spChg>
        <pc:spChg chg="mod">
          <ac:chgData name="Reed Kiely" userId="768be38e-2fb5-40ce-925d-bd8e9d9e3c31" providerId="ADAL" clId="{7229EA02-EDFD-48CA-88A7-C4F572612F10}" dt="2026-03-25T21:02:19.020" v="1179" actId="20577"/>
          <ac:spMkLst>
            <pc:docMk/>
            <pc:sldMk cId="786107219" sldId="2147376637"/>
            <ac:spMk id="5" creationId="{A0747B8D-5A28-7981-A2AF-2DF6D62FAEDA}"/>
          </ac:spMkLst>
        </pc:spChg>
        <pc:spChg chg="add mod">
          <ac:chgData name="Reed Kiely" userId="768be38e-2fb5-40ce-925d-bd8e9d9e3c31" providerId="ADAL" clId="{7229EA02-EDFD-48CA-88A7-C4F572612F10}" dt="2026-03-25T21:03:41.993" v="1200" actId="14100"/>
          <ac:spMkLst>
            <pc:docMk/>
            <pc:sldMk cId="786107219" sldId="2147376637"/>
            <ac:spMk id="9" creationId="{CB8651BC-BE07-E821-3485-35FC7EF99856}"/>
          </ac:spMkLst>
        </pc:spChg>
        <pc:picChg chg="mod">
          <ac:chgData name="Reed Kiely" userId="768be38e-2fb5-40ce-925d-bd8e9d9e3c31" providerId="ADAL" clId="{7229EA02-EDFD-48CA-88A7-C4F572612F10}" dt="2026-03-25T21:01:36.532" v="1137" actId="1035"/>
          <ac:picMkLst>
            <pc:docMk/>
            <pc:sldMk cId="786107219" sldId="2147376637"/>
            <ac:picMk id="6" creationId="{72AADD25-CA9C-73EA-9E1C-B63E4AD91E79}"/>
          </ac:picMkLst>
        </pc:picChg>
        <pc:picChg chg="add mod">
          <ac:chgData name="Reed Kiely" userId="768be38e-2fb5-40ce-925d-bd8e9d9e3c31" providerId="ADAL" clId="{7229EA02-EDFD-48CA-88A7-C4F572612F10}" dt="2026-03-25T21:03:26.897" v="1199"/>
          <ac:picMkLst>
            <pc:docMk/>
            <pc:sldMk cId="786107219" sldId="2147376637"/>
            <ac:picMk id="12" creationId="{18192452-0F61-C041-E4E3-BBFCF0CF27D1}"/>
          </ac:picMkLst>
        </pc:picChg>
        <pc:picChg chg="mod">
          <ac:chgData name="Reed Kiely" userId="768be38e-2fb5-40ce-925d-bd8e9d9e3c31" providerId="ADAL" clId="{7229EA02-EDFD-48CA-88A7-C4F572612F10}" dt="2026-03-25T21:02:36.901" v="1180" actId="108"/>
          <ac:picMkLst>
            <pc:docMk/>
            <pc:sldMk cId="786107219" sldId="2147376637"/>
            <ac:picMk id="1030" creationId="{62CF1958-C899-D78B-365E-0FD248CCDDDC}"/>
          </ac:picMkLst>
        </pc:picChg>
      </pc:sldChg>
      <pc:sldChg chg="addSp delSp modSp add mod">
        <pc:chgData name="Reed Kiely" userId="768be38e-2fb5-40ce-925d-bd8e9d9e3c31" providerId="ADAL" clId="{7229EA02-EDFD-48CA-88A7-C4F572612F10}" dt="2026-03-27T13:00:21.870" v="1311" actId="14100"/>
        <pc:sldMkLst>
          <pc:docMk/>
          <pc:sldMk cId="2921270560" sldId="2147376652"/>
        </pc:sldMkLst>
        <pc:spChg chg="add mod">
          <ac:chgData name="Reed Kiely" userId="768be38e-2fb5-40ce-925d-bd8e9d9e3c31" providerId="ADAL" clId="{7229EA02-EDFD-48CA-88A7-C4F572612F10}" dt="2026-03-03T15:15:16.389" v="910" actId="1036"/>
          <ac:spMkLst>
            <pc:docMk/>
            <pc:sldMk cId="2921270560" sldId="2147376652"/>
            <ac:spMk id="11" creationId="{2DFD4FC8-25CA-38D2-BCC9-ED3021B70C09}"/>
          </ac:spMkLst>
        </pc:spChg>
        <pc:spChg chg="add mod">
          <ac:chgData name="Reed Kiely" userId="768be38e-2fb5-40ce-925d-bd8e9d9e3c31" providerId="ADAL" clId="{7229EA02-EDFD-48CA-88A7-C4F572612F10}" dt="2026-03-03T15:15:16.389" v="910" actId="1036"/>
          <ac:spMkLst>
            <pc:docMk/>
            <pc:sldMk cId="2921270560" sldId="2147376652"/>
            <ac:spMk id="12" creationId="{A479FFA9-16F2-3AA7-1DD8-C67C2FA1AB3F}"/>
          </ac:spMkLst>
        </pc:spChg>
        <pc:spChg chg="mod">
          <ac:chgData name="Reed Kiely" userId="768be38e-2fb5-40ce-925d-bd8e9d9e3c31" providerId="ADAL" clId="{7229EA02-EDFD-48CA-88A7-C4F572612F10}" dt="2026-03-25T20:11:53.644" v="1063" actId="14100"/>
          <ac:spMkLst>
            <pc:docMk/>
            <pc:sldMk cId="2921270560" sldId="2147376652"/>
            <ac:spMk id="16" creationId="{1BC399C8-FBB4-3F06-5CDA-2D3E4A820BF1}"/>
          </ac:spMkLst>
        </pc:spChg>
        <pc:spChg chg="mod">
          <ac:chgData name="Reed Kiely" userId="768be38e-2fb5-40ce-925d-bd8e9d9e3c31" providerId="ADAL" clId="{7229EA02-EDFD-48CA-88A7-C4F572612F10}" dt="2026-03-03T15:15:22.256" v="911"/>
          <ac:spMkLst>
            <pc:docMk/>
            <pc:sldMk cId="2921270560" sldId="2147376652"/>
            <ac:spMk id="17" creationId="{4DCBAA92-A686-E55B-C52D-5721ADFDE74C}"/>
          </ac:spMkLst>
        </pc:spChg>
        <pc:spChg chg="mod">
          <ac:chgData name="Reed Kiely" userId="768be38e-2fb5-40ce-925d-bd8e9d9e3c31" providerId="ADAL" clId="{7229EA02-EDFD-48CA-88A7-C4F572612F10}" dt="2026-03-03T15:15:01.300" v="902" actId="20577"/>
          <ac:spMkLst>
            <pc:docMk/>
            <pc:sldMk cId="2921270560" sldId="2147376652"/>
            <ac:spMk id="20" creationId="{C90D8EFC-24E8-A161-FFBC-407806ECDC37}"/>
          </ac:spMkLst>
        </pc:spChg>
        <pc:spChg chg="add mod">
          <ac:chgData name="Reed Kiely" userId="768be38e-2fb5-40ce-925d-bd8e9d9e3c31" providerId="ADAL" clId="{7229EA02-EDFD-48CA-88A7-C4F572612F10}" dt="2026-03-03T15:15:16.389" v="910" actId="1036"/>
          <ac:spMkLst>
            <pc:docMk/>
            <pc:sldMk cId="2921270560" sldId="2147376652"/>
            <ac:spMk id="22" creationId="{E201896C-E418-704D-81E8-9E475AD4754C}"/>
          </ac:spMkLst>
        </pc:spChg>
        <pc:spChg chg="add mod">
          <ac:chgData name="Reed Kiely" userId="768be38e-2fb5-40ce-925d-bd8e9d9e3c31" providerId="ADAL" clId="{7229EA02-EDFD-48CA-88A7-C4F572612F10}" dt="2026-03-03T15:15:16.389" v="910" actId="1036"/>
          <ac:spMkLst>
            <pc:docMk/>
            <pc:sldMk cId="2921270560" sldId="2147376652"/>
            <ac:spMk id="24" creationId="{DC53C379-3A5D-7ED6-6423-B5F1D8535EDA}"/>
          </ac:spMkLst>
        </pc:spChg>
        <pc:spChg chg="add mod">
          <ac:chgData name="Reed Kiely" userId="768be38e-2fb5-40ce-925d-bd8e9d9e3c31" providerId="ADAL" clId="{7229EA02-EDFD-48CA-88A7-C4F572612F10}" dt="2026-03-03T15:15:16.389" v="910" actId="1036"/>
          <ac:spMkLst>
            <pc:docMk/>
            <pc:sldMk cId="2921270560" sldId="2147376652"/>
            <ac:spMk id="25" creationId="{5FE7DCB2-9E1B-98DE-7DFB-9BB0CFC368C1}"/>
          </ac:spMkLst>
        </pc:spChg>
        <pc:spChg chg="add mod">
          <ac:chgData name="Reed Kiely" userId="768be38e-2fb5-40ce-925d-bd8e9d9e3c31" providerId="ADAL" clId="{7229EA02-EDFD-48CA-88A7-C4F572612F10}" dt="2026-03-03T15:15:16.389" v="910" actId="1036"/>
          <ac:spMkLst>
            <pc:docMk/>
            <pc:sldMk cId="2921270560" sldId="2147376652"/>
            <ac:spMk id="26" creationId="{95DB5EB3-B75D-073E-43F1-415BB0F84209}"/>
          </ac:spMkLst>
        </pc:spChg>
        <pc:spChg chg="add mod">
          <ac:chgData name="Reed Kiely" userId="768be38e-2fb5-40ce-925d-bd8e9d9e3c31" providerId="ADAL" clId="{7229EA02-EDFD-48CA-88A7-C4F572612F10}" dt="2026-03-03T15:15:16.389" v="910" actId="1036"/>
          <ac:spMkLst>
            <pc:docMk/>
            <pc:sldMk cId="2921270560" sldId="2147376652"/>
            <ac:spMk id="30" creationId="{BA389B8D-CFBB-66E3-3CB4-D9FB60F35E05}"/>
          </ac:spMkLst>
        </pc:spChg>
        <pc:spChg chg="add mod">
          <ac:chgData name="Reed Kiely" userId="768be38e-2fb5-40ce-925d-bd8e9d9e3c31" providerId="ADAL" clId="{7229EA02-EDFD-48CA-88A7-C4F572612F10}" dt="2026-03-03T15:15:16.389" v="910" actId="1036"/>
          <ac:spMkLst>
            <pc:docMk/>
            <pc:sldMk cId="2921270560" sldId="2147376652"/>
            <ac:spMk id="38" creationId="{D6BF9313-75D1-EDBF-E7E8-16075EDCF6D8}"/>
          </ac:spMkLst>
        </pc:spChg>
        <pc:spChg chg="add mod">
          <ac:chgData name="Reed Kiely" userId="768be38e-2fb5-40ce-925d-bd8e9d9e3c31" providerId="ADAL" clId="{7229EA02-EDFD-48CA-88A7-C4F572612F10}" dt="2026-03-03T15:15:16.389" v="910" actId="1036"/>
          <ac:spMkLst>
            <pc:docMk/>
            <pc:sldMk cId="2921270560" sldId="2147376652"/>
            <ac:spMk id="39" creationId="{0B3D1C31-D065-BBB7-3BED-1DC4180F70EF}"/>
          </ac:spMkLst>
        </pc:spChg>
        <pc:picChg chg="add mod">
          <ac:chgData name="Reed Kiely" userId="768be38e-2fb5-40ce-925d-bd8e9d9e3c31" providerId="ADAL" clId="{7229EA02-EDFD-48CA-88A7-C4F572612F10}" dt="2026-03-26T15:06:53.449" v="1212"/>
          <ac:picMkLst>
            <pc:docMk/>
            <pc:sldMk cId="2921270560" sldId="2147376652"/>
            <ac:picMk id="5" creationId="{23FDF28C-1EBE-7959-4D6D-3C56E15CC199}"/>
          </ac:picMkLst>
        </pc:picChg>
        <pc:picChg chg="del">
          <ac:chgData name="Reed Kiely" userId="768be38e-2fb5-40ce-925d-bd8e9d9e3c31" providerId="ADAL" clId="{7229EA02-EDFD-48CA-88A7-C4F572612F10}" dt="2026-03-26T15:11:52.571" v="1263" actId="478"/>
          <ac:picMkLst>
            <pc:docMk/>
            <pc:sldMk cId="2921270560" sldId="2147376652"/>
            <ac:picMk id="9" creationId="{B6F3F4AD-1249-CDBE-6580-4387B59A4AAF}"/>
          </ac:picMkLst>
        </pc:picChg>
        <pc:picChg chg="add mod">
          <ac:chgData name="Reed Kiely" userId="768be38e-2fb5-40ce-925d-bd8e9d9e3c31" providerId="ADAL" clId="{7229EA02-EDFD-48CA-88A7-C4F572612F10}" dt="2026-03-03T15:15:16.389" v="910" actId="1036"/>
          <ac:picMkLst>
            <pc:docMk/>
            <pc:sldMk cId="2921270560" sldId="2147376652"/>
            <ac:picMk id="23" creationId="{C6406DA1-BD16-B02A-FEFF-AACB9D3232F0}"/>
          </ac:picMkLst>
        </pc:picChg>
        <pc:picChg chg="add mod ord">
          <ac:chgData name="Reed Kiely" userId="768be38e-2fb5-40ce-925d-bd8e9d9e3c31" providerId="ADAL" clId="{7229EA02-EDFD-48CA-88A7-C4F572612F10}" dt="2026-03-27T13:00:21.870" v="1311" actId="14100"/>
          <ac:picMkLst>
            <pc:docMk/>
            <pc:sldMk cId="2921270560" sldId="2147376652"/>
            <ac:picMk id="27" creationId="{9E45CB79-A07F-6568-DC55-2731F6B89A32}"/>
          </ac:picMkLst>
        </pc:picChg>
        <pc:picChg chg="del">
          <ac:chgData name="Reed Kiely" userId="768be38e-2fb5-40ce-925d-bd8e9d9e3c31" providerId="ADAL" clId="{7229EA02-EDFD-48CA-88A7-C4F572612F10}" dt="2026-03-26T15:06:53.291" v="1211" actId="478"/>
          <ac:picMkLst>
            <pc:docMk/>
            <pc:sldMk cId="2921270560" sldId="2147376652"/>
            <ac:picMk id="37" creationId="{0815BE4A-DBBB-4365-1FDB-33D93B790C86}"/>
          </ac:picMkLst>
        </pc:picChg>
      </pc:sldChg>
      <pc:sldChg chg="modSp mod">
        <pc:chgData name="Reed Kiely" userId="768be38e-2fb5-40ce-925d-bd8e9d9e3c31" providerId="ADAL" clId="{7229EA02-EDFD-48CA-88A7-C4F572612F10}" dt="2026-03-26T15:06:31.085" v="1207" actId="20577"/>
        <pc:sldMkLst>
          <pc:docMk/>
          <pc:sldMk cId="4211778188" sldId="2147474218"/>
        </pc:sldMkLst>
        <pc:spChg chg="mod">
          <ac:chgData name="Reed Kiely" userId="768be38e-2fb5-40ce-925d-bd8e9d9e3c31" providerId="ADAL" clId="{7229EA02-EDFD-48CA-88A7-C4F572612F10}" dt="2026-03-26T15:06:31.085" v="1207" actId="20577"/>
          <ac:spMkLst>
            <pc:docMk/>
            <pc:sldMk cId="4211778188" sldId="2147474218"/>
            <ac:spMk id="16" creationId="{1630EDE0-74F6-8349-ECD7-7CC3FEEBB609}"/>
          </ac:spMkLst>
        </pc:spChg>
      </pc:sldChg>
      <pc:sldChg chg="modSp mod">
        <pc:chgData name="Reed Kiely" userId="768be38e-2fb5-40ce-925d-bd8e9d9e3c31" providerId="ADAL" clId="{7229EA02-EDFD-48CA-88A7-C4F572612F10}" dt="2026-03-26T15:08:07.147" v="1228" actId="20577"/>
        <pc:sldMkLst>
          <pc:docMk/>
          <pc:sldMk cId="2689515158" sldId="2147474360"/>
        </pc:sldMkLst>
        <pc:spChg chg="mod">
          <ac:chgData name="Reed Kiely" userId="768be38e-2fb5-40ce-925d-bd8e9d9e3c31" providerId="ADAL" clId="{7229EA02-EDFD-48CA-88A7-C4F572612F10}" dt="2026-03-26T15:08:07.147" v="1228" actId="20577"/>
          <ac:spMkLst>
            <pc:docMk/>
            <pc:sldMk cId="2689515158" sldId="2147474360"/>
            <ac:spMk id="20" creationId="{4668E533-5D9F-A381-AC4F-07A195B127BF}"/>
          </ac:spMkLst>
        </pc:spChg>
      </pc:sldChg>
      <pc:sldChg chg="addSp delSp modSp mod">
        <pc:chgData name="Reed Kiely" userId="768be38e-2fb5-40ce-925d-bd8e9d9e3c31" providerId="ADAL" clId="{7229EA02-EDFD-48CA-88A7-C4F572612F10}" dt="2026-03-26T15:16:43.108" v="1310" actId="14100"/>
        <pc:sldMkLst>
          <pc:docMk/>
          <pc:sldMk cId="744861008" sldId="2147474422"/>
        </pc:sldMkLst>
        <pc:spChg chg="del mod">
          <ac:chgData name="Reed Kiely" userId="768be38e-2fb5-40ce-925d-bd8e9d9e3c31" providerId="ADAL" clId="{7229EA02-EDFD-48CA-88A7-C4F572612F10}" dt="2026-03-26T15:09:03.299" v="1232" actId="478"/>
          <ac:spMkLst>
            <pc:docMk/>
            <pc:sldMk cId="744861008" sldId="2147474422"/>
            <ac:spMk id="8" creationId="{070D3520-F584-6B4C-6697-F5EDF0F956A3}"/>
          </ac:spMkLst>
        </pc:spChg>
        <pc:spChg chg="add mod">
          <ac:chgData name="Reed Kiely" userId="768be38e-2fb5-40ce-925d-bd8e9d9e3c31" providerId="ADAL" clId="{7229EA02-EDFD-48CA-88A7-C4F572612F10}" dt="2026-03-26T15:16:43.108" v="1310" actId="14100"/>
          <ac:spMkLst>
            <pc:docMk/>
            <pc:sldMk cId="744861008" sldId="2147474422"/>
            <ac:spMk id="19" creationId="{EBED3C50-118F-DEB7-E265-D68345C15F3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E5D03_24C5912A.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E5D03_24C5912A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E5CD6_22FD8F9E.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E5CD6_22FD8F9E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64745_2EFAF75A.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FDBF7_F4F4FDE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FE5D5A_3D38C48E.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4029215502323584"/>
          <c:h val="0.88937287467514681"/>
        </c:manualLayout>
      </c:layout>
      <c:barChart>
        <c:barDir val="bar"/>
        <c:grouping val="stacked"/>
        <c:varyColors val="0"/>
        <c:ser>
          <c:idx val="0"/>
          <c:order val="0"/>
          <c:tx>
            <c:strRef>
              <c:f>Sheet1!$B$1</c:f>
              <c:strCache>
                <c:ptCount val="1"/>
                <c:pt idx="0">
                  <c:v>Local TV News</c:v>
                </c:pt>
              </c:strCache>
            </c:strRef>
          </c:tx>
          <c:spPr>
            <a:solidFill>
              <a:srgbClr val="1B146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AB4-4198-BFBB-3721B4378726}"/>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AB4-4198-BFBB-3721B437872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Sheet1!$B$2:$B$3</c:f>
              <c:numCache>
                <c:formatCode>0%</c:formatCode>
                <c:ptCount val="2"/>
                <c:pt idx="0">
                  <c:v>0.444332</c:v>
                </c:pt>
                <c:pt idx="1">
                  <c:v>0.54424779999999995</c:v>
                </c:pt>
              </c:numCache>
            </c:numRef>
          </c:val>
          <c:extLst>
            <c:ext xmlns:c16="http://schemas.microsoft.com/office/drawing/2014/chart" uri="{C3380CC4-5D6E-409C-BE32-E72D297353CC}">
              <c16:uniqueId val="{00000002-8AB4-4198-BFBB-3721B4378726}"/>
            </c:ext>
          </c:extLst>
        </c:ser>
        <c:ser>
          <c:idx val="1"/>
          <c:order val="1"/>
          <c:tx>
            <c:strRef>
              <c:f>Sheet1!$C$1</c:f>
              <c:strCache>
                <c:ptCount val="1"/>
                <c:pt idx="0">
                  <c:v>National TV News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Sheet1!$C$2:$C$3</c:f>
              <c:numCache>
                <c:formatCode>0%</c:formatCode>
                <c:ptCount val="2"/>
                <c:pt idx="0">
                  <c:v>0.305668</c:v>
                </c:pt>
                <c:pt idx="1">
                  <c:v>0.19500000000000001</c:v>
                </c:pt>
              </c:numCache>
            </c:numRef>
          </c:val>
          <c:extLst>
            <c:ext xmlns:c16="http://schemas.microsoft.com/office/drawing/2014/chart" uri="{C3380CC4-5D6E-409C-BE32-E72D297353CC}">
              <c16:uniqueId val="{00000003-8AB4-4198-BFBB-3721B4378726}"/>
            </c:ext>
          </c:extLst>
        </c:ser>
        <c:ser>
          <c:idx val="2"/>
          <c:order val="2"/>
          <c:tx>
            <c:strRef>
              <c:f>Sheet1!$D$1</c:f>
              <c:strCache>
                <c:ptCount val="1"/>
                <c:pt idx="0">
                  <c:v>Search Engine (e.g., Google)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Sheet1!$D$2:$D$3</c:f>
              <c:numCache>
                <c:formatCode>0%</c:formatCode>
                <c:ptCount val="2"/>
                <c:pt idx="0">
                  <c:v>0.1143725</c:v>
                </c:pt>
                <c:pt idx="1">
                  <c:v>0.1283186</c:v>
                </c:pt>
              </c:numCache>
            </c:numRef>
          </c:val>
          <c:extLst>
            <c:ext xmlns:c16="http://schemas.microsoft.com/office/drawing/2014/chart" uri="{C3380CC4-5D6E-409C-BE32-E72D297353CC}">
              <c16:uniqueId val="{00000004-8AB4-4198-BFBB-3721B4378726}"/>
            </c:ext>
          </c:extLst>
        </c:ser>
        <c:ser>
          <c:idx val="3"/>
          <c:order val="3"/>
          <c:tx>
            <c:strRef>
              <c:f>Sheet1!$E$1</c:f>
              <c:strCache>
                <c:ptCount val="1"/>
                <c:pt idx="0">
                  <c:v>Social Media (e.g., Instagram, TikTok)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Sheet1!$E$2:$E$3</c:f>
              <c:numCache>
                <c:formatCode>0%</c:formatCode>
                <c:ptCount val="2"/>
                <c:pt idx="0">
                  <c:v>8.6032399999999995E-2</c:v>
                </c:pt>
                <c:pt idx="1">
                  <c:v>9.7345100000000004E-2</c:v>
                </c:pt>
              </c:numCache>
            </c:numRef>
          </c:val>
          <c:extLst>
            <c:ext xmlns:c16="http://schemas.microsoft.com/office/drawing/2014/chart" uri="{C3380CC4-5D6E-409C-BE32-E72D297353CC}">
              <c16:uniqueId val="{00000005-8AB4-4198-BFBB-3721B4378726}"/>
            </c:ext>
          </c:extLst>
        </c:ser>
        <c:ser>
          <c:idx val="4"/>
          <c:order val="4"/>
          <c:tx>
            <c:strRef>
              <c:f>Sheet1!$F$1</c:f>
              <c:strCache>
                <c:ptCount val="1"/>
                <c:pt idx="0">
                  <c:v>AI (e.g., ChatGPT)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Potential Voters</c:v>
                </c:pt>
                <c:pt idx="1">
                  <c:v>Non-Voters</c:v>
                </c:pt>
              </c:strCache>
            </c:strRef>
          </c:cat>
          <c:val>
            <c:numRef>
              <c:f>Sheet1!$F$2:$F$3</c:f>
              <c:numCache>
                <c:formatCode>0%</c:formatCode>
                <c:ptCount val="2"/>
                <c:pt idx="0">
                  <c:v>4.9595100000000003E-2</c:v>
                </c:pt>
                <c:pt idx="1">
                  <c:v>3.5398199999999998E-2</c:v>
                </c:pt>
              </c:numCache>
            </c:numRef>
          </c:val>
          <c:extLst>
            <c:ext xmlns:c16="http://schemas.microsoft.com/office/drawing/2014/chart" uri="{C3380CC4-5D6E-409C-BE32-E72D297353CC}">
              <c16:uniqueId val="{00000006-8AB4-4198-BFBB-3721B4378726}"/>
            </c:ext>
          </c:extLst>
        </c:ser>
        <c:dLbls>
          <c:showLegendKey val="0"/>
          <c:showVal val="0"/>
          <c:showCatName val="0"/>
          <c:showSerName val="0"/>
          <c:showPercent val="0"/>
          <c:showBubbleSize val="0"/>
        </c:dLbls>
        <c:gapWidth val="182"/>
        <c:overlap val="100"/>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legend>
      <c:legendPos val="b"/>
      <c:layout>
        <c:manualLayout>
          <c:xMode val="edge"/>
          <c:yMode val="edge"/>
          <c:x val="6.5629391023091815E-2"/>
          <c:y val="1.7481249428478472E-2"/>
          <c:w val="0.86462553923183849"/>
          <c:h val="8.8221773368309955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52044289374516"/>
          <c:y val="0.11062712532485319"/>
          <c:w val="0.84029215502323584"/>
          <c:h val="0.88937287467514681"/>
        </c:manualLayout>
      </c:layout>
      <c:barChart>
        <c:barDir val="bar"/>
        <c:grouping val="stacked"/>
        <c:varyColors val="0"/>
        <c:ser>
          <c:idx val="0"/>
          <c:order val="0"/>
          <c:tx>
            <c:strRef>
              <c:f>Sheet1!$B$1</c:f>
              <c:strCache>
                <c:ptCount val="1"/>
                <c:pt idx="0">
                  <c:v>Local TV News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Sheet1!$B$2:$B$4</c:f>
              <c:numCache>
                <c:formatCode>0%</c:formatCode>
                <c:ptCount val="3"/>
                <c:pt idx="0">
                  <c:v>0.47215499999999999</c:v>
                </c:pt>
                <c:pt idx="1">
                  <c:v>0.42673519999999998</c:v>
                </c:pt>
                <c:pt idx="2">
                  <c:v>0.47249190000000002</c:v>
                </c:pt>
              </c:numCache>
            </c:numRef>
          </c:val>
          <c:extLst>
            <c:ext xmlns:c16="http://schemas.microsoft.com/office/drawing/2014/chart" uri="{C3380CC4-5D6E-409C-BE32-E72D297353CC}">
              <c16:uniqueId val="{00000000-4936-4FAD-9DB3-B1E2DC1C4862}"/>
            </c:ext>
          </c:extLst>
        </c:ser>
        <c:ser>
          <c:idx val="1"/>
          <c:order val="1"/>
          <c:tx>
            <c:strRef>
              <c:f>Sheet1!$C$1</c:f>
              <c:strCache>
                <c:ptCount val="1"/>
                <c:pt idx="0">
                  <c:v>National TV News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Sheet1!$C$2:$C$4</c:f>
              <c:numCache>
                <c:formatCode>0%</c:formatCode>
                <c:ptCount val="3"/>
                <c:pt idx="0">
                  <c:v>0.27360770000000001</c:v>
                </c:pt>
                <c:pt idx="1">
                  <c:v>0.35732649999999999</c:v>
                </c:pt>
                <c:pt idx="2">
                  <c:v>0.22977349999999999</c:v>
                </c:pt>
              </c:numCache>
            </c:numRef>
          </c:val>
          <c:extLst>
            <c:ext xmlns:c16="http://schemas.microsoft.com/office/drawing/2014/chart" uri="{C3380CC4-5D6E-409C-BE32-E72D297353CC}">
              <c16:uniqueId val="{00000001-4936-4FAD-9DB3-B1E2DC1C4862}"/>
            </c:ext>
          </c:extLst>
        </c:ser>
        <c:ser>
          <c:idx val="2"/>
          <c:order val="2"/>
          <c:tx>
            <c:strRef>
              <c:f>Sheet1!$D$1</c:f>
              <c:strCache>
                <c:ptCount val="1"/>
                <c:pt idx="0">
                  <c:v>Search Engine (e.g., Google)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Sheet1!$D$2:$D$4</c:f>
              <c:numCache>
                <c:formatCode>0%</c:formatCode>
                <c:ptCount val="3"/>
                <c:pt idx="0">
                  <c:v>0.1113801</c:v>
                </c:pt>
                <c:pt idx="1">
                  <c:v>8.9974299999999993E-2</c:v>
                </c:pt>
                <c:pt idx="2">
                  <c:v>0.14886730000000001</c:v>
                </c:pt>
              </c:numCache>
            </c:numRef>
          </c:val>
          <c:extLst>
            <c:ext xmlns:c16="http://schemas.microsoft.com/office/drawing/2014/chart" uri="{C3380CC4-5D6E-409C-BE32-E72D297353CC}">
              <c16:uniqueId val="{00000002-4936-4FAD-9DB3-B1E2DC1C4862}"/>
            </c:ext>
          </c:extLst>
        </c:ser>
        <c:ser>
          <c:idx val="3"/>
          <c:order val="3"/>
          <c:tx>
            <c:strRef>
              <c:f>Sheet1!$E$1</c:f>
              <c:strCache>
                <c:ptCount val="1"/>
                <c:pt idx="0">
                  <c:v>Social Media (e.g., Instagram, TikTok)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Sheet1!$E$2:$E$4</c:f>
              <c:numCache>
                <c:formatCode>0%</c:formatCode>
                <c:ptCount val="3"/>
                <c:pt idx="0">
                  <c:v>9.20097E-2</c:v>
                </c:pt>
                <c:pt idx="1">
                  <c:v>7.7120800000000003E-2</c:v>
                </c:pt>
                <c:pt idx="2">
                  <c:v>0.1003236</c:v>
                </c:pt>
              </c:numCache>
            </c:numRef>
          </c:val>
          <c:extLst>
            <c:ext xmlns:c16="http://schemas.microsoft.com/office/drawing/2014/chart" uri="{C3380CC4-5D6E-409C-BE32-E72D297353CC}">
              <c16:uniqueId val="{00000003-4936-4FAD-9DB3-B1E2DC1C4862}"/>
            </c:ext>
          </c:extLst>
        </c:ser>
        <c:ser>
          <c:idx val="4"/>
          <c:order val="4"/>
          <c:tx>
            <c:strRef>
              <c:f>Sheet1!$F$1</c:f>
              <c:strCache>
                <c:ptCount val="1"/>
                <c:pt idx="0">
                  <c:v>AI (e.g., ChatGPT)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Republicans</c:v>
                </c:pt>
                <c:pt idx="1">
                  <c:v>Democrats</c:v>
                </c:pt>
                <c:pt idx="2">
                  <c:v>Independents</c:v>
                </c:pt>
              </c:strCache>
            </c:strRef>
          </c:cat>
          <c:val>
            <c:numRef>
              <c:f>Sheet1!$F$2:$F$4</c:f>
              <c:numCache>
                <c:formatCode>0%</c:formatCode>
                <c:ptCount val="3"/>
                <c:pt idx="0">
                  <c:v>5.0847499999999997E-2</c:v>
                </c:pt>
                <c:pt idx="1">
                  <c:v>4.8843200000000003E-2</c:v>
                </c:pt>
                <c:pt idx="2">
                  <c:v>4.8543700000000002E-2</c:v>
                </c:pt>
              </c:numCache>
            </c:numRef>
          </c:val>
          <c:extLst>
            <c:ext xmlns:c16="http://schemas.microsoft.com/office/drawing/2014/chart" uri="{C3380CC4-5D6E-409C-BE32-E72D297353CC}">
              <c16:uniqueId val="{00000004-4936-4FAD-9DB3-B1E2DC1C4862}"/>
            </c:ext>
          </c:extLst>
        </c:ser>
        <c:dLbls>
          <c:showLegendKey val="0"/>
          <c:showVal val="0"/>
          <c:showCatName val="0"/>
          <c:showSerName val="0"/>
          <c:showPercent val="0"/>
          <c:showBubbleSize val="0"/>
        </c:dLbls>
        <c:gapWidth val="100"/>
        <c:overlap val="100"/>
        <c:axId val="1404596064"/>
        <c:axId val="1404597024"/>
      </c:barChart>
      <c:catAx>
        <c:axId val="140459606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mn-lt"/>
                <a:ea typeface="+mn-ea"/>
                <a:cs typeface="+mn-cs"/>
              </a:defRPr>
            </a:pPr>
            <a:endParaRPr lang="en-US"/>
          </a:p>
        </c:txPr>
        <c:crossAx val="1404597024"/>
        <c:crosses val="autoZero"/>
        <c:auto val="1"/>
        <c:lblAlgn val="ctr"/>
        <c:lblOffset val="100"/>
        <c:noMultiLvlLbl val="0"/>
      </c:catAx>
      <c:valAx>
        <c:axId val="1404597024"/>
        <c:scaling>
          <c:orientation val="minMax"/>
        </c:scaling>
        <c:delete val="1"/>
        <c:axPos val="t"/>
        <c:numFmt formatCode="0%" sourceLinked="1"/>
        <c:majorTickMark val="none"/>
        <c:minorTickMark val="none"/>
        <c:tickLblPos val="nextTo"/>
        <c:crossAx val="1404596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00224776388082E-2"/>
          <c:y val="8.1844893454623813E-2"/>
          <c:w val="0.94599955044722384"/>
          <c:h val="0.79524316834793751"/>
        </c:manualLayout>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dLbl>
              <c:idx val="3"/>
              <c:tx>
                <c:rich>
                  <a:bodyPr/>
                  <a:lstStyle/>
                  <a:p>
                    <a:fld id="{18CA5A81-ADCE-436E-BC37-CDC55F45C291}"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9EA-4DC4-BF4F-7C443CEBDBAB}"/>
                </c:ext>
              </c:extLst>
            </c:dLbl>
            <c:dLbl>
              <c:idx val="4"/>
              <c:tx>
                <c:rich>
                  <a:bodyPr/>
                  <a:lstStyle/>
                  <a:p>
                    <a:fld id="{335BDFCE-44C9-4E3B-B504-78EB74BBB3CE}"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9EA-4DC4-BF4F-7C443CEBDBAB}"/>
                </c:ext>
              </c:extLst>
            </c:dLbl>
            <c:dLbl>
              <c:idx val="5"/>
              <c:tx>
                <c:rich>
                  <a:bodyPr/>
                  <a:lstStyle/>
                  <a:p>
                    <a:fld id="{8A76D7FD-9C62-41EA-BFF6-10DEB9763F3D}"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A4B-43F6-BF27-E5FDD3C45620}"/>
                </c:ext>
              </c:extLst>
            </c:dLbl>
            <c:dLbl>
              <c:idx val="6"/>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1B1464"/>
                        </a:solidFill>
                        <a:latin typeface="Helvetica" panose="020B0403020202020204" pitchFamily="34" charset="0"/>
                        <a:ea typeface="+mn-ea"/>
                        <a:cs typeface="+mn-cs"/>
                      </a:defRPr>
                    </a:pPr>
                    <a:fld id="{DF7F3113-A6BA-4262-B376-2B35163BBDEB}" type="VALUE">
                      <a:rPr lang="en-US" sz="1600" smtClean="0">
                        <a:solidFill>
                          <a:srgbClr val="1B1464"/>
                        </a:solidFill>
                        <a:latin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1B1464"/>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A4B-43F6-BF27-E5FDD3C45620}"/>
                </c:ext>
              </c:extLst>
            </c:dLbl>
            <c:dLbl>
              <c:idx val="7"/>
              <c:tx>
                <c:rich>
                  <a:bodyPr/>
                  <a:lstStyle/>
                  <a:p>
                    <a:fld id="{71BBCA06-3998-482F-8311-C5296B828880}"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A4B-43F6-BF27-E5FDD3C4562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c:v>
                </c:pt>
                <c:pt idx="1">
                  <c:v>2017</c:v>
                </c:pt>
                <c:pt idx="2">
                  <c:v>2019</c:v>
                </c:pt>
                <c:pt idx="3">
                  <c:v>2021</c:v>
                </c:pt>
                <c:pt idx="4">
                  <c:v>2023</c:v>
                </c:pt>
                <c:pt idx="5">
                  <c:v>2025</c:v>
                </c:pt>
                <c:pt idx="6">
                  <c:v>2027</c:v>
                </c:pt>
                <c:pt idx="7">
                  <c:v>2029</c:v>
                </c:pt>
              </c:strCache>
            </c:strRef>
          </c:cat>
          <c:val>
            <c:numRef>
              <c:f>Sheet1!$B$2:$B$9</c:f>
              <c:numCache>
                <c:formatCode>0.0</c:formatCode>
                <c:ptCount val="8"/>
                <c:pt idx="0">
                  <c:v>89.082999999999998</c:v>
                </c:pt>
                <c:pt idx="1">
                  <c:v>128.089</c:v>
                </c:pt>
                <c:pt idx="2">
                  <c:v>159.36199999999999</c:v>
                </c:pt>
                <c:pt idx="3">
                  <c:v>195.495</c:v>
                </c:pt>
                <c:pt idx="4">
                  <c:v>222.566</c:v>
                </c:pt>
                <c:pt idx="5">
                  <c:v>250.19499999999999</c:v>
                </c:pt>
                <c:pt idx="6">
                  <c:v>270.57499999999999</c:v>
                </c:pt>
                <c:pt idx="7">
                  <c:v>287.839</c:v>
                </c:pt>
              </c:numCache>
            </c:numRef>
          </c:val>
          <c:extLst>
            <c:ext xmlns:c16="http://schemas.microsoft.com/office/drawing/2014/chart" uri="{C3380CC4-5D6E-409C-BE32-E72D297353CC}">
              <c16:uniqueId val="{00000000-69EA-4DC4-BF4F-7C443CEBDBAB}"/>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00224776388082E-2"/>
          <c:y val="0.25871921182266011"/>
          <c:w val="0.97299971609690561"/>
          <c:h val="0.62268147414036012"/>
        </c:manualLayout>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dLbl>
              <c:idx val="3"/>
              <c:tx>
                <c:rich>
                  <a:bodyPr/>
                  <a:lstStyle/>
                  <a:p>
                    <a:fld id="{18CA5A81-ADCE-436E-BC37-CDC55F45C291}"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13C-4E09-8C3F-B6907E681BF6}"/>
                </c:ext>
              </c:extLst>
            </c:dLbl>
            <c:dLbl>
              <c:idx val="4"/>
              <c:tx>
                <c:rich>
                  <a:bodyPr/>
                  <a:lstStyle/>
                  <a:p>
                    <a:fld id="{335BDFCE-44C9-4E3B-B504-78EB74BBB3CE}"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3C-4E09-8C3F-B6907E681BF6}"/>
                </c:ext>
              </c:extLst>
            </c:dLbl>
            <c:dLbl>
              <c:idx val="5"/>
              <c:tx>
                <c:rich>
                  <a:bodyPr/>
                  <a:lstStyle/>
                  <a:p>
                    <a:fld id="{8A76D7FD-9C62-41EA-BFF6-10DEB9763F3D}"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13C-4E09-8C3F-B6907E681BF6}"/>
                </c:ext>
              </c:extLst>
            </c:dLbl>
            <c:dLbl>
              <c:idx val="6"/>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1B1464"/>
                        </a:solidFill>
                        <a:latin typeface="Helvetica" panose="020B0403020202020204" pitchFamily="34" charset="0"/>
                        <a:ea typeface="+mn-ea"/>
                        <a:cs typeface="+mn-cs"/>
                      </a:defRPr>
                    </a:pPr>
                    <a:fld id="{DF7F3113-A6BA-4262-B376-2B35163BBDEB}" type="VALUE">
                      <a:rPr lang="en-US" sz="1400" smtClean="0">
                        <a:solidFill>
                          <a:srgbClr val="1B1464"/>
                        </a:solidFill>
                        <a:latin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400" b="1">
                          <a:solidFill>
                            <a:srgbClr val="1B1464"/>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13C-4E09-8C3F-B6907E681BF6}"/>
                </c:ext>
              </c:extLst>
            </c:dLbl>
            <c:dLbl>
              <c:idx val="7"/>
              <c:tx>
                <c:rich>
                  <a:bodyPr/>
                  <a:lstStyle/>
                  <a:p>
                    <a:fld id="{71BBCA06-3998-482F-8311-C5296B828880}"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13C-4E09-8C3F-B6907E681B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c:v>
                </c:pt>
                <c:pt idx="1">
                  <c:v>2017</c:v>
                </c:pt>
                <c:pt idx="2">
                  <c:v>2019</c:v>
                </c:pt>
                <c:pt idx="3">
                  <c:v>2021</c:v>
                </c:pt>
                <c:pt idx="4">
                  <c:v>2023</c:v>
                </c:pt>
                <c:pt idx="5">
                  <c:v>2025</c:v>
                </c:pt>
                <c:pt idx="6">
                  <c:v>2027</c:v>
                </c:pt>
                <c:pt idx="7">
                  <c:v>2029</c:v>
                </c:pt>
              </c:strCache>
            </c:strRef>
          </c:cat>
          <c:val>
            <c:numRef>
              <c:f>Sheet1!$B$2:$B$9</c:f>
              <c:numCache>
                <c:formatCode>0.0</c:formatCode>
                <c:ptCount val="8"/>
                <c:pt idx="0">
                  <c:v>1.65</c:v>
                </c:pt>
                <c:pt idx="1">
                  <c:v>1.9</c:v>
                </c:pt>
                <c:pt idx="2">
                  <c:v>2</c:v>
                </c:pt>
                <c:pt idx="3">
                  <c:v>2.0499999999999998</c:v>
                </c:pt>
                <c:pt idx="4">
                  <c:v>2.23</c:v>
                </c:pt>
                <c:pt idx="5">
                  <c:v>2.37</c:v>
                </c:pt>
                <c:pt idx="6">
                  <c:v>2.4700000000000002</c:v>
                </c:pt>
                <c:pt idx="7">
                  <c:v>2.48</c:v>
                </c:pt>
              </c:numCache>
            </c:numRef>
          </c:val>
          <c:extLst>
            <c:ext xmlns:c16="http://schemas.microsoft.com/office/drawing/2014/chart" uri="{C3380CC4-5D6E-409C-BE32-E72D297353CC}">
              <c16:uniqueId val="{00000005-D13C-4E09-8C3F-B6907E681BF6}"/>
            </c:ext>
          </c:extLst>
        </c:ser>
        <c:dLbls>
          <c:showLegendKey val="0"/>
          <c:showVal val="0"/>
          <c:showCatName val="0"/>
          <c:showSerName val="0"/>
          <c:showPercent val="0"/>
          <c:showBubbleSize val="0"/>
        </c:dLbls>
        <c:gapWidth val="90"/>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8940754711579854E-2"/>
          <c:w val="1"/>
          <c:h val="0.86016823755424765"/>
        </c:manualLayout>
      </c:layout>
      <c:barChart>
        <c:barDir val="col"/>
        <c:grouping val="clustered"/>
        <c:varyColors val="0"/>
        <c:ser>
          <c:idx val="0"/>
          <c:order val="0"/>
          <c:tx>
            <c:strRef>
              <c:f>Sheet1!$B$1</c:f>
              <c:strCache>
                <c:ptCount val="1"/>
                <c:pt idx="0">
                  <c:v>NH White</c:v>
                </c:pt>
              </c:strCache>
            </c:strRef>
          </c:tx>
          <c:spPr>
            <a:solidFill>
              <a:srgbClr val="1F1A62"/>
            </a:solidFill>
            <a:ln>
              <a:noFill/>
            </a:ln>
            <a:effectLst/>
          </c:spPr>
          <c:invertIfNegative val="0"/>
          <c:dLbls>
            <c:dLbl>
              <c:idx val="3"/>
              <c:layout>
                <c:manualLayout>
                  <c:x val="-2.4202092577173553E-3"/>
                  <c:y val="3.4969172120260118E-3"/>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rgbClr val="1B1464"/>
                        </a:solidFill>
                        <a:latin typeface="Arial" panose="020B0604020202020204" pitchFamily="34" charset="0"/>
                        <a:ea typeface="+mn-ea"/>
                        <a:cs typeface="Arial" panose="020B0604020202020204" pitchFamily="34" charset="0"/>
                      </a:defRPr>
                    </a:pPr>
                    <a:fld id="{DE85EEAE-2A2B-483A-B3E1-63391C0C1676}" type="VALUE">
                      <a:rPr lang="en-US">
                        <a:latin typeface="Arial" panose="020B0604020202020204" pitchFamily="34" charset="0"/>
                        <a:cs typeface="Arial" panose="020B0604020202020204" pitchFamily="34" charset="0"/>
                      </a:rPr>
                      <a:pPr algn="ctr">
                        <a:defRPr sz="1000" b="1">
                          <a:solidFill>
                            <a:srgbClr val="1B1464"/>
                          </a:solidFill>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6153459020153635E-2"/>
                      <c:h val="6.6769230367387883E-2"/>
                    </c:manualLayout>
                  </c15:layout>
                  <c15:dlblFieldTable/>
                  <c15:showDataLabelsRange val="0"/>
                </c:ext>
                <c:ext xmlns:c16="http://schemas.microsoft.com/office/drawing/2014/chart" uri="{C3380CC4-5D6E-409C-BE32-E72D297353CC}">
                  <c16:uniqueId val="{00000000-4F29-4DBD-94BC-17F465CC8E1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NFL</c:v>
                </c:pt>
                <c:pt idx="1">
                  <c:v>MLB</c:v>
                </c:pt>
                <c:pt idx="2">
                  <c:v>NCAA Football</c:v>
                </c:pt>
                <c:pt idx="3">
                  <c:v>NBA</c:v>
                </c:pt>
                <c:pt idx="4">
                  <c:v>Olympics</c:v>
                </c:pt>
                <c:pt idx="5">
                  <c:v>NHL</c:v>
                </c:pt>
                <c:pt idx="6">
                  <c:v>NCAA Basketball</c:v>
                </c:pt>
                <c:pt idx="7">
                  <c:v>Golf</c:v>
                </c:pt>
                <c:pt idx="8">
                  <c:v>WNBA</c:v>
                </c:pt>
                <c:pt idx="9">
                  <c:v>Boxing</c:v>
                </c:pt>
              </c:strCache>
            </c:strRef>
          </c:cat>
          <c:val>
            <c:numRef>
              <c:f>Sheet1!$B$2:$B$11</c:f>
              <c:numCache>
                <c:formatCode>0%</c:formatCode>
                <c:ptCount val="10"/>
                <c:pt idx="0">
                  <c:v>0.73909999999999998</c:v>
                </c:pt>
                <c:pt idx="1">
                  <c:v>0.439</c:v>
                </c:pt>
                <c:pt idx="2">
                  <c:v>0.36840000000000006</c:v>
                </c:pt>
                <c:pt idx="3">
                  <c:v>0.28760000000000002</c:v>
                </c:pt>
                <c:pt idx="4">
                  <c:v>0.2</c:v>
                </c:pt>
                <c:pt idx="5">
                  <c:v>0.18899999999999997</c:v>
                </c:pt>
                <c:pt idx="6">
                  <c:v>0.16940000000000002</c:v>
                </c:pt>
                <c:pt idx="7">
                  <c:v>0.1462</c:v>
                </c:pt>
                <c:pt idx="8">
                  <c:v>0.1288</c:v>
                </c:pt>
                <c:pt idx="9">
                  <c:v>9.8400000000000001E-2</c:v>
                </c:pt>
              </c:numCache>
            </c:numRef>
          </c:val>
          <c:extLst>
            <c:ext xmlns:c16="http://schemas.microsoft.com/office/drawing/2014/chart" uri="{C3380CC4-5D6E-409C-BE32-E72D297353CC}">
              <c16:uniqueId val="{00000001-4F29-4DBD-94BC-17F465CC8E16}"/>
            </c:ext>
          </c:extLst>
        </c:ser>
        <c:ser>
          <c:idx val="1"/>
          <c:order val="1"/>
          <c:tx>
            <c:strRef>
              <c:f>Sheet1!$C$1</c:f>
              <c:strCache>
                <c:ptCount val="1"/>
                <c:pt idx="0">
                  <c:v>Hispanic</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BFF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NFL</c:v>
                </c:pt>
                <c:pt idx="1">
                  <c:v>MLB</c:v>
                </c:pt>
                <c:pt idx="2">
                  <c:v>NCAA Football</c:v>
                </c:pt>
                <c:pt idx="3">
                  <c:v>NBA</c:v>
                </c:pt>
                <c:pt idx="4">
                  <c:v>Olympics</c:v>
                </c:pt>
                <c:pt idx="5">
                  <c:v>NHL</c:v>
                </c:pt>
                <c:pt idx="6">
                  <c:v>NCAA Basketball</c:v>
                </c:pt>
                <c:pt idx="7">
                  <c:v>Golf</c:v>
                </c:pt>
                <c:pt idx="8">
                  <c:v>WNBA</c:v>
                </c:pt>
                <c:pt idx="9">
                  <c:v>Boxing</c:v>
                </c:pt>
              </c:strCache>
            </c:strRef>
          </c:cat>
          <c:val>
            <c:numRef>
              <c:f>Sheet1!$C$2:$C$11</c:f>
              <c:numCache>
                <c:formatCode>0%</c:formatCode>
                <c:ptCount val="10"/>
                <c:pt idx="0">
                  <c:v>0.65700000000000003</c:v>
                </c:pt>
                <c:pt idx="1">
                  <c:v>0.3972</c:v>
                </c:pt>
                <c:pt idx="2">
                  <c:v>0.19519999999999998</c:v>
                </c:pt>
                <c:pt idx="3">
                  <c:v>0.442</c:v>
                </c:pt>
                <c:pt idx="4">
                  <c:v>0.18780000000000002</c:v>
                </c:pt>
                <c:pt idx="5">
                  <c:v>0.16219999999999998</c:v>
                </c:pt>
                <c:pt idx="6">
                  <c:v>0.153</c:v>
                </c:pt>
                <c:pt idx="7">
                  <c:v>9.06E-2</c:v>
                </c:pt>
                <c:pt idx="8">
                  <c:v>0.1681</c:v>
                </c:pt>
                <c:pt idx="9">
                  <c:v>0.24989999999999998</c:v>
                </c:pt>
              </c:numCache>
            </c:numRef>
          </c:val>
          <c:extLst>
            <c:ext xmlns:c16="http://schemas.microsoft.com/office/drawing/2014/chart" uri="{C3380CC4-5D6E-409C-BE32-E72D297353CC}">
              <c16:uniqueId val="{00000002-4F29-4DBD-94BC-17F465CC8E16}"/>
            </c:ext>
          </c:extLst>
        </c:ser>
        <c:ser>
          <c:idx val="2"/>
          <c:order val="2"/>
          <c:tx>
            <c:strRef>
              <c:f>Sheet1!$D$1</c:f>
              <c:strCache>
                <c:ptCount val="1"/>
                <c:pt idx="0">
                  <c:v>NH Black</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D3C8D"/>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NFL</c:v>
                </c:pt>
                <c:pt idx="1">
                  <c:v>MLB</c:v>
                </c:pt>
                <c:pt idx="2">
                  <c:v>NCAA Football</c:v>
                </c:pt>
                <c:pt idx="3">
                  <c:v>NBA</c:v>
                </c:pt>
                <c:pt idx="4">
                  <c:v>Olympics</c:v>
                </c:pt>
                <c:pt idx="5">
                  <c:v>NHL</c:v>
                </c:pt>
                <c:pt idx="6">
                  <c:v>NCAA Basketball</c:v>
                </c:pt>
                <c:pt idx="7">
                  <c:v>Golf</c:v>
                </c:pt>
                <c:pt idx="8">
                  <c:v>WNBA</c:v>
                </c:pt>
                <c:pt idx="9">
                  <c:v>Boxing</c:v>
                </c:pt>
              </c:strCache>
            </c:strRef>
          </c:cat>
          <c:val>
            <c:numRef>
              <c:f>Sheet1!$D$2:$D$11</c:f>
              <c:numCache>
                <c:formatCode>0%</c:formatCode>
                <c:ptCount val="10"/>
                <c:pt idx="0">
                  <c:v>0.753</c:v>
                </c:pt>
                <c:pt idx="1">
                  <c:v>0.32549999999999996</c:v>
                </c:pt>
                <c:pt idx="2">
                  <c:v>0.34399999999999997</c:v>
                </c:pt>
                <c:pt idx="3">
                  <c:v>0.52600000000000002</c:v>
                </c:pt>
                <c:pt idx="4">
                  <c:v>0.18479999999999999</c:v>
                </c:pt>
                <c:pt idx="5">
                  <c:v>0.16190000000000002</c:v>
                </c:pt>
                <c:pt idx="6">
                  <c:v>0.21739999999999998</c:v>
                </c:pt>
                <c:pt idx="7">
                  <c:v>9.2699999999999991E-2</c:v>
                </c:pt>
                <c:pt idx="8">
                  <c:v>0.29350000000000004</c:v>
                </c:pt>
                <c:pt idx="9">
                  <c:v>0.25269999999999998</c:v>
                </c:pt>
              </c:numCache>
            </c:numRef>
          </c:val>
          <c:extLst>
            <c:ext xmlns:c16="http://schemas.microsoft.com/office/drawing/2014/chart" uri="{C3380CC4-5D6E-409C-BE32-E72D297353CC}">
              <c16:uniqueId val="{00000003-4F29-4DBD-94BC-17F465CC8E16}"/>
            </c:ext>
          </c:extLst>
        </c:ser>
        <c:ser>
          <c:idx val="3"/>
          <c:order val="3"/>
          <c:tx>
            <c:strRef>
              <c:f>Sheet1!$E$1</c:f>
              <c:strCache>
                <c:ptCount val="1"/>
                <c:pt idx="0">
                  <c:v>NH Asian</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4EBEA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NFL</c:v>
                </c:pt>
                <c:pt idx="1">
                  <c:v>MLB</c:v>
                </c:pt>
                <c:pt idx="2">
                  <c:v>NCAA Football</c:v>
                </c:pt>
                <c:pt idx="3">
                  <c:v>NBA</c:v>
                </c:pt>
                <c:pt idx="4">
                  <c:v>Olympics</c:v>
                </c:pt>
                <c:pt idx="5">
                  <c:v>NHL</c:v>
                </c:pt>
                <c:pt idx="6">
                  <c:v>NCAA Basketball</c:v>
                </c:pt>
                <c:pt idx="7">
                  <c:v>Golf</c:v>
                </c:pt>
                <c:pt idx="8">
                  <c:v>WNBA</c:v>
                </c:pt>
                <c:pt idx="9">
                  <c:v>Boxing</c:v>
                </c:pt>
              </c:strCache>
            </c:strRef>
          </c:cat>
          <c:val>
            <c:numRef>
              <c:f>Sheet1!$E$2:$E$11</c:f>
              <c:numCache>
                <c:formatCode>0%</c:formatCode>
                <c:ptCount val="10"/>
                <c:pt idx="0">
                  <c:v>0.64190000000000003</c:v>
                </c:pt>
                <c:pt idx="1">
                  <c:v>0.43670000000000003</c:v>
                </c:pt>
                <c:pt idx="2">
                  <c:v>0.28649999999999998</c:v>
                </c:pt>
                <c:pt idx="3">
                  <c:v>0.37430000000000002</c:v>
                </c:pt>
                <c:pt idx="4">
                  <c:v>0.20199999999999999</c:v>
                </c:pt>
                <c:pt idx="5">
                  <c:v>0.16239999999999999</c:v>
                </c:pt>
                <c:pt idx="6">
                  <c:v>0.1361</c:v>
                </c:pt>
                <c:pt idx="7">
                  <c:v>0.1106</c:v>
                </c:pt>
                <c:pt idx="8">
                  <c:v>0.14730000000000001</c:v>
                </c:pt>
                <c:pt idx="9">
                  <c:v>0.13780000000000001</c:v>
                </c:pt>
              </c:numCache>
            </c:numRef>
          </c:val>
          <c:extLst>
            <c:ext xmlns:c16="http://schemas.microsoft.com/office/drawing/2014/chart" uri="{C3380CC4-5D6E-409C-BE32-E72D297353CC}">
              <c16:uniqueId val="{00000004-4F29-4DBD-94BC-17F465CC8E16}"/>
            </c:ext>
          </c:extLst>
        </c:ser>
        <c:dLbls>
          <c:showLegendKey val="0"/>
          <c:showVal val="0"/>
          <c:showCatName val="0"/>
          <c:showSerName val="0"/>
          <c:showPercent val="0"/>
          <c:showBubbleSize val="0"/>
        </c:dLbls>
        <c:gapWidth val="100"/>
        <c:overlap val="-15"/>
        <c:axId val="298229568"/>
        <c:axId val="298225728"/>
      </c:barChart>
      <c:catAx>
        <c:axId val="29822956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98225728"/>
        <c:crosses val="autoZero"/>
        <c:auto val="1"/>
        <c:lblAlgn val="ctr"/>
        <c:lblOffset val="100"/>
        <c:noMultiLvlLbl val="0"/>
      </c:catAx>
      <c:valAx>
        <c:axId val="298225728"/>
        <c:scaling>
          <c:orientation val="minMax"/>
        </c:scaling>
        <c:delete val="1"/>
        <c:axPos val="l"/>
        <c:numFmt formatCode="0%" sourceLinked="1"/>
        <c:majorTickMark val="none"/>
        <c:minorTickMark val="none"/>
        <c:tickLblPos val="nextTo"/>
        <c:crossAx val="298229568"/>
        <c:crosses val="autoZero"/>
        <c:crossBetween val="between"/>
      </c:valAx>
      <c:spPr>
        <a:noFill/>
        <a:ln>
          <a:noFill/>
        </a:ln>
        <a:effectLst/>
      </c:spPr>
    </c:plotArea>
    <c:legend>
      <c:legendPos val="t"/>
      <c:layout>
        <c:manualLayout>
          <c:xMode val="edge"/>
          <c:yMode val="edge"/>
          <c:x val="0.31525264092716643"/>
          <c:y val="6.6344261417285817E-3"/>
          <c:w val="0.37170609818292111"/>
          <c:h val="7.3942246536842615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306912937040575E-2"/>
          <c:y val="0"/>
          <c:w val="0.95394627967036483"/>
          <c:h val="0.91408256749012751"/>
        </c:manualLayout>
      </c:layout>
      <c:barChart>
        <c:barDir val="col"/>
        <c:grouping val="clustered"/>
        <c:varyColors val="0"/>
        <c:ser>
          <c:idx val="0"/>
          <c:order val="0"/>
          <c:tx>
            <c:strRef>
              <c:f>Sheet1!$B$1</c:f>
              <c:strCache>
                <c:ptCount val="1"/>
                <c:pt idx="0">
                  <c:v>US AI-Powered Advertising Revenue</c:v>
                </c:pt>
              </c:strCache>
            </c:strRef>
          </c:tx>
          <c:spPr>
            <a:solidFill>
              <a:srgbClr val="00C4F6"/>
            </a:solidFill>
            <a:ln>
              <a:noFill/>
            </a:ln>
            <a:effectLst/>
          </c:spPr>
          <c:invertIfNegative val="0"/>
          <c:dLbls>
            <c:dLbl>
              <c:idx val="0"/>
              <c:tx>
                <c:rich>
                  <a:bodyPr/>
                  <a:lstStyle/>
                  <a:p>
                    <a:r>
                      <a:rPr lang="en-US"/>
                      <a:t>$1 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0CB-CF4B-905B-1C3AD0590DC7}"/>
                </c:ext>
              </c:extLst>
            </c:dLbl>
            <c:dLbl>
              <c:idx val="1"/>
              <c:tx>
                <c:rich>
                  <a:bodyPr/>
                  <a:lstStyle/>
                  <a:p>
                    <a:r>
                      <a:rPr lang="en-US"/>
                      <a:t>$35 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0CB-CF4B-905B-1C3AD0590DC7}"/>
                </c:ext>
              </c:extLst>
            </c:dLbl>
            <c:dLbl>
              <c:idx val="2"/>
              <c:tx>
                <c:rich>
                  <a:bodyPr/>
                  <a:lstStyle/>
                  <a:p>
                    <a:r>
                      <a:rPr lang="en-US"/>
                      <a:t>$56 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EF4-4530-9F2A-40C8E232F48C}"/>
                </c:ext>
              </c:extLst>
            </c:dLbl>
            <c:dLbl>
              <c:idx val="3"/>
              <c:tx>
                <c:rich>
                  <a:bodyPr/>
                  <a:lstStyle/>
                  <a:p>
                    <a:r>
                      <a:rPr lang="en-US"/>
                      <a:t>$142 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EF4-4530-9F2A-40C8E232F48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2025</c:v>
                </c:pt>
                <c:pt idx="2">
                  <c:v>2026</c:v>
                </c:pt>
                <c:pt idx="3">
                  <c:v>2030</c:v>
                </c:pt>
              </c:numCache>
            </c:numRef>
          </c:cat>
          <c:val>
            <c:numRef>
              <c:f>Sheet1!$B$2:$B$5</c:f>
              <c:numCache>
                <c:formatCode>"$"#,##0</c:formatCode>
                <c:ptCount val="4"/>
                <c:pt idx="0">
                  <c:v>1</c:v>
                </c:pt>
                <c:pt idx="1">
                  <c:v>35</c:v>
                </c:pt>
                <c:pt idx="2">
                  <c:v>56</c:v>
                </c:pt>
                <c:pt idx="3">
                  <c:v>142</c:v>
                </c:pt>
              </c:numCache>
            </c:numRef>
          </c:val>
          <c:extLst>
            <c:ext xmlns:c16="http://schemas.microsoft.com/office/drawing/2014/chart" uri="{C3380CC4-5D6E-409C-BE32-E72D297353CC}">
              <c16:uniqueId val="{00000000-A0CB-CF4B-905B-1C3AD0590DC7}"/>
            </c:ext>
          </c:extLst>
        </c:ser>
        <c:dLbls>
          <c:dLblPos val="outEnd"/>
          <c:showLegendKey val="0"/>
          <c:showVal val="1"/>
          <c:showCatName val="0"/>
          <c:showSerName val="0"/>
          <c:showPercent val="0"/>
          <c:showBubbleSize val="0"/>
        </c:dLbls>
        <c:gapWidth val="219"/>
        <c:overlap val="-27"/>
        <c:axId val="1434776704"/>
        <c:axId val="1434774912"/>
      </c:barChart>
      <c:catAx>
        <c:axId val="1434776704"/>
        <c:scaling>
          <c:orientation val="minMax"/>
        </c:scaling>
        <c:delete val="0"/>
        <c:axPos val="b"/>
        <c:numFmt formatCode="General" sourceLinked="1"/>
        <c:majorTickMark val="none"/>
        <c:minorTickMark val="none"/>
        <c:tickLblPos val="nextTo"/>
        <c:spPr>
          <a:noFill/>
          <a:ln w="12700"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434774912"/>
        <c:crosses val="autoZero"/>
        <c:auto val="1"/>
        <c:lblAlgn val="ctr"/>
        <c:lblOffset val="100"/>
        <c:noMultiLvlLbl val="0"/>
      </c:catAx>
      <c:valAx>
        <c:axId val="1434774912"/>
        <c:scaling>
          <c:orientation val="minMax"/>
        </c:scaling>
        <c:delete val="1"/>
        <c:axPos val="l"/>
        <c:numFmt formatCode="&quot;$&quot;#,##0" sourceLinked="1"/>
        <c:majorTickMark val="none"/>
        <c:minorTickMark val="none"/>
        <c:tickLblPos val="nextTo"/>
        <c:crossAx val="143477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48756356880715E-2"/>
          <c:y val="9.8918957111566452E-2"/>
          <c:w val="0.9573014528900361"/>
          <c:h val="0.83329365598003791"/>
        </c:manualLayout>
      </c:layout>
      <c:lineChart>
        <c:grouping val="standard"/>
        <c:varyColors val="0"/>
        <c:ser>
          <c:idx val="0"/>
          <c:order val="0"/>
          <c:tx>
            <c:strRef>
              <c:f>Sheet1!$B$1</c:f>
              <c:strCache>
                <c:ptCount val="1"/>
                <c:pt idx="0">
                  <c:v>Column2</c:v>
                </c:pt>
              </c:strCache>
            </c:strRef>
          </c:tx>
          <c:spPr>
            <a:ln w="28575" cap="rnd">
              <a:solidFill>
                <a:srgbClr val="ED3C8D"/>
              </a:solidFill>
              <a:round/>
            </a:ln>
            <a:effectLst/>
          </c:spPr>
          <c:marker>
            <c:symbol val="none"/>
          </c:marker>
          <c:cat>
            <c:numRef>
              <c:f>Sheet1!$A$2:$A$54</c:f>
              <c:numCache>
                <c:formatCode>m/d/yyyy</c:formatCode>
                <c:ptCount val="53"/>
                <c:pt idx="0">
                  <c:v>45697</c:v>
                </c:pt>
                <c:pt idx="1">
                  <c:v>45704</c:v>
                </c:pt>
                <c:pt idx="2">
                  <c:v>45711</c:v>
                </c:pt>
                <c:pt idx="3">
                  <c:v>45718</c:v>
                </c:pt>
                <c:pt idx="4">
                  <c:v>45725</c:v>
                </c:pt>
                <c:pt idx="5">
                  <c:v>45732</c:v>
                </c:pt>
                <c:pt idx="6">
                  <c:v>45739</c:v>
                </c:pt>
                <c:pt idx="7">
                  <c:v>45746</c:v>
                </c:pt>
                <c:pt idx="8">
                  <c:v>45753</c:v>
                </c:pt>
                <c:pt idx="9">
                  <c:v>45760</c:v>
                </c:pt>
                <c:pt idx="10">
                  <c:v>45767</c:v>
                </c:pt>
                <c:pt idx="11">
                  <c:v>45774</c:v>
                </c:pt>
                <c:pt idx="12">
                  <c:v>45781</c:v>
                </c:pt>
                <c:pt idx="13">
                  <c:v>45788</c:v>
                </c:pt>
                <c:pt idx="14">
                  <c:v>45795</c:v>
                </c:pt>
                <c:pt idx="15">
                  <c:v>45802</c:v>
                </c:pt>
                <c:pt idx="16">
                  <c:v>45809</c:v>
                </c:pt>
                <c:pt idx="17">
                  <c:v>45816</c:v>
                </c:pt>
                <c:pt idx="18">
                  <c:v>45823</c:v>
                </c:pt>
                <c:pt idx="19">
                  <c:v>45830</c:v>
                </c:pt>
                <c:pt idx="20">
                  <c:v>45837</c:v>
                </c:pt>
                <c:pt idx="21">
                  <c:v>45844</c:v>
                </c:pt>
                <c:pt idx="22">
                  <c:v>45851</c:v>
                </c:pt>
                <c:pt idx="23">
                  <c:v>45858</c:v>
                </c:pt>
                <c:pt idx="24">
                  <c:v>45865</c:v>
                </c:pt>
                <c:pt idx="25">
                  <c:v>45872</c:v>
                </c:pt>
                <c:pt idx="26">
                  <c:v>45879</c:v>
                </c:pt>
                <c:pt idx="27">
                  <c:v>45886</c:v>
                </c:pt>
                <c:pt idx="28">
                  <c:v>45893</c:v>
                </c:pt>
                <c:pt idx="29">
                  <c:v>45900</c:v>
                </c:pt>
                <c:pt idx="30">
                  <c:v>45907</c:v>
                </c:pt>
                <c:pt idx="31">
                  <c:v>45914</c:v>
                </c:pt>
                <c:pt idx="32">
                  <c:v>45921</c:v>
                </c:pt>
                <c:pt idx="33">
                  <c:v>45928</c:v>
                </c:pt>
                <c:pt idx="34">
                  <c:v>45935</c:v>
                </c:pt>
                <c:pt idx="35">
                  <c:v>45942</c:v>
                </c:pt>
                <c:pt idx="36">
                  <c:v>45949</c:v>
                </c:pt>
                <c:pt idx="37">
                  <c:v>45956</c:v>
                </c:pt>
                <c:pt idx="38">
                  <c:v>45963</c:v>
                </c:pt>
                <c:pt idx="39">
                  <c:v>45970</c:v>
                </c:pt>
                <c:pt idx="40">
                  <c:v>45977</c:v>
                </c:pt>
                <c:pt idx="41">
                  <c:v>45984</c:v>
                </c:pt>
                <c:pt idx="42">
                  <c:v>45991</c:v>
                </c:pt>
                <c:pt idx="43">
                  <c:v>45998</c:v>
                </c:pt>
                <c:pt idx="44">
                  <c:v>46005</c:v>
                </c:pt>
                <c:pt idx="45">
                  <c:v>46012</c:v>
                </c:pt>
                <c:pt idx="46">
                  <c:v>46019</c:v>
                </c:pt>
                <c:pt idx="47">
                  <c:v>46026</c:v>
                </c:pt>
                <c:pt idx="48">
                  <c:v>46033</c:v>
                </c:pt>
                <c:pt idx="49">
                  <c:v>46040</c:v>
                </c:pt>
                <c:pt idx="50">
                  <c:v>46047</c:v>
                </c:pt>
                <c:pt idx="51">
                  <c:v>46054</c:v>
                </c:pt>
                <c:pt idx="52">
                  <c:v>46061</c:v>
                </c:pt>
              </c:numCache>
            </c:numRef>
          </c:cat>
          <c:val>
            <c:numRef>
              <c:f>Sheet1!$B$2:$B$54</c:f>
              <c:numCache>
                <c:formatCode>General</c:formatCode>
                <c:ptCount val="53"/>
                <c:pt idx="0">
                  <c:v>41</c:v>
                </c:pt>
                <c:pt idx="1">
                  <c:v>39</c:v>
                </c:pt>
                <c:pt idx="2">
                  <c:v>43</c:v>
                </c:pt>
                <c:pt idx="3">
                  <c:v>43</c:v>
                </c:pt>
                <c:pt idx="4">
                  <c:v>37</c:v>
                </c:pt>
                <c:pt idx="5">
                  <c:v>42</c:v>
                </c:pt>
                <c:pt idx="6">
                  <c:v>30</c:v>
                </c:pt>
                <c:pt idx="7">
                  <c:v>26</c:v>
                </c:pt>
                <c:pt idx="8">
                  <c:v>28</c:v>
                </c:pt>
                <c:pt idx="9">
                  <c:v>23</c:v>
                </c:pt>
                <c:pt idx="10">
                  <c:v>24</c:v>
                </c:pt>
                <c:pt idx="11">
                  <c:v>27</c:v>
                </c:pt>
                <c:pt idx="12">
                  <c:v>30</c:v>
                </c:pt>
                <c:pt idx="13">
                  <c:v>29</c:v>
                </c:pt>
                <c:pt idx="14">
                  <c:v>23</c:v>
                </c:pt>
                <c:pt idx="15">
                  <c:v>23</c:v>
                </c:pt>
                <c:pt idx="16">
                  <c:v>22</c:v>
                </c:pt>
                <c:pt idx="17">
                  <c:v>20</c:v>
                </c:pt>
                <c:pt idx="18">
                  <c:v>21</c:v>
                </c:pt>
                <c:pt idx="19">
                  <c:v>21</c:v>
                </c:pt>
                <c:pt idx="20">
                  <c:v>18</c:v>
                </c:pt>
                <c:pt idx="21">
                  <c:v>26</c:v>
                </c:pt>
                <c:pt idx="22">
                  <c:v>26</c:v>
                </c:pt>
                <c:pt idx="23">
                  <c:v>28</c:v>
                </c:pt>
                <c:pt idx="24">
                  <c:v>21</c:v>
                </c:pt>
                <c:pt idx="25">
                  <c:v>29</c:v>
                </c:pt>
                <c:pt idx="26">
                  <c:v>29</c:v>
                </c:pt>
                <c:pt idx="27">
                  <c:v>52</c:v>
                </c:pt>
                <c:pt idx="28">
                  <c:v>47</c:v>
                </c:pt>
                <c:pt idx="29">
                  <c:v>32</c:v>
                </c:pt>
                <c:pt idx="30">
                  <c:v>40</c:v>
                </c:pt>
                <c:pt idx="31">
                  <c:v>35</c:v>
                </c:pt>
                <c:pt idx="32">
                  <c:v>26</c:v>
                </c:pt>
                <c:pt idx="33">
                  <c:v>28</c:v>
                </c:pt>
                <c:pt idx="34">
                  <c:v>31</c:v>
                </c:pt>
                <c:pt idx="35">
                  <c:v>43</c:v>
                </c:pt>
                <c:pt idx="36">
                  <c:v>38</c:v>
                </c:pt>
                <c:pt idx="37">
                  <c:v>45</c:v>
                </c:pt>
                <c:pt idx="38">
                  <c:v>48</c:v>
                </c:pt>
                <c:pt idx="39">
                  <c:v>29</c:v>
                </c:pt>
                <c:pt idx="40">
                  <c:v>31</c:v>
                </c:pt>
                <c:pt idx="41">
                  <c:v>33</c:v>
                </c:pt>
                <c:pt idx="42">
                  <c:v>32</c:v>
                </c:pt>
                <c:pt idx="43">
                  <c:v>34</c:v>
                </c:pt>
                <c:pt idx="44">
                  <c:v>38</c:v>
                </c:pt>
                <c:pt idx="45">
                  <c:v>44</c:v>
                </c:pt>
                <c:pt idx="46">
                  <c:v>71</c:v>
                </c:pt>
                <c:pt idx="47">
                  <c:v>66</c:v>
                </c:pt>
                <c:pt idx="48">
                  <c:v>54</c:v>
                </c:pt>
                <c:pt idx="49">
                  <c:v>59</c:v>
                </c:pt>
                <c:pt idx="50">
                  <c:v>54</c:v>
                </c:pt>
                <c:pt idx="51">
                  <c:v>44</c:v>
                </c:pt>
                <c:pt idx="52">
                  <c:v>100</c:v>
                </c:pt>
              </c:numCache>
            </c:numRef>
          </c:val>
          <c:smooth val="0"/>
          <c:extLst>
            <c:ext xmlns:c16="http://schemas.microsoft.com/office/drawing/2014/chart" uri="{C3380CC4-5D6E-409C-BE32-E72D297353CC}">
              <c16:uniqueId val="{00000000-4014-4F56-962D-92C87FA9E852}"/>
            </c:ext>
          </c:extLst>
        </c:ser>
        <c:dLbls>
          <c:showLegendKey val="0"/>
          <c:showVal val="0"/>
          <c:showCatName val="0"/>
          <c:showSerName val="0"/>
          <c:showPercent val="0"/>
          <c:showBubbleSize val="0"/>
        </c:dLbls>
        <c:smooth val="0"/>
        <c:axId val="1960075647"/>
        <c:axId val="1960088607"/>
      </c:lineChart>
      <c:dateAx>
        <c:axId val="1960075647"/>
        <c:scaling>
          <c:orientation val="minMax"/>
        </c:scaling>
        <c:delete val="0"/>
        <c:axPos val="b"/>
        <c:numFmt formatCode="m/d/yyyy"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5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960088607"/>
        <c:crosses val="autoZero"/>
        <c:auto val="1"/>
        <c:lblOffset val="100"/>
        <c:baseTimeUnit val="days"/>
        <c:majorUnit val="28"/>
        <c:majorTimeUnit val="days"/>
      </c:dateAx>
      <c:valAx>
        <c:axId val="196008860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ED3C8D"/>
                </a:solidFill>
                <a:latin typeface="Arial" panose="020B0604020202020204" pitchFamily="34" charset="0"/>
                <a:ea typeface="+mn-ea"/>
                <a:cs typeface="Arial" panose="020B0604020202020204" pitchFamily="34" charset="0"/>
              </a:defRPr>
            </a:pPr>
            <a:endParaRPr lang="en-US"/>
          </a:p>
        </c:txPr>
        <c:crossAx val="19600756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CA37C-6203-4DAD-BD40-986EEA030160}"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9A9E2-516B-4F44-A5F4-DD24ABA05374}" type="slidenum">
              <a:rPr lang="en-US" smtClean="0"/>
              <a:t>‹#›</a:t>
            </a:fld>
            <a:endParaRPr lang="en-US"/>
          </a:p>
        </p:txBody>
      </p:sp>
    </p:spTree>
    <p:extLst>
      <p:ext uri="{BB962C8B-B14F-4D97-AF65-F5344CB8AC3E}">
        <p14:creationId xmlns:p14="http://schemas.microsoft.com/office/powerpoint/2010/main" val="202971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79A9E2-516B-4F44-A5F4-DD24ABA05374}" type="slidenum">
              <a:rPr lang="en-US" smtClean="0"/>
              <a:t>1</a:t>
            </a:fld>
            <a:endParaRPr lang="en-US"/>
          </a:p>
        </p:txBody>
      </p:sp>
    </p:spTree>
    <p:extLst>
      <p:ext uri="{BB962C8B-B14F-4D97-AF65-F5344CB8AC3E}">
        <p14:creationId xmlns:p14="http://schemas.microsoft.com/office/powerpoint/2010/main" val="332944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9A9E2-516B-4F44-A5F4-DD24ABA05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87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79A9E2-516B-4F44-A5F4-DD24ABA05374}" type="slidenum">
              <a:rPr lang="en-US" smtClean="0"/>
              <a:t>2</a:t>
            </a:fld>
            <a:endParaRPr lang="en-US"/>
          </a:p>
        </p:txBody>
      </p:sp>
    </p:spTree>
    <p:extLst>
      <p:ext uri="{BB962C8B-B14F-4D97-AF65-F5344CB8AC3E}">
        <p14:creationId xmlns:p14="http://schemas.microsoft.com/office/powerpoint/2010/main" val="213611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6F92D-FE38-F40B-893A-FF364F15E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58D39-6740-C3B9-D5F8-12177E580D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BF1806-4F16-D5D9-8387-824CE6CD21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255107-F41B-E5B3-AA18-D9233A5FD7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16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0123B-E9FF-261C-342C-690431F16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8161B-CAFA-1FA0-0D88-9072A2D256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773FB6-4832-2687-F219-B738FE5084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3F3F3F"/>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0F2E7B0-A773-5B5D-0057-935B9F2D1B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0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39942-5D7B-48EA-9172-B28F5B6046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107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19516-617E-BA90-D432-DE4F8ADCF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06ADB-2694-AD7C-53B6-E4AF742DED0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B48199-BFFC-A569-B628-4FBDAB39A52A}"/>
              </a:ext>
            </a:extLst>
          </p:cNvPr>
          <p:cNvSpPr>
            <a:spLocks noGrp="1"/>
          </p:cNvSpPr>
          <p:nvPr>
            <p:ph type="body" idx="1"/>
          </p:nvPr>
        </p:nvSpPr>
        <p:spPr/>
        <p:txBody>
          <a:bodyPr/>
          <a:lstStyle/>
          <a:p>
            <a:pPr marL="457200" marR="0" lvl="1" indent="0" fontAlgn="base">
              <a:spcBef>
                <a:spcPts val="0"/>
              </a:spcBef>
              <a:spcAft>
                <a:spcPts val="0"/>
              </a:spcAft>
              <a:buFont typeface="Symbol" pitchFamily="2" charset="2"/>
              <a:buNone/>
            </a:pPr>
            <a:endParaRPr lang="en-US" sz="1100">
              <a:latin typeface="Arial"/>
              <a:ea typeface="Calibri" panose="020F0502020204030204" pitchFamily="34" charset="0"/>
              <a:cs typeface="Arial"/>
            </a:endParaRPr>
          </a:p>
        </p:txBody>
      </p:sp>
      <p:sp>
        <p:nvSpPr>
          <p:cNvPr id="4" name="Slide Number Placeholder 3">
            <a:extLst>
              <a:ext uri="{FF2B5EF4-FFF2-40B4-BE49-F238E27FC236}">
                <a16:creationId xmlns:a16="http://schemas.microsoft.com/office/drawing/2014/main" id="{7F6E69DE-F305-5A7B-399A-97B8493FFD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689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1C6D1-490C-3EC4-EEF8-44DA83BAD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75725-573F-EBDD-92DF-FD802DF817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A7D31D-E2E8-970A-CB30-DCECA04338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AC97A8-ABD8-042A-1981-7164731B52CE}"/>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42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3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30831-00E9-7B5C-2E7D-7B52E2790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285D4-6538-931C-2E77-D06675013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B9707-7B61-6F50-89E7-6CF39B051B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711CC4-3958-FFCA-E365-AD507F69B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922BF-59A9-4464-8D80-4C91A9E41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97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5746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40909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507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22844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54609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29515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4AB1D7FF-85F7-49B2-8C73-481B3FBC651F}" type="datetime1">
              <a:rPr lang="en-US" smtClean="0"/>
              <a:t>3/27/2026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8614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17084655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1" cy="2387600"/>
          </a:xfrm>
        </p:spPr>
        <p:txBody>
          <a:bodyPr anchor="b"/>
          <a:lstStyle>
            <a:lvl1pPr algn="ctr">
              <a:defRPr sz="5799"/>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1" cy="1655762"/>
          </a:xfrm>
        </p:spPr>
        <p:txBody>
          <a:bodyPr/>
          <a:lstStyle>
            <a:lvl1pPr marL="0" indent="0" algn="ctr">
              <a:buNone/>
              <a:defRPr sz="2320"/>
            </a:lvl1pPr>
            <a:lvl2pPr marL="441884" indent="0" algn="ctr">
              <a:buNone/>
              <a:defRPr sz="1933"/>
            </a:lvl2pPr>
            <a:lvl3pPr marL="883768" indent="0" algn="ctr">
              <a:buNone/>
              <a:defRPr sz="1740"/>
            </a:lvl3pPr>
            <a:lvl4pPr marL="1325651" indent="0" algn="ctr">
              <a:buNone/>
              <a:defRPr sz="1546"/>
            </a:lvl4pPr>
            <a:lvl5pPr marL="1767535" indent="0" algn="ctr">
              <a:buNone/>
              <a:defRPr sz="1546"/>
            </a:lvl5pPr>
            <a:lvl6pPr marL="2209419" indent="0" algn="ctr">
              <a:buNone/>
              <a:defRPr sz="1546"/>
            </a:lvl6pPr>
            <a:lvl7pPr marL="2651303" indent="0" algn="ctr">
              <a:buNone/>
              <a:defRPr sz="1546"/>
            </a:lvl7pPr>
            <a:lvl8pPr marL="3093187" indent="0" algn="ctr">
              <a:buNone/>
              <a:defRPr sz="1546"/>
            </a:lvl8pPr>
            <a:lvl9pPr marL="3535070" indent="0" algn="ctr">
              <a:buNone/>
              <a:defRPr sz="1546"/>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2775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576453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40"/>
            <a:ext cx="10515600" cy="2852737"/>
          </a:xfrm>
        </p:spPr>
        <p:txBody>
          <a:bodyPr anchor="b"/>
          <a:lstStyle>
            <a:lvl1pPr>
              <a:defRPr sz="5799"/>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5"/>
            <a:ext cx="10515600" cy="1500187"/>
          </a:xfrm>
        </p:spPr>
        <p:txBody>
          <a:bodyPr/>
          <a:lstStyle>
            <a:lvl1pPr marL="0" indent="0">
              <a:buNone/>
              <a:defRPr sz="2320">
                <a:solidFill>
                  <a:schemeClr val="tx1">
                    <a:tint val="75000"/>
                  </a:schemeClr>
                </a:solidFill>
              </a:defRPr>
            </a:lvl1pPr>
            <a:lvl2pPr marL="441884" indent="0">
              <a:buNone/>
              <a:defRPr sz="1933">
                <a:solidFill>
                  <a:schemeClr val="tx1">
                    <a:tint val="75000"/>
                  </a:schemeClr>
                </a:solidFill>
              </a:defRPr>
            </a:lvl2pPr>
            <a:lvl3pPr marL="883768" indent="0">
              <a:buNone/>
              <a:defRPr sz="1740">
                <a:solidFill>
                  <a:schemeClr val="tx1">
                    <a:tint val="75000"/>
                  </a:schemeClr>
                </a:solidFill>
              </a:defRPr>
            </a:lvl3pPr>
            <a:lvl4pPr marL="1325651" indent="0">
              <a:buNone/>
              <a:defRPr sz="1546">
                <a:solidFill>
                  <a:schemeClr val="tx1">
                    <a:tint val="75000"/>
                  </a:schemeClr>
                </a:solidFill>
              </a:defRPr>
            </a:lvl4pPr>
            <a:lvl5pPr marL="1767535" indent="0">
              <a:buNone/>
              <a:defRPr sz="1546">
                <a:solidFill>
                  <a:schemeClr val="tx1">
                    <a:tint val="75000"/>
                  </a:schemeClr>
                </a:solidFill>
              </a:defRPr>
            </a:lvl5pPr>
            <a:lvl6pPr marL="2209419" indent="0">
              <a:buNone/>
              <a:defRPr sz="1546">
                <a:solidFill>
                  <a:schemeClr val="tx1">
                    <a:tint val="75000"/>
                  </a:schemeClr>
                </a:solidFill>
              </a:defRPr>
            </a:lvl6pPr>
            <a:lvl7pPr marL="2651303" indent="0">
              <a:buNone/>
              <a:defRPr sz="1546">
                <a:solidFill>
                  <a:schemeClr val="tx1">
                    <a:tint val="75000"/>
                  </a:schemeClr>
                </a:solidFill>
              </a:defRPr>
            </a:lvl7pPr>
            <a:lvl8pPr marL="3093187" indent="0">
              <a:buNone/>
              <a:defRPr sz="1546">
                <a:solidFill>
                  <a:schemeClr val="tx1">
                    <a:tint val="75000"/>
                  </a:schemeClr>
                </a:solidFill>
              </a:defRPr>
            </a:lvl8pPr>
            <a:lvl9pPr marL="3535070" indent="0">
              <a:buNone/>
              <a:defRPr sz="154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962310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55072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142107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9" y="1681163"/>
            <a:ext cx="5157787" cy="823912"/>
          </a:xfrm>
        </p:spPr>
        <p:txBody>
          <a:bodyPr anchor="b"/>
          <a:lstStyle>
            <a:lvl1pPr marL="0" indent="0">
              <a:buNone/>
              <a:defRPr sz="2320" b="1"/>
            </a:lvl1pPr>
            <a:lvl2pPr marL="441884" indent="0">
              <a:buNone/>
              <a:defRPr sz="1933" b="1"/>
            </a:lvl2pPr>
            <a:lvl3pPr marL="883768" indent="0">
              <a:buNone/>
              <a:defRPr sz="1740" b="1"/>
            </a:lvl3pPr>
            <a:lvl4pPr marL="1325651" indent="0">
              <a:buNone/>
              <a:defRPr sz="1546" b="1"/>
            </a:lvl4pPr>
            <a:lvl5pPr marL="1767535" indent="0">
              <a:buNone/>
              <a:defRPr sz="1546" b="1"/>
            </a:lvl5pPr>
            <a:lvl6pPr marL="2209419" indent="0">
              <a:buNone/>
              <a:defRPr sz="1546" b="1"/>
            </a:lvl6pPr>
            <a:lvl7pPr marL="2651303" indent="0">
              <a:buNone/>
              <a:defRPr sz="1546" b="1"/>
            </a:lvl7pPr>
            <a:lvl8pPr marL="3093187" indent="0">
              <a:buNone/>
              <a:defRPr sz="1546" b="1"/>
            </a:lvl8pPr>
            <a:lvl9pPr marL="3535070" indent="0">
              <a:buNone/>
              <a:defRPr sz="1546"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1" y="1681163"/>
            <a:ext cx="5183188" cy="823912"/>
          </a:xfrm>
        </p:spPr>
        <p:txBody>
          <a:bodyPr anchor="b"/>
          <a:lstStyle>
            <a:lvl1pPr marL="0" indent="0">
              <a:buNone/>
              <a:defRPr sz="2320" b="1"/>
            </a:lvl1pPr>
            <a:lvl2pPr marL="441884" indent="0">
              <a:buNone/>
              <a:defRPr sz="1933" b="1"/>
            </a:lvl2pPr>
            <a:lvl3pPr marL="883768" indent="0">
              <a:buNone/>
              <a:defRPr sz="1740" b="1"/>
            </a:lvl3pPr>
            <a:lvl4pPr marL="1325651" indent="0">
              <a:buNone/>
              <a:defRPr sz="1546" b="1"/>
            </a:lvl4pPr>
            <a:lvl5pPr marL="1767535" indent="0">
              <a:buNone/>
              <a:defRPr sz="1546" b="1"/>
            </a:lvl5pPr>
            <a:lvl6pPr marL="2209419" indent="0">
              <a:buNone/>
              <a:defRPr sz="1546" b="1"/>
            </a:lvl6pPr>
            <a:lvl7pPr marL="2651303" indent="0">
              <a:buNone/>
              <a:defRPr sz="1546" b="1"/>
            </a:lvl7pPr>
            <a:lvl8pPr marL="3093187" indent="0">
              <a:buNone/>
              <a:defRPr sz="1546" b="1"/>
            </a:lvl8pPr>
            <a:lvl9pPr marL="3535070" indent="0">
              <a:buNone/>
              <a:defRPr sz="1546"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454616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572832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952000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9" y="457200"/>
            <a:ext cx="3932238" cy="1600200"/>
          </a:xfrm>
        </p:spPr>
        <p:txBody>
          <a:bodyPr anchor="b"/>
          <a:lstStyle>
            <a:lvl1pPr>
              <a:defRPr sz="3093"/>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7"/>
            <a:ext cx="6172201" cy="4873625"/>
          </a:xfrm>
        </p:spPr>
        <p:txBody>
          <a:bodyPr/>
          <a:lstStyle>
            <a:lvl1pPr>
              <a:defRPr sz="3093"/>
            </a:lvl1pPr>
            <a:lvl2pPr>
              <a:defRPr sz="2706"/>
            </a:lvl2pPr>
            <a:lvl3pPr>
              <a:defRPr sz="2320"/>
            </a:lvl3pPr>
            <a:lvl4pPr>
              <a:defRPr sz="1933"/>
            </a:lvl4pPr>
            <a:lvl5pPr>
              <a:defRPr sz="1933"/>
            </a:lvl5pPr>
            <a:lvl6pPr>
              <a:defRPr sz="1933"/>
            </a:lvl6pPr>
            <a:lvl7pPr>
              <a:defRPr sz="1933"/>
            </a:lvl7pPr>
            <a:lvl8pPr>
              <a:defRPr sz="1933"/>
            </a:lvl8pPr>
            <a:lvl9pPr>
              <a:defRPr sz="1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9" y="2057400"/>
            <a:ext cx="3932238" cy="3811588"/>
          </a:xfrm>
        </p:spPr>
        <p:txBody>
          <a:bodyPr/>
          <a:lstStyle>
            <a:lvl1pPr marL="0" indent="0">
              <a:buNone/>
              <a:defRPr sz="1546"/>
            </a:lvl1pPr>
            <a:lvl2pPr marL="441884" indent="0">
              <a:buNone/>
              <a:defRPr sz="1353"/>
            </a:lvl2pPr>
            <a:lvl3pPr marL="883768" indent="0">
              <a:buNone/>
              <a:defRPr sz="1160"/>
            </a:lvl3pPr>
            <a:lvl4pPr marL="1325651" indent="0">
              <a:buNone/>
              <a:defRPr sz="966"/>
            </a:lvl4pPr>
            <a:lvl5pPr marL="1767535" indent="0">
              <a:buNone/>
              <a:defRPr sz="966"/>
            </a:lvl5pPr>
            <a:lvl6pPr marL="2209419" indent="0">
              <a:buNone/>
              <a:defRPr sz="966"/>
            </a:lvl6pPr>
            <a:lvl7pPr marL="2651303" indent="0">
              <a:buNone/>
              <a:defRPr sz="966"/>
            </a:lvl7pPr>
            <a:lvl8pPr marL="3093187" indent="0">
              <a:buNone/>
              <a:defRPr sz="966"/>
            </a:lvl8pPr>
            <a:lvl9pPr marL="3535070" indent="0">
              <a:buNone/>
              <a:defRPr sz="966"/>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107290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9" y="457200"/>
            <a:ext cx="3932238" cy="1600200"/>
          </a:xfrm>
        </p:spPr>
        <p:txBody>
          <a:bodyPr anchor="b"/>
          <a:lstStyle>
            <a:lvl1pPr>
              <a:defRPr sz="3093"/>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7"/>
            <a:ext cx="6172201" cy="4873625"/>
          </a:xfrm>
        </p:spPr>
        <p:txBody>
          <a:bodyPr/>
          <a:lstStyle>
            <a:lvl1pPr marL="0" indent="0">
              <a:buNone/>
              <a:defRPr sz="3093"/>
            </a:lvl1pPr>
            <a:lvl2pPr marL="441884" indent="0">
              <a:buNone/>
              <a:defRPr sz="2706"/>
            </a:lvl2pPr>
            <a:lvl3pPr marL="883768" indent="0">
              <a:buNone/>
              <a:defRPr sz="2320"/>
            </a:lvl3pPr>
            <a:lvl4pPr marL="1325651" indent="0">
              <a:buNone/>
              <a:defRPr sz="1933"/>
            </a:lvl4pPr>
            <a:lvl5pPr marL="1767535" indent="0">
              <a:buNone/>
              <a:defRPr sz="1933"/>
            </a:lvl5pPr>
            <a:lvl6pPr marL="2209419" indent="0">
              <a:buNone/>
              <a:defRPr sz="1933"/>
            </a:lvl6pPr>
            <a:lvl7pPr marL="2651303" indent="0">
              <a:buNone/>
              <a:defRPr sz="1933"/>
            </a:lvl7pPr>
            <a:lvl8pPr marL="3093187" indent="0">
              <a:buNone/>
              <a:defRPr sz="1933"/>
            </a:lvl8pPr>
            <a:lvl9pPr marL="3535070" indent="0">
              <a:buNone/>
              <a:defRPr sz="1933"/>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9" y="2057400"/>
            <a:ext cx="3932238" cy="3811588"/>
          </a:xfrm>
        </p:spPr>
        <p:txBody>
          <a:bodyPr/>
          <a:lstStyle>
            <a:lvl1pPr marL="0" indent="0">
              <a:buNone/>
              <a:defRPr sz="1546"/>
            </a:lvl1pPr>
            <a:lvl2pPr marL="441884" indent="0">
              <a:buNone/>
              <a:defRPr sz="1353"/>
            </a:lvl2pPr>
            <a:lvl3pPr marL="883768" indent="0">
              <a:buNone/>
              <a:defRPr sz="1160"/>
            </a:lvl3pPr>
            <a:lvl4pPr marL="1325651" indent="0">
              <a:buNone/>
              <a:defRPr sz="966"/>
            </a:lvl4pPr>
            <a:lvl5pPr marL="1767535" indent="0">
              <a:buNone/>
              <a:defRPr sz="966"/>
            </a:lvl5pPr>
            <a:lvl6pPr marL="2209419" indent="0">
              <a:buNone/>
              <a:defRPr sz="966"/>
            </a:lvl6pPr>
            <a:lvl7pPr marL="2651303" indent="0">
              <a:buNone/>
              <a:defRPr sz="966"/>
            </a:lvl7pPr>
            <a:lvl8pPr marL="3093187" indent="0">
              <a:buNone/>
              <a:defRPr sz="966"/>
            </a:lvl8pPr>
            <a:lvl9pPr marL="3535070" indent="0">
              <a:buNone/>
              <a:defRPr sz="966"/>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36022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4235253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3/27/2026</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44757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02E7-FCC1-97AA-D917-0BD2D65C4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159750-1DB3-2DFF-B5D2-81B70F955C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3C8A8C-8E4E-8306-9187-960587FA0B35}"/>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5" name="Footer Placeholder 4">
            <a:extLst>
              <a:ext uri="{FF2B5EF4-FFF2-40B4-BE49-F238E27FC236}">
                <a16:creationId xmlns:a16="http://schemas.microsoft.com/office/drawing/2014/main" id="{20F7AF90-785C-20FE-DE34-FB6C67579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E0035-8980-4982-8F32-DD510712739B}"/>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2136050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694F-6627-D471-7D89-34263C2FC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FB929-B869-2813-B7EA-74DDD052E4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EA110-F739-2441-596A-B01B460EEDB7}"/>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5" name="Footer Placeholder 4">
            <a:extLst>
              <a:ext uri="{FF2B5EF4-FFF2-40B4-BE49-F238E27FC236}">
                <a16:creationId xmlns:a16="http://schemas.microsoft.com/office/drawing/2014/main" id="{8391EAAC-ABC3-99BF-C67F-B4D3D5C18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FFE48-20C4-9E69-CE90-941C57A2D3FC}"/>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353019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024818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88DF-72EB-0F09-454C-F0DA3461D1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6548C0-FD91-6EC2-D45D-27AA07830B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81B89-E8FE-B6D6-5E5A-3E4CCA7FA76F}"/>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5" name="Footer Placeholder 4">
            <a:extLst>
              <a:ext uri="{FF2B5EF4-FFF2-40B4-BE49-F238E27FC236}">
                <a16:creationId xmlns:a16="http://schemas.microsoft.com/office/drawing/2014/main" id="{0E4C0927-1887-7FDE-017B-09A62DF3D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4408C-1967-EAD5-D770-499ADFFBDEF1}"/>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2516284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BC35-D3DA-9CA9-3FA3-636CE69BDF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46E23-B150-688E-D36B-0C1817FD1E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D05AB3-82C4-7268-AC2C-482226FD57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0976EC-CD97-CB4F-8DC9-7DBC29ED7047}"/>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6" name="Footer Placeholder 5">
            <a:extLst>
              <a:ext uri="{FF2B5EF4-FFF2-40B4-BE49-F238E27FC236}">
                <a16:creationId xmlns:a16="http://schemas.microsoft.com/office/drawing/2014/main" id="{E794A4B4-80A3-3042-4439-7DE92BFC0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EC8AB-8F60-CC5F-BA2E-B2F7C30B6C03}"/>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3154769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7EA9-9C9D-50F7-9994-A0B176906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64C38E-3A3C-30CE-0132-1E7E4D0BE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64243-3921-1FE1-58E2-DB6698F8C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79C6E-6052-2C10-F05E-1C4DAA743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39E299-9487-9270-C899-D1EC668499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55B5B-7C2D-0AF8-D566-CE484913B923}"/>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8" name="Footer Placeholder 7">
            <a:extLst>
              <a:ext uri="{FF2B5EF4-FFF2-40B4-BE49-F238E27FC236}">
                <a16:creationId xmlns:a16="http://schemas.microsoft.com/office/drawing/2014/main" id="{8A11B494-E6ED-09BA-FD5D-67518EDFF4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3BF132-CC17-4E72-CEBC-F1D7723ABFA1}"/>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1631577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6EE5-F609-D9EC-3516-EA92CCABAE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9D2AD9-935F-3B60-6CFD-ADADCCC7962E}"/>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4" name="Footer Placeholder 3">
            <a:extLst>
              <a:ext uri="{FF2B5EF4-FFF2-40B4-BE49-F238E27FC236}">
                <a16:creationId xmlns:a16="http://schemas.microsoft.com/office/drawing/2014/main" id="{47EBC2B4-419B-1B9F-E3B8-4179CB954D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0349C3-D17B-940C-0518-2B5E4CD0F12F}"/>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287590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14080E-F580-347F-182C-92382471D129}"/>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3" name="Footer Placeholder 2">
            <a:extLst>
              <a:ext uri="{FF2B5EF4-FFF2-40B4-BE49-F238E27FC236}">
                <a16:creationId xmlns:a16="http://schemas.microsoft.com/office/drawing/2014/main" id="{76507DCA-9086-7500-47DC-54EEF19E9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45124-CDF5-F73C-C0C3-648701E1652D}"/>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2668532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A72D-174A-5DA6-931D-87B0E1E3B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09EC27-A514-20A0-E980-AF326D172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37FF02-DE0D-090D-385A-079B8508F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74F20-0EC7-04F9-B7D3-4E07363E2A99}"/>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6" name="Footer Placeholder 5">
            <a:extLst>
              <a:ext uri="{FF2B5EF4-FFF2-40B4-BE49-F238E27FC236}">
                <a16:creationId xmlns:a16="http://schemas.microsoft.com/office/drawing/2014/main" id="{27B2C837-8A74-4CF5-0CBC-687E61EE5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69B6B-9C03-E08E-A7C6-7B77A07A6ABC}"/>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142449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8BC4-A5AC-B673-D377-881DB6698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8BAE2-6A30-ADE7-7C48-B6406A9C74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8EC221-D229-496C-2B57-FDC5ABF2B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4C2E9B-2355-25D9-8835-04D69C8DC695}"/>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6" name="Footer Placeholder 5">
            <a:extLst>
              <a:ext uri="{FF2B5EF4-FFF2-40B4-BE49-F238E27FC236}">
                <a16:creationId xmlns:a16="http://schemas.microsoft.com/office/drawing/2014/main" id="{E9E1B01A-7D09-4FF3-0ECC-F724AA562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AE5DC-D770-B097-2F4E-4E020A2FF790}"/>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3190912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1985-7DA5-AA8E-4167-BD56A5EACD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FF0791-7FAC-9143-F305-A614A7D947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032B-8C53-A891-CF40-C5BBB063D044}"/>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5" name="Footer Placeholder 4">
            <a:extLst>
              <a:ext uri="{FF2B5EF4-FFF2-40B4-BE49-F238E27FC236}">
                <a16:creationId xmlns:a16="http://schemas.microsoft.com/office/drawing/2014/main" id="{25C5C3ED-7CA8-C939-9280-48245DEFC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EB348-4E35-D86F-5128-FD44B39D214E}"/>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2004442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A19D2-FDED-3302-3608-0DE3A12BA3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1DE74-724F-E090-62FE-102070C303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6FC4B-C67C-5F67-4EFD-F8B513A5EECF}"/>
              </a:ext>
            </a:extLst>
          </p:cNvPr>
          <p:cNvSpPr>
            <a:spLocks noGrp="1"/>
          </p:cNvSpPr>
          <p:nvPr>
            <p:ph type="dt" sz="half" idx="10"/>
          </p:nvPr>
        </p:nvSpPr>
        <p:spPr/>
        <p:txBody>
          <a:bodyPr/>
          <a:lstStyle/>
          <a:p>
            <a:fld id="{B5B8BBCF-CFF3-4032-90A3-928442E84C23}" type="datetimeFigureOut">
              <a:rPr lang="en-US" smtClean="0"/>
              <a:t>3/27/2026</a:t>
            </a:fld>
            <a:endParaRPr lang="en-US"/>
          </a:p>
        </p:txBody>
      </p:sp>
      <p:sp>
        <p:nvSpPr>
          <p:cNvPr id="5" name="Footer Placeholder 4">
            <a:extLst>
              <a:ext uri="{FF2B5EF4-FFF2-40B4-BE49-F238E27FC236}">
                <a16:creationId xmlns:a16="http://schemas.microsoft.com/office/drawing/2014/main" id="{D0660EFB-6FE2-B2FB-D2CD-1603D69C4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60280-5620-C73A-341E-67768C07BF3C}"/>
              </a:ext>
            </a:extLst>
          </p:cNvPr>
          <p:cNvSpPr>
            <a:spLocks noGrp="1"/>
          </p:cNvSpPr>
          <p:nvPr>
            <p:ph type="sldNum" sz="quarter" idx="12"/>
          </p:nvPr>
        </p:nvSpPr>
        <p:spPr/>
        <p:txBody>
          <a:bodyPr/>
          <a:lstStyle/>
          <a:p>
            <a:fld id="{580918F7-2610-40DB-8D40-E5E88269BD0C}" type="slidenum">
              <a:rPr lang="en-US" smtClean="0"/>
              <a:t>‹#›</a:t>
            </a:fld>
            <a:endParaRPr lang="en-US"/>
          </a:p>
        </p:txBody>
      </p:sp>
    </p:spTree>
    <p:extLst>
      <p:ext uri="{BB962C8B-B14F-4D97-AF65-F5344CB8AC3E}">
        <p14:creationId xmlns:p14="http://schemas.microsoft.com/office/powerpoint/2010/main" val="167357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77152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20871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40199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8467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64852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3/27/2026</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28881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3/27/2026</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33244226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15889566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714" r:id="rId5"/>
  </p:sldLayoutIdLst>
  <p:hf sldNum="0"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160">
                <a:solidFill>
                  <a:schemeClr val="tx1">
                    <a:tint val="75000"/>
                  </a:schemeClr>
                </a:solidFill>
              </a:defRPr>
            </a:lvl1pPr>
          </a:lstStyle>
          <a:p>
            <a:fld id="{EF675F10-90BA-9A4B-97C5-0F6D45F15F43}" type="datetimeFigureOut">
              <a:rPr lang="en-US" smtClean="0"/>
              <a:t>3/27/2026</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6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16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23135737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883768" rtl="0" eaLnBrk="1" latinLnBrk="0" hangingPunct="1">
        <a:lnSpc>
          <a:spcPct val="90000"/>
        </a:lnSpc>
        <a:spcBef>
          <a:spcPct val="0"/>
        </a:spcBef>
        <a:buNone/>
        <a:defRPr sz="4253" kern="1200">
          <a:solidFill>
            <a:schemeClr val="tx1"/>
          </a:solidFill>
          <a:latin typeface="+mj-lt"/>
          <a:ea typeface="+mj-ea"/>
          <a:cs typeface="+mj-cs"/>
        </a:defRPr>
      </a:lvl1pPr>
    </p:titleStyle>
    <p:bodyStyle>
      <a:lvl1pPr marL="220942" indent="-220942" algn="l" defTabSz="883768" rtl="0" eaLnBrk="1" latinLnBrk="0" hangingPunct="1">
        <a:lnSpc>
          <a:spcPct val="90000"/>
        </a:lnSpc>
        <a:spcBef>
          <a:spcPts val="966"/>
        </a:spcBef>
        <a:buFont typeface="Arial" panose="020B0604020202020204" pitchFamily="34" charset="0"/>
        <a:buChar char="•"/>
        <a:defRPr sz="2706" kern="1200">
          <a:solidFill>
            <a:schemeClr val="tx1"/>
          </a:solidFill>
          <a:latin typeface="+mn-lt"/>
          <a:ea typeface="+mn-ea"/>
          <a:cs typeface="+mn-cs"/>
        </a:defRPr>
      </a:lvl1pPr>
      <a:lvl2pPr marL="662826" indent="-220942" algn="l" defTabSz="883768" rtl="0" eaLnBrk="1" latinLnBrk="0" hangingPunct="1">
        <a:lnSpc>
          <a:spcPct val="90000"/>
        </a:lnSpc>
        <a:spcBef>
          <a:spcPts val="483"/>
        </a:spcBef>
        <a:buFont typeface="Arial" panose="020B0604020202020204" pitchFamily="34" charset="0"/>
        <a:buChar char="•"/>
        <a:defRPr sz="2320" kern="1200">
          <a:solidFill>
            <a:schemeClr val="tx1"/>
          </a:solidFill>
          <a:latin typeface="+mn-lt"/>
          <a:ea typeface="+mn-ea"/>
          <a:cs typeface="+mn-cs"/>
        </a:defRPr>
      </a:lvl2pPr>
      <a:lvl3pPr marL="1104710" indent="-220942" algn="l" defTabSz="883768" rtl="0" eaLnBrk="1" latinLnBrk="0" hangingPunct="1">
        <a:lnSpc>
          <a:spcPct val="90000"/>
        </a:lnSpc>
        <a:spcBef>
          <a:spcPts val="483"/>
        </a:spcBef>
        <a:buFont typeface="Arial" panose="020B0604020202020204" pitchFamily="34" charset="0"/>
        <a:buChar char="•"/>
        <a:defRPr sz="1933" kern="1200">
          <a:solidFill>
            <a:schemeClr val="tx1"/>
          </a:solidFill>
          <a:latin typeface="+mn-lt"/>
          <a:ea typeface="+mn-ea"/>
          <a:cs typeface="+mn-cs"/>
        </a:defRPr>
      </a:lvl3pPr>
      <a:lvl4pPr marL="1546593"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4pPr>
      <a:lvl5pPr marL="1988477"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5pPr>
      <a:lvl6pPr marL="2430361"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6pPr>
      <a:lvl7pPr marL="2872245"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7pPr>
      <a:lvl8pPr marL="3314129"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8pPr>
      <a:lvl9pPr marL="3756012"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9pPr>
    </p:bodyStyle>
    <p:otherStyle>
      <a:defPPr>
        <a:defRPr lang="en-US"/>
      </a:defPPr>
      <a:lvl1pPr marL="0" algn="l" defTabSz="883768" rtl="0" eaLnBrk="1" latinLnBrk="0" hangingPunct="1">
        <a:defRPr sz="1740" kern="1200">
          <a:solidFill>
            <a:schemeClr val="tx1"/>
          </a:solidFill>
          <a:latin typeface="+mn-lt"/>
          <a:ea typeface="+mn-ea"/>
          <a:cs typeface="+mn-cs"/>
        </a:defRPr>
      </a:lvl1pPr>
      <a:lvl2pPr marL="441884" algn="l" defTabSz="883768" rtl="0" eaLnBrk="1" latinLnBrk="0" hangingPunct="1">
        <a:defRPr sz="1740" kern="1200">
          <a:solidFill>
            <a:schemeClr val="tx1"/>
          </a:solidFill>
          <a:latin typeface="+mn-lt"/>
          <a:ea typeface="+mn-ea"/>
          <a:cs typeface="+mn-cs"/>
        </a:defRPr>
      </a:lvl2pPr>
      <a:lvl3pPr marL="883768" algn="l" defTabSz="883768" rtl="0" eaLnBrk="1" latinLnBrk="0" hangingPunct="1">
        <a:defRPr sz="1740" kern="1200">
          <a:solidFill>
            <a:schemeClr val="tx1"/>
          </a:solidFill>
          <a:latin typeface="+mn-lt"/>
          <a:ea typeface="+mn-ea"/>
          <a:cs typeface="+mn-cs"/>
        </a:defRPr>
      </a:lvl3pPr>
      <a:lvl4pPr marL="1325651" algn="l" defTabSz="883768" rtl="0" eaLnBrk="1" latinLnBrk="0" hangingPunct="1">
        <a:defRPr sz="1740" kern="1200">
          <a:solidFill>
            <a:schemeClr val="tx1"/>
          </a:solidFill>
          <a:latin typeface="+mn-lt"/>
          <a:ea typeface="+mn-ea"/>
          <a:cs typeface="+mn-cs"/>
        </a:defRPr>
      </a:lvl4pPr>
      <a:lvl5pPr marL="1767535" algn="l" defTabSz="883768" rtl="0" eaLnBrk="1" latinLnBrk="0" hangingPunct="1">
        <a:defRPr sz="1740" kern="1200">
          <a:solidFill>
            <a:schemeClr val="tx1"/>
          </a:solidFill>
          <a:latin typeface="+mn-lt"/>
          <a:ea typeface="+mn-ea"/>
          <a:cs typeface="+mn-cs"/>
        </a:defRPr>
      </a:lvl5pPr>
      <a:lvl6pPr marL="2209419" algn="l" defTabSz="883768" rtl="0" eaLnBrk="1" latinLnBrk="0" hangingPunct="1">
        <a:defRPr sz="1740" kern="1200">
          <a:solidFill>
            <a:schemeClr val="tx1"/>
          </a:solidFill>
          <a:latin typeface="+mn-lt"/>
          <a:ea typeface="+mn-ea"/>
          <a:cs typeface="+mn-cs"/>
        </a:defRPr>
      </a:lvl6pPr>
      <a:lvl7pPr marL="2651303" algn="l" defTabSz="883768" rtl="0" eaLnBrk="1" latinLnBrk="0" hangingPunct="1">
        <a:defRPr sz="1740" kern="1200">
          <a:solidFill>
            <a:schemeClr val="tx1"/>
          </a:solidFill>
          <a:latin typeface="+mn-lt"/>
          <a:ea typeface="+mn-ea"/>
          <a:cs typeface="+mn-cs"/>
        </a:defRPr>
      </a:lvl7pPr>
      <a:lvl8pPr marL="3093187" algn="l" defTabSz="883768" rtl="0" eaLnBrk="1" latinLnBrk="0" hangingPunct="1">
        <a:defRPr sz="1740" kern="1200">
          <a:solidFill>
            <a:schemeClr val="tx1"/>
          </a:solidFill>
          <a:latin typeface="+mn-lt"/>
          <a:ea typeface="+mn-ea"/>
          <a:cs typeface="+mn-cs"/>
        </a:defRPr>
      </a:lvl8pPr>
      <a:lvl9pPr marL="3535070" algn="l" defTabSz="883768" rtl="0" eaLnBrk="1" latinLnBrk="0" hangingPunct="1">
        <a:defRPr sz="17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BF392C-7A41-5889-768F-073A3BE21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EBB68-875D-F9A7-10CE-B3CAF28DA2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63BC3-0628-A054-19EB-B89E5C3C0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B8BBCF-CFF3-4032-90A3-928442E84C23}" type="datetimeFigureOut">
              <a:rPr lang="en-US" smtClean="0"/>
              <a:t>3/27/2026</a:t>
            </a:fld>
            <a:endParaRPr lang="en-US"/>
          </a:p>
        </p:txBody>
      </p:sp>
      <p:sp>
        <p:nvSpPr>
          <p:cNvPr id="5" name="Footer Placeholder 4">
            <a:extLst>
              <a:ext uri="{FF2B5EF4-FFF2-40B4-BE49-F238E27FC236}">
                <a16:creationId xmlns:a16="http://schemas.microsoft.com/office/drawing/2014/main" id="{5A9C4A29-AE22-1604-0BE1-652CD5E528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DC6BCE-5499-DEBE-05D3-9F9498A58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0918F7-2610-40DB-8D40-E5E88269BD0C}" type="slidenum">
              <a:rPr lang="en-US" smtClean="0"/>
              <a:t>‹#›</a:t>
            </a:fld>
            <a:endParaRPr lang="en-US"/>
          </a:p>
        </p:txBody>
      </p:sp>
    </p:spTree>
    <p:extLst>
      <p:ext uri="{BB962C8B-B14F-4D97-AF65-F5344CB8AC3E}">
        <p14:creationId xmlns:p14="http://schemas.microsoft.com/office/powerpoint/2010/main" val="33869412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hevab.com/insight/what-ai-fluency-why-its-essential-for-the-modern-marketer?utm_source=essential-10-q1-2026&amp;utm_medium=vab-insights&amp;utm_campaign=" TargetMode="External"/><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1.emf"/><Relationship Id="rId5" Type="http://schemas.openxmlformats.org/officeDocument/2006/relationships/chart" Target="../charts/char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thevab.com/insight/super-bowl-success-stories?utm_source=essential-10-q1-2026&amp;utm_medium=vab-insights&amp;utm_campaign=" TargetMode="External"/><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hyperlink" Target="https://www.ispot.tv/ad/go9v/ro-super-bowl-2026-pre-release-healthier-on-ro-featuring-serena-williams-song-by-sleigh-bells" TargetMode="External"/><Relationship Id="rId5" Type="http://schemas.openxmlformats.org/officeDocument/2006/relationships/chart" Target="../charts/chart7.xml"/><Relationship Id="rId4" Type="http://schemas.openxmlformats.org/officeDocument/2006/relationships/image" Target="../media/image14.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thevab.com/insight/advanced-measurement-solutions-directory?utm_source=essential-10-q1-2026&amp;utm_medium=vab-insights&amp;utm_campaign=" TargetMode="External"/><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4.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thevab.com/insight/multi-currency-menu?utm_source=essential-10-q1-2026&amp;utm_medium=vab-insights&amp;utm_campaign=" TargetMode="External"/><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hyperlink" Target="https://thevab.com/insight/infographic-6-fast-facts-fast?utm_source=essential-10-q1-2026&amp;utm_medium=vab-insights&amp;utm_campaign=" TargetMode="External"/><Relationship Id="rId10" Type="http://schemas.openxmlformats.org/officeDocument/2006/relationships/hyperlink" Target="https://thevab.com/insight/tv-upfront-historical-cpms?utm_source=essential-10-q1-2026&amp;utm_medium=vab-insights&amp;utm_campaign=" TargetMode="External"/><Relationship Id="rId4" Type="http://schemas.openxmlformats.org/officeDocument/2006/relationships/image" Target="../media/image48.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hyperlink" Target="https://thevab.com/" TargetMode="External"/><Relationship Id="rId13" Type="http://schemas.openxmlformats.org/officeDocument/2006/relationships/hyperlink" Target="https://thevab.com/insight/what-are-most-popular-sports-reach-audiences-through-streaming?utm_source=essential-10-q1-2026&amp;utm_medium=vab-insights&amp;utm_campaign=" TargetMode="External"/><Relationship Id="rId18" Type="http://schemas.openxmlformats.org/officeDocument/2006/relationships/image" Target="../media/image14.png"/><Relationship Id="rId26" Type="http://schemas.openxmlformats.org/officeDocument/2006/relationships/image" Target="../media/image54.png"/><Relationship Id="rId3" Type="http://schemas.openxmlformats.org/officeDocument/2006/relationships/image" Target="../media/image5.png"/><Relationship Id="rId21" Type="http://schemas.openxmlformats.org/officeDocument/2006/relationships/hyperlink" Target="https://thevab.com/insight/left-your-own-connected-devices-2026-update?utm_source=essential-10-q1-2026&amp;utm_medium=vab-insights&amp;utm_campaign=" TargetMode="External"/><Relationship Id="rId7" Type="http://schemas.openxmlformats.org/officeDocument/2006/relationships/hyperlink" Target="https://thevab.com/team-board" TargetMode="External"/><Relationship Id="rId12" Type="http://schemas.openxmlformats.org/officeDocument/2006/relationships/image" Target="../media/image7.png"/><Relationship Id="rId17" Type="http://schemas.openxmlformats.org/officeDocument/2006/relationships/hyperlink" Target="https://thevab.com/insight/super-bowl-success-stories?utm_source=essential-10-q1-2026&amp;utm_medium=vab-insights&amp;utm_campaign=" TargetMode="External"/><Relationship Id="rId25" Type="http://schemas.openxmlformats.org/officeDocument/2006/relationships/hyperlink" Target="https://thevab.com/insight/multi-currency-menu?utm_source=essential-10-q1-2026&amp;utm_medium=vab-insights&amp;utm_campaign=" TargetMode="External"/><Relationship Id="rId2" Type="http://schemas.openxmlformats.org/officeDocument/2006/relationships/hyperlink" Target="https://thevab.com/insight/what-works-harder-for-marketers-on-ctv-premium-video-or-youtube?utm_source=essential-10-q1-2026&amp;utm_medium=vab-insights&amp;utm_campaign=" TargetMode="External"/><Relationship Id="rId16" Type="http://schemas.openxmlformats.org/officeDocument/2006/relationships/image" Target="../media/image13.png"/><Relationship Id="rId20" Type="http://schemas.openxmlformats.org/officeDocument/2006/relationships/image" Target="../media/image8.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hyperlink" Target="https://thevab.com/insight/uncovering-20-fallacies-realities-audience-advertising-content?utm_source=essential-10-q1-2026&amp;utm_medium=vab-insights&amp;utm_campaign=" TargetMode="External"/><Relationship Id="rId24" Type="http://schemas.openxmlformats.org/officeDocument/2006/relationships/image" Target="../media/image53.png"/><Relationship Id="rId5" Type="http://schemas.openxmlformats.org/officeDocument/2006/relationships/image" Target="../media/image9.png"/><Relationship Id="rId15" Type="http://schemas.openxmlformats.org/officeDocument/2006/relationships/hyperlink" Target="https://thevab.com/insight/what-ai-fluency-why-its-essential-for-the-modern-marketer?utm_source=essential-10-q1-2026&amp;utm_medium=vab-insights&amp;utm_campaign=" TargetMode="External"/><Relationship Id="rId23" Type="http://schemas.openxmlformats.org/officeDocument/2006/relationships/hyperlink" Target="https://thevab.com/insight/infographic-6-fast-facts-fast?utm_source=essential-10-q1-2026&amp;utm_medium=vab-insights&amp;utm_campaign=" TargetMode="External"/><Relationship Id="rId28" Type="http://schemas.openxmlformats.org/officeDocument/2006/relationships/hyperlink" Target="https://thevab.com/insight/google-yearly-advertising-revenue-analysis?utm_source=essential-10-q1-2026&amp;utm_medium=vab-insights&amp;utm_campaign=" TargetMode="External"/><Relationship Id="rId10" Type="http://schemas.openxmlformats.org/officeDocument/2006/relationships/image" Target="../media/image10.png"/><Relationship Id="rId19" Type="http://schemas.openxmlformats.org/officeDocument/2006/relationships/hyperlink" Target="https://thevab.com/insight/nfl-2025-season-viewership-analysis?utm_source=essential-10-q1-2026&amp;utm_medium=vab-insights&amp;utm_campaign=" TargetMode="External"/><Relationship Id="rId4" Type="http://schemas.openxmlformats.org/officeDocument/2006/relationships/hyperlink" Target="https://thevab.com/insight/how-linear-and-streaming-tv-informs-and-engages-political-audiences?utm_source=essential-10-q1-2026&amp;utm_medium=vab-insights&amp;utm_campaign=" TargetMode="External"/><Relationship Id="rId9" Type="http://schemas.openxmlformats.org/officeDocument/2006/relationships/hyperlink" Target="https://thevab.com/insight/advanced-measurement-solutions-directory?utm_source=essential-10-q1-2026&amp;utm_medium=vab-insights&amp;utm_campaign=" TargetMode="Externa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thevab.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hyperlink" Target="https://thevab.com/insight/what-are-most-popular-sports-reach-audiences-through-streaming?utm_source=essential-10-q1-2026&amp;utm_medium=vab-insights&amp;utm_campaign=" TargetMode="External"/><Relationship Id="rId13" Type="http://schemas.openxmlformats.org/officeDocument/2006/relationships/hyperlink" Target="https://thevab.com/insight/how-linear-and-streaming-tv-informs-and-engages-political-audiences?utm_source=essential-10-q1-2026&amp;utm_medium=vab-insights&amp;utm_campaign=" TargetMode="External"/><Relationship Id="rId18" Type="http://schemas.openxmlformats.org/officeDocument/2006/relationships/image" Target="../media/image12.png"/><Relationship Id="rId3" Type="http://schemas.openxmlformats.org/officeDocument/2006/relationships/hyperlink" Target="https://thevab.com/insight/what-works-harder-for-marketers-on-ctv-premium-video-or-youtube?utm_source=essential-10-q1-2026&amp;utm_medium=vab-insights&amp;utm_campaign=" TargetMode="External"/><Relationship Id="rId21" Type="http://schemas.openxmlformats.org/officeDocument/2006/relationships/hyperlink" Target="https://thevab.com/insight/super-bowl-success-stories?utm_source=essential-10-q1-2026&amp;utm_medium=vab-insights&amp;utm_campaign=" TargetMode="External"/><Relationship Id="rId7" Type="http://schemas.openxmlformats.org/officeDocument/2006/relationships/hyperlink" Target="https://thevab.com/insight/advanced-measurement-solutions-directory?utm_source=essential-10-q1-2026&amp;utm_medium=vab-insights&amp;utm_campaign=" TargetMode="External"/><Relationship Id="rId12" Type="http://schemas.openxmlformats.org/officeDocument/2006/relationships/image" Target="../media/image8.png"/><Relationship Id="rId17" Type="http://schemas.openxmlformats.org/officeDocument/2006/relationships/hyperlink" Target="https://thevab.com/insight/google-yearly-advertising-revenue-analysis?utm_source=essential-10-q1-2026&amp;utm_medium=vab-insights&amp;utm_campaign=" TargetMode="External"/><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thevab.com/insight/left-your-own-connected-devices-2026-update?utm_source=essential-10-q1-2026&amp;utm_medium=vab-insights&amp;utm_campaign=" TargetMode="External"/><Relationship Id="rId11" Type="http://schemas.openxmlformats.org/officeDocument/2006/relationships/hyperlink" Target="https://thevab.com/insight/nfl-2025-season-viewership-analysis?utm_source=essential-10-q1-2026&amp;utm_medium=vab-insights&amp;utm_campaign=" TargetMode="External"/><Relationship Id="rId5" Type="http://schemas.openxmlformats.org/officeDocument/2006/relationships/image" Target="../media/image6.png"/><Relationship Id="rId15" Type="http://schemas.openxmlformats.org/officeDocument/2006/relationships/image" Target="../media/image10.png"/><Relationship Id="rId23" Type="http://schemas.openxmlformats.org/officeDocument/2006/relationships/image" Target="../media/image15.png"/><Relationship Id="rId10" Type="http://schemas.openxmlformats.org/officeDocument/2006/relationships/image" Target="../media/image7.png"/><Relationship Id="rId19" Type="http://schemas.openxmlformats.org/officeDocument/2006/relationships/hyperlink" Target="https://thevab.com/insight/what-ai-fluency-why-its-essential-for-the-modern-marketer?utm_source=essential-10-q1-2026&amp;utm_medium=vab-insights&amp;utm_campaign=" TargetMode="External"/><Relationship Id="rId4" Type="http://schemas.openxmlformats.org/officeDocument/2006/relationships/image" Target="../media/image5.png"/><Relationship Id="rId9" Type="http://schemas.openxmlformats.org/officeDocument/2006/relationships/hyperlink" Target="https://thevab.com/insight/uncovering-20-fallacies-realities-audience-advertising-content?utm_source=essential-10-q1-2026&amp;utm_medium=vab-insights&amp;utm_campaign=" TargetMode="External"/><Relationship Id="rId14" Type="http://schemas.openxmlformats.org/officeDocument/2006/relationships/image" Target="../media/image9.png"/><Relationship Id="rId22"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hyperlink" Target="https://thevab.com/insight/what-works-harder-for-marketers-on-ctv-premium-video-or-youtube?utm_source=essential-10-q1-2026&amp;utm_medium=vab-insights&amp;utm_campaign=" TargetMode="Externa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hyperlink" Target="https://thevab.com/insight/how-linear-and-streaming-tv-informs-and-engages-political-audiences?utm_source=essential-10-q1-2026&amp;utm_medium=vab-insights&amp;utm_campaign=" TargetMode="Externa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hyperlink" Target="https://thevab.com/insight/uncovering-20-fallacies-realities-audience-advertising-content?utm_source=essential-10-q1-2026&amp;utm_medium=vab-insights&amp;utm_campaign="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hyperlink" Target="https://thevab.com/insight/left-your-own-connected-devices-2026-update?utm_source=essential-10-q1-2026&amp;utm_medium=vab-insights&amp;utm_campaign="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thevab.com/insight/nfl-2025-season-viewership-analysis?utm_source=essential-10-q1-2026&amp;utm_medium=vab-insights&amp;utm_campaign=" TargetMode="External"/><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thevab.com/insight/google-yearly-advertising-revenue-analysis?utm_source=essential-10-q1-2026&amp;utm_medium=vab-insights&amp;utm_campaign=" TargetMode="External"/><Relationship Id="rId7" Type="http://schemas.openxmlformats.org/officeDocument/2006/relationships/image" Target="../media/image38.png"/><Relationship Id="rId2" Type="http://schemas.openxmlformats.org/officeDocument/2006/relationships/hyperlink" Target="https://adalytics.io/blog/search-partners-transparency"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thevab.com/insight/what-are-most-popular-sports-reach-audiences-through-streaming?utm_source=essential-10-q1-2026&amp;utm_medium=vab-insights&amp;utm_campaign="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chart" Target="../charts/chart5.xml"/><Relationship Id="rId5" Type="http://schemas.openxmlformats.org/officeDocument/2006/relationships/image" Target="../media/image3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B The Essential 10&#10;&#10;AI-generated content may be incorrect.">
            <a:extLst>
              <a:ext uri="{FF2B5EF4-FFF2-40B4-BE49-F238E27FC236}">
                <a16:creationId xmlns:a16="http://schemas.microsoft.com/office/drawing/2014/main" id="{323A62D4-5800-B560-DB05-BADC8AAF966C}"/>
              </a:ext>
            </a:extLst>
          </p:cNvPr>
          <p:cNvPicPr>
            <a:picLocks noChangeAspect="1"/>
          </p:cNvPicPr>
          <p:nvPr/>
        </p:nvPicPr>
        <p:blipFill>
          <a:blip r:embed="rId3"/>
          <a:stretch>
            <a:fillRect/>
          </a:stretch>
        </p:blipFill>
        <p:spPr>
          <a:xfrm>
            <a:off x="0" y="0"/>
            <a:ext cx="12192000" cy="6888802"/>
          </a:xfrm>
          <a:prstGeom prst="rect">
            <a:avLst/>
          </a:prstGeom>
        </p:spPr>
      </p:pic>
      <p:sp>
        <p:nvSpPr>
          <p:cNvPr id="6" name="TextBox 5">
            <a:extLst>
              <a:ext uri="{FF2B5EF4-FFF2-40B4-BE49-F238E27FC236}">
                <a16:creationId xmlns:a16="http://schemas.microsoft.com/office/drawing/2014/main" id="{E4B740CC-82E1-C4E2-8D7F-AE953BA3D037}"/>
              </a:ext>
            </a:extLst>
          </p:cNvPr>
          <p:cNvSpPr txBox="1"/>
          <p:nvPr/>
        </p:nvSpPr>
        <p:spPr>
          <a:xfrm>
            <a:off x="673608" y="5001768"/>
            <a:ext cx="10844784" cy="584775"/>
          </a:xfrm>
          <a:prstGeom prst="rect">
            <a:avLst/>
          </a:prstGeom>
          <a:solidFill>
            <a:srgbClr val="E97132">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Our 10 must-read Insights charts of the quarter</a:t>
            </a:r>
            <a:endParaRPr kumimoji="0" lang="en-US" sz="28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967270D-AFA1-02B1-D82F-005B14B641CB}"/>
              </a:ext>
            </a:extLst>
          </p:cNvPr>
          <p:cNvGrpSpPr/>
          <p:nvPr/>
        </p:nvGrpSpPr>
        <p:grpSpPr>
          <a:xfrm>
            <a:off x="8302752" y="950976"/>
            <a:ext cx="3319272" cy="461665"/>
            <a:chOff x="8302752" y="950976"/>
            <a:chExt cx="3319272" cy="461665"/>
          </a:xfrm>
        </p:grpSpPr>
        <p:sp>
          <p:nvSpPr>
            <p:cNvPr id="7" name="TextBox 6">
              <a:extLst>
                <a:ext uri="{FF2B5EF4-FFF2-40B4-BE49-F238E27FC236}">
                  <a16:creationId xmlns:a16="http://schemas.microsoft.com/office/drawing/2014/main" id="{E882D662-77BD-EC52-EA8C-5AF2FD8AB183}"/>
                </a:ext>
              </a:extLst>
            </p:cNvPr>
            <p:cNvSpPr txBox="1"/>
            <p:nvPr/>
          </p:nvSpPr>
          <p:spPr>
            <a:xfrm>
              <a:off x="8302752" y="950976"/>
              <a:ext cx="3319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Q1</a:t>
              </a:r>
              <a:r>
                <a:rPr kumimoji="0" lang="en-US" sz="2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2026</a:t>
              </a:r>
            </a:p>
          </p:txBody>
        </p:sp>
        <p:pic>
          <p:nvPicPr>
            <p:cNvPr id="11" name="Picture 10">
              <a:extLst>
                <a:ext uri="{FF2B5EF4-FFF2-40B4-BE49-F238E27FC236}">
                  <a16:creationId xmlns:a16="http://schemas.microsoft.com/office/drawing/2014/main" id="{2E18E991-2E2A-F465-E82B-1023B9EBCD1F}"/>
                </a:ext>
              </a:extLst>
            </p:cNvPr>
            <p:cNvPicPr>
              <a:picLocks noChangeAspect="1"/>
            </p:cNvPicPr>
            <p:nvPr/>
          </p:nvPicPr>
          <p:blipFill>
            <a:blip r:embed="rId4"/>
            <a:stretch>
              <a:fillRect/>
            </a:stretch>
          </p:blipFill>
          <p:spPr>
            <a:xfrm>
              <a:off x="9571808" y="1000807"/>
              <a:ext cx="390580" cy="362001"/>
            </a:xfrm>
            <a:prstGeom prst="rect">
              <a:avLst/>
            </a:prstGeom>
          </p:spPr>
        </p:pic>
      </p:grpSp>
    </p:spTree>
    <p:extLst>
      <p:ext uri="{BB962C8B-B14F-4D97-AF65-F5344CB8AC3E}">
        <p14:creationId xmlns:p14="http://schemas.microsoft.com/office/powerpoint/2010/main" val="331785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3C2C-F106-B3D6-B81E-F51D34187DD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33490D4-4F7E-6E81-73A2-8E18D11937EA}"/>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hlinkClick r:id="rId3"/>
            <a:extLst>
              <a:ext uri="{FF2B5EF4-FFF2-40B4-BE49-F238E27FC236}">
                <a16:creationId xmlns:a16="http://schemas.microsoft.com/office/drawing/2014/main" id="{F1DA444C-5308-EB10-4027-6DA869D1F4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79945" y="85839"/>
            <a:ext cx="1957182" cy="1092082"/>
          </a:xfrm>
          <a:prstGeom prst="rect">
            <a:avLst/>
          </a:prstGeom>
          <a:ln>
            <a:solidFill>
              <a:srgbClr val="1B1464"/>
            </a:solidFill>
          </a:ln>
        </p:spPr>
      </p:pic>
      <p:sp>
        <p:nvSpPr>
          <p:cNvPr id="25" name="TextBox 24">
            <a:extLst>
              <a:ext uri="{FF2B5EF4-FFF2-40B4-BE49-F238E27FC236}">
                <a16:creationId xmlns:a16="http://schemas.microsoft.com/office/drawing/2014/main" id="{C30C5450-67E3-4709-597A-21F723B5627F}"/>
              </a:ext>
            </a:extLst>
          </p:cNvPr>
          <p:cNvSpPr txBox="1"/>
          <p:nvPr/>
        </p:nvSpPr>
        <p:spPr>
          <a:xfrm>
            <a:off x="157187" y="2051885"/>
            <a:ext cx="683782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Estimated U.S. AI-Powered Advertising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(in billions)</a:t>
            </a:r>
          </a:p>
        </p:txBody>
      </p:sp>
      <p:sp>
        <p:nvSpPr>
          <p:cNvPr id="30" name="TextBox 29">
            <a:extLst>
              <a:ext uri="{FF2B5EF4-FFF2-40B4-BE49-F238E27FC236}">
                <a16:creationId xmlns:a16="http://schemas.microsoft.com/office/drawing/2014/main" id="{A00C9916-4162-C6EA-DBD0-48AC33A61261}"/>
              </a:ext>
            </a:extLst>
          </p:cNvPr>
          <p:cNvSpPr txBox="1"/>
          <p:nvPr/>
        </p:nvSpPr>
        <p:spPr>
          <a:xfrm>
            <a:off x="483207" y="6210759"/>
            <a:ext cx="113754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Madison &amp; Wall;</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How AI-Powered Advertising Totals $142 Billion by 2030</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February 2026. To quantify AI-driven spending, Madison &amp; Wall defined AI-powered advertising narrowly based on campaign spending that flows through platforms where AI controls targeting, bidding, budget allocation, placement, and ongoing optimization with minimal human intervention.</a:t>
            </a:r>
          </a:p>
        </p:txBody>
      </p:sp>
      <p:graphicFrame>
        <p:nvGraphicFramePr>
          <p:cNvPr id="32" name="Chart 31">
            <a:extLst>
              <a:ext uri="{FF2B5EF4-FFF2-40B4-BE49-F238E27FC236}">
                <a16:creationId xmlns:a16="http://schemas.microsoft.com/office/drawing/2014/main" id="{AA6D1AC1-A3B4-66A2-0178-A1DC13B4003E}"/>
              </a:ext>
            </a:extLst>
          </p:cNvPr>
          <p:cNvGraphicFramePr/>
          <p:nvPr/>
        </p:nvGraphicFramePr>
        <p:xfrm>
          <a:off x="503714" y="2530513"/>
          <a:ext cx="6144774" cy="3646603"/>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Rounded Corners 28">
            <a:extLst>
              <a:ext uri="{FF2B5EF4-FFF2-40B4-BE49-F238E27FC236}">
                <a16:creationId xmlns:a16="http://schemas.microsoft.com/office/drawing/2014/main" id="{04687F15-C1F1-E688-9A6F-22E989EF4D7E}"/>
              </a:ext>
            </a:extLst>
          </p:cNvPr>
          <p:cNvSpPr/>
          <p:nvPr/>
        </p:nvSpPr>
        <p:spPr>
          <a:xfrm>
            <a:off x="7493502" y="2063219"/>
            <a:ext cx="4053199" cy="3785131"/>
          </a:xfrm>
          <a:prstGeom prst="roundRect">
            <a:avLst/>
          </a:prstGeom>
          <a:solidFill>
            <a:srgbClr val="00BFF2"/>
          </a:solidFill>
          <a:ln w="28575">
            <a:solidFill>
              <a:srgbClr val="00C4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77F53136-8AF7-403B-8F33-AB3F21E13D16}"/>
              </a:ext>
            </a:extLst>
          </p:cNvPr>
          <p:cNvGrpSpPr/>
          <p:nvPr/>
        </p:nvGrpSpPr>
        <p:grpSpPr>
          <a:xfrm>
            <a:off x="7491349" y="2520452"/>
            <a:ext cx="4078012" cy="2905499"/>
            <a:chOff x="7491349" y="2274154"/>
            <a:chExt cx="4078012" cy="2905499"/>
          </a:xfrm>
        </p:grpSpPr>
        <p:sp>
          <p:nvSpPr>
            <p:cNvPr id="7" name="Rectangle 6">
              <a:extLst>
                <a:ext uri="{FF2B5EF4-FFF2-40B4-BE49-F238E27FC236}">
                  <a16:creationId xmlns:a16="http://schemas.microsoft.com/office/drawing/2014/main" id="{2345B1A2-F257-AC1E-3223-4E7F262ACFBD}"/>
                </a:ext>
              </a:extLst>
            </p:cNvPr>
            <p:cNvSpPr/>
            <p:nvPr/>
          </p:nvSpPr>
          <p:spPr>
            <a:xfrm>
              <a:off x="7693554" y="2274154"/>
              <a:ext cx="3653095" cy="2246769"/>
            </a:xfrm>
            <a:prstGeom prst="rect">
              <a:avLst/>
            </a:prstGeom>
            <a:noFill/>
            <a:ln>
              <a:noFill/>
            </a:ln>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AI-Powered Advertising Revenue is expected to increase </a:t>
              </a:r>
              <a:endParaRPr kumimoji="0" lang="en-US" sz="8000" b="1" i="0" u="none" strike="noStrike" kern="1200" cap="none" spc="0" normalizeH="0" baseline="0" noProof="0">
                <a:ln w="12700">
                  <a:solidFill>
                    <a:srgbClr val="1B1464"/>
                  </a:solid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a:solidFill>
                      <a:srgbClr val="1B1464"/>
                    </a:solidFill>
                  </a:ln>
                  <a:solidFill>
                    <a:srgbClr val="FFE600"/>
                  </a:solidFill>
                  <a:effectLst/>
                  <a:uLnTx/>
                  <a:uFillTx/>
                  <a:latin typeface="Arial" panose="020B0604020202020204" pitchFamily="34" charset="0"/>
                  <a:ea typeface="Open Sans" panose="020B0606030504020204" pitchFamily="34" charset="0"/>
                  <a:cs typeface="Arial" panose="020B0604020202020204" pitchFamily="34" charset="0"/>
                </a:rPr>
                <a:t>154%</a:t>
              </a:r>
            </a:p>
          </p:txBody>
        </p:sp>
        <p:sp>
          <p:nvSpPr>
            <p:cNvPr id="9" name="TextBox 8">
              <a:extLst>
                <a:ext uri="{FF2B5EF4-FFF2-40B4-BE49-F238E27FC236}">
                  <a16:creationId xmlns:a16="http://schemas.microsoft.com/office/drawing/2014/main" id="{77823C79-A3F8-C2DF-FFE8-DEB1B7BBC959}"/>
                </a:ext>
              </a:extLst>
            </p:cNvPr>
            <p:cNvSpPr txBox="1"/>
            <p:nvPr/>
          </p:nvSpPr>
          <p:spPr>
            <a:xfrm>
              <a:off x="7491349" y="4779543"/>
              <a:ext cx="4078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From 2026 to 2030</a:t>
              </a:r>
            </a:p>
          </p:txBody>
        </p:sp>
      </p:grpSp>
      <p:grpSp>
        <p:nvGrpSpPr>
          <p:cNvPr id="14" name="Group 13">
            <a:extLst>
              <a:ext uri="{FF2B5EF4-FFF2-40B4-BE49-F238E27FC236}">
                <a16:creationId xmlns:a16="http://schemas.microsoft.com/office/drawing/2014/main" id="{9B2C6B3C-66E9-66C0-8F30-55B0FED9BF18}"/>
              </a:ext>
            </a:extLst>
          </p:cNvPr>
          <p:cNvGrpSpPr/>
          <p:nvPr/>
        </p:nvGrpSpPr>
        <p:grpSpPr>
          <a:xfrm>
            <a:off x="131903" y="1534801"/>
            <a:ext cx="2866192" cy="448331"/>
            <a:chOff x="95122" y="1461671"/>
            <a:chExt cx="2866192" cy="448331"/>
          </a:xfrm>
        </p:grpSpPr>
        <p:pic>
          <p:nvPicPr>
            <p:cNvPr id="15" name="Picture 14">
              <a:extLst>
                <a:ext uri="{FF2B5EF4-FFF2-40B4-BE49-F238E27FC236}">
                  <a16:creationId xmlns:a16="http://schemas.microsoft.com/office/drawing/2014/main" id="{2EA47C42-ADF9-03CE-6173-660EFEF0B00D}"/>
                </a:ext>
              </a:extLst>
            </p:cNvPr>
            <p:cNvPicPr>
              <a:picLocks noChangeAspect="1"/>
            </p:cNvPicPr>
            <p:nvPr/>
          </p:nvPicPr>
          <p:blipFill>
            <a:blip r:embed="rId6"/>
            <a:stretch>
              <a:fillRect/>
            </a:stretch>
          </p:blipFill>
          <p:spPr>
            <a:xfrm>
              <a:off x="95122" y="1513343"/>
              <a:ext cx="1240378" cy="321796"/>
            </a:xfrm>
            <a:prstGeom prst="rect">
              <a:avLst/>
            </a:prstGeom>
          </p:spPr>
        </p:pic>
        <p:pic>
          <p:nvPicPr>
            <p:cNvPr id="16" name="Picture 15" descr="A close-up of a white background&#10;&#10;Description automatically generated with low confidence">
              <a:extLst>
                <a:ext uri="{FF2B5EF4-FFF2-40B4-BE49-F238E27FC236}">
                  <a16:creationId xmlns:a16="http://schemas.microsoft.com/office/drawing/2014/main" id="{1628CF88-B305-CB84-3C37-27272B6B4A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9390" y="1461671"/>
              <a:ext cx="1541924" cy="448331"/>
            </a:xfrm>
            <a:prstGeom prst="rect">
              <a:avLst/>
            </a:prstGeom>
            <a:ln>
              <a:solidFill>
                <a:srgbClr val="66C5AD"/>
              </a:solidFill>
            </a:ln>
          </p:spPr>
        </p:pic>
      </p:grpSp>
      <p:sp>
        <p:nvSpPr>
          <p:cNvPr id="18" name="TextBox 17">
            <a:hlinkClick r:id="rId3"/>
            <a:extLst>
              <a:ext uri="{FF2B5EF4-FFF2-40B4-BE49-F238E27FC236}">
                <a16:creationId xmlns:a16="http://schemas.microsoft.com/office/drawing/2014/main" id="{18530A82-D8D5-6C18-820A-CE5DD6016CB2}"/>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4" name="Picture 3">
            <a:extLst>
              <a:ext uri="{FF2B5EF4-FFF2-40B4-BE49-F238E27FC236}">
                <a16:creationId xmlns:a16="http://schemas.microsoft.com/office/drawing/2014/main" id="{F2A731CF-A934-5736-61FF-BA0A8DD4435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A571593F-1969-6120-CF71-73BAE160FB8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42521B6-5CA6-F1EA-7D6E-F838A165F44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
        <p:nvSpPr>
          <p:cNvPr id="19" name="Rectangle 18">
            <a:extLst>
              <a:ext uri="{FF2B5EF4-FFF2-40B4-BE49-F238E27FC236}">
                <a16:creationId xmlns:a16="http://schemas.microsoft.com/office/drawing/2014/main" id="{4F805F9C-6C6F-2C49-AAED-8F377FAAB41F}"/>
              </a:ext>
            </a:extLst>
          </p:cNvPr>
          <p:cNvSpPr/>
          <p:nvPr/>
        </p:nvSpPr>
        <p:spPr>
          <a:xfrm>
            <a:off x="51906" y="260218"/>
            <a:ext cx="1026213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The Need for AI Fluency: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The growth of AI-driven advertising is a sign of how important AI education should be for marketers</a:t>
            </a:r>
          </a:p>
        </p:txBody>
      </p:sp>
    </p:spTree>
    <p:extLst>
      <p:ext uri="{BB962C8B-B14F-4D97-AF65-F5344CB8AC3E}">
        <p14:creationId xmlns:p14="http://schemas.microsoft.com/office/powerpoint/2010/main" val="410969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85FA2-9467-634F-9C82-1289D23DC49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BB381DC-4C2F-B26C-5BAF-A17B103BB49F}"/>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hlinkClick r:id="rId3"/>
            <a:extLst>
              <a:ext uri="{FF2B5EF4-FFF2-40B4-BE49-F238E27FC236}">
                <a16:creationId xmlns:a16="http://schemas.microsoft.com/office/drawing/2014/main" id="{55E9BC75-9181-0D89-42D1-12C3CA22A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87796" y="85839"/>
            <a:ext cx="1941479" cy="1092082"/>
          </a:xfrm>
          <a:prstGeom prst="rect">
            <a:avLst/>
          </a:prstGeom>
          <a:ln>
            <a:solidFill>
              <a:srgbClr val="1B1464"/>
            </a:solidFill>
          </a:ln>
        </p:spPr>
      </p:pic>
      <p:sp>
        <p:nvSpPr>
          <p:cNvPr id="11" name="Rectangle 10">
            <a:extLst>
              <a:ext uri="{FF2B5EF4-FFF2-40B4-BE49-F238E27FC236}">
                <a16:creationId xmlns:a16="http://schemas.microsoft.com/office/drawing/2014/main" id="{1A1D09BB-6711-2DE0-871F-8402737417DB}"/>
              </a:ext>
            </a:extLst>
          </p:cNvPr>
          <p:cNvSpPr/>
          <p:nvPr/>
        </p:nvSpPr>
        <p:spPr>
          <a:xfrm>
            <a:off x="92450" y="260218"/>
            <a:ext cx="1017994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Super Bowl Drives Online Engagement: </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 first-time advertiser in the ‘Big Game’ more than doubled their branded </a:t>
            </a:r>
            <a:r>
              <a:rPr lang="en-US" sz="2600" b="1">
                <a:solidFill>
                  <a:srgbClr val="1B1464"/>
                </a:solidFill>
                <a:latin typeface="Arial" panose="020B0604020202020204" pitchFamily="34" charset="0"/>
                <a:cs typeface="Arial" panose="020B0604020202020204" pitchFamily="34" charset="0"/>
              </a:rPr>
              <a:t>search</a:t>
            </a:r>
            <a:endPar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B88EB460-A4DE-6942-5E6C-AD92C92619A4}"/>
              </a:ext>
            </a:extLst>
          </p:cNvPr>
          <p:cNvSpPr/>
          <p:nvPr/>
        </p:nvSpPr>
        <p:spPr>
          <a:xfrm>
            <a:off x="7686658" y="2925434"/>
            <a:ext cx="4445227" cy="2122266"/>
          </a:xfrm>
          <a:prstGeom prst="wedgeRectCallout">
            <a:avLst>
              <a:gd name="adj1" fmla="val 6874"/>
              <a:gd name="adj2" fmla="val 63492"/>
            </a:avLst>
          </a:prstGeom>
          <a:solidFill>
            <a:sysClr val="window" lastClr="FFFFFF"/>
          </a:solidFill>
          <a:ln w="28575" cap="flat" cmpd="sng" algn="ctr">
            <a:solidFill>
              <a:srgbClr val="1B1464"/>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“As soon as the spot airs, we know we’re going to see a </a:t>
            </a:r>
            <a:r>
              <a:rPr kumimoji="0" lang="en-US" sz="1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whole lot of traffic come to our site, </a:t>
            </a:r>
            <a:r>
              <a:rPr kumimoji="0" lang="en-US" sz="1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but what we are really expecting and hoping for is to </a:t>
            </a:r>
            <a:r>
              <a:rPr kumimoji="0" lang="en-US" sz="1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reshape how we’re perceived in the category.</a:t>
            </a:r>
            <a:r>
              <a:rPr kumimoji="0" lang="en-US" sz="1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endParaRPr kumimoji="0" lang="en-US" sz="1800" b="0" i="1" u="none" strike="noStrike" kern="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26" name="Chart 25">
            <a:extLst>
              <a:ext uri="{FF2B5EF4-FFF2-40B4-BE49-F238E27FC236}">
                <a16:creationId xmlns:a16="http://schemas.microsoft.com/office/drawing/2014/main" id="{D57172DB-FE63-6CA4-E54B-2069F61B5BB8}"/>
              </a:ext>
            </a:extLst>
          </p:cNvPr>
          <p:cNvGraphicFramePr/>
          <p:nvPr>
            <p:extLst>
              <p:ext uri="{D42A27DB-BD31-4B8C-83A1-F6EECF244321}">
                <p14:modId xmlns:p14="http://schemas.microsoft.com/office/powerpoint/2010/main" val="2979027471"/>
              </p:ext>
            </p:extLst>
          </p:nvPr>
        </p:nvGraphicFramePr>
        <p:xfrm>
          <a:off x="219800" y="2418620"/>
          <a:ext cx="7161138" cy="3821310"/>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F5E1BE66-A141-8EF3-F492-6A2B666F6162}"/>
              </a:ext>
            </a:extLst>
          </p:cNvPr>
          <p:cNvSpPr txBox="1"/>
          <p:nvPr/>
        </p:nvSpPr>
        <p:spPr>
          <a:xfrm>
            <a:off x="0" y="2203983"/>
            <a:ext cx="759296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Weekly Google Trends Index: 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12-month trend leading up to the Superbowl (Weeks of 2/9/2025 – 2/8/2026)</a:t>
            </a:r>
          </a:p>
        </p:txBody>
      </p:sp>
      <p:cxnSp>
        <p:nvCxnSpPr>
          <p:cNvPr id="33" name="Straight Arrow Connector 32">
            <a:extLst>
              <a:ext uri="{FF2B5EF4-FFF2-40B4-BE49-F238E27FC236}">
                <a16:creationId xmlns:a16="http://schemas.microsoft.com/office/drawing/2014/main" id="{CDE1FFAB-8298-2355-BF5B-2A007C3F7EBD}"/>
              </a:ext>
            </a:extLst>
          </p:cNvPr>
          <p:cNvCxnSpPr>
            <a:cxnSpLocks/>
          </p:cNvCxnSpPr>
          <p:nvPr/>
        </p:nvCxnSpPr>
        <p:spPr>
          <a:xfrm>
            <a:off x="6839858" y="2810729"/>
            <a:ext cx="292255" cy="0"/>
          </a:xfrm>
          <a:prstGeom prst="straightConnector1">
            <a:avLst/>
          </a:prstGeom>
          <a:ln w="6350">
            <a:solidFill>
              <a:srgbClr val="00C0F3"/>
            </a:solidFill>
            <a:tailEnd type="triangle"/>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BC7ECFA0-2A5F-AF6C-1F4B-A965E4243498}"/>
              </a:ext>
            </a:extLst>
          </p:cNvPr>
          <p:cNvSpPr/>
          <p:nvPr/>
        </p:nvSpPr>
        <p:spPr>
          <a:xfrm>
            <a:off x="5576257" y="2687595"/>
            <a:ext cx="1343815" cy="291438"/>
          </a:xfrm>
          <a:prstGeom prst="round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C0F3"/>
                </a:solidFill>
                <a:effectLst/>
                <a:uLnTx/>
                <a:uFillTx/>
                <a:latin typeface="Arial" panose="020B0604020202020204" pitchFamily="34" charset="0"/>
                <a:cs typeface="Arial" panose="020B0604020202020204" pitchFamily="34" charset="0"/>
              </a:rPr>
              <a:t>Super Bowl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C0F3"/>
                </a:solidFill>
                <a:effectLst/>
                <a:uLnTx/>
                <a:uFillTx/>
                <a:latin typeface="Arial" panose="020B0604020202020204" pitchFamily="34" charset="0"/>
                <a:cs typeface="Arial" panose="020B0604020202020204" pitchFamily="34" charset="0"/>
              </a:rPr>
              <a:t>(100 index)</a:t>
            </a:r>
          </a:p>
        </p:txBody>
      </p:sp>
      <p:sp>
        <p:nvSpPr>
          <p:cNvPr id="5" name="TextBox 4">
            <a:extLst>
              <a:ext uri="{FF2B5EF4-FFF2-40B4-BE49-F238E27FC236}">
                <a16:creationId xmlns:a16="http://schemas.microsoft.com/office/drawing/2014/main" id="{3773C4CE-AFD2-CFB8-2924-F7638C2CD476}"/>
              </a:ext>
            </a:extLst>
          </p:cNvPr>
          <p:cNvSpPr txBox="1"/>
          <p:nvPr/>
        </p:nvSpPr>
        <p:spPr>
          <a:xfrm>
            <a:off x="469932" y="6226873"/>
            <a:ext cx="112769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Source: VAB analysis of Google Trends, United States only, All Categories, Web Search, Weeks of 2/9/25 – 2/8/26.</a:t>
            </a:r>
            <a:r>
              <a:rPr kumimoji="0" lang="en-US" sz="7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en-US" sz="7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Google Search Index represents search interest relative to the highest point on the chart for the given region and time period, a value of 100 is the peak popularity for the term, a value of 50 means that the term is half as popular</a:t>
            </a:r>
            <a:r>
              <a:rPr kumimoji="0" lang="en-US" sz="7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Note: </a:t>
            </a:r>
            <a:r>
              <a:rPr kumimoji="0" lang="en-US" sz="700" b="1" i="0" u="none" strike="noStrike" kern="1200" cap="none" spc="0" normalizeH="0" baseline="0" noProof="0">
                <a:ln>
                  <a:noFill/>
                </a:ln>
                <a:solidFill>
                  <a:srgbClr val="00C0F3"/>
                </a:solidFill>
                <a:effectLst/>
                <a:uLnTx/>
                <a:uFillTx/>
                <a:latin typeface="Arial" panose="020B0604020202020204" pitchFamily="34" charset="0"/>
                <a:cs typeface="Arial" panose="020B0604020202020204" pitchFamily="34" charset="0"/>
              </a:rPr>
              <a:t>Light blue line marks the date of Super Bowl LX. </a:t>
            </a:r>
            <a:r>
              <a:rPr kumimoji="0" lang="en-US" sz="700" b="1" i="0" u="sng"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Click here to view Ro's Super Bowl commercial</a:t>
            </a:r>
            <a:r>
              <a:rPr kumimoji="0" lang="en-US" sz="700" b="0"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 </a:t>
            </a:r>
            <a:r>
              <a:rPr kumimoji="0" lang="en-US" sz="7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(via iSpot.tv). Search trend based on ro.co.</a:t>
            </a:r>
            <a:endParaRPr kumimoji="0" lang="en-US" sz="700" b="0" i="0" u="none" strike="noStrike" kern="1200" cap="none" spc="0" normalizeH="0" baseline="0" noProof="0">
              <a:ln>
                <a:noFill/>
              </a:ln>
              <a:solidFill>
                <a:srgbClr val="00C0F3"/>
              </a:solidFill>
              <a:effectLst/>
              <a:uLnTx/>
              <a:uFillTx/>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EDA432D5-A1F5-6F12-B222-D06142C7C17A}"/>
              </a:ext>
            </a:extLst>
          </p:cNvPr>
          <p:cNvCxnSpPr>
            <a:cxnSpLocks/>
          </p:cNvCxnSpPr>
          <p:nvPr/>
        </p:nvCxnSpPr>
        <p:spPr>
          <a:xfrm flipV="1">
            <a:off x="7197822" y="2778979"/>
            <a:ext cx="0" cy="2792596"/>
          </a:xfrm>
          <a:prstGeom prst="line">
            <a:avLst/>
          </a:prstGeom>
          <a:ln w="28575">
            <a:solidFill>
              <a:srgbClr val="00C0F3"/>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A1309F8-777C-0F75-4587-A7611CFEDB43}"/>
              </a:ext>
            </a:extLst>
          </p:cNvPr>
          <p:cNvCxnSpPr>
            <a:cxnSpLocks/>
          </p:cNvCxnSpPr>
          <p:nvPr/>
        </p:nvCxnSpPr>
        <p:spPr>
          <a:xfrm flipV="1">
            <a:off x="6773993" y="4367789"/>
            <a:ext cx="284954" cy="520542"/>
          </a:xfrm>
          <a:prstGeom prst="straightConnector1">
            <a:avLst/>
          </a:prstGeom>
          <a:ln w="6350">
            <a:solidFill>
              <a:srgbClr val="ED3C8D"/>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Rounded Corners 3">
            <a:extLst>
              <a:ext uri="{FF2B5EF4-FFF2-40B4-BE49-F238E27FC236}">
                <a16:creationId xmlns:a16="http://schemas.microsoft.com/office/drawing/2014/main" id="{94906E5C-5364-649F-D0B7-2BFCCA045F81}"/>
              </a:ext>
            </a:extLst>
          </p:cNvPr>
          <p:cNvSpPr/>
          <p:nvPr/>
        </p:nvSpPr>
        <p:spPr>
          <a:xfrm>
            <a:off x="5182422" y="4794172"/>
            <a:ext cx="1799485" cy="304230"/>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Week Before Super Bowl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(44 index)</a:t>
            </a:r>
          </a:p>
        </p:txBody>
      </p:sp>
      <p:sp>
        <p:nvSpPr>
          <p:cNvPr id="6" name="Oval 5">
            <a:extLst>
              <a:ext uri="{FF2B5EF4-FFF2-40B4-BE49-F238E27FC236}">
                <a16:creationId xmlns:a16="http://schemas.microsoft.com/office/drawing/2014/main" id="{147F55B1-02E8-C999-A863-EF3C252C4A39}"/>
              </a:ext>
            </a:extLst>
          </p:cNvPr>
          <p:cNvSpPr/>
          <p:nvPr/>
        </p:nvSpPr>
        <p:spPr>
          <a:xfrm>
            <a:off x="6778243" y="2159414"/>
            <a:ext cx="814726" cy="370987"/>
          </a:xfrm>
          <a:prstGeom prst="ellipse">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2.3x</a:t>
            </a:r>
          </a:p>
        </p:txBody>
      </p:sp>
      <p:sp>
        <p:nvSpPr>
          <p:cNvPr id="10" name="TextBox 9">
            <a:extLst>
              <a:ext uri="{FF2B5EF4-FFF2-40B4-BE49-F238E27FC236}">
                <a16:creationId xmlns:a16="http://schemas.microsoft.com/office/drawing/2014/main" id="{FEBB5CB4-E70E-AB1C-1C06-C9140D8607CA}"/>
              </a:ext>
            </a:extLst>
          </p:cNvPr>
          <p:cNvSpPr txBox="1"/>
          <p:nvPr/>
        </p:nvSpPr>
        <p:spPr>
          <a:xfrm>
            <a:off x="6778243" y="2495792"/>
            <a:ext cx="8444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vs. prior week</a:t>
            </a:r>
          </a:p>
        </p:txBody>
      </p:sp>
      <p:pic>
        <p:nvPicPr>
          <p:cNvPr id="8196" name="Picture 4" descr="Ro Offers Telehealth Including Weight-Loss Medications | Woman's World">
            <a:extLst>
              <a:ext uri="{FF2B5EF4-FFF2-40B4-BE49-F238E27FC236}">
                <a16:creationId xmlns:a16="http://schemas.microsoft.com/office/drawing/2014/main" id="{0A699875-7ABA-0653-D7B5-850B949FF3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549" b="23134"/>
          <a:stretch>
            <a:fillRect/>
          </a:stretch>
        </p:blipFill>
        <p:spPr bwMode="auto">
          <a:xfrm>
            <a:off x="9213975" y="1858542"/>
            <a:ext cx="1490163" cy="809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716DB4-37D7-ECDC-585B-016F485C9898}"/>
              </a:ext>
            </a:extLst>
          </p:cNvPr>
          <p:cNvSpPr txBox="1"/>
          <p:nvPr/>
        </p:nvSpPr>
        <p:spPr>
          <a:xfrm>
            <a:off x="7627307" y="5403645"/>
            <a:ext cx="4579144" cy="738664"/>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rPr>
              <a:t>Will Flaherty</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rPr>
              <a:t>SVP of Growth, Ro</a:t>
            </a:r>
            <a:endParaRPr kumimoji="0" lang="en-US" sz="1200" b="1"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r>
              <a:rPr kumimoji="0" lang="en-US" sz="1200" b="0" i="0" u="none" strike="noStrike" kern="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AdExchanger</a:t>
            </a:r>
            <a:r>
              <a:rPr kumimoji="0" lang="en-US" sz="1200" b="0" i="0" u="none" strike="noStrike" kern="0" cap="none" spc="0" normalizeH="0" baseline="0" noProof="0">
                <a:ln>
                  <a:noFill/>
                </a:ln>
                <a:solidFill>
                  <a:srgbClr val="1B1464"/>
                </a:solidFill>
                <a:effectLst/>
                <a:uLnTx/>
                <a:uFillTx/>
                <a:latin typeface="Arial" panose="020B0604020202020204" pitchFamily="34" charset="0"/>
                <a:cs typeface="Arial" panose="020B0604020202020204" pitchFamily="34" charset="0"/>
              </a:rPr>
              <a:t>, 2/6/26)</a:t>
            </a:r>
          </a:p>
        </p:txBody>
      </p:sp>
      <p:cxnSp>
        <p:nvCxnSpPr>
          <p:cNvPr id="7" name="Straight Arrow Connector 6">
            <a:extLst>
              <a:ext uri="{FF2B5EF4-FFF2-40B4-BE49-F238E27FC236}">
                <a16:creationId xmlns:a16="http://schemas.microsoft.com/office/drawing/2014/main" id="{DA36E6E1-4BBF-ABED-E1D1-548BB53A2D2A}"/>
              </a:ext>
            </a:extLst>
          </p:cNvPr>
          <p:cNvCxnSpPr>
            <a:cxnSpLocks/>
          </p:cNvCxnSpPr>
          <p:nvPr/>
        </p:nvCxnSpPr>
        <p:spPr>
          <a:xfrm>
            <a:off x="5963255" y="3326335"/>
            <a:ext cx="426123" cy="296868"/>
          </a:xfrm>
          <a:prstGeom prst="straightConnector1">
            <a:avLst/>
          </a:prstGeom>
          <a:ln w="6350">
            <a:solidFill>
              <a:srgbClr val="ED3C8D"/>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0A30693D-012D-D1D4-CE09-784A2CADAC56}"/>
              </a:ext>
            </a:extLst>
          </p:cNvPr>
          <p:cNvSpPr/>
          <p:nvPr/>
        </p:nvSpPr>
        <p:spPr>
          <a:xfrm>
            <a:off x="5008602" y="3215509"/>
            <a:ext cx="1601596" cy="304230"/>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Second Highest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(71 index)</a:t>
            </a:r>
          </a:p>
        </p:txBody>
      </p:sp>
      <p:pic>
        <p:nvPicPr>
          <p:cNvPr id="17" name="Picture 16">
            <a:extLst>
              <a:ext uri="{FF2B5EF4-FFF2-40B4-BE49-F238E27FC236}">
                <a16:creationId xmlns:a16="http://schemas.microsoft.com/office/drawing/2014/main" id="{2EDD9A24-5212-381E-1B0C-BF9383DAE266}"/>
              </a:ext>
            </a:extLst>
          </p:cNvPr>
          <p:cNvPicPr>
            <a:picLocks noChangeAspect="1"/>
          </p:cNvPicPr>
          <p:nvPr/>
        </p:nvPicPr>
        <p:blipFill>
          <a:blip r:embed="rId8"/>
          <a:stretch>
            <a:fillRect/>
          </a:stretch>
        </p:blipFill>
        <p:spPr>
          <a:xfrm>
            <a:off x="65390" y="1459380"/>
            <a:ext cx="2353960" cy="574028"/>
          </a:xfrm>
          <a:prstGeom prst="rect">
            <a:avLst/>
          </a:prstGeom>
        </p:spPr>
      </p:pic>
      <p:sp>
        <p:nvSpPr>
          <p:cNvPr id="18" name="TextBox 17">
            <a:hlinkClick r:id="rId3"/>
            <a:extLst>
              <a:ext uri="{FF2B5EF4-FFF2-40B4-BE49-F238E27FC236}">
                <a16:creationId xmlns:a16="http://schemas.microsoft.com/office/drawing/2014/main" id="{971D1AE5-7AB8-873D-6957-E6ACE2A12134}"/>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9" name="Picture 8">
            <a:extLst>
              <a:ext uri="{FF2B5EF4-FFF2-40B4-BE49-F238E27FC236}">
                <a16:creationId xmlns:a16="http://schemas.microsoft.com/office/drawing/2014/main" id="{A2CA6A3E-AFBF-194B-BD04-D1E05D119F3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EDBFCF87-5B4A-30EE-4DF1-04E142E0F78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DB1DE5E-E338-278F-169D-05244B2289B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102713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BC80404-AD6A-8E8F-2BA9-CAA7A6E7E8F3}"/>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BF894CE-5EB9-4BB3-F6C7-477E37F6A6AA}"/>
              </a:ext>
            </a:extLst>
          </p:cNvPr>
          <p:cNvSpPr/>
          <p:nvPr/>
        </p:nvSpPr>
        <p:spPr>
          <a:xfrm>
            <a:off x="53340" y="260218"/>
            <a:ext cx="1004944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VAB’s Advanced Measurement Solutions Directory: </a:t>
            </a:r>
            <a:r>
              <a:rPr lang="en-US" sz="2600" b="1">
                <a:solidFill>
                  <a:srgbClr val="1B1464"/>
                </a:solidFill>
                <a:latin typeface="Arial" panose="020B0604020202020204" pitchFamily="34" charset="0"/>
                <a:cs typeface="Arial" panose="020B0604020202020204" pitchFamily="34" charset="0"/>
              </a:rPr>
              <a:t>An update to our guide of</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measurement companies and </a:t>
            </a:r>
            <a:r>
              <a:rPr lang="en-US" sz="2600" b="1">
                <a:solidFill>
                  <a:srgbClr val="1B1464"/>
                </a:solidFill>
                <a:latin typeface="Arial" panose="020B0604020202020204" pitchFamily="34" charset="0"/>
                <a:cs typeface="Arial" panose="020B0604020202020204" pitchFamily="34" charset="0"/>
              </a:rPr>
              <a:t>their</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capabilities</a:t>
            </a:r>
          </a:p>
        </p:txBody>
      </p:sp>
      <p:pic>
        <p:nvPicPr>
          <p:cNvPr id="11" name="Picture 10">
            <a:hlinkClick r:id="rId3"/>
            <a:extLst>
              <a:ext uri="{FF2B5EF4-FFF2-40B4-BE49-F238E27FC236}">
                <a16:creationId xmlns:a16="http://schemas.microsoft.com/office/drawing/2014/main" id="{A9F7B29B-4451-EBB4-AC26-50E412B9CA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62220" y="44729"/>
            <a:ext cx="1873422" cy="1086041"/>
          </a:xfrm>
          <a:prstGeom prst="rect">
            <a:avLst/>
          </a:prstGeom>
          <a:ln>
            <a:solidFill>
              <a:srgbClr val="1B1464"/>
            </a:solidFill>
          </a:ln>
        </p:spPr>
      </p:pic>
      <p:pic>
        <p:nvPicPr>
          <p:cNvPr id="12" name="Picture 11" descr="Text&#10;&#10;Description automatically generated">
            <a:extLst>
              <a:ext uri="{FF2B5EF4-FFF2-40B4-BE49-F238E27FC236}">
                <a16:creationId xmlns:a16="http://schemas.microsoft.com/office/drawing/2014/main" id="{E5981861-A8F6-C6BC-5E7E-0F2DED749F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93577" y="1462888"/>
            <a:ext cx="2582983" cy="413123"/>
          </a:xfrm>
          <a:prstGeom prst="rect">
            <a:avLst/>
          </a:prstGeom>
          <a:ln>
            <a:solidFill>
              <a:srgbClr val="66C5AD"/>
            </a:solidFill>
          </a:ln>
        </p:spPr>
      </p:pic>
      <p:pic>
        <p:nvPicPr>
          <p:cNvPr id="13" name="Picture 12">
            <a:extLst>
              <a:ext uri="{FF2B5EF4-FFF2-40B4-BE49-F238E27FC236}">
                <a16:creationId xmlns:a16="http://schemas.microsoft.com/office/drawing/2014/main" id="{8F9751B2-A120-0CDD-A9E8-10E9018FEDBA}"/>
              </a:ext>
            </a:extLst>
          </p:cNvPr>
          <p:cNvPicPr>
            <a:picLocks noChangeAspect="1"/>
          </p:cNvPicPr>
          <p:nvPr/>
        </p:nvPicPr>
        <p:blipFill>
          <a:blip r:embed="rId6"/>
          <a:stretch>
            <a:fillRect/>
          </a:stretch>
        </p:blipFill>
        <p:spPr>
          <a:xfrm>
            <a:off x="95122" y="1513343"/>
            <a:ext cx="1240378" cy="321796"/>
          </a:xfrm>
          <a:prstGeom prst="rect">
            <a:avLst/>
          </a:prstGeom>
        </p:spPr>
      </p:pic>
      <p:grpSp>
        <p:nvGrpSpPr>
          <p:cNvPr id="10" name="Group 9">
            <a:extLst>
              <a:ext uri="{FF2B5EF4-FFF2-40B4-BE49-F238E27FC236}">
                <a16:creationId xmlns:a16="http://schemas.microsoft.com/office/drawing/2014/main" id="{B8CF281B-8406-4281-B7D3-FA5F2DD60744}"/>
              </a:ext>
            </a:extLst>
          </p:cNvPr>
          <p:cNvGrpSpPr/>
          <p:nvPr/>
        </p:nvGrpSpPr>
        <p:grpSpPr>
          <a:xfrm>
            <a:off x="163611" y="2569684"/>
            <a:ext cx="2582983" cy="2938133"/>
            <a:chOff x="163612" y="2247887"/>
            <a:chExt cx="11685774" cy="3014159"/>
          </a:xfrm>
        </p:grpSpPr>
        <p:sp>
          <p:nvSpPr>
            <p:cNvPr id="17" name="Rectangle: Rounded Corners 16">
              <a:extLst>
                <a:ext uri="{FF2B5EF4-FFF2-40B4-BE49-F238E27FC236}">
                  <a16:creationId xmlns:a16="http://schemas.microsoft.com/office/drawing/2014/main" id="{1D9E2072-E27E-CF40-83C7-355AAE91A5E6}"/>
                </a:ext>
              </a:extLst>
            </p:cNvPr>
            <p:cNvSpPr/>
            <p:nvPr/>
          </p:nvSpPr>
          <p:spPr>
            <a:xfrm>
              <a:off x="163612" y="2247887"/>
              <a:ext cx="11685774" cy="3014159"/>
            </a:xfrm>
            <a:prstGeom prst="roundRect">
              <a:avLst>
                <a:gd name="adj" fmla="val 7016"/>
              </a:avLst>
            </a:prstGeom>
            <a:solidFill>
              <a:srgbClr val="1B1464"/>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C01BBF0-F779-99FD-68A7-9CCE62A8627D}"/>
                </a:ext>
              </a:extLst>
            </p:cNvPr>
            <p:cNvSpPr txBox="1"/>
            <p:nvPr/>
          </p:nvSpPr>
          <p:spPr>
            <a:xfrm>
              <a:off x="243051" y="2294085"/>
              <a:ext cx="11606335" cy="29679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The</a:t>
              </a: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Advanced Measurement Solutions Directory</a:t>
              </a:r>
              <a:r>
                <a:rPr kumimoji="0" lang="en-US" sz="1200" b="0"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serves as a reference guide to simplify and provide clarity in measurement solutions so that you can keep informed.</a:t>
              </a:r>
              <a:b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endParaRPr kumimoji="0" lang="en-US" sz="7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Developed in partnership with the solutions themselves, the directory is a compilation of the </a:t>
              </a:r>
              <a:r>
                <a:rPr kumimoji="0" lang="en-US" sz="12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topline capabilities </a:t>
              </a: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and </a:t>
              </a:r>
              <a:r>
                <a:rPr kumimoji="0" lang="en-US" sz="12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several applicable case studies</a:t>
              </a: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We welcome all measurement companies that would like to contribute.</a:t>
              </a:r>
            </a:p>
          </p:txBody>
        </p:sp>
      </p:grpSp>
      <p:pic>
        <p:nvPicPr>
          <p:cNvPr id="20" name="Picture 19">
            <a:hlinkClick r:id="rId3"/>
            <a:extLst>
              <a:ext uri="{FF2B5EF4-FFF2-40B4-BE49-F238E27FC236}">
                <a16:creationId xmlns:a16="http://schemas.microsoft.com/office/drawing/2014/main" id="{4B4C8A00-13AB-08F7-BD89-E8319BFD14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60356" y="2233078"/>
            <a:ext cx="3130497" cy="4051230"/>
          </a:xfrm>
          <a:prstGeom prst="rect">
            <a:avLst/>
          </a:prstGeom>
          <a:ln w="28575">
            <a:solidFill>
              <a:srgbClr val="ED3C8D"/>
            </a:solidFill>
          </a:ln>
        </p:spPr>
      </p:pic>
      <p:sp>
        <p:nvSpPr>
          <p:cNvPr id="23" name="TextBox 22">
            <a:extLst>
              <a:ext uri="{FF2B5EF4-FFF2-40B4-BE49-F238E27FC236}">
                <a16:creationId xmlns:a16="http://schemas.microsoft.com/office/drawing/2014/main" id="{B37E2B39-797B-B5EF-BDED-28B7FF9D1BA3}"/>
              </a:ext>
            </a:extLst>
          </p:cNvPr>
          <p:cNvSpPr txBox="1"/>
          <p:nvPr/>
        </p:nvSpPr>
        <p:spPr>
          <a:xfrm>
            <a:off x="6201150" y="1856084"/>
            <a:ext cx="59026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Example of a measurement solution &amp; their capabilities</a:t>
            </a:r>
          </a:p>
        </p:txBody>
      </p:sp>
      <p:sp>
        <p:nvSpPr>
          <p:cNvPr id="24" name="TextBox 23">
            <a:extLst>
              <a:ext uri="{FF2B5EF4-FFF2-40B4-BE49-F238E27FC236}">
                <a16:creationId xmlns:a16="http://schemas.microsoft.com/office/drawing/2014/main" id="{F038D8D4-2D9E-F934-2898-6DAC6ECEADB7}"/>
              </a:ext>
            </a:extLst>
          </p:cNvPr>
          <p:cNvSpPr txBox="1"/>
          <p:nvPr/>
        </p:nvSpPr>
        <p:spPr>
          <a:xfrm>
            <a:off x="3126183" y="1856084"/>
            <a:ext cx="25599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Directory preview</a:t>
            </a:r>
          </a:p>
        </p:txBody>
      </p:sp>
      <p:pic>
        <p:nvPicPr>
          <p:cNvPr id="21" name="Picture 20">
            <a:hlinkClick r:id="rId3"/>
            <a:extLst>
              <a:ext uri="{FF2B5EF4-FFF2-40B4-BE49-F238E27FC236}">
                <a16:creationId xmlns:a16="http://schemas.microsoft.com/office/drawing/2014/main" id="{C55C0E5A-1C81-EBF6-107F-AB509565934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01150" y="2233078"/>
            <a:ext cx="3130494" cy="4051227"/>
          </a:xfrm>
          <a:prstGeom prst="rect">
            <a:avLst/>
          </a:prstGeom>
          <a:ln w="28575">
            <a:solidFill>
              <a:srgbClr val="ED3C8D"/>
            </a:solidFill>
          </a:ln>
        </p:spPr>
      </p:pic>
      <p:sp>
        <p:nvSpPr>
          <p:cNvPr id="26" name="TextBox 25">
            <a:hlinkClick r:id="rId3"/>
            <a:extLst>
              <a:ext uri="{FF2B5EF4-FFF2-40B4-BE49-F238E27FC236}">
                <a16:creationId xmlns:a16="http://schemas.microsoft.com/office/drawing/2014/main" id="{D94E173C-5CD6-8E1F-3A0C-5362B5DE022B}"/>
              </a:ext>
            </a:extLst>
          </p:cNvPr>
          <p:cNvSpPr txBox="1"/>
          <p:nvPr/>
        </p:nvSpPr>
        <p:spPr>
          <a:xfrm>
            <a:off x="10102789" y="1160390"/>
            <a:ext cx="2054333"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directory</a:t>
            </a:r>
          </a:p>
        </p:txBody>
      </p:sp>
      <p:pic>
        <p:nvPicPr>
          <p:cNvPr id="22" name="Picture 21">
            <a:hlinkClick r:id="rId3"/>
            <a:extLst>
              <a:ext uri="{FF2B5EF4-FFF2-40B4-BE49-F238E27FC236}">
                <a16:creationId xmlns:a16="http://schemas.microsoft.com/office/drawing/2014/main" id="{55CFD6C3-15FB-1E0B-ADC2-2FCDC0A97F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73274" y="2439102"/>
            <a:ext cx="3130495" cy="4051229"/>
          </a:xfrm>
          <a:prstGeom prst="rect">
            <a:avLst/>
          </a:prstGeom>
          <a:ln w="28575">
            <a:solidFill>
              <a:srgbClr val="ED3C8D"/>
            </a:solidFill>
          </a:ln>
        </p:spPr>
      </p:pic>
      <p:pic>
        <p:nvPicPr>
          <p:cNvPr id="3" name="Picture 2">
            <a:extLst>
              <a:ext uri="{FF2B5EF4-FFF2-40B4-BE49-F238E27FC236}">
                <a16:creationId xmlns:a16="http://schemas.microsoft.com/office/drawing/2014/main" id="{5CFFDC6A-E395-547A-ABB7-4AE52317341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667DF8DF-DEDD-D3B4-27C3-A5BEB6E4A16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8174169-804F-9C5A-2266-5E925FA22C8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298773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1924-2C07-A90A-6911-6F0ED908924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67DC34-CE39-9748-636C-A096F4B461E6}"/>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0747B8D-5A28-7981-A2AF-2DF6D62FAEDA}"/>
              </a:ext>
            </a:extLst>
          </p:cNvPr>
          <p:cNvSpPr/>
          <p:nvPr/>
        </p:nvSpPr>
        <p:spPr>
          <a:xfrm>
            <a:off x="145914" y="260218"/>
            <a:ext cx="120644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Essential one-sheeters: </a:t>
            </a:r>
            <a:r>
              <a:rPr kumimoji="0" lang="en-US" sz="2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Be prepared for the Upfront </a:t>
            </a:r>
            <a:r>
              <a:rPr lang="en-US" sz="2600" b="1">
                <a:solidFill>
                  <a:srgbClr val="1F1A62"/>
                </a:solidFill>
                <a:latin typeface="Arial" panose="020B0604020202020204" pitchFamily="34" charset="0"/>
                <a:cs typeface="Arial" panose="020B0604020202020204" pitchFamily="34" charset="0"/>
              </a:rPr>
              <a:t>with the latest info on streaming, currency providers and historical TV CPMs.</a:t>
            </a:r>
            <a:r>
              <a:rPr kumimoji="0" lang="en-US" sz="2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Download Now!</a:t>
            </a:r>
          </a:p>
        </p:txBody>
      </p:sp>
      <p:sp>
        <p:nvSpPr>
          <p:cNvPr id="23" name="Ribbon: Tilted Up 22">
            <a:extLst>
              <a:ext uri="{FF2B5EF4-FFF2-40B4-BE49-F238E27FC236}">
                <a16:creationId xmlns:a16="http://schemas.microsoft.com/office/drawing/2014/main" id="{8721DF12-56D2-F013-D451-0DBD43C52AB1}"/>
              </a:ext>
            </a:extLst>
          </p:cNvPr>
          <p:cNvSpPr/>
          <p:nvPr/>
        </p:nvSpPr>
        <p:spPr>
          <a:xfrm>
            <a:off x="51853" y="1465334"/>
            <a:ext cx="3189296" cy="604564"/>
          </a:xfrm>
          <a:prstGeom prst="ribbon2">
            <a:avLst>
              <a:gd name="adj1" fmla="val 16667"/>
              <a:gd name="adj2" fmla="val 59329"/>
            </a:avLst>
          </a:prstGeom>
          <a:solidFill>
            <a:srgbClr val="FFE600"/>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Bonus Slide!</a:t>
            </a:r>
          </a:p>
        </p:txBody>
      </p:sp>
      <p:pic>
        <p:nvPicPr>
          <p:cNvPr id="1030" name="Picture 6">
            <a:hlinkClick r:id="rId3"/>
            <a:extLst>
              <a:ext uri="{FF2B5EF4-FFF2-40B4-BE49-F238E27FC236}">
                <a16:creationId xmlns:a16="http://schemas.microsoft.com/office/drawing/2014/main" id="{62CF1958-C899-D78B-365E-0FD248CCD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706695" y="2192559"/>
            <a:ext cx="3318301" cy="4164621"/>
          </a:xfrm>
          <a:prstGeom prst="rect">
            <a:avLst/>
          </a:prstGeom>
          <a:ln>
            <a:solidFill>
              <a:srgbClr val="1B1464"/>
            </a:solid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hlinkClick r:id="rId5"/>
            <a:extLst>
              <a:ext uri="{FF2B5EF4-FFF2-40B4-BE49-F238E27FC236}">
                <a16:creationId xmlns:a16="http://schemas.microsoft.com/office/drawing/2014/main" id="{72AADD25-CA9C-73EA-9E1C-B63E4AD91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64" y="2203066"/>
            <a:ext cx="3693209" cy="4164621"/>
          </a:xfrm>
          <a:prstGeom prst="rect">
            <a:avLst/>
          </a:prstGeom>
          <a:ln>
            <a:solidFill>
              <a:srgbClr val="1B1464"/>
            </a:solid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hlinkClick r:id="rId5"/>
            <a:extLst>
              <a:ext uri="{FF2B5EF4-FFF2-40B4-BE49-F238E27FC236}">
                <a16:creationId xmlns:a16="http://schemas.microsoft.com/office/drawing/2014/main" id="{6F621F56-2804-2003-E5B3-28DE8E63B295}"/>
              </a:ext>
            </a:extLst>
          </p:cNvPr>
          <p:cNvSpPr/>
          <p:nvPr/>
        </p:nvSpPr>
        <p:spPr>
          <a:xfrm>
            <a:off x="954358" y="3816352"/>
            <a:ext cx="2979420" cy="1256921"/>
          </a:xfrm>
          <a:prstGeom prst="roundRect">
            <a:avLst/>
          </a:prstGeom>
          <a:solidFill>
            <a:schemeClr val="bg1"/>
          </a:solidFill>
          <a:ln w="3810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Download to learn more about the FAST ecosystem!</a:t>
            </a:r>
          </a:p>
        </p:txBody>
      </p:sp>
      <p:sp>
        <p:nvSpPr>
          <p:cNvPr id="4" name="Rectangle 3">
            <a:extLst>
              <a:ext uri="{FF2B5EF4-FFF2-40B4-BE49-F238E27FC236}">
                <a16:creationId xmlns:a16="http://schemas.microsoft.com/office/drawing/2014/main" id="{EE8E3D13-F08D-4741-B868-BE33E039A66D}"/>
              </a:ext>
            </a:extLst>
          </p:cNvPr>
          <p:cNvSpPr/>
          <p:nvPr/>
        </p:nvSpPr>
        <p:spPr>
          <a:xfrm>
            <a:off x="643185" y="2232963"/>
            <a:ext cx="3611970" cy="4111864"/>
          </a:xfrm>
          <a:prstGeom prst="rect">
            <a:avLst/>
          </a:prstGeom>
          <a:noFill/>
          <a:ln w="381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B8651BC-BE07-E821-3485-35FC7EF99856}"/>
              </a:ext>
            </a:extLst>
          </p:cNvPr>
          <p:cNvSpPr/>
          <p:nvPr/>
        </p:nvSpPr>
        <p:spPr>
          <a:xfrm>
            <a:off x="4710932" y="2232963"/>
            <a:ext cx="3353819" cy="4111864"/>
          </a:xfrm>
          <a:prstGeom prst="rect">
            <a:avLst/>
          </a:prstGeom>
          <a:noFill/>
          <a:ln w="3810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 name="Picture 6">
            <a:hlinkClick r:id="rId3"/>
            <a:extLst>
              <a:ext uri="{FF2B5EF4-FFF2-40B4-BE49-F238E27FC236}">
                <a16:creationId xmlns:a16="http://schemas.microsoft.com/office/drawing/2014/main" id="{18192452-0F61-C041-E4E3-BBFCF0CF27D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5"/>
                    </a14:imgEffect>
                  </a14:imgLayer>
                </a14:imgProps>
              </a:ext>
              <a:ext uri="{28A0092B-C50C-407E-A947-70E740481C1C}">
                <a14:useLocalDpi xmlns:a14="http://schemas.microsoft.com/office/drawing/2010/main" val="0"/>
              </a:ext>
            </a:extLst>
          </a:blip>
          <a:srcRect t="16674"/>
          <a:stretch>
            <a:fillRect/>
          </a:stretch>
        </p:blipFill>
        <p:spPr bwMode="auto">
          <a:xfrm>
            <a:off x="4748206" y="2876550"/>
            <a:ext cx="3318301" cy="3470236"/>
          </a:xfrm>
          <a:prstGeom prst="rect">
            <a:avLst/>
          </a:prstGeom>
          <a:ln>
            <a:solidFill>
              <a:srgbClr val="1B1464"/>
            </a:solid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Rounded Corners 2">
            <a:hlinkClick r:id="rId3"/>
            <a:extLst>
              <a:ext uri="{FF2B5EF4-FFF2-40B4-BE49-F238E27FC236}">
                <a16:creationId xmlns:a16="http://schemas.microsoft.com/office/drawing/2014/main" id="{24E879BA-2EA5-865B-F48C-6910207F8BE4}"/>
              </a:ext>
            </a:extLst>
          </p:cNvPr>
          <p:cNvSpPr/>
          <p:nvPr/>
        </p:nvSpPr>
        <p:spPr>
          <a:xfrm>
            <a:off x="4876135" y="3816351"/>
            <a:ext cx="2979420" cy="1256921"/>
          </a:xfrm>
          <a:prstGeom prst="roundRect">
            <a:avLst/>
          </a:prstGeom>
          <a:solidFill>
            <a:srgbClr val="00BFF2"/>
          </a:solidFill>
          <a:ln w="381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Download for an updated look at currency solutions!</a:t>
            </a:r>
          </a:p>
        </p:txBody>
      </p:sp>
      <p:pic>
        <p:nvPicPr>
          <p:cNvPr id="13" name="Picture 12">
            <a:extLst>
              <a:ext uri="{FF2B5EF4-FFF2-40B4-BE49-F238E27FC236}">
                <a16:creationId xmlns:a16="http://schemas.microsoft.com/office/drawing/2014/main" id="{551AF5EB-A2A3-22A1-F1EF-1B895183941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ED2273F1-EB41-FFB2-B73C-0C21DAB7040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B02E2E3-63A9-AA04-4BC1-740001376CC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pic>
        <p:nvPicPr>
          <p:cNvPr id="10" name="Picture 9">
            <a:hlinkClick r:id="rId10"/>
            <a:extLst>
              <a:ext uri="{FF2B5EF4-FFF2-40B4-BE49-F238E27FC236}">
                <a16:creationId xmlns:a16="http://schemas.microsoft.com/office/drawing/2014/main" id="{068E4A22-22D0-84DD-6C1D-D8FDBE4A5EC8}"/>
              </a:ext>
            </a:extLst>
          </p:cNvPr>
          <p:cNvPicPr>
            <a:picLocks noChangeAspect="1"/>
          </p:cNvPicPr>
          <p:nvPr/>
        </p:nvPicPr>
        <p:blipFill>
          <a:blip r:embed="rId11"/>
          <a:srcRect l="29136" r="28387"/>
          <a:stretch>
            <a:fillRect/>
          </a:stretch>
        </p:blipFill>
        <p:spPr>
          <a:xfrm>
            <a:off x="8394787" y="2229444"/>
            <a:ext cx="3318301" cy="4111864"/>
          </a:xfrm>
          <a:prstGeom prst="rect">
            <a:avLst/>
          </a:prstGeom>
          <a:ln w="57150">
            <a:solidFill>
              <a:srgbClr val="ED3C8D"/>
            </a:solidFill>
          </a:ln>
        </p:spPr>
      </p:pic>
      <p:sp>
        <p:nvSpPr>
          <p:cNvPr id="11" name="Rectangle: Rounded Corners 10">
            <a:hlinkClick r:id="rId10"/>
            <a:extLst>
              <a:ext uri="{FF2B5EF4-FFF2-40B4-BE49-F238E27FC236}">
                <a16:creationId xmlns:a16="http://schemas.microsoft.com/office/drawing/2014/main" id="{41B5864D-0448-52CC-73D2-A36FF536F4DF}"/>
              </a:ext>
            </a:extLst>
          </p:cNvPr>
          <p:cNvSpPr/>
          <p:nvPr/>
        </p:nvSpPr>
        <p:spPr>
          <a:xfrm>
            <a:off x="8520529" y="3816350"/>
            <a:ext cx="2979420" cy="1256921"/>
          </a:xfrm>
          <a:prstGeom prst="roundRect">
            <a:avLst/>
          </a:prstGeom>
          <a:solidFill>
            <a:srgbClr val="ED3C8D"/>
          </a:solidFill>
          <a:ln w="3810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For VAB Members only</a:t>
            </a:r>
          </a:p>
        </p:txBody>
      </p:sp>
    </p:spTree>
    <p:extLst>
      <p:ext uri="{BB962C8B-B14F-4D97-AF65-F5344CB8AC3E}">
        <p14:creationId xmlns:p14="http://schemas.microsoft.com/office/powerpoint/2010/main" val="78610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extLst>
              <a:ext uri="{FF2B5EF4-FFF2-40B4-BE49-F238E27FC236}">
                <a16:creationId xmlns:a16="http://schemas.microsoft.com/office/drawing/2014/main" id="{64BCFC0E-3B7D-F04B-FC2B-B3DAA30DAE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50114" y="876441"/>
            <a:ext cx="2039210" cy="1149299"/>
          </a:xfrm>
          <a:prstGeom prst="rect">
            <a:avLst/>
          </a:prstGeom>
          <a:ln>
            <a:solidFill>
              <a:srgbClr val="1B1464"/>
            </a:solidFill>
          </a:ln>
        </p:spPr>
      </p:pic>
      <p:pic>
        <p:nvPicPr>
          <p:cNvPr id="11" name="Picture 10">
            <a:hlinkClick r:id="rId4"/>
            <a:extLst>
              <a:ext uri="{FF2B5EF4-FFF2-40B4-BE49-F238E27FC236}">
                <a16:creationId xmlns:a16="http://schemas.microsoft.com/office/drawing/2014/main" id="{723BC039-F4ED-644D-7CC9-BDED624B65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1413" y="873799"/>
            <a:ext cx="2052594" cy="1154583"/>
          </a:xfrm>
          <a:prstGeom prst="rect">
            <a:avLst/>
          </a:prstGeom>
          <a:ln>
            <a:solidFill>
              <a:srgbClr val="1B1464"/>
            </a:solidFill>
          </a:ln>
        </p:spPr>
      </p:pic>
      <p:sp>
        <p:nvSpPr>
          <p:cNvPr id="2" name="Rectangle 1">
            <a:extLst>
              <a:ext uri="{FF2B5EF4-FFF2-40B4-BE49-F238E27FC236}">
                <a16:creationId xmlns:a16="http://schemas.microsoft.com/office/drawing/2014/main" id="{892812D1-C2E7-6145-8C2A-95A25EFCD80C}"/>
              </a:ext>
            </a:extLst>
          </p:cNvPr>
          <p:cNvSpPr>
            <a:spLocks/>
          </p:cNvSpPr>
          <p:nvPr/>
        </p:nvSpPr>
        <p:spPr>
          <a:xfrm>
            <a:off x="-2" y="0"/>
            <a:ext cx="5788997"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32726" y="4155109"/>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Arial" panose="020B0604020202020204" pitchFamily="34" charset="0"/>
                <a:cs typeface="Arial" panose="020B0604020202020204" pitchFamily="34" charset="0"/>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Arial" panose="020B0604020202020204" pitchFamily="34" charset="0"/>
                <a:cs typeface="Arial" panose="020B0604020202020204" pitchFamily="34" charset="0"/>
              </a:rPr>
              <a:t>Looking for more data, insights and takeaways? Check out this related VAB content</a:t>
            </a:r>
          </a:p>
        </p:txBody>
      </p:sp>
      <p:pic>
        <p:nvPicPr>
          <p:cNvPr id="15" name="Picture 14">
            <a:extLst>
              <a:ext uri="{FF2B5EF4-FFF2-40B4-BE49-F238E27FC236}">
                <a16:creationId xmlns:a16="http://schemas.microsoft.com/office/drawing/2014/main" id="{67143943-CB1E-FB6D-EEF4-AA6CEEC5A7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901966" y="0"/>
            <a:ext cx="1290033" cy="751183"/>
          </a:xfrm>
          <a:prstGeom prst="rect">
            <a:avLst/>
          </a:prstGeom>
        </p:spPr>
      </p:pic>
      <p:grpSp>
        <p:nvGrpSpPr>
          <p:cNvPr id="3" name="Group 2">
            <a:extLst>
              <a:ext uri="{FF2B5EF4-FFF2-40B4-BE49-F238E27FC236}">
                <a16:creationId xmlns:a16="http://schemas.microsoft.com/office/drawing/2014/main" id="{A956E5DC-DFEF-7E1C-8885-7A4BFAF88856}"/>
              </a:ext>
            </a:extLst>
          </p:cNvPr>
          <p:cNvGrpSpPr/>
          <p:nvPr/>
        </p:nvGrpSpPr>
        <p:grpSpPr>
          <a:xfrm>
            <a:off x="2973141" y="1336165"/>
            <a:ext cx="2219499" cy="744993"/>
            <a:chOff x="198561" y="542425"/>
            <a:chExt cx="1762143" cy="744993"/>
          </a:xfrm>
        </p:grpSpPr>
        <p:sp>
          <p:nvSpPr>
            <p:cNvPr id="18" name="TextBox 17">
              <a:extLst>
                <a:ext uri="{FF2B5EF4-FFF2-40B4-BE49-F238E27FC236}">
                  <a16:creationId xmlns:a16="http://schemas.microsoft.com/office/drawing/2014/main" id="{53F56841-7918-3F1B-39D1-28BD7123CCEC}"/>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B1B3FEA-BD0E-7EF8-480A-86246C216C5E}"/>
                </a:ext>
              </a:extLst>
            </p:cNvPr>
            <p:cNvSpPr txBox="1"/>
            <p:nvPr/>
          </p:nvSpPr>
          <p:spPr>
            <a:xfrm>
              <a:off x="198561" y="856531"/>
              <a:ext cx="17621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VP,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reedk@thevab.com</a:t>
              </a:r>
            </a:p>
          </p:txBody>
        </p:sp>
      </p:grpSp>
      <p:grpSp>
        <p:nvGrpSpPr>
          <p:cNvPr id="31" name="Group 30">
            <a:extLst>
              <a:ext uri="{FF2B5EF4-FFF2-40B4-BE49-F238E27FC236}">
                <a16:creationId xmlns:a16="http://schemas.microsoft.com/office/drawing/2014/main" id="{46261A1D-65E8-3745-9680-91BDACB5367D}"/>
              </a:ext>
            </a:extLst>
          </p:cNvPr>
          <p:cNvGrpSpPr/>
          <p:nvPr/>
        </p:nvGrpSpPr>
        <p:grpSpPr>
          <a:xfrm>
            <a:off x="-17819" y="1339469"/>
            <a:ext cx="2925149" cy="744993"/>
            <a:chOff x="2529808" y="542425"/>
            <a:chExt cx="2365895" cy="744993"/>
          </a:xfrm>
        </p:grpSpPr>
        <p:sp>
          <p:nvSpPr>
            <p:cNvPr id="34" name="TextBox 33">
              <a:extLst>
                <a:ext uri="{FF2B5EF4-FFF2-40B4-BE49-F238E27FC236}">
                  <a16:creationId xmlns:a16="http://schemas.microsoft.com/office/drawing/2014/main" id="{3A97B3FA-A756-388D-F8CC-1E7FFFCBF3CC}"/>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Leah </a:t>
              </a:r>
              <a:r>
                <a:rPr kumimoji="0" lang="en-US" sz="1100" b="1" i="0" u="sng"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Pujalte</a:t>
              </a:r>
            </a:p>
          </p:txBody>
        </p:sp>
        <p:sp>
          <p:nvSpPr>
            <p:cNvPr id="36" name="TextBox 35">
              <a:extLst>
                <a:ext uri="{FF2B5EF4-FFF2-40B4-BE49-F238E27FC236}">
                  <a16:creationId xmlns:a16="http://schemas.microsoft.com/office/drawing/2014/main" id="{EEDF448C-1132-C32D-A035-84ACBCDA3881}"/>
                </a:ext>
              </a:extLst>
            </p:cNvPr>
            <p:cNvSpPr txBox="1"/>
            <p:nvPr/>
          </p:nvSpPr>
          <p:spPr>
            <a:xfrm>
              <a:off x="2529808" y="856531"/>
              <a:ext cx="2365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VP,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leahm@thevab.com</a:t>
              </a:r>
            </a:p>
          </p:txBody>
        </p:sp>
      </p:grpSp>
      <p:grpSp>
        <p:nvGrpSpPr>
          <p:cNvPr id="40" name="Group 39">
            <a:extLst>
              <a:ext uri="{FF2B5EF4-FFF2-40B4-BE49-F238E27FC236}">
                <a16:creationId xmlns:a16="http://schemas.microsoft.com/office/drawing/2014/main" id="{DCBB43E9-6BF0-46E0-B7F5-BA5063CF2CDA}"/>
              </a:ext>
            </a:extLst>
          </p:cNvPr>
          <p:cNvGrpSpPr/>
          <p:nvPr/>
        </p:nvGrpSpPr>
        <p:grpSpPr>
          <a:xfrm>
            <a:off x="-17819" y="2267920"/>
            <a:ext cx="3248919" cy="744993"/>
            <a:chOff x="4357874" y="542425"/>
            <a:chExt cx="1791974" cy="744993"/>
          </a:xfrm>
        </p:grpSpPr>
        <p:sp>
          <p:nvSpPr>
            <p:cNvPr id="42" name="TextBox 41">
              <a:hlinkClick r:id="rId7"/>
              <a:extLst>
                <a:ext uri="{FF2B5EF4-FFF2-40B4-BE49-F238E27FC236}">
                  <a16:creationId xmlns:a16="http://schemas.microsoft.com/office/drawing/2014/main" id="{FA100923-46A1-4BE5-DBF3-D2C06207D52E}"/>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D57570B-42A5-F525-63D2-DB9EC19AAE1F}"/>
                </a:ext>
              </a:extLst>
            </p:cNvPr>
            <p:cNvSpPr txBox="1"/>
            <p:nvPr/>
          </p:nvSpPr>
          <p:spPr>
            <a:xfrm>
              <a:off x="4357874" y="856531"/>
              <a:ext cx="1791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Associate Director, Insights, Strategy &amp; Analytics karolinag@thevab.com</a:t>
              </a:r>
            </a:p>
          </p:txBody>
        </p:sp>
      </p:grpSp>
      <p:grpSp>
        <p:nvGrpSpPr>
          <p:cNvPr id="48" name="Group 47">
            <a:extLst>
              <a:ext uri="{FF2B5EF4-FFF2-40B4-BE49-F238E27FC236}">
                <a16:creationId xmlns:a16="http://schemas.microsoft.com/office/drawing/2014/main" id="{B3B4C326-B011-2EE5-8660-63C698F1C42D}"/>
              </a:ext>
            </a:extLst>
          </p:cNvPr>
          <p:cNvGrpSpPr/>
          <p:nvPr/>
        </p:nvGrpSpPr>
        <p:grpSpPr>
          <a:xfrm>
            <a:off x="-17818" y="411017"/>
            <a:ext cx="2668629" cy="744993"/>
            <a:chOff x="2529807" y="542425"/>
            <a:chExt cx="2152038" cy="744993"/>
          </a:xfrm>
        </p:grpSpPr>
        <p:sp>
          <p:nvSpPr>
            <p:cNvPr id="50" name="TextBox 49">
              <a:hlinkClick r:id="rId7"/>
              <a:extLst>
                <a:ext uri="{FF2B5EF4-FFF2-40B4-BE49-F238E27FC236}">
                  <a16:creationId xmlns:a16="http://schemas.microsoft.com/office/drawing/2014/main" id="{ED346FFF-C4CE-5303-2922-1DBFC79FF7B1}"/>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Jason Wiese</a:t>
              </a:r>
            </a:p>
          </p:txBody>
        </p:sp>
        <p:sp>
          <p:nvSpPr>
            <p:cNvPr id="51" name="TextBox 50">
              <a:extLst>
                <a:ext uri="{FF2B5EF4-FFF2-40B4-BE49-F238E27FC236}">
                  <a16:creationId xmlns:a16="http://schemas.microsoft.com/office/drawing/2014/main" id="{A2ECA131-0120-71FD-7FFC-77255B30C78F}"/>
                </a:ext>
              </a:extLst>
            </p:cNvPr>
            <p:cNvSpPr txBox="1"/>
            <p:nvPr/>
          </p:nvSpPr>
          <p:spPr>
            <a:xfrm>
              <a:off x="2529807" y="856531"/>
              <a:ext cx="21520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EVP, Strategic Insights &amp; Measurement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jasonw@thevab.com</a:t>
              </a:r>
            </a:p>
          </p:txBody>
        </p:sp>
      </p:grpSp>
      <p:grpSp>
        <p:nvGrpSpPr>
          <p:cNvPr id="52" name="Group 51">
            <a:extLst>
              <a:ext uri="{FF2B5EF4-FFF2-40B4-BE49-F238E27FC236}">
                <a16:creationId xmlns:a16="http://schemas.microsoft.com/office/drawing/2014/main" id="{7E02E6D9-304E-2F88-F3B8-6A8F76D6FF07}"/>
              </a:ext>
            </a:extLst>
          </p:cNvPr>
          <p:cNvGrpSpPr/>
          <p:nvPr/>
        </p:nvGrpSpPr>
        <p:grpSpPr>
          <a:xfrm>
            <a:off x="2973141" y="413152"/>
            <a:ext cx="2782518" cy="744993"/>
            <a:chOff x="2529808" y="542425"/>
            <a:chExt cx="2365895" cy="744993"/>
          </a:xfrm>
        </p:grpSpPr>
        <p:sp>
          <p:nvSpPr>
            <p:cNvPr id="54" name="TextBox 53">
              <a:hlinkClick r:id="rId7"/>
              <a:extLst>
                <a:ext uri="{FF2B5EF4-FFF2-40B4-BE49-F238E27FC236}">
                  <a16:creationId xmlns:a16="http://schemas.microsoft.com/office/drawing/2014/main" id="{69A4D9CC-8C68-2DAD-B791-942B32D7770A}"/>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Benjamin Vandegrift</a:t>
              </a:r>
            </a:p>
          </p:txBody>
        </p:sp>
        <p:sp>
          <p:nvSpPr>
            <p:cNvPr id="56" name="TextBox 55">
              <a:extLst>
                <a:ext uri="{FF2B5EF4-FFF2-40B4-BE49-F238E27FC236}">
                  <a16:creationId xmlns:a16="http://schemas.microsoft.com/office/drawing/2014/main" id="{B48A0358-33AD-D0EE-9B25-67CD2B9F42CC}"/>
                </a:ext>
              </a:extLst>
            </p:cNvPr>
            <p:cNvSpPr txBox="1"/>
            <p:nvPr/>
          </p:nvSpPr>
          <p:spPr>
            <a:xfrm>
              <a:off x="2529808" y="856531"/>
              <a:ext cx="2365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SVP, Measurement Strategy &amp; Innovation benjaminv@thevab.com</a:t>
              </a:r>
            </a:p>
          </p:txBody>
        </p:sp>
      </p:grpSp>
      <p:sp>
        <p:nvSpPr>
          <p:cNvPr id="59" name="TextBox 58">
            <a:extLst>
              <a:ext uri="{FF2B5EF4-FFF2-40B4-BE49-F238E27FC236}">
                <a16:creationId xmlns:a16="http://schemas.microsoft.com/office/drawing/2014/main" id="{B5670E0C-6127-39F6-A370-4EA3F0F0A854}"/>
              </a:ext>
            </a:extLst>
          </p:cNvPr>
          <p:cNvSpPr txBox="1"/>
          <p:nvPr/>
        </p:nvSpPr>
        <p:spPr>
          <a:xfrm>
            <a:off x="5788995" y="442203"/>
            <a:ext cx="64030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Q1 2026 Insights &amp; Measurement Content Releases</a:t>
            </a:r>
          </a:p>
        </p:txBody>
      </p:sp>
      <p:sp>
        <p:nvSpPr>
          <p:cNvPr id="61" name="Rectangle 60">
            <a:extLst>
              <a:ext uri="{FF2B5EF4-FFF2-40B4-BE49-F238E27FC236}">
                <a16:creationId xmlns:a16="http://schemas.microsoft.com/office/drawing/2014/main" id="{39BAE6E9-205B-48BE-0D38-A73BB3BBD8D0}"/>
              </a:ext>
            </a:extLst>
          </p:cNvPr>
          <p:cNvSpPr/>
          <p:nvPr/>
        </p:nvSpPr>
        <p:spPr>
          <a:xfrm>
            <a:off x="6260614" y="6019000"/>
            <a:ext cx="5448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VAB Members, brand marketers and agencies get free and immediate access to VAB’s content library.  Get access at</a:t>
            </a: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endParaRPr>
          </a:p>
        </p:txBody>
      </p:sp>
      <p:pic>
        <p:nvPicPr>
          <p:cNvPr id="12" name="Picture 11">
            <a:hlinkClick r:id="rId9"/>
            <a:extLst>
              <a:ext uri="{FF2B5EF4-FFF2-40B4-BE49-F238E27FC236}">
                <a16:creationId xmlns:a16="http://schemas.microsoft.com/office/drawing/2014/main" id="{FE1EB4AA-2DFB-9721-2C59-BF064F6F94D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73854" y="4751384"/>
            <a:ext cx="2034964" cy="1154584"/>
          </a:xfrm>
          <a:prstGeom prst="rect">
            <a:avLst/>
          </a:prstGeom>
          <a:ln>
            <a:solidFill>
              <a:srgbClr val="1B1464"/>
            </a:solidFill>
          </a:ln>
        </p:spPr>
      </p:pic>
      <p:pic>
        <p:nvPicPr>
          <p:cNvPr id="8" name="Picture 7">
            <a:hlinkClick r:id="rId11"/>
            <a:extLst>
              <a:ext uri="{FF2B5EF4-FFF2-40B4-BE49-F238E27FC236}">
                <a16:creationId xmlns:a16="http://schemas.microsoft.com/office/drawing/2014/main" id="{4C8F3554-2249-5D99-53AA-62EA07E2477E}"/>
              </a:ext>
            </a:extLst>
          </p:cNvPr>
          <p:cNvPicPr>
            <a:picLocks noChangeAspect="1"/>
          </p:cNvPicPr>
          <p:nvPr/>
        </p:nvPicPr>
        <p:blipFill>
          <a:blip r:embed="rId12"/>
          <a:stretch>
            <a:fillRect/>
          </a:stretch>
        </p:blipFill>
        <p:spPr>
          <a:xfrm>
            <a:off x="10064447" y="872313"/>
            <a:ext cx="2049226" cy="1157554"/>
          </a:xfrm>
          <a:prstGeom prst="rect">
            <a:avLst/>
          </a:prstGeom>
          <a:ln>
            <a:solidFill>
              <a:srgbClr val="1B1464"/>
            </a:solidFill>
          </a:ln>
        </p:spPr>
      </p:pic>
      <p:pic>
        <p:nvPicPr>
          <p:cNvPr id="13" name="Picture 12">
            <a:hlinkClick r:id="rId13"/>
            <a:extLst>
              <a:ext uri="{FF2B5EF4-FFF2-40B4-BE49-F238E27FC236}">
                <a16:creationId xmlns:a16="http://schemas.microsoft.com/office/drawing/2014/main" id="{59033466-8417-1CE5-AC8D-89061411F974}"/>
              </a:ext>
            </a:extLst>
          </p:cNvPr>
          <p:cNvPicPr>
            <a:picLocks noChangeAspect="1"/>
          </p:cNvPicPr>
          <p:nvPr/>
        </p:nvPicPr>
        <p:blipFill>
          <a:blip r:embed="rId14"/>
          <a:stretch>
            <a:fillRect/>
          </a:stretch>
        </p:blipFill>
        <p:spPr>
          <a:xfrm>
            <a:off x="5873854" y="3467625"/>
            <a:ext cx="2034964" cy="1140428"/>
          </a:xfrm>
          <a:prstGeom prst="rect">
            <a:avLst/>
          </a:prstGeom>
          <a:ln>
            <a:solidFill>
              <a:srgbClr val="1B1464"/>
            </a:solidFill>
          </a:ln>
        </p:spPr>
      </p:pic>
      <p:pic>
        <p:nvPicPr>
          <p:cNvPr id="16" name="Picture 15">
            <a:hlinkClick r:id="rId15"/>
            <a:extLst>
              <a:ext uri="{FF2B5EF4-FFF2-40B4-BE49-F238E27FC236}">
                <a16:creationId xmlns:a16="http://schemas.microsoft.com/office/drawing/2014/main" id="{36E7B351-37C2-8C45-F9E9-29FE95DF828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50340" y="3463190"/>
            <a:ext cx="2059723" cy="1149299"/>
          </a:xfrm>
          <a:prstGeom prst="rect">
            <a:avLst/>
          </a:prstGeom>
          <a:ln>
            <a:solidFill>
              <a:srgbClr val="1B1464"/>
            </a:solidFill>
          </a:ln>
        </p:spPr>
      </p:pic>
      <p:pic>
        <p:nvPicPr>
          <p:cNvPr id="17" name="Picture 16">
            <a:hlinkClick r:id="rId17"/>
            <a:extLst>
              <a:ext uri="{FF2B5EF4-FFF2-40B4-BE49-F238E27FC236}">
                <a16:creationId xmlns:a16="http://schemas.microsoft.com/office/drawing/2014/main" id="{1192ABD8-AB30-0925-E23B-6670B25BCF4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051584" y="3466118"/>
            <a:ext cx="2032785" cy="1143442"/>
          </a:xfrm>
          <a:prstGeom prst="rect">
            <a:avLst/>
          </a:prstGeom>
          <a:ln>
            <a:solidFill>
              <a:srgbClr val="1B1464"/>
            </a:solidFill>
          </a:ln>
        </p:spPr>
      </p:pic>
      <p:pic>
        <p:nvPicPr>
          <p:cNvPr id="9" name="Picture 8">
            <a:hlinkClick r:id="rId19"/>
            <a:extLst>
              <a:ext uri="{FF2B5EF4-FFF2-40B4-BE49-F238E27FC236}">
                <a16:creationId xmlns:a16="http://schemas.microsoft.com/office/drawing/2014/main" id="{3D72D26E-24C8-B658-A7F2-D9B82B0DA433}"/>
              </a:ext>
            </a:extLst>
          </p:cNvPr>
          <p:cNvPicPr>
            <a:picLocks noChangeAspect="1"/>
          </p:cNvPicPr>
          <p:nvPr/>
        </p:nvPicPr>
        <p:blipFill>
          <a:blip r:embed="rId20"/>
          <a:stretch>
            <a:fillRect/>
          </a:stretch>
        </p:blipFill>
        <p:spPr>
          <a:xfrm>
            <a:off x="7976517" y="2168763"/>
            <a:ext cx="2021848" cy="1154584"/>
          </a:xfrm>
          <a:prstGeom prst="rect">
            <a:avLst/>
          </a:prstGeom>
          <a:ln>
            <a:solidFill>
              <a:srgbClr val="1B1464"/>
            </a:solidFill>
          </a:ln>
        </p:spPr>
      </p:pic>
      <p:pic>
        <p:nvPicPr>
          <p:cNvPr id="19" name="Picture 18">
            <a:hlinkClick r:id="rId21"/>
            <a:extLst>
              <a:ext uri="{FF2B5EF4-FFF2-40B4-BE49-F238E27FC236}">
                <a16:creationId xmlns:a16="http://schemas.microsoft.com/office/drawing/2014/main" id="{5BC455B5-4E2E-CA08-567A-2EA04A751453}"/>
              </a:ext>
            </a:extLst>
          </p:cNvPr>
          <p:cNvPicPr>
            <a:picLocks noChangeAspect="1"/>
          </p:cNvPicPr>
          <p:nvPr/>
        </p:nvPicPr>
        <p:blipFill>
          <a:blip r:embed="rId22"/>
          <a:stretch>
            <a:fillRect/>
          </a:stretch>
        </p:blipFill>
        <p:spPr>
          <a:xfrm>
            <a:off x="5856224" y="2169710"/>
            <a:ext cx="2052594" cy="1154584"/>
          </a:xfrm>
          <a:prstGeom prst="rect">
            <a:avLst/>
          </a:prstGeom>
          <a:ln>
            <a:solidFill>
              <a:srgbClr val="1B1464"/>
            </a:solidFill>
          </a:ln>
        </p:spPr>
      </p:pic>
      <p:pic>
        <p:nvPicPr>
          <p:cNvPr id="25" name="Picture 24">
            <a:hlinkClick r:id="rId23"/>
            <a:extLst>
              <a:ext uri="{FF2B5EF4-FFF2-40B4-BE49-F238E27FC236}">
                <a16:creationId xmlns:a16="http://schemas.microsoft.com/office/drawing/2014/main" id="{4641EA21-0E53-8F59-1B82-D077F8719546}"/>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7950339" y="4751384"/>
            <a:ext cx="2048025" cy="1154584"/>
          </a:xfrm>
          <a:prstGeom prst="rect">
            <a:avLst/>
          </a:prstGeom>
          <a:ln>
            <a:solidFill>
              <a:srgbClr val="1B1464"/>
            </a:solidFill>
          </a:ln>
        </p:spPr>
      </p:pic>
      <p:grpSp>
        <p:nvGrpSpPr>
          <p:cNvPr id="28" name="Group 27">
            <a:extLst>
              <a:ext uri="{FF2B5EF4-FFF2-40B4-BE49-F238E27FC236}">
                <a16:creationId xmlns:a16="http://schemas.microsoft.com/office/drawing/2014/main" id="{6446DBFF-5509-DB10-93E8-D9EC2E8BAC38}"/>
              </a:ext>
            </a:extLst>
          </p:cNvPr>
          <p:cNvGrpSpPr/>
          <p:nvPr/>
        </p:nvGrpSpPr>
        <p:grpSpPr>
          <a:xfrm>
            <a:off x="-17819" y="3165515"/>
            <a:ext cx="2453785" cy="744993"/>
            <a:chOff x="4357874" y="542425"/>
            <a:chExt cx="1353410" cy="744993"/>
          </a:xfrm>
        </p:grpSpPr>
        <p:sp>
          <p:nvSpPr>
            <p:cNvPr id="29" name="TextBox 28">
              <a:hlinkClick r:id="rId7"/>
              <a:extLst>
                <a:ext uri="{FF2B5EF4-FFF2-40B4-BE49-F238E27FC236}">
                  <a16:creationId xmlns:a16="http://schemas.microsoft.com/office/drawing/2014/main" id="{265450E4-EA21-6B8F-9FD3-6A8438A9FF1D}"/>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Amanda Cashman</a:t>
              </a:r>
            </a:p>
          </p:txBody>
        </p:sp>
        <p:sp>
          <p:nvSpPr>
            <p:cNvPr id="30" name="TextBox 29">
              <a:extLst>
                <a:ext uri="{FF2B5EF4-FFF2-40B4-BE49-F238E27FC236}">
                  <a16:creationId xmlns:a16="http://schemas.microsoft.com/office/drawing/2014/main" id="{44BC9ACD-7FFB-2F50-82DD-7C647B773558}"/>
                </a:ext>
              </a:extLst>
            </p:cNvPr>
            <p:cNvSpPr txBox="1"/>
            <p:nvPr/>
          </p:nvSpPr>
          <p:spPr>
            <a:xfrm>
              <a:off x="4357874" y="856531"/>
              <a:ext cx="12591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rgbClr val="1B1464"/>
                  </a:solidFill>
                  <a:latin typeface="Arial" panose="020B0604020202020204" pitchFamily="34" charset="0"/>
                  <a:cs typeface="Arial" panose="020B0604020202020204" pitchFamily="34" charset="0"/>
                </a:rPr>
                <a:t>amandac</a:t>
              </a: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@thevab.com</a:t>
              </a:r>
            </a:p>
          </p:txBody>
        </p:sp>
      </p:grpSp>
      <p:pic>
        <p:nvPicPr>
          <p:cNvPr id="32" name="Picture 31">
            <a:hlinkClick r:id="rId25"/>
            <a:extLst>
              <a:ext uri="{FF2B5EF4-FFF2-40B4-BE49-F238E27FC236}">
                <a16:creationId xmlns:a16="http://schemas.microsoft.com/office/drawing/2014/main" id="{AF3923F3-DB8B-8CBB-DDC8-D7BE911D71B4}"/>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10056737" y="4762425"/>
            <a:ext cx="2027631" cy="1132503"/>
          </a:xfrm>
          <a:prstGeom prst="rect">
            <a:avLst/>
          </a:prstGeom>
          <a:ln>
            <a:solidFill>
              <a:srgbClr val="1B1464"/>
            </a:solidFill>
          </a:ln>
        </p:spPr>
      </p:pic>
      <p:grpSp>
        <p:nvGrpSpPr>
          <p:cNvPr id="33" name="Group 32">
            <a:extLst>
              <a:ext uri="{FF2B5EF4-FFF2-40B4-BE49-F238E27FC236}">
                <a16:creationId xmlns:a16="http://schemas.microsoft.com/office/drawing/2014/main" id="{87E24A9C-3213-EBDA-0EDA-841EEEEC960B}"/>
              </a:ext>
            </a:extLst>
          </p:cNvPr>
          <p:cNvGrpSpPr/>
          <p:nvPr/>
        </p:nvGrpSpPr>
        <p:grpSpPr>
          <a:xfrm>
            <a:off x="2973141" y="2263807"/>
            <a:ext cx="3131596" cy="744993"/>
            <a:chOff x="198561" y="542425"/>
            <a:chExt cx="2486291" cy="744993"/>
          </a:xfrm>
        </p:grpSpPr>
        <p:sp>
          <p:nvSpPr>
            <p:cNvPr id="35" name="TextBox 34">
              <a:hlinkClick r:id="rId7"/>
              <a:extLst>
                <a:ext uri="{FF2B5EF4-FFF2-40B4-BE49-F238E27FC236}">
                  <a16:creationId xmlns:a16="http://schemas.microsoft.com/office/drawing/2014/main" id="{AB65E0BD-DBA9-4721-7961-65E5581A21CB}"/>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Rohan Gosalia</a:t>
              </a:r>
            </a:p>
          </p:txBody>
        </p:sp>
        <p:sp>
          <p:nvSpPr>
            <p:cNvPr id="37" name="TextBox 36">
              <a:extLst>
                <a:ext uri="{FF2B5EF4-FFF2-40B4-BE49-F238E27FC236}">
                  <a16:creationId xmlns:a16="http://schemas.microsoft.com/office/drawing/2014/main" id="{60FD5443-557A-4400-7C9F-71A3AC1A36BC}"/>
                </a:ext>
              </a:extLst>
            </p:cNvPr>
            <p:cNvSpPr txBox="1"/>
            <p:nvPr/>
          </p:nvSpPr>
          <p:spPr>
            <a:xfrm>
              <a:off x="198561" y="856531"/>
              <a:ext cx="24862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Associate Director, Measurement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solidFill>
                    <a:srgbClr val="1B1464"/>
                  </a:solidFill>
                  <a:latin typeface="Arial" panose="020B0604020202020204" pitchFamily="34" charset="0"/>
                  <a:cs typeface="Arial" panose="020B0604020202020204" pitchFamily="34" charset="0"/>
                </a:rPr>
                <a:t>rohang@thevab.com</a:t>
              </a:r>
              <a:endParaRPr kumimoji="0" lang="en-US" sz="105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26260BA9-FE85-97FD-4A3A-EB815C3FC8FE}"/>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98CDB4FC-A104-15AB-4D9E-2BA8D358736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99459901-BBCD-D792-72B6-0BD787FB529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pic>
        <p:nvPicPr>
          <p:cNvPr id="21" name="Picture 20">
            <a:hlinkClick r:id="rId28"/>
            <a:extLst>
              <a:ext uri="{FF2B5EF4-FFF2-40B4-BE49-F238E27FC236}">
                <a16:creationId xmlns:a16="http://schemas.microsoft.com/office/drawing/2014/main" id="{338FA138-57E4-A3B1-6EC4-78F1CD03BEAE}"/>
              </a:ext>
            </a:extLst>
          </p:cNvPr>
          <p:cNvPicPr>
            <a:picLocks noChangeAspect="1"/>
          </p:cNvPicPr>
          <p:nvPr/>
        </p:nvPicPr>
        <p:blipFill>
          <a:blip r:embed="rId29"/>
          <a:stretch>
            <a:fillRect/>
          </a:stretch>
        </p:blipFill>
        <p:spPr>
          <a:xfrm>
            <a:off x="10062696" y="2170561"/>
            <a:ext cx="2050977" cy="1152786"/>
          </a:xfrm>
          <a:prstGeom prst="rect">
            <a:avLst/>
          </a:prstGeom>
          <a:ln>
            <a:solidFill>
              <a:srgbClr val="1B1464"/>
            </a:solidFill>
          </a:ln>
        </p:spPr>
      </p:pic>
    </p:spTree>
    <p:extLst>
      <p:ext uri="{BB962C8B-B14F-4D97-AF65-F5344CB8AC3E}">
        <p14:creationId xmlns:p14="http://schemas.microsoft.com/office/powerpoint/2010/main" val="957495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Arial" panose="020B0604020202020204" pitchFamily="34" charset="0"/>
              </a:rPr>
              <a:t>Drawing on our marketing expertise, we </a:t>
            </a:r>
            <a:r>
              <a:rPr kumimoji="0" lang="en-US" sz="2000" b="1" i="0" u="none" strike="noStrike" kern="1200" cap="none" spc="0" normalizeH="0" baseline="0" noProof="0">
                <a:ln>
                  <a:noFill/>
                </a:ln>
                <a:solidFill>
                  <a:srgbClr val="4EBEA4"/>
                </a:solidFill>
                <a:effectLst/>
                <a:uLnTx/>
                <a:uFillTx/>
                <a:latin typeface="Arial" panose="020B0604020202020204" pitchFamily="34" charset="0"/>
                <a:ea typeface="Times New Roman" panose="02020603050405020304" pitchFamily="18" charset="0"/>
                <a:cs typeface="Arial" panose="020B0604020202020204" pitchFamily="34" charset="0"/>
              </a:rPr>
              <a:t>simplify</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Arial" panose="020B0604020202020204" pitchFamily="34" charset="0"/>
              </a:rPr>
              <a:t> the complexities in our industry and </a:t>
            </a:r>
            <a:r>
              <a:rPr kumimoji="0" lang="en-US" sz="2000" b="1" i="0" u="none" strike="noStrike" kern="1200" cap="none" spc="0" normalizeH="0" baseline="0" noProof="0">
                <a:ln>
                  <a:noFill/>
                </a:ln>
                <a:solidFill>
                  <a:srgbClr val="00BFF2"/>
                </a:solidFill>
                <a:effectLst/>
                <a:uLnTx/>
                <a:uFillTx/>
                <a:latin typeface="Arial" panose="020B0604020202020204" pitchFamily="34" charset="0"/>
                <a:ea typeface="Times New Roman" panose="02020603050405020304" pitchFamily="18" charset="0"/>
                <a:cs typeface="Arial"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Arial" panose="020B0604020202020204" pitchFamily="34" charset="0"/>
              </a:rPr>
              <a:t> new insights that </a:t>
            </a: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Arial" panose="020B0604020202020204" pitchFamily="34" charset="0"/>
              </a:rPr>
              <a:t>transform</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Arial" panose="020B0604020202020204" pitchFamily="34"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complimentary access </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Get immediate access </a:t>
            </a: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Arial" panose="020B0604020202020204" pitchFamily="34" charset="0"/>
              </a:rPr>
              <a:t>at </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5"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781013AB-8F75-7A02-581D-4A8A1D3455E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3D30F6B-D9EE-F85E-CC28-F60205B835A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77691A-E93F-5D4A-F70D-84738393132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4226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300E-0202-413A-3E94-D8D6592EAC3E}"/>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DDA1A811-659E-FE99-BDDF-DDB84AA8145B}"/>
              </a:ext>
            </a:extLst>
          </p:cNvPr>
          <p:cNvGrpSpPr/>
          <p:nvPr/>
        </p:nvGrpSpPr>
        <p:grpSpPr>
          <a:xfrm>
            <a:off x="132677" y="1678335"/>
            <a:ext cx="2252629" cy="1764209"/>
            <a:chOff x="2537155" y="1678335"/>
            <a:chExt cx="2252629" cy="1764209"/>
          </a:xfrm>
        </p:grpSpPr>
        <p:pic>
          <p:nvPicPr>
            <p:cNvPr id="18" name="Picture 17">
              <a:hlinkClick r:id="rId3"/>
              <a:extLst>
                <a:ext uri="{FF2B5EF4-FFF2-40B4-BE49-F238E27FC236}">
                  <a16:creationId xmlns:a16="http://schemas.microsoft.com/office/drawing/2014/main" id="{EC89AAA3-8B17-8D08-8521-C7046A7199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63369" y="1678335"/>
              <a:ext cx="2226415" cy="1254808"/>
            </a:xfrm>
            <a:prstGeom prst="rect">
              <a:avLst/>
            </a:prstGeom>
            <a:ln>
              <a:solidFill>
                <a:srgbClr val="1B1464"/>
              </a:solidFill>
            </a:ln>
          </p:spPr>
        </p:pic>
        <p:sp>
          <p:nvSpPr>
            <p:cNvPr id="30" name="TextBox 29">
              <a:hlinkClick r:id="rId3"/>
              <a:extLst>
                <a:ext uri="{FF2B5EF4-FFF2-40B4-BE49-F238E27FC236}">
                  <a16:creationId xmlns:a16="http://schemas.microsoft.com/office/drawing/2014/main" id="{D2AB7B58-0580-DED9-E477-08C4923E2435}"/>
                </a:ext>
              </a:extLst>
            </p:cNvPr>
            <p:cNvSpPr txBox="1"/>
            <p:nvPr/>
          </p:nvSpPr>
          <p:spPr>
            <a:xfrm>
              <a:off x="2537155" y="2950101"/>
              <a:ext cx="2237352" cy="492443"/>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The Impression Gap</a:t>
              </a:r>
            </a:p>
            <a:p>
              <a:pPr lvl="0" algn="ctr">
                <a:defRPr/>
              </a:pPr>
              <a:r>
                <a:rPr lang="en-US" sz="800">
                  <a:solidFill>
                    <a:srgbClr val="201A62"/>
                  </a:solidFill>
                  <a:latin typeface="Arial" panose="020B0604020202020204" pitchFamily="34" charset="0"/>
                  <a:cs typeface="Arial" panose="020B0604020202020204" pitchFamily="34" charset="0"/>
                </a:rPr>
                <a:t>What works harder for marketers on CTV – Premium Video or YouTube?</a:t>
              </a:r>
            </a:p>
          </p:txBody>
        </p:sp>
      </p:grpSp>
      <p:sp>
        <p:nvSpPr>
          <p:cNvPr id="27" name="Rectangle 26">
            <a:extLst>
              <a:ext uri="{FF2B5EF4-FFF2-40B4-BE49-F238E27FC236}">
                <a16:creationId xmlns:a16="http://schemas.microsoft.com/office/drawing/2014/main" id="{A1C2E7AF-D569-B36B-FB49-25C4B7F071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F17BC96-9B80-EE72-2AED-7242E27224C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3C348FA7-BF98-7540-5C90-13A3006156C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C5DCDEB-B77D-D8C8-BCA6-5D6F9189755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
        <p:nvSpPr>
          <p:cNvPr id="3" name="TextBox 2">
            <a:extLst>
              <a:ext uri="{FF2B5EF4-FFF2-40B4-BE49-F238E27FC236}">
                <a16:creationId xmlns:a16="http://schemas.microsoft.com/office/drawing/2014/main" id="{D9A4C77D-3FE4-7F1B-2F1A-04A2431E5F6A}"/>
              </a:ext>
            </a:extLst>
          </p:cNvPr>
          <p:cNvSpPr txBox="1"/>
          <p:nvPr/>
        </p:nvSpPr>
        <p:spPr>
          <a:xfrm>
            <a:off x="68608" y="229441"/>
            <a:ext cx="1212339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In Q1 2026, VAB released insights covering </a:t>
            </a: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attention on CTV, </a:t>
            </a:r>
            <a:r>
              <a:rPr lang="en-US" sz="2600" b="1">
                <a:solidFill>
                  <a:srgbClr val="ED3C8D"/>
                </a:solidFill>
                <a:latin typeface="Arial" panose="020B0604020202020204" pitchFamily="34" charset="0"/>
                <a:cs typeface="Arial" panose="020B0604020202020204" pitchFamily="34" charset="0"/>
              </a:rPr>
              <a:t>political advertising, realities of the internet, AI, measurement solutions</a:t>
            </a: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and more </a:t>
            </a:r>
          </a:p>
        </p:txBody>
      </p:sp>
      <p:sp>
        <p:nvSpPr>
          <p:cNvPr id="4" name="Rectangle: Rounded Corners 3">
            <a:extLst>
              <a:ext uri="{FF2B5EF4-FFF2-40B4-BE49-F238E27FC236}">
                <a16:creationId xmlns:a16="http://schemas.microsoft.com/office/drawing/2014/main" id="{86C7A6F8-0DA3-CBF2-A138-B90D7B813B33}"/>
              </a:ext>
            </a:extLst>
          </p:cNvPr>
          <p:cNvSpPr/>
          <p:nvPr/>
        </p:nvSpPr>
        <p:spPr>
          <a:xfrm>
            <a:off x="1051560" y="6083084"/>
            <a:ext cx="10489474" cy="350107"/>
          </a:xfrm>
          <a:prstGeom prst="roundRect">
            <a:avLst/>
          </a:prstGeom>
          <a:solidFill>
            <a:srgbClr val="ED3C8D"/>
          </a:solidFill>
          <a:ln w="19050">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Keep reading to check out our top 10 ‘must read’ charts of the quarter…</a:t>
            </a:r>
          </a:p>
        </p:txBody>
      </p:sp>
      <p:sp>
        <p:nvSpPr>
          <p:cNvPr id="17" name="TextBox 16">
            <a:hlinkClick r:id="rId6"/>
            <a:extLst>
              <a:ext uri="{FF2B5EF4-FFF2-40B4-BE49-F238E27FC236}">
                <a16:creationId xmlns:a16="http://schemas.microsoft.com/office/drawing/2014/main" id="{F1603BC7-A472-98ED-4ED2-080276035499}"/>
              </a:ext>
            </a:extLst>
          </p:cNvPr>
          <p:cNvSpPr txBox="1"/>
          <p:nvPr/>
        </p:nvSpPr>
        <p:spPr>
          <a:xfrm>
            <a:off x="7417494" y="2950101"/>
            <a:ext cx="2237352" cy="646331"/>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Left To Your Own (Connected) Devices</a:t>
            </a:r>
          </a:p>
          <a:p>
            <a:pPr lvl="0" algn="ctr">
              <a:defRPr/>
            </a:pPr>
            <a:r>
              <a:rPr lang="en-US" sz="800">
                <a:solidFill>
                  <a:srgbClr val="201A62"/>
                </a:solidFill>
                <a:latin typeface="Arial" panose="020B0604020202020204" pitchFamily="34" charset="0"/>
                <a:cs typeface="Arial" panose="020B0604020202020204" pitchFamily="34" charset="0"/>
              </a:rPr>
              <a:t>Examining How Consumers Are Embracing Smart Technology In Their Everyday Lives</a:t>
            </a:r>
          </a:p>
        </p:txBody>
      </p:sp>
      <p:sp>
        <p:nvSpPr>
          <p:cNvPr id="5" name="TextBox 4">
            <a:hlinkClick r:id="rId7"/>
            <a:extLst>
              <a:ext uri="{FF2B5EF4-FFF2-40B4-BE49-F238E27FC236}">
                <a16:creationId xmlns:a16="http://schemas.microsoft.com/office/drawing/2014/main" id="{6A803B1B-AE4F-1549-592E-E6280A0898FC}"/>
              </a:ext>
            </a:extLst>
          </p:cNvPr>
          <p:cNvSpPr txBox="1"/>
          <p:nvPr/>
        </p:nvSpPr>
        <p:spPr>
          <a:xfrm>
            <a:off x="9887204" y="5145096"/>
            <a:ext cx="2172119" cy="800219"/>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Advanced Measurement Solutions Directory – </a:t>
            </a:r>
            <a:br>
              <a:rPr lang="en-US" sz="1000" b="1">
                <a:solidFill>
                  <a:srgbClr val="ED3C8D"/>
                </a:solidFill>
                <a:latin typeface="Arial" panose="020B0604020202020204" pitchFamily="34" charset="0"/>
                <a:cs typeface="Arial" panose="020B0604020202020204" pitchFamily="34" charset="0"/>
              </a:rPr>
            </a:br>
            <a:r>
              <a:rPr lang="en-US" sz="1000" b="1">
                <a:solidFill>
                  <a:srgbClr val="ED3C8D"/>
                </a:solidFill>
                <a:latin typeface="Arial" panose="020B0604020202020204" pitchFamily="34" charset="0"/>
                <a:cs typeface="Arial" panose="020B0604020202020204" pitchFamily="34" charset="0"/>
              </a:rPr>
              <a:t>January 2026 Update</a:t>
            </a:r>
          </a:p>
          <a:p>
            <a:pPr lvl="0" algn="ctr">
              <a:defRPr/>
            </a:pPr>
            <a:r>
              <a:rPr lang="en-US" sz="800">
                <a:solidFill>
                  <a:srgbClr val="201A62"/>
                </a:solidFill>
                <a:latin typeface="Arial" panose="020B0604020202020204" pitchFamily="34" charset="0"/>
                <a:cs typeface="Arial" panose="020B0604020202020204" pitchFamily="34" charset="0"/>
              </a:rPr>
              <a:t>Your guide to modern measurement solutions and their capabilities</a:t>
            </a:r>
          </a:p>
        </p:txBody>
      </p:sp>
      <p:sp>
        <p:nvSpPr>
          <p:cNvPr id="7" name="TextBox 6">
            <a:hlinkClick r:id="rId8"/>
            <a:extLst>
              <a:ext uri="{FF2B5EF4-FFF2-40B4-BE49-F238E27FC236}">
                <a16:creationId xmlns:a16="http://schemas.microsoft.com/office/drawing/2014/main" id="{0BB948B5-3839-F0C4-5FEF-23D4426858EE}"/>
              </a:ext>
            </a:extLst>
          </p:cNvPr>
          <p:cNvSpPr txBox="1"/>
          <p:nvPr/>
        </p:nvSpPr>
        <p:spPr>
          <a:xfrm>
            <a:off x="2576228" y="5145096"/>
            <a:ext cx="2213556" cy="677108"/>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What are the most popular sports to reach audiences through streaming?</a:t>
            </a:r>
          </a:p>
          <a:p>
            <a:pPr lvl="0" algn="ctr">
              <a:defRPr/>
            </a:pPr>
            <a:r>
              <a:rPr lang="en-US" sz="800">
                <a:solidFill>
                  <a:srgbClr val="1B1464"/>
                </a:solidFill>
                <a:latin typeface="Arial" panose="020B0604020202020204" pitchFamily="34" charset="0"/>
                <a:cs typeface="Arial" panose="020B0604020202020204" pitchFamily="34" charset="0"/>
              </a:rPr>
              <a:t>February 2026 Update</a:t>
            </a:r>
            <a:endParaRPr lang="en-US" sz="600">
              <a:solidFill>
                <a:srgbClr val="1B1464"/>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5B7B668-5BCF-E4BE-56E2-56771B3521E8}"/>
              </a:ext>
            </a:extLst>
          </p:cNvPr>
          <p:cNvGrpSpPr/>
          <p:nvPr/>
        </p:nvGrpSpPr>
        <p:grpSpPr>
          <a:xfrm>
            <a:off x="4994586" y="1678335"/>
            <a:ext cx="2237352" cy="1764209"/>
            <a:chOff x="132677" y="1678335"/>
            <a:chExt cx="2237352" cy="1764209"/>
          </a:xfrm>
        </p:grpSpPr>
        <p:pic>
          <p:nvPicPr>
            <p:cNvPr id="9" name="Picture 8">
              <a:hlinkClick r:id="rId9"/>
              <a:extLst>
                <a:ext uri="{FF2B5EF4-FFF2-40B4-BE49-F238E27FC236}">
                  <a16:creationId xmlns:a16="http://schemas.microsoft.com/office/drawing/2014/main" id="{7FE4E798-224F-F67A-695C-E19A0BD337F9}"/>
                </a:ext>
              </a:extLst>
            </p:cNvPr>
            <p:cNvPicPr>
              <a:picLocks noChangeAspect="1"/>
            </p:cNvPicPr>
            <p:nvPr/>
          </p:nvPicPr>
          <p:blipFill>
            <a:blip r:embed="rId10"/>
            <a:stretch>
              <a:fillRect/>
            </a:stretch>
          </p:blipFill>
          <p:spPr>
            <a:xfrm>
              <a:off x="132677" y="1678335"/>
              <a:ext cx="2237351" cy="1263821"/>
            </a:xfrm>
            <a:prstGeom prst="rect">
              <a:avLst/>
            </a:prstGeom>
            <a:ln>
              <a:solidFill>
                <a:srgbClr val="1B1464"/>
              </a:solidFill>
            </a:ln>
          </p:spPr>
        </p:pic>
        <p:sp>
          <p:nvSpPr>
            <p:cNvPr id="11" name="TextBox 10">
              <a:hlinkClick r:id="rId9"/>
              <a:extLst>
                <a:ext uri="{FF2B5EF4-FFF2-40B4-BE49-F238E27FC236}">
                  <a16:creationId xmlns:a16="http://schemas.microsoft.com/office/drawing/2014/main" id="{F8738340-1F41-6A89-0F30-5BC6C9228BBD}"/>
                </a:ext>
              </a:extLst>
            </p:cNvPr>
            <p:cNvSpPr txBox="1"/>
            <p:nvPr/>
          </p:nvSpPr>
          <p:spPr>
            <a:xfrm>
              <a:off x="132677" y="2950101"/>
              <a:ext cx="2237352" cy="492443"/>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The Illusions of the Internet</a:t>
              </a:r>
            </a:p>
            <a:p>
              <a:pPr lvl="0" algn="ctr">
                <a:defRPr/>
              </a:pPr>
              <a:r>
                <a:rPr lang="en-US" sz="800">
                  <a:solidFill>
                    <a:srgbClr val="201A62"/>
                  </a:solidFill>
                  <a:latin typeface="Arial" panose="020B0604020202020204" pitchFamily="34" charset="0"/>
                  <a:cs typeface="Arial" panose="020B0604020202020204" pitchFamily="34" charset="0"/>
                </a:rPr>
                <a:t>Uncovering the Fallacies &amp; Realities of Audience, Advertising &amp; Content</a:t>
              </a:r>
            </a:p>
          </p:txBody>
        </p:sp>
      </p:grpSp>
      <p:pic>
        <p:nvPicPr>
          <p:cNvPr id="13" name="Picture 12">
            <a:hlinkClick r:id="rId11"/>
            <a:extLst>
              <a:ext uri="{FF2B5EF4-FFF2-40B4-BE49-F238E27FC236}">
                <a16:creationId xmlns:a16="http://schemas.microsoft.com/office/drawing/2014/main" id="{054C934A-A18B-898A-D438-97CE638F0BCE}"/>
              </a:ext>
            </a:extLst>
          </p:cNvPr>
          <p:cNvPicPr>
            <a:picLocks noChangeAspect="1"/>
          </p:cNvPicPr>
          <p:nvPr/>
        </p:nvPicPr>
        <p:blipFill>
          <a:blip r:embed="rId12"/>
          <a:stretch>
            <a:fillRect/>
          </a:stretch>
        </p:blipFill>
        <p:spPr>
          <a:xfrm>
            <a:off x="9851864" y="1678335"/>
            <a:ext cx="2207459" cy="1241696"/>
          </a:xfrm>
          <a:prstGeom prst="rect">
            <a:avLst/>
          </a:prstGeom>
          <a:ln>
            <a:solidFill>
              <a:srgbClr val="1B1464"/>
            </a:solidFill>
          </a:ln>
        </p:spPr>
      </p:pic>
      <p:sp>
        <p:nvSpPr>
          <p:cNvPr id="16" name="TextBox 15">
            <a:hlinkClick r:id="rId11"/>
            <a:extLst>
              <a:ext uri="{FF2B5EF4-FFF2-40B4-BE49-F238E27FC236}">
                <a16:creationId xmlns:a16="http://schemas.microsoft.com/office/drawing/2014/main" id="{DA1A790F-FDDD-3219-D335-70B0E0D954E7}"/>
              </a:ext>
            </a:extLst>
          </p:cNvPr>
          <p:cNvSpPr txBox="1"/>
          <p:nvPr/>
        </p:nvSpPr>
        <p:spPr>
          <a:xfrm>
            <a:off x="9851864" y="2950101"/>
            <a:ext cx="2207459" cy="492443"/>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What’s the Spread?</a:t>
            </a:r>
          </a:p>
          <a:p>
            <a:pPr lvl="0" algn="ctr">
              <a:defRPr/>
            </a:pPr>
            <a:r>
              <a:rPr lang="en-US" sz="800">
                <a:solidFill>
                  <a:srgbClr val="201A62"/>
                </a:solidFill>
                <a:latin typeface="Arial" panose="020B0604020202020204" pitchFamily="34" charset="0"/>
                <a:cs typeface="Arial" panose="020B0604020202020204" pitchFamily="34" charset="0"/>
              </a:rPr>
              <a:t>Examining Key Stats on Audience Growth From the 2025 NFL Season</a:t>
            </a:r>
          </a:p>
        </p:txBody>
      </p:sp>
      <p:grpSp>
        <p:nvGrpSpPr>
          <p:cNvPr id="28" name="Group 27">
            <a:extLst>
              <a:ext uri="{FF2B5EF4-FFF2-40B4-BE49-F238E27FC236}">
                <a16:creationId xmlns:a16="http://schemas.microsoft.com/office/drawing/2014/main" id="{2AEE6B41-F3ED-A8E2-D10F-506FD9BC92B0}"/>
              </a:ext>
            </a:extLst>
          </p:cNvPr>
          <p:cNvGrpSpPr/>
          <p:nvPr/>
        </p:nvGrpSpPr>
        <p:grpSpPr>
          <a:xfrm>
            <a:off x="2576228" y="1678335"/>
            <a:ext cx="2248813" cy="1764209"/>
            <a:chOff x="4983125" y="1678335"/>
            <a:chExt cx="2248813" cy="1764209"/>
          </a:xfrm>
        </p:grpSpPr>
        <p:sp>
          <p:nvSpPr>
            <p:cNvPr id="8" name="TextBox 7">
              <a:hlinkClick r:id="rId13"/>
              <a:extLst>
                <a:ext uri="{FF2B5EF4-FFF2-40B4-BE49-F238E27FC236}">
                  <a16:creationId xmlns:a16="http://schemas.microsoft.com/office/drawing/2014/main" id="{9A385775-68E1-7EC7-1D04-63FF52DAEBB0}"/>
                </a:ext>
              </a:extLst>
            </p:cNvPr>
            <p:cNvSpPr txBox="1"/>
            <p:nvPr/>
          </p:nvSpPr>
          <p:spPr>
            <a:xfrm>
              <a:off x="4983126" y="2950101"/>
              <a:ext cx="2248812" cy="492443"/>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The Lead Story</a:t>
              </a:r>
            </a:p>
            <a:p>
              <a:pPr lvl="0" algn="ctr">
                <a:defRPr/>
              </a:pPr>
              <a:r>
                <a:rPr lang="en-US" sz="800">
                  <a:solidFill>
                    <a:srgbClr val="201A62"/>
                  </a:solidFill>
                  <a:latin typeface="Arial" panose="020B0604020202020204" pitchFamily="34" charset="0"/>
                  <a:cs typeface="Arial" panose="020B0604020202020204" pitchFamily="34" charset="0"/>
                </a:rPr>
                <a:t>How Multiscreen TV Drives Cross-Partisan Engagement for Political Ad Campaigns</a:t>
              </a:r>
            </a:p>
          </p:txBody>
        </p:sp>
        <p:pic>
          <p:nvPicPr>
            <p:cNvPr id="19" name="Picture 18">
              <a:hlinkClick r:id="rId13"/>
              <a:extLst>
                <a:ext uri="{FF2B5EF4-FFF2-40B4-BE49-F238E27FC236}">
                  <a16:creationId xmlns:a16="http://schemas.microsoft.com/office/drawing/2014/main" id="{7BFE512A-06AA-C32E-49EF-E9C84E13D9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983125" y="1678335"/>
              <a:ext cx="2241028" cy="1260577"/>
            </a:xfrm>
            <a:prstGeom prst="rect">
              <a:avLst/>
            </a:prstGeom>
            <a:ln>
              <a:solidFill>
                <a:srgbClr val="1B1464"/>
              </a:solidFill>
            </a:ln>
          </p:spPr>
        </p:pic>
      </p:grpSp>
      <p:pic>
        <p:nvPicPr>
          <p:cNvPr id="2" name="Picture 1">
            <a:hlinkClick r:id="rId7"/>
            <a:extLst>
              <a:ext uri="{FF2B5EF4-FFF2-40B4-BE49-F238E27FC236}">
                <a16:creationId xmlns:a16="http://schemas.microsoft.com/office/drawing/2014/main" id="{602A1D78-8BC8-4246-19D0-43A021DA4CBF}"/>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884825" y="3885376"/>
            <a:ext cx="2174498" cy="1260578"/>
          </a:xfrm>
          <a:prstGeom prst="rect">
            <a:avLst/>
          </a:prstGeom>
          <a:ln>
            <a:solidFill>
              <a:srgbClr val="1B1464"/>
            </a:solidFill>
          </a:ln>
        </p:spPr>
      </p:pic>
      <p:pic>
        <p:nvPicPr>
          <p:cNvPr id="6" name="Picture 5">
            <a:hlinkClick r:id="rId8"/>
            <a:extLst>
              <a:ext uri="{FF2B5EF4-FFF2-40B4-BE49-F238E27FC236}">
                <a16:creationId xmlns:a16="http://schemas.microsoft.com/office/drawing/2014/main" id="{C74284BB-5553-5D9F-578A-46EE90B9D98B}"/>
              </a:ext>
            </a:extLst>
          </p:cNvPr>
          <p:cNvPicPr>
            <a:picLocks noChangeAspect="1"/>
          </p:cNvPicPr>
          <p:nvPr/>
        </p:nvPicPr>
        <p:blipFill>
          <a:blip r:embed="rId16"/>
          <a:stretch>
            <a:fillRect/>
          </a:stretch>
        </p:blipFill>
        <p:spPr>
          <a:xfrm>
            <a:off x="2576228" y="3885376"/>
            <a:ext cx="2221780" cy="1245123"/>
          </a:xfrm>
          <a:prstGeom prst="rect">
            <a:avLst/>
          </a:prstGeom>
          <a:ln>
            <a:solidFill>
              <a:srgbClr val="1B1464"/>
            </a:solidFill>
          </a:ln>
        </p:spPr>
      </p:pic>
      <p:pic>
        <p:nvPicPr>
          <p:cNvPr id="21" name="Picture 20">
            <a:hlinkClick r:id="rId17"/>
            <a:extLst>
              <a:ext uri="{FF2B5EF4-FFF2-40B4-BE49-F238E27FC236}">
                <a16:creationId xmlns:a16="http://schemas.microsoft.com/office/drawing/2014/main" id="{65A67C18-3D88-A36A-98AB-6D4642C1936C}"/>
              </a:ext>
            </a:extLst>
          </p:cNvPr>
          <p:cNvPicPr>
            <a:picLocks noChangeAspect="1"/>
          </p:cNvPicPr>
          <p:nvPr/>
        </p:nvPicPr>
        <p:blipFill>
          <a:blip r:embed="rId18" cstate="hqprint">
            <a:extLst>
              <a:ext uri="{28A0092B-C50C-407E-A947-70E740481C1C}">
                <a14:useLocalDpi xmlns:a14="http://schemas.microsoft.com/office/drawing/2010/main"/>
              </a:ext>
            </a:extLst>
          </a:blip>
          <a:srcRect/>
          <a:stretch/>
        </p:blipFill>
        <p:spPr>
          <a:xfrm>
            <a:off x="132677" y="3885376"/>
            <a:ext cx="2237351" cy="1258509"/>
          </a:xfrm>
          <a:prstGeom prst="rect">
            <a:avLst/>
          </a:prstGeom>
          <a:ln>
            <a:solidFill>
              <a:srgbClr val="1B1464"/>
            </a:solidFill>
          </a:ln>
        </p:spPr>
      </p:pic>
      <p:pic>
        <p:nvPicPr>
          <p:cNvPr id="22" name="Picture 21">
            <a:hlinkClick r:id="rId19"/>
            <a:extLst>
              <a:ext uri="{FF2B5EF4-FFF2-40B4-BE49-F238E27FC236}">
                <a16:creationId xmlns:a16="http://schemas.microsoft.com/office/drawing/2014/main" id="{B1BF8EDB-4A5A-14F1-4738-17F3CB1987A1}"/>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5004210" y="3885376"/>
            <a:ext cx="2248812" cy="1254808"/>
          </a:xfrm>
          <a:prstGeom prst="rect">
            <a:avLst/>
          </a:prstGeom>
          <a:ln>
            <a:solidFill>
              <a:srgbClr val="1B1464"/>
            </a:solidFill>
          </a:ln>
        </p:spPr>
      </p:pic>
      <p:pic>
        <p:nvPicPr>
          <p:cNvPr id="23" name="Picture 22">
            <a:hlinkClick r:id="rId21"/>
            <a:extLst>
              <a:ext uri="{FF2B5EF4-FFF2-40B4-BE49-F238E27FC236}">
                <a16:creationId xmlns:a16="http://schemas.microsoft.com/office/drawing/2014/main" id="{9ACC2B61-2D16-1928-C200-03CC90220312}"/>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7459223" y="3885376"/>
            <a:ext cx="2219401" cy="1248413"/>
          </a:xfrm>
          <a:prstGeom prst="rect">
            <a:avLst/>
          </a:prstGeom>
          <a:ln>
            <a:solidFill>
              <a:srgbClr val="1B1464"/>
            </a:solidFill>
          </a:ln>
        </p:spPr>
      </p:pic>
      <p:sp>
        <p:nvSpPr>
          <p:cNvPr id="24" name="TextBox 23">
            <a:hlinkClick r:id="rId17"/>
            <a:extLst>
              <a:ext uri="{FF2B5EF4-FFF2-40B4-BE49-F238E27FC236}">
                <a16:creationId xmlns:a16="http://schemas.microsoft.com/office/drawing/2014/main" id="{00A34F25-7BF9-09F4-BBC4-1EBDF185E7AD}"/>
              </a:ext>
            </a:extLst>
          </p:cNvPr>
          <p:cNvSpPr txBox="1"/>
          <p:nvPr/>
        </p:nvSpPr>
        <p:spPr>
          <a:xfrm>
            <a:off x="140562" y="5145096"/>
            <a:ext cx="2229465" cy="400110"/>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Where do ad dollars go when they’re spent with Google?</a:t>
            </a:r>
          </a:p>
        </p:txBody>
      </p:sp>
      <p:sp>
        <p:nvSpPr>
          <p:cNvPr id="26" name="TextBox 25">
            <a:hlinkClick r:id="rId21"/>
            <a:extLst>
              <a:ext uri="{FF2B5EF4-FFF2-40B4-BE49-F238E27FC236}">
                <a16:creationId xmlns:a16="http://schemas.microsoft.com/office/drawing/2014/main" id="{2344FD26-B5BA-7ADB-ECC0-1D3F032E51EE}"/>
              </a:ext>
            </a:extLst>
          </p:cNvPr>
          <p:cNvSpPr txBox="1"/>
          <p:nvPr/>
        </p:nvSpPr>
        <p:spPr>
          <a:xfrm>
            <a:off x="7459223" y="5145096"/>
            <a:ext cx="2213557" cy="553998"/>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How much do Super Bowl ads drive consumer action, </a:t>
            </a:r>
            <a:br>
              <a:rPr lang="en-US" sz="1000" b="1">
                <a:solidFill>
                  <a:srgbClr val="ED3C8D"/>
                </a:solidFill>
                <a:latin typeface="Arial" panose="020B0604020202020204" pitchFamily="34" charset="0"/>
                <a:cs typeface="Arial" panose="020B0604020202020204" pitchFamily="34" charset="0"/>
              </a:rPr>
            </a:br>
            <a:r>
              <a:rPr lang="en-US" sz="1000" b="1">
                <a:solidFill>
                  <a:srgbClr val="ED3C8D"/>
                </a:solidFill>
                <a:latin typeface="Arial" panose="020B0604020202020204" pitchFamily="34" charset="0"/>
                <a:cs typeface="Arial" panose="020B0604020202020204" pitchFamily="34" charset="0"/>
              </a:rPr>
              <a:t>like search?</a:t>
            </a:r>
          </a:p>
        </p:txBody>
      </p:sp>
      <p:pic>
        <p:nvPicPr>
          <p:cNvPr id="25" name="Picture 24">
            <a:hlinkClick r:id="rId6"/>
            <a:extLst>
              <a:ext uri="{FF2B5EF4-FFF2-40B4-BE49-F238E27FC236}">
                <a16:creationId xmlns:a16="http://schemas.microsoft.com/office/drawing/2014/main" id="{BFB7C251-9FB7-499E-DAA4-CB3853E58184}"/>
              </a:ext>
            </a:extLst>
          </p:cNvPr>
          <p:cNvPicPr>
            <a:picLocks noChangeAspect="1"/>
          </p:cNvPicPr>
          <p:nvPr/>
        </p:nvPicPr>
        <p:blipFill>
          <a:blip r:embed="rId23"/>
          <a:stretch>
            <a:fillRect/>
          </a:stretch>
        </p:blipFill>
        <p:spPr>
          <a:xfrm>
            <a:off x="7417494" y="1678335"/>
            <a:ext cx="2241028" cy="1260578"/>
          </a:xfrm>
          <a:prstGeom prst="rect">
            <a:avLst/>
          </a:prstGeom>
          <a:ln>
            <a:solidFill>
              <a:srgbClr val="1B1464"/>
            </a:solidFill>
          </a:ln>
        </p:spPr>
      </p:pic>
      <p:sp>
        <p:nvSpPr>
          <p:cNvPr id="31" name="TextBox 30">
            <a:hlinkClick r:id="rId19"/>
            <a:extLst>
              <a:ext uri="{FF2B5EF4-FFF2-40B4-BE49-F238E27FC236}">
                <a16:creationId xmlns:a16="http://schemas.microsoft.com/office/drawing/2014/main" id="{820887BC-5794-BEBA-05B4-FEA07D2C2DC7}"/>
              </a:ext>
            </a:extLst>
          </p:cNvPr>
          <p:cNvSpPr txBox="1"/>
          <p:nvPr/>
        </p:nvSpPr>
        <p:spPr>
          <a:xfrm>
            <a:off x="4967066" y="5136121"/>
            <a:ext cx="2248812" cy="492443"/>
          </a:xfrm>
          <a:prstGeom prst="rect">
            <a:avLst/>
          </a:prstGeom>
          <a:noFill/>
        </p:spPr>
        <p:txBody>
          <a:bodyPr wrap="square" rtlCol="0">
            <a:spAutoFit/>
          </a:bodyPr>
          <a:lstStyle/>
          <a:p>
            <a:pPr lvl="0" algn="ctr">
              <a:defRPr/>
            </a:pPr>
            <a:r>
              <a:rPr lang="en-US" sz="1000" b="1">
                <a:solidFill>
                  <a:srgbClr val="ED3C8D"/>
                </a:solidFill>
                <a:latin typeface="Arial" panose="020B0604020202020204" pitchFamily="34" charset="0"/>
                <a:cs typeface="Arial" panose="020B0604020202020204" pitchFamily="34" charset="0"/>
              </a:rPr>
              <a:t>What Is…AI Fluency?</a:t>
            </a:r>
          </a:p>
          <a:p>
            <a:pPr lvl="0" algn="ctr">
              <a:defRPr/>
            </a:pPr>
            <a:r>
              <a:rPr lang="en-US" sz="800">
                <a:solidFill>
                  <a:srgbClr val="201A62"/>
                </a:solidFill>
                <a:latin typeface="Arial" panose="020B0604020202020204" pitchFamily="34" charset="0"/>
                <a:cs typeface="Arial" panose="020B0604020202020204" pitchFamily="34" charset="0"/>
              </a:rPr>
              <a:t>A foundational guide to key terms </a:t>
            </a:r>
            <a:br>
              <a:rPr lang="en-US" sz="800">
                <a:solidFill>
                  <a:srgbClr val="201A62"/>
                </a:solidFill>
                <a:latin typeface="Arial" panose="020B0604020202020204" pitchFamily="34" charset="0"/>
                <a:cs typeface="Arial" panose="020B0604020202020204" pitchFamily="34" charset="0"/>
              </a:rPr>
            </a:br>
            <a:r>
              <a:rPr lang="en-US" sz="800">
                <a:solidFill>
                  <a:srgbClr val="201A62"/>
                </a:solidFill>
                <a:latin typeface="Arial" panose="020B0604020202020204" pitchFamily="34" charset="0"/>
                <a:cs typeface="Arial" panose="020B0604020202020204" pitchFamily="34" charset="0"/>
              </a:rPr>
              <a:t>and concepts</a:t>
            </a:r>
          </a:p>
        </p:txBody>
      </p:sp>
    </p:spTree>
    <p:extLst>
      <p:ext uri="{BB962C8B-B14F-4D97-AF65-F5344CB8AC3E}">
        <p14:creationId xmlns:p14="http://schemas.microsoft.com/office/powerpoint/2010/main" val="389321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D9B4-4A67-A862-D883-9C9C47DDFE0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51E6833E-E685-7A58-C23C-AF67095F7D5C}"/>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TextBox 26">
            <a:hlinkClick r:id="rId3"/>
            <a:extLst>
              <a:ext uri="{FF2B5EF4-FFF2-40B4-BE49-F238E27FC236}">
                <a16:creationId xmlns:a16="http://schemas.microsoft.com/office/drawing/2014/main" id="{F1682DA3-7AF0-4217-0C54-0B72D3B236CD}"/>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31" name="Picture 30">
            <a:hlinkClick r:id="rId3"/>
            <a:extLst>
              <a:ext uri="{FF2B5EF4-FFF2-40B4-BE49-F238E27FC236}">
                <a16:creationId xmlns:a16="http://schemas.microsoft.com/office/drawing/2014/main" id="{101B1A5D-395A-70A9-4F65-D992F06A68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22799" y="71788"/>
            <a:ext cx="1916220" cy="1079982"/>
          </a:xfrm>
          <a:prstGeom prst="rect">
            <a:avLst/>
          </a:prstGeom>
          <a:ln>
            <a:solidFill>
              <a:srgbClr val="1B1464"/>
            </a:solidFill>
          </a:ln>
        </p:spPr>
      </p:pic>
      <p:sp>
        <p:nvSpPr>
          <p:cNvPr id="20" name="Rectangle 19">
            <a:extLst>
              <a:ext uri="{FF2B5EF4-FFF2-40B4-BE49-F238E27FC236}">
                <a16:creationId xmlns:a16="http://schemas.microsoft.com/office/drawing/2014/main" id="{4668E533-5D9F-A381-AC4F-07A195B127BF}"/>
              </a:ext>
            </a:extLst>
          </p:cNvPr>
          <p:cNvSpPr/>
          <p:nvPr/>
        </p:nvSpPr>
        <p:spPr>
          <a:xfrm>
            <a:off x="52980" y="260218"/>
            <a:ext cx="10299709" cy="892552"/>
          </a:xfrm>
          <a:prstGeom prst="rect">
            <a:avLst/>
          </a:prstGeom>
        </p:spPr>
        <p:txBody>
          <a:bodyPr wrap="square">
            <a:spAutoFit/>
          </a:bodyPr>
          <a:lstStyle/>
          <a:p>
            <a:pPr lvl="0">
              <a:defRPr/>
            </a:pPr>
            <a:r>
              <a:rPr lang="en-US" sz="2600" b="1">
                <a:solidFill>
                  <a:srgbClr val="ED3C8D"/>
                </a:solidFill>
                <a:latin typeface="Arial" panose="020B0604020202020204" pitchFamily="34" charset="0"/>
                <a:cs typeface="Arial" panose="020B0604020202020204" pitchFamily="34" charset="0"/>
              </a:rPr>
              <a:t>CTV Viewer Attention: </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Premium Video Platforms keep viewers engaged with their ‘eyes on screen’ for longer than YouTube</a:t>
            </a:r>
          </a:p>
        </p:txBody>
      </p:sp>
      <p:sp>
        <p:nvSpPr>
          <p:cNvPr id="6" name="Rectangle 5">
            <a:extLst>
              <a:ext uri="{FF2B5EF4-FFF2-40B4-BE49-F238E27FC236}">
                <a16:creationId xmlns:a16="http://schemas.microsoft.com/office/drawing/2014/main" id="{46E8B473-83C5-5737-6556-CC75E3EFB1FD}"/>
              </a:ext>
            </a:extLst>
          </p:cNvPr>
          <p:cNvSpPr/>
          <p:nvPr/>
        </p:nvSpPr>
        <p:spPr>
          <a:xfrm>
            <a:off x="746341" y="2164838"/>
            <a:ext cx="3210535" cy="3873929"/>
          </a:xfrm>
          <a:prstGeom prst="rect">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364D371-86F8-F78F-2CA0-6EAA76BC089A}"/>
              </a:ext>
            </a:extLst>
          </p:cNvPr>
          <p:cNvSpPr txBox="1"/>
          <p:nvPr/>
        </p:nvSpPr>
        <p:spPr>
          <a:xfrm>
            <a:off x="746340" y="4663967"/>
            <a:ext cx="32105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more likely to be </a:t>
            </a:r>
            <a:r>
              <a:rPr kumimoji="0" lang="en-US"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 the</a:t>
            </a:r>
            <a:br>
              <a:rPr kumimoji="0" lang="en-US"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room when the TV is on</a:t>
            </a:r>
          </a:p>
        </p:txBody>
      </p:sp>
      <p:sp>
        <p:nvSpPr>
          <p:cNvPr id="10" name="TextBox 9">
            <a:extLst>
              <a:ext uri="{FF2B5EF4-FFF2-40B4-BE49-F238E27FC236}">
                <a16:creationId xmlns:a16="http://schemas.microsoft.com/office/drawing/2014/main" id="{8E3A8857-ABDC-EF04-A564-C07CBB0995F9}"/>
              </a:ext>
            </a:extLst>
          </p:cNvPr>
          <p:cNvSpPr txBox="1"/>
          <p:nvPr/>
        </p:nvSpPr>
        <p:spPr>
          <a:xfrm>
            <a:off x="899881" y="3553994"/>
            <a:ext cx="290345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Arial" panose="020B0604020202020204" pitchFamily="34" charset="0"/>
              </a:rPr>
              <a:t>+5%</a:t>
            </a:r>
            <a:r>
              <a:rPr kumimoji="0" lang="en-US" sz="3600" b="0" i="0" u="none" strike="noStrike" kern="1200" cap="none" spc="0" normalizeH="0" baseline="0" noProof="0">
                <a:ln>
                  <a:noFill/>
                </a:ln>
                <a:solidFill>
                  <a:srgbClr val="00C4F6"/>
                </a:solidFill>
                <a:effectLst/>
                <a:uLnTx/>
                <a:uFillTx/>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66CF5FDC-BBAE-1719-096C-22779C40AE44}"/>
              </a:ext>
            </a:extLst>
          </p:cNvPr>
          <p:cNvSpPr/>
          <p:nvPr/>
        </p:nvSpPr>
        <p:spPr>
          <a:xfrm>
            <a:off x="4490733" y="2164187"/>
            <a:ext cx="3210535" cy="3873929"/>
          </a:xfrm>
          <a:prstGeom prst="rect">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3C18B23-1DF6-B819-77DE-D9423AFE5B4F}"/>
              </a:ext>
            </a:extLst>
          </p:cNvPr>
          <p:cNvSpPr txBox="1"/>
          <p:nvPr/>
        </p:nvSpPr>
        <p:spPr>
          <a:xfrm>
            <a:off x="4490732" y="4663967"/>
            <a:ext cx="321053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more likely to </a:t>
            </a:r>
            <a:r>
              <a:rPr kumimoji="0" lang="en-US"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have their eyes on screen</a:t>
            </a:r>
            <a:endParaRPr kumimoji="0" lang="en-US"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75CE56E-5888-8F07-2948-2996DD86C9FC}"/>
              </a:ext>
            </a:extLst>
          </p:cNvPr>
          <p:cNvSpPr txBox="1"/>
          <p:nvPr/>
        </p:nvSpPr>
        <p:spPr>
          <a:xfrm>
            <a:off x="4643798" y="3553994"/>
            <a:ext cx="290440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Arial" panose="020B0604020202020204" pitchFamily="34" charset="0"/>
              </a:rPr>
              <a:t>+14%</a:t>
            </a:r>
          </a:p>
        </p:txBody>
      </p:sp>
      <p:sp>
        <p:nvSpPr>
          <p:cNvPr id="18" name="Rectangle 17">
            <a:extLst>
              <a:ext uri="{FF2B5EF4-FFF2-40B4-BE49-F238E27FC236}">
                <a16:creationId xmlns:a16="http://schemas.microsoft.com/office/drawing/2014/main" id="{7E5A1B56-D2C9-2BED-616A-355F2557257F}"/>
              </a:ext>
            </a:extLst>
          </p:cNvPr>
          <p:cNvSpPr/>
          <p:nvPr/>
        </p:nvSpPr>
        <p:spPr>
          <a:xfrm>
            <a:off x="8235125" y="2164187"/>
            <a:ext cx="3210535" cy="3873929"/>
          </a:xfrm>
          <a:prstGeom prst="rect">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FD0D74D-3397-8A3E-19C3-FDE6C8679A83}"/>
              </a:ext>
            </a:extLst>
          </p:cNvPr>
          <p:cNvSpPr txBox="1"/>
          <p:nvPr/>
        </p:nvSpPr>
        <p:spPr>
          <a:xfrm>
            <a:off x="8554445" y="4663967"/>
            <a:ext cx="2737675" cy="646331"/>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600">
                <a:solidFill>
                  <a:srgbClr val="1B1464"/>
                </a:solidFill>
                <a:latin typeface="Helvetica" panose="020B0403020202020204" pitchFamily="34" charset="0"/>
              </a:defRPr>
            </a:lvl1pPr>
          </a:lstStyle>
          <a:p>
            <a:r>
              <a:rPr lang="en-US" sz="1800">
                <a:latin typeface="Arial" panose="020B0604020202020204" pitchFamily="34" charset="0"/>
                <a:cs typeface="Arial" panose="020B0604020202020204" pitchFamily="34" charset="0"/>
              </a:rPr>
              <a:t>more likely to </a:t>
            </a:r>
            <a:r>
              <a:rPr lang="en-US" sz="1800" b="1">
                <a:latin typeface="Arial" panose="020B0604020202020204" pitchFamily="34" charset="0"/>
                <a:cs typeface="Arial" panose="020B0604020202020204" pitchFamily="34" charset="0"/>
              </a:rPr>
              <a:t>keep</a:t>
            </a:r>
            <a:br>
              <a:rPr lang="en-US" sz="1800" b="1">
                <a:latin typeface="Arial" panose="020B0604020202020204" pitchFamily="34" charset="0"/>
                <a:cs typeface="Arial" panose="020B0604020202020204" pitchFamily="34" charset="0"/>
              </a:rPr>
            </a:br>
            <a:r>
              <a:rPr lang="en-US" sz="1800" b="1">
                <a:latin typeface="Arial" panose="020B0604020202020204" pitchFamily="34" charset="0"/>
                <a:cs typeface="Arial" panose="020B0604020202020204" pitchFamily="34" charset="0"/>
              </a:rPr>
              <a:t>their eyes on screen</a:t>
            </a:r>
          </a:p>
        </p:txBody>
      </p:sp>
      <p:sp>
        <p:nvSpPr>
          <p:cNvPr id="30" name="TextBox 29">
            <a:extLst>
              <a:ext uri="{FF2B5EF4-FFF2-40B4-BE49-F238E27FC236}">
                <a16:creationId xmlns:a16="http://schemas.microsoft.com/office/drawing/2014/main" id="{6A52AB4C-3FDF-55B7-544F-A7466E02F455}"/>
              </a:ext>
            </a:extLst>
          </p:cNvPr>
          <p:cNvSpPr txBox="1"/>
          <p:nvPr/>
        </p:nvSpPr>
        <p:spPr>
          <a:xfrm>
            <a:off x="8388665" y="3553994"/>
            <a:ext cx="290345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4F6"/>
                </a:solidFill>
                <a:effectLst/>
                <a:uLnTx/>
                <a:uFillTx/>
                <a:latin typeface="Arial" panose="020B0604020202020204" pitchFamily="34" charset="0"/>
                <a:ea typeface="Open Sans" panose="020B0606030504020204" pitchFamily="34" charset="0"/>
                <a:cs typeface="Arial" panose="020B0604020202020204" pitchFamily="34" charset="0"/>
              </a:rPr>
              <a:t>+18%</a:t>
            </a:r>
            <a:r>
              <a:rPr kumimoji="0" lang="en-US" sz="4400" b="0" i="0" u="none" strike="noStrike" kern="1200" cap="none" spc="0" normalizeH="0" baseline="0" noProof="0">
                <a:ln>
                  <a:noFill/>
                </a:ln>
                <a:solidFill>
                  <a:srgbClr val="00C4F6"/>
                </a:solidFill>
                <a:effectLst/>
                <a:uLnTx/>
                <a:uFillTx/>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5AD4E0D-27D7-874C-A7C7-14FE110C0DC7}"/>
              </a:ext>
            </a:extLst>
          </p:cNvPr>
          <p:cNvSpPr txBox="1"/>
          <p:nvPr/>
        </p:nvSpPr>
        <p:spPr>
          <a:xfrm>
            <a:off x="-2922" y="1757719"/>
            <a:ext cx="12192000" cy="338554"/>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Average Premium Video Platform Lift vs YouTube on CTV</a:t>
            </a:r>
            <a:endParaRPr lang="en-US" sz="1600" b="1" u="sng">
              <a:solidFill>
                <a:srgbClr val="1B1464"/>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13FFCF9-0E65-AE0B-8190-CBF8FAD6DE6B}"/>
              </a:ext>
            </a:extLst>
          </p:cNvPr>
          <p:cNvSpPr txBox="1"/>
          <p:nvPr/>
        </p:nvSpPr>
        <p:spPr>
          <a:xfrm>
            <a:off x="524076" y="5683453"/>
            <a:ext cx="3453161"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a:solidFill>
                  <a:srgbClr val="00C4F6"/>
                </a:solidFill>
                <a:latin typeface="Arial" panose="020B0604020202020204" pitchFamily="34" charset="0"/>
                <a:cs typeface="Arial" panose="020B0604020202020204" pitchFamily="34" charset="0"/>
              </a:rPr>
              <a:t>Max PVP </a:t>
            </a:r>
            <a:r>
              <a:rPr lang="en-US" b="1">
                <a:solidFill>
                  <a:srgbClr val="ED3C8D"/>
                </a:solidFill>
                <a:latin typeface="Arial" panose="020B0604020202020204" pitchFamily="34" charset="0"/>
                <a:cs typeface="Arial" panose="020B0604020202020204" pitchFamily="34" charset="0"/>
              </a:rPr>
              <a:t>vs YT</a:t>
            </a:r>
            <a:r>
              <a:rPr lang="en-US" b="1">
                <a:solidFill>
                  <a:srgbClr val="1B1464"/>
                </a:solidFill>
                <a:latin typeface="Arial" panose="020B0604020202020204" pitchFamily="34" charset="0"/>
                <a:cs typeface="Arial" panose="020B0604020202020204" pitchFamily="34" charset="0"/>
              </a:rPr>
              <a:t> : </a:t>
            </a:r>
            <a:r>
              <a:rPr lang="en-US" b="1">
                <a:solidFill>
                  <a:srgbClr val="00C4F6"/>
                </a:solidFill>
                <a:latin typeface="Arial" panose="020B0604020202020204" pitchFamily="34" charset="0"/>
                <a:cs typeface="Arial" panose="020B0604020202020204" pitchFamily="34" charset="0"/>
              </a:rPr>
              <a:t>+20%</a:t>
            </a:r>
          </a:p>
        </p:txBody>
      </p:sp>
      <p:sp>
        <p:nvSpPr>
          <p:cNvPr id="3" name="TextBox 2">
            <a:extLst>
              <a:ext uri="{FF2B5EF4-FFF2-40B4-BE49-F238E27FC236}">
                <a16:creationId xmlns:a16="http://schemas.microsoft.com/office/drawing/2014/main" id="{185B288A-12BA-80D6-2FF2-E6B282EB18A3}"/>
              </a:ext>
            </a:extLst>
          </p:cNvPr>
          <p:cNvSpPr txBox="1"/>
          <p:nvPr/>
        </p:nvSpPr>
        <p:spPr>
          <a:xfrm>
            <a:off x="4511094" y="5685243"/>
            <a:ext cx="3431014"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a:solidFill>
                  <a:srgbClr val="00C4F6"/>
                </a:solidFill>
                <a:latin typeface="Arial" panose="020B0604020202020204" pitchFamily="34" charset="0"/>
                <a:cs typeface="Arial" panose="020B0604020202020204" pitchFamily="34" charset="0"/>
              </a:rPr>
              <a:t>Max PVP</a:t>
            </a:r>
            <a:r>
              <a:rPr lang="en-US" b="1">
                <a:solidFill>
                  <a:srgbClr val="1B1464"/>
                </a:solidFill>
                <a:latin typeface="Arial" panose="020B0604020202020204" pitchFamily="34" charset="0"/>
                <a:cs typeface="Arial" panose="020B0604020202020204" pitchFamily="34" charset="0"/>
              </a:rPr>
              <a:t> </a:t>
            </a:r>
            <a:r>
              <a:rPr lang="en-US" b="1">
                <a:solidFill>
                  <a:srgbClr val="ED3C8D"/>
                </a:solidFill>
                <a:latin typeface="Arial" panose="020B0604020202020204" pitchFamily="34" charset="0"/>
                <a:cs typeface="Arial" panose="020B0604020202020204" pitchFamily="34" charset="0"/>
              </a:rPr>
              <a:t>vs YT </a:t>
            </a:r>
            <a:r>
              <a:rPr lang="en-US" b="1">
                <a:solidFill>
                  <a:srgbClr val="1B1464"/>
                </a:solidFill>
                <a:latin typeface="Arial" panose="020B0604020202020204" pitchFamily="34" charset="0"/>
                <a:cs typeface="Arial" panose="020B0604020202020204" pitchFamily="34" charset="0"/>
              </a:rPr>
              <a:t>: </a:t>
            </a:r>
            <a:r>
              <a:rPr lang="en-US" b="1">
                <a:solidFill>
                  <a:srgbClr val="00C4F6"/>
                </a:solidFill>
                <a:latin typeface="Arial" panose="020B0604020202020204" pitchFamily="34" charset="0"/>
                <a:cs typeface="Arial" panose="020B0604020202020204" pitchFamily="34" charset="0"/>
              </a:rPr>
              <a:t>+33%</a:t>
            </a:r>
          </a:p>
        </p:txBody>
      </p:sp>
      <p:sp>
        <p:nvSpPr>
          <p:cNvPr id="8" name="TextBox 7">
            <a:extLst>
              <a:ext uri="{FF2B5EF4-FFF2-40B4-BE49-F238E27FC236}">
                <a16:creationId xmlns:a16="http://schemas.microsoft.com/office/drawing/2014/main" id="{9B7E1532-1D6B-3CCB-420B-1CB09C42369F}"/>
              </a:ext>
            </a:extLst>
          </p:cNvPr>
          <p:cNvSpPr txBox="1"/>
          <p:nvPr/>
        </p:nvSpPr>
        <p:spPr>
          <a:xfrm>
            <a:off x="8236910" y="5683453"/>
            <a:ext cx="3431014" cy="369332"/>
          </a:xfrm>
          <a:prstGeom prst="rect">
            <a:avLst/>
          </a:prstGeom>
          <a:noFill/>
        </p:spPr>
        <p:txBody>
          <a:bodyPr wrap="square" rtlCol="0">
            <a:spAutoFit/>
          </a:bodyPr>
          <a:lstStyle/>
          <a:p>
            <a:pPr algn="ctr"/>
            <a:r>
              <a:rPr lang="en-US" b="1">
                <a:solidFill>
                  <a:srgbClr val="1B1464"/>
                </a:solidFill>
                <a:latin typeface="Arial" panose="020B0604020202020204" pitchFamily="34" charset="0"/>
                <a:cs typeface="Arial" panose="020B0604020202020204" pitchFamily="34" charset="0"/>
              </a:rPr>
              <a:t>*</a:t>
            </a:r>
            <a:r>
              <a:rPr lang="en-US" b="1">
                <a:solidFill>
                  <a:srgbClr val="00C4F6"/>
                </a:solidFill>
                <a:latin typeface="Arial" panose="020B0604020202020204" pitchFamily="34" charset="0"/>
                <a:cs typeface="Arial" panose="020B0604020202020204" pitchFamily="34" charset="0"/>
              </a:rPr>
              <a:t>Max PVP </a:t>
            </a:r>
            <a:r>
              <a:rPr lang="en-US" b="1">
                <a:solidFill>
                  <a:srgbClr val="ED3C8D"/>
                </a:solidFill>
                <a:latin typeface="Arial" panose="020B0604020202020204" pitchFamily="34" charset="0"/>
                <a:cs typeface="Arial" panose="020B0604020202020204" pitchFamily="34" charset="0"/>
              </a:rPr>
              <a:t>vs YT </a:t>
            </a:r>
            <a:r>
              <a:rPr lang="en-US" b="1">
                <a:solidFill>
                  <a:srgbClr val="1B1464"/>
                </a:solidFill>
                <a:latin typeface="Arial" panose="020B0604020202020204" pitchFamily="34" charset="0"/>
                <a:cs typeface="Arial" panose="020B0604020202020204" pitchFamily="34" charset="0"/>
              </a:rPr>
              <a:t>: </a:t>
            </a:r>
            <a:r>
              <a:rPr lang="en-US" b="1">
                <a:solidFill>
                  <a:srgbClr val="00C4F6"/>
                </a:solidFill>
                <a:latin typeface="Arial" panose="020B0604020202020204" pitchFamily="34" charset="0"/>
                <a:cs typeface="Arial" panose="020B0604020202020204" pitchFamily="34" charset="0"/>
              </a:rPr>
              <a:t>+88%</a:t>
            </a:r>
          </a:p>
        </p:txBody>
      </p:sp>
      <p:sp>
        <p:nvSpPr>
          <p:cNvPr id="11" name="TextBox 10">
            <a:extLst>
              <a:ext uri="{FF2B5EF4-FFF2-40B4-BE49-F238E27FC236}">
                <a16:creationId xmlns:a16="http://schemas.microsoft.com/office/drawing/2014/main" id="{EC35FC48-9FB9-4B8E-2DA4-C4EF6DFC0891}"/>
              </a:ext>
            </a:extLst>
          </p:cNvPr>
          <p:cNvSpPr txBox="1"/>
          <p:nvPr/>
        </p:nvSpPr>
        <p:spPr>
          <a:xfrm>
            <a:off x="483207" y="6223742"/>
            <a:ext cx="11579253" cy="338554"/>
          </a:xfrm>
          <a:prstGeom prst="rect">
            <a:avLst/>
          </a:prstGeom>
          <a:noFill/>
        </p:spPr>
        <p:txBody>
          <a:bodyPr wrap="square" rtlCol="0">
            <a:spAutoFit/>
          </a:bodyPr>
          <a:lstStyle/>
          <a:p>
            <a:r>
              <a:rPr lang="en-US" sz="800">
                <a:solidFill>
                  <a:srgbClr val="1B1464"/>
                </a:solidFill>
                <a:latin typeface="Arial" panose="020B0604020202020204" pitchFamily="34" charset="0"/>
                <a:cs typeface="Arial" panose="020B0604020202020204" pitchFamily="34" charset="0"/>
              </a:rPr>
              <a:t>Source: VAB + </a:t>
            </a:r>
            <a:r>
              <a:rPr lang="en-US" sz="800" err="1">
                <a:solidFill>
                  <a:srgbClr val="1B1464"/>
                </a:solidFill>
                <a:latin typeface="Arial" panose="020B0604020202020204" pitchFamily="34" charset="0"/>
                <a:cs typeface="Arial" panose="020B0604020202020204" pitchFamily="34" charset="0"/>
              </a:rPr>
              <a:t>TVision</a:t>
            </a:r>
            <a:r>
              <a:rPr lang="en-US" sz="800">
                <a:solidFill>
                  <a:srgbClr val="1B1464"/>
                </a:solidFill>
                <a:latin typeface="Arial" panose="020B0604020202020204" pitchFamily="34" charset="0"/>
                <a:cs typeface="Arial" panose="020B0604020202020204" pitchFamily="34" charset="0"/>
              </a:rPr>
              <a:t> Custom Study. July 2024 – June 2025. P2+. Premium Video Platforms represent an average of the 21 Premium Video Platforms. Weighted based on duration of session. | *PVP refers to Premium Video Platforms. Max PVP means the Premium Video Platform with the highest index.</a:t>
            </a:r>
          </a:p>
        </p:txBody>
      </p:sp>
      <p:cxnSp>
        <p:nvCxnSpPr>
          <p:cNvPr id="17" name="Straight Connector 16">
            <a:extLst>
              <a:ext uri="{FF2B5EF4-FFF2-40B4-BE49-F238E27FC236}">
                <a16:creationId xmlns:a16="http://schemas.microsoft.com/office/drawing/2014/main" id="{976AE5D4-C21E-BFC8-FA9C-2D3F621A3D19}"/>
              </a:ext>
            </a:extLst>
          </p:cNvPr>
          <p:cNvCxnSpPr/>
          <p:nvPr/>
        </p:nvCxnSpPr>
        <p:spPr>
          <a:xfrm>
            <a:off x="865763" y="5587297"/>
            <a:ext cx="2937573" cy="0"/>
          </a:xfrm>
          <a:prstGeom prst="line">
            <a:avLst/>
          </a:prstGeom>
          <a:ln>
            <a:solidFill>
              <a:srgbClr val="1B1464"/>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4087E03-7269-8C34-1F1D-AC5D7039B639}"/>
              </a:ext>
            </a:extLst>
          </p:cNvPr>
          <p:cNvCxnSpPr/>
          <p:nvPr/>
        </p:nvCxnSpPr>
        <p:spPr>
          <a:xfrm>
            <a:off x="4610629" y="5587297"/>
            <a:ext cx="2937573" cy="0"/>
          </a:xfrm>
          <a:prstGeom prst="line">
            <a:avLst/>
          </a:prstGeom>
          <a:ln>
            <a:solidFill>
              <a:srgbClr val="1B1464"/>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E8FC9C5-0639-21A6-07BE-9EF277A03F47}"/>
              </a:ext>
            </a:extLst>
          </p:cNvPr>
          <p:cNvCxnSpPr/>
          <p:nvPr/>
        </p:nvCxnSpPr>
        <p:spPr>
          <a:xfrm>
            <a:off x="8371604" y="5577123"/>
            <a:ext cx="2937573" cy="0"/>
          </a:xfrm>
          <a:prstGeom prst="line">
            <a:avLst/>
          </a:prstGeom>
          <a:ln>
            <a:solidFill>
              <a:srgbClr val="1B1464"/>
            </a:solidFill>
            <a:prstDash val="sysDash"/>
          </a:ln>
        </p:spPr>
        <p:style>
          <a:lnRef idx="2">
            <a:schemeClr val="accent1"/>
          </a:lnRef>
          <a:fillRef idx="0">
            <a:schemeClr val="accent1"/>
          </a:fillRef>
          <a:effectRef idx="1">
            <a:schemeClr val="accent1"/>
          </a:effectRef>
          <a:fontRef idx="minor">
            <a:schemeClr val="tx1"/>
          </a:fontRef>
        </p:style>
      </p:cxnSp>
      <p:pic>
        <p:nvPicPr>
          <p:cNvPr id="4" name="Graphic 3" descr="Monitor with solid fill">
            <a:extLst>
              <a:ext uri="{FF2B5EF4-FFF2-40B4-BE49-F238E27FC236}">
                <a16:creationId xmlns:a16="http://schemas.microsoft.com/office/drawing/2014/main" id="{96BAE2D6-C9ED-500A-0099-50A159DE89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8257" y="2057991"/>
            <a:ext cx="1459509" cy="1459509"/>
          </a:xfrm>
          <a:prstGeom prst="rect">
            <a:avLst/>
          </a:prstGeom>
        </p:spPr>
      </p:pic>
      <p:pic>
        <p:nvPicPr>
          <p:cNvPr id="5" name="Graphic 4" descr="User with solid fill">
            <a:extLst>
              <a:ext uri="{FF2B5EF4-FFF2-40B4-BE49-F238E27FC236}">
                <a16:creationId xmlns:a16="http://schemas.microsoft.com/office/drawing/2014/main" id="{45A2DFD3-1C32-18B1-87FD-3E3732CB5B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9257" y="2503115"/>
            <a:ext cx="1193760" cy="1193760"/>
          </a:xfrm>
          <a:prstGeom prst="rect">
            <a:avLst/>
          </a:prstGeom>
        </p:spPr>
      </p:pic>
      <p:pic>
        <p:nvPicPr>
          <p:cNvPr id="9" name="Picture 8" descr="A blue eye with a white circle&#10;&#10;AI-generated content may be incorrect.">
            <a:extLst>
              <a:ext uri="{FF2B5EF4-FFF2-40B4-BE49-F238E27FC236}">
                <a16:creationId xmlns:a16="http://schemas.microsoft.com/office/drawing/2014/main" id="{29070F3A-11EB-66A5-D5BC-9584EFC494D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36252" y="2030171"/>
            <a:ext cx="1591338" cy="1591338"/>
          </a:xfrm>
          <a:prstGeom prst="rect">
            <a:avLst/>
          </a:prstGeom>
        </p:spPr>
      </p:pic>
      <p:pic>
        <p:nvPicPr>
          <p:cNvPr id="26" name="Picture 25" descr="A yellow and blue triangle sign&#10;&#10;AI-generated content may be incorrect.">
            <a:extLst>
              <a:ext uri="{FF2B5EF4-FFF2-40B4-BE49-F238E27FC236}">
                <a16:creationId xmlns:a16="http://schemas.microsoft.com/office/drawing/2014/main" id="{BCE62135-65C0-5E7B-D465-C4FEAD65ADE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54597" y="2624612"/>
            <a:ext cx="846418" cy="846418"/>
          </a:xfrm>
          <a:prstGeom prst="rect">
            <a:avLst/>
          </a:prstGeom>
        </p:spPr>
      </p:pic>
      <p:pic>
        <p:nvPicPr>
          <p:cNvPr id="28" name="Picture 27" descr="A blue eye with a white circle&#10;&#10;AI-generated content may be incorrect.">
            <a:extLst>
              <a:ext uri="{FF2B5EF4-FFF2-40B4-BE49-F238E27FC236}">
                <a16:creationId xmlns:a16="http://schemas.microsoft.com/office/drawing/2014/main" id="{7C2F13C6-BAD8-67A3-21EF-5F391094E02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42510" y="2028381"/>
            <a:ext cx="1591338" cy="1591338"/>
          </a:xfrm>
          <a:prstGeom prst="rect">
            <a:avLst/>
          </a:prstGeom>
        </p:spPr>
      </p:pic>
      <p:pic>
        <p:nvPicPr>
          <p:cNvPr id="32" name="Picture 31" descr="A clock and hourglass on a black background&#10;&#10;AI-generated content may be incorrect.">
            <a:extLst>
              <a:ext uri="{FF2B5EF4-FFF2-40B4-BE49-F238E27FC236}">
                <a16:creationId xmlns:a16="http://schemas.microsoft.com/office/drawing/2014/main" id="{FAA494B6-9155-AA61-117C-80F02F3087A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057225" y="2684566"/>
            <a:ext cx="696227" cy="696227"/>
          </a:xfrm>
          <a:prstGeom prst="rect">
            <a:avLst/>
          </a:prstGeom>
        </p:spPr>
      </p:pic>
      <p:pic>
        <p:nvPicPr>
          <p:cNvPr id="33" name="Picture 32">
            <a:extLst>
              <a:ext uri="{FF2B5EF4-FFF2-40B4-BE49-F238E27FC236}">
                <a16:creationId xmlns:a16="http://schemas.microsoft.com/office/drawing/2014/main" id="{F697F5AB-A5CD-0A1C-B475-8C7B4F17CB39}"/>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489956"/>
            <a:ext cx="1389471" cy="443966"/>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A8AE6CA5-7243-D916-D645-DA1A2B43F61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40752" y="1499738"/>
            <a:ext cx="1435417" cy="489478"/>
          </a:xfrm>
          <a:prstGeom prst="rect">
            <a:avLst/>
          </a:prstGeom>
        </p:spPr>
      </p:pic>
      <p:pic>
        <p:nvPicPr>
          <p:cNvPr id="25" name="Picture 24">
            <a:extLst>
              <a:ext uri="{FF2B5EF4-FFF2-40B4-BE49-F238E27FC236}">
                <a16:creationId xmlns:a16="http://schemas.microsoft.com/office/drawing/2014/main" id="{F2FDB8DE-C58C-F36A-D5E7-BA0D9D97B8A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5" name="Slide Number Placeholder 5">
            <a:extLst>
              <a:ext uri="{FF2B5EF4-FFF2-40B4-BE49-F238E27FC236}">
                <a16:creationId xmlns:a16="http://schemas.microsoft.com/office/drawing/2014/main" id="{32537BDF-DA3B-E5AA-5D63-81A20F78C94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5EDC592B-E906-8E23-5268-6D74F481746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268951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6DA2-B309-E85D-6E50-81573AD2AD5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862B1CC-3AF8-87B2-3724-86E6C348471D}"/>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pic>
        <p:nvPicPr>
          <p:cNvPr id="9" name="Picture 8">
            <a:hlinkClick r:id="rId2"/>
            <a:extLst>
              <a:ext uri="{FF2B5EF4-FFF2-40B4-BE49-F238E27FC236}">
                <a16:creationId xmlns:a16="http://schemas.microsoft.com/office/drawing/2014/main" id="{48BDB7B3-86C7-7C1A-B60C-1DA4645179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55985" y="70797"/>
            <a:ext cx="1942542" cy="1092679"/>
          </a:xfrm>
          <a:prstGeom prst="rect">
            <a:avLst/>
          </a:prstGeom>
          <a:ln>
            <a:solidFill>
              <a:srgbClr val="1B1464"/>
            </a:solidFill>
          </a:ln>
        </p:spPr>
      </p:pic>
      <p:sp>
        <p:nvSpPr>
          <p:cNvPr id="1033" name="Rectangle 1032">
            <a:extLst>
              <a:ext uri="{FF2B5EF4-FFF2-40B4-BE49-F238E27FC236}">
                <a16:creationId xmlns:a16="http://schemas.microsoft.com/office/drawing/2014/main" id="{D8725387-34D4-2B88-EC96-A3519BADB01A}"/>
              </a:ext>
            </a:extLst>
          </p:cNvPr>
          <p:cNvSpPr/>
          <p:nvPr/>
        </p:nvSpPr>
        <p:spPr>
          <a:xfrm>
            <a:off x="74330" y="260218"/>
            <a:ext cx="10165039" cy="892552"/>
          </a:xfrm>
          <a:prstGeom prst="rect">
            <a:avLst/>
          </a:prstGeom>
        </p:spPr>
        <p:txBody>
          <a:bodyPr wrap="square">
            <a:spAutoFit/>
          </a:bodyPr>
          <a:lstStyle/>
          <a:p>
            <a:pPr lvl="0">
              <a:defRPr/>
            </a:pPr>
            <a:r>
              <a:rPr lang="en-US" sz="2600" b="1">
                <a:solidFill>
                  <a:srgbClr val="ED3C8D"/>
                </a:solidFill>
                <a:latin typeface="+mj-lt"/>
                <a:cs typeface="Arial" panose="020B0604020202020204" pitchFamily="34" charset="0"/>
              </a:rPr>
              <a:t>Trusted News Sources: </a:t>
            </a:r>
            <a:r>
              <a:rPr kumimoji="0" lang="en-US" sz="2600" b="1" i="0" u="none" strike="noStrike" kern="1200" cap="none" spc="0" normalizeH="0" baseline="0" noProof="0">
                <a:ln>
                  <a:noFill/>
                </a:ln>
                <a:solidFill>
                  <a:srgbClr val="1B1464"/>
                </a:solidFill>
                <a:effectLst/>
                <a:uLnTx/>
                <a:uFillTx/>
                <a:latin typeface="+mj-lt"/>
              </a:rPr>
              <a:t>Americans overwhelmingly trust TV news over any other digital media source like social or AI</a:t>
            </a:r>
          </a:p>
        </p:txBody>
      </p:sp>
      <p:sp>
        <p:nvSpPr>
          <p:cNvPr id="10" name="TextBox 9">
            <a:extLst>
              <a:ext uri="{FF2B5EF4-FFF2-40B4-BE49-F238E27FC236}">
                <a16:creationId xmlns:a16="http://schemas.microsoft.com/office/drawing/2014/main" id="{0C4FCEDB-444E-66C3-5AF7-523A07D37051}"/>
              </a:ext>
            </a:extLst>
          </p:cNvPr>
          <p:cNvSpPr txBox="1"/>
          <p:nvPr/>
        </p:nvSpPr>
        <p:spPr>
          <a:xfrm>
            <a:off x="456264" y="6199450"/>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mj-lt"/>
                <a:ea typeface="+mn-ea"/>
                <a:cs typeface="Helvetica" panose="020B0604020202020204" pitchFamily="34" charset="0"/>
              </a:rPr>
              <a:t>Source: Dynata, Media Consumption and Political Sentiment survey, fielded December 2025 (n=2,319). Survey base: A18+ U.S. respondents. Q11. Please rank your level of trust with information from the following sources. Based on respondents who ranked media #1 = ‘I trust this source the most’. Base = All News Respondents (n=1,276). Voter respondents (n=988), Non-Voter respondents (n=226), Republican respondents (n=413), Democrat respondents (n=389), Independent respondents (n=309). </a:t>
            </a:r>
          </a:p>
        </p:txBody>
      </p:sp>
      <p:sp>
        <p:nvSpPr>
          <p:cNvPr id="2" name="TextBox 1">
            <a:extLst>
              <a:ext uri="{FF2B5EF4-FFF2-40B4-BE49-F238E27FC236}">
                <a16:creationId xmlns:a16="http://schemas.microsoft.com/office/drawing/2014/main" id="{5763F8AC-70E9-3532-1741-7B6EB637A347}"/>
              </a:ext>
            </a:extLst>
          </p:cNvPr>
          <p:cNvSpPr txBox="1"/>
          <p:nvPr/>
        </p:nvSpPr>
        <p:spPr>
          <a:xfrm>
            <a:off x="1012073" y="1860358"/>
            <a:ext cx="10435698" cy="3366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1" i="0" u="sng" strike="noStrike" kern="100" cap="none" spc="0" normalizeH="0" baseline="0" noProof="0">
                <a:ln>
                  <a:noFill/>
                </a:ln>
                <a:solidFill>
                  <a:srgbClr val="1B1464"/>
                </a:solidFill>
                <a:effectLst/>
                <a:uLnTx/>
                <a:uFillTx/>
                <a:latin typeface="+mj-lt"/>
                <a:ea typeface="Aptos" panose="020B0004020202020204" pitchFamily="34" charset="0"/>
                <a:cs typeface="Arial" panose="020B0604020202020204" pitchFamily="34" charset="0"/>
              </a:rPr>
              <a:t>% of respondents who trust the following media sources the most</a:t>
            </a:r>
            <a:endParaRPr kumimoji="0" lang="en-US" sz="1400" b="0" i="0" u="sng" strike="noStrike" kern="100" cap="none" spc="0" normalizeH="0" baseline="0" noProof="0">
              <a:ln>
                <a:noFill/>
              </a:ln>
              <a:solidFill>
                <a:srgbClr val="1B1464"/>
              </a:solidFill>
              <a:effectLst/>
              <a:uLnTx/>
              <a:uFillTx/>
              <a:latin typeface="+mj-lt"/>
              <a:ea typeface="Aptos" panose="020B00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1BDFA966-79F7-9922-FCFE-00E31BFC602F}"/>
              </a:ext>
            </a:extLst>
          </p:cNvPr>
          <p:cNvGraphicFramePr/>
          <p:nvPr>
            <p:extLst>
              <p:ext uri="{D42A27DB-BD31-4B8C-83A1-F6EECF244321}">
                <p14:modId xmlns:p14="http://schemas.microsoft.com/office/powerpoint/2010/main" val="3143381004"/>
              </p:ext>
            </p:extLst>
          </p:nvPr>
        </p:nvGraphicFramePr>
        <p:xfrm>
          <a:off x="895965" y="2434097"/>
          <a:ext cx="10561320" cy="16075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CA7AD88E-9043-8587-4E20-AC39134BF502}"/>
              </a:ext>
            </a:extLst>
          </p:cNvPr>
          <p:cNvGraphicFramePr/>
          <p:nvPr>
            <p:extLst>
              <p:ext uri="{D42A27DB-BD31-4B8C-83A1-F6EECF244321}">
                <p14:modId xmlns:p14="http://schemas.microsoft.com/office/powerpoint/2010/main" val="4006699523"/>
              </p:ext>
            </p:extLst>
          </p:nvPr>
        </p:nvGraphicFramePr>
        <p:xfrm>
          <a:off x="895965" y="4241561"/>
          <a:ext cx="10561320" cy="1607551"/>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Connector 12">
            <a:extLst>
              <a:ext uri="{FF2B5EF4-FFF2-40B4-BE49-F238E27FC236}">
                <a16:creationId xmlns:a16="http://schemas.microsoft.com/office/drawing/2014/main" id="{41B580D6-CF31-C87D-EBD2-C16628843C84}"/>
              </a:ext>
            </a:extLst>
          </p:cNvPr>
          <p:cNvCxnSpPr>
            <a:cxnSpLocks/>
          </p:cNvCxnSpPr>
          <p:nvPr/>
        </p:nvCxnSpPr>
        <p:spPr>
          <a:xfrm>
            <a:off x="269401" y="4241561"/>
            <a:ext cx="9534166" cy="0"/>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CC09B23-A087-C0DB-EB8A-2923AD0DE8FB}"/>
              </a:ext>
            </a:extLst>
          </p:cNvPr>
          <p:cNvSpPr/>
          <p:nvPr/>
        </p:nvSpPr>
        <p:spPr>
          <a:xfrm>
            <a:off x="9995129" y="3822086"/>
            <a:ext cx="1989258" cy="902784"/>
          </a:xfrm>
          <a:prstGeom prst="roundRect">
            <a:avLst/>
          </a:prstGeom>
          <a:solidFill>
            <a:schemeClr val="bg1"/>
          </a:solidFill>
          <a:ln>
            <a:solidFill>
              <a:srgbClr val="4EBEA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EBEA4"/>
                </a:solidFill>
                <a:effectLst/>
                <a:uLnTx/>
                <a:uFillTx/>
                <a:latin typeface="+mj-lt"/>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mj-lt"/>
                <a:ea typeface="+mn-ea"/>
                <a:cs typeface="+mn-cs"/>
              </a:rPr>
              <a:t>of total respondents </a:t>
            </a:r>
            <a:r>
              <a:rPr kumimoji="0" lang="en-US" sz="1200" b="1" i="0" u="none" strike="noStrike" kern="1200" cap="none" spc="0" normalizeH="0" baseline="0" noProof="0">
                <a:ln>
                  <a:noFill/>
                </a:ln>
                <a:solidFill>
                  <a:srgbClr val="1B1464"/>
                </a:solidFill>
                <a:effectLst/>
                <a:uLnTx/>
                <a:uFillTx/>
                <a:latin typeface="+mj-lt"/>
                <a:ea typeface="+mn-ea"/>
                <a:cs typeface="+mn-cs"/>
              </a:rPr>
              <a:t>rank AI lowest for trust</a:t>
            </a:r>
            <a:endParaRPr kumimoji="0" lang="en-US" sz="1200" b="1" i="0" u="none" strike="noStrike" kern="1200" cap="none" spc="0" normalizeH="0" baseline="0" noProof="0">
              <a:ln>
                <a:noFill/>
              </a:ln>
              <a:solidFill>
                <a:srgbClr val="FFFFFF"/>
              </a:solidFill>
              <a:effectLst/>
              <a:uLnTx/>
              <a:uFillTx/>
              <a:latin typeface="+mj-lt"/>
              <a:ea typeface="+mn-ea"/>
              <a:cs typeface="+mn-cs"/>
            </a:endParaRPr>
          </a:p>
        </p:txBody>
      </p:sp>
      <p:sp>
        <p:nvSpPr>
          <p:cNvPr id="17" name="TextBox 16">
            <a:hlinkClick r:id="rId2"/>
            <a:extLst>
              <a:ext uri="{FF2B5EF4-FFF2-40B4-BE49-F238E27FC236}">
                <a16:creationId xmlns:a16="http://schemas.microsoft.com/office/drawing/2014/main" id="{E0F209B1-8C78-5FAC-F685-45C0C72426C1}"/>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mj-lt"/>
                <a:ea typeface="Open Sans" panose="020B0606030504020204" pitchFamily="34" charset="0"/>
                <a:cs typeface="Arial" panose="020B0604020202020204" pitchFamily="34" charset="0"/>
              </a:rPr>
              <a:t>Click here for the full report</a:t>
            </a:r>
          </a:p>
        </p:txBody>
      </p:sp>
      <p:pic>
        <p:nvPicPr>
          <p:cNvPr id="18" name="Picture 17">
            <a:extLst>
              <a:ext uri="{FF2B5EF4-FFF2-40B4-BE49-F238E27FC236}">
                <a16:creationId xmlns:a16="http://schemas.microsoft.com/office/drawing/2014/main" id="{0BAF705A-F9EC-228B-5096-255C9EB94DB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489956"/>
            <a:ext cx="1389471" cy="443966"/>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277E55B2-4760-94DC-E337-993F677E94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0752" y="1499738"/>
            <a:ext cx="1435417" cy="489478"/>
          </a:xfrm>
          <a:prstGeom prst="rect">
            <a:avLst/>
          </a:prstGeom>
        </p:spPr>
      </p:pic>
      <p:pic>
        <p:nvPicPr>
          <p:cNvPr id="12" name="Picture 11">
            <a:extLst>
              <a:ext uri="{FF2B5EF4-FFF2-40B4-BE49-F238E27FC236}">
                <a16:creationId xmlns:a16="http://schemas.microsoft.com/office/drawing/2014/main" id="{6CCBC5E6-957F-B92A-8904-49BB25636E6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849B0D18-0776-406D-0FD8-94D2A0DF689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CB41832-AC58-6B78-5B57-B03AB08358A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616927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D97F4-C25D-0E5A-E5BA-58D1E0CD8CC7}"/>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3A72AB85-784F-54D5-A515-7C6F40873EB6}"/>
              </a:ext>
            </a:extLst>
          </p:cNvPr>
          <p:cNvSpPr txBox="1"/>
          <p:nvPr/>
        </p:nvSpPr>
        <p:spPr>
          <a:xfrm>
            <a:off x="483207" y="6206787"/>
            <a:ext cx="115291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Source: U.S. Federal Trade Commission, </a:t>
            </a:r>
            <a:r>
              <a:rPr kumimoji="0" lang="en-US" sz="8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 </a:t>
            </a:r>
            <a:r>
              <a:rPr kumimoji="0" lang="en-US" sz="800" b="0" i="1" u="none" strike="noStrike" kern="1200" cap="none" spc="0" normalizeH="0" baseline="0" noProof="0" err="1">
                <a:ln>
                  <a:noFill/>
                </a:ln>
                <a:solidFill>
                  <a:srgbClr val="1B1464"/>
                </a:solidFill>
                <a:effectLst/>
                <a:uLnTx/>
                <a:uFillTx/>
                <a:latin typeface="Arial" panose="020B0604020202020204" pitchFamily="34" charset="0"/>
                <a:cs typeface="Arial" panose="020B0604020202020204" pitchFamily="34" charset="0"/>
              </a:rPr>
              <a:t>Scammy</a:t>
            </a:r>
            <a:r>
              <a:rPr kumimoji="0" lang="en-US" sz="8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Snapshot of 2024</a:t>
            </a: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March 2025. Based on reports to Consumer Sentinel. *U.S. Federal Trade Commission, </a:t>
            </a:r>
            <a:r>
              <a:rPr kumimoji="0" lang="en-US" sz="8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All Fraud Reports by Contact Method – Top Subcategories by Total Losses for Contact Method: Social Media</a:t>
            </a: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Q1-Q4 2024, as of 1/30/26.</a:t>
            </a:r>
          </a:p>
        </p:txBody>
      </p:sp>
      <p:sp>
        <p:nvSpPr>
          <p:cNvPr id="3" name="TextBox 2">
            <a:extLst>
              <a:ext uri="{FF2B5EF4-FFF2-40B4-BE49-F238E27FC236}">
                <a16:creationId xmlns:a16="http://schemas.microsoft.com/office/drawing/2014/main" id="{2C6FE126-A2D1-BDD0-51F6-BAC912D20140}"/>
              </a:ext>
            </a:extLst>
          </p:cNvPr>
          <p:cNvSpPr txBox="1"/>
          <p:nvPr/>
        </p:nvSpPr>
        <p:spPr>
          <a:xfrm>
            <a:off x="4715523" y="1595889"/>
            <a:ext cx="7467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U.S. Consumer Social Media Fraud Losses by Type</a:t>
            </a:r>
            <a:r>
              <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2024</a:t>
            </a:r>
          </a:p>
        </p:txBody>
      </p:sp>
      <p:sp>
        <p:nvSpPr>
          <p:cNvPr id="10" name="TextBox 9">
            <a:extLst>
              <a:ext uri="{FF2B5EF4-FFF2-40B4-BE49-F238E27FC236}">
                <a16:creationId xmlns:a16="http://schemas.microsoft.com/office/drawing/2014/main" id="{5F73EF5E-A79F-D9A9-4948-B754FE5E6D77}"/>
              </a:ext>
            </a:extLst>
          </p:cNvPr>
          <p:cNvSpPr txBox="1"/>
          <p:nvPr/>
        </p:nvSpPr>
        <p:spPr>
          <a:xfrm>
            <a:off x="23104" y="3625570"/>
            <a:ext cx="4693431"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srgbClr val="1B1464"/>
                  </a:solidFill>
                </a:ln>
                <a:solidFill>
                  <a:srgbClr val="ED3C8D"/>
                </a:solidFill>
                <a:effectLst/>
                <a:uLnTx/>
                <a:uFillTx/>
                <a:latin typeface="Arial" panose="020B0604020202020204" pitchFamily="34" charset="0"/>
                <a:cs typeface="Arial" panose="020B0604020202020204" pitchFamily="34" charset="0"/>
              </a:rPr>
              <a:t>$1.9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a:t>
            </a:r>
            <a:br>
              <a:rPr kumimoji="0" lang="en-US" sz="44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b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 consumer losses from</a:t>
            </a:r>
            <a:b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br>
            <a:r>
              <a:rPr kumimoji="0" lang="en-US" sz="22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social media scams </a:t>
            </a:r>
            <a:r>
              <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 2024, </a:t>
            </a:r>
            <a:r>
              <a:rPr kumimoji="0" lang="en-US" sz="2200" b="0" i="0" u="none" strike="noStrike" kern="100" cap="none" spc="0" normalizeH="0" baseline="0" noProof="0">
                <a:ln>
                  <a:noFill/>
                </a:ln>
                <a:solidFill>
                  <a:srgbClr val="1B1464"/>
                </a:solidFill>
                <a:effectLst/>
                <a:uLnTx/>
                <a:uFillTx/>
                <a:latin typeface="Arial" panose="020B0604020202020204" pitchFamily="34" charset="0"/>
                <a:cs typeface="Arial" panose="020B0604020202020204" pitchFamily="34" charset="0"/>
              </a:rPr>
              <a:t>accounting </a:t>
            </a:r>
            <a:r>
              <a:rPr kumimoji="0" lang="en-US" sz="22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for the </a:t>
            </a:r>
            <a:r>
              <a:rPr kumimoji="0" lang="en-US" sz="2200" b="1" i="0" u="none" strike="noStrike" kern="100" cap="none" spc="0" normalizeH="0" baseline="0" noProof="0">
                <a:ln>
                  <a:noFill/>
                </a:ln>
                <a:solidFill>
                  <a:srgbClr val="ED3C8D"/>
                </a:solidFill>
                <a:effectLst/>
                <a:uLnTx/>
                <a:uFillTx/>
                <a:latin typeface="Arial" panose="020B0604020202020204" pitchFamily="34" charset="0"/>
                <a:ea typeface="Aptos" panose="020B0004020202020204" pitchFamily="34" charset="0"/>
                <a:cs typeface="Arial" panose="020B0604020202020204" pitchFamily="34" charset="0"/>
              </a:rPr>
              <a:t>highest overall </a:t>
            </a:r>
            <a:r>
              <a:rPr kumimoji="0" lang="en-US" sz="2200" b="0" i="0" u="none" strike="noStrike" kern="100" cap="none" spc="0" normalizeH="0" baseline="0" noProof="0">
                <a:ln>
                  <a:noFill/>
                </a:ln>
                <a:solidFill>
                  <a:srgbClr val="1B1464"/>
                </a:solidFill>
                <a:effectLst/>
                <a:uLnTx/>
                <a:uFillTx/>
                <a:latin typeface="Arial" panose="020B0604020202020204" pitchFamily="34" charset="0"/>
                <a:ea typeface="Aptos" panose="020B0004020202020204" pitchFamily="34" charset="0"/>
                <a:cs typeface="Arial" panose="020B0604020202020204" pitchFamily="34" charset="0"/>
              </a:rPr>
              <a:t>source of losses to scams</a:t>
            </a:r>
            <a:endParaRPr kumimoji="0" lang="en-US" sz="22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097376E-D37D-0F47-52F9-D416C5689D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29789" y="2345511"/>
            <a:ext cx="1280059" cy="1280059"/>
          </a:xfrm>
          <a:prstGeom prst="rect">
            <a:avLst/>
          </a:prstGeom>
        </p:spPr>
      </p:pic>
      <p:sp>
        <p:nvSpPr>
          <p:cNvPr id="61" name="Rectangle: Rounded Corners 60">
            <a:extLst>
              <a:ext uri="{FF2B5EF4-FFF2-40B4-BE49-F238E27FC236}">
                <a16:creationId xmlns:a16="http://schemas.microsoft.com/office/drawing/2014/main" id="{57598BA0-4EE2-D900-5E17-F9C4AC17E5F7}"/>
              </a:ext>
            </a:extLst>
          </p:cNvPr>
          <p:cNvSpPr/>
          <p:nvPr/>
        </p:nvSpPr>
        <p:spPr>
          <a:xfrm>
            <a:off x="8569634" y="2159690"/>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62" name="Rectangle: Rounded Corners 61">
            <a:extLst>
              <a:ext uri="{FF2B5EF4-FFF2-40B4-BE49-F238E27FC236}">
                <a16:creationId xmlns:a16="http://schemas.microsoft.com/office/drawing/2014/main" id="{668E1F34-051F-F049-8D3D-679BAE5FEE96}"/>
              </a:ext>
            </a:extLst>
          </p:cNvPr>
          <p:cNvSpPr/>
          <p:nvPr/>
        </p:nvSpPr>
        <p:spPr>
          <a:xfrm>
            <a:off x="5058469" y="2173724"/>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65" name="Rectangle: Rounded Corners 64">
            <a:extLst>
              <a:ext uri="{FF2B5EF4-FFF2-40B4-BE49-F238E27FC236}">
                <a16:creationId xmlns:a16="http://schemas.microsoft.com/office/drawing/2014/main" id="{3633780E-2BDE-3742-5CBF-33680A498829}"/>
              </a:ext>
            </a:extLst>
          </p:cNvPr>
          <p:cNvSpPr/>
          <p:nvPr/>
        </p:nvSpPr>
        <p:spPr>
          <a:xfrm>
            <a:off x="8569634" y="4120296"/>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A97496B5-0633-88BC-E3CB-937CDD62163A}"/>
              </a:ext>
            </a:extLst>
          </p:cNvPr>
          <p:cNvSpPr/>
          <p:nvPr/>
        </p:nvSpPr>
        <p:spPr>
          <a:xfrm>
            <a:off x="5058469" y="4134330"/>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endParaRPr>
          </a:p>
        </p:txBody>
      </p:sp>
      <p:pic>
        <p:nvPicPr>
          <p:cNvPr id="67" name="Picture 66">
            <a:extLst>
              <a:ext uri="{FF2B5EF4-FFF2-40B4-BE49-F238E27FC236}">
                <a16:creationId xmlns:a16="http://schemas.microsoft.com/office/drawing/2014/main" id="{3ECA3264-48AD-0714-F426-6EF44E9F89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0124" y="2851713"/>
            <a:ext cx="887354" cy="887354"/>
          </a:xfrm>
          <a:prstGeom prst="rect">
            <a:avLst/>
          </a:prstGeom>
        </p:spPr>
      </p:pic>
      <p:pic>
        <p:nvPicPr>
          <p:cNvPr id="68" name="Picture 67">
            <a:extLst>
              <a:ext uri="{FF2B5EF4-FFF2-40B4-BE49-F238E27FC236}">
                <a16:creationId xmlns:a16="http://schemas.microsoft.com/office/drawing/2014/main" id="{8E8068FA-0EC7-DD7F-D609-0424FE214B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99941" y="4817008"/>
            <a:ext cx="887354" cy="887354"/>
          </a:xfrm>
          <a:prstGeom prst="rect">
            <a:avLst/>
          </a:prstGeom>
        </p:spPr>
      </p:pic>
      <p:pic>
        <p:nvPicPr>
          <p:cNvPr id="69" name="Picture 68">
            <a:extLst>
              <a:ext uri="{FF2B5EF4-FFF2-40B4-BE49-F238E27FC236}">
                <a16:creationId xmlns:a16="http://schemas.microsoft.com/office/drawing/2014/main" id="{E627DCAE-5D9A-31F9-6BDF-39A9AEB0E9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48847" y="4817008"/>
            <a:ext cx="887354" cy="887354"/>
          </a:xfrm>
          <a:prstGeom prst="rect">
            <a:avLst/>
          </a:prstGeom>
        </p:spPr>
      </p:pic>
      <p:pic>
        <p:nvPicPr>
          <p:cNvPr id="58" name="Picture 57" descr="A pink heart with a red circle&#10;&#10;Description automatically generated">
            <a:extLst>
              <a:ext uri="{FF2B5EF4-FFF2-40B4-BE49-F238E27FC236}">
                <a16:creationId xmlns:a16="http://schemas.microsoft.com/office/drawing/2014/main" id="{F04E117A-AAFA-06DA-582E-D855E545D0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48847" y="2851713"/>
            <a:ext cx="887354" cy="887354"/>
          </a:xfrm>
          <a:prstGeom prst="rect">
            <a:avLst/>
          </a:prstGeom>
        </p:spPr>
      </p:pic>
      <p:sp>
        <p:nvSpPr>
          <p:cNvPr id="14" name="TextBox 13">
            <a:extLst>
              <a:ext uri="{FF2B5EF4-FFF2-40B4-BE49-F238E27FC236}">
                <a16:creationId xmlns:a16="http://schemas.microsoft.com/office/drawing/2014/main" id="{D41B4DA6-6716-6691-5E69-6A3DAC0D6EEA}"/>
              </a:ext>
            </a:extLst>
          </p:cNvPr>
          <p:cNvSpPr txBox="1"/>
          <p:nvPr/>
        </p:nvSpPr>
        <p:spPr>
          <a:xfrm>
            <a:off x="6070785" y="2787559"/>
            <a:ext cx="20956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Arial" panose="020B0604020202020204" pitchFamily="34" charset="0"/>
                <a:ea typeface="Open Sans" panose="020B0606030504020204" pitchFamily="34" charset="0"/>
                <a:cs typeface="Arial" panose="020B0604020202020204" pitchFamily="34" charset="0"/>
              </a:rPr>
              <a:t>52%</a:t>
            </a:r>
          </a:p>
        </p:txBody>
      </p:sp>
      <p:sp>
        <p:nvSpPr>
          <p:cNvPr id="20" name="TextBox 19">
            <a:extLst>
              <a:ext uri="{FF2B5EF4-FFF2-40B4-BE49-F238E27FC236}">
                <a16:creationId xmlns:a16="http://schemas.microsoft.com/office/drawing/2014/main" id="{EAA9BF7C-D262-0966-53CE-EFEDFFC572B0}"/>
              </a:ext>
            </a:extLst>
          </p:cNvPr>
          <p:cNvSpPr txBox="1"/>
          <p:nvPr/>
        </p:nvSpPr>
        <p:spPr>
          <a:xfrm>
            <a:off x="5065077" y="2257960"/>
            <a:ext cx="32738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Investment-related</a:t>
            </a:r>
          </a:p>
        </p:txBody>
      </p:sp>
      <p:sp>
        <p:nvSpPr>
          <p:cNvPr id="70" name="TextBox 69">
            <a:extLst>
              <a:ext uri="{FF2B5EF4-FFF2-40B4-BE49-F238E27FC236}">
                <a16:creationId xmlns:a16="http://schemas.microsoft.com/office/drawing/2014/main" id="{25225818-9C83-0241-9C8D-508A4F8E5BA6}"/>
              </a:ext>
            </a:extLst>
          </p:cNvPr>
          <p:cNvSpPr txBox="1"/>
          <p:nvPr/>
        </p:nvSpPr>
        <p:spPr>
          <a:xfrm>
            <a:off x="9591594" y="2787559"/>
            <a:ext cx="20956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Arial" panose="020B0604020202020204" pitchFamily="34" charset="0"/>
                <a:ea typeface="Open Sans" panose="020B0606030504020204" pitchFamily="34" charset="0"/>
                <a:cs typeface="Arial" panose="020B0604020202020204" pitchFamily="34" charset="0"/>
              </a:rPr>
              <a:t>15%</a:t>
            </a:r>
          </a:p>
        </p:txBody>
      </p:sp>
      <p:sp>
        <p:nvSpPr>
          <p:cNvPr id="71" name="TextBox 70">
            <a:extLst>
              <a:ext uri="{FF2B5EF4-FFF2-40B4-BE49-F238E27FC236}">
                <a16:creationId xmlns:a16="http://schemas.microsoft.com/office/drawing/2014/main" id="{FB2F4485-30E2-2623-E784-B757E654374C}"/>
              </a:ext>
            </a:extLst>
          </p:cNvPr>
          <p:cNvSpPr txBox="1"/>
          <p:nvPr/>
        </p:nvSpPr>
        <p:spPr>
          <a:xfrm>
            <a:off x="8585886" y="2257960"/>
            <a:ext cx="32738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Romance Scams</a:t>
            </a:r>
          </a:p>
        </p:txBody>
      </p:sp>
      <p:sp>
        <p:nvSpPr>
          <p:cNvPr id="76" name="TextBox 75">
            <a:extLst>
              <a:ext uri="{FF2B5EF4-FFF2-40B4-BE49-F238E27FC236}">
                <a16:creationId xmlns:a16="http://schemas.microsoft.com/office/drawing/2014/main" id="{6C718573-461B-6DB2-789D-576FE6F839C2}"/>
              </a:ext>
            </a:extLst>
          </p:cNvPr>
          <p:cNvSpPr txBox="1"/>
          <p:nvPr/>
        </p:nvSpPr>
        <p:spPr>
          <a:xfrm>
            <a:off x="6057900" y="4752854"/>
            <a:ext cx="20956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Arial" panose="020B0604020202020204" pitchFamily="34" charset="0"/>
                <a:ea typeface="Open Sans" panose="020B0606030504020204" pitchFamily="34" charset="0"/>
                <a:cs typeface="Arial" panose="020B0604020202020204" pitchFamily="34" charset="0"/>
              </a:rPr>
              <a:t>6%</a:t>
            </a:r>
          </a:p>
        </p:txBody>
      </p:sp>
      <p:sp>
        <p:nvSpPr>
          <p:cNvPr id="77" name="TextBox 76">
            <a:extLst>
              <a:ext uri="{FF2B5EF4-FFF2-40B4-BE49-F238E27FC236}">
                <a16:creationId xmlns:a16="http://schemas.microsoft.com/office/drawing/2014/main" id="{075B9316-4243-84B7-CAA8-39DFF8E35469}"/>
              </a:ext>
            </a:extLst>
          </p:cNvPr>
          <p:cNvSpPr txBox="1"/>
          <p:nvPr/>
        </p:nvSpPr>
        <p:spPr>
          <a:xfrm>
            <a:off x="5052192" y="4208862"/>
            <a:ext cx="32738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Online Shopping</a:t>
            </a:r>
          </a:p>
        </p:txBody>
      </p:sp>
      <p:sp>
        <p:nvSpPr>
          <p:cNvPr id="78" name="TextBox 77">
            <a:extLst>
              <a:ext uri="{FF2B5EF4-FFF2-40B4-BE49-F238E27FC236}">
                <a16:creationId xmlns:a16="http://schemas.microsoft.com/office/drawing/2014/main" id="{46C83A0E-8404-64DF-0164-1CEF80F377B5}"/>
              </a:ext>
            </a:extLst>
          </p:cNvPr>
          <p:cNvSpPr txBox="1"/>
          <p:nvPr/>
        </p:nvSpPr>
        <p:spPr>
          <a:xfrm>
            <a:off x="9578709" y="4752854"/>
            <a:ext cx="20956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Arial" panose="020B0604020202020204" pitchFamily="34" charset="0"/>
                <a:ea typeface="Open Sans" panose="020B0606030504020204" pitchFamily="34" charset="0"/>
                <a:cs typeface="Arial" panose="020B0604020202020204" pitchFamily="34" charset="0"/>
              </a:rPr>
              <a:t>27%</a:t>
            </a:r>
          </a:p>
        </p:txBody>
      </p:sp>
      <p:sp>
        <p:nvSpPr>
          <p:cNvPr id="79" name="TextBox 78">
            <a:extLst>
              <a:ext uri="{FF2B5EF4-FFF2-40B4-BE49-F238E27FC236}">
                <a16:creationId xmlns:a16="http://schemas.microsoft.com/office/drawing/2014/main" id="{E6C58595-0CF3-11EE-D660-5191E99DCDEF}"/>
              </a:ext>
            </a:extLst>
          </p:cNvPr>
          <p:cNvSpPr txBox="1"/>
          <p:nvPr/>
        </p:nvSpPr>
        <p:spPr>
          <a:xfrm>
            <a:off x="8573001" y="4221148"/>
            <a:ext cx="32738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Other</a:t>
            </a:r>
          </a:p>
        </p:txBody>
      </p:sp>
      <p:sp>
        <p:nvSpPr>
          <p:cNvPr id="13" name="Rectangle 12">
            <a:extLst>
              <a:ext uri="{FF2B5EF4-FFF2-40B4-BE49-F238E27FC236}">
                <a16:creationId xmlns:a16="http://schemas.microsoft.com/office/drawing/2014/main" id="{72D7843C-2B12-CF13-127A-DCF4EB9EE132}"/>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630EDE0-74F6-8349-ECD7-7CC3FEEBB609}"/>
              </a:ext>
            </a:extLst>
          </p:cNvPr>
          <p:cNvSpPr/>
          <p:nvPr/>
        </p:nvSpPr>
        <p:spPr>
          <a:xfrm>
            <a:off x="51853" y="260218"/>
            <a:ext cx="1004496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Consumer Fraud: </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Social media s</a:t>
            </a:r>
            <a:r>
              <a:rPr lang="en-US" sz="2600" b="1">
                <a:solidFill>
                  <a:srgbClr val="1B1464"/>
                </a:solidFill>
                <a:latin typeface="Arial" panose="020B0604020202020204" pitchFamily="34" charset="0"/>
                <a:cs typeface="Arial" panose="020B0604020202020204" pitchFamily="34" charset="0"/>
              </a:rPr>
              <a:t>cams</a:t>
            </a:r>
            <a:r>
              <a:rPr kumimoji="0" lang="en-US" sz="2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that tug at the wallet, heart and mind cost U.S. consumers nearly $2 billion annually</a:t>
            </a:r>
          </a:p>
        </p:txBody>
      </p:sp>
      <p:sp>
        <p:nvSpPr>
          <p:cNvPr id="17" name="TextBox 16">
            <a:hlinkClick r:id="rId7"/>
            <a:extLst>
              <a:ext uri="{FF2B5EF4-FFF2-40B4-BE49-F238E27FC236}">
                <a16:creationId xmlns:a16="http://schemas.microsoft.com/office/drawing/2014/main" id="{286F88D3-BE93-9FA5-E1A8-3BE1D20DE869}"/>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18" name="Picture 17">
            <a:hlinkClick r:id="rId7"/>
            <a:extLst>
              <a:ext uri="{FF2B5EF4-FFF2-40B4-BE49-F238E27FC236}">
                <a16:creationId xmlns:a16="http://schemas.microsoft.com/office/drawing/2014/main" id="{C10EDC70-9E79-2318-DD16-A5622CD95BA0}"/>
              </a:ext>
            </a:extLst>
          </p:cNvPr>
          <p:cNvPicPr>
            <a:picLocks noChangeAspect="1"/>
          </p:cNvPicPr>
          <p:nvPr/>
        </p:nvPicPr>
        <p:blipFill>
          <a:blip r:embed="rId8"/>
          <a:stretch>
            <a:fillRect/>
          </a:stretch>
        </p:blipFill>
        <p:spPr>
          <a:xfrm>
            <a:off x="10222799" y="71456"/>
            <a:ext cx="1916220" cy="1080647"/>
          </a:xfrm>
          <a:prstGeom prst="rect">
            <a:avLst/>
          </a:prstGeom>
          <a:ln>
            <a:solidFill>
              <a:srgbClr val="1B1464"/>
            </a:solidFill>
          </a:ln>
        </p:spPr>
      </p:pic>
      <p:pic>
        <p:nvPicPr>
          <p:cNvPr id="4" name="Picture 3">
            <a:extLst>
              <a:ext uri="{FF2B5EF4-FFF2-40B4-BE49-F238E27FC236}">
                <a16:creationId xmlns:a16="http://schemas.microsoft.com/office/drawing/2014/main" id="{E0BF06FA-5B83-C7FE-42AA-9B99D0CAAD49}"/>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489956"/>
            <a:ext cx="1389471" cy="44396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71D87F6-AAFB-E01D-07D6-FA1EF2D2CC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40752" y="1499738"/>
            <a:ext cx="1435417" cy="489478"/>
          </a:xfrm>
          <a:prstGeom prst="rect">
            <a:avLst/>
          </a:prstGeom>
        </p:spPr>
      </p:pic>
      <p:cxnSp>
        <p:nvCxnSpPr>
          <p:cNvPr id="8" name="Straight Connector 7">
            <a:extLst>
              <a:ext uri="{FF2B5EF4-FFF2-40B4-BE49-F238E27FC236}">
                <a16:creationId xmlns:a16="http://schemas.microsoft.com/office/drawing/2014/main" id="{A7DBCA88-1822-8FF9-FCB9-5E36CE8AE1B0}"/>
              </a:ext>
            </a:extLst>
          </p:cNvPr>
          <p:cNvCxnSpPr/>
          <p:nvPr/>
        </p:nvCxnSpPr>
        <p:spPr>
          <a:xfrm>
            <a:off x="4715523" y="1714500"/>
            <a:ext cx="0" cy="4342505"/>
          </a:xfrm>
          <a:prstGeom prst="line">
            <a:avLst/>
          </a:prstGeom>
          <a:ln>
            <a:solidFill>
              <a:srgbClr val="4EBEA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4B84784-55E4-2826-5ADA-A0156CF4822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771FB43D-C44D-34A6-D3FC-816824F7D86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0C8D58-8F86-6341-60D0-2E9DBC19579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421177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A74A-17B6-1AC2-A70C-DB22AD5988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079BA6-376F-483C-5332-6B58E7A271B4}"/>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4" name="Picture 23">
            <a:hlinkClick r:id="rId2"/>
            <a:extLst>
              <a:ext uri="{FF2B5EF4-FFF2-40B4-BE49-F238E27FC236}">
                <a16:creationId xmlns:a16="http://schemas.microsoft.com/office/drawing/2014/main" id="{5A257C69-6FA6-A320-1E0C-512C18AB4F03}"/>
              </a:ext>
            </a:extLst>
          </p:cNvPr>
          <p:cNvPicPr>
            <a:picLocks noChangeAspect="1"/>
          </p:cNvPicPr>
          <p:nvPr/>
        </p:nvPicPr>
        <p:blipFill>
          <a:blip r:embed="rId3"/>
          <a:stretch>
            <a:fillRect/>
          </a:stretch>
        </p:blipFill>
        <p:spPr>
          <a:xfrm>
            <a:off x="10179944" y="79666"/>
            <a:ext cx="1963426" cy="1104427"/>
          </a:xfrm>
          <a:prstGeom prst="rect">
            <a:avLst/>
          </a:prstGeom>
          <a:ln>
            <a:solidFill>
              <a:srgbClr val="1B1464"/>
            </a:solidFill>
          </a:ln>
        </p:spPr>
      </p:pic>
      <p:graphicFrame>
        <p:nvGraphicFramePr>
          <p:cNvPr id="9" name="Chart 8">
            <a:extLst>
              <a:ext uri="{FF2B5EF4-FFF2-40B4-BE49-F238E27FC236}">
                <a16:creationId xmlns:a16="http://schemas.microsoft.com/office/drawing/2014/main" id="{9CD86550-B3F4-E35A-A025-C9013A56F8F7}"/>
              </a:ext>
            </a:extLst>
          </p:cNvPr>
          <p:cNvGraphicFramePr/>
          <p:nvPr>
            <p:extLst>
              <p:ext uri="{D42A27DB-BD31-4B8C-83A1-F6EECF244321}">
                <p14:modId xmlns:p14="http://schemas.microsoft.com/office/powerpoint/2010/main" val="611182315"/>
              </p:ext>
            </p:extLst>
          </p:nvPr>
        </p:nvGraphicFramePr>
        <p:xfrm>
          <a:off x="0" y="2482230"/>
          <a:ext cx="6225702" cy="283409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B2B525A-40B6-56E3-5949-6BB84EFEDF0C}"/>
              </a:ext>
            </a:extLst>
          </p:cNvPr>
          <p:cNvSpPr txBox="1"/>
          <p:nvPr/>
        </p:nvSpPr>
        <p:spPr>
          <a:xfrm>
            <a:off x="483207" y="6315344"/>
            <a:ext cx="115389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Source: Industry data; S&amp;P Global Market Intelligence Kagan estimates.. Data compiled October 2025. ‘Installed Base’ refers to the total number of units of a product currently in use by customers. Compound Annual Growth Rate (CAGR): 9.0%. </a:t>
            </a:r>
          </a:p>
        </p:txBody>
      </p:sp>
      <p:sp>
        <p:nvSpPr>
          <p:cNvPr id="10" name="TextBox 9">
            <a:extLst>
              <a:ext uri="{FF2B5EF4-FFF2-40B4-BE49-F238E27FC236}">
                <a16:creationId xmlns:a16="http://schemas.microsoft.com/office/drawing/2014/main" id="{BD8F00CE-2E44-06D2-8434-17E20ADCC244}"/>
              </a:ext>
            </a:extLst>
          </p:cNvPr>
          <p:cNvSpPr txBox="1"/>
          <p:nvPr/>
        </p:nvSpPr>
        <p:spPr>
          <a:xfrm>
            <a:off x="206620" y="2064139"/>
            <a:ext cx="588937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Smart TV Set Installed 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In millions</a:t>
            </a:r>
          </a:p>
        </p:txBody>
      </p:sp>
      <p:sp>
        <p:nvSpPr>
          <p:cNvPr id="13" name="TextBox 12">
            <a:extLst>
              <a:ext uri="{FF2B5EF4-FFF2-40B4-BE49-F238E27FC236}">
                <a16:creationId xmlns:a16="http://schemas.microsoft.com/office/drawing/2014/main" id="{C3FD23B2-DA36-30D4-40AF-77937A580389}"/>
              </a:ext>
            </a:extLst>
          </p:cNvPr>
          <p:cNvSpPr txBox="1"/>
          <p:nvPr/>
        </p:nvSpPr>
        <p:spPr>
          <a:xfrm>
            <a:off x="224362" y="5502453"/>
            <a:ext cx="57216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of Total TV Households</a:t>
            </a:r>
          </a:p>
        </p:txBody>
      </p:sp>
      <p:sp>
        <p:nvSpPr>
          <p:cNvPr id="14" name="Rectangle 13">
            <a:extLst>
              <a:ext uri="{FF2B5EF4-FFF2-40B4-BE49-F238E27FC236}">
                <a16:creationId xmlns:a16="http://schemas.microsoft.com/office/drawing/2014/main" id="{646D9179-2128-48EA-CA87-EB4990C89902}"/>
              </a:ext>
            </a:extLst>
          </p:cNvPr>
          <p:cNvSpPr/>
          <p:nvPr/>
        </p:nvSpPr>
        <p:spPr>
          <a:xfrm>
            <a:off x="2454610"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74%</a:t>
            </a:r>
          </a:p>
        </p:txBody>
      </p:sp>
      <p:sp>
        <p:nvSpPr>
          <p:cNvPr id="15" name="Rectangle 14">
            <a:extLst>
              <a:ext uri="{FF2B5EF4-FFF2-40B4-BE49-F238E27FC236}">
                <a16:creationId xmlns:a16="http://schemas.microsoft.com/office/drawing/2014/main" id="{375B2382-5037-50F4-C9D8-878B1ECA8ACA}"/>
              </a:ext>
            </a:extLst>
          </p:cNvPr>
          <p:cNvSpPr/>
          <p:nvPr/>
        </p:nvSpPr>
        <p:spPr>
          <a:xfrm>
            <a:off x="3195304"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76%</a:t>
            </a:r>
          </a:p>
        </p:txBody>
      </p:sp>
      <p:sp>
        <p:nvSpPr>
          <p:cNvPr id="16" name="Rectangle 15">
            <a:extLst>
              <a:ext uri="{FF2B5EF4-FFF2-40B4-BE49-F238E27FC236}">
                <a16:creationId xmlns:a16="http://schemas.microsoft.com/office/drawing/2014/main" id="{55C9BF2A-324E-BD57-9545-1FD65162BCFD}"/>
              </a:ext>
            </a:extLst>
          </p:cNvPr>
          <p:cNvSpPr/>
          <p:nvPr/>
        </p:nvSpPr>
        <p:spPr>
          <a:xfrm>
            <a:off x="3929663"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79%</a:t>
            </a:r>
          </a:p>
        </p:txBody>
      </p:sp>
      <p:sp>
        <p:nvSpPr>
          <p:cNvPr id="17" name="Rectangle 16">
            <a:extLst>
              <a:ext uri="{FF2B5EF4-FFF2-40B4-BE49-F238E27FC236}">
                <a16:creationId xmlns:a16="http://schemas.microsoft.com/office/drawing/2014/main" id="{D422C5DA-5BDF-7DF4-8347-19E1AC7FC6A0}"/>
              </a:ext>
            </a:extLst>
          </p:cNvPr>
          <p:cNvSpPr/>
          <p:nvPr/>
        </p:nvSpPr>
        <p:spPr>
          <a:xfrm>
            <a:off x="4691328"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82%</a:t>
            </a:r>
          </a:p>
        </p:txBody>
      </p:sp>
      <p:sp>
        <p:nvSpPr>
          <p:cNvPr id="18" name="Rectangle 17">
            <a:extLst>
              <a:ext uri="{FF2B5EF4-FFF2-40B4-BE49-F238E27FC236}">
                <a16:creationId xmlns:a16="http://schemas.microsoft.com/office/drawing/2014/main" id="{831A0B95-FE99-8699-6F50-090E203F6E17}"/>
              </a:ext>
            </a:extLst>
          </p:cNvPr>
          <p:cNvSpPr/>
          <p:nvPr/>
        </p:nvSpPr>
        <p:spPr>
          <a:xfrm>
            <a:off x="5400748"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83%</a:t>
            </a:r>
          </a:p>
        </p:txBody>
      </p:sp>
      <p:sp>
        <p:nvSpPr>
          <p:cNvPr id="6" name="Rectangle 5">
            <a:extLst>
              <a:ext uri="{FF2B5EF4-FFF2-40B4-BE49-F238E27FC236}">
                <a16:creationId xmlns:a16="http://schemas.microsoft.com/office/drawing/2014/main" id="{B9AEF782-4A90-758A-F41B-7D92F1CAA6B0}"/>
              </a:ext>
            </a:extLst>
          </p:cNvPr>
          <p:cNvSpPr/>
          <p:nvPr/>
        </p:nvSpPr>
        <p:spPr>
          <a:xfrm>
            <a:off x="1723644"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63%</a:t>
            </a:r>
          </a:p>
        </p:txBody>
      </p:sp>
      <p:sp>
        <p:nvSpPr>
          <p:cNvPr id="19" name="Rectangle 18">
            <a:extLst>
              <a:ext uri="{FF2B5EF4-FFF2-40B4-BE49-F238E27FC236}">
                <a16:creationId xmlns:a16="http://schemas.microsoft.com/office/drawing/2014/main" id="{4CF21320-7E52-89A7-7E2D-6CF9595858CD}"/>
              </a:ext>
            </a:extLst>
          </p:cNvPr>
          <p:cNvSpPr/>
          <p:nvPr/>
        </p:nvSpPr>
        <p:spPr>
          <a:xfrm>
            <a:off x="971808"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55%</a:t>
            </a:r>
          </a:p>
        </p:txBody>
      </p:sp>
      <p:sp>
        <p:nvSpPr>
          <p:cNvPr id="20" name="Rectangle 19">
            <a:extLst>
              <a:ext uri="{FF2B5EF4-FFF2-40B4-BE49-F238E27FC236}">
                <a16:creationId xmlns:a16="http://schemas.microsoft.com/office/drawing/2014/main" id="{6209E5D7-CFA3-1ADB-4D2D-CF9CC7440DB2}"/>
              </a:ext>
            </a:extLst>
          </p:cNvPr>
          <p:cNvSpPr/>
          <p:nvPr/>
        </p:nvSpPr>
        <p:spPr>
          <a:xfrm>
            <a:off x="224363" y="5857025"/>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45%</a:t>
            </a:r>
          </a:p>
        </p:txBody>
      </p:sp>
      <p:sp>
        <p:nvSpPr>
          <p:cNvPr id="22" name="TextBox 21">
            <a:extLst>
              <a:ext uri="{FF2B5EF4-FFF2-40B4-BE49-F238E27FC236}">
                <a16:creationId xmlns:a16="http://schemas.microsoft.com/office/drawing/2014/main" id="{97E3AF1D-4352-C2E6-0C6C-2A06C7BC982B}"/>
              </a:ext>
            </a:extLst>
          </p:cNvPr>
          <p:cNvSpPr txBox="1"/>
          <p:nvPr/>
        </p:nvSpPr>
        <p:spPr>
          <a:xfrm>
            <a:off x="6642306" y="2064139"/>
            <a:ext cx="534307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Average # of Smart TVs per HH </a:t>
            </a:r>
          </a:p>
        </p:txBody>
      </p:sp>
      <p:graphicFrame>
        <p:nvGraphicFramePr>
          <p:cNvPr id="40" name="Chart 39">
            <a:extLst>
              <a:ext uri="{FF2B5EF4-FFF2-40B4-BE49-F238E27FC236}">
                <a16:creationId xmlns:a16="http://schemas.microsoft.com/office/drawing/2014/main" id="{EBC59E52-7C2E-540F-9C83-5D473F6AC822}"/>
              </a:ext>
            </a:extLst>
          </p:cNvPr>
          <p:cNvGraphicFramePr/>
          <p:nvPr>
            <p:extLst>
              <p:ext uri="{D42A27DB-BD31-4B8C-83A1-F6EECF244321}">
                <p14:modId xmlns:p14="http://schemas.microsoft.com/office/powerpoint/2010/main" val="385311909"/>
              </p:ext>
            </p:extLst>
          </p:nvPr>
        </p:nvGraphicFramePr>
        <p:xfrm>
          <a:off x="6535413" y="2726471"/>
          <a:ext cx="5471269" cy="2573025"/>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a:extLst>
              <a:ext uri="{FF2B5EF4-FFF2-40B4-BE49-F238E27FC236}">
                <a16:creationId xmlns:a16="http://schemas.microsoft.com/office/drawing/2014/main" id="{27D74FD7-A177-5ACA-DA96-3C9CB1499A69}"/>
              </a:ext>
            </a:extLst>
          </p:cNvPr>
          <p:cNvSpPr txBox="1"/>
          <p:nvPr/>
        </p:nvSpPr>
        <p:spPr>
          <a:xfrm>
            <a:off x="6723261" y="5511435"/>
            <a:ext cx="52255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Smart TV % of Total TV Set Installed Base</a:t>
            </a:r>
          </a:p>
        </p:txBody>
      </p:sp>
      <p:sp>
        <p:nvSpPr>
          <p:cNvPr id="43" name="Rectangle 42">
            <a:extLst>
              <a:ext uri="{FF2B5EF4-FFF2-40B4-BE49-F238E27FC236}">
                <a16:creationId xmlns:a16="http://schemas.microsoft.com/office/drawing/2014/main" id="{26B49EC1-0FD2-FD22-CCE7-E65CDF8D9527}"/>
              </a:ext>
            </a:extLst>
          </p:cNvPr>
          <p:cNvSpPr/>
          <p:nvPr/>
        </p:nvSpPr>
        <p:spPr>
          <a:xfrm>
            <a:off x="8720042"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56%</a:t>
            </a:r>
          </a:p>
        </p:txBody>
      </p:sp>
      <p:sp>
        <p:nvSpPr>
          <p:cNvPr id="44" name="Rectangle 43">
            <a:extLst>
              <a:ext uri="{FF2B5EF4-FFF2-40B4-BE49-F238E27FC236}">
                <a16:creationId xmlns:a16="http://schemas.microsoft.com/office/drawing/2014/main" id="{5478CD1D-BBB6-47B1-75D5-25F7C2F5CF41}"/>
              </a:ext>
            </a:extLst>
          </p:cNvPr>
          <p:cNvSpPr/>
          <p:nvPr/>
        </p:nvSpPr>
        <p:spPr>
          <a:xfrm>
            <a:off x="9402369"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64%</a:t>
            </a:r>
          </a:p>
        </p:txBody>
      </p:sp>
      <p:sp>
        <p:nvSpPr>
          <p:cNvPr id="45" name="Rectangle 44">
            <a:extLst>
              <a:ext uri="{FF2B5EF4-FFF2-40B4-BE49-F238E27FC236}">
                <a16:creationId xmlns:a16="http://schemas.microsoft.com/office/drawing/2014/main" id="{93A68574-45E3-4DF2-A8D1-C6641EE5F60A}"/>
              </a:ext>
            </a:extLst>
          </p:cNvPr>
          <p:cNvSpPr/>
          <p:nvPr/>
        </p:nvSpPr>
        <p:spPr>
          <a:xfrm>
            <a:off x="10058907"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72%</a:t>
            </a:r>
          </a:p>
        </p:txBody>
      </p:sp>
      <p:sp>
        <p:nvSpPr>
          <p:cNvPr id="46" name="Rectangle 45">
            <a:extLst>
              <a:ext uri="{FF2B5EF4-FFF2-40B4-BE49-F238E27FC236}">
                <a16:creationId xmlns:a16="http://schemas.microsoft.com/office/drawing/2014/main" id="{E224E420-6F02-2673-B32D-38FD4F750E3E}"/>
              </a:ext>
            </a:extLst>
          </p:cNvPr>
          <p:cNvSpPr/>
          <p:nvPr/>
        </p:nvSpPr>
        <p:spPr>
          <a:xfrm>
            <a:off x="10723296"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78%</a:t>
            </a:r>
          </a:p>
        </p:txBody>
      </p:sp>
      <p:sp>
        <p:nvSpPr>
          <p:cNvPr id="47" name="Rectangle 46">
            <a:extLst>
              <a:ext uri="{FF2B5EF4-FFF2-40B4-BE49-F238E27FC236}">
                <a16:creationId xmlns:a16="http://schemas.microsoft.com/office/drawing/2014/main" id="{98C3F0A4-AE15-EEE5-D5BA-C9D138ABB32D}"/>
              </a:ext>
            </a:extLst>
          </p:cNvPr>
          <p:cNvSpPr/>
          <p:nvPr/>
        </p:nvSpPr>
        <p:spPr>
          <a:xfrm>
            <a:off x="11403532"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85%</a:t>
            </a:r>
          </a:p>
        </p:txBody>
      </p:sp>
      <p:sp>
        <p:nvSpPr>
          <p:cNvPr id="48" name="Rectangle 47">
            <a:extLst>
              <a:ext uri="{FF2B5EF4-FFF2-40B4-BE49-F238E27FC236}">
                <a16:creationId xmlns:a16="http://schemas.microsoft.com/office/drawing/2014/main" id="{4E27F500-D305-B5FE-03BC-533033DF8414}"/>
              </a:ext>
            </a:extLst>
          </p:cNvPr>
          <p:cNvSpPr/>
          <p:nvPr/>
        </p:nvSpPr>
        <p:spPr>
          <a:xfrm>
            <a:off x="8057172"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45%</a:t>
            </a:r>
          </a:p>
        </p:txBody>
      </p:sp>
      <p:sp>
        <p:nvSpPr>
          <p:cNvPr id="49" name="Rectangle 48">
            <a:extLst>
              <a:ext uri="{FF2B5EF4-FFF2-40B4-BE49-F238E27FC236}">
                <a16:creationId xmlns:a16="http://schemas.microsoft.com/office/drawing/2014/main" id="{3CC18934-CDE7-EFB1-598B-83C398FD70B0}"/>
              </a:ext>
            </a:extLst>
          </p:cNvPr>
          <p:cNvSpPr/>
          <p:nvPr/>
        </p:nvSpPr>
        <p:spPr>
          <a:xfrm>
            <a:off x="7412337"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36%</a:t>
            </a:r>
          </a:p>
        </p:txBody>
      </p:sp>
      <p:sp>
        <p:nvSpPr>
          <p:cNvPr id="50" name="Rectangle 49">
            <a:extLst>
              <a:ext uri="{FF2B5EF4-FFF2-40B4-BE49-F238E27FC236}">
                <a16:creationId xmlns:a16="http://schemas.microsoft.com/office/drawing/2014/main" id="{E95EAAE1-64C9-0990-A263-C9F8E7B96218}"/>
              </a:ext>
            </a:extLst>
          </p:cNvPr>
          <p:cNvSpPr/>
          <p:nvPr/>
        </p:nvSpPr>
        <p:spPr>
          <a:xfrm>
            <a:off x="6723261" y="5857025"/>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25%</a:t>
            </a:r>
          </a:p>
        </p:txBody>
      </p:sp>
      <p:sp>
        <p:nvSpPr>
          <p:cNvPr id="23" name="Rectangle 22">
            <a:extLst>
              <a:ext uri="{FF2B5EF4-FFF2-40B4-BE49-F238E27FC236}">
                <a16:creationId xmlns:a16="http://schemas.microsoft.com/office/drawing/2014/main" id="{1E80B4D2-E444-9461-8A55-8E6363B36F0E}"/>
              </a:ext>
            </a:extLst>
          </p:cNvPr>
          <p:cNvSpPr/>
          <p:nvPr/>
        </p:nvSpPr>
        <p:spPr>
          <a:xfrm>
            <a:off x="20054" y="260218"/>
            <a:ext cx="10252961" cy="892552"/>
          </a:xfrm>
          <a:prstGeom prst="rect">
            <a:avLst/>
          </a:prstGeom>
        </p:spPr>
        <p:txBody>
          <a:bodyPr wrap="square">
            <a:spAutoFit/>
          </a:bodyPr>
          <a:lstStyle/>
          <a:p>
            <a:pPr lvl="0">
              <a:defRPr/>
            </a:pPr>
            <a:r>
              <a:rPr lang="en-US" sz="2600" b="1">
                <a:solidFill>
                  <a:srgbClr val="ED3C8D"/>
                </a:solidFill>
                <a:latin typeface="Arial" panose="020B0604020202020204" pitchFamily="34" charset="0"/>
                <a:cs typeface="Arial" panose="020B0604020202020204" pitchFamily="34" charset="0"/>
              </a:rPr>
              <a:t>Connected TV Penetration: </a:t>
            </a:r>
            <a:r>
              <a:rPr lang="en-US" sz="2600" b="1">
                <a:solidFill>
                  <a:srgbClr val="1B1464"/>
                </a:solidFill>
                <a:latin typeface="Arial" panose="020B0604020202020204" pitchFamily="34" charset="0"/>
                <a:cs typeface="Arial" panose="020B0604020202020204" pitchFamily="34" charset="0"/>
              </a:rPr>
              <a:t>Growth continues as the prevalence of homes with multiple smart TVs increases</a:t>
            </a:r>
          </a:p>
        </p:txBody>
      </p:sp>
      <p:pic>
        <p:nvPicPr>
          <p:cNvPr id="25" name="Picture 24" descr="A picture containing text&#10;&#10;Description automatically generated">
            <a:extLst>
              <a:ext uri="{FF2B5EF4-FFF2-40B4-BE49-F238E27FC236}">
                <a16:creationId xmlns:a16="http://schemas.microsoft.com/office/drawing/2014/main" id="{DAB87428-8C14-C996-0B90-CDC709101D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4732" y="1513494"/>
            <a:ext cx="1074036" cy="484116"/>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6D130BA0-DD23-8D31-D9F8-D3A6C3A48B27}"/>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780" y="1491474"/>
            <a:ext cx="1353529" cy="489956"/>
          </a:xfrm>
          <a:prstGeom prst="rect">
            <a:avLst/>
          </a:prstGeom>
        </p:spPr>
      </p:pic>
      <p:cxnSp>
        <p:nvCxnSpPr>
          <p:cNvPr id="7" name="Straight Connector 6">
            <a:extLst>
              <a:ext uri="{FF2B5EF4-FFF2-40B4-BE49-F238E27FC236}">
                <a16:creationId xmlns:a16="http://schemas.microsoft.com/office/drawing/2014/main" id="{7D0DDB09-2EAE-84F7-35C2-7B98E231AD8A}"/>
              </a:ext>
            </a:extLst>
          </p:cNvPr>
          <p:cNvCxnSpPr/>
          <p:nvPr/>
        </p:nvCxnSpPr>
        <p:spPr>
          <a:xfrm>
            <a:off x="6334812" y="1548823"/>
            <a:ext cx="0" cy="4707746"/>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7" name="TextBox 26">
            <a:hlinkClick r:id="rId2"/>
            <a:extLst>
              <a:ext uri="{FF2B5EF4-FFF2-40B4-BE49-F238E27FC236}">
                <a16:creationId xmlns:a16="http://schemas.microsoft.com/office/drawing/2014/main" id="{19CB9167-8334-E5E7-2BAA-B7964CFAA5A0}"/>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4" name="Picture 3">
            <a:extLst>
              <a:ext uri="{FF2B5EF4-FFF2-40B4-BE49-F238E27FC236}">
                <a16:creationId xmlns:a16="http://schemas.microsoft.com/office/drawing/2014/main" id="{BF2261FC-3084-40F4-C760-FAF3CB9AE14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A9403C09-1ABE-1081-748A-B1D1414F358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394985B-2447-FC3D-9EBC-6A9EBD9535F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587042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64768-5A22-A201-94B9-A3B231E64A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AAF4EB-B7CB-3036-9066-B4AA0DF56695}"/>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hlinkClick r:id="rId3"/>
            <a:extLst>
              <a:ext uri="{FF2B5EF4-FFF2-40B4-BE49-F238E27FC236}">
                <a16:creationId xmlns:a16="http://schemas.microsoft.com/office/drawing/2014/main" id="{A8C4CF87-FB59-0D33-158B-4D1E4CFEC66A}"/>
              </a:ext>
            </a:extLst>
          </p:cNvPr>
          <p:cNvPicPr>
            <a:picLocks noChangeAspect="1"/>
          </p:cNvPicPr>
          <p:nvPr/>
        </p:nvPicPr>
        <p:blipFill>
          <a:blip r:embed="rId4"/>
          <a:stretch>
            <a:fillRect/>
          </a:stretch>
        </p:blipFill>
        <p:spPr>
          <a:xfrm>
            <a:off x="10155985" y="70797"/>
            <a:ext cx="1942542" cy="1092680"/>
          </a:xfrm>
          <a:prstGeom prst="rect">
            <a:avLst/>
          </a:prstGeom>
          <a:ln>
            <a:solidFill>
              <a:srgbClr val="1B1464"/>
            </a:solidFill>
          </a:ln>
        </p:spPr>
      </p:pic>
      <p:sp>
        <p:nvSpPr>
          <p:cNvPr id="8" name="Rectangle: Rounded Corners 7">
            <a:extLst>
              <a:ext uri="{FF2B5EF4-FFF2-40B4-BE49-F238E27FC236}">
                <a16:creationId xmlns:a16="http://schemas.microsoft.com/office/drawing/2014/main" id="{7B71C59E-F082-52D9-883C-B881F1C081A1}"/>
              </a:ext>
            </a:extLst>
          </p:cNvPr>
          <p:cNvSpPr/>
          <p:nvPr/>
        </p:nvSpPr>
        <p:spPr>
          <a:xfrm>
            <a:off x="64482" y="3364257"/>
            <a:ext cx="11971806" cy="2604060"/>
          </a:xfrm>
          <a:prstGeom prst="roundRect">
            <a:avLst>
              <a:gd name="adj" fmla="val 0"/>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TextBox 12">
            <a:extLst>
              <a:ext uri="{FF2B5EF4-FFF2-40B4-BE49-F238E27FC236}">
                <a16:creationId xmlns:a16="http://schemas.microsoft.com/office/drawing/2014/main" id="{02FC38C2-0DCA-7F52-F8BC-F5C8B9A9D9EB}"/>
              </a:ext>
            </a:extLst>
          </p:cNvPr>
          <p:cNvSpPr txBox="1"/>
          <p:nvPr/>
        </p:nvSpPr>
        <p:spPr>
          <a:xfrm>
            <a:off x="57463" y="4623639"/>
            <a:ext cx="211799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Non-Divisional Game Average:</a:t>
            </a:r>
            <a:endParaRPr kumimoji="0" lang="en-US" sz="1050" b="1" i="0"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97CE6299-B148-584B-4208-FC37F331EF30}"/>
              </a:ext>
            </a:extLst>
          </p:cNvPr>
          <p:cNvSpPr txBox="1"/>
          <p:nvPr/>
        </p:nvSpPr>
        <p:spPr>
          <a:xfrm>
            <a:off x="65671" y="3772605"/>
            <a:ext cx="211799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mj-lt"/>
                <a:ea typeface="+mn-ea"/>
                <a:cs typeface="Arial" panose="020B0604020202020204" pitchFamily="34" charset="0"/>
              </a:rPr>
              <a:t>Divisional Game Average:</a:t>
            </a:r>
          </a:p>
        </p:txBody>
      </p:sp>
      <p:sp>
        <p:nvSpPr>
          <p:cNvPr id="19" name="TextBox 18">
            <a:extLst>
              <a:ext uri="{FF2B5EF4-FFF2-40B4-BE49-F238E27FC236}">
                <a16:creationId xmlns:a16="http://schemas.microsoft.com/office/drawing/2014/main" id="{124C1CF9-9586-07F6-42B4-DF7CEBD63EE4}"/>
              </a:ext>
            </a:extLst>
          </p:cNvPr>
          <p:cNvSpPr txBox="1"/>
          <p:nvPr/>
        </p:nvSpPr>
        <p:spPr>
          <a:xfrm>
            <a:off x="57463" y="5265281"/>
            <a:ext cx="211799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mj-lt"/>
                <a:ea typeface="+mn-ea"/>
                <a:cs typeface="Arial" panose="020B0604020202020204" pitchFamily="34" charset="0"/>
              </a:rPr>
              <a:t>Divisional Game Diff:</a:t>
            </a:r>
          </a:p>
        </p:txBody>
      </p:sp>
      <p:sp>
        <p:nvSpPr>
          <p:cNvPr id="37" name="Rectangle 36">
            <a:extLst>
              <a:ext uri="{FF2B5EF4-FFF2-40B4-BE49-F238E27FC236}">
                <a16:creationId xmlns:a16="http://schemas.microsoft.com/office/drawing/2014/main" id="{9624CEB1-E98F-9850-BFFC-9ED378E42BF9}"/>
              </a:ext>
            </a:extLst>
          </p:cNvPr>
          <p:cNvSpPr/>
          <p:nvPr/>
        </p:nvSpPr>
        <p:spPr>
          <a:xfrm>
            <a:off x="2166698" y="3369670"/>
            <a:ext cx="3267133" cy="2595616"/>
          </a:xfrm>
          <a:prstGeom prst="rect">
            <a:avLst/>
          </a:prstGeom>
          <a:solidFill>
            <a:schemeClr val="bg1"/>
          </a:solidFill>
          <a:ln w="3810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38" name="Rectangle 37">
            <a:extLst>
              <a:ext uri="{FF2B5EF4-FFF2-40B4-BE49-F238E27FC236}">
                <a16:creationId xmlns:a16="http://schemas.microsoft.com/office/drawing/2014/main" id="{56EA5401-E396-5EE0-794E-97D6195A8566}"/>
              </a:ext>
            </a:extLst>
          </p:cNvPr>
          <p:cNvSpPr/>
          <p:nvPr/>
        </p:nvSpPr>
        <p:spPr>
          <a:xfrm>
            <a:off x="5460894" y="3369670"/>
            <a:ext cx="3304562" cy="2595616"/>
          </a:xfrm>
          <a:prstGeom prst="rect">
            <a:avLst/>
          </a:prstGeom>
          <a:solidFill>
            <a:schemeClr val="bg1"/>
          </a:solid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39" name="Rectangle 38">
            <a:extLst>
              <a:ext uri="{FF2B5EF4-FFF2-40B4-BE49-F238E27FC236}">
                <a16:creationId xmlns:a16="http://schemas.microsoft.com/office/drawing/2014/main" id="{D875ECDF-0930-3840-9B19-C36855A79751}"/>
              </a:ext>
            </a:extLst>
          </p:cNvPr>
          <p:cNvSpPr/>
          <p:nvPr/>
        </p:nvSpPr>
        <p:spPr>
          <a:xfrm>
            <a:off x="8790592" y="3369670"/>
            <a:ext cx="3343314" cy="2592588"/>
          </a:xfrm>
          <a:prstGeom prst="rect">
            <a:avLst/>
          </a:prstGeom>
          <a:solidFill>
            <a:schemeClr val="bg1"/>
          </a:solidFill>
          <a:ln w="3810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24" name="TextBox 23">
            <a:extLst>
              <a:ext uri="{FF2B5EF4-FFF2-40B4-BE49-F238E27FC236}">
                <a16:creationId xmlns:a16="http://schemas.microsoft.com/office/drawing/2014/main" id="{41764AB8-B585-1B2B-C160-702DA406B7DA}"/>
              </a:ext>
            </a:extLst>
          </p:cNvPr>
          <p:cNvSpPr txBox="1"/>
          <p:nvPr/>
        </p:nvSpPr>
        <p:spPr>
          <a:xfrm>
            <a:off x="3307689" y="4729657"/>
            <a:ext cx="14664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12.6 MM</a:t>
            </a:r>
          </a:p>
        </p:txBody>
      </p:sp>
      <p:sp>
        <p:nvSpPr>
          <p:cNvPr id="25" name="TextBox 24">
            <a:extLst>
              <a:ext uri="{FF2B5EF4-FFF2-40B4-BE49-F238E27FC236}">
                <a16:creationId xmlns:a16="http://schemas.microsoft.com/office/drawing/2014/main" id="{206977D7-426C-10A2-80F8-6156F0DC9C53}"/>
              </a:ext>
            </a:extLst>
          </p:cNvPr>
          <p:cNvSpPr txBox="1"/>
          <p:nvPr/>
        </p:nvSpPr>
        <p:spPr>
          <a:xfrm>
            <a:off x="3327360" y="3952579"/>
            <a:ext cx="14780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Arial" panose="020B0604020202020204" pitchFamily="34" charset="0"/>
              </a:rPr>
              <a:t> 14.0 MM</a:t>
            </a:r>
            <a:endParaRPr kumimoji="0" lang="en-US" sz="2000" b="1" i="0" u="sng"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sp>
        <p:nvSpPr>
          <p:cNvPr id="17" name="TextBox 16">
            <a:extLst>
              <a:ext uri="{FF2B5EF4-FFF2-40B4-BE49-F238E27FC236}">
                <a16:creationId xmlns:a16="http://schemas.microsoft.com/office/drawing/2014/main" id="{5AB2F774-0C4A-E38F-41FB-DDCD9B3A9633}"/>
              </a:ext>
            </a:extLst>
          </p:cNvPr>
          <p:cNvSpPr txBox="1"/>
          <p:nvPr/>
        </p:nvSpPr>
        <p:spPr>
          <a:xfrm>
            <a:off x="3307689" y="5349926"/>
            <a:ext cx="14664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+11%</a:t>
            </a:r>
            <a:endParaRPr kumimoji="0" lang="en-US" sz="2400" b="0" i="1"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30" name="Straight Connector 29">
            <a:extLst>
              <a:ext uri="{FF2B5EF4-FFF2-40B4-BE49-F238E27FC236}">
                <a16:creationId xmlns:a16="http://schemas.microsoft.com/office/drawing/2014/main" id="{F4379222-8621-9B80-B935-83032CE90C4F}"/>
              </a:ext>
            </a:extLst>
          </p:cNvPr>
          <p:cNvCxnSpPr>
            <a:cxnSpLocks/>
          </p:cNvCxnSpPr>
          <p:nvPr/>
        </p:nvCxnSpPr>
        <p:spPr>
          <a:xfrm>
            <a:off x="3340598" y="3796861"/>
            <a:ext cx="0" cy="2164689"/>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016FC0B-2EFC-DDB7-EC15-F374434B70E7}"/>
              </a:ext>
            </a:extLst>
          </p:cNvPr>
          <p:cNvSpPr txBox="1"/>
          <p:nvPr/>
        </p:nvSpPr>
        <p:spPr>
          <a:xfrm>
            <a:off x="4757554" y="4760435"/>
            <a:ext cx="684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+4%</a:t>
            </a:r>
          </a:p>
        </p:txBody>
      </p:sp>
      <p:sp>
        <p:nvSpPr>
          <p:cNvPr id="50" name="TextBox 49">
            <a:extLst>
              <a:ext uri="{FF2B5EF4-FFF2-40B4-BE49-F238E27FC236}">
                <a16:creationId xmlns:a16="http://schemas.microsoft.com/office/drawing/2014/main" id="{70AC9797-3BE8-D19D-70D0-7D191FAFE29D}"/>
              </a:ext>
            </a:extLst>
          </p:cNvPr>
          <p:cNvSpPr txBox="1"/>
          <p:nvPr/>
        </p:nvSpPr>
        <p:spPr>
          <a:xfrm>
            <a:off x="4742699" y="3983357"/>
            <a:ext cx="738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+9%</a:t>
            </a:r>
            <a:endParaRPr kumimoji="0" lang="en-US" sz="1800" b="1" i="0"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6870C650-3AC3-DD03-3017-161A699007BE}"/>
              </a:ext>
            </a:extLst>
          </p:cNvPr>
          <p:cNvCxnSpPr>
            <a:cxnSpLocks/>
          </p:cNvCxnSpPr>
          <p:nvPr/>
        </p:nvCxnSpPr>
        <p:spPr>
          <a:xfrm>
            <a:off x="4775335" y="3797981"/>
            <a:ext cx="0" cy="2164689"/>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310E5CD-1C3C-5ABF-D9DB-2772968B60F6}"/>
              </a:ext>
            </a:extLst>
          </p:cNvPr>
          <p:cNvSpPr txBox="1"/>
          <p:nvPr/>
        </p:nvSpPr>
        <p:spPr>
          <a:xfrm>
            <a:off x="2152185" y="4729657"/>
            <a:ext cx="1114935"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1400" b="1" u="sng">
                <a:solidFill>
                  <a:srgbClr val="1B1464"/>
                </a:solidFill>
                <a:latin typeface="Helvetica" panose="020B0604020202020204" pitchFamily="34" charset="0"/>
                <a:cs typeface="Helvetica"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13.1 MM</a:t>
            </a:r>
          </a:p>
        </p:txBody>
      </p:sp>
      <p:sp>
        <p:nvSpPr>
          <p:cNvPr id="23" name="TextBox 22">
            <a:extLst>
              <a:ext uri="{FF2B5EF4-FFF2-40B4-BE49-F238E27FC236}">
                <a16:creationId xmlns:a16="http://schemas.microsoft.com/office/drawing/2014/main" id="{9FD9B321-9D2E-E253-182C-DEDB5CC410F8}"/>
              </a:ext>
            </a:extLst>
          </p:cNvPr>
          <p:cNvSpPr txBox="1"/>
          <p:nvPr/>
        </p:nvSpPr>
        <p:spPr>
          <a:xfrm>
            <a:off x="2148657" y="3952579"/>
            <a:ext cx="11761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Arial" panose="020B0604020202020204" pitchFamily="34" charset="0"/>
              </a:rPr>
              <a:t>15.3 MM</a:t>
            </a:r>
            <a:endParaRPr kumimoji="0" lang="en-US" sz="2000" b="1" i="0" u="sng"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sp>
        <p:nvSpPr>
          <p:cNvPr id="40" name="TextBox 39">
            <a:extLst>
              <a:ext uri="{FF2B5EF4-FFF2-40B4-BE49-F238E27FC236}">
                <a16:creationId xmlns:a16="http://schemas.microsoft.com/office/drawing/2014/main" id="{D36325F7-081F-CA21-0B53-3F4528E39666}"/>
              </a:ext>
            </a:extLst>
          </p:cNvPr>
          <p:cNvSpPr txBox="1"/>
          <p:nvPr/>
        </p:nvSpPr>
        <p:spPr>
          <a:xfrm>
            <a:off x="2152185" y="5349926"/>
            <a:ext cx="11149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+16%</a:t>
            </a:r>
            <a:endParaRPr kumimoji="0" lang="en-US" sz="2400" b="0" i="1" u="none" strike="noStrike" kern="1200" cap="none" spc="0" normalizeH="0" baseline="0" noProof="0">
              <a:ln>
                <a:noFill/>
              </a:ln>
              <a:solidFill>
                <a:srgbClr val="1B1464"/>
              </a:solidFill>
              <a:effectLst/>
              <a:uLnTx/>
              <a:uFillTx/>
              <a:latin typeface="+mj-lt"/>
              <a:ea typeface="+mn-ea"/>
            </a:endParaRPr>
          </a:p>
        </p:txBody>
      </p:sp>
      <p:sp>
        <p:nvSpPr>
          <p:cNvPr id="43" name="TextBox 42">
            <a:extLst>
              <a:ext uri="{FF2B5EF4-FFF2-40B4-BE49-F238E27FC236}">
                <a16:creationId xmlns:a16="http://schemas.microsoft.com/office/drawing/2014/main" id="{54E907D7-9253-FF72-2BB1-C37965C14554}"/>
              </a:ext>
            </a:extLst>
          </p:cNvPr>
          <p:cNvSpPr txBox="1"/>
          <p:nvPr/>
        </p:nvSpPr>
        <p:spPr>
          <a:xfrm>
            <a:off x="2133401" y="3404195"/>
            <a:ext cx="111167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mn-cs"/>
              </a:rPr>
              <a:t>BD+P</a:t>
            </a:r>
            <a:endParaRPr kumimoji="0" lang="en-US" sz="1800" b="0" i="0" u="none" strike="noStrike" kern="1200" cap="none" spc="0" normalizeH="0" baseline="0" noProof="0">
              <a:ln>
                <a:noFill/>
              </a:ln>
              <a:solidFill>
                <a:srgbClr val="1B1464"/>
              </a:solidFill>
              <a:effectLst/>
              <a:uLnTx/>
              <a:uFillTx/>
              <a:latin typeface="+mj-lt"/>
              <a:ea typeface="+mn-ea"/>
              <a:cs typeface="+mn-cs"/>
            </a:endParaRPr>
          </a:p>
        </p:txBody>
      </p:sp>
      <p:sp>
        <p:nvSpPr>
          <p:cNvPr id="44" name="TextBox 43">
            <a:extLst>
              <a:ext uri="{FF2B5EF4-FFF2-40B4-BE49-F238E27FC236}">
                <a16:creationId xmlns:a16="http://schemas.microsoft.com/office/drawing/2014/main" id="{695515EB-9119-1B9E-4860-4CA660BADAD9}"/>
              </a:ext>
            </a:extLst>
          </p:cNvPr>
          <p:cNvSpPr txBox="1"/>
          <p:nvPr/>
        </p:nvSpPr>
        <p:spPr>
          <a:xfrm>
            <a:off x="3444532" y="3404195"/>
            <a:ext cx="13171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mn-cs"/>
              </a:rPr>
              <a:t>PO</a:t>
            </a:r>
            <a:endParaRPr kumimoji="0" lang="en-US" sz="1800" b="0" i="0" u="none" strike="noStrike" kern="1200" cap="none" spc="0" normalizeH="0" baseline="0" noProof="0">
              <a:ln>
                <a:noFill/>
              </a:ln>
              <a:solidFill>
                <a:srgbClr val="1B1464"/>
              </a:solidFill>
              <a:effectLst/>
              <a:uLnTx/>
              <a:uFillTx/>
              <a:latin typeface="+mj-lt"/>
              <a:ea typeface="+mn-ea"/>
              <a:cs typeface="+mn-cs"/>
            </a:endParaRPr>
          </a:p>
        </p:txBody>
      </p:sp>
      <p:sp>
        <p:nvSpPr>
          <p:cNvPr id="46" name="TextBox 45">
            <a:extLst>
              <a:ext uri="{FF2B5EF4-FFF2-40B4-BE49-F238E27FC236}">
                <a16:creationId xmlns:a16="http://schemas.microsoft.com/office/drawing/2014/main" id="{70FA151E-2325-E85A-AA2D-0661EDDE08B3}"/>
              </a:ext>
            </a:extLst>
          </p:cNvPr>
          <p:cNvSpPr txBox="1"/>
          <p:nvPr/>
        </p:nvSpPr>
        <p:spPr>
          <a:xfrm>
            <a:off x="4785860" y="3450362"/>
            <a:ext cx="62751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mj-lt"/>
                <a:ea typeface="+mn-ea"/>
                <a:cs typeface="+mn-cs"/>
              </a:rPr>
              <a:t>% Diff</a:t>
            </a:r>
            <a:endParaRPr kumimoji="0" lang="en-US" sz="1200" b="0" i="0" u="none" strike="noStrike" kern="1200" cap="none" spc="0" normalizeH="0" baseline="0" noProof="0">
              <a:ln>
                <a:noFill/>
              </a:ln>
              <a:solidFill>
                <a:srgbClr val="1B1464"/>
              </a:solidFill>
              <a:effectLst/>
              <a:uLnTx/>
              <a:uFillTx/>
              <a:latin typeface="+mj-lt"/>
              <a:ea typeface="+mn-ea"/>
              <a:cs typeface="+mn-cs"/>
            </a:endParaRPr>
          </a:p>
        </p:txBody>
      </p:sp>
      <p:sp>
        <p:nvSpPr>
          <p:cNvPr id="48" name="TextBox 47">
            <a:extLst>
              <a:ext uri="{FF2B5EF4-FFF2-40B4-BE49-F238E27FC236}">
                <a16:creationId xmlns:a16="http://schemas.microsoft.com/office/drawing/2014/main" id="{70A95F82-2329-0BA3-BC4E-043646299D6D}"/>
              </a:ext>
            </a:extLst>
          </p:cNvPr>
          <p:cNvSpPr txBox="1"/>
          <p:nvPr/>
        </p:nvSpPr>
        <p:spPr>
          <a:xfrm>
            <a:off x="2881227" y="3450362"/>
            <a:ext cx="91874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mj-lt"/>
                <a:ea typeface="+mn-ea"/>
                <a:cs typeface="+mn-cs"/>
              </a:rPr>
              <a:t>vs.</a:t>
            </a:r>
            <a:endParaRPr kumimoji="0" lang="en-US" sz="1200" b="0" i="0" u="none" strike="noStrike" kern="1200" cap="none" spc="0" normalizeH="0" baseline="0" noProof="0">
              <a:ln>
                <a:noFill/>
              </a:ln>
              <a:solidFill>
                <a:srgbClr val="1B1464"/>
              </a:solidFill>
              <a:effectLst/>
              <a:uLnTx/>
              <a:uFillTx/>
              <a:latin typeface="+mj-lt"/>
              <a:ea typeface="+mn-ea"/>
              <a:cs typeface="+mn-cs"/>
            </a:endParaRPr>
          </a:p>
        </p:txBody>
      </p:sp>
      <p:sp>
        <p:nvSpPr>
          <p:cNvPr id="59" name="TextBox 58">
            <a:extLst>
              <a:ext uri="{FF2B5EF4-FFF2-40B4-BE49-F238E27FC236}">
                <a16:creationId xmlns:a16="http://schemas.microsoft.com/office/drawing/2014/main" id="{244E3EBF-7429-E14E-FD2F-72B2C4EE10FC}"/>
              </a:ext>
            </a:extLst>
          </p:cNvPr>
          <p:cNvSpPr txBox="1"/>
          <p:nvPr/>
        </p:nvSpPr>
        <p:spPr>
          <a:xfrm>
            <a:off x="6635207" y="4729657"/>
            <a:ext cx="14664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15.6 MM</a:t>
            </a:r>
          </a:p>
        </p:txBody>
      </p:sp>
      <p:sp>
        <p:nvSpPr>
          <p:cNvPr id="60" name="TextBox 59">
            <a:extLst>
              <a:ext uri="{FF2B5EF4-FFF2-40B4-BE49-F238E27FC236}">
                <a16:creationId xmlns:a16="http://schemas.microsoft.com/office/drawing/2014/main" id="{52855BFD-AEB2-FE04-AE7A-A3EC17AEDD3A}"/>
              </a:ext>
            </a:extLst>
          </p:cNvPr>
          <p:cNvSpPr txBox="1"/>
          <p:nvPr/>
        </p:nvSpPr>
        <p:spPr>
          <a:xfrm>
            <a:off x="6629407" y="3952579"/>
            <a:ext cx="14780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Arial" panose="020B0604020202020204" pitchFamily="34" charset="0"/>
              </a:rPr>
              <a:t>21.8 MM</a:t>
            </a:r>
          </a:p>
        </p:txBody>
      </p:sp>
      <p:sp>
        <p:nvSpPr>
          <p:cNvPr id="61" name="TextBox 60">
            <a:extLst>
              <a:ext uri="{FF2B5EF4-FFF2-40B4-BE49-F238E27FC236}">
                <a16:creationId xmlns:a16="http://schemas.microsoft.com/office/drawing/2014/main" id="{B9CCF55E-9670-2DAF-5BB8-AF3771C23611}"/>
              </a:ext>
            </a:extLst>
          </p:cNvPr>
          <p:cNvSpPr txBox="1"/>
          <p:nvPr/>
        </p:nvSpPr>
        <p:spPr>
          <a:xfrm>
            <a:off x="6635207" y="5349926"/>
            <a:ext cx="14664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+40%</a:t>
            </a:r>
            <a:endParaRPr kumimoji="0" lang="en-US" sz="2400" b="0" i="1"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62" name="Straight Connector 61">
            <a:extLst>
              <a:ext uri="{FF2B5EF4-FFF2-40B4-BE49-F238E27FC236}">
                <a16:creationId xmlns:a16="http://schemas.microsoft.com/office/drawing/2014/main" id="{1B487105-D3A6-1E23-6288-7B958E7EF3EA}"/>
              </a:ext>
            </a:extLst>
          </p:cNvPr>
          <p:cNvCxnSpPr>
            <a:cxnSpLocks/>
          </p:cNvCxnSpPr>
          <p:nvPr/>
        </p:nvCxnSpPr>
        <p:spPr>
          <a:xfrm>
            <a:off x="6668116" y="3796861"/>
            <a:ext cx="0" cy="2164689"/>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CD46EE-1AC8-3E0E-2309-49AE26B65959}"/>
              </a:ext>
            </a:extLst>
          </p:cNvPr>
          <p:cNvSpPr txBox="1"/>
          <p:nvPr/>
        </p:nvSpPr>
        <p:spPr>
          <a:xfrm>
            <a:off x="8085072" y="4760435"/>
            <a:ext cx="684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+5%</a:t>
            </a:r>
          </a:p>
        </p:txBody>
      </p:sp>
      <p:sp>
        <p:nvSpPr>
          <p:cNvPr id="128" name="TextBox 127">
            <a:extLst>
              <a:ext uri="{FF2B5EF4-FFF2-40B4-BE49-F238E27FC236}">
                <a16:creationId xmlns:a16="http://schemas.microsoft.com/office/drawing/2014/main" id="{DC0D57EF-A6FD-BFC8-D0DE-935711E020C0}"/>
              </a:ext>
            </a:extLst>
          </p:cNvPr>
          <p:cNvSpPr txBox="1"/>
          <p:nvPr/>
        </p:nvSpPr>
        <p:spPr>
          <a:xfrm>
            <a:off x="8082366" y="3983357"/>
            <a:ext cx="6895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+4%</a:t>
            </a:r>
            <a:endParaRPr kumimoji="0" lang="en-US" sz="1800" b="1" i="0"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130" name="Straight Connector 129">
            <a:extLst>
              <a:ext uri="{FF2B5EF4-FFF2-40B4-BE49-F238E27FC236}">
                <a16:creationId xmlns:a16="http://schemas.microsoft.com/office/drawing/2014/main" id="{6F2C3699-A05D-02AE-E91C-04E7C57B8D66}"/>
              </a:ext>
            </a:extLst>
          </p:cNvPr>
          <p:cNvCxnSpPr>
            <a:cxnSpLocks/>
          </p:cNvCxnSpPr>
          <p:nvPr/>
        </p:nvCxnSpPr>
        <p:spPr>
          <a:xfrm>
            <a:off x="8102853" y="3797981"/>
            <a:ext cx="0" cy="2164689"/>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603371E9-ABDA-E54D-54D9-6DAF9338049C}"/>
              </a:ext>
            </a:extLst>
          </p:cNvPr>
          <p:cNvSpPr txBox="1"/>
          <p:nvPr/>
        </p:nvSpPr>
        <p:spPr>
          <a:xfrm>
            <a:off x="5407447" y="4729657"/>
            <a:ext cx="12748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 16.4 MM</a:t>
            </a:r>
          </a:p>
        </p:txBody>
      </p:sp>
      <p:sp>
        <p:nvSpPr>
          <p:cNvPr id="132" name="TextBox 131">
            <a:extLst>
              <a:ext uri="{FF2B5EF4-FFF2-40B4-BE49-F238E27FC236}">
                <a16:creationId xmlns:a16="http://schemas.microsoft.com/office/drawing/2014/main" id="{CEF44C95-88D6-4C28-C93E-59C1C3DDC5EE}"/>
              </a:ext>
            </a:extLst>
          </p:cNvPr>
          <p:cNvSpPr txBox="1"/>
          <p:nvPr/>
        </p:nvSpPr>
        <p:spPr>
          <a:xfrm>
            <a:off x="5487350" y="3952579"/>
            <a:ext cx="11706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Arial" panose="020B0604020202020204" pitchFamily="34" charset="0"/>
              </a:rPr>
              <a:t>22.6 MM</a:t>
            </a:r>
          </a:p>
        </p:txBody>
      </p:sp>
      <p:sp>
        <p:nvSpPr>
          <p:cNvPr id="133" name="TextBox 132">
            <a:extLst>
              <a:ext uri="{FF2B5EF4-FFF2-40B4-BE49-F238E27FC236}">
                <a16:creationId xmlns:a16="http://schemas.microsoft.com/office/drawing/2014/main" id="{8A7998E4-B96E-E41E-3BCD-3377ABB4E671}"/>
              </a:ext>
            </a:extLst>
          </p:cNvPr>
          <p:cNvSpPr txBox="1"/>
          <p:nvPr/>
        </p:nvSpPr>
        <p:spPr>
          <a:xfrm>
            <a:off x="5479703" y="5349926"/>
            <a:ext cx="11149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+38%</a:t>
            </a:r>
            <a:endParaRPr kumimoji="0" lang="en-US" sz="2400" b="0" i="0" u="none" strike="noStrike" kern="1200" cap="none" spc="0" normalizeH="0" baseline="0" noProof="0">
              <a:ln>
                <a:noFill/>
              </a:ln>
              <a:solidFill>
                <a:srgbClr val="1B1464"/>
              </a:solidFill>
              <a:effectLst/>
              <a:uLnTx/>
              <a:uFillTx/>
              <a:latin typeface="+mj-lt"/>
              <a:ea typeface="+mn-ea"/>
            </a:endParaRPr>
          </a:p>
        </p:txBody>
      </p:sp>
      <p:sp>
        <p:nvSpPr>
          <p:cNvPr id="134" name="TextBox 133">
            <a:extLst>
              <a:ext uri="{FF2B5EF4-FFF2-40B4-BE49-F238E27FC236}">
                <a16:creationId xmlns:a16="http://schemas.microsoft.com/office/drawing/2014/main" id="{E9BBAF47-D41E-0833-A263-85DD255E5B3E}"/>
              </a:ext>
            </a:extLst>
          </p:cNvPr>
          <p:cNvSpPr txBox="1"/>
          <p:nvPr/>
        </p:nvSpPr>
        <p:spPr>
          <a:xfrm>
            <a:off x="5518887" y="3404195"/>
            <a:ext cx="91874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mn-cs"/>
              </a:rPr>
              <a:t>BD+P</a:t>
            </a:r>
            <a:endParaRPr kumimoji="0" lang="en-US" sz="1800" b="0" i="0" u="none" strike="noStrike" kern="1200" cap="none" spc="0" normalizeH="0" baseline="0" noProof="0">
              <a:ln>
                <a:noFill/>
              </a:ln>
              <a:solidFill>
                <a:srgbClr val="1B1464"/>
              </a:solidFill>
              <a:effectLst/>
              <a:uLnTx/>
              <a:uFillTx/>
              <a:latin typeface="+mj-lt"/>
              <a:ea typeface="+mn-ea"/>
              <a:cs typeface="+mn-cs"/>
            </a:endParaRPr>
          </a:p>
        </p:txBody>
      </p:sp>
      <p:sp>
        <p:nvSpPr>
          <p:cNvPr id="135" name="TextBox 134">
            <a:extLst>
              <a:ext uri="{FF2B5EF4-FFF2-40B4-BE49-F238E27FC236}">
                <a16:creationId xmlns:a16="http://schemas.microsoft.com/office/drawing/2014/main" id="{AAFF434F-DD5D-9916-FBD7-26C7DF27918D}"/>
              </a:ext>
            </a:extLst>
          </p:cNvPr>
          <p:cNvSpPr txBox="1"/>
          <p:nvPr/>
        </p:nvSpPr>
        <p:spPr>
          <a:xfrm>
            <a:off x="6873790" y="3404195"/>
            <a:ext cx="91874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mn-cs"/>
              </a:rPr>
              <a:t>PO</a:t>
            </a:r>
            <a:endParaRPr kumimoji="0" lang="en-US" sz="1800" b="0" i="0" u="none" strike="noStrike" kern="1200" cap="none" spc="0" normalizeH="0" baseline="0" noProof="0">
              <a:ln>
                <a:noFill/>
              </a:ln>
              <a:solidFill>
                <a:srgbClr val="1B1464"/>
              </a:solidFill>
              <a:effectLst/>
              <a:uLnTx/>
              <a:uFillTx/>
              <a:latin typeface="+mj-lt"/>
              <a:ea typeface="+mn-ea"/>
              <a:cs typeface="+mn-cs"/>
            </a:endParaRPr>
          </a:p>
        </p:txBody>
      </p:sp>
      <p:sp>
        <p:nvSpPr>
          <p:cNvPr id="136" name="TextBox 135">
            <a:extLst>
              <a:ext uri="{FF2B5EF4-FFF2-40B4-BE49-F238E27FC236}">
                <a16:creationId xmlns:a16="http://schemas.microsoft.com/office/drawing/2014/main" id="{AE39724C-2BE9-486A-9DC8-57936EFE7D82}"/>
              </a:ext>
            </a:extLst>
          </p:cNvPr>
          <p:cNvSpPr txBox="1"/>
          <p:nvPr/>
        </p:nvSpPr>
        <p:spPr>
          <a:xfrm>
            <a:off x="8082002" y="3450362"/>
            <a:ext cx="69026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mj-lt"/>
                <a:ea typeface="+mn-ea"/>
                <a:cs typeface="+mn-cs"/>
              </a:rPr>
              <a:t>% Diff</a:t>
            </a:r>
            <a:endParaRPr kumimoji="0" lang="en-US" sz="1200" b="0" i="0" u="none" strike="noStrike" kern="1200" cap="none" spc="0" normalizeH="0" baseline="0" noProof="0">
              <a:ln>
                <a:noFill/>
              </a:ln>
              <a:solidFill>
                <a:srgbClr val="1B1464"/>
              </a:solidFill>
              <a:effectLst/>
              <a:uLnTx/>
              <a:uFillTx/>
              <a:latin typeface="+mj-lt"/>
              <a:ea typeface="+mn-ea"/>
              <a:cs typeface="+mn-cs"/>
            </a:endParaRPr>
          </a:p>
        </p:txBody>
      </p:sp>
      <p:sp>
        <p:nvSpPr>
          <p:cNvPr id="137" name="TextBox 136">
            <a:extLst>
              <a:ext uri="{FF2B5EF4-FFF2-40B4-BE49-F238E27FC236}">
                <a16:creationId xmlns:a16="http://schemas.microsoft.com/office/drawing/2014/main" id="{F5E92E62-BC7A-5E54-51B9-2D4EDCB04913}"/>
              </a:ext>
            </a:extLst>
          </p:cNvPr>
          <p:cNvSpPr txBox="1"/>
          <p:nvPr/>
        </p:nvSpPr>
        <p:spPr>
          <a:xfrm>
            <a:off x="6208745" y="3450362"/>
            <a:ext cx="91874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mj-lt"/>
                <a:ea typeface="+mn-ea"/>
                <a:cs typeface="+mn-cs"/>
              </a:rPr>
              <a:t>vs.</a:t>
            </a:r>
            <a:endParaRPr kumimoji="0" lang="en-US" sz="1200" b="0" i="0" u="none" strike="noStrike" kern="1200" cap="none" spc="0" normalizeH="0" baseline="0" noProof="0">
              <a:ln>
                <a:noFill/>
              </a:ln>
              <a:solidFill>
                <a:srgbClr val="1B1464"/>
              </a:solidFill>
              <a:effectLst/>
              <a:uLnTx/>
              <a:uFillTx/>
              <a:latin typeface="+mj-lt"/>
              <a:ea typeface="+mn-ea"/>
              <a:cs typeface="+mn-cs"/>
            </a:endParaRPr>
          </a:p>
        </p:txBody>
      </p:sp>
      <p:sp>
        <p:nvSpPr>
          <p:cNvPr id="141" name="TextBox 140">
            <a:extLst>
              <a:ext uri="{FF2B5EF4-FFF2-40B4-BE49-F238E27FC236}">
                <a16:creationId xmlns:a16="http://schemas.microsoft.com/office/drawing/2014/main" id="{C3E4B56A-781B-E858-98C0-7F1BCCE7C22A}"/>
              </a:ext>
            </a:extLst>
          </p:cNvPr>
          <p:cNvSpPr txBox="1"/>
          <p:nvPr/>
        </p:nvSpPr>
        <p:spPr>
          <a:xfrm>
            <a:off x="9930051" y="4729657"/>
            <a:ext cx="17089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15.0 MM</a:t>
            </a:r>
          </a:p>
        </p:txBody>
      </p:sp>
      <p:sp>
        <p:nvSpPr>
          <p:cNvPr id="142" name="TextBox 141">
            <a:extLst>
              <a:ext uri="{FF2B5EF4-FFF2-40B4-BE49-F238E27FC236}">
                <a16:creationId xmlns:a16="http://schemas.microsoft.com/office/drawing/2014/main" id="{B05D35AD-D51E-5072-C773-1A797639507C}"/>
              </a:ext>
            </a:extLst>
          </p:cNvPr>
          <p:cNvSpPr txBox="1"/>
          <p:nvPr/>
        </p:nvSpPr>
        <p:spPr>
          <a:xfrm>
            <a:off x="9923538" y="3952579"/>
            <a:ext cx="17224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Arial" panose="020B0604020202020204" pitchFamily="34" charset="0"/>
              </a:rPr>
              <a:t>17.9 MM</a:t>
            </a:r>
          </a:p>
        </p:txBody>
      </p:sp>
      <p:sp>
        <p:nvSpPr>
          <p:cNvPr id="143" name="TextBox 142">
            <a:extLst>
              <a:ext uri="{FF2B5EF4-FFF2-40B4-BE49-F238E27FC236}">
                <a16:creationId xmlns:a16="http://schemas.microsoft.com/office/drawing/2014/main" id="{9B3C3D98-F77B-DE36-D5A2-C0B6E3F826CD}"/>
              </a:ext>
            </a:extLst>
          </p:cNvPr>
          <p:cNvSpPr txBox="1"/>
          <p:nvPr/>
        </p:nvSpPr>
        <p:spPr>
          <a:xfrm>
            <a:off x="10020470" y="5349926"/>
            <a:ext cx="14664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+19%</a:t>
            </a:r>
            <a:endParaRPr kumimoji="0" lang="en-US" sz="2400" b="0" i="1"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144" name="Straight Connector 143">
            <a:extLst>
              <a:ext uri="{FF2B5EF4-FFF2-40B4-BE49-F238E27FC236}">
                <a16:creationId xmlns:a16="http://schemas.microsoft.com/office/drawing/2014/main" id="{9F8010EF-B815-5493-144A-D89E17317153}"/>
              </a:ext>
            </a:extLst>
          </p:cNvPr>
          <p:cNvCxnSpPr>
            <a:cxnSpLocks/>
          </p:cNvCxnSpPr>
          <p:nvPr/>
        </p:nvCxnSpPr>
        <p:spPr>
          <a:xfrm>
            <a:off x="10053379" y="3782862"/>
            <a:ext cx="0" cy="2164689"/>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F50A18A3-128B-CFA1-F758-9286CCC64F64}"/>
              </a:ext>
            </a:extLst>
          </p:cNvPr>
          <p:cNvSpPr txBox="1"/>
          <p:nvPr/>
        </p:nvSpPr>
        <p:spPr>
          <a:xfrm>
            <a:off x="11470335" y="4760435"/>
            <a:ext cx="684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+6%</a:t>
            </a:r>
          </a:p>
        </p:txBody>
      </p:sp>
      <p:sp>
        <p:nvSpPr>
          <p:cNvPr id="146" name="TextBox 145">
            <a:extLst>
              <a:ext uri="{FF2B5EF4-FFF2-40B4-BE49-F238E27FC236}">
                <a16:creationId xmlns:a16="http://schemas.microsoft.com/office/drawing/2014/main" id="{2149B940-E721-55F0-91DC-CE57477E25E7}"/>
              </a:ext>
            </a:extLst>
          </p:cNvPr>
          <p:cNvSpPr txBox="1"/>
          <p:nvPr/>
        </p:nvSpPr>
        <p:spPr>
          <a:xfrm>
            <a:off x="11467629" y="3983357"/>
            <a:ext cx="6895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+5%</a:t>
            </a:r>
            <a:endParaRPr kumimoji="0" lang="en-US" sz="1800" b="1" i="0"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148" name="Straight Connector 147">
            <a:extLst>
              <a:ext uri="{FF2B5EF4-FFF2-40B4-BE49-F238E27FC236}">
                <a16:creationId xmlns:a16="http://schemas.microsoft.com/office/drawing/2014/main" id="{50B22CE3-E327-0D6B-B2BE-FE37E6C9182C}"/>
              </a:ext>
            </a:extLst>
          </p:cNvPr>
          <p:cNvCxnSpPr>
            <a:cxnSpLocks/>
          </p:cNvCxnSpPr>
          <p:nvPr/>
        </p:nvCxnSpPr>
        <p:spPr>
          <a:xfrm>
            <a:off x="11488116" y="3783982"/>
            <a:ext cx="0" cy="2164689"/>
          </a:xfrm>
          <a:prstGeom prst="line">
            <a:avLst/>
          </a:prstGeom>
          <a:ln>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9E29F10A-A11A-1C79-FB16-BB3460EEB2EB}"/>
              </a:ext>
            </a:extLst>
          </p:cNvPr>
          <p:cNvSpPr txBox="1"/>
          <p:nvPr/>
        </p:nvSpPr>
        <p:spPr>
          <a:xfrm>
            <a:off x="8796223" y="4729657"/>
            <a:ext cx="129929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15.9 MM</a:t>
            </a:r>
          </a:p>
        </p:txBody>
      </p:sp>
      <p:sp>
        <p:nvSpPr>
          <p:cNvPr id="150" name="TextBox 149">
            <a:extLst>
              <a:ext uri="{FF2B5EF4-FFF2-40B4-BE49-F238E27FC236}">
                <a16:creationId xmlns:a16="http://schemas.microsoft.com/office/drawing/2014/main" id="{EB2FD96D-BFE9-06C1-00EE-A49EC1A59B6D}"/>
              </a:ext>
            </a:extLst>
          </p:cNvPr>
          <p:cNvSpPr txBox="1"/>
          <p:nvPr/>
        </p:nvSpPr>
        <p:spPr>
          <a:xfrm>
            <a:off x="8804813" y="3952579"/>
            <a:ext cx="12814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Arial" panose="020B0604020202020204" pitchFamily="34" charset="0"/>
              </a:rPr>
              <a:t>18.7 MM</a:t>
            </a:r>
          </a:p>
        </p:txBody>
      </p:sp>
      <p:sp>
        <p:nvSpPr>
          <p:cNvPr id="151" name="TextBox 150">
            <a:extLst>
              <a:ext uri="{FF2B5EF4-FFF2-40B4-BE49-F238E27FC236}">
                <a16:creationId xmlns:a16="http://schemas.microsoft.com/office/drawing/2014/main" id="{640DC9A7-5EE8-8B30-6E79-4201947FFFEA}"/>
              </a:ext>
            </a:extLst>
          </p:cNvPr>
          <p:cNvSpPr txBox="1"/>
          <p:nvPr/>
        </p:nvSpPr>
        <p:spPr>
          <a:xfrm>
            <a:off x="8864966" y="5349926"/>
            <a:ext cx="11149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mj-lt"/>
                <a:ea typeface="+mn-ea"/>
                <a:cs typeface="Arial" panose="020B0604020202020204" pitchFamily="34" charset="0"/>
              </a:rPr>
              <a:t>+18%</a:t>
            </a:r>
            <a:endParaRPr kumimoji="0" lang="en-US" sz="2400" b="0" i="0" u="none" strike="noStrike" kern="1200" cap="none" spc="0" normalizeH="0" baseline="0" noProof="0">
              <a:ln>
                <a:noFill/>
              </a:ln>
              <a:solidFill>
                <a:srgbClr val="1B1464"/>
              </a:solidFill>
              <a:effectLst/>
              <a:uLnTx/>
              <a:uFillTx/>
              <a:latin typeface="+mj-lt"/>
              <a:ea typeface="+mn-ea"/>
            </a:endParaRPr>
          </a:p>
        </p:txBody>
      </p:sp>
      <p:sp>
        <p:nvSpPr>
          <p:cNvPr id="152" name="TextBox 151">
            <a:extLst>
              <a:ext uri="{FF2B5EF4-FFF2-40B4-BE49-F238E27FC236}">
                <a16:creationId xmlns:a16="http://schemas.microsoft.com/office/drawing/2014/main" id="{644A0344-CA26-693A-4FE8-7CE0580AF664}"/>
              </a:ext>
            </a:extLst>
          </p:cNvPr>
          <p:cNvSpPr txBox="1"/>
          <p:nvPr/>
        </p:nvSpPr>
        <p:spPr>
          <a:xfrm>
            <a:off x="8904150" y="3390196"/>
            <a:ext cx="91874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mn-cs"/>
              </a:rPr>
              <a:t>BD+P</a:t>
            </a:r>
            <a:endParaRPr kumimoji="0" lang="en-US" sz="1800" b="0" i="0" u="none" strike="noStrike" kern="1200" cap="none" spc="0" normalizeH="0" baseline="0" noProof="0">
              <a:ln>
                <a:noFill/>
              </a:ln>
              <a:solidFill>
                <a:srgbClr val="1B1464"/>
              </a:solidFill>
              <a:effectLst/>
              <a:uLnTx/>
              <a:uFillTx/>
              <a:latin typeface="+mj-lt"/>
              <a:ea typeface="+mn-ea"/>
              <a:cs typeface="+mn-cs"/>
            </a:endParaRPr>
          </a:p>
        </p:txBody>
      </p:sp>
      <p:sp>
        <p:nvSpPr>
          <p:cNvPr id="153" name="TextBox 152">
            <a:extLst>
              <a:ext uri="{FF2B5EF4-FFF2-40B4-BE49-F238E27FC236}">
                <a16:creationId xmlns:a16="http://schemas.microsoft.com/office/drawing/2014/main" id="{E187039B-FBF5-B78C-CC54-C28F0B8E1405}"/>
              </a:ext>
            </a:extLst>
          </p:cNvPr>
          <p:cNvSpPr txBox="1"/>
          <p:nvPr/>
        </p:nvSpPr>
        <p:spPr>
          <a:xfrm>
            <a:off x="10259053" y="3390196"/>
            <a:ext cx="91874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mj-lt"/>
                <a:ea typeface="+mn-ea"/>
                <a:cs typeface="+mn-cs"/>
              </a:rPr>
              <a:t>PO</a:t>
            </a:r>
            <a:endParaRPr kumimoji="0" lang="en-US" sz="1800" b="0" i="0" u="none" strike="noStrike" kern="1200" cap="none" spc="0" normalizeH="0" baseline="0" noProof="0">
              <a:ln>
                <a:noFill/>
              </a:ln>
              <a:solidFill>
                <a:srgbClr val="1B1464"/>
              </a:solidFill>
              <a:effectLst/>
              <a:uLnTx/>
              <a:uFillTx/>
              <a:latin typeface="+mj-lt"/>
              <a:ea typeface="+mn-ea"/>
              <a:cs typeface="+mn-cs"/>
            </a:endParaRPr>
          </a:p>
        </p:txBody>
      </p:sp>
      <p:sp>
        <p:nvSpPr>
          <p:cNvPr id="154" name="TextBox 153">
            <a:extLst>
              <a:ext uri="{FF2B5EF4-FFF2-40B4-BE49-F238E27FC236}">
                <a16:creationId xmlns:a16="http://schemas.microsoft.com/office/drawing/2014/main" id="{75263E5F-5990-E317-C8B9-C3620DFB28B6}"/>
              </a:ext>
            </a:extLst>
          </p:cNvPr>
          <p:cNvSpPr txBox="1"/>
          <p:nvPr/>
        </p:nvSpPr>
        <p:spPr>
          <a:xfrm>
            <a:off x="11498641" y="3436363"/>
            <a:ext cx="62751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mj-lt"/>
                <a:ea typeface="+mn-ea"/>
                <a:cs typeface="+mn-cs"/>
              </a:rPr>
              <a:t>% Diff</a:t>
            </a:r>
            <a:endParaRPr kumimoji="0" lang="en-US" sz="1200" b="0" i="0" u="none" strike="noStrike" kern="1200" cap="none" spc="0" normalizeH="0" baseline="0" noProof="0">
              <a:ln>
                <a:noFill/>
              </a:ln>
              <a:solidFill>
                <a:srgbClr val="1B1464"/>
              </a:solidFill>
              <a:effectLst/>
              <a:uLnTx/>
              <a:uFillTx/>
              <a:latin typeface="+mj-lt"/>
              <a:ea typeface="+mn-ea"/>
              <a:cs typeface="+mn-cs"/>
            </a:endParaRPr>
          </a:p>
        </p:txBody>
      </p:sp>
      <p:sp>
        <p:nvSpPr>
          <p:cNvPr id="155" name="TextBox 154">
            <a:extLst>
              <a:ext uri="{FF2B5EF4-FFF2-40B4-BE49-F238E27FC236}">
                <a16:creationId xmlns:a16="http://schemas.microsoft.com/office/drawing/2014/main" id="{9516EC40-B4DE-4CDD-4B55-C41D9AE8DDC5}"/>
              </a:ext>
            </a:extLst>
          </p:cNvPr>
          <p:cNvSpPr txBox="1"/>
          <p:nvPr/>
        </p:nvSpPr>
        <p:spPr>
          <a:xfrm>
            <a:off x="9594008" y="3436363"/>
            <a:ext cx="91874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mj-lt"/>
                <a:ea typeface="+mn-ea"/>
                <a:cs typeface="+mn-cs"/>
              </a:rPr>
              <a:t>vs.</a:t>
            </a:r>
            <a:endParaRPr kumimoji="0" lang="en-US" sz="1200" b="0" i="0" u="none" strike="noStrike" kern="1200" cap="none" spc="0" normalizeH="0" baseline="0" noProof="0">
              <a:ln>
                <a:noFill/>
              </a:ln>
              <a:solidFill>
                <a:srgbClr val="1B1464"/>
              </a:solidFill>
              <a:effectLst/>
              <a:uLnTx/>
              <a:uFillTx/>
              <a:latin typeface="+mj-lt"/>
              <a:ea typeface="+mn-ea"/>
              <a:cs typeface="+mn-cs"/>
            </a:endParaRPr>
          </a:p>
        </p:txBody>
      </p:sp>
      <p:sp>
        <p:nvSpPr>
          <p:cNvPr id="29" name="TextBox 28">
            <a:extLst>
              <a:ext uri="{FF2B5EF4-FFF2-40B4-BE49-F238E27FC236}">
                <a16:creationId xmlns:a16="http://schemas.microsoft.com/office/drawing/2014/main" id="{5676D65E-EEE1-57DE-5589-B03A33C84535}"/>
              </a:ext>
            </a:extLst>
          </p:cNvPr>
          <p:cNvSpPr txBox="1"/>
          <p:nvPr/>
        </p:nvSpPr>
        <p:spPr>
          <a:xfrm>
            <a:off x="2183664" y="1806342"/>
            <a:ext cx="998681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mj-lt"/>
                <a:cs typeface="Arial" panose="020B0604020202020204" pitchFamily="34" charset="0"/>
              </a:rPr>
              <a:t>P2+ Average Audience (000)</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00" cap="none" spc="0" normalizeH="0" baseline="0" noProof="0">
                <a:ln>
                  <a:noFill/>
                </a:ln>
                <a:solidFill>
                  <a:srgbClr val="002060"/>
                </a:solidFill>
                <a:effectLst/>
                <a:uLnTx/>
                <a:uFillTx/>
                <a:latin typeface="+mj-lt"/>
                <a:ea typeface="Aptos" panose="020B0004020202020204" pitchFamily="34" charset="0"/>
                <a:cs typeface="Arial" panose="020B0604020202020204" pitchFamily="34" charset="0"/>
              </a:rPr>
              <a:t>2025 NFL Regular Season</a:t>
            </a:r>
          </a:p>
        </p:txBody>
      </p:sp>
      <p:pic>
        <p:nvPicPr>
          <p:cNvPr id="31" name="Picture 2" descr="Prime Video Reveals New Thursday Night Football Logo Ahead of First  Exclusive NFL Season">
            <a:extLst>
              <a:ext uri="{FF2B5EF4-FFF2-40B4-BE49-F238E27FC236}">
                <a16:creationId xmlns:a16="http://schemas.microsoft.com/office/drawing/2014/main" id="{12FBA84F-FFBE-3CC7-7E07-D663AE495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2395320"/>
            <a:ext cx="905601" cy="7691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NFL 2023 - WEEK 6 Schedule | NFL.com">
            <a:extLst>
              <a:ext uri="{FF2B5EF4-FFF2-40B4-BE49-F238E27FC236}">
                <a16:creationId xmlns:a16="http://schemas.microsoft.com/office/drawing/2014/main" id="{B9C65C73-6BFF-652C-04CB-EF561DBCB0E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152522" y="2473497"/>
            <a:ext cx="603980" cy="63008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AD3349B-4C69-81E5-023B-6BD02055446C}"/>
              </a:ext>
            </a:extLst>
          </p:cNvPr>
          <p:cNvSpPr txBox="1"/>
          <p:nvPr/>
        </p:nvSpPr>
        <p:spPr>
          <a:xfrm>
            <a:off x="2152185" y="3069175"/>
            <a:ext cx="32854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mj-lt"/>
                <a:ea typeface="+mn-ea"/>
                <a:cs typeface="+mn-cs"/>
              </a:rPr>
              <a:t>(</a:t>
            </a:r>
            <a:r>
              <a:rPr kumimoji="0" lang="en-US" sz="1200" b="1" i="0" u="sng" strike="noStrike" kern="1200" cap="none" spc="0" normalizeH="0" baseline="0" noProof="0">
                <a:ln>
                  <a:noFill/>
                </a:ln>
                <a:solidFill>
                  <a:srgbClr val="00BFF2"/>
                </a:solidFill>
                <a:effectLst/>
                <a:uLnTx/>
                <a:uFillTx/>
                <a:latin typeface="+mj-lt"/>
                <a:ea typeface="+mn-ea"/>
                <a:cs typeface="+mn-cs"/>
              </a:rPr>
              <a:t>10</a:t>
            </a:r>
            <a:r>
              <a:rPr kumimoji="0" lang="en-US" sz="1200" b="1" i="0" u="none" strike="noStrike" kern="1200" cap="none" spc="0" normalizeH="0" baseline="0" noProof="0">
                <a:ln>
                  <a:noFill/>
                </a:ln>
                <a:solidFill>
                  <a:srgbClr val="00BFF2"/>
                </a:solidFill>
                <a:effectLst/>
                <a:uLnTx/>
                <a:uFillTx/>
                <a:latin typeface="+mj-lt"/>
                <a:ea typeface="+mn-ea"/>
                <a:cs typeface="+mn-cs"/>
              </a:rPr>
              <a:t> Divisional Games)</a:t>
            </a:r>
          </a:p>
        </p:txBody>
      </p:sp>
      <p:sp>
        <p:nvSpPr>
          <p:cNvPr id="35" name="TextBox 34">
            <a:extLst>
              <a:ext uri="{FF2B5EF4-FFF2-40B4-BE49-F238E27FC236}">
                <a16:creationId xmlns:a16="http://schemas.microsoft.com/office/drawing/2014/main" id="{30D5366C-059C-ADBD-1E78-8607003ACBFE}"/>
              </a:ext>
            </a:extLst>
          </p:cNvPr>
          <p:cNvSpPr txBox="1"/>
          <p:nvPr/>
        </p:nvSpPr>
        <p:spPr>
          <a:xfrm>
            <a:off x="5433831" y="3069175"/>
            <a:ext cx="334331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mj-lt"/>
                <a:ea typeface="+mn-ea"/>
                <a:cs typeface="+mn-cs"/>
              </a:rPr>
              <a:t>(</a:t>
            </a:r>
            <a:r>
              <a:rPr kumimoji="0" lang="en-US" sz="1200" b="1" i="0" u="sng" strike="noStrike" kern="1200" cap="none" spc="0" normalizeH="0" baseline="0" noProof="0">
                <a:ln>
                  <a:noFill/>
                </a:ln>
                <a:solidFill>
                  <a:srgbClr val="ED3C8D"/>
                </a:solidFill>
                <a:effectLst/>
                <a:uLnTx/>
                <a:uFillTx/>
                <a:latin typeface="+mj-lt"/>
                <a:ea typeface="+mn-ea"/>
                <a:cs typeface="+mn-cs"/>
              </a:rPr>
              <a:t>4</a:t>
            </a:r>
            <a:r>
              <a:rPr kumimoji="0" lang="en-US" sz="1200" b="1" i="0" u="none" strike="noStrike" kern="1200" cap="none" spc="0" normalizeH="0" baseline="0" noProof="0">
                <a:ln>
                  <a:noFill/>
                </a:ln>
                <a:solidFill>
                  <a:srgbClr val="ED3C8D"/>
                </a:solidFill>
                <a:effectLst/>
                <a:uLnTx/>
                <a:uFillTx/>
                <a:latin typeface="+mj-lt"/>
                <a:ea typeface="+mn-ea"/>
                <a:cs typeface="+mn-cs"/>
              </a:rPr>
              <a:t> Divisional Game)</a:t>
            </a:r>
          </a:p>
        </p:txBody>
      </p:sp>
      <p:sp>
        <p:nvSpPr>
          <p:cNvPr id="36" name="TextBox 35">
            <a:extLst>
              <a:ext uri="{FF2B5EF4-FFF2-40B4-BE49-F238E27FC236}">
                <a16:creationId xmlns:a16="http://schemas.microsoft.com/office/drawing/2014/main" id="{44D62D8F-11E9-ECCA-DFC9-E5736FD7C382}"/>
              </a:ext>
            </a:extLst>
          </p:cNvPr>
          <p:cNvSpPr txBox="1"/>
          <p:nvPr/>
        </p:nvSpPr>
        <p:spPr>
          <a:xfrm>
            <a:off x="8714495" y="3089641"/>
            <a:ext cx="34116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mj-lt"/>
                <a:ea typeface="+mn-ea"/>
                <a:cs typeface="+mn-cs"/>
              </a:rPr>
              <a:t>(</a:t>
            </a:r>
            <a:r>
              <a:rPr kumimoji="0" lang="en-US" sz="1200" b="1" i="0" u="sng" strike="noStrike" kern="1200" cap="none" spc="0" normalizeH="0" baseline="0" noProof="0">
                <a:ln>
                  <a:noFill/>
                </a:ln>
                <a:solidFill>
                  <a:srgbClr val="4EBEA4"/>
                </a:solidFill>
                <a:effectLst/>
                <a:uLnTx/>
                <a:uFillTx/>
                <a:latin typeface="+mj-lt"/>
                <a:ea typeface="+mn-ea"/>
                <a:cs typeface="+mn-cs"/>
              </a:rPr>
              <a:t>4</a:t>
            </a:r>
            <a:r>
              <a:rPr kumimoji="0" lang="en-US" sz="1200" b="1" i="0" u="none" strike="noStrike" kern="1200" cap="none" spc="0" normalizeH="0" baseline="0" noProof="0">
                <a:ln>
                  <a:noFill/>
                </a:ln>
                <a:solidFill>
                  <a:srgbClr val="4EBEA4"/>
                </a:solidFill>
                <a:effectLst/>
                <a:uLnTx/>
                <a:uFillTx/>
                <a:latin typeface="+mj-lt"/>
                <a:ea typeface="+mn-ea"/>
                <a:cs typeface="+mn-cs"/>
              </a:rPr>
              <a:t> Divisional Games)</a:t>
            </a:r>
          </a:p>
        </p:txBody>
      </p:sp>
      <p:pic>
        <p:nvPicPr>
          <p:cNvPr id="42" name="Picture 12">
            <a:extLst>
              <a:ext uri="{FF2B5EF4-FFF2-40B4-BE49-F238E27FC236}">
                <a16:creationId xmlns:a16="http://schemas.microsoft.com/office/drawing/2014/main" id="{2FF2177F-D04E-2053-C954-96726BD40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544663" y="2463880"/>
            <a:ext cx="979284" cy="63453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AD5FFE0E-89C6-16F2-5E09-DB48D274E55B}"/>
              </a:ext>
            </a:extLst>
          </p:cNvPr>
          <p:cNvSpPr txBox="1"/>
          <p:nvPr/>
        </p:nvSpPr>
        <p:spPr>
          <a:xfrm>
            <a:off x="472837" y="6065619"/>
            <a:ext cx="11719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mj-lt"/>
                <a:ea typeface="+mn-ea"/>
              </a:rPr>
              <a:t>Source: VAB analysis of Nielsen Ratings Analysis Program Report, Thursday Night Football (Amazon Prime Video), Sunday Night Football (NBC), Monday Night Football (ESPN, ESPN2, ABC), excludes pre- &amp; post-game shows. </a:t>
            </a:r>
            <a:r>
              <a:rPr kumimoji="0" lang="en-US" sz="800" b="0" i="0" u="none" strike="noStrike" kern="1200" cap="none" spc="0" normalizeH="0" baseline="0" noProof="0" err="1">
                <a:ln>
                  <a:noFill/>
                </a:ln>
                <a:solidFill>
                  <a:srgbClr val="1B1464"/>
                </a:solidFill>
                <a:effectLst/>
                <a:uLnTx/>
                <a:uFillTx/>
                <a:latin typeface="+mj-lt"/>
                <a:ea typeface="+mn-ea"/>
              </a:rPr>
              <a:t>Live+SD</a:t>
            </a:r>
            <a:r>
              <a:rPr kumimoji="0" lang="en-US" sz="800" b="0" i="0" u="none" strike="noStrike" kern="1200" cap="none" spc="0" normalizeH="0" baseline="0" noProof="0">
                <a:ln>
                  <a:noFill/>
                </a:ln>
                <a:solidFill>
                  <a:srgbClr val="1B1464"/>
                </a:solidFill>
                <a:effectLst/>
                <a:uLnTx/>
                <a:uFillTx/>
                <a:latin typeface="+mj-lt"/>
                <a:ea typeface="+mn-ea"/>
              </a:rPr>
              <a:t>, P2+, Updated Big Data Plus Panel data, National Panel data. 2025 regular season (9/4/25 – 1/4/26). NBC, ESPN, ESPN2 and ABC reflect linear TV audience only and does not include audiences gained from their digital / streaming apps. </a:t>
            </a:r>
            <a:r>
              <a:rPr kumimoji="0" lang="en-US" sz="800" b="1" i="0" u="none" strike="noStrike" kern="1200" cap="none" spc="0" normalizeH="0" baseline="0" noProof="0">
                <a:ln>
                  <a:noFill/>
                </a:ln>
                <a:solidFill>
                  <a:srgbClr val="1B1464"/>
                </a:solidFill>
                <a:effectLst/>
                <a:uLnTx/>
                <a:uFillTx/>
                <a:latin typeface="+mj-lt"/>
                <a:ea typeface="+mn-ea"/>
              </a:rPr>
              <a:t>‘BD+P’ = Big Data Plus Panel, ‘PO’ = National Panel Only.</a:t>
            </a:r>
            <a:r>
              <a:rPr kumimoji="0" lang="en-US" sz="800" b="0" i="0" u="none" strike="noStrike" kern="1200" cap="none" spc="0" normalizeH="0" baseline="0" noProof="0">
                <a:ln>
                  <a:noFill/>
                </a:ln>
                <a:solidFill>
                  <a:srgbClr val="1B1464"/>
                </a:solidFill>
                <a:effectLst/>
                <a:uLnTx/>
                <a:uFillTx/>
                <a:latin typeface="+mj-lt"/>
                <a:ea typeface="+mn-ea"/>
              </a:rPr>
              <a:t> See appendix for a game-by-game breakout of ABC, ESPN, ESPN2 airings.</a:t>
            </a:r>
            <a:endParaRPr kumimoji="0" lang="en-US" sz="700" b="0" i="0" u="none" strike="noStrike" kern="1200" cap="none" spc="0" normalizeH="0" baseline="0" noProof="0">
              <a:ln>
                <a:noFill/>
              </a:ln>
              <a:solidFill>
                <a:srgbClr val="1B1464"/>
              </a:solidFill>
              <a:effectLst/>
              <a:uLnTx/>
              <a:uFillTx/>
              <a:latin typeface="+mj-lt"/>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36438894-D4A3-42C1-15AC-E9DA95202565}"/>
              </a:ext>
            </a:extLst>
          </p:cNvPr>
          <p:cNvCxnSpPr>
            <a:cxnSpLocks/>
          </p:cNvCxnSpPr>
          <p:nvPr/>
        </p:nvCxnSpPr>
        <p:spPr>
          <a:xfrm>
            <a:off x="103112" y="4478335"/>
            <a:ext cx="11969751"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DCEF2B-1FB4-CAD9-44C9-36C99366FD41}"/>
              </a:ext>
            </a:extLst>
          </p:cNvPr>
          <p:cNvCxnSpPr>
            <a:cxnSpLocks/>
          </p:cNvCxnSpPr>
          <p:nvPr/>
        </p:nvCxnSpPr>
        <p:spPr>
          <a:xfrm>
            <a:off x="112838" y="5253020"/>
            <a:ext cx="11944652"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D0E8665-6D2D-7862-C3CC-66DE876C9826}"/>
              </a:ext>
            </a:extLst>
          </p:cNvPr>
          <p:cNvSpPr/>
          <p:nvPr/>
        </p:nvSpPr>
        <p:spPr>
          <a:xfrm>
            <a:off x="57463" y="260218"/>
            <a:ext cx="10095059" cy="892552"/>
          </a:xfrm>
          <a:prstGeom prst="rect">
            <a:avLst/>
          </a:prstGeom>
        </p:spPr>
        <p:txBody>
          <a:bodyPr wrap="square">
            <a:spAutoFit/>
          </a:bodyPr>
          <a:lstStyle/>
          <a:p>
            <a:pPr lvl="0">
              <a:defRPr/>
            </a:pPr>
            <a:r>
              <a:rPr lang="en-US" sz="2600" b="1">
                <a:solidFill>
                  <a:srgbClr val="ED3C8D"/>
                </a:solidFill>
                <a:latin typeface="+mj-lt"/>
                <a:cs typeface="Arial" panose="020B0604020202020204" pitchFamily="34" charset="0"/>
              </a:rPr>
              <a:t>NFL Viewership Insights: </a:t>
            </a:r>
            <a:r>
              <a:rPr kumimoji="0" lang="en-US" sz="2600" b="1" i="0" u="none" strike="noStrike" kern="1200" cap="none" spc="0" normalizeH="0" baseline="0" noProof="0">
                <a:ln>
                  <a:noFill/>
                </a:ln>
                <a:solidFill>
                  <a:srgbClr val="1B1464"/>
                </a:solidFill>
                <a:effectLst/>
                <a:uLnTx/>
                <a:uFillTx/>
                <a:latin typeface="+mj-lt"/>
              </a:rPr>
              <a:t>Divisional matchups deliver double-digit audience lifts as fans flock to watch established rivalries</a:t>
            </a:r>
          </a:p>
        </p:txBody>
      </p:sp>
      <p:pic>
        <p:nvPicPr>
          <p:cNvPr id="5" name="Picture 4" descr="A picture containing text&#10;&#10;Description automatically generated">
            <a:extLst>
              <a:ext uri="{FF2B5EF4-FFF2-40B4-BE49-F238E27FC236}">
                <a16:creationId xmlns:a16="http://schemas.microsoft.com/office/drawing/2014/main" id="{35F12AD9-77B8-9463-6F82-A0FCC9D013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4732" y="1513494"/>
            <a:ext cx="1074036" cy="484116"/>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3C2AD45B-4DEC-D37C-C753-E86872129808}"/>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780" y="1491474"/>
            <a:ext cx="1353529" cy="489956"/>
          </a:xfrm>
          <a:prstGeom prst="rect">
            <a:avLst/>
          </a:prstGeom>
        </p:spPr>
      </p:pic>
      <p:sp>
        <p:nvSpPr>
          <p:cNvPr id="9" name="TextBox 8">
            <a:hlinkClick r:id="rId3"/>
            <a:extLst>
              <a:ext uri="{FF2B5EF4-FFF2-40B4-BE49-F238E27FC236}">
                <a16:creationId xmlns:a16="http://schemas.microsoft.com/office/drawing/2014/main" id="{1F239D89-B15C-6EFE-4454-CD81B400E415}"/>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mj-lt"/>
                <a:ea typeface="Open Sans" panose="020B0606030504020204" pitchFamily="34" charset="0"/>
                <a:cs typeface="Arial" panose="020B0604020202020204" pitchFamily="34" charset="0"/>
              </a:rPr>
              <a:t>Click here for the full report</a:t>
            </a:r>
          </a:p>
        </p:txBody>
      </p:sp>
      <p:pic>
        <p:nvPicPr>
          <p:cNvPr id="6" name="Picture 5">
            <a:extLst>
              <a:ext uri="{FF2B5EF4-FFF2-40B4-BE49-F238E27FC236}">
                <a16:creationId xmlns:a16="http://schemas.microsoft.com/office/drawing/2014/main" id="{E678FAD9-1A9C-F08D-D9F6-AABC0A1B5F7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046E6929-8153-FF1B-A64D-4DB22DE5EF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0DCFDD4-895D-432F-09E3-F81F541B78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3768240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FB32D-CF49-B1F7-EE80-BFD74C6EB6C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EDCE20-7920-A502-A88B-15637F6300BA}"/>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BC399C8-FBB4-3F06-5CDA-2D3E4A820BF1}"/>
              </a:ext>
            </a:extLst>
          </p:cNvPr>
          <p:cNvSpPr/>
          <p:nvPr/>
        </p:nvSpPr>
        <p:spPr>
          <a:xfrm>
            <a:off x="25377" y="260218"/>
            <a:ext cx="10260702" cy="892552"/>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Pts val="1000"/>
              <a:buFontTx/>
              <a:buNone/>
              <a:tabLst>
                <a:tab pos="456103" algn="l"/>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Google’s Ad Revenue: </a:t>
            </a:r>
            <a:r>
              <a:rPr lang="en-US" sz="2600" b="1">
                <a:solidFill>
                  <a:srgbClr val="002060"/>
                </a:solidFill>
                <a:latin typeface="Arial" panose="020B0604020202020204" pitchFamily="34" charset="0"/>
                <a:cs typeface="Arial" panose="020B0604020202020204" pitchFamily="34" charset="0"/>
              </a:rPr>
              <a:t>Ad dollars in ‘undefined</a:t>
            </a:r>
            <a:r>
              <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platforms’ </a:t>
            </a:r>
            <a:r>
              <a:rPr lang="en-US" sz="2600" b="1">
                <a:solidFill>
                  <a:srgbClr val="002060"/>
                </a:solidFill>
                <a:latin typeface="Arial" panose="020B0604020202020204" pitchFamily="34" charset="0"/>
                <a:cs typeface="Arial" panose="020B0604020202020204" pitchFamily="34" charset="0"/>
              </a:rPr>
              <a:t>are</a:t>
            </a:r>
            <a:r>
              <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more than the </a:t>
            </a:r>
            <a:r>
              <a:rPr lang="en-US" sz="2600" b="1">
                <a:solidFill>
                  <a:srgbClr val="002060"/>
                </a:solidFill>
                <a:latin typeface="Arial" panose="020B0604020202020204" pitchFamily="34" charset="0"/>
                <a:cs typeface="Arial" panose="020B0604020202020204" pitchFamily="34" charset="0"/>
              </a:rPr>
              <a:t>total global spend in other major media platforms</a:t>
            </a:r>
            <a:endParaRPr kumimoji="0" lang="en-US" sz="2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DCBAA92-A686-E55B-C52D-5721ADFDE74C}"/>
              </a:ext>
            </a:extLst>
          </p:cNvPr>
          <p:cNvSpPr txBox="1"/>
          <p:nvPr/>
        </p:nvSpPr>
        <p:spPr>
          <a:xfrm>
            <a:off x="462195" y="6074296"/>
            <a:ext cx="11729298" cy="461665"/>
          </a:xfrm>
          <a:prstGeom prst="rect">
            <a:avLst/>
          </a:prstGeom>
          <a:noFill/>
        </p:spPr>
        <p:txBody>
          <a:bodyPr wrap="square" rtlCol="0">
            <a:spAutoFit/>
          </a:bodyPr>
          <a:lstStyle/>
          <a:p>
            <a:pPr lvl="0">
              <a:defRPr/>
            </a:pPr>
            <a:r>
              <a:rPr lang="en-US" sz="800">
                <a:solidFill>
                  <a:srgbClr val="1B1464"/>
                </a:solidFill>
                <a:latin typeface="Arial" panose="020B0604020202020204" pitchFamily="34" charset="0"/>
                <a:cs typeface="Arial" panose="020B0604020202020204" pitchFamily="34" charset="0"/>
              </a:rPr>
              <a:t>Source: Alphabet SEC company 10-K filings via SEC Edgar Search, for fiscal year ended 12/31/25. ‘Google Network’ includes revenues generated on Google Network properties participating in AdMob, AdSense, and Google Ad Manager. Reflects gross revenue which includes the dollars that Google pays in traffic acquisition costs (TAC) to partner sites. Totaled numbers may equal not total due to rounding.</a:t>
            </a:r>
            <a:r>
              <a:rPr lang="en-US" sz="800">
                <a:solidFill>
                  <a:srgbClr val="1F1A62"/>
                </a:solidFill>
                <a:latin typeface="Arial" panose="020B0604020202020204" pitchFamily="34" charset="0"/>
                <a:cs typeface="Arial" panose="020B0604020202020204" pitchFamily="34" charset="0"/>
              </a:rPr>
              <a:t> Adalytics Research LLC, </a:t>
            </a:r>
            <a:r>
              <a:rPr lang="en-US" sz="800" i="1">
                <a:solidFill>
                  <a:srgbClr val="00BFF2"/>
                </a:solidFill>
                <a:latin typeface="Arial" panose="020B0604020202020204" pitchFamily="34" charset="0"/>
                <a:cs typeface="Arial" panose="020B0604020202020204" pitchFamily="34" charset="0"/>
              </a:rPr>
              <a:t>‘</a:t>
            </a:r>
            <a:r>
              <a:rPr lang="en-US" sz="800" i="1">
                <a:solidFill>
                  <a:srgbClr val="00BFF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Does A Lack of Transparency Create Brand Safety Concerns For Search Advertisers?</a:t>
            </a:r>
            <a:r>
              <a:rPr lang="en-US" sz="800" i="1">
                <a:solidFill>
                  <a:srgbClr val="00BFF2"/>
                </a:solidFill>
                <a:latin typeface="Arial" panose="020B0604020202020204" pitchFamily="34" charset="0"/>
                <a:cs typeface="Arial" panose="020B0604020202020204" pitchFamily="34" charset="0"/>
              </a:rPr>
              <a:t>’</a:t>
            </a:r>
            <a:r>
              <a:rPr lang="en-US" sz="800" i="1">
                <a:solidFill>
                  <a:srgbClr val="1B1464"/>
                </a:solidFill>
                <a:latin typeface="Arial" panose="020B0604020202020204" pitchFamily="34" charset="0"/>
                <a:cs typeface="Arial" panose="020B0604020202020204" pitchFamily="34" charset="0"/>
              </a:rPr>
              <a:t> </a:t>
            </a:r>
            <a:r>
              <a:rPr lang="en-US" sz="800">
                <a:solidFill>
                  <a:srgbClr val="1B1464"/>
                </a:solidFill>
                <a:latin typeface="Arial" panose="020B0604020202020204" pitchFamily="34" charset="0"/>
                <a:cs typeface="Arial" panose="020B0604020202020204" pitchFamily="34" charset="0"/>
              </a:rPr>
              <a:t>report, November 2023, for more methodological details see page 6, for ‘Other’ methodology see page 7. S&amp;P Global Market Intelligence Kagan, </a:t>
            </a:r>
            <a:r>
              <a:rPr lang="en-US" sz="800" i="1">
                <a:solidFill>
                  <a:srgbClr val="1B1464"/>
                </a:solidFill>
                <a:latin typeface="Arial" panose="020B0604020202020204" pitchFamily="34" charset="0"/>
                <a:cs typeface="Arial" panose="020B0604020202020204" pitchFamily="34" charset="0"/>
              </a:rPr>
              <a:t>Global Advertising Expenditure Forecasts</a:t>
            </a:r>
            <a:r>
              <a:rPr lang="en-US" sz="800">
                <a:solidFill>
                  <a:srgbClr val="1B1464"/>
                </a:solidFill>
                <a:latin typeface="Arial" panose="020B0604020202020204" pitchFamily="34" charset="0"/>
                <a:cs typeface="Arial" panose="020B0604020202020204" pitchFamily="34" charset="0"/>
              </a:rPr>
              <a:t>, December 2025.</a:t>
            </a:r>
          </a:p>
        </p:txBody>
      </p:sp>
      <p:sp>
        <p:nvSpPr>
          <p:cNvPr id="20" name="TextBox 19">
            <a:extLst>
              <a:ext uri="{FF2B5EF4-FFF2-40B4-BE49-F238E27FC236}">
                <a16:creationId xmlns:a16="http://schemas.microsoft.com/office/drawing/2014/main" id="{C90D8EFC-24E8-A161-FFBC-407806ECDC37}"/>
              </a:ext>
            </a:extLst>
          </p:cNvPr>
          <p:cNvSpPr txBox="1"/>
          <p:nvPr/>
        </p:nvSpPr>
        <p:spPr>
          <a:xfrm>
            <a:off x="1" y="1436712"/>
            <a:ext cx="12205096"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Estimated Global Advertising Revenues by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2025</a:t>
            </a:r>
          </a:p>
        </p:txBody>
      </p:sp>
      <p:sp>
        <p:nvSpPr>
          <p:cNvPr id="13" name="Rectangle: Rounded Corners 12">
            <a:hlinkClick r:id="rId3"/>
            <a:extLst>
              <a:ext uri="{FF2B5EF4-FFF2-40B4-BE49-F238E27FC236}">
                <a16:creationId xmlns:a16="http://schemas.microsoft.com/office/drawing/2014/main" id="{76697947-B305-741B-B115-6639DE21ED15}"/>
              </a:ext>
            </a:extLst>
          </p:cNvPr>
          <p:cNvSpPr/>
          <p:nvPr/>
        </p:nvSpPr>
        <p:spPr>
          <a:xfrm>
            <a:off x="2105279" y="5679564"/>
            <a:ext cx="8001759" cy="369332"/>
          </a:xfrm>
          <a:prstGeom prst="roundRect">
            <a:avLst/>
          </a:prstGeom>
          <a:solidFill>
            <a:srgbClr val="FFE600"/>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Download to </a:t>
            </a: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understand where ad dollars go when they’re spent with Google</a:t>
            </a:r>
          </a:p>
        </p:txBody>
      </p:sp>
      <p:sp>
        <p:nvSpPr>
          <p:cNvPr id="11" name="Rectangle: Rounded Corners 10">
            <a:extLst>
              <a:ext uri="{FF2B5EF4-FFF2-40B4-BE49-F238E27FC236}">
                <a16:creationId xmlns:a16="http://schemas.microsoft.com/office/drawing/2014/main" id="{2DFD4FC8-25CA-38D2-BCC9-ED3021B70C09}"/>
              </a:ext>
            </a:extLst>
          </p:cNvPr>
          <p:cNvSpPr/>
          <p:nvPr/>
        </p:nvSpPr>
        <p:spPr>
          <a:xfrm>
            <a:off x="200202" y="2105037"/>
            <a:ext cx="3064040" cy="3440036"/>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479FFA9-16F2-3AA7-1DD8-C67C2FA1AB3F}"/>
              </a:ext>
            </a:extLst>
          </p:cNvPr>
          <p:cNvSpPr txBox="1"/>
          <p:nvPr/>
        </p:nvSpPr>
        <p:spPr>
          <a:xfrm>
            <a:off x="222791" y="3699796"/>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Google Network &amp; ‘Other’</a:t>
            </a:r>
          </a:p>
        </p:txBody>
      </p:sp>
      <p:pic>
        <p:nvPicPr>
          <p:cNvPr id="14" name="Picture 13" descr="A blue and pink billboard&#10;&#10;AI-generated content may be incorrect.">
            <a:extLst>
              <a:ext uri="{FF2B5EF4-FFF2-40B4-BE49-F238E27FC236}">
                <a16:creationId xmlns:a16="http://schemas.microsoft.com/office/drawing/2014/main" id="{4088AC6C-F7F0-0E61-76B4-763226EF0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996" y="2129832"/>
            <a:ext cx="1543992" cy="1543992"/>
          </a:xfrm>
          <a:prstGeom prst="rect">
            <a:avLst/>
          </a:prstGeom>
        </p:spPr>
      </p:pic>
      <p:pic>
        <p:nvPicPr>
          <p:cNvPr id="18" name="Picture 17" descr="A blue and pink radio&#10;&#10;AI-generated content may be incorrect.">
            <a:extLst>
              <a:ext uri="{FF2B5EF4-FFF2-40B4-BE49-F238E27FC236}">
                <a16:creationId xmlns:a16="http://schemas.microsoft.com/office/drawing/2014/main" id="{E4D85A92-BBA0-E9F0-E295-FADB94C99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120" y="2129832"/>
            <a:ext cx="1543992" cy="1543992"/>
          </a:xfrm>
          <a:prstGeom prst="rect">
            <a:avLst/>
          </a:prstGeom>
        </p:spPr>
      </p:pic>
      <p:pic>
        <p:nvPicPr>
          <p:cNvPr id="21" name="Picture 20" descr="A pink and blue book&#10;&#10;AI-generated content may be incorrect.">
            <a:extLst>
              <a:ext uri="{FF2B5EF4-FFF2-40B4-BE49-F238E27FC236}">
                <a16:creationId xmlns:a16="http://schemas.microsoft.com/office/drawing/2014/main" id="{207FF07C-50B8-DFE7-6EF0-15DE513BF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6923" y="2129832"/>
            <a:ext cx="1543992" cy="1543992"/>
          </a:xfrm>
          <a:prstGeom prst="rect">
            <a:avLst/>
          </a:prstGeom>
        </p:spPr>
      </p:pic>
      <p:sp>
        <p:nvSpPr>
          <p:cNvPr id="22" name="TextBox 21">
            <a:extLst>
              <a:ext uri="{FF2B5EF4-FFF2-40B4-BE49-F238E27FC236}">
                <a16:creationId xmlns:a16="http://schemas.microsoft.com/office/drawing/2014/main" id="{E201896C-E418-704D-81E8-9E475AD4754C}"/>
              </a:ext>
            </a:extLst>
          </p:cNvPr>
          <p:cNvSpPr txBox="1"/>
          <p:nvPr/>
        </p:nvSpPr>
        <p:spPr>
          <a:xfrm>
            <a:off x="222790" y="4098522"/>
            <a:ext cx="3028950" cy="1446550"/>
          </a:xfrm>
          <a:prstGeom prst="rect">
            <a:avLst/>
          </a:prstGeom>
          <a:noFill/>
        </p:spPr>
        <p:txBody>
          <a:bodyPr wrap="square" rtlCol="0">
            <a:spAutoFit/>
          </a:bodyPr>
          <a:lstStyle/>
          <a:p>
            <a:pPr algn="ctr"/>
            <a:r>
              <a:rPr lang="en-US" sz="4800" b="1">
                <a:ln w="12700">
                  <a:solidFill>
                    <a:srgbClr val="1F1A62"/>
                  </a:solidFill>
                </a:ln>
                <a:solidFill>
                  <a:srgbClr val="FFE600"/>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$44.8</a:t>
            </a:r>
          </a:p>
          <a:p>
            <a:pPr algn="ctr"/>
            <a:r>
              <a:rPr lang="en-US" sz="4000" b="1">
                <a:ln w="12700">
                  <a:solidFill>
                    <a:srgbClr val="1F1A62"/>
                  </a:solidFill>
                </a:ln>
                <a:solidFill>
                  <a:srgbClr val="FFE600"/>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800" b="1">
              <a:ln w="12700">
                <a:solidFill>
                  <a:srgbClr val="1F1A62"/>
                </a:solidFill>
              </a:ln>
              <a:solidFill>
                <a:srgbClr val="FFE600"/>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pic>
        <p:nvPicPr>
          <p:cNvPr id="23" name="Picture 22" descr="A cartoon of a person with hands up&#10;&#10;AI-generated content may be incorrect.">
            <a:extLst>
              <a:ext uri="{FF2B5EF4-FFF2-40B4-BE49-F238E27FC236}">
                <a16:creationId xmlns:a16="http://schemas.microsoft.com/office/drawing/2014/main" id="{C6406DA1-BD16-B02A-FEFF-AACB9D323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69" y="2129832"/>
            <a:ext cx="1543992" cy="1543992"/>
          </a:xfrm>
          <a:prstGeom prst="rect">
            <a:avLst/>
          </a:prstGeom>
        </p:spPr>
      </p:pic>
      <p:sp>
        <p:nvSpPr>
          <p:cNvPr id="24" name="TextBox 23">
            <a:extLst>
              <a:ext uri="{FF2B5EF4-FFF2-40B4-BE49-F238E27FC236}">
                <a16:creationId xmlns:a16="http://schemas.microsoft.com/office/drawing/2014/main" id="{DC53C379-3A5D-7ED6-6423-B5F1D8535EDA}"/>
              </a:ext>
            </a:extLst>
          </p:cNvPr>
          <p:cNvSpPr txBox="1"/>
          <p:nvPr/>
        </p:nvSpPr>
        <p:spPr>
          <a:xfrm>
            <a:off x="3464445" y="3699796"/>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Print</a:t>
            </a:r>
          </a:p>
        </p:txBody>
      </p:sp>
      <p:sp>
        <p:nvSpPr>
          <p:cNvPr id="25" name="TextBox 24">
            <a:extLst>
              <a:ext uri="{FF2B5EF4-FFF2-40B4-BE49-F238E27FC236}">
                <a16:creationId xmlns:a16="http://schemas.microsoft.com/office/drawing/2014/main" id="{5FE7DCB2-9E1B-98DE-7DFB-9BB0CFC368C1}"/>
              </a:ext>
            </a:extLst>
          </p:cNvPr>
          <p:cNvSpPr txBox="1"/>
          <p:nvPr/>
        </p:nvSpPr>
        <p:spPr>
          <a:xfrm>
            <a:off x="3464444" y="4098522"/>
            <a:ext cx="3028950" cy="1446550"/>
          </a:xfrm>
          <a:prstGeom prst="rect">
            <a:avLst/>
          </a:prstGeom>
          <a:noFill/>
        </p:spPr>
        <p:txBody>
          <a:bodyPr wrap="square" rtlCol="0">
            <a:spAutoFit/>
          </a:bodyPr>
          <a:lstStyle/>
          <a:p>
            <a:pPr algn="ctr"/>
            <a:r>
              <a:rPr lang="en-US" sz="4800" b="1">
                <a:ln w="12700">
                  <a:solidFill>
                    <a:srgbClr val="1F1A62"/>
                  </a:solidFill>
                </a:ln>
                <a:solidFill>
                  <a:srgbClr val="ED3C8D"/>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$43.0</a:t>
            </a:r>
          </a:p>
          <a:p>
            <a:pPr algn="ctr"/>
            <a:r>
              <a:rPr lang="en-US" sz="4000" b="1">
                <a:ln w="12700">
                  <a:solidFill>
                    <a:srgbClr val="1F1A62"/>
                  </a:solidFill>
                </a:ln>
                <a:solidFill>
                  <a:srgbClr val="ED3C8D"/>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800" b="1">
              <a:ln w="12700">
                <a:solidFill>
                  <a:srgbClr val="1F1A62"/>
                </a:solidFill>
              </a:ln>
              <a:solidFill>
                <a:srgbClr val="ED3C8D"/>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5DB5EB3-B75D-073E-43F1-415BB0F84209}"/>
              </a:ext>
            </a:extLst>
          </p:cNvPr>
          <p:cNvSpPr txBox="1"/>
          <p:nvPr/>
        </p:nvSpPr>
        <p:spPr>
          <a:xfrm>
            <a:off x="6205518" y="3699796"/>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Outdoor</a:t>
            </a:r>
          </a:p>
        </p:txBody>
      </p:sp>
      <p:sp>
        <p:nvSpPr>
          <p:cNvPr id="30" name="TextBox 29">
            <a:extLst>
              <a:ext uri="{FF2B5EF4-FFF2-40B4-BE49-F238E27FC236}">
                <a16:creationId xmlns:a16="http://schemas.microsoft.com/office/drawing/2014/main" id="{BA389B8D-CFBB-66E3-3CB4-D9FB60F35E05}"/>
              </a:ext>
            </a:extLst>
          </p:cNvPr>
          <p:cNvSpPr txBox="1"/>
          <p:nvPr/>
        </p:nvSpPr>
        <p:spPr>
          <a:xfrm>
            <a:off x="6205517" y="4098522"/>
            <a:ext cx="3028950" cy="1446550"/>
          </a:xfrm>
          <a:prstGeom prst="rect">
            <a:avLst/>
          </a:prstGeom>
          <a:noFill/>
        </p:spPr>
        <p:txBody>
          <a:bodyPr wrap="square" rtlCol="0">
            <a:spAutoFit/>
          </a:bodyPr>
          <a:lstStyle/>
          <a:p>
            <a:pPr algn="ctr"/>
            <a:r>
              <a:rPr lang="en-US" sz="4800" b="1">
                <a:ln w="12700">
                  <a:solidFill>
                    <a:srgbClr val="1F1A62"/>
                  </a:solidFill>
                </a:ln>
                <a:solidFill>
                  <a:srgbClr val="00BFF2"/>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$35.9</a:t>
            </a:r>
          </a:p>
          <a:p>
            <a:pPr algn="ctr"/>
            <a:r>
              <a:rPr lang="en-US" sz="4000" b="1">
                <a:ln w="12700">
                  <a:solidFill>
                    <a:srgbClr val="1F1A62"/>
                  </a:solidFill>
                </a:ln>
                <a:solidFill>
                  <a:srgbClr val="00BFF2"/>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800" b="1">
              <a:ln w="12700">
                <a:solidFill>
                  <a:srgbClr val="1F1A62"/>
                </a:solidFill>
              </a:ln>
              <a:solidFill>
                <a:srgbClr val="00BFF2"/>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6BF9313-75D1-EDBF-E7E8-16075EDCF6D8}"/>
              </a:ext>
            </a:extLst>
          </p:cNvPr>
          <p:cNvSpPr txBox="1"/>
          <p:nvPr/>
        </p:nvSpPr>
        <p:spPr>
          <a:xfrm>
            <a:off x="9069642" y="3699796"/>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Radio</a:t>
            </a:r>
          </a:p>
        </p:txBody>
      </p:sp>
      <p:sp>
        <p:nvSpPr>
          <p:cNvPr id="39" name="TextBox 38">
            <a:extLst>
              <a:ext uri="{FF2B5EF4-FFF2-40B4-BE49-F238E27FC236}">
                <a16:creationId xmlns:a16="http://schemas.microsoft.com/office/drawing/2014/main" id="{0B3D1C31-D065-BBB7-3BED-1DC4180F70EF}"/>
              </a:ext>
            </a:extLst>
          </p:cNvPr>
          <p:cNvSpPr txBox="1"/>
          <p:nvPr/>
        </p:nvSpPr>
        <p:spPr>
          <a:xfrm>
            <a:off x="9069641" y="4098522"/>
            <a:ext cx="3028950" cy="1446550"/>
          </a:xfrm>
          <a:prstGeom prst="rect">
            <a:avLst/>
          </a:prstGeom>
          <a:noFill/>
        </p:spPr>
        <p:txBody>
          <a:bodyPr wrap="square" rtlCol="0">
            <a:spAutoFit/>
          </a:bodyPr>
          <a:lstStyle/>
          <a:p>
            <a:pPr algn="ctr"/>
            <a:r>
              <a:rPr lang="en-US" sz="4800" b="1">
                <a:ln w="12700">
                  <a:solidFill>
                    <a:srgbClr val="1F1A62"/>
                  </a:solidFill>
                </a:ln>
                <a:solidFill>
                  <a:srgbClr val="4EBEA4"/>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$28.7</a:t>
            </a:r>
          </a:p>
          <a:p>
            <a:pPr algn="ctr"/>
            <a:r>
              <a:rPr lang="en-US" sz="4000" b="1">
                <a:ln w="12700">
                  <a:solidFill>
                    <a:srgbClr val="1F1A62"/>
                  </a:solidFill>
                </a:ln>
                <a:solidFill>
                  <a:srgbClr val="4EBEA4"/>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800" b="1">
              <a:ln w="12700">
                <a:solidFill>
                  <a:srgbClr val="1F1A62"/>
                </a:solidFill>
              </a:ln>
              <a:solidFill>
                <a:srgbClr val="4EBEA4"/>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sp>
        <p:nvSpPr>
          <p:cNvPr id="6" name="TextBox 5">
            <a:hlinkClick r:id="rId3"/>
            <a:extLst>
              <a:ext uri="{FF2B5EF4-FFF2-40B4-BE49-F238E27FC236}">
                <a16:creationId xmlns:a16="http://schemas.microsoft.com/office/drawing/2014/main" id="{A0D5EBD0-9B9F-4AF9-6534-78B1C48024EE}"/>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5" name="Picture 4">
            <a:extLst>
              <a:ext uri="{FF2B5EF4-FFF2-40B4-BE49-F238E27FC236}">
                <a16:creationId xmlns:a16="http://schemas.microsoft.com/office/drawing/2014/main" id="{23FDF28C-1EBE-7959-4D6D-3C56E15CC199}"/>
              </a:ext>
            </a:extLst>
          </p:cNvPr>
          <p:cNvPicPr>
            <a:picLocks noChangeAspect="1"/>
          </p:cNvPicPr>
          <p:nvPr/>
        </p:nvPicPr>
        <p:blipFill>
          <a:blip r:embed="rId8"/>
          <a:stretch>
            <a:fillRect/>
          </a:stretch>
        </p:blipFill>
        <p:spPr>
          <a:xfrm>
            <a:off x="65390" y="1459380"/>
            <a:ext cx="2249185" cy="548478"/>
          </a:xfrm>
          <a:prstGeom prst="rect">
            <a:avLst/>
          </a:prstGeom>
        </p:spPr>
      </p:pic>
      <p:pic>
        <p:nvPicPr>
          <p:cNvPr id="7" name="Picture 6">
            <a:extLst>
              <a:ext uri="{FF2B5EF4-FFF2-40B4-BE49-F238E27FC236}">
                <a16:creationId xmlns:a16="http://schemas.microsoft.com/office/drawing/2014/main" id="{F89FAF33-80D8-E069-49F2-F6B569587E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88828E97-3FB1-2E1C-AD34-2C0334A43CF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9692F90-1466-FDA1-8E54-22E71F71075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pic>
        <p:nvPicPr>
          <p:cNvPr id="27" name="Picture 26">
            <a:hlinkClick r:id="rId3"/>
            <a:extLst>
              <a:ext uri="{FF2B5EF4-FFF2-40B4-BE49-F238E27FC236}">
                <a16:creationId xmlns:a16="http://schemas.microsoft.com/office/drawing/2014/main" id="{9E45CB79-A07F-6568-DC55-2731F6B89A32}"/>
              </a:ext>
            </a:extLst>
          </p:cNvPr>
          <p:cNvPicPr>
            <a:picLocks noChangeAspect="1"/>
          </p:cNvPicPr>
          <p:nvPr/>
        </p:nvPicPr>
        <p:blipFill>
          <a:blip r:embed="rId10"/>
          <a:stretch>
            <a:fillRect/>
          </a:stretch>
        </p:blipFill>
        <p:spPr>
          <a:xfrm>
            <a:off x="10239369" y="81424"/>
            <a:ext cx="1897757" cy="1066666"/>
          </a:xfrm>
          <a:prstGeom prst="rect">
            <a:avLst/>
          </a:prstGeom>
          <a:ln>
            <a:solidFill>
              <a:srgbClr val="1B1464"/>
            </a:solidFill>
          </a:ln>
        </p:spPr>
      </p:pic>
    </p:spTree>
    <p:extLst>
      <p:ext uri="{BB962C8B-B14F-4D97-AF65-F5344CB8AC3E}">
        <p14:creationId xmlns:p14="http://schemas.microsoft.com/office/powerpoint/2010/main" val="29212705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44299-7C42-4B9F-8157-9ED850ABE0A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D08623A-BB34-0F86-B9AE-934FFA099544}"/>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hlinkClick r:id="rId3"/>
            <a:extLst>
              <a:ext uri="{FF2B5EF4-FFF2-40B4-BE49-F238E27FC236}">
                <a16:creationId xmlns:a16="http://schemas.microsoft.com/office/drawing/2014/main" id="{9D34F4BA-7334-5C03-2C53-A4386726EB87}"/>
              </a:ext>
            </a:extLst>
          </p:cNvPr>
          <p:cNvPicPr>
            <a:picLocks noChangeAspect="1"/>
          </p:cNvPicPr>
          <p:nvPr/>
        </p:nvPicPr>
        <p:blipFill>
          <a:blip r:embed="rId4"/>
          <a:stretch>
            <a:fillRect/>
          </a:stretch>
        </p:blipFill>
        <p:spPr>
          <a:xfrm>
            <a:off x="10223739" y="73807"/>
            <a:ext cx="1916220" cy="1073882"/>
          </a:xfrm>
          <a:prstGeom prst="rect">
            <a:avLst/>
          </a:prstGeom>
          <a:ln>
            <a:solidFill>
              <a:srgbClr val="1B1464"/>
            </a:solidFill>
          </a:ln>
        </p:spPr>
      </p:pic>
      <p:sp>
        <p:nvSpPr>
          <p:cNvPr id="12" name="Rectangle 11">
            <a:extLst>
              <a:ext uri="{FF2B5EF4-FFF2-40B4-BE49-F238E27FC236}">
                <a16:creationId xmlns:a16="http://schemas.microsoft.com/office/drawing/2014/main" id="{C8265EBC-1474-88DA-149D-11FFF14070D6}"/>
              </a:ext>
            </a:extLst>
          </p:cNvPr>
          <p:cNvSpPr/>
          <p:nvPr/>
        </p:nvSpPr>
        <p:spPr>
          <a:xfrm>
            <a:off x="-9054" y="260218"/>
            <a:ext cx="103436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Arial" panose="020B0604020202020204" pitchFamily="34" charset="0"/>
                <a:cs typeface="Arial" panose="020B0604020202020204" pitchFamily="34" charset="0"/>
              </a:rPr>
              <a:t>Sports Streaming By Multicultural Audiences</a:t>
            </a:r>
            <a:r>
              <a:rPr kumimoji="0" lang="en-US" sz="2600" b="1" i="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Hispanic, Black and Asian all</a:t>
            </a:r>
            <a:r>
              <a:rPr lang="en-US" sz="2600" b="1">
                <a:solidFill>
                  <a:srgbClr val="1F1A62"/>
                </a:solidFill>
                <a:latin typeface="Arial" panose="020B0604020202020204" pitchFamily="34" charset="0"/>
                <a:cs typeface="Arial" panose="020B0604020202020204" pitchFamily="34" charset="0"/>
              </a:rPr>
              <a:t> over index against basketball and boxing</a:t>
            </a:r>
          </a:p>
        </p:txBody>
      </p:sp>
      <p:sp>
        <p:nvSpPr>
          <p:cNvPr id="13" name="TextBox 12">
            <a:hlinkClick r:id="rId3"/>
            <a:extLst>
              <a:ext uri="{FF2B5EF4-FFF2-40B4-BE49-F238E27FC236}">
                <a16:creationId xmlns:a16="http://schemas.microsoft.com/office/drawing/2014/main" id="{DBE10395-224B-A01E-79A7-A11CDC943546}"/>
              </a:ext>
            </a:extLst>
          </p:cNvPr>
          <p:cNvSpPr txBox="1"/>
          <p:nvPr/>
        </p:nvSpPr>
        <p:spPr>
          <a:xfrm>
            <a:off x="1023936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Arial" panose="020B0604020202020204" pitchFamily="34" charset="0"/>
              </a:rPr>
              <a:t>Click here for the full report</a:t>
            </a:r>
          </a:p>
        </p:txBody>
      </p:sp>
      <p:pic>
        <p:nvPicPr>
          <p:cNvPr id="2" name="Picture 1">
            <a:extLst>
              <a:ext uri="{FF2B5EF4-FFF2-40B4-BE49-F238E27FC236}">
                <a16:creationId xmlns:a16="http://schemas.microsoft.com/office/drawing/2014/main" id="{70E05DD6-95DF-10F0-2BA6-00288EA8F18C}"/>
              </a:ext>
            </a:extLst>
          </p:cNvPr>
          <p:cNvPicPr>
            <a:picLocks noChangeAspect="1"/>
          </p:cNvPicPr>
          <p:nvPr/>
        </p:nvPicPr>
        <p:blipFill>
          <a:blip r:embed="rId5"/>
          <a:stretch>
            <a:fillRect/>
          </a:stretch>
        </p:blipFill>
        <p:spPr>
          <a:xfrm>
            <a:off x="65390" y="1459380"/>
            <a:ext cx="2249185" cy="548478"/>
          </a:xfrm>
          <a:prstGeom prst="rect">
            <a:avLst/>
          </a:prstGeom>
        </p:spPr>
      </p:pic>
      <p:sp>
        <p:nvSpPr>
          <p:cNvPr id="9" name="TextBox 8">
            <a:extLst>
              <a:ext uri="{FF2B5EF4-FFF2-40B4-BE49-F238E27FC236}">
                <a16:creationId xmlns:a16="http://schemas.microsoft.com/office/drawing/2014/main" id="{9C4F9EE0-27D8-CA9B-0C14-A688A6A40587}"/>
              </a:ext>
            </a:extLst>
          </p:cNvPr>
          <p:cNvSpPr txBox="1"/>
          <p:nvPr/>
        </p:nvSpPr>
        <p:spPr>
          <a:xfrm>
            <a:off x="0" y="1710638"/>
            <a:ext cx="1219921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Which of the following sports have you streamed live in the last 12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of sports streamers</a:t>
            </a:r>
            <a:endParaRPr kumimoji="0" lang="en-US" sz="16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A251CF2B-1A6A-01D5-B49B-1785BD664A31}"/>
              </a:ext>
            </a:extLst>
          </p:cNvPr>
          <p:cNvGraphicFramePr/>
          <p:nvPr>
            <p:extLst>
              <p:ext uri="{D42A27DB-BD31-4B8C-83A1-F6EECF244321}">
                <p14:modId xmlns:p14="http://schemas.microsoft.com/office/powerpoint/2010/main" val="712496284"/>
              </p:ext>
            </p:extLst>
          </p:nvPr>
        </p:nvGraphicFramePr>
        <p:xfrm>
          <a:off x="118945" y="2264636"/>
          <a:ext cx="11902070" cy="3828515"/>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 Placeholder 24">
            <a:extLst>
              <a:ext uri="{FF2B5EF4-FFF2-40B4-BE49-F238E27FC236}">
                <a16:creationId xmlns:a16="http://schemas.microsoft.com/office/drawing/2014/main" id="{4F30FFA1-C997-D909-6C15-C6FD0930BF0A}"/>
              </a:ext>
            </a:extLst>
          </p:cNvPr>
          <p:cNvSpPr txBox="1">
            <a:spLocks/>
          </p:cNvSpPr>
          <p:nvPr/>
        </p:nvSpPr>
        <p:spPr>
          <a:xfrm>
            <a:off x="483207" y="6213612"/>
            <a:ext cx="11226193" cy="31887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lang="en-US" sz="800">
                <a:solidFill>
                  <a:srgbClr val="1F1A62"/>
                </a:solidFill>
                <a:latin typeface="Arial" panose="020B0604020202020204" pitchFamily="34" charset="0"/>
                <a:ea typeface="Open Sans" panose="020B0606030504020204" pitchFamily="34" charset="0"/>
                <a:cs typeface="Arial" panose="020B0604020202020204" pitchFamily="34" charset="0"/>
              </a:rPr>
              <a:t>Source: VAB analysis of MRI-Simmons Cord Evolution November 2025 </a:t>
            </a:r>
            <a:r>
              <a:rPr lang="en-US" sz="800" i="1">
                <a:solidFill>
                  <a:srgbClr val="1F1A62"/>
                </a:solidFill>
                <a:latin typeface="Arial" panose="020B0604020202020204" pitchFamily="34" charset="0"/>
                <a:ea typeface="Open Sans" panose="020B0606030504020204" pitchFamily="34" charset="0"/>
                <a:cs typeface="Arial" panose="020B0604020202020204" pitchFamily="34" charset="0"/>
              </a:rPr>
              <a:t>(fielded Sep 30, 2025 - Oct 20, 2025)</a:t>
            </a:r>
            <a:r>
              <a:rPr lang="en-US" sz="800">
                <a:solidFill>
                  <a:srgbClr val="1F1A62"/>
                </a:solidFill>
                <a:latin typeface="Arial" panose="020B0604020202020204" pitchFamily="34" charset="0"/>
                <a:ea typeface="Open Sans" panose="020B0606030504020204" pitchFamily="34" charset="0"/>
                <a:cs typeface="Arial" panose="020B0604020202020204" pitchFamily="34" charset="0"/>
              </a:rPr>
              <a:t> studies, </a:t>
            </a:r>
            <a:r>
              <a:rPr kumimoji="0" lang="en-US" sz="800" b="0" i="0" u="none" strike="noStrike" kern="1200" cap="none" spc="0" normalizeH="0" baseline="0" noProof="0">
                <a:ln>
                  <a:noFill/>
                </a:ln>
                <a:solidFill>
                  <a:srgbClr val="1F1A62"/>
                </a:solidFill>
                <a:effectLst/>
                <a:uLnTx/>
                <a:uFillTx/>
                <a:latin typeface="Arial" panose="020B0604020202020204" pitchFamily="34" charset="0"/>
                <a:ea typeface="Open Sans" panose="020B0606030504020204" pitchFamily="34" charset="0"/>
                <a:cs typeface="Arial" panose="020B0604020202020204" pitchFamily="34" charset="0"/>
              </a:rPr>
              <a:t>Base: has streamed live sports in the last 30 days. NH = Non-Hispanic. Note: Data sorted on NH White. </a:t>
            </a:r>
            <a:r>
              <a:rPr lang="en-US" sz="800">
                <a:solidFill>
                  <a:srgbClr val="1F1A62"/>
                </a:solidFill>
                <a:latin typeface="Arial" panose="020B0604020202020204" pitchFamily="34" charset="0"/>
                <a:ea typeface="Open Sans" panose="020B0606030504020204" pitchFamily="34" charset="0"/>
                <a:cs typeface="Arial" panose="020B0604020202020204" pitchFamily="34" charset="0"/>
              </a:rPr>
              <a:t>Note: Olympics can include people streaming relevant content such as replays, highlights and other related programming after the Olympics have aired.</a:t>
            </a:r>
            <a:endParaRPr kumimoji="0" lang="en-US" sz="800" b="0" i="0" u="none" strike="noStrike" kern="1200" cap="none" spc="0" normalizeH="0" baseline="0" noProof="0">
              <a:ln>
                <a:noFill/>
              </a:ln>
              <a:solidFill>
                <a:srgbClr val="1F1A62"/>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B38C65D-7440-B316-1051-302FB8D1B1CE}"/>
              </a:ext>
            </a:extLst>
          </p:cNvPr>
          <p:cNvSpPr txBox="1"/>
          <p:nvPr/>
        </p:nvSpPr>
        <p:spPr>
          <a:xfrm>
            <a:off x="5017214" y="5993123"/>
            <a:ext cx="929249" cy="200055"/>
          </a:xfrm>
          <a:prstGeom prst="rect">
            <a:avLst/>
          </a:prstGeom>
          <a:noFill/>
        </p:spPr>
        <p:txBody>
          <a:bodyPr wrap="square" rtlCol="0">
            <a:spAutoFit/>
          </a:bodyPr>
          <a:lstStyle/>
          <a:p>
            <a:pPr algn="ctr"/>
            <a:r>
              <a:rPr lang="en-US" sz="700" i="1">
                <a:solidFill>
                  <a:srgbClr val="1F1A62"/>
                </a:solidFill>
                <a:latin typeface="Arial" panose="020B0604020202020204" pitchFamily="34" charset="0"/>
                <a:cs typeface="Arial" panose="020B0604020202020204" pitchFamily="34" charset="0"/>
              </a:rPr>
              <a:t>Summer or Winter</a:t>
            </a:r>
          </a:p>
        </p:txBody>
      </p:sp>
      <p:pic>
        <p:nvPicPr>
          <p:cNvPr id="4" name="Picture 3">
            <a:extLst>
              <a:ext uri="{FF2B5EF4-FFF2-40B4-BE49-F238E27FC236}">
                <a16:creationId xmlns:a16="http://schemas.microsoft.com/office/drawing/2014/main" id="{24A9CC6E-9EE5-2E9F-E81D-CE0D727ADEB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4882F470-930B-2C04-8A2D-1DF45A864CD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20D52CA-B1E3-BA99-5CA6-F0F3F973E3B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This information is exclusively provided to VAB members and qualified marketers </a:t>
            </a:r>
          </a:p>
        </p:txBody>
      </p:sp>
    </p:spTree>
    <p:extLst>
      <p:ext uri="{BB962C8B-B14F-4D97-AF65-F5344CB8AC3E}">
        <p14:creationId xmlns:p14="http://schemas.microsoft.com/office/powerpoint/2010/main" val="788199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Leah Montner Dixon</DisplayName>
        <AccountId>10</AccountId>
        <AccountType/>
      </UserInfo>
      <UserInfo>
        <DisplayName>Kaileen Cain</DisplayName>
        <AccountId>143</AccountId>
        <AccountType/>
      </UserInfo>
      <UserInfo>
        <DisplayName>Reed Kiely</DisplayName>
        <AccountId>39</AccountId>
        <AccountType/>
      </UserInfo>
      <UserInfo>
        <DisplayName>Karolina Guillen</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8" ma:contentTypeDescription="Create a new document." ma:contentTypeScope="" ma:versionID="4b5783e961dbb6a6183ba2cfcba71017">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90beac297e8a9fbb985638f8edc0081f"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9FE52C-B408-4E80-8E9E-F3292005465C}">
  <ds:schemaRefs>
    <ds:schemaRef ds:uri="http://schemas.microsoft.com/sharepoint/v3/contenttype/forms"/>
  </ds:schemaRefs>
</ds:datastoreItem>
</file>

<file path=customXml/itemProps2.xml><?xml version="1.0" encoding="utf-8"?>
<ds:datastoreItem xmlns:ds="http://schemas.openxmlformats.org/officeDocument/2006/customXml" ds:itemID="{4980E559-7A09-420D-AB5A-A2CB7DD1E9B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2BFDDE-D17F-4909-8202-1C67F2EAD45C}">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10</Notes>
  <HiddenSlides>0</HiddenSlide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revision>1</cp:revision>
  <dcterms:created xsi:type="dcterms:W3CDTF">2023-09-20T18:19:14Z</dcterms:created>
  <dcterms:modified xsi:type="dcterms:W3CDTF">2026-03-27T14:46:12Z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