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24"/>
  </p:notesMasterIdLst>
  <p:sldIdLst>
    <p:sldId id="2144327570" r:id="rId6"/>
    <p:sldId id="274" r:id="rId7"/>
    <p:sldId id="2144327290" r:id="rId8"/>
    <p:sldId id="2144327343" r:id="rId9"/>
    <p:sldId id="2144327351" r:id="rId10"/>
    <p:sldId id="2144327363" r:id="rId11"/>
    <p:sldId id="2144327370" r:id="rId12"/>
    <p:sldId id="2144327371" r:id="rId13"/>
    <p:sldId id="2144327353" r:id="rId14"/>
    <p:sldId id="2144327354" r:id="rId15"/>
    <p:sldId id="2144327357" r:id="rId16"/>
    <p:sldId id="2144327372" r:id="rId17"/>
    <p:sldId id="2144327373" r:id="rId18"/>
    <p:sldId id="2144327374" r:id="rId19"/>
    <p:sldId id="2144327571" r:id="rId20"/>
    <p:sldId id="280" r:id="rId21"/>
    <p:sldId id="2144327569" r:id="rId22"/>
    <p:sldId id="298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Guillen" initials="KG" lastIdx="3" clrIdx="0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2" name="Danielle Delauro" initials="DD" lastIdx="4" clrIdx="1">
    <p:extLst>
      <p:ext uri="{19B8F6BF-5375-455C-9EA6-DF929625EA0E}">
        <p15:presenceInfo xmlns:p15="http://schemas.microsoft.com/office/powerpoint/2012/main" userId="S-1-5-21-196352387-3830531953-789369879-11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F2"/>
    <a:srgbClr val="ED3C8D"/>
    <a:srgbClr val="1B1464"/>
    <a:srgbClr val="00BFF2"/>
    <a:srgbClr val="4EBEA4"/>
    <a:srgbClr val="FFE600"/>
    <a:srgbClr val="201A62"/>
    <a:srgbClr val="E2E8F1"/>
    <a:srgbClr val="7ED2F6"/>
    <a:srgbClr val="FFB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F11FC0-C613-4752-BF9F-D57B71483626}" v="1" dt="2021-09-28T17:44:14.9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6"/>
    <p:restoredTop sz="97872"/>
  </p:normalViewPr>
  <p:slideViewPr>
    <p:cSldViewPr snapToGrid="0">
      <p:cViewPr varScale="1">
        <p:scale>
          <a:sx n="76" d="100"/>
          <a:sy n="7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d Kiely" userId="768be38e-2fb5-40ce-925d-bd8e9d9e3c31" providerId="ADAL" clId="{0AD700C6-FC3B-4F44-B77B-49641B668703}"/>
    <pc:docChg chg="undo custSel modSld">
      <pc:chgData name="Reed Kiely" userId="768be38e-2fb5-40ce-925d-bd8e9d9e3c31" providerId="ADAL" clId="{0AD700C6-FC3B-4F44-B77B-49641B668703}" dt="2021-04-20T18:55:37.978" v="31" actId="20577"/>
      <pc:docMkLst>
        <pc:docMk/>
      </pc:docMkLst>
      <pc:sldChg chg="modSp mod">
        <pc:chgData name="Reed Kiely" userId="768be38e-2fb5-40ce-925d-bd8e9d9e3c31" providerId="ADAL" clId="{0AD700C6-FC3B-4F44-B77B-49641B668703}" dt="2021-04-20T18:51:11.788" v="1" actId="313"/>
        <pc:sldMkLst>
          <pc:docMk/>
          <pc:sldMk cId="2792885597" sldId="274"/>
        </pc:sldMkLst>
        <pc:spChg chg="mod">
          <ac:chgData name="Reed Kiely" userId="768be38e-2fb5-40ce-925d-bd8e9d9e3c31" providerId="ADAL" clId="{0AD700C6-FC3B-4F44-B77B-49641B668703}" dt="2021-04-20T18:51:11.788" v="1" actId="313"/>
          <ac:spMkLst>
            <pc:docMk/>
            <pc:sldMk cId="2792885597" sldId="274"/>
            <ac:spMk id="11" creationId="{296A0F2B-6078-4203-A23C-24528B2BFB2C}"/>
          </ac:spMkLst>
        </pc:spChg>
      </pc:sldChg>
      <pc:sldChg chg="modSp mod">
        <pc:chgData name="Reed Kiely" userId="768be38e-2fb5-40ce-925d-bd8e9d9e3c31" providerId="ADAL" clId="{0AD700C6-FC3B-4F44-B77B-49641B668703}" dt="2021-04-20T18:55:37.978" v="31" actId="20577"/>
        <pc:sldMkLst>
          <pc:docMk/>
          <pc:sldMk cId="3308949529" sldId="2144327570"/>
        </pc:sldMkLst>
        <pc:spChg chg="mod">
          <ac:chgData name="Reed Kiely" userId="768be38e-2fb5-40ce-925d-bd8e9d9e3c31" providerId="ADAL" clId="{0AD700C6-FC3B-4F44-B77B-49641B668703}" dt="2021-04-20T18:55:37.978" v="31" actId="20577"/>
          <ac:spMkLst>
            <pc:docMk/>
            <pc:sldMk cId="3308949529" sldId="2144327570"/>
            <ac:spMk id="8" creationId="{BB473BB6-5640-46EF-A2C8-C9B52CD11E66}"/>
          </ac:spMkLst>
        </pc:spChg>
      </pc:sldChg>
      <pc:sldChg chg="modSp mod">
        <pc:chgData name="Reed Kiely" userId="768be38e-2fb5-40ce-925d-bd8e9d9e3c31" providerId="ADAL" clId="{0AD700C6-FC3B-4F44-B77B-49641B668703}" dt="2021-04-20T18:55:07.917" v="27" actId="1036"/>
        <pc:sldMkLst>
          <pc:docMk/>
          <pc:sldMk cId="42345436" sldId="2144327571"/>
        </pc:sldMkLst>
        <pc:spChg chg="mod">
          <ac:chgData name="Reed Kiely" userId="768be38e-2fb5-40ce-925d-bd8e9d9e3c31" providerId="ADAL" clId="{0AD700C6-FC3B-4F44-B77B-49641B668703}" dt="2021-04-20T18:55:07.917" v="27" actId="1036"/>
          <ac:spMkLst>
            <pc:docMk/>
            <pc:sldMk cId="42345436" sldId="2144327571"/>
            <ac:spMk id="28" creationId="{8131C753-3CF9-467C-A43F-7C108EE6CC30}"/>
          </ac:spMkLst>
        </pc:spChg>
        <pc:spChg chg="mod">
          <ac:chgData name="Reed Kiely" userId="768be38e-2fb5-40ce-925d-bd8e9d9e3c31" providerId="ADAL" clId="{0AD700C6-FC3B-4F44-B77B-49641B668703}" dt="2021-04-20T18:55:04.160" v="26" actId="1036"/>
          <ac:spMkLst>
            <pc:docMk/>
            <pc:sldMk cId="42345436" sldId="2144327571"/>
            <ac:spMk id="56" creationId="{49DF06DB-0E04-43EB-906B-75F674482CF9}"/>
          </ac:spMkLst>
        </pc:spChg>
      </pc:sldChg>
    </pc:docChg>
  </pc:docChgLst>
  <pc:docChgLst>
    <pc:chgData name="Reed Kiely" userId="768be38e-2fb5-40ce-925d-bd8e9d9e3c31" providerId="ADAL" clId="{0EAE03EA-896C-402B-873F-5EF36036C96D}"/>
    <pc:docChg chg="undo custSel addSld delSld modSld">
      <pc:chgData name="Reed Kiely" userId="768be38e-2fb5-40ce-925d-bd8e9d9e3c31" providerId="ADAL" clId="{0EAE03EA-896C-402B-873F-5EF36036C96D}" dt="2021-04-15T14:58:09.740" v="797" actId="729"/>
      <pc:docMkLst>
        <pc:docMk/>
      </pc:docMkLst>
      <pc:sldChg chg="del">
        <pc:chgData name="Reed Kiely" userId="768be38e-2fb5-40ce-925d-bd8e9d9e3c31" providerId="ADAL" clId="{0EAE03EA-896C-402B-873F-5EF36036C96D}" dt="2021-04-14T13:16:00.044" v="19" actId="47"/>
        <pc:sldMkLst>
          <pc:docMk/>
          <pc:sldMk cId="4059454902" sldId="264"/>
        </pc:sldMkLst>
      </pc:sldChg>
      <pc:sldChg chg="addSp delSp modSp add mod">
        <pc:chgData name="Reed Kiely" userId="768be38e-2fb5-40ce-925d-bd8e9d9e3c31" providerId="ADAL" clId="{0EAE03EA-896C-402B-873F-5EF36036C96D}" dt="2021-04-15T14:58:01.722" v="795" actId="478"/>
        <pc:sldMkLst>
          <pc:docMk/>
          <pc:sldMk cId="2792885597" sldId="274"/>
        </pc:sldMkLst>
        <pc:spChg chg="add del mod">
          <ac:chgData name="Reed Kiely" userId="768be38e-2fb5-40ce-925d-bd8e9d9e3c31" providerId="ADAL" clId="{0EAE03EA-896C-402B-873F-5EF36036C96D}" dt="2021-04-15T14:57:53.178" v="792" actId="478"/>
          <ac:spMkLst>
            <pc:docMk/>
            <pc:sldMk cId="2792885597" sldId="274"/>
            <ac:spMk id="2" creationId="{5E9EC5A3-C470-453A-A99F-E2EA5B8379B1}"/>
          </ac:spMkLst>
        </pc:spChg>
        <pc:spChg chg="add del mod">
          <ac:chgData name="Reed Kiely" userId="768be38e-2fb5-40ce-925d-bd8e9d9e3c31" providerId="ADAL" clId="{0EAE03EA-896C-402B-873F-5EF36036C96D}" dt="2021-04-15T14:58:01.722" v="795" actId="478"/>
          <ac:spMkLst>
            <pc:docMk/>
            <pc:sldMk cId="2792885597" sldId="274"/>
            <ac:spMk id="11" creationId="{9BB59362-C60F-400D-B573-4AC81447C902}"/>
          </ac:spMkLst>
        </pc:spChg>
        <pc:spChg chg="mod">
          <ac:chgData name="Reed Kiely" userId="768be38e-2fb5-40ce-925d-bd8e9d9e3c31" providerId="ADAL" clId="{0EAE03EA-896C-402B-873F-5EF36036C96D}" dt="2021-04-15T14:57:58.835" v="794" actId="207"/>
          <ac:spMkLst>
            <pc:docMk/>
            <pc:sldMk cId="2792885597" sldId="274"/>
            <ac:spMk id="12" creationId="{AF6B8EC0-46EF-4454-8F5C-DA73E47253BB}"/>
          </ac:spMkLst>
        </pc:spChg>
        <pc:picChg chg="add mod ord modCrop">
          <ac:chgData name="Reed Kiely" userId="768be38e-2fb5-40ce-925d-bd8e9d9e3c31" providerId="ADAL" clId="{0EAE03EA-896C-402B-873F-5EF36036C96D}" dt="2021-04-15T14:57:50.773" v="790" actId="167"/>
          <ac:picMkLst>
            <pc:docMk/>
            <pc:sldMk cId="2792885597" sldId="274"/>
            <ac:picMk id="4" creationId="{97E3FCB5-5532-4886-9215-38E2F219E4A0}"/>
          </ac:picMkLst>
        </pc:picChg>
        <pc:picChg chg="del">
          <ac:chgData name="Reed Kiely" userId="768be38e-2fb5-40ce-925d-bd8e9d9e3c31" providerId="ADAL" clId="{0EAE03EA-896C-402B-873F-5EF36036C96D}" dt="2021-04-15T14:57:52.534" v="791" actId="478"/>
          <ac:picMkLst>
            <pc:docMk/>
            <pc:sldMk cId="2792885597" sldId="274"/>
            <ac:picMk id="16" creationId="{9CC4FEB3-DECF-490E-AAA0-0B1B5F7EA45D}"/>
          </ac:picMkLst>
        </pc:picChg>
      </pc:sldChg>
      <pc:sldChg chg="addSp modSp">
        <pc:chgData name="Reed Kiely" userId="768be38e-2fb5-40ce-925d-bd8e9d9e3c31" providerId="ADAL" clId="{0EAE03EA-896C-402B-873F-5EF36036C96D}" dt="2021-04-14T20:45:26.416" v="102"/>
        <pc:sldMkLst>
          <pc:docMk/>
          <pc:sldMk cId="2955253832" sldId="280"/>
        </pc:sldMkLst>
        <pc:spChg chg="add mod">
          <ac:chgData name="Reed Kiely" userId="768be38e-2fb5-40ce-925d-bd8e9d9e3c31" providerId="ADAL" clId="{0EAE03EA-896C-402B-873F-5EF36036C96D}" dt="2021-04-14T20:45:26.416" v="102"/>
          <ac:spMkLst>
            <pc:docMk/>
            <pc:sldMk cId="2955253832" sldId="280"/>
            <ac:spMk id="22" creationId="{6B2A2FBE-42F5-4952-B69D-9B4C97BC420A}"/>
          </ac:spMkLst>
        </pc:spChg>
      </pc:sldChg>
      <pc:sldChg chg="addSp delSp modSp mod modShow">
        <pc:chgData name="Reed Kiely" userId="768be38e-2fb5-40ce-925d-bd8e9d9e3c31" providerId="ADAL" clId="{0EAE03EA-896C-402B-873F-5EF36036C96D}" dt="2021-04-15T14:58:09.740" v="797" actId="729"/>
        <pc:sldMkLst>
          <pc:docMk/>
          <pc:sldMk cId="507461978" sldId="16296"/>
        </pc:sldMkLst>
        <pc:spChg chg="add del mod">
          <ac:chgData name="Reed Kiely" userId="768be38e-2fb5-40ce-925d-bd8e9d9e3c31" providerId="ADAL" clId="{0EAE03EA-896C-402B-873F-5EF36036C96D}" dt="2021-04-15T14:58:06.018" v="796" actId="478"/>
          <ac:spMkLst>
            <pc:docMk/>
            <pc:sldMk cId="507461978" sldId="16296"/>
            <ac:spMk id="10" creationId="{19038A44-2E84-40CD-AE66-C1FD631AF3D0}"/>
          </ac:spMkLst>
        </pc:spChg>
      </pc:sldChg>
      <pc:sldChg chg="addSp modSp mod">
        <pc:chgData name="Reed Kiely" userId="768be38e-2fb5-40ce-925d-bd8e9d9e3c31" providerId="ADAL" clId="{0EAE03EA-896C-402B-873F-5EF36036C96D}" dt="2021-04-14T20:46:33.450" v="104" actId="14100"/>
        <pc:sldMkLst>
          <pc:docMk/>
          <pc:sldMk cId="3397513821" sldId="2144327343"/>
        </pc:sldMkLst>
        <pc:spChg chg="add mod">
          <ac:chgData name="Reed Kiely" userId="768be38e-2fb5-40ce-925d-bd8e9d9e3c31" providerId="ADAL" clId="{0EAE03EA-896C-402B-873F-5EF36036C96D}" dt="2021-04-14T20:46:33.450" v="104" actId="14100"/>
          <ac:spMkLst>
            <pc:docMk/>
            <pc:sldMk cId="3397513821" sldId="2144327343"/>
            <ac:spMk id="2" creationId="{94B024DD-5AF8-4272-8569-2FF59AE9010B}"/>
          </ac:spMkLst>
        </pc:spChg>
      </pc:sldChg>
      <pc:sldChg chg="addSp modSp mod">
        <pc:chgData name="Reed Kiely" userId="768be38e-2fb5-40ce-925d-bd8e9d9e3c31" providerId="ADAL" clId="{0EAE03EA-896C-402B-873F-5EF36036C96D}" dt="2021-04-15T13:53:48.081" v="133" actId="6549"/>
        <pc:sldMkLst>
          <pc:docMk/>
          <pc:sldMk cId="1279901279" sldId="2144327351"/>
        </pc:sldMkLst>
        <pc:spChg chg="mod">
          <ac:chgData name="Reed Kiely" userId="768be38e-2fb5-40ce-925d-bd8e9d9e3c31" providerId="ADAL" clId="{0EAE03EA-896C-402B-873F-5EF36036C96D}" dt="2021-04-15T13:53:48.081" v="133" actId="6549"/>
          <ac:spMkLst>
            <pc:docMk/>
            <pc:sldMk cId="1279901279" sldId="2144327351"/>
            <ac:spMk id="5" creationId="{43C55AB1-305E-4846-BB5A-50C5C2C8A483}"/>
          </ac:spMkLst>
        </pc:spChg>
        <pc:spChg chg="add mod">
          <ac:chgData name="Reed Kiely" userId="768be38e-2fb5-40ce-925d-bd8e9d9e3c31" providerId="ADAL" clId="{0EAE03EA-896C-402B-873F-5EF36036C96D}" dt="2021-04-14T20:45:17.152" v="92" actId="1076"/>
          <ac:spMkLst>
            <pc:docMk/>
            <pc:sldMk cId="1279901279" sldId="2144327351"/>
            <ac:spMk id="10" creationId="{C0ADF30C-70EB-4B88-A1FF-FCF47E90D4DC}"/>
          </ac:spMkLst>
        </pc:spChg>
      </pc:sldChg>
      <pc:sldChg chg="addSp modSp">
        <pc:chgData name="Reed Kiely" userId="768be38e-2fb5-40ce-925d-bd8e9d9e3c31" providerId="ADAL" clId="{0EAE03EA-896C-402B-873F-5EF36036C96D}" dt="2021-04-14T20:45:21.433" v="96"/>
        <pc:sldMkLst>
          <pc:docMk/>
          <pc:sldMk cId="4236225456" sldId="2144327353"/>
        </pc:sldMkLst>
        <pc:spChg chg="add mod">
          <ac:chgData name="Reed Kiely" userId="768be38e-2fb5-40ce-925d-bd8e9d9e3c31" providerId="ADAL" clId="{0EAE03EA-896C-402B-873F-5EF36036C96D}" dt="2021-04-14T20:45:21.433" v="96"/>
          <ac:spMkLst>
            <pc:docMk/>
            <pc:sldMk cId="4236225456" sldId="2144327353"/>
            <ac:spMk id="5" creationId="{6EAEDCDB-3532-4DDA-BC40-DD4B97B374D0}"/>
          </ac:spMkLst>
        </pc:spChg>
      </pc:sldChg>
      <pc:sldChg chg="addSp modSp mod">
        <pc:chgData name="Reed Kiely" userId="768be38e-2fb5-40ce-925d-bd8e9d9e3c31" providerId="ADAL" clId="{0EAE03EA-896C-402B-873F-5EF36036C96D}" dt="2021-04-15T13:54:14.425" v="140"/>
        <pc:sldMkLst>
          <pc:docMk/>
          <pc:sldMk cId="4167615474" sldId="2144327354"/>
        </pc:sldMkLst>
        <pc:spChg chg="mod">
          <ac:chgData name="Reed Kiely" userId="768be38e-2fb5-40ce-925d-bd8e9d9e3c31" providerId="ADAL" clId="{0EAE03EA-896C-402B-873F-5EF36036C96D}" dt="2021-04-15T13:54:14.425" v="140"/>
          <ac:spMkLst>
            <pc:docMk/>
            <pc:sldMk cId="4167615474" sldId="2144327354"/>
            <ac:spMk id="5" creationId="{364092DF-CD54-4A93-B31C-4A69FF893050}"/>
          </ac:spMkLst>
        </pc:spChg>
        <pc:spChg chg="add mod">
          <ac:chgData name="Reed Kiely" userId="768be38e-2fb5-40ce-925d-bd8e9d9e3c31" providerId="ADAL" clId="{0EAE03EA-896C-402B-873F-5EF36036C96D}" dt="2021-04-14T20:45:22.666" v="97"/>
          <ac:spMkLst>
            <pc:docMk/>
            <pc:sldMk cId="4167615474" sldId="2144327354"/>
            <ac:spMk id="14" creationId="{27452C0E-0C46-472E-800E-00D2B171645B}"/>
          </ac:spMkLst>
        </pc:spChg>
      </pc:sldChg>
      <pc:sldChg chg="addSp modSp mod">
        <pc:chgData name="Reed Kiely" userId="768be38e-2fb5-40ce-925d-bd8e9d9e3c31" providerId="ADAL" clId="{0EAE03EA-896C-402B-873F-5EF36036C96D}" dt="2021-04-15T13:54:17.218" v="141"/>
        <pc:sldMkLst>
          <pc:docMk/>
          <pc:sldMk cId="1274817872" sldId="2144327357"/>
        </pc:sldMkLst>
        <pc:spChg chg="mod">
          <ac:chgData name="Reed Kiely" userId="768be38e-2fb5-40ce-925d-bd8e9d9e3c31" providerId="ADAL" clId="{0EAE03EA-896C-402B-873F-5EF36036C96D}" dt="2021-04-15T13:54:17.218" v="141"/>
          <ac:spMkLst>
            <pc:docMk/>
            <pc:sldMk cId="1274817872" sldId="2144327357"/>
            <ac:spMk id="4" creationId="{147669DE-45EC-42E9-BCD0-383ED5A27059}"/>
          </ac:spMkLst>
        </pc:spChg>
        <pc:spChg chg="add mod">
          <ac:chgData name="Reed Kiely" userId="768be38e-2fb5-40ce-925d-bd8e9d9e3c31" providerId="ADAL" clId="{0EAE03EA-896C-402B-873F-5EF36036C96D}" dt="2021-04-14T20:45:23.290" v="98"/>
          <ac:spMkLst>
            <pc:docMk/>
            <pc:sldMk cId="1274817872" sldId="2144327357"/>
            <ac:spMk id="12" creationId="{27A93D34-3778-4721-8142-90586D6BAAF2}"/>
          </ac:spMkLst>
        </pc:spChg>
      </pc:sldChg>
      <pc:sldChg chg="addSp modSp mod">
        <pc:chgData name="Reed Kiely" userId="768be38e-2fb5-40ce-925d-bd8e9d9e3c31" providerId="ADAL" clId="{0EAE03EA-896C-402B-873F-5EF36036C96D}" dt="2021-04-15T13:54:03.698" v="137"/>
        <pc:sldMkLst>
          <pc:docMk/>
          <pc:sldMk cId="3398866906" sldId="2144327363"/>
        </pc:sldMkLst>
        <pc:spChg chg="mod">
          <ac:chgData name="Reed Kiely" userId="768be38e-2fb5-40ce-925d-bd8e9d9e3c31" providerId="ADAL" clId="{0EAE03EA-896C-402B-873F-5EF36036C96D}" dt="2021-04-15T13:54:03.698" v="137"/>
          <ac:spMkLst>
            <pc:docMk/>
            <pc:sldMk cId="3398866906" sldId="2144327363"/>
            <ac:spMk id="3" creationId="{78423798-9F58-450E-9DC8-05D529A68B5E}"/>
          </ac:spMkLst>
        </pc:spChg>
        <pc:spChg chg="add mod">
          <ac:chgData name="Reed Kiely" userId="768be38e-2fb5-40ce-925d-bd8e9d9e3c31" providerId="ADAL" clId="{0EAE03EA-896C-402B-873F-5EF36036C96D}" dt="2021-04-14T20:45:18.386" v="93"/>
          <ac:spMkLst>
            <pc:docMk/>
            <pc:sldMk cId="3398866906" sldId="2144327363"/>
            <ac:spMk id="27" creationId="{76EAAC48-206C-4EEC-BB4A-61582C2AC0DC}"/>
          </ac:spMkLst>
        </pc:spChg>
      </pc:sldChg>
      <pc:sldChg chg="del">
        <pc:chgData name="Reed Kiely" userId="768be38e-2fb5-40ce-925d-bd8e9d9e3c31" providerId="ADAL" clId="{0EAE03EA-896C-402B-873F-5EF36036C96D}" dt="2021-04-14T13:16:00.044" v="19" actId="47"/>
        <pc:sldMkLst>
          <pc:docMk/>
          <pc:sldMk cId="3389133375" sldId="2144327369"/>
        </pc:sldMkLst>
      </pc:sldChg>
      <pc:sldChg chg="addSp modSp mod">
        <pc:chgData name="Reed Kiely" userId="768be38e-2fb5-40ce-925d-bd8e9d9e3c31" providerId="ADAL" clId="{0EAE03EA-896C-402B-873F-5EF36036C96D}" dt="2021-04-15T13:54:06.903" v="138"/>
        <pc:sldMkLst>
          <pc:docMk/>
          <pc:sldMk cId="1416433532" sldId="2144327370"/>
        </pc:sldMkLst>
        <pc:spChg chg="mod">
          <ac:chgData name="Reed Kiely" userId="768be38e-2fb5-40ce-925d-bd8e9d9e3c31" providerId="ADAL" clId="{0EAE03EA-896C-402B-873F-5EF36036C96D}" dt="2021-04-15T13:54:06.903" v="138"/>
          <ac:spMkLst>
            <pc:docMk/>
            <pc:sldMk cId="1416433532" sldId="2144327370"/>
            <ac:spMk id="3" creationId="{78423798-9F58-450E-9DC8-05D529A68B5E}"/>
          </ac:spMkLst>
        </pc:spChg>
        <pc:spChg chg="add mod">
          <ac:chgData name="Reed Kiely" userId="768be38e-2fb5-40ce-925d-bd8e9d9e3c31" providerId="ADAL" clId="{0EAE03EA-896C-402B-873F-5EF36036C96D}" dt="2021-04-14T20:45:19.118" v="94"/>
          <ac:spMkLst>
            <pc:docMk/>
            <pc:sldMk cId="1416433532" sldId="2144327370"/>
            <ac:spMk id="21" creationId="{56B0B566-61EE-4A0A-A3BD-58FB61576D6D}"/>
          </ac:spMkLst>
        </pc:spChg>
      </pc:sldChg>
      <pc:sldChg chg="addSp modSp mod">
        <pc:chgData name="Reed Kiely" userId="768be38e-2fb5-40ce-925d-bd8e9d9e3c31" providerId="ADAL" clId="{0EAE03EA-896C-402B-873F-5EF36036C96D}" dt="2021-04-15T13:54:10.431" v="139"/>
        <pc:sldMkLst>
          <pc:docMk/>
          <pc:sldMk cId="1261109360" sldId="2144327371"/>
        </pc:sldMkLst>
        <pc:spChg chg="mod">
          <ac:chgData name="Reed Kiely" userId="768be38e-2fb5-40ce-925d-bd8e9d9e3c31" providerId="ADAL" clId="{0EAE03EA-896C-402B-873F-5EF36036C96D}" dt="2021-04-15T13:54:10.431" v="139"/>
          <ac:spMkLst>
            <pc:docMk/>
            <pc:sldMk cId="1261109360" sldId="2144327371"/>
            <ac:spMk id="3" creationId="{78423798-9F58-450E-9DC8-05D529A68B5E}"/>
          </ac:spMkLst>
        </pc:spChg>
        <pc:spChg chg="add mod">
          <ac:chgData name="Reed Kiely" userId="768be38e-2fb5-40ce-925d-bd8e9d9e3c31" providerId="ADAL" clId="{0EAE03EA-896C-402B-873F-5EF36036C96D}" dt="2021-04-14T20:45:20.614" v="95"/>
          <ac:spMkLst>
            <pc:docMk/>
            <pc:sldMk cId="1261109360" sldId="2144327371"/>
            <ac:spMk id="21" creationId="{CCC892B8-9E39-4526-952F-D4449D5121CA}"/>
          </ac:spMkLst>
        </pc:spChg>
      </pc:sldChg>
      <pc:sldChg chg="addSp modSp mod">
        <pc:chgData name="Reed Kiely" userId="768be38e-2fb5-40ce-925d-bd8e9d9e3c31" providerId="ADAL" clId="{0EAE03EA-896C-402B-873F-5EF36036C96D}" dt="2021-04-15T13:54:21.256" v="142"/>
        <pc:sldMkLst>
          <pc:docMk/>
          <pc:sldMk cId="668882184" sldId="2144327372"/>
        </pc:sldMkLst>
        <pc:spChg chg="mod">
          <ac:chgData name="Reed Kiely" userId="768be38e-2fb5-40ce-925d-bd8e9d9e3c31" providerId="ADAL" clId="{0EAE03EA-896C-402B-873F-5EF36036C96D}" dt="2021-04-15T13:54:21.256" v="142"/>
          <ac:spMkLst>
            <pc:docMk/>
            <pc:sldMk cId="668882184" sldId="2144327372"/>
            <ac:spMk id="6" creationId="{06C74A69-EC91-417D-8426-70E8C2709456}"/>
          </ac:spMkLst>
        </pc:spChg>
        <pc:spChg chg="add mod">
          <ac:chgData name="Reed Kiely" userId="768be38e-2fb5-40ce-925d-bd8e9d9e3c31" providerId="ADAL" clId="{0EAE03EA-896C-402B-873F-5EF36036C96D}" dt="2021-04-14T20:45:24.830" v="100"/>
          <ac:spMkLst>
            <pc:docMk/>
            <pc:sldMk cId="668882184" sldId="2144327372"/>
            <ac:spMk id="21" creationId="{BB89F74A-7D52-46E1-A16C-A8F6091B3BFA}"/>
          </ac:spMkLst>
        </pc:spChg>
      </pc:sldChg>
      <pc:sldChg chg="addSp modSp mod">
        <pc:chgData name="Reed Kiely" userId="768be38e-2fb5-40ce-925d-bd8e9d9e3c31" providerId="ADAL" clId="{0EAE03EA-896C-402B-873F-5EF36036C96D}" dt="2021-04-15T13:54:25.443" v="143"/>
        <pc:sldMkLst>
          <pc:docMk/>
          <pc:sldMk cId="517265128" sldId="2144327373"/>
        </pc:sldMkLst>
        <pc:spChg chg="mod">
          <ac:chgData name="Reed Kiely" userId="768be38e-2fb5-40ce-925d-bd8e9d9e3c31" providerId="ADAL" clId="{0EAE03EA-896C-402B-873F-5EF36036C96D}" dt="2021-04-15T13:54:25.443" v="143"/>
          <ac:spMkLst>
            <pc:docMk/>
            <pc:sldMk cId="517265128" sldId="2144327373"/>
            <ac:spMk id="6" creationId="{F0CFDC4B-4945-4516-BC5B-4D801784F50E}"/>
          </ac:spMkLst>
        </pc:spChg>
        <pc:spChg chg="add mod">
          <ac:chgData name="Reed Kiely" userId="768be38e-2fb5-40ce-925d-bd8e9d9e3c31" providerId="ADAL" clId="{0EAE03EA-896C-402B-873F-5EF36036C96D}" dt="2021-04-14T20:45:23.750" v="99"/>
          <ac:spMkLst>
            <pc:docMk/>
            <pc:sldMk cId="517265128" sldId="2144327373"/>
            <ac:spMk id="21" creationId="{9E69A101-B05E-4686-9520-0967BF0EC4FA}"/>
          </ac:spMkLst>
        </pc:spChg>
      </pc:sldChg>
      <pc:sldChg chg="addSp modSp mod">
        <pc:chgData name="Reed Kiely" userId="768be38e-2fb5-40ce-925d-bd8e9d9e3c31" providerId="ADAL" clId="{0EAE03EA-896C-402B-873F-5EF36036C96D}" dt="2021-04-15T13:54:28.651" v="144"/>
        <pc:sldMkLst>
          <pc:docMk/>
          <pc:sldMk cId="1672256103" sldId="2144327374"/>
        </pc:sldMkLst>
        <pc:spChg chg="mod">
          <ac:chgData name="Reed Kiely" userId="768be38e-2fb5-40ce-925d-bd8e9d9e3c31" providerId="ADAL" clId="{0EAE03EA-896C-402B-873F-5EF36036C96D}" dt="2021-04-15T13:54:28.651" v="144"/>
          <ac:spMkLst>
            <pc:docMk/>
            <pc:sldMk cId="1672256103" sldId="2144327374"/>
            <ac:spMk id="6" creationId="{0739F3F5-EB23-46FD-9FEA-4D32824A8EDA}"/>
          </ac:spMkLst>
        </pc:spChg>
        <pc:spChg chg="add mod">
          <ac:chgData name="Reed Kiely" userId="768be38e-2fb5-40ce-925d-bd8e9d9e3c31" providerId="ADAL" clId="{0EAE03EA-896C-402B-873F-5EF36036C96D}" dt="2021-04-14T20:45:25.714" v="101"/>
          <ac:spMkLst>
            <pc:docMk/>
            <pc:sldMk cId="1672256103" sldId="2144327374"/>
            <ac:spMk id="21" creationId="{98D71AE1-EAB2-4953-B42F-5D8109E5AC2A}"/>
          </ac:spMkLst>
        </pc:spChg>
      </pc:sldChg>
      <pc:sldChg chg="addSp delSp modSp add mod">
        <pc:chgData name="Reed Kiely" userId="768be38e-2fb5-40ce-925d-bd8e9d9e3c31" providerId="ADAL" clId="{0EAE03EA-896C-402B-873F-5EF36036C96D}" dt="2021-04-15T13:53:00.259" v="112" actId="1076"/>
        <pc:sldMkLst>
          <pc:docMk/>
          <pc:sldMk cId="3308949529" sldId="2144327570"/>
        </pc:sldMkLst>
        <pc:spChg chg="mod ord">
          <ac:chgData name="Reed Kiely" userId="768be38e-2fb5-40ce-925d-bd8e9d9e3c31" providerId="ADAL" clId="{0EAE03EA-896C-402B-873F-5EF36036C96D}" dt="2021-04-14T15:03:40.353" v="20" actId="20577"/>
          <ac:spMkLst>
            <pc:docMk/>
            <pc:sldMk cId="3308949529" sldId="2144327570"/>
            <ac:spMk id="8" creationId="{BB473BB6-5640-46EF-A2C8-C9B52CD11E66}"/>
          </ac:spMkLst>
        </pc:spChg>
        <pc:spChg chg="add del mod">
          <ac:chgData name="Reed Kiely" userId="768be38e-2fb5-40ce-925d-bd8e9d9e3c31" providerId="ADAL" clId="{0EAE03EA-896C-402B-873F-5EF36036C96D}" dt="2021-04-14T13:15:52.294" v="18" actId="478"/>
          <ac:spMkLst>
            <pc:docMk/>
            <pc:sldMk cId="3308949529" sldId="2144327570"/>
            <ac:spMk id="9" creationId="{72019402-9204-40A8-85F8-B0C83DEA9944}"/>
          </ac:spMkLst>
        </pc:spChg>
        <pc:spChg chg="add mod">
          <ac:chgData name="Reed Kiely" userId="768be38e-2fb5-40ce-925d-bd8e9d9e3c31" providerId="ADAL" clId="{0EAE03EA-896C-402B-873F-5EF36036C96D}" dt="2021-04-15T13:53:00.259" v="112" actId="1076"/>
          <ac:spMkLst>
            <pc:docMk/>
            <pc:sldMk cId="3308949529" sldId="2144327570"/>
            <ac:spMk id="9" creationId="{B23135FF-264D-467D-A329-C19625AC20C3}"/>
          </ac:spMkLst>
        </pc:spChg>
        <pc:picChg chg="mod">
          <ac:chgData name="Reed Kiely" userId="768be38e-2fb5-40ce-925d-bd8e9d9e3c31" providerId="ADAL" clId="{0EAE03EA-896C-402B-873F-5EF36036C96D}" dt="2021-04-14T13:15:48.868" v="17" actId="1076"/>
          <ac:picMkLst>
            <pc:docMk/>
            <pc:sldMk cId="3308949529" sldId="2144327570"/>
            <ac:picMk id="7" creationId="{611AC05D-F294-47CF-AF6E-3220938DAB27}"/>
          </ac:picMkLst>
        </pc:picChg>
        <pc:cxnChg chg="add del mod">
          <ac:chgData name="Reed Kiely" userId="768be38e-2fb5-40ce-925d-bd8e9d9e3c31" providerId="ADAL" clId="{0EAE03EA-896C-402B-873F-5EF36036C96D}" dt="2021-04-14T13:15:52.294" v="18" actId="478"/>
          <ac:cxnSpMkLst>
            <pc:docMk/>
            <pc:sldMk cId="3308949529" sldId="2144327570"/>
            <ac:cxnSpMk id="10" creationId="{7B290923-05EB-4C71-A381-3AC813A08C76}"/>
          </ac:cxnSpMkLst>
        </pc:cxnChg>
      </pc:sldChg>
    </pc:docChg>
  </pc:docChgLst>
  <pc:docChgLst>
    <pc:chgData name="Reed Kiely" userId="768be38e-2fb5-40ce-925d-bd8e9d9e3c31" providerId="ADAL" clId="{35F11FC0-C613-4752-BF9F-D57B71483626}"/>
    <pc:docChg chg="custSel modSld">
      <pc:chgData name="Reed Kiely" userId="768be38e-2fb5-40ce-925d-bd8e9d9e3c31" providerId="ADAL" clId="{35F11FC0-C613-4752-BF9F-D57B71483626}" dt="2021-09-28T17:44:14.949" v="1"/>
      <pc:docMkLst>
        <pc:docMk/>
      </pc:docMkLst>
      <pc:sldChg chg="addSp delSp modSp mod">
        <pc:chgData name="Reed Kiely" userId="768be38e-2fb5-40ce-925d-bd8e9d9e3c31" providerId="ADAL" clId="{35F11FC0-C613-4752-BF9F-D57B71483626}" dt="2021-09-28T17:44:14.949" v="1"/>
        <pc:sldMkLst>
          <pc:docMk/>
          <pc:sldMk cId="3308949529" sldId="2144327570"/>
        </pc:sldMkLst>
        <pc:picChg chg="del">
          <ac:chgData name="Reed Kiely" userId="768be38e-2fb5-40ce-925d-bd8e9d9e3c31" providerId="ADAL" clId="{35F11FC0-C613-4752-BF9F-D57B71483626}" dt="2021-09-28T17:44:14.482" v="0" actId="478"/>
          <ac:picMkLst>
            <pc:docMk/>
            <pc:sldMk cId="3308949529" sldId="2144327570"/>
            <ac:picMk id="4" creationId="{5837D11A-7909-0548-9966-349ECDE01CF8}"/>
          </ac:picMkLst>
        </pc:picChg>
        <pc:picChg chg="add mod">
          <ac:chgData name="Reed Kiely" userId="768be38e-2fb5-40ce-925d-bd8e9d9e3c31" providerId="ADAL" clId="{35F11FC0-C613-4752-BF9F-D57B71483626}" dt="2021-09-28T17:44:14.949" v="1"/>
          <ac:picMkLst>
            <pc:docMk/>
            <pc:sldMk cId="3308949529" sldId="2144327570"/>
            <ac:picMk id="9" creationId="{81AAEE58-94E1-456A-AE4B-84CFDF82E18B}"/>
          </ac:picMkLst>
        </pc:picChg>
      </pc:sldChg>
    </pc:docChg>
  </pc:docChgLst>
  <pc:docChgLst>
    <pc:chgData name="Jason Wiese" userId="4bff8d5b-7de6-4655-b397-69b0afc81113" providerId="ADAL" clId="{1E7BAAE3-A542-4A9D-83B2-97466D250C59}"/>
    <pc:docChg chg="undo custSel modSld">
      <pc:chgData name="Jason Wiese" userId="4bff8d5b-7de6-4655-b397-69b0afc81113" providerId="ADAL" clId="{1E7BAAE3-A542-4A9D-83B2-97466D250C59}" dt="2021-04-20T18:11:12.396" v="2896" actId="20577"/>
      <pc:docMkLst>
        <pc:docMk/>
      </pc:docMkLst>
      <pc:sldChg chg="addSp delSp modSp mod">
        <pc:chgData name="Jason Wiese" userId="4bff8d5b-7de6-4655-b397-69b0afc81113" providerId="ADAL" clId="{1E7BAAE3-A542-4A9D-83B2-97466D250C59}" dt="2021-04-20T18:06:40.277" v="2857" actId="20577"/>
        <pc:sldMkLst>
          <pc:docMk/>
          <pc:sldMk cId="2792885597" sldId="274"/>
        </pc:sldMkLst>
        <pc:spChg chg="mod">
          <ac:chgData name="Jason Wiese" userId="4bff8d5b-7de6-4655-b397-69b0afc81113" providerId="ADAL" clId="{1E7BAAE3-A542-4A9D-83B2-97466D250C59}" dt="2021-04-20T16:38:39.927" v="1604" actId="14100"/>
          <ac:spMkLst>
            <pc:docMk/>
            <pc:sldMk cId="2792885597" sldId="274"/>
            <ac:spMk id="11" creationId="{296A0F2B-6078-4203-A23C-24528B2BFB2C}"/>
          </ac:spMkLst>
        </pc:spChg>
        <pc:spChg chg="mod">
          <ac:chgData name="Jason Wiese" userId="4bff8d5b-7de6-4655-b397-69b0afc81113" providerId="ADAL" clId="{1E7BAAE3-A542-4A9D-83B2-97466D250C59}" dt="2021-04-20T18:06:40.277" v="2857" actId="20577"/>
          <ac:spMkLst>
            <pc:docMk/>
            <pc:sldMk cId="2792885597" sldId="274"/>
            <ac:spMk id="12" creationId="{AF6B8EC0-46EF-4454-8F5C-DA73E47253BB}"/>
          </ac:spMkLst>
        </pc:spChg>
        <pc:spChg chg="add del mod">
          <ac:chgData name="Jason Wiese" userId="4bff8d5b-7de6-4655-b397-69b0afc81113" providerId="ADAL" clId="{1E7BAAE3-A542-4A9D-83B2-97466D250C59}" dt="2021-04-20T16:39:22.493" v="1605" actId="478"/>
          <ac:spMkLst>
            <pc:docMk/>
            <pc:sldMk cId="2792885597" sldId="274"/>
            <ac:spMk id="14" creationId="{57E2F6D8-566B-41B9-BED9-FD44AA757615}"/>
          </ac:spMkLst>
        </pc:spChg>
        <pc:spChg chg="add del mod">
          <ac:chgData name="Jason Wiese" userId="4bff8d5b-7de6-4655-b397-69b0afc81113" providerId="ADAL" clId="{1E7BAAE3-A542-4A9D-83B2-97466D250C59}" dt="2021-04-20T16:39:22.493" v="1605" actId="478"/>
          <ac:spMkLst>
            <pc:docMk/>
            <pc:sldMk cId="2792885597" sldId="274"/>
            <ac:spMk id="15" creationId="{CB041F78-FCDA-4994-B47E-1D9056FC96A9}"/>
          </ac:spMkLst>
        </pc:spChg>
        <pc:spChg chg="add del mod">
          <ac:chgData name="Jason Wiese" userId="4bff8d5b-7de6-4655-b397-69b0afc81113" providerId="ADAL" clId="{1E7BAAE3-A542-4A9D-83B2-97466D250C59}" dt="2021-04-20T16:39:22.493" v="1605" actId="478"/>
          <ac:spMkLst>
            <pc:docMk/>
            <pc:sldMk cId="2792885597" sldId="274"/>
            <ac:spMk id="16" creationId="{9568A580-856A-4BC2-9ACF-DA8B21D91C6D}"/>
          </ac:spMkLst>
        </pc:spChg>
        <pc:spChg chg="add del mod">
          <ac:chgData name="Jason Wiese" userId="4bff8d5b-7de6-4655-b397-69b0afc81113" providerId="ADAL" clId="{1E7BAAE3-A542-4A9D-83B2-97466D250C59}" dt="2021-04-20T16:47:03.473" v="1849" actId="478"/>
          <ac:spMkLst>
            <pc:docMk/>
            <pc:sldMk cId="2792885597" sldId="274"/>
            <ac:spMk id="18" creationId="{08BA07CD-3408-4D1C-9FFB-0469C591BBB6}"/>
          </ac:spMkLst>
        </pc:spChg>
        <pc:picChg chg="add del mod">
          <ac:chgData name="Jason Wiese" userId="4bff8d5b-7de6-4655-b397-69b0afc81113" providerId="ADAL" clId="{1E7BAAE3-A542-4A9D-83B2-97466D250C59}" dt="2021-04-20T16:39:22.493" v="1605" actId="478"/>
          <ac:picMkLst>
            <pc:docMk/>
            <pc:sldMk cId="2792885597" sldId="274"/>
            <ac:picMk id="17" creationId="{2C75C0CD-D103-43B9-9E74-1FB1C9B1AFFB}"/>
          </ac:picMkLst>
        </pc:picChg>
      </pc:sldChg>
      <pc:sldChg chg="modSp mod">
        <pc:chgData name="Jason Wiese" userId="4bff8d5b-7de6-4655-b397-69b0afc81113" providerId="ADAL" clId="{1E7BAAE3-A542-4A9D-83B2-97466D250C59}" dt="2021-04-20T17:56:35.983" v="2629" actId="20577"/>
        <pc:sldMkLst>
          <pc:docMk/>
          <pc:sldMk cId="3397513821" sldId="2144327343"/>
        </pc:sldMkLst>
        <pc:spChg chg="mod">
          <ac:chgData name="Jason Wiese" userId="4bff8d5b-7de6-4655-b397-69b0afc81113" providerId="ADAL" clId="{1E7BAAE3-A542-4A9D-83B2-97466D250C59}" dt="2021-04-20T17:15:23.096" v="1854" actId="14100"/>
          <ac:spMkLst>
            <pc:docMk/>
            <pc:sldMk cId="3397513821" sldId="2144327343"/>
            <ac:spMk id="3" creationId="{69A3AD94-9095-4116-879E-E4DC98144AB9}"/>
          </ac:spMkLst>
        </pc:spChg>
        <pc:spChg chg="mod">
          <ac:chgData name="Jason Wiese" userId="4bff8d5b-7de6-4655-b397-69b0afc81113" providerId="ADAL" clId="{1E7BAAE3-A542-4A9D-83B2-97466D250C59}" dt="2021-04-20T17:27:15.326" v="1957" actId="6549"/>
          <ac:spMkLst>
            <pc:docMk/>
            <pc:sldMk cId="3397513821" sldId="2144327343"/>
            <ac:spMk id="4" creationId="{48F351A8-ACB5-4551-8EF0-9488CA3248CD}"/>
          </ac:spMkLst>
        </pc:spChg>
        <pc:spChg chg="mod">
          <ac:chgData name="Jason Wiese" userId="4bff8d5b-7de6-4655-b397-69b0afc81113" providerId="ADAL" clId="{1E7BAAE3-A542-4A9D-83B2-97466D250C59}" dt="2021-04-20T17:55:28.125" v="2622" actId="20577"/>
          <ac:spMkLst>
            <pc:docMk/>
            <pc:sldMk cId="3397513821" sldId="2144327343"/>
            <ac:spMk id="6" creationId="{54D507DF-F2DC-4EFD-90D5-15728ED35DED}"/>
          </ac:spMkLst>
        </pc:spChg>
        <pc:spChg chg="mod">
          <ac:chgData name="Jason Wiese" userId="4bff8d5b-7de6-4655-b397-69b0afc81113" providerId="ADAL" clId="{1E7BAAE3-A542-4A9D-83B2-97466D250C59}" dt="2021-04-20T17:01:06.735" v="1853" actId="404"/>
          <ac:spMkLst>
            <pc:docMk/>
            <pc:sldMk cId="3397513821" sldId="2144327343"/>
            <ac:spMk id="7" creationId="{7678B7B0-DA94-4E90-8F8A-9B25BA50FF77}"/>
          </ac:spMkLst>
        </pc:spChg>
        <pc:spChg chg="mod">
          <ac:chgData name="Jason Wiese" userId="4bff8d5b-7de6-4655-b397-69b0afc81113" providerId="ADAL" clId="{1E7BAAE3-A542-4A9D-83B2-97466D250C59}" dt="2021-04-20T17:56:35.983" v="2629" actId="20577"/>
          <ac:spMkLst>
            <pc:docMk/>
            <pc:sldMk cId="3397513821" sldId="2144327343"/>
            <ac:spMk id="27" creationId="{42E6ACFD-0DA1-4635-93A5-BCDE12E93937}"/>
          </ac:spMkLst>
        </pc:spChg>
      </pc:sldChg>
      <pc:sldChg chg="modSp mod">
        <pc:chgData name="Jason Wiese" userId="4bff8d5b-7de6-4655-b397-69b0afc81113" providerId="ADAL" clId="{1E7BAAE3-A542-4A9D-83B2-97466D250C59}" dt="2021-04-20T17:58:50.635" v="2721" actId="6549"/>
        <pc:sldMkLst>
          <pc:docMk/>
          <pc:sldMk cId="1279901279" sldId="2144327351"/>
        </pc:sldMkLst>
        <pc:spChg chg="mod">
          <ac:chgData name="Jason Wiese" userId="4bff8d5b-7de6-4655-b397-69b0afc81113" providerId="ADAL" clId="{1E7BAAE3-A542-4A9D-83B2-97466D250C59}" dt="2021-04-20T17:58:50.635" v="2721" actId="6549"/>
          <ac:spMkLst>
            <pc:docMk/>
            <pc:sldMk cId="1279901279" sldId="2144327351"/>
            <ac:spMk id="2" creationId="{644C04C2-5A18-498E-8A8F-E6932D60C2CF}"/>
          </ac:spMkLst>
        </pc:spChg>
      </pc:sldChg>
      <pc:sldChg chg="addSp delSp modSp mod">
        <pc:chgData name="Jason Wiese" userId="4bff8d5b-7de6-4655-b397-69b0afc81113" providerId="ADAL" clId="{1E7BAAE3-A542-4A9D-83B2-97466D250C59}" dt="2021-04-20T17:27:23.343" v="1965" actId="20577"/>
        <pc:sldMkLst>
          <pc:docMk/>
          <pc:sldMk cId="4167615474" sldId="2144327354"/>
        </pc:sldMkLst>
        <pc:spChg chg="mod">
          <ac:chgData name="Jason Wiese" userId="4bff8d5b-7de6-4655-b397-69b0afc81113" providerId="ADAL" clId="{1E7BAAE3-A542-4A9D-83B2-97466D250C59}" dt="2021-04-20T17:27:23.343" v="1965" actId="20577"/>
          <ac:spMkLst>
            <pc:docMk/>
            <pc:sldMk cId="4167615474" sldId="2144327354"/>
            <ac:spMk id="4" creationId="{48F351A8-ACB5-4551-8EF0-9488CA3248CD}"/>
          </ac:spMkLst>
        </pc:spChg>
        <pc:spChg chg="mod">
          <ac:chgData name="Jason Wiese" userId="4bff8d5b-7de6-4655-b397-69b0afc81113" providerId="ADAL" clId="{1E7BAAE3-A542-4A9D-83B2-97466D250C59}" dt="2021-04-20T17:26:24.157" v="1946" actId="1037"/>
          <ac:spMkLst>
            <pc:docMk/>
            <pc:sldMk cId="4167615474" sldId="2144327354"/>
            <ac:spMk id="6" creationId="{54D507DF-F2DC-4EFD-90D5-15728ED35DED}"/>
          </ac:spMkLst>
        </pc:spChg>
        <pc:spChg chg="mod">
          <ac:chgData name="Jason Wiese" userId="4bff8d5b-7de6-4655-b397-69b0afc81113" providerId="ADAL" clId="{1E7BAAE3-A542-4A9D-83B2-97466D250C59}" dt="2021-04-20T17:26:24.157" v="1946" actId="1037"/>
          <ac:spMkLst>
            <pc:docMk/>
            <pc:sldMk cId="4167615474" sldId="2144327354"/>
            <ac:spMk id="7" creationId="{7678B7B0-DA94-4E90-8F8A-9B25BA50FF77}"/>
          </ac:spMkLst>
        </pc:spChg>
        <pc:spChg chg="add del mod">
          <ac:chgData name="Jason Wiese" userId="4bff8d5b-7de6-4655-b397-69b0afc81113" providerId="ADAL" clId="{1E7BAAE3-A542-4A9D-83B2-97466D250C59}" dt="2021-04-20T17:26:15.473" v="1940" actId="478"/>
          <ac:spMkLst>
            <pc:docMk/>
            <pc:sldMk cId="4167615474" sldId="2144327354"/>
            <ac:spMk id="16" creationId="{62930C84-9946-4615-B20A-FF79788AF79C}"/>
          </ac:spMkLst>
        </pc:spChg>
      </pc:sldChg>
      <pc:sldChg chg="modSp mod">
        <pc:chgData name="Jason Wiese" userId="4bff8d5b-7de6-4655-b397-69b0afc81113" providerId="ADAL" clId="{1E7BAAE3-A542-4A9D-83B2-97466D250C59}" dt="2021-04-20T17:27:44.416" v="1972" actId="1036"/>
        <pc:sldMkLst>
          <pc:docMk/>
          <pc:sldMk cId="1274817872" sldId="2144327357"/>
        </pc:sldMkLst>
        <pc:spChg chg="mod">
          <ac:chgData name="Jason Wiese" userId="4bff8d5b-7de6-4655-b397-69b0afc81113" providerId="ADAL" clId="{1E7BAAE3-A542-4A9D-83B2-97466D250C59}" dt="2021-04-20T17:27:44.416" v="1972" actId="1036"/>
          <ac:spMkLst>
            <pc:docMk/>
            <pc:sldMk cId="1274817872" sldId="2144327357"/>
            <ac:spMk id="3" creationId="{26DBD159-1D49-4D34-B9A3-D0135D84B4BA}"/>
          </ac:spMkLst>
        </pc:spChg>
      </pc:sldChg>
      <pc:sldChg chg="modSp mod">
        <pc:chgData name="Jason Wiese" userId="4bff8d5b-7de6-4655-b397-69b0afc81113" providerId="ADAL" clId="{1E7BAAE3-A542-4A9D-83B2-97466D250C59}" dt="2021-04-20T17:57:35.074" v="2645" actId="1035"/>
        <pc:sldMkLst>
          <pc:docMk/>
          <pc:sldMk cId="3398866906" sldId="2144327363"/>
        </pc:sldMkLst>
        <pc:spChg chg="mod">
          <ac:chgData name="Jason Wiese" userId="4bff8d5b-7de6-4655-b397-69b0afc81113" providerId="ADAL" clId="{1E7BAAE3-A542-4A9D-83B2-97466D250C59}" dt="2021-04-20T17:37:37.106" v="2048" actId="20577"/>
          <ac:spMkLst>
            <pc:docMk/>
            <pc:sldMk cId="3398866906" sldId="2144327363"/>
            <ac:spMk id="3" creationId="{78423798-9F58-450E-9DC8-05D529A68B5E}"/>
          </ac:spMkLst>
        </pc:spChg>
        <pc:spChg chg="mod">
          <ac:chgData name="Jason Wiese" userId="4bff8d5b-7de6-4655-b397-69b0afc81113" providerId="ADAL" clId="{1E7BAAE3-A542-4A9D-83B2-97466D250C59}" dt="2021-04-20T17:17:08.429" v="1858" actId="20577"/>
          <ac:spMkLst>
            <pc:docMk/>
            <pc:sldMk cId="3398866906" sldId="2144327363"/>
            <ac:spMk id="5" creationId="{D29AB0F2-1FF4-4D96-A0AA-2CF52699A549}"/>
          </ac:spMkLst>
        </pc:spChg>
        <pc:spChg chg="mod">
          <ac:chgData name="Jason Wiese" userId="4bff8d5b-7de6-4655-b397-69b0afc81113" providerId="ADAL" clId="{1E7BAAE3-A542-4A9D-83B2-97466D250C59}" dt="2021-04-16T15:05:15.811" v="111" actId="20577"/>
          <ac:spMkLst>
            <pc:docMk/>
            <pc:sldMk cId="3398866906" sldId="2144327363"/>
            <ac:spMk id="7" creationId="{AD32FC6E-C9A7-4E8C-BBEA-511DE3BC8D79}"/>
          </ac:spMkLst>
        </pc:spChg>
        <pc:spChg chg="mod">
          <ac:chgData name="Jason Wiese" userId="4bff8d5b-7de6-4655-b397-69b0afc81113" providerId="ADAL" clId="{1E7BAAE3-A542-4A9D-83B2-97466D250C59}" dt="2021-04-20T17:57:35.074" v="2645" actId="1035"/>
          <ac:spMkLst>
            <pc:docMk/>
            <pc:sldMk cId="3398866906" sldId="2144327363"/>
            <ac:spMk id="10" creationId="{1CD8F705-1E9D-443C-850F-5B80E08A057A}"/>
          </ac:spMkLst>
        </pc:spChg>
        <pc:spChg chg="mod">
          <ac:chgData name="Jason Wiese" userId="4bff8d5b-7de6-4655-b397-69b0afc81113" providerId="ADAL" clId="{1E7BAAE3-A542-4A9D-83B2-97466D250C59}" dt="2021-04-16T15:04:30.786" v="96" actId="14100"/>
          <ac:spMkLst>
            <pc:docMk/>
            <pc:sldMk cId="3398866906" sldId="2144327363"/>
            <ac:spMk id="47" creationId="{2EDCC56D-4840-4C74-B18C-FFCD9D2644C4}"/>
          </ac:spMkLst>
        </pc:spChg>
        <pc:spChg chg="mod">
          <ac:chgData name="Jason Wiese" userId="4bff8d5b-7de6-4655-b397-69b0afc81113" providerId="ADAL" clId="{1E7BAAE3-A542-4A9D-83B2-97466D250C59}" dt="2021-04-20T17:43:31.142" v="2164" actId="121"/>
          <ac:spMkLst>
            <pc:docMk/>
            <pc:sldMk cId="3398866906" sldId="2144327363"/>
            <ac:spMk id="57" creationId="{102802A5-8D14-4748-8624-CCF65DC6E760}"/>
          </ac:spMkLst>
        </pc:spChg>
      </pc:sldChg>
      <pc:sldChg chg="addSp delSp modSp mod">
        <pc:chgData name="Jason Wiese" userId="4bff8d5b-7de6-4655-b397-69b0afc81113" providerId="ADAL" clId="{1E7BAAE3-A542-4A9D-83B2-97466D250C59}" dt="2021-04-20T17:57:40.766" v="2656" actId="1035"/>
        <pc:sldMkLst>
          <pc:docMk/>
          <pc:sldMk cId="1416433532" sldId="2144327370"/>
        </pc:sldMkLst>
        <pc:spChg chg="mod">
          <ac:chgData name="Jason Wiese" userId="4bff8d5b-7de6-4655-b397-69b0afc81113" providerId="ADAL" clId="{1E7BAAE3-A542-4A9D-83B2-97466D250C59}" dt="2021-04-20T17:38:24.616" v="2055" actId="14100"/>
          <ac:spMkLst>
            <pc:docMk/>
            <pc:sldMk cId="1416433532" sldId="2144327370"/>
            <ac:spMk id="3" creationId="{78423798-9F58-450E-9DC8-05D529A68B5E}"/>
          </ac:spMkLst>
        </pc:spChg>
        <pc:spChg chg="del">
          <ac:chgData name="Jason Wiese" userId="4bff8d5b-7de6-4655-b397-69b0afc81113" providerId="ADAL" clId="{1E7BAAE3-A542-4A9D-83B2-97466D250C59}" dt="2021-04-20T17:18:39.911" v="1901" actId="478"/>
          <ac:spMkLst>
            <pc:docMk/>
            <pc:sldMk cId="1416433532" sldId="2144327370"/>
            <ac:spMk id="5" creationId="{D29AB0F2-1FF4-4D96-A0AA-2CF52699A549}"/>
          </ac:spMkLst>
        </pc:spChg>
        <pc:spChg chg="mod">
          <ac:chgData name="Jason Wiese" userId="4bff8d5b-7de6-4655-b397-69b0afc81113" providerId="ADAL" clId="{1E7BAAE3-A542-4A9D-83B2-97466D250C59}" dt="2021-04-20T17:18:03.211" v="1891" actId="20577"/>
          <ac:spMkLst>
            <pc:docMk/>
            <pc:sldMk cId="1416433532" sldId="2144327370"/>
            <ac:spMk id="7" creationId="{AD32FC6E-C9A7-4E8C-BBEA-511DE3BC8D79}"/>
          </ac:spMkLst>
        </pc:spChg>
        <pc:spChg chg="mod">
          <ac:chgData name="Jason Wiese" userId="4bff8d5b-7de6-4655-b397-69b0afc81113" providerId="ADAL" clId="{1E7BAAE3-A542-4A9D-83B2-97466D250C59}" dt="2021-04-20T17:57:40.766" v="2656" actId="1035"/>
          <ac:spMkLst>
            <pc:docMk/>
            <pc:sldMk cId="1416433532" sldId="2144327370"/>
            <ac:spMk id="10" creationId="{1CD8F705-1E9D-443C-850F-5B80E08A057A}"/>
          </ac:spMkLst>
        </pc:spChg>
        <pc:spChg chg="add mod">
          <ac:chgData name="Jason Wiese" userId="4bff8d5b-7de6-4655-b397-69b0afc81113" providerId="ADAL" clId="{1E7BAAE3-A542-4A9D-83B2-97466D250C59}" dt="2021-04-20T17:19:01.818" v="1902"/>
          <ac:spMkLst>
            <pc:docMk/>
            <pc:sldMk cId="1416433532" sldId="2144327370"/>
            <ac:spMk id="22" creationId="{8FF9702C-E0D0-4AF2-93F6-1AA29AEDDCA4}"/>
          </ac:spMkLst>
        </pc:spChg>
        <pc:spChg chg="add mod">
          <ac:chgData name="Jason Wiese" userId="4bff8d5b-7de6-4655-b397-69b0afc81113" providerId="ADAL" clId="{1E7BAAE3-A542-4A9D-83B2-97466D250C59}" dt="2021-04-20T17:19:01.818" v="1902"/>
          <ac:spMkLst>
            <pc:docMk/>
            <pc:sldMk cId="1416433532" sldId="2144327370"/>
            <ac:spMk id="23" creationId="{442E19AC-D979-43F6-956E-672BBC7FC3EA}"/>
          </ac:spMkLst>
        </pc:spChg>
        <pc:spChg chg="del mod">
          <ac:chgData name="Jason Wiese" userId="4bff8d5b-7de6-4655-b397-69b0afc81113" providerId="ADAL" clId="{1E7BAAE3-A542-4A9D-83B2-97466D250C59}" dt="2021-04-20T17:18:39.911" v="1901" actId="478"/>
          <ac:spMkLst>
            <pc:docMk/>
            <pc:sldMk cId="1416433532" sldId="2144327370"/>
            <ac:spMk id="47" creationId="{2EDCC56D-4840-4C74-B18C-FFCD9D2644C4}"/>
          </ac:spMkLst>
        </pc:spChg>
        <pc:spChg chg="mod">
          <ac:chgData name="Jason Wiese" userId="4bff8d5b-7de6-4655-b397-69b0afc81113" providerId="ADAL" clId="{1E7BAAE3-A542-4A9D-83B2-97466D250C59}" dt="2021-04-20T17:43:42.929" v="2166" actId="121"/>
          <ac:spMkLst>
            <pc:docMk/>
            <pc:sldMk cId="1416433532" sldId="2144327370"/>
            <ac:spMk id="57" creationId="{102802A5-8D14-4748-8624-CCF65DC6E760}"/>
          </ac:spMkLst>
        </pc:spChg>
      </pc:sldChg>
      <pc:sldChg chg="modSp mod">
        <pc:chgData name="Jason Wiese" userId="4bff8d5b-7de6-4655-b397-69b0afc81113" providerId="ADAL" clId="{1E7BAAE3-A542-4A9D-83B2-97466D250C59}" dt="2021-04-20T17:57:47.302" v="2666" actId="1036"/>
        <pc:sldMkLst>
          <pc:docMk/>
          <pc:sldMk cId="1261109360" sldId="2144327371"/>
        </pc:sldMkLst>
        <pc:spChg chg="mod">
          <ac:chgData name="Jason Wiese" userId="4bff8d5b-7de6-4655-b397-69b0afc81113" providerId="ADAL" clId="{1E7BAAE3-A542-4A9D-83B2-97466D250C59}" dt="2021-04-20T17:38:52.453" v="2059" actId="20577"/>
          <ac:spMkLst>
            <pc:docMk/>
            <pc:sldMk cId="1261109360" sldId="2144327371"/>
            <ac:spMk id="3" creationId="{78423798-9F58-450E-9DC8-05D529A68B5E}"/>
          </ac:spMkLst>
        </pc:spChg>
        <pc:spChg chg="mod">
          <ac:chgData name="Jason Wiese" userId="4bff8d5b-7de6-4655-b397-69b0afc81113" providerId="ADAL" clId="{1E7BAAE3-A542-4A9D-83B2-97466D250C59}" dt="2021-04-20T17:23:04.353" v="1926" actId="313"/>
          <ac:spMkLst>
            <pc:docMk/>
            <pc:sldMk cId="1261109360" sldId="2144327371"/>
            <ac:spMk id="5" creationId="{D29AB0F2-1FF4-4D96-A0AA-2CF52699A549}"/>
          </ac:spMkLst>
        </pc:spChg>
        <pc:spChg chg="mod">
          <ac:chgData name="Jason Wiese" userId="4bff8d5b-7de6-4655-b397-69b0afc81113" providerId="ADAL" clId="{1E7BAAE3-A542-4A9D-83B2-97466D250C59}" dt="2021-04-20T17:21:04.499" v="1903" actId="20577"/>
          <ac:spMkLst>
            <pc:docMk/>
            <pc:sldMk cId="1261109360" sldId="2144327371"/>
            <ac:spMk id="7" creationId="{AD32FC6E-C9A7-4E8C-BBEA-511DE3BC8D79}"/>
          </ac:spMkLst>
        </pc:spChg>
        <pc:spChg chg="mod">
          <ac:chgData name="Jason Wiese" userId="4bff8d5b-7de6-4655-b397-69b0afc81113" providerId="ADAL" clId="{1E7BAAE3-A542-4A9D-83B2-97466D250C59}" dt="2021-04-20T17:57:47.302" v="2666" actId="1036"/>
          <ac:spMkLst>
            <pc:docMk/>
            <pc:sldMk cId="1261109360" sldId="2144327371"/>
            <ac:spMk id="10" creationId="{1CD8F705-1E9D-443C-850F-5B80E08A057A}"/>
          </ac:spMkLst>
        </pc:spChg>
        <pc:spChg chg="mod">
          <ac:chgData name="Jason Wiese" userId="4bff8d5b-7de6-4655-b397-69b0afc81113" providerId="ADAL" clId="{1E7BAAE3-A542-4A9D-83B2-97466D250C59}" dt="2021-04-20T17:22:58.240" v="1922" actId="313"/>
          <ac:spMkLst>
            <pc:docMk/>
            <pc:sldMk cId="1261109360" sldId="2144327371"/>
            <ac:spMk id="47" creationId="{2EDCC56D-4840-4C74-B18C-FFCD9D2644C4}"/>
          </ac:spMkLst>
        </pc:spChg>
        <pc:spChg chg="mod">
          <ac:chgData name="Jason Wiese" userId="4bff8d5b-7de6-4655-b397-69b0afc81113" providerId="ADAL" clId="{1E7BAAE3-A542-4A9D-83B2-97466D250C59}" dt="2021-04-20T17:43:47.439" v="2167" actId="121"/>
          <ac:spMkLst>
            <pc:docMk/>
            <pc:sldMk cId="1261109360" sldId="2144327371"/>
            <ac:spMk id="57" creationId="{102802A5-8D14-4748-8624-CCF65DC6E760}"/>
          </ac:spMkLst>
        </pc:spChg>
      </pc:sldChg>
      <pc:sldChg chg="addSp delSp modSp mod">
        <pc:chgData name="Jason Wiese" userId="4bff8d5b-7de6-4655-b397-69b0afc81113" providerId="ADAL" clId="{1E7BAAE3-A542-4A9D-83B2-97466D250C59}" dt="2021-04-20T17:57:54.268" v="2674" actId="1035"/>
        <pc:sldMkLst>
          <pc:docMk/>
          <pc:sldMk cId="668882184" sldId="2144327372"/>
        </pc:sldMkLst>
        <pc:spChg chg="mod">
          <ac:chgData name="Jason Wiese" userId="4bff8d5b-7de6-4655-b397-69b0afc81113" providerId="ADAL" clId="{1E7BAAE3-A542-4A9D-83B2-97466D250C59}" dt="2021-04-20T17:29:16.089" v="1986" actId="14100"/>
          <ac:spMkLst>
            <pc:docMk/>
            <pc:sldMk cId="668882184" sldId="2144327372"/>
            <ac:spMk id="5" creationId="{D29AB0F2-1FF4-4D96-A0AA-2CF52699A549}"/>
          </ac:spMkLst>
        </pc:spChg>
        <pc:spChg chg="mod">
          <ac:chgData name="Jason Wiese" userId="4bff8d5b-7de6-4655-b397-69b0afc81113" providerId="ADAL" clId="{1E7BAAE3-A542-4A9D-83B2-97466D250C59}" dt="2021-04-20T17:40:02.559" v="2063" actId="20577"/>
          <ac:spMkLst>
            <pc:docMk/>
            <pc:sldMk cId="668882184" sldId="2144327372"/>
            <ac:spMk id="6" creationId="{06C74A69-EC91-417D-8426-70E8C2709456}"/>
          </ac:spMkLst>
        </pc:spChg>
        <pc:spChg chg="mod">
          <ac:chgData name="Jason Wiese" userId="4bff8d5b-7de6-4655-b397-69b0afc81113" providerId="ADAL" clId="{1E7BAAE3-A542-4A9D-83B2-97466D250C59}" dt="2021-04-20T17:42:09.993" v="2091" actId="20577"/>
          <ac:spMkLst>
            <pc:docMk/>
            <pc:sldMk cId="668882184" sldId="2144327372"/>
            <ac:spMk id="7" creationId="{AD32FC6E-C9A7-4E8C-BBEA-511DE3BC8D79}"/>
          </ac:spMkLst>
        </pc:spChg>
        <pc:spChg chg="mod">
          <ac:chgData name="Jason Wiese" userId="4bff8d5b-7de6-4655-b397-69b0afc81113" providerId="ADAL" clId="{1E7BAAE3-A542-4A9D-83B2-97466D250C59}" dt="2021-04-20T17:57:54.268" v="2674" actId="1035"/>
          <ac:spMkLst>
            <pc:docMk/>
            <pc:sldMk cId="668882184" sldId="2144327372"/>
            <ac:spMk id="10" creationId="{1CD8F705-1E9D-443C-850F-5B80E08A057A}"/>
          </ac:spMkLst>
        </pc:spChg>
        <pc:spChg chg="add del mod">
          <ac:chgData name="Jason Wiese" userId="4bff8d5b-7de6-4655-b397-69b0afc81113" providerId="ADAL" clId="{1E7BAAE3-A542-4A9D-83B2-97466D250C59}" dt="2021-04-20T17:29:00.310" v="1981" actId="478"/>
          <ac:spMkLst>
            <pc:docMk/>
            <pc:sldMk cId="668882184" sldId="2144327372"/>
            <ac:spMk id="22" creationId="{D0F57612-2FA1-4495-A1F8-8DF9F6CF2B10}"/>
          </ac:spMkLst>
        </pc:spChg>
        <pc:spChg chg="mod">
          <ac:chgData name="Jason Wiese" userId="4bff8d5b-7de6-4655-b397-69b0afc81113" providerId="ADAL" clId="{1E7BAAE3-A542-4A9D-83B2-97466D250C59}" dt="2021-04-20T17:28:37.604" v="1978" actId="14100"/>
          <ac:spMkLst>
            <pc:docMk/>
            <pc:sldMk cId="668882184" sldId="2144327372"/>
            <ac:spMk id="47" creationId="{2EDCC56D-4840-4C74-B18C-FFCD9D2644C4}"/>
          </ac:spMkLst>
        </pc:spChg>
        <pc:spChg chg="mod">
          <ac:chgData name="Jason Wiese" userId="4bff8d5b-7de6-4655-b397-69b0afc81113" providerId="ADAL" clId="{1E7BAAE3-A542-4A9D-83B2-97466D250C59}" dt="2021-04-20T17:43:03.861" v="2143" actId="121"/>
          <ac:spMkLst>
            <pc:docMk/>
            <pc:sldMk cId="668882184" sldId="2144327372"/>
            <ac:spMk id="57" creationId="{102802A5-8D14-4748-8624-CCF65DC6E760}"/>
          </ac:spMkLst>
        </pc:spChg>
      </pc:sldChg>
      <pc:sldChg chg="addSp delSp modSp mod">
        <pc:chgData name="Jason Wiese" userId="4bff8d5b-7de6-4655-b397-69b0afc81113" providerId="ADAL" clId="{1E7BAAE3-A542-4A9D-83B2-97466D250C59}" dt="2021-04-20T18:08:33.749" v="2860" actId="1035"/>
        <pc:sldMkLst>
          <pc:docMk/>
          <pc:sldMk cId="517265128" sldId="2144327373"/>
        </pc:sldMkLst>
        <pc:spChg chg="mod">
          <ac:chgData name="Jason Wiese" userId="4bff8d5b-7de6-4655-b397-69b0afc81113" providerId="ADAL" clId="{1E7BAAE3-A542-4A9D-83B2-97466D250C59}" dt="2021-04-20T17:36:50.228" v="2042" actId="14100"/>
          <ac:spMkLst>
            <pc:docMk/>
            <pc:sldMk cId="517265128" sldId="2144327373"/>
            <ac:spMk id="5" creationId="{D29AB0F2-1FF4-4D96-A0AA-2CF52699A549}"/>
          </ac:spMkLst>
        </pc:spChg>
        <pc:spChg chg="mod">
          <ac:chgData name="Jason Wiese" userId="4bff8d5b-7de6-4655-b397-69b0afc81113" providerId="ADAL" clId="{1E7BAAE3-A542-4A9D-83B2-97466D250C59}" dt="2021-04-20T17:40:25.020" v="2067" actId="6549"/>
          <ac:spMkLst>
            <pc:docMk/>
            <pc:sldMk cId="517265128" sldId="2144327373"/>
            <ac:spMk id="6" creationId="{F0CFDC4B-4945-4516-BC5B-4D801784F50E}"/>
          </ac:spMkLst>
        </pc:spChg>
        <pc:spChg chg="mod">
          <ac:chgData name="Jason Wiese" userId="4bff8d5b-7de6-4655-b397-69b0afc81113" providerId="ADAL" clId="{1E7BAAE3-A542-4A9D-83B2-97466D250C59}" dt="2021-04-20T17:42:18.014" v="2100" actId="20577"/>
          <ac:spMkLst>
            <pc:docMk/>
            <pc:sldMk cId="517265128" sldId="2144327373"/>
            <ac:spMk id="7" creationId="{AD32FC6E-C9A7-4E8C-BBEA-511DE3BC8D79}"/>
          </ac:spMkLst>
        </pc:spChg>
        <pc:spChg chg="mod">
          <ac:chgData name="Jason Wiese" userId="4bff8d5b-7de6-4655-b397-69b0afc81113" providerId="ADAL" clId="{1E7BAAE3-A542-4A9D-83B2-97466D250C59}" dt="2021-04-20T18:08:33.749" v="2860" actId="1035"/>
          <ac:spMkLst>
            <pc:docMk/>
            <pc:sldMk cId="517265128" sldId="2144327373"/>
            <ac:spMk id="10" creationId="{1CD8F705-1E9D-443C-850F-5B80E08A057A}"/>
          </ac:spMkLst>
        </pc:spChg>
        <pc:spChg chg="add del mod">
          <ac:chgData name="Jason Wiese" userId="4bff8d5b-7de6-4655-b397-69b0afc81113" providerId="ADAL" clId="{1E7BAAE3-A542-4A9D-83B2-97466D250C59}" dt="2021-04-20T17:36:30.989" v="2033" actId="478"/>
          <ac:spMkLst>
            <pc:docMk/>
            <pc:sldMk cId="517265128" sldId="2144327373"/>
            <ac:spMk id="22" creationId="{27F80055-4BD7-4B15-9263-26E7C49E0165}"/>
          </ac:spMkLst>
        </pc:spChg>
        <pc:spChg chg="mod">
          <ac:chgData name="Jason Wiese" userId="4bff8d5b-7de6-4655-b397-69b0afc81113" providerId="ADAL" clId="{1E7BAAE3-A542-4A9D-83B2-97466D250C59}" dt="2021-04-20T17:36:44.650" v="2041" actId="14100"/>
          <ac:spMkLst>
            <pc:docMk/>
            <pc:sldMk cId="517265128" sldId="2144327373"/>
            <ac:spMk id="47" creationId="{2EDCC56D-4840-4C74-B18C-FFCD9D2644C4}"/>
          </ac:spMkLst>
        </pc:spChg>
        <pc:spChg chg="mod">
          <ac:chgData name="Jason Wiese" userId="4bff8d5b-7de6-4655-b397-69b0afc81113" providerId="ADAL" clId="{1E7BAAE3-A542-4A9D-83B2-97466D250C59}" dt="2021-04-20T17:42:56.568" v="2142" actId="121"/>
          <ac:spMkLst>
            <pc:docMk/>
            <pc:sldMk cId="517265128" sldId="2144327373"/>
            <ac:spMk id="57" creationId="{102802A5-8D14-4748-8624-CCF65DC6E760}"/>
          </ac:spMkLst>
        </pc:spChg>
      </pc:sldChg>
      <pc:sldChg chg="addSp delSp modSp mod">
        <pc:chgData name="Jason Wiese" userId="4bff8d5b-7de6-4655-b397-69b0afc81113" providerId="ADAL" clId="{1E7BAAE3-A542-4A9D-83B2-97466D250C59}" dt="2021-04-20T18:09:28.773" v="2881" actId="14100"/>
        <pc:sldMkLst>
          <pc:docMk/>
          <pc:sldMk cId="1672256103" sldId="2144327374"/>
        </pc:sldMkLst>
        <pc:spChg chg="mod">
          <ac:chgData name="Jason Wiese" userId="4bff8d5b-7de6-4655-b397-69b0afc81113" providerId="ADAL" clId="{1E7BAAE3-A542-4A9D-83B2-97466D250C59}" dt="2021-04-20T18:09:28.773" v="2881" actId="14100"/>
          <ac:spMkLst>
            <pc:docMk/>
            <pc:sldMk cId="1672256103" sldId="2144327374"/>
            <ac:spMk id="5" creationId="{D29AB0F2-1FF4-4D96-A0AA-2CF52699A549}"/>
          </ac:spMkLst>
        </pc:spChg>
        <pc:spChg chg="mod">
          <ac:chgData name="Jason Wiese" userId="4bff8d5b-7de6-4655-b397-69b0afc81113" providerId="ADAL" clId="{1E7BAAE3-A542-4A9D-83B2-97466D250C59}" dt="2021-04-20T17:40:56.150" v="2072" actId="14100"/>
          <ac:spMkLst>
            <pc:docMk/>
            <pc:sldMk cId="1672256103" sldId="2144327374"/>
            <ac:spMk id="6" creationId="{0739F3F5-EB23-46FD-9FEA-4D32824A8EDA}"/>
          </ac:spMkLst>
        </pc:spChg>
        <pc:spChg chg="mod">
          <ac:chgData name="Jason Wiese" userId="4bff8d5b-7de6-4655-b397-69b0afc81113" providerId="ADAL" clId="{1E7BAAE3-A542-4A9D-83B2-97466D250C59}" dt="2021-04-20T18:09:08.516" v="2880" actId="20577"/>
          <ac:spMkLst>
            <pc:docMk/>
            <pc:sldMk cId="1672256103" sldId="2144327374"/>
            <ac:spMk id="7" creationId="{AD32FC6E-C9A7-4E8C-BBEA-511DE3BC8D79}"/>
          </ac:spMkLst>
        </pc:spChg>
        <pc:spChg chg="mod">
          <ac:chgData name="Jason Wiese" userId="4bff8d5b-7de6-4655-b397-69b0afc81113" providerId="ADAL" clId="{1E7BAAE3-A542-4A9D-83B2-97466D250C59}" dt="2021-04-20T18:08:41.048" v="2861" actId="1035"/>
          <ac:spMkLst>
            <pc:docMk/>
            <pc:sldMk cId="1672256103" sldId="2144327374"/>
            <ac:spMk id="10" creationId="{1CD8F705-1E9D-443C-850F-5B80E08A057A}"/>
          </ac:spMkLst>
        </pc:spChg>
        <pc:spChg chg="add del mod">
          <ac:chgData name="Jason Wiese" userId="4bff8d5b-7de6-4655-b397-69b0afc81113" providerId="ADAL" clId="{1E7BAAE3-A542-4A9D-83B2-97466D250C59}" dt="2021-04-20T17:45:20.934" v="2226" actId="478"/>
          <ac:spMkLst>
            <pc:docMk/>
            <pc:sldMk cId="1672256103" sldId="2144327374"/>
            <ac:spMk id="22" creationId="{BAF7EC79-692F-45B0-AECA-11EBF30B6F04}"/>
          </ac:spMkLst>
        </pc:spChg>
        <pc:spChg chg="mod">
          <ac:chgData name="Jason Wiese" userId="4bff8d5b-7de6-4655-b397-69b0afc81113" providerId="ADAL" clId="{1E7BAAE3-A542-4A9D-83B2-97466D250C59}" dt="2021-04-20T17:45:05.954" v="2212" actId="313"/>
          <ac:spMkLst>
            <pc:docMk/>
            <pc:sldMk cId="1672256103" sldId="2144327374"/>
            <ac:spMk id="47" creationId="{2EDCC56D-4840-4C74-B18C-FFCD9D2644C4}"/>
          </ac:spMkLst>
        </pc:spChg>
        <pc:spChg chg="mod">
          <ac:chgData name="Jason Wiese" userId="4bff8d5b-7de6-4655-b397-69b0afc81113" providerId="ADAL" clId="{1E7BAAE3-A542-4A9D-83B2-97466D250C59}" dt="2021-04-20T17:43:24.726" v="2163" actId="121"/>
          <ac:spMkLst>
            <pc:docMk/>
            <pc:sldMk cId="1672256103" sldId="2144327374"/>
            <ac:spMk id="57" creationId="{102802A5-8D14-4748-8624-CCF65DC6E760}"/>
          </ac:spMkLst>
        </pc:spChg>
      </pc:sldChg>
      <pc:sldChg chg="modSp mod">
        <pc:chgData name="Jason Wiese" userId="4bff8d5b-7de6-4655-b397-69b0afc81113" providerId="ADAL" clId="{1E7BAAE3-A542-4A9D-83B2-97466D250C59}" dt="2021-04-20T18:05:10.496" v="2836" actId="207"/>
        <pc:sldMkLst>
          <pc:docMk/>
          <pc:sldMk cId="159003198" sldId="2144327569"/>
        </pc:sldMkLst>
        <pc:spChg chg="mod">
          <ac:chgData name="Jason Wiese" userId="4bff8d5b-7de6-4655-b397-69b0afc81113" providerId="ADAL" clId="{1E7BAAE3-A542-4A9D-83B2-97466D250C59}" dt="2021-04-20T18:05:10.496" v="2836" actId="207"/>
          <ac:spMkLst>
            <pc:docMk/>
            <pc:sldMk cId="159003198" sldId="2144327569"/>
            <ac:spMk id="2" creationId="{892812D1-C2E7-6145-8C2A-95A25EFCD80C}"/>
          </ac:spMkLst>
        </pc:spChg>
      </pc:sldChg>
      <pc:sldChg chg="delSp modSp mod">
        <pc:chgData name="Jason Wiese" userId="4bff8d5b-7de6-4655-b397-69b0afc81113" providerId="ADAL" clId="{1E7BAAE3-A542-4A9D-83B2-97466D250C59}" dt="2021-04-20T17:53:43.653" v="2619" actId="478"/>
        <pc:sldMkLst>
          <pc:docMk/>
          <pc:sldMk cId="3308949529" sldId="2144327570"/>
        </pc:sldMkLst>
        <pc:spChg chg="del mod">
          <ac:chgData name="Jason Wiese" userId="4bff8d5b-7de6-4655-b397-69b0afc81113" providerId="ADAL" clId="{1E7BAAE3-A542-4A9D-83B2-97466D250C59}" dt="2021-04-20T17:53:43.653" v="2619" actId="478"/>
          <ac:spMkLst>
            <pc:docMk/>
            <pc:sldMk cId="3308949529" sldId="2144327570"/>
            <ac:spMk id="3" creationId="{5B33B3C4-2E21-4E19-89AD-EFF5C5D268ED}"/>
          </ac:spMkLst>
        </pc:spChg>
        <pc:spChg chg="mod">
          <ac:chgData name="Jason Wiese" userId="4bff8d5b-7de6-4655-b397-69b0afc81113" providerId="ADAL" clId="{1E7BAAE3-A542-4A9D-83B2-97466D250C59}" dt="2021-04-20T17:53:40.237" v="2618" actId="20577"/>
          <ac:spMkLst>
            <pc:docMk/>
            <pc:sldMk cId="3308949529" sldId="2144327570"/>
            <ac:spMk id="8" creationId="{BB473BB6-5640-46EF-A2C8-C9B52CD11E66}"/>
          </ac:spMkLst>
        </pc:spChg>
      </pc:sldChg>
      <pc:sldChg chg="modSp mod">
        <pc:chgData name="Jason Wiese" userId="4bff8d5b-7de6-4655-b397-69b0afc81113" providerId="ADAL" clId="{1E7BAAE3-A542-4A9D-83B2-97466D250C59}" dt="2021-04-20T18:11:12.396" v="2896" actId="20577"/>
        <pc:sldMkLst>
          <pc:docMk/>
          <pc:sldMk cId="42345436" sldId="2144327571"/>
        </pc:sldMkLst>
        <pc:spChg chg="mod">
          <ac:chgData name="Jason Wiese" userId="4bff8d5b-7de6-4655-b397-69b0afc81113" providerId="ADAL" clId="{1E7BAAE3-A542-4A9D-83B2-97466D250C59}" dt="2021-04-20T18:11:12.396" v="2896" actId="20577"/>
          <ac:spMkLst>
            <pc:docMk/>
            <pc:sldMk cId="42345436" sldId="2144327571"/>
            <ac:spMk id="4" creationId="{3ED54650-E124-0942-8B03-A438165B55A6}"/>
          </ac:spMkLst>
        </pc:spChg>
        <pc:spChg chg="mod">
          <ac:chgData name="Jason Wiese" userId="4bff8d5b-7de6-4655-b397-69b0afc81113" providerId="ADAL" clId="{1E7BAAE3-A542-4A9D-83B2-97466D250C59}" dt="2021-04-20T18:05:24.432" v="2840" actId="207"/>
          <ac:spMkLst>
            <pc:docMk/>
            <pc:sldMk cId="42345436" sldId="2144327571"/>
            <ac:spMk id="28" creationId="{8131C753-3CF9-467C-A43F-7C108EE6CC30}"/>
          </ac:spMkLst>
        </pc:spChg>
        <pc:spChg chg="mod">
          <ac:chgData name="Jason Wiese" userId="4bff8d5b-7de6-4655-b397-69b0afc81113" providerId="ADAL" clId="{1E7BAAE3-A542-4A9D-83B2-97466D250C59}" dt="2021-04-20T17:35:21.040" v="1987" actId="20577"/>
          <ac:spMkLst>
            <pc:docMk/>
            <pc:sldMk cId="42345436" sldId="2144327571"/>
            <ac:spMk id="56" creationId="{49DF06DB-0E04-43EB-906B-75F674482CF9}"/>
          </ac:spMkLst>
        </pc:spChg>
      </pc:sldChg>
    </pc:docChg>
  </pc:docChgLst>
  <pc:docChgLst>
    <pc:chgData name="Reed Kiely" userId="768be38e-2fb5-40ce-925d-bd8e9d9e3c31" providerId="ADAL" clId="{0240CE3C-24AC-4001-8E93-A6CB66BBBB72}"/>
    <pc:docChg chg="undo custSel addSld delSld modSld sldOrd">
      <pc:chgData name="Reed Kiely" userId="768be38e-2fb5-40ce-925d-bd8e9d9e3c31" providerId="ADAL" clId="{0240CE3C-24AC-4001-8E93-A6CB66BBBB72}" dt="2021-04-19T17:47:01.263" v="2411" actId="20577"/>
      <pc:docMkLst>
        <pc:docMk/>
      </pc:docMkLst>
      <pc:sldChg chg="addSp delSp modSp mod">
        <pc:chgData name="Reed Kiely" userId="768be38e-2fb5-40ce-925d-bd8e9d9e3c31" providerId="ADAL" clId="{0240CE3C-24AC-4001-8E93-A6CB66BBBB72}" dt="2021-04-19T17:44:25.415" v="2378" actId="1035"/>
        <pc:sldMkLst>
          <pc:docMk/>
          <pc:sldMk cId="2792885597" sldId="274"/>
        </pc:sldMkLst>
        <pc:spChg chg="add del mod">
          <ac:chgData name="Reed Kiely" userId="768be38e-2fb5-40ce-925d-bd8e9d9e3c31" providerId="ADAL" clId="{0240CE3C-24AC-4001-8E93-A6CB66BBBB72}" dt="2021-04-16T20:45:53.112" v="1589" actId="478"/>
          <ac:spMkLst>
            <pc:docMk/>
            <pc:sldMk cId="2792885597" sldId="274"/>
            <ac:spMk id="2" creationId="{716AA465-134C-4597-80F5-2271A230F6EE}"/>
          </ac:spMkLst>
        </pc:spChg>
        <pc:spChg chg="add del mod">
          <ac:chgData name="Reed Kiely" userId="768be38e-2fb5-40ce-925d-bd8e9d9e3c31" providerId="ADAL" clId="{0240CE3C-24AC-4001-8E93-A6CB66BBBB72}" dt="2021-04-16T20:46:08.117" v="1618" actId="478"/>
          <ac:spMkLst>
            <pc:docMk/>
            <pc:sldMk cId="2792885597" sldId="274"/>
            <ac:spMk id="3" creationId="{799847A4-C92F-4F28-B829-D48B60F2BF3D}"/>
          </ac:spMkLst>
        </pc:spChg>
        <pc:spChg chg="add mod">
          <ac:chgData name="Reed Kiely" userId="768be38e-2fb5-40ce-925d-bd8e9d9e3c31" providerId="ADAL" clId="{0240CE3C-24AC-4001-8E93-A6CB66BBBB72}" dt="2021-04-16T20:49:01.613" v="1944" actId="14100"/>
          <ac:spMkLst>
            <pc:docMk/>
            <pc:sldMk cId="2792885597" sldId="274"/>
            <ac:spMk id="11" creationId="{296A0F2B-6078-4203-A23C-24528B2BFB2C}"/>
          </ac:spMkLst>
        </pc:spChg>
        <pc:spChg chg="mod">
          <ac:chgData name="Reed Kiely" userId="768be38e-2fb5-40ce-925d-bd8e9d9e3c31" providerId="ADAL" clId="{0240CE3C-24AC-4001-8E93-A6CB66BBBB72}" dt="2021-04-19T17:44:25.415" v="2378" actId="1035"/>
          <ac:spMkLst>
            <pc:docMk/>
            <pc:sldMk cId="2792885597" sldId="274"/>
            <ac:spMk id="12" creationId="{AF6B8EC0-46EF-4454-8F5C-DA73E47253BB}"/>
          </ac:spMkLst>
        </pc:spChg>
      </pc:sldChg>
      <pc:sldChg chg="addSp delSp modSp mod">
        <pc:chgData name="Reed Kiely" userId="768be38e-2fb5-40ce-925d-bd8e9d9e3c31" providerId="ADAL" clId="{0240CE3C-24AC-4001-8E93-A6CB66BBBB72}" dt="2021-04-19T17:40:18.959" v="1996" actId="478"/>
        <pc:sldMkLst>
          <pc:docMk/>
          <pc:sldMk cId="2955253832" sldId="280"/>
        </pc:sldMkLst>
        <pc:spChg chg="del mod">
          <ac:chgData name="Reed Kiely" userId="768be38e-2fb5-40ce-925d-bd8e9d9e3c31" providerId="ADAL" clId="{0240CE3C-24AC-4001-8E93-A6CB66BBBB72}" dt="2021-04-19T17:40:00.493" v="1994" actId="478"/>
          <ac:spMkLst>
            <pc:docMk/>
            <pc:sldMk cId="2955253832" sldId="280"/>
            <ac:spMk id="22" creationId="{6B2A2FBE-42F5-4952-B69D-9B4C97BC420A}"/>
          </ac:spMkLst>
        </pc:spChg>
        <pc:spChg chg="add del mod">
          <ac:chgData name="Reed Kiely" userId="768be38e-2fb5-40ce-925d-bd8e9d9e3c31" providerId="ADAL" clId="{0240CE3C-24AC-4001-8E93-A6CB66BBBB72}" dt="2021-04-19T17:40:18.959" v="1996" actId="478"/>
          <ac:spMkLst>
            <pc:docMk/>
            <pc:sldMk cId="2955253832" sldId="280"/>
            <ac:spMk id="26" creationId="{B5B48F27-2BDB-424D-A476-C847932962F4}"/>
          </ac:spMkLst>
        </pc:spChg>
        <pc:picChg chg="add del">
          <ac:chgData name="Reed Kiely" userId="768be38e-2fb5-40ce-925d-bd8e9d9e3c31" providerId="ADAL" clId="{0240CE3C-24AC-4001-8E93-A6CB66BBBB72}" dt="2021-04-16T20:18:58.497" v="1085"/>
          <ac:picMkLst>
            <pc:docMk/>
            <pc:sldMk cId="2955253832" sldId="280"/>
            <ac:picMk id="2050" creationId="{5736CD38-F175-49A4-8911-FAD3091D4E4C}"/>
          </ac:picMkLst>
        </pc:picChg>
      </pc:sldChg>
      <pc:sldChg chg="del">
        <pc:chgData name="Reed Kiely" userId="768be38e-2fb5-40ce-925d-bd8e9d9e3c31" providerId="ADAL" clId="{0240CE3C-24AC-4001-8E93-A6CB66BBBB72}" dt="2021-04-16T18:15:36.457" v="524" actId="47"/>
        <pc:sldMkLst>
          <pc:docMk/>
          <pc:sldMk cId="507461978" sldId="16296"/>
        </pc:sldMkLst>
      </pc:sldChg>
      <pc:sldChg chg="delSp modSp mod">
        <pc:chgData name="Reed Kiely" userId="768be38e-2fb5-40ce-925d-bd8e9d9e3c31" providerId="ADAL" clId="{0240CE3C-24AC-4001-8E93-A6CB66BBBB72}" dt="2021-04-16T15:03:30.735" v="246" actId="20577"/>
        <pc:sldMkLst>
          <pc:docMk/>
          <pc:sldMk cId="3397513821" sldId="2144327343"/>
        </pc:sldMkLst>
        <pc:spChg chg="del mod">
          <ac:chgData name="Reed Kiely" userId="768be38e-2fb5-40ce-925d-bd8e9d9e3c31" providerId="ADAL" clId="{0240CE3C-24AC-4001-8E93-A6CB66BBBB72}" dt="2021-04-16T15:01:32.995" v="233" actId="478"/>
          <ac:spMkLst>
            <pc:docMk/>
            <pc:sldMk cId="3397513821" sldId="2144327343"/>
            <ac:spMk id="2" creationId="{94B024DD-5AF8-4272-8569-2FF59AE9010B}"/>
          </ac:spMkLst>
        </pc:spChg>
        <pc:spChg chg="mod">
          <ac:chgData name="Reed Kiely" userId="768be38e-2fb5-40ce-925d-bd8e9d9e3c31" providerId="ADAL" clId="{0240CE3C-24AC-4001-8E93-A6CB66BBBB72}" dt="2021-04-16T15:03:30.735" v="246" actId="20577"/>
          <ac:spMkLst>
            <pc:docMk/>
            <pc:sldMk cId="3397513821" sldId="2144327343"/>
            <ac:spMk id="3" creationId="{69A3AD94-9095-4116-879E-E4DC98144AB9}"/>
          </ac:spMkLst>
        </pc:spChg>
      </pc:sldChg>
      <pc:sldChg chg="delSp modSp mod">
        <pc:chgData name="Reed Kiely" userId="768be38e-2fb5-40ce-925d-bd8e9d9e3c31" providerId="ADAL" clId="{0240CE3C-24AC-4001-8E93-A6CB66BBBB72}" dt="2021-04-19T14:38:35.601" v="1960" actId="478"/>
        <pc:sldMkLst>
          <pc:docMk/>
          <pc:sldMk cId="1279901279" sldId="2144327351"/>
        </pc:sldMkLst>
        <pc:spChg chg="mod">
          <ac:chgData name="Reed Kiely" userId="768be38e-2fb5-40ce-925d-bd8e9d9e3c31" providerId="ADAL" clId="{0240CE3C-24AC-4001-8E93-A6CB66BBBB72}" dt="2021-04-16T15:02:29.385" v="235"/>
          <ac:spMkLst>
            <pc:docMk/>
            <pc:sldMk cId="1279901279" sldId="2144327351"/>
            <ac:spMk id="5" creationId="{43C55AB1-305E-4846-BB5A-50C5C2C8A483}"/>
          </ac:spMkLst>
        </pc:spChg>
        <pc:spChg chg="del mod">
          <ac:chgData name="Reed Kiely" userId="768be38e-2fb5-40ce-925d-bd8e9d9e3c31" providerId="ADAL" clId="{0240CE3C-24AC-4001-8E93-A6CB66BBBB72}" dt="2021-04-19T14:38:35.601" v="1960" actId="478"/>
          <ac:spMkLst>
            <pc:docMk/>
            <pc:sldMk cId="1279901279" sldId="2144327351"/>
            <ac:spMk id="10" creationId="{C0ADF30C-70EB-4B88-A1FF-FCF47E90D4DC}"/>
          </ac:spMkLst>
        </pc:spChg>
      </pc:sldChg>
      <pc:sldChg chg="delSp modSp mod">
        <pc:chgData name="Reed Kiely" userId="768be38e-2fb5-40ce-925d-bd8e9d9e3c31" providerId="ADAL" clId="{0240CE3C-24AC-4001-8E93-A6CB66BBBB72}" dt="2021-04-19T17:15:02.609" v="1986" actId="478"/>
        <pc:sldMkLst>
          <pc:docMk/>
          <pc:sldMk cId="4236225456" sldId="2144327353"/>
        </pc:sldMkLst>
        <pc:spChg chg="mod">
          <ac:chgData name="Reed Kiely" userId="768be38e-2fb5-40ce-925d-bd8e9d9e3c31" providerId="ADAL" clId="{0240CE3C-24AC-4001-8E93-A6CB66BBBB72}" dt="2021-04-16T20:43:30.658" v="1426" actId="20577"/>
          <ac:spMkLst>
            <pc:docMk/>
            <pc:sldMk cId="4236225456" sldId="2144327353"/>
            <ac:spMk id="4" creationId="{344BF0A8-7D51-45A7-850A-39F283329FE3}"/>
          </ac:spMkLst>
        </pc:spChg>
        <pc:spChg chg="del mod">
          <ac:chgData name="Reed Kiely" userId="768be38e-2fb5-40ce-925d-bd8e9d9e3c31" providerId="ADAL" clId="{0240CE3C-24AC-4001-8E93-A6CB66BBBB72}" dt="2021-04-19T17:15:02.609" v="1986" actId="478"/>
          <ac:spMkLst>
            <pc:docMk/>
            <pc:sldMk cId="4236225456" sldId="2144327353"/>
            <ac:spMk id="5" creationId="{6EAEDCDB-3532-4DDA-BC40-DD4B97B374D0}"/>
          </ac:spMkLst>
        </pc:spChg>
      </pc:sldChg>
      <pc:sldChg chg="delSp modSp mod">
        <pc:chgData name="Reed Kiely" userId="768be38e-2fb5-40ce-925d-bd8e9d9e3c31" providerId="ADAL" clId="{0240CE3C-24AC-4001-8E93-A6CB66BBBB72}" dt="2021-04-16T20:43:07.919" v="1399" actId="478"/>
        <pc:sldMkLst>
          <pc:docMk/>
          <pc:sldMk cId="4167615474" sldId="2144327354"/>
        </pc:sldMkLst>
        <pc:spChg chg="mod">
          <ac:chgData name="Reed Kiely" userId="768be38e-2fb5-40ce-925d-bd8e9d9e3c31" providerId="ADAL" clId="{0240CE3C-24AC-4001-8E93-A6CB66BBBB72}" dt="2021-04-16T18:16:13.894" v="527" actId="20577"/>
          <ac:spMkLst>
            <pc:docMk/>
            <pc:sldMk cId="4167615474" sldId="2144327354"/>
            <ac:spMk id="4" creationId="{48F351A8-ACB5-4551-8EF0-9488CA3248CD}"/>
          </ac:spMkLst>
        </pc:spChg>
        <pc:spChg chg="mod">
          <ac:chgData name="Reed Kiely" userId="768be38e-2fb5-40ce-925d-bd8e9d9e3c31" providerId="ADAL" clId="{0240CE3C-24AC-4001-8E93-A6CB66BBBB72}" dt="2021-04-16T15:02:29.385" v="235"/>
          <ac:spMkLst>
            <pc:docMk/>
            <pc:sldMk cId="4167615474" sldId="2144327354"/>
            <ac:spMk id="5" creationId="{364092DF-CD54-4A93-B31C-4A69FF893050}"/>
          </ac:spMkLst>
        </pc:spChg>
        <pc:spChg chg="del mod">
          <ac:chgData name="Reed Kiely" userId="768be38e-2fb5-40ce-925d-bd8e9d9e3c31" providerId="ADAL" clId="{0240CE3C-24AC-4001-8E93-A6CB66BBBB72}" dt="2021-04-16T20:43:07.919" v="1399" actId="478"/>
          <ac:spMkLst>
            <pc:docMk/>
            <pc:sldMk cId="4167615474" sldId="2144327354"/>
            <ac:spMk id="14" creationId="{27452C0E-0C46-472E-800E-00D2B171645B}"/>
          </ac:spMkLst>
        </pc:spChg>
      </pc:sldChg>
      <pc:sldChg chg="addSp delSp modSp mod">
        <pc:chgData name="Reed Kiely" userId="768be38e-2fb5-40ce-925d-bd8e9d9e3c31" providerId="ADAL" clId="{0240CE3C-24AC-4001-8E93-A6CB66BBBB72}" dt="2021-04-19T14:39:14.480" v="1972" actId="478"/>
        <pc:sldMkLst>
          <pc:docMk/>
          <pc:sldMk cId="1274817872" sldId="2144327357"/>
        </pc:sldMkLst>
        <pc:spChg chg="mod">
          <ac:chgData name="Reed Kiely" userId="768be38e-2fb5-40ce-925d-bd8e9d9e3c31" providerId="ADAL" clId="{0240CE3C-24AC-4001-8E93-A6CB66BBBB72}" dt="2021-04-16T15:02:29.385" v="235"/>
          <ac:spMkLst>
            <pc:docMk/>
            <pc:sldMk cId="1274817872" sldId="2144327357"/>
            <ac:spMk id="4" creationId="{147669DE-45EC-42E9-BCD0-383ED5A27059}"/>
          </ac:spMkLst>
        </pc:spChg>
        <pc:spChg chg="del mod">
          <ac:chgData name="Reed Kiely" userId="768be38e-2fb5-40ce-925d-bd8e9d9e3c31" providerId="ADAL" clId="{0240CE3C-24AC-4001-8E93-A6CB66BBBB72}" dt="2021-04-16T20:42:56.992" v="1397" actId="478"/>
          <ac:spMkLst>
            <pc:docMk/>
            <pc:sldMk cId="1274817872" sldId="2144327357"/>
            <ac:spMk id="12" creationId="{27A93D34-3778-4721-8142-90586D6BAAF2}"/>
          </ac:spMkLst>
        </pc:spChg>
        <pc:spChg chg="add del mod">
          <ac:chgData name="Reed Kiely" userId="768be38e-2fb5-40ce-925d-bd8e9d9e3c31" providerId="ADAL" clId="{0240CE3C-24AC-4001-8E93-A6CB66BBBB72}" dt="2021-04-19T14:39:14.480" v="1972" actId="478"/>
          <ac:spMkLst>
            <pc:docMk/>
            <pc:sldMk cId="1274817872" sldId="2144327357"/>
            <ac:spMk id="13" creationId="{F16C2049-63A3-4435-B580-5539BBE2DA8B}"/>
          </ac:spMkLst>
        </pc:spChg>
      </pc:sldChg>
      <pc:sldChg chg="addSp delSp modSp mod">
        <pc:chgData name="Reed Kiely" userId="768be38e-2fb5-40ce-925d-bd8e9d9e3c31" providerId="ADAL" clId="{0240CE3C-24AC-4001-8E93-A6CB66BBBB72}" dt="2021-04-19T17:14:58.408" v="1985" actId="478"/>
        <pc:sldMkLst>
          <pc:docMk/>
          <pc:sldMk cId="3398866906" sldId="2144327363"/>
        </pc:sldMkLst>
        <pc:spChg chg="mod">
          <ac:chgData name="Reed Kiely" userId="768be38e-2fb5-40ce-925d-bd8e9d9e3c31" providerId="ADAL" clId="{0240CE3C-24AC-4001-8E93-A6CB66BBBB72}" dt="2021-04-16T15:02:29.385" v="235"/>
          <ac:spMkLst>
            <pc:docMk/>
            <pc:sldMk cId="3398866906" sldId="2144327363"/>
            <ac:spMk id="3" creationId="{78423798-9F58-450E-9DC8-05D529A68B5E}"/>
          </ac:spMkLst>
        </pc:spChg>
        <pc:spChg chg="mod">
          <ac:chgData name="Reed Kiely" userId="768be38e-2fb5-40ce-925d-bd8e9d9e3c31" providerId="ADAL" clId="{0240CE3C-24AC-4001-8E93-A6CB66BBBB72}" dt="2021-04-16T18:16:34.630" v="550" actId="1076"/>
          <ac:spMkLst>
            <pc:docMk/>
            <pc:sldMk cId="3398866906" sldId="2144327363"/>
            <ac:spMk id="5" creationId="{D29AB0F2-1FF4-4D96-A0AA-2CF52699A549}"/>
          </ac:spMkLst>
        </pc:spChg>
        <pc:spChg chg="del mod">
          <ac:chgData name="Reed Kiely" userId="768be38e-2fb5-40ce-925d-bd8e9d9e3c31" providerId="ADAL" clId="{0240CE3C-24AC-4001-8E93-A6CB66BBBB72}" dt="2021-04-19T17:14:58.408" v="1985" actId="478"/>
          <ac:spMkLst>
            <pc:docMk/>
            <pc:sldMk cId="3398866906" sldId="2144327363"/>
            <ac:spMk id="27" creationId="{76EAAC48-206C-4EEC-BB4A-61582C2AC0DC}"/>
          </ac:spMkLst>
        </pc:spChg>
        <pc:spChg chg="add del mod">
          <ac:chgData name="Reed Kiely" userId="768be38e-2fb5-40ce-925d-bd8e9d9e3c31" providerId="ADAL" clId="{0240CE3C-24AC-4001-8E93-A6CB66BBBB72}" dt="2021-04-16T15:08:01.296" v="446"/>
          <ac:spMkLst>
            <pc:docMk/>
            <pc:sldMk cId="3398866906" sldId="2144327363"/>
            <ac:spMk id="28" creationId="{2350D649-8254-4FD2-B025-3387E21F3244}"/>
          </ac:spMkLst>
        </pc:spChg>
      </pc:sldChg>
      <pc:sldChg chg="delSp modSp mod">
        <pc:chgData name="Reed Kiely" userId="768be38e-2fb5-40ce-925d-bd8e9d9e3c31" providerId="ADAL" clId="{0240CE3C-24AC-4001-8E93-A6CB66BBBB72}" dt="2021-04-19T17:44:40.107" v="2381" actId="20577"/>
        <pc:sldMkLst>
          <pc:docMk/>
          <pc:sldMk cId="1416433532" sldId="2144327370"/>
        </pc:sldMkLst>
        <pc:spChg chg="mod">
          <ac:chgData name="Reed Kiely" userId="768be38e-2fb5-40ce-925d-bd8e9d9e3c31" providerId="ADAL" clId="{0240CE3C-24AC-4001-8E93-A6CB66BBBB72}" dt="2021-04-16T15:02:29.385" v="235"/>
          <ac:spMkLst>
            <pc:docMk/>
            <pc:sldMk cId="1416433532" sldId="2144327370"/>
            <ac:spMk id="3" creationId="{78423798-9F58-450E-9DC8-05D529A68B5E}"/>
          </ac:spMkLst>
        </pc:spChg>
        <pc:spChg chg="mod">
          <ac:chgData name="Reed Kiely" userId="768be38e-2fb5-40ce-925d-bd8e9d9e3c31" providerId="ADAL" clId="{0240CE3C-24AC-4001-8E93-A6CB66BBBB72}" dt="2021-04-19T14:38:55.363" v="1962" actId="14100"/>
          <ac:spMkLst>
            <pc:docMk/>
            <pc:sldMk cId="1416433532" sldId="2144327370"/>
            <ac:spMk id="5" creationId="{D29AB0F2-1FF4-4D96-A0AA-2CF52699A549}"/>
          </ac:spMkLst>
        </pc:spChg>
        <pc:spChg chg="mod">
          <ac:chgData name="Reed Kiely" userId="768be38e-2fb5-40ce-925d-bd8e9d9e3c31" providerId="ADAL" clId="{0240CE3C-24AC-4001-8E93-A6CB66BBBB72}" dt="2021-04-19T17:44:40.107" v="2381" actId="20577"/>
          <ac:spMkLst>
            <pc:docMk/>
            <pc:sldMk cId="1416433532" sldId="2144327370"/>
            <ac:spMk id="7" creationId="{AD32FC6E-C9A7-4E8C-BBEA-511DE3BC8D79}"/>
          </ac:spMkLst>
        </pc:spChg>
        <pc:spChg chg="del mod">
          <ac:chgData name="Reed Kiely" userId="768be38e-2fb5-40ce-925d-bd8e9d9e3c31" providerId="ADAL" clId="{0240CE3C-24AC-4001-8E93-A6CB66BBBB72}" dt="2021-04-16T20:43:14.063" v="1401" actId="478"/>
          <ac:spMkLst>
            <pc:docMk/>
            <pc:sldMk cId="1416433532" sldId="2144327370"/>
            <ac:spMk id="21" creationId="{56B0B566-61EE-4A0A-A3BD-58FB61576D6D}"/>
          </ac:spMkLst>
        </pc:spChg>
        <pc:spChg chg="mod">
          <ac:chgData name="Reed Kiely" userId="768be38e-2fb5-40ce-925d-bd8e9d9e3c31" providerId="ADAL" clId="{0240CE3C-24AC-4001-8E93-A6CB66BBBB72}" dt="2021-04-19T14:38:55.363" v="1962" actId="14100"/>
          <ac:spMkLst>
            <pc:docMk/>
            <pc:sldMk cId="1416433532" sldId="2144327370"/>
            <ac:spMk id="47" creationId="{2EDCC56D-4840-4C74-B18C-FFCD9D2644C4}"/>
          </ac:spMkLst>
        </pc:spChg>
      </pc:sldChg>
      <pc:sldChg chg="delSp modSp mod">
        <pc:chgData name="Reed Kiely" userId="768be38e-2fb5-40ce-925d-bd8e9d9e3c31" providerId="ADAL" clId="{0240CE3C-24AC-4001-8E93-A6CB66BBBB72}" dt="2021-04-19T17:45:03.020" v="2386"/>
        <pc:sldMkLst>
          <pc:docMk/>
          <pc:sldMk cId="1261109360" sldId="2144327371"/>
        </pc:sldMkLst>
        <pc:spChg chg="mod">
          <ac:chgData name="Reed Kiely" userId="768be38e-2fb5-40ce-925d-bd8e9d9e3c31" providerId="ADAL" clId="{0240CE3C-24AC-4001-8E93-A6CB66BBBB72}" dt="2021-04-16T15:02:29.385" v="235"/>
          <ac:spMkLst>
            <pc:docMk/>
            <pc:sldMk cId="1261109360" sldId="2144327371"/>
            <ac:spMk id="3" creationId="{78423798-9F58-450E-9DC8-05D529A68B5E}"/>
          </ac:spMkLst>
        </pc:spChg>
        <pc:spChg chg="mod">
          <ac:chgData name="Reed Kiely" userId="768be38e-2fb5-40ce-925d-bd8e9d9e3c31" providerId="ADAL" clId="{0240CE3C-24AC-4001-8E93-A6CB66BBBB72}" dt="2021-04-19T14:39:53.012" v="1981" actId="20577"/>
          <ac:spMkLst>
            <pc:docMk/>
            <pc:sldMk cId="1261109360" sldId="2144327371"/>
            <ac:spMk id="5" creationId="{D29AB0F2-1FF4-4D96-A0AA-2CF52699A549}"/>
          </ac:spMkLst>
        </pc:spChg>
        <pc:spChg chg="mod">
          <ac:chgData name="Reed Kiely" userId="768be38e-2fb5-40ce-925d-bd8e9d9e3c31" providerId="ADAL" clId="{0240CE3C-24AC-4001-8E93-A6CB66BBBB72}" dt="2021-04-19T17:45:03.020" v="2386"/>
          <ac:spMkLst>
            <pc:docMk/>
            <pc:sldMk cId="1261109360" sldId="2144327371"/>
            <ac:spMk id="7" creationId="{AD32FC6E-C9A7-4E8C-BBEA-511DE3BC8D79}"/>
          </ac:spMkLst>
        </pc:spChg>
        <pc:spChg chg="del mod">
          <ac:chgData name="Reed Kiely" userId="768be38e-2fb5-40ce-925d-bd8e9d9e3c31" providerId="ADAL" clId="{0240CE3C-24AC-4001-8E93-A6CB66BBBB72}" dt="2021-04-16T20:43:12.311" v="1400" actId="478"/>
          <ac:spMkLst>
            <pc:docMk/>
            <pc:sldMk cId="1261109360" sldId="2144327371"/>
            <ac:spMk id="21" creationId="{CCC892B8-9E39-4526-952F-D4449D5121CA}"/>
          </ac:spMkLst>
        </pc:spChg>
        <pc:spChg chg="mod">
          <ac:chgData name="Reed Kiely" userId="768be38e-2fb5-40ce-925d-bd8e9d9e3c31" providerId="ADAL" clId="{0240CE3C-24AC-4001-8E93-A6CB66BBBB72}" dt="2021-04-19T14:39:51.755" v="1980" actId="14100"/>
          <ac:spMkLst>
            <pc:docMk/>
            <pc:sldMk cId="1261109360" sldId="2144327371"/>
            <ac:spMk id="47" creationId="{2EDCC56D-4840-4C74-B18C-FFCD9D2644C4}"/>
          </ac:spMkLst>
        </pc:spChg>
      </pc:sldChg>
      <pc:sldChg chg="delSp modSp mod">
        <pc:chgData name="Reed Kiely" userId="768be38e-2fb5-40ce-925d-bd8e9d9e3c31" providerId="ADAL" clId="{0240CE3C-24AC-4001-8E93-A6CB66BBBB72}" dt="2021-04-19T17:16:55.994" v="1991"/>
        <pc:sldMkLst>
          <pc:docMk/>
          <pc:sldMk cId="668882184" sldId="2144327372"/>
        </pc:sldMkLst>
        <pc:spChg chg="mod">
          <ac:chgData name="Reed Kiely" userId="768be38e-2fb5-40ce-925d-bd8e9d9e3c31" providerId="ADAL" clId="{0240CE3C-24AC-4001-8E93-A6CB66BBBB72}" dt="2021-04-19T14:39:19.811" v="1973" actId="14100"/>
          <ac:spMkLst>
            <pc:docMk/>
            <pc:sldMk cId="668882184" sldId="2144327372"/>
            <ac:spMk id="5" creationId="{D29AB0F2-1FF4-4D96-A0AA-2CF52699A549}"/>
          </ac:spMkLst>
        </pc:spChg>
        <pc:spChg chg="mod">
          <ac:chgData name="Reed Kiely" userId="768be38e-2fb5-40ce-925d-bd8e9d9e3c31" providerId="ADAL" clId="{0240CE3C-24AC-4001-8E93-A6CB66BBBB72}" dt="2021-04-16T15:02:29.385" v="235"/>
          <ac:spMkLst>
            <pc:docMk/>
            <pc:sldMk cId="668882184" sldId="2144327372"/>
            <ac:spMk id="6" creationId="{06C74A69-EC91-417D-8426-70E8C2709456}"/>
          </ac:spMkLst>
        </pc:spChg>
        <pc:spChg chg="mod">
          <ac:chgData name="Reed Kiely" userId="768be38e-2fb5-40ce-925d-bd8e9d9e3c31" providerId="ADAL" clId="{0240CE3C-24AC-4001-8E93-A6CB66BBBB72}" dt="2021-04-19T17:16:55.994" v="1991"/>
          <ac:spMkLst>
            <pc:docMk/>
            <pc:sldMk cId="668882184" sldId="2144327372"/>
            <ac:spMk id="7" creationId="{AD32FC6E-C9A7-4E8C-BBEA-511DE3BC8D79}"/>
          </ac:spMkLst>
        </pc:spChg>
        <pc:spChg chg="del mod">
          <ac:chgData name="Reed Kiely" userId="768be38e-2fb5-40ce-925d-bd8e9d9e3c31" providerId="ADAL" clId="{0240CE3C-24AC-4001-8E93-A6CB66BBBB72}" dt="2021-04-19T17:15:12.722" v="1987" actId="478"/>
          <ac:spMkLst>
            <pc:docMk/>
            <pc:sldMk cId="668882184" sldId="2144327372"/>
            <ac:spMk id="21" creationId="{BB89F74A-7D52-46E1-A16C-A8F6091B3BFA}"/>
          </ac:spMkLst>
        </pc:spChg>
        <pc:spChg chg="mod">
          <ac:chgData name="Reed Kiely" userId="768be38e-2fb5-40ce-925d-bd8e9d9e3c31" providerId="ADAL" clId="{0240CE3C-24AC-4001-8E93-A6CB66BBBB72}" dt="2021-04-19T14:39:19.811" v="1973" actId="14100"/>
          <ac:spMkLst>
            <pc:docMk/>
            <pc:sldMk cId="668882184" sldId="2144327372"/>
            <ac:spMk id="47" creationId="{2EDCC56D-4840-4C74-B18C-FFCD9D2644C4}"/>
          </ac:spMkLst>
        </pc:spChg>
      </pc:sldChg>
      <pc:sldChg chg="delSp modSp mod">
        <pc:chgData name="Reed Kiely" userId="768be38e-2fb5-40ce-925d-bd8e9d9e3c31" providerId="ADAL" clId="{0240CE3C-24AC-4001-8E93-A6CB66BBBB72}" dt="2021-04-19T17:44:49.241" v="2384" actId="20577"/>
        <pc:sldMkLst>
          <pc:docMk/>
          <pc:sldMk cId="517265128" sldId="2144327373"/>
        </pc:sldMkLst>
        <pc:spChg chg="mod">
          <ac:chgData name="Reed Kiely" userId="768be38e-2fb5-40ce-925d-bd8e9d9e3c31" providerId="ADAL" clId="{0240CE3C-24AC-4001-8E93-A6CB66BBBB72}" dt="2021-04-19T14:40:02.109" v="1982" actId="14100"/>
          <ac:spMkLst>
            <pc:docMk/>
            <pc:sldMk cId="517265128" sldId="2144327373"/>
            <ac:spMk id="5" creationId="{D29AB0F2-1FF4-4D96-A0AA-2CF52699A549}"/>
          </ac:spMkLst>
        </pc:spChg>
        <pc:spChg chg="mod">
          <ac:chgData name="Reed Kiely" userId="768be38e-2fb5-40ce-925d-bd8e9d9e3c31" providerId="ADAL" clId="{0240CE3C-24AC-4001-8E93-A6CB66BBBB72}" dt="2021-04-16T15:02:29.385" v="235"/>
          <ac:spMkLst>
            <pc:docMk/>
            <pc:sldMk cId="517265128" sldId="2144327373"/>
            <ac:spMk id="6" creationId="{F0CFDC4B-4945-4516-BC5B-4D801784F50E}"/>
          </ac:spMkLst>
        </pc:spChg>
        <pc:spChg chg="mod">
          <ac:chgData name="Reed Kiely" userId="768be38e-2fb5-40ce-925d-bd8e9d9e3c31" providerId="ADAL" clId="{0240CE3C-24AC-4001-8E93-A6CB66BBBB72}" dt="2021-04-19T17:44:49.241" v="2384" actId="20577"/>
          <ac:spMkLst>
            <pc:docMk/>
            <pc:sldMk cId="517265128" sldId="2144327373"/>
            <ac:spMk id="7" creationId="{AD32FC6E-C9A7-4E8C-BBEA-511DE3BC8D79}"/>
          </ac:spMkLst>
        </pc:spChg>
        <pc:spChg chg="del mod">
          <ac:chgData name="Reed Kiely" userId="768be38e-2fb5-40ce-925d-bd8e9d9e3c31" providerId="ADAL" clId="{0240CE3C-24AC-4001-8E93-A6CB66BBBB72}" dt="2021-04-16T20:42:54.675" v="1396" actId="478"/>
          <ac:spMkLst>
            <pc:docMk/>
            <pc:sldMk cId="517265128" sldId="2144327373"/>
            <ac:spMk id="21" creationId="{9E69A101-B05E-4686-9520-0967BF0EC4FA}"/>
          </ac:spMkLst>
        </pc:spChg>
        <pc:spChg chg="mod">
          <ac:chgData name="Reed Kiely" userId="768be38e-2fb5-40ce-925d-bd8e9d9e3c31" providerId="ADAL" clId="{0240CE3C-24AC-4001-8E93-A6CB66BBBB72}" dt="2021-04-19T14:40:02.109" v="1982" actId="14100"/>
          <ac:spMkLst>
            <pc:docMk/>
            <pc:sldMk cId="517265128" sldId="2144327373"/>
            <ac:spMk id="47" creationId="{2EDCC56D-4840-4C74-B18C-FFCD9D2644C4}"/>
          </ac:spMkLst>
        </pc:spChg>
      </pc:sldChg>
      <pc:sldChg chg="delSp modSp mod">
        <pc:chgData name="Reed Kiely" userId="768be38e-2fb5-40ce-925d-bd8e9d9e3c31" providerId="ADAL" clId="{0240CE3C-24AC-4001-8E93-A6CB66BBBB72}" dt="2021-04-19T17:44:58.893" v="2385"/>
        <pc:sldMkLst>
          <pc:docMk/>
          <pc:sldMk cId="1672256103" sldId="2144327374"/>
        </pc:sldMkLst>
        <pc:spChg chg="mod">
          <ac:chgData name="Reed Kiely" userId="768be38e-2fb5-40ce-925d-bd8e9d9e3c31" providerId="ADAL" clId="{0240CE3C-24AC-4001-8E93-A6CB66BBBB72}" dt="2021-04-19T14:40:07.127" v="1983" actId="14100"/>
          <ac:spMkLst>
            <pc:docMk/>
            <pc:sldMk cId="1672256103" sldId="2144327374"/>
            <ac:spMk id="5" creationId="{D29AB0F2-1FF4-4D96-A0AA-2CF52699A549}"/>
          </ac:spMkLst>
        </pc:spChg>
        <pc:spChg chg="mod">
          <ac:chgData name="Reed Kiely" userId="768be38e-2fb5-40ce-925d-bd8e9d9e3c31" providerId="ADAL" clId="{0240CE3C-24AC-4001-8E93-A6CB66BBBB72}" dt="2021-04-16T15:02:29.385" v="235"/>
          <ac:spMkLst>
            <pc:docMk/>
            <pc:sldMk cId="1672256103" sldId="2144327374"/>
            <ac:spMk id="6" creationId="{0739F3F5-EB23-46FD-9FEA-4D32824A8EDA}"/>
          </ac:spMkLst>
        </pc:spChg>
        <pc:spChg chg="mod">
          <ac:chgData name="Reed Kiely" userId="768be38e-2fb5-40ce-925d-bd8e9d9e3c31" providerId="ADAL" clId="{0240CE3C-24AC-4001-8E93-A6CB66BBBB72}" dt="2021-04-19T17:44:58.893" v="2385"/>
          <ac:spMkLst>
            <pc:docMk/>
            <pc:sldMk cId="1672256103" sldId="2144327374"/>
            <ac:spMk id="7" creationId="{AD32FC6E-C9A7-4E8C-BBEA-511DE3BC8D79}"/>
          </ac:spMkLst>
        </pc:spChg>
        <pc:spChg chg="mod">
          <ac:chgData name="Reed Kiely" userId="768be38e-2fb5-40ce-925d-bd8e9d9e3c31" providerId="ADAL" clId="{0240CE3C-24AC-4001-8E93-A6CB66BBBB72}" dt="2021-04-19T14:39:33.125" v="1977" actId="1076"/>
          <ac:spMkLst>
            <pc:docMk/>
            <pc:sldMk cId="1672256103" sldId="2144327374"/>
            <ac:spMk id="8" creationId="{C8C88E02-F6D0-44F0-B46B-CFF324F72288}"/>
          </ac:spMkLst>
        </pc:spChg>
        <pc:spChg chg="del mod">
          <ac:chgData name="Reed Kiely" userId="768be38e-2fb5-40ce-925d-bd8e9d9e3c31" providerId="ADAL" clId="{0240CE3C-24AC-4001-8E93-A6CB66BBBB72}" dt="2021-04-16T20:42:53.167" v="1395" actId="478"/>
          <ac:spMkLst>
            <pc:docMk/>
            <pc:sldMk cId="1672256103" sldId="2144327374"/>
            <ac:spMk id="21" creationId="{98D71AE1-EAB2-4953-B42F-5D8109E5AC2A}"/>
          </ac:spMkLst>
        </pc:spChg>
        <pc:spChg chg="mod">
          <ac:chgData name="Reed Kiely" userId="768be38e-2fb5-40ce-925d-bd8e9d9e3c31" providerId="ADAL" clId="{0240CE3C-24AC-4001-8E93-A6CB66BBBB72}" dt="2021-04-19T14:40:07.127" v="1983" actId="14100"/>
          <ac:spMkLst>
            <pc:docMk/>
            <pc:sldMk cId="1672256103" sldId="2144327374"/>
            <ac:spMk id="47" creationId="{2EDCC56D-4840-4C74-B18C-FFCD9D2644C4}"/>
          </ac:spMkLst>
        </pc:spChg>
      </pc:sldChg>
      <pc:sldChg chg="addSp delSp modSp add del mod">
        <pc:chgData name="Reed Kiely" userId="768be38e-2fb5-40ce-925d-bd8e9d9e3c31" providerId="ADAL" clId="{0240CE3C-24AC-4001-8E93-A6CB66BBBB72}" dt="2021-04-16T20:49:13.859" v="1949" actId="47"/>
        <pc:sldMkLst>
          <pc:docMk/>
          <pc:sldMk cId="3089989785" sldId="2144327556"/>
        </pc:sldMkLst>
        <pc:spChg chg="add del mod">
          <ac:chgData name="Reed Kiely" userId="768be38e-2fb5-40ce-925d-bd8e9d9e3c31" providerId="ADAL" clId="{0240CE3C-24AC-4001-8E93-A6CB66BBBB72}" dt="2021-04-16T14:57:08.933" v="98" actId="478"/>
          <ac:spMkLst>
            <pc:docMk/>
            <pc:sldMk cId="3089989785" sldId="2144327556"/>
            <ac:spMk id="3" creationId="{8FECC534-038B-4A70-B0C1-49326946F66A}"/>
          </ac:spMkLst>
        </pc:spChg>
        <pc:spChg chg="mod">
          <ac:chgData name="Reed Kiely" userId="768be38e-2fb5-40ce-925d-bd8e9d9e3c31" providerId="ADAL" clId="{0240CE3C-24AC-4001-8E93-A6CB66BBBB72}" dt="2021-04-16T15:00:28.182" v="232" actId="1076"/>
          <ac:spMkLst>
            <pc:docMk/>
            <pc:sldMk cId="3089989785" sldId="2144327556"/>
            <ac:spMk id="4" creationId="{3ED54650-E124-0942-8B03-A438165B55A6}"/>
          </ac:spMkLst>
        </pc:spChg>
        <pc:spChg chg="mod">
          <ac:chgData name="Reed Kiely" userId="768be38e-2fb5-40ce-925d-bd8e9d9e3c31" providerId="ADAL" clId="{0240CE3C-24AC-4001-8E93-A6CB66BBBB72}" dt="2021-04-16T14:27:31.700" v="25" actId="20577"/>
          <ac:spMkLst>
            <pc:docMk/>
            <pc:sldMk cId="3089989785" sldId="2144327556"/>
            <ac:spMk id="28" creationId="{8131C753-3CF9-467C-A43F-7C108EE6CC30}"/>
          </ac:spMkLst>
        </pc:spChg>
        <pc:spChg chg="del">
          <ac:chgData name="Reed Kiely" userId="768be38e-2fb5-40ce-925d-bd8e9d9e3c31" providerId="ADAL" clId="{0240CE3C-24AC-4001-8E93-A6CB66BBBB72}" dt="2021-04-16T14:58:49.027" v="168" actId="478"/>
          <ac:spMkLst>
            <pc:docMk/>
            <pc:sldMk cId="3089989785" sldId="2144327556"/>
            <ac:spMk id="36" creationId="{22FA9707-0BB2-4032-BB6D-1E78A5ECFDBE}"/>
          </ac:spMkLst>
        </pc:spChg>
        <pc:spChg chg="del">
          <ac:chgData name="Reed Kiely" userId="768be38e-2fb5-40ce-925d-bd8e9d9e3c31" providerId="ADAL" clId="{0240CE3C-24AC-4001-8E93-A6CB66BBBB72}" dt="2021-04-16T14:58:49.027" v="168" actId="478"/>
          <ac:spMkLst>
            <pc:docMk/>
            <pc:sldMk cId="3089989785" sldId="2144327556"/>
            <ac:spMk id="37" creationId="{8B6E6333-0E87-44DF-A59A-910449CE28FE}"/>
          </ac:spMkLst>
        </pc:spChg>
        <pc:spChg chg="del">
          <ac:chgData name="Reed Kiely" userId="768be38e-2fb5-40ce-925d-bd8e9d9e3c31" providerId="ADAL" clId="{0240CE3C-24AC-4001-8E93-A6CB66BBBB72}" dt="2021-04-16T14:27:21.366" v="20" actId="478"/>
          <ac:spMkLst>
            <pc:docMk/>
            <pc:sldMk cId="3089989785" sldId="2144327556"/>
            <ac:spMk id="41" creationId="{A149A96D-E9B8-4B2E-B11B-320CCDF0D0C0}"/>
          </ac:spMkLst>
        </pc:spChg>
        <pc:spChg chg="del">
          <ac:chgData name="Reed Kiely" userId="768be38e-2fb5-40ce-925d-bd8e9d9e3c31" providerId="ADAL" clId="{0240CE3C-24AC-4001-8E93-A6CB66BBBB72}" dt="2021-04-16T14:27:26.674" v="22" actId="478"/>
          <ac:spMkLst>
            <pc:docMk/>
            <pc:sldMk cId="3089989785" sldId="2144327556"/>
            <ac:spMk id="42" creationId="{B78A9E76-5893-4979-B7A1-2CD8651B38DA}"/>
          </ac:spMkLst>
        </pc:spChg>
        <pc:spChg chg="del">
          <ac:chgData name="Reed Kiely" userId="768be38e-2fb5-40ce-925d-bd8e9d9e3c31" providerId="ADAL" clId="{0240CE3C-24AC-4001-8E93-A6CB66BBBB72}" dt="2021-04-16T14:27:21.366" v="20" actId="478"/>
          <ac:spMkLst>
            <pc:docMk/>
            <pc:sldMk cId="3089989785" sldId="2144327556"/>
            <ac:spMk id="43" creationId="{101AE5BE-EB92-49B2-BEC9-A13317464D22}"/>
          </ac:spMkLst>
        </pc:spChg>
        <pc:spChg chg="del">
          <ac:chgData name="Reed Kiely" userId="768be38e-2fb5-40ce-925d-bd8e9d9e3c31" providerId="ADAL" clId="{0240CE3C-24AC-4001-8E93-A6CB66BBBB72}" dt="2021-04-16T14:27:21.366" v="20" actId="478"/>
          <ac:spMkLst>
            <pc:docMk/>
            <pc:sldMk cId="3089989785" sldId="2144327556"/>
            <ac:spMk id="44" creationId="{6847F7B8-B212-4A85-9EB8-EB954BDB7445}"/>
          </ac:spMkLst>
        </pc:spChg>
        <pc:spChg chg="mod">
          <ac:chgData name="Reed Kiely" userId="768be38e-2fb5-40ce-925d-bd8e9d9e3c31" providerId="ADAL" clId="{0240CE3C-24AC-4001-8E93-A6CB66BBBB72}" dt="2021-04-16T15:02:29.385" v="235"/>
          <ac:spMkLst>
            <pc:docMk/>
            <pc:sldMk cId="3089989785" sldId="2144327556"/>
            <ac:spMk id="56" creationId="{49DF06DB-0E04-43EB-906B-75F674482CF9}"/>
          </ac:spMkLst>
        </pc:spChg>
        <pc:picChg chg="del">
          <ac:chgData name="Reed Kiely" userId="768be38e-2fb5-40ce-925d-bd8e9d9e3c31" providerId="ADAL" clId="{0240CE3C-24AC-4001-8E93-A6CB66BBBB72}" dt="2021-04-16T14:58:49.027" v="168" actId="478"/>
          <ac:picMkLst>
            <pc:docMk/>
            <pc:sldMk cId="3089989785" sldId="2144327556"/>
            <ac:picMk id="39" creationId="{E6C27700-F21B-491D-8639-12E58A1BB141}"/>
          </ac:picMkLst>
        </pc:picChg>
        <pc:picChg chg="del">
          <ac:chgData name="Reed Kiely" userId="768be38e-2fb5-40ce-925d-bd8e9d9e3c31" providerId="ADAL" clId="{0240CE3C-24AC-4001-8E93-A6CB66BBBB72}" dt="2021-04-16T14:27:21.366" v="20" actId="478"/>
          <ac:picMkLst>
            <pc:docMk/>
            <pc:sldMk cId="3089989785" sldId="2144327556"/>
            <ac:picMk id="46" creationId="{622F37BC-979F-4CD2-BC10-A8AD38A6473B}"/>
          </ac:picMkLst>
        </pc:picChg>
        <pc:picChg chg="del">
          <ac:chgData name="Reed Kiely" userId="768be38e-2fb5-40ce-925d-bd8e9d9e3c31" providerId="ADAL" clId="{0240CE3C-24AC-4001-8E93-A6CB66BBBB72}" dt="2021-04-16T14:27:21.366" v="20" actId="478"/>
          <ac:picMkLst>
            <pc:docMk/>
            <pc:sldMk cId="3089989785" sldId="2144327556"/>
            <ac:picMk id="47" creationId="{48FD5B12-CA4F-4A18-8F87-636B82C247E4}"/>
          </ac:picMkLst>
        </pc:picChg>
        <pc:cxnChg chg="del">
          <ac:chgData name="Reed Kiely" userId="768be38e-2fb5-40ce-925d-bd8e9d9e3c31" providerId="ADAL" clId="{0240CE3C-24AC-4001-8E93-A6CB66BBBB72}" dt="2021-04-16T14:27:22.791" v="21" actId="478"/>
          <ac:cxnSpMkLst>
            <pc:docMk/>
            <pc:sldMk cId="3089989785" sldId="2144327556"/>
            <ac:cxnSpMk id="40" creationId="{3DA39BEF-43E2-444C-8E14-C84506007747}"/>
          </ac:cxnSpMkLst>
        </pc:cxnChg>
      </pc:sldChg>
      <pc:sldChg chg="addSp delSp modSp mod">
        <pc:chgData name="Reed Kiely" userId="768be38e-2fb5-40ce-925d-bd8e9d9e3c31" providerId="ADAL" clId="{0240CE3C-24AC-4001-8E93-A6CB66BBBB72}" dt="2021-04-19T17:46:15.366" v="2391" actId="1076"/>
        <pc:sldMkLst>
          <pc:docMk/>
          <pc:sldMk cId="3308949529" sldId="2144327570"/>
        </pc:sldMkLst>
        <pc:spChg chg="add mod">
          <ac:chgData name="Reed Kiely" userId="768be38e-2fb5-40ce-925d-bd8e9d9e3c31" providerId="ADAL" clId="{0240CE3C-24AC-4001-8E93-A6CB66BBBB72}" dt="2021-04-19T17:46:15.366" v="2391" actId="1076"/>
          <ac:spMkLst>
            <pc:docMk/>
            <pc:sldMk cId="3308949529" sldId="2144327570"/>
            <ac:spMk id="3" creationId="{5B33B3C4-2E21-4E19-89AD-EFF5C5D268ED}"/>
          </ac:spMkLst>
        </pc:spChg>
        <pc:spChg chg="del mod">
          <ac:chgData name="Reed Kiely" userId="768be38e-2fb5-40ce-925d-bd8e9d9e3c31" providerId="ADAL" clId="{0240CE3C-24AC-4001-8E93-A6CB66BBBB72}" dt="2021-04-16T19:23:32.698" v="734" actId="478"/>
          <ac:spMkLst>
            <pc:docMk/>
            <pc:sldMk cId="3308949529" sldId="2144327570"/>
            <ac:spMk id="9" creationId="{B23135FF-264D-467D-A329-C19625AC20C3}"/>
          </ac:spMkLst>
        </pc:spChg>
        <pc:spChg chg="add del mod">
          <ac:chgData name="Reed Kiely" userId="768be38e-2fb5-40ce-925d-bd8e9d9e3c31" providerId="ADAL" clId="{0240CE3C-24AC-4001-8E93-A6CB66BBBB72}" dt="2021-04-19T17:46:13.473" v="2390" actId="478"/>
          <ac:spMkLst>
            <pc:docMk/>
            <pc:sldMk cId="3308949529" sldId="2144327570"/>
            <ac:spMk id="9" creationId="{B2BA7E24-5B85-4B1A-B216-4729BA0324BF}"/>
          </ac:spMkLst>
        </pc:spChg>
      </pc:sldChg>
      <pc:sldChg chg="addSp delSp modSp add mod ord">
        <pc:chgData name="Reed Kiely" userId="768be38e-2fb5-40ce-925d-bd8e9d9e3c31" providerId="ADAL" clId="{0240CE3C-24AC-4001-8E93-A6CB66BBBB72}" dt="2021-04-19T17:47:01.263" v="2411" actId="20577"/>
        <pc:sldMkLst>
          <pc:docMk/>
          <pc:sldMk cId="42345436" sldId="2144327571"/>
        </pc:sldMkLst>
        <pc:spChg chg="del mod">
          <ac:chgData name="Reed Kiely" userId="768be38e-2fb5-40ce-925d-bd8e9d9e3c31" providerId="ADAL" clId="{0240CE3C-24AC-4001-8E93-A6CB66BBBB72}" dt="2021-04-16T20:36:28.334" v="1184" actId="478"/>
          <ac:spMkLst>
            <pc:docMk/>
            <pc:sldMk cId="42345436" sldId="2144327571"/>
            <ac:spMk id="3" creationId="{8FECC534-038B-4A70-B0C1-49326946F66A}"/>
          </ac:spMkLst>
        </pc:spChg>
        <pc:spChg chg="mod">
          <ac:chgData name="Reed Kiely" userId="768be38e-2fb5-40ce-925d-bd8e9d9e3c31" providerId="ADAL" clId="{0240CE3C-24AC-4001-8E93-A6CB66BBBB72}" dt="2021-04-19T17:47:01.263" v="2411" actId="20577"/>
          <ac:spMkLst>
            <pc:docMk/>
            <pc:sldMk cId="42345436" sldId="2144327571"/>
            <ac:spMk id="4" creationId="{3ED54650-E124-0942-8B03-A438165B55A6}"/>
          </ac:spMkLst>
        </pc:spChg>
        <pc:spChg chg="add del mod">
          <ac:chgData name="Reed Kiely" userId="768be38e-2fb5-40ce-925d-bd8e9d9e3c31" providerId="ADAL" clId="{0240CE3C-24AC-4001-8E93-A6CB66BBBB72}" dt="2021-04-16T20:36:22.470" v="1183" actId="478"/>
          <ac:spMkLst>
            <pc:docMk/>
            <pc:sldMk cId="42345436" sldId="2144327571"/>
            <ac:spMk id="5" creationId="{153A8B34-3A10-4B5F-9889-35E94EA34BB9}"/>
          </ac:spMkLst>
        </pc:spChg>
        <pc:spChg chg="add mod">
          <ac:chgData name="Reed Kiely" userId="768be38e-2fb5-40ce-925d-bd8e9d9e3c31" providerId="ADAL" clId="{0240CE3C-24AC-4001-8E93-A6CB66BBBB72}" dt="2021-04-16T20:42:14.418" v="1394" actId="1036"/>
          <ac:spMkLst>
            <pc:docMk/>
            <pc:sldMk cId="42345436" sldId="2144327571"/>
            <ac:spMk id="8" creationId="{93F071A9-8A54-46C6-B67F-D5943C164DFF}"/>
          </ac:spMkLst>
        </pc:spChg>
        <pc:spChg chg="add del mod">
          <ac:chgData name="Reed Kiely" userId="768be38e-2fb5-40ce-925d-bd8e9d9e3c31" providerId="ADAL" clId="{0240CE3C-24AC-4001-8E93-A6CB66BBBB72}" dt="2021-04-16T20:40:41.664" v="1285" actId="478"/>
          <ac:spMkLst>
            <pc:docMk/>
            <pc:sldMk cId="42345436" sldId="2144327571"/>
            <ac:spMk id="9" creationId="{927D0132-3A29-4F5C-9031-401A669C03AA}"/>
          </ac:spMkLst>
        </pc:spChg>
        <pc:spChg chg="add mod">
          <ac:chgData name="Reed Kiely" userId="768be38e-2fb5-40ce-925d-bd8e9d9e3c31" providerId="ADAL" clId="{0240CE3C-24AC-4001-8E93-A6CB66BBBB72}" dt="2021-04-16T20:42:14.418" v="1394" actId="1036"/>
          <ac:spMkLst>
            <pc:docMk/>
            <pc:sldMk cId="42345436" sldId="2144327571"/>
            <ac:spMk id="10" creationId="{9A0F337B-8D93-46AA-B409-D37006DA2086}"/>
          </ac:spMkLst>
        </pc:spChg>
        <pc:spChg chg="add mod">
          <ac:chgData name="Reed Kiely" userId="768be38e-2fb5-40ce-925d-bd8e9d9e3c31" providerId="ADAL" clId="{0240CE3C-24AC-4001-8E93-A6CB66BBBB72}" dt="2021-04-16T20:42:14.418" v="1394" actId="1036"/>
          <ac:spMkLst>
            <pc:docMk/>
            <pc:sldMk cId="42345436" sldId="2144327571"/>
            <ac:spMk id="20" creationId="{1CD46A04-0FEE-4FC8-9ED5-0C5BF3CB60F4}"/>
          </ac:spMkLst>
        </pc:spChg>
        <pc:spChg chg="add mod">
          <ac:chgData name="Reed Kiely" userId="768be38e-2fb5-40ce-925d-bd8e9d9e3c31" providerId="ADAL" clId="{0240CE3C-24AC-4001-8E93-A6CB66BBBB72}" dt="2021-04-16T20:42:14.418" v="1394" actId="1036"/>
          <ac:spMkLst>
            <pc:docMk/>
            <pc:sldMk cId="42345436" sldId="2144327571"/>
            <ac:spMk id="21" creationId="{3046AD07-DAB8-4F9C-93F3-E854B0CADF54}"/>
          </ac:spMkLst>
        </pc:spChg>
        <pc:spChg chg="add del mod">
          <ac:chgData name="Reed Kiely" userId="768be38e-2fb5-40ce-925d-bd8e9d9e3c31" providerId="ADAL" clId="{0240CE3C-24AC-4001-8E93-A6CB66BBBB72}" dt="2021-04-16T20:38:52.449" v="1243" actId="478"/>
          <ac:spMkLst>
            <pc:docMk/>
            <pc:sldMk cId="42345436" sldId="2144327571"/>
            <ac:spMk id="23" creationId="{071F31E7-8FD1-4E33-948A-10887234F9A2}"/>
          </ac:spMkLst>
        </pc:spChg>
        <pc:spChg chg="del">
          <ac:chgData name="Reed Kiely" userId="768be38e-2fb5-40ce-925d-bd8e9d9e3c31" providerId="ADAL" clId="{0240CE3C-24AC-4001-8E93-A6CB66BBBB72}" dt="2021-04-16T14:58:20.217" v="166" actId="478"/>
          <ac:spMkLst>
            <pc:docMk/>
            <pc:sldMk cId="42345436" sldId="2144327571"/>
            <ac:spMk id="23" creationId="{607720C9-D5DB-4A47-98AE-B387B7C35220}"/>
          </ac:spMkLst>
        </pc:spChg>
        <pc:spChg chg="add del mod">
          <ac:chgData name="Reed Kiely" userId="768be38e-2fb5-40ce-925d-bd8e9d9e3c31" providerId="ADAL" clId="{0240CE3C-24AC-4001-8E93-A6CB66BBBB72}" dt="2021-04-16T20:38:52.449" v="1243" actId="478"/>
          <ac:spMkLst>
            <pc:docMk/>
            <pc:sldMk cId="42345436" sldId="2144327571"/>
            <ac:spMk id="26" creationId="{D46720DF-270D-4E6C-9902-D0724C2978B8}"/>
          </ac:spMkLst>
        </pc:spChg>
        <pc:spChg chg="add del mod">
          <ac:chgData name="Reed Kiely" userId="768be38e-2fb5-40ce-925d-bd8e9d9e3c31" providerId="ADAL" clId="{0240CE3C-24AC-4001-8E93-A6CB66BBBB72}" dt="2021-04-16T20:38:52.449" v="1243" actId="478"/>
          <ac:spMkLst>
            <pc:docMk/>
            <pc:sldMk cId="42345436" sldId="2144327571"/>
            <ac:spMk id="27" creationId="{712030AD-450D-4064-A457-3CA887566625}"/>
          </ac:spMkLst>
        </pc:spChg>
        <pc:spChg chg="mod">
          <ac:chgData name="Reed Kiely" userId="768be38e-2fb5-40ce-925d-bd8e9d9e3c31" providerId="ADAL" clId="{0240CE3C-24AC-4001-8E93-A6CB66BBBB72}" dt="2021-04-16T20:40:12.103" v="1258" actId="1076"/>
          <ac:spMkLst>
            <pc:docMk/>
            <pc:sldMk cId="42345436" sldId="2144327571"/>
            <ac:spMk id="28" creationId="{8131C753-3CF9-467C-A43F-7C108EE6CC30}"/>
          </ac:spMkLst>
        </pc:spChg>
        <pc:spChg chg="add del mod">
          <ac:chgData name="Reed Kiely" userId="768be38e-2fb5-40ce-925d-bd8e9d9e3c31" providerId="ADAL" clId="{0240CE3C-24AC-4001-8E93-A6CB66BBBB72}" dt="2021-04-16T20:38:52.449" v="1243" actId="478"/>
          <ac:spMkLst>
            <pc:docMk/>
            <pc:sldMk cId="42345436" sldId="2144327571"/>
            <ac:spMk id="29" creationId="{42F11D2D-00BB-44A8-BC36-D60F290B00E4}"/>
          </ac:spMkLst>
        </pc:spChg>
        <pc:spChg chg="add mod">
          <ac:chgData name="Reed Kiely" userId="768be38e-2fb5-40ce-925d-bd8e9d9e3c31" providerId="ADAL" clId="{0240CE3C-24AC-4001-8E93-A6CB66BBBB72}" dt="2021-04-16T20:42:14.418" v="1394" actId="1036"/>
          <ac:spMkLst>
            <pc:docMk/>
            <pc:sldMk cId="42345436" sldId="2144327571"/>
            <ac:spMk id="31" creationId="{15EC5EAB-298C-4F07-A9E4-D3855624900D}"/>
          </ac:spMkLst>
        </pc:spChg>
        <pc:spChg chg="add del mod">
          <ac:chgData name="Reed Kiely" userId="768be38e-2fb5-40ce-925d-bd8e9d9e3c31" providerId="ADAL" clId="{0240CE3C-24AC-4001-8E93-A6CB66BBBB72}" dt="2021-04-16T20:37:35.535" v="1210"/>
          <ac:spMkLst>
            <pc:docMk/>
            <pc:sldMk cId="42345436" sldId="2144327571"/>
            <ac:spMk id="33" creationId="{F21F9E25-BC0B-40B9-BDB4-E6F5DE2EDAE9}"/>
          </ac:spMkLst>
        </pc:spChg>
        <pc:spChg chg="add del mod">
          <ac:chgData name="Reed Kiely" userId="768be38e-2fb5-40ce-925d-bd8e9d9e3c31" providerId="ADAL" clId="{0240CE3C-24AC-4001-8E93-A6CB66BBBB72}" dt="2021-04-16T20:37:35.535" v="1210"/>
          <ac:spMkLst>
            <pc:docMk/>
            <pc:sldMk cId="42345436" sldId="2144327571"/>
            <ac:spMk id="34" creationId="{B80FFBD5-5862-4BFA-9D1B-1B26A41B6C9B}"/>
          </ac:spMkLst>
        </pc:spChg>
        <pc:spChg chg="add del mod">
          <ac:chgData name="Reed Kiely" userId="768be38e-2fb5-40ce-925d-bd8e9d9e3c31" providerId="ADAL" clId="{0240CE3C-24AC-4001-8E93-A6CB66BBBB72}" dt="2021-04-16T20:37:35.535" v="1210"/>
          <ac:spMkLst>
            <pc:docMk/>
            <pc:sldMk cId="42345436" sldId="2144327571"/>
            <ac:spMk id="35" creationId="{0F32C632-F883-4C50-8058-8D6F0194AE39}"/>
          </ac:spMkLst>
        </pc:spChg>
        <pc:spChg chg="del">
          <ac:chgData name="Reed Kiely" userId="768be38e-2fb5-40ce-925d-bd8e9d9e3c31" providerId="ADAL" clId="{0240CE3C-24AC-4001-8E93-A6CB66BBBB72}" dt="2021-04-16T14:58:20.217" v="166" actId="478"/>
          <ac:spMkLst>
            <pc:docMk/>
            <pc:sldMk cId="42345436" sldId="2144327571"/>
            <ac:spMk id="35" creationId="{B282463D-2C0A-48A7-BA4B-598C71D6F861}"/>
          </ac:spMkLst>
        </pc:spChg>
        <pc:spChg chg="del">
          <ac:chgData name="Reed Kiely" userId="768be38e-2fb5-40ce-925d-bd8e9d9e3c31" providerId="ADAL" clId="{0240CE3C-24AC-4001-8E93-A6CB66BBBB72}" dt="2021-04-16T14:58:20.217" v="166" actId="478"/>
          <ac:spMkLst>
            <pc:docMk/>
            <pc:sldMk cId="42345436" sldId="2144327571"/>
            <ac:spMk id="36" creationId="{22FA9707-0BB2-4032-BB6D-1E78A5ECFDBE}"/>
          </ac:spMkLst>
        </pc:spChg>
        <pc:spChg chg="add del mod">
          <ac:chgData name="Reed Kiely" userId="768be38e-2fb5-40ce-925d-bd8e9d9e3c31" providerId="ADAL" clId="{0240CE3C-24AC-4001-8E93-A6CB66BBBB72}" dt="2021-04-16T20:37:35.535" v="1210"/>
          <ac:spMkLst>
            <pc:docMk/>
            <pc:sldMk cId="42345436" sldId="2144327571"/>
            <ac:spMk id="36" creationId="{D5781EA2-6042-4978-8A9E-93C0650B96D5}"/>
          </ac:spMkLst>
        </pc:spChg>
        <pc:spChg chg="del">
          <ac:chgData name="Reed Kiely" userId="768be38e-2fb5-40ce-925d-bd8e9d9e3c31" providerId="ADAL" clId="{0240CE3C-24AC-4001-8E93-A6CB66BBBB72}" dt="2021-04-16T14:58:20.217" v="166" actId="478"/>
          <ac:spMkLst>
            <pc:docMk/>
            <pc:sldMk cId="42345436" sldId="2144327571"/>
            <ac:spMk id="37" creationId="{8B6E6333-0E87-44DF-A59A-910449CE28FE}"/>
          </ac:spMkLst>
        </pc:spChg>
        <pc:spChg chg="add mod">
          <ac:chgData name="Reed Kiely" userId="768be38e-2fb5-40ce-925d-bd8e9d9e3c31" providerId="ADAL" clId="{0240CE3C-24AC-4001-8E93-A6CB66BBBB72}" dt="2021-04-16T20:42:14.418" v="1394" actId="1036"/>
          <ac:spMkLst>
            <pc:docMk/>
            <pc:sldMk cId="42345436" sldId="2144327571"/>
            <ac:spMk id="37" creationId="{B4999AE2-115F-42E4-B047-3B52F47BED81}"/>
          </ac:spMkLst>
        </pc:spChg>
        <pc:spChg chg="add mod">
          <ac:chgData name="Reed Kiely" userId="768be38e-2fb5-40ce-925d-bd8e9d9e3c31" providerId="ADAL" clId="{0240CE3C-24AC-4001-8E93-A6CB66BBBB72}" dt="2021-04-16T20:42:14.418" v="1394" actId="1036"/>
          <ac:spMkLst>
            <pc:docMk/>
            <pc:sldMk cId="42345436" sldId="2144327571"/>
            <ac:spMk id="38" creationId="{2FACA6FC-2109-455D-8AA5-D2A3FAD383CC}"/>
          </ac:spMkLst>
        </pc:spChg>
        <pc:spChg chg="add mod">
          <ac:chgData name="Reed Kiely" userId="768be38e-2fb5-40ce-925d-bd8e9d9e3c31" providerId="ADAL" clId="{0240CE3C-24AC-4001-8E93-A6CB66BBBB72}" dt="2021-04-16T20:42:14.418" v="1394" actId="1036"/>
          <ac:spMkLst>
            <pc:docMk/>
            <pc:sldMk cId="42345436" sldId="2144327571"/>
            <ac:spMk id="39" creationId="{70D9069E-9814-45CD-A150-D28C30C734D9}"/>
          </ac:spMkLst>
        </pc:spChg>
        <pc:spChg chg="add mod">
          <ac:chgData name="Reed Kiely" userId="768be38e-2fb5-40ce-925d-bd8e9d9e3c31" providerId="ADAL" clId="{0240CE3C-24AC-4001-8E93-A6CB66BBBB72}" dt="2021-04-16T20:42:14.418" v="1394" actId="1036"/>
          <ac:spMkLst>
            <pc:docMk/>
            <pc:sldMk cId="42345436" sldId="2144327571"/>
            <ac:spMk id="40" creationId="{B289EB38-EC93-4E71-BC86-D7E4BF50DE56}"/>
          </ac:spMkLst>
        </pc:spChg>
        <pc:spChg chg="mod">
          <ac:chgData name="Reed Kiely" userId="768be38e-2fb5-40ce-925d-bd8e9d9e3c31" providerId="ADAL" clId="{0240CE3C-24AC-4001-8E93-A6CB66BBBB72}" dt="2021-04-16T20:41:20.317" v="1377" actId="20577"/>
          <ac:spMkLst>
            <pc:docMk/>
            <pc:sldMk cId="42345436" sldId="2144327571"/>
            <ac:spMk id="56" creationId="{49DF06DB-0E04-43EB-906B-75F674482CF9}"/>
          </ac:spMkLst>
        </pc:spChg>
        <pc:picChg chg="add mod">
          <ac:chgData name="Reed Kiely" userId="768be38e-2fb5-40ce-925d-bd8e9d9e3c31" providerId="ADAL" clId="{0240CE3C-24AC-4001-8E93-A6CB66BBBB72}" dt="2021-04-16T20:42:14.418" v="1394" actId="1036"/>
          <ac:picMkLst>
            <pc:docMk/>
            <pc:sldMk cId="42345436" sldId="2144327571"/>
            <ac:picMk id="7" creationId="{C9274F4A-012A-4304-A4A1-D02775FD79CB}"/>
          </ac:picMkLst>
        </pc:picChg>
        <pc:picChg chg="del">
          <ac:chgData name="Reed Kiely" userId="768be38e-2fb5-40ce-925d-bd8e9d9e3c31" providerId="ADAL" clId="{0240CE3C-24AC-4001-8E93-A6CB66BBBB72}" dt="2021-04-16T14:58:20.217" v="166" actId="478"/>
          <ac:picMkLst>
            <pc:docMk/>
            <pc:sldMk cId="42345436" sldId="2144327571"/>
            <ac:picMk id="38" creationId="{62B4FCB4-79E2-45D4-9D9B-BFD08DB98C3E}"/>
          </ac:picMkLst>
        </pc:picChg>
        <pc:picChg chg="del">
          <ac:chgData name="Reed Kiely" userId="768be38e-2fb5-40ce-925d-bd8e9d9e3c31" providerId="ADAL" clId="{0240CE3C-24AC-4001-8E93-A6CB66BBBB72}" dt="2021-04-16T14:58:20.217" v="166" actId="478"/>
          <ac:picMkLst>
            <pc:docMk/>
            <pc:sldMk cId="42345436" sldId="2144327571"/>
            <ac:picMk id="39" creationId="{E6C27700-F21B-491D-8639-12E58A1BB141}"/>
          </ac:picMkLst>
        </pc:picChg>
        <pc:picChg chg="add del">
          <ac:chgData name="Reed Kiely" userId="768be38e-2fb5-40ce-925d-bd8e9d9e3c31" providerId="ADAL" clId="{0240CE3C-24AC-4001-8E93-A6CB66BBBB72}" dt="2021-04-16T20:12:37.149" v="1023"/>
          <ac:picMkLst>
            <pc:docMk/>
            <pc:sldMk cId="42345436" sldId="2144327571"/>
            <ac:picMk id="1026" creationId="{6DCE20C8-F803-40AE-A3ED-0F38B903E014}"/>
          </ac:picMkLst>
        </pc:picChg>
        <pc:picChg chg="add del">
          <ac:chgData name="Reed Kiely" userId="768be38e-2fb5-40ce-925d-bd8e9d9e3c31" providerId="ADAL" clId="{0240CE3C-24AC-4001-8E93-A6CB66BBBB72}" dt="2021-04-16T20:12:53.001" v="1025"/>
          <ac:picMkLst>
            <pc:docMk/>
            <pc:sldMk cId="42345436" sldId="2144327571"/>
            <ac:picMk id="1028" creationId="{9D5D3AD7-BAA0-45DE-81AA-0E393254F3E1}"/>
          </ac:picMkLst>
        </pc:picChg>
        <pc:picChg chg="add del mod">
          <ac:chgData name="Reed Kiely" userId="768be38e-2fb5-40ce-925d-bd8e9d9e3c31" providerId="ADAL" clId="{0240CE3C-24AC-4001-8E93-A6CB66BBBB72}" dt="2021-04-16T20:14:07.505" v="1029"/>
          <ac:picMkLst>
            <pc:docMk/>
            <pc:sldMk cId="42345436" sldId="2144327571"/>
            <ac:picMk id="1030" creationId="{E85DB8F1-3D8B-4755-A4A8-FF3B6A015FCD}"/>
          </ac:picMkLst>
        </pc:picChg>
        <pc:picChg chg="add mod">
          <ac:chgData name="Reed Kiely" userId="768be38e-2fb5-40ce-925d-bd8e9d9e3c31" providerId="ADAL" clId="{0240CE3C-24AC-4001-8E93-A6CB66BBBB72}" dt="2021-04-16T20:42:14.418" v="1394" actId="1036"/>
          <ac:picMkLst>
            <pc:docMk/>
            <pc:sldMk cId="42345436" sldId="2144327571"/>
            <ac:picMk id="1032" creationId="{154C5AE7-9F25-45FB-B15D-D4CFB9C91550}"/>
          </ac:picMkLst>
        </pc:picChg>
        <pc:picChg chg="add del">
          <ac:chgData name="Reed Kiely" userId="768be38e-2fb5-40ce-925d-bd8e9d9e3c31" providerId="ADAL" clId="{0240CE3C-24AC-4001-8E93-A6CB66BBBB72}" dt="2021-04-16T20:16:56.952" v="1048" actId="478"/>
          <ac:picMkLst>
            <pc:docMk/>
            <pc:sldMk cId="42345436" sldId="2144327571"/>
            <ac:picMk id="1034" creationId="{5D6904CA-417E-44B5-94C4-C42BAA46F180}"/>
          </ac:picMkLst>
        </pc:picChg>
        <pc:picChg chg="add mod">
          <ac:chgData name="Reed Kiely" userId="768be38e-2fb5-40ce-925d-bd8e9d9e3c31" providerId="ADAL" clId="{0240CE3C-24AC-4001-8E93-A6CB66BBBB72}" dt="2021-04-16T20:42:14.418" v="1394" actId="1036"/>
          <ac:picMkLst>
            <pc:docMk/>
            <pc:sldMk cId="42345436" sldId="2144327571"/>
            <ac:picMk id="1036" creationId="{DF9B504B-C097-40DF-9308-08E6CB001F21}"/>
          </ac:picMkLst>
        </pc:picChg>
        <pc:picChg chg="add mod">
          <ac:chgData name="Reed Kiely" userId="768be38e-2fb5-40ce-925d-bd8e9d9e3c31" providerId="ADAL" clId="{0240CE3C-24AC-4001-8E93-A6CB66BBBB72}" dt="2021-04-16T20:42:14.418" v="1394" actId="1036"/>
          <ac:picMkLst>
            <pc:docMk/>
            <pc:sldMk cId="42345436" sldId="2144327571"/>
            <ac:picMk id="1038" creationId="{5C5AA9B3-2EBC-4602-8E07-597908B8A63A}"/>
          </ac:picMkLst>
        </pc:picChg>
        <pc:picChg chg="add mod">
          <ac:chgData name="Reed Kiely" userId="768be38e-2fb5-40ce-925d-bd8e9d9e3c31" providerId="ADAL" clId="{0240CE3C-24AC-4001-8E93-A6CB66BBBB72}" dt="2021-04-16T20:42:14.418" v="1394" actId="1036"/>
          <ac:picMkLst>
            <pc:docMk/>
            <pc:sldMk cId="42345436" sldId="2144327571"/>
            <ac:picMk id="1040" creationId="{7571C44F-CC4E-4480-B016-3C957BED04A3}"/>
          </ac:picMkLst>
        </pc:picChg>
        <pc:picChg chg="add mod">
          <ac:chgData name="Reed Kiely" userId="768be38e-2fb5-40ce-925d-bd8e9d9e3c31" providerId="ADAL" clId="{0240CE3C-24AC-4001-8E93-A6CB66BBBB72}" dt="2021-04-16T20:42:14.418" v="1394" actId="1036"/>
          <ac:picMkLst>
            <pc:docMk/>
            <pc:sldMk cId="42345436" sldId="2144327571"/>
            <ac:picMk id="1042" creationId="{D4DCCA77-75E4-44AA-ACBC-CEFBC5B7B361}"/>
          </ac:picMkLst>
        </pc:picChg>
        <pc:picChg chg="add del mod">
          <ac:chgData name="Reed Kiely" userId="768be38e-2fb5-40ce-925d-bd8e9d9e3c31" providerId="ADAL" clId="{0240CE3C-24AC-4001-8E93-A6CB66BBBB72}" dt="2021-04-16T20:42:14.418" v="1394" actId="1036"/>
          <ac:picMkLst>
            <pc:docMk/>
            <pc:sldMk cId="42345436" sldId="2144327571"/>
            <ac:picMk id="1044" creationId="{6F8B2B1C-1E5D-409B-96C2-E8B020211FB8}"/>
          </ac:picMkLst>
        </pc:picChg>
        <pc:picChg chg="add mod">
          <ac:chgData name="Reed Kiely" userId="768be38e-2fb5-40ce-925d-bd8e9d9e3c31" providerId="ADAL" clId="{0240CE3C-24AC-4001-8E93-A6CB66BBBB72}" dt="2021-04-16T20:42:14.418" v="1394" actId="1036"/>
          <ac:picMkLst>
            <pc:docMk/>
            <pc:sldMk cId="42345436" sldId="2144327571"/>
            <ac:picMk id="1046" creationId="{E9795E11-F74B-420A-A340-7C344D718AC6}"/>
          </ac:picMkLst>
        </pc:picChg>
      </pc:sldChg>
    </pc:docChg>
  </pc:docChgLst>
  <pc:docChgLst>
    <pc:chgData name="Jason Wiese" userId="4bff8d5b-7de6-4655-b397-69b0afc81113" providerId="ADAL" clId="{B1EE6D18-B44B-4900-AB97-D58DBCB3CBA9}"/>
    <pc:docChg chg="custSel modSld">
      <pc:chgData name="Jason Wiese" userId="4bff8d5b-7de6-4655-b397-69b0afc81113" providerId="ADAL" clId="{B1EE6D18-B44B-4900-AB97-D58DBCB3CBA9}" dt="2020-12-08T15:45:38.785" v="277" actId="20577"/>
      <pc:docMkLst>
        <pc:docMk/>
      </pc:docMkLst>
      <pc:sldChg chg="modSp mod">
        <pc:chgData name="Jason Wiese" userId="4bff8d5b-7de6-4655-b397-69b0afc81113" providerId="ADAL" clId="{B1EE6D18-B44B-4900-AB97-D58DBCB3CBA9}" dt="2020-12-08T15:45:38.785" v="277" actId="20577"/>
        <pc:sldMkLst>
          <pc:docMk/>
          <pc:sldMk cId="3398866906" sldId="2144327363"/>
        </pc:sldMkLst>
        <pc:spChg chg="mod">
          <ac:chgData name="Jason Wiese" userId="4bff8d5b-7de6-4655-b397-69b0afc81113" providerId="ADAL" clId="{B1EE6D18-B44B-4900-AB97-D58DBCB3CBA9}" dt="2020-12-08T15:43:42.186" v="202" actId="1035"/>
          <ac:spMkLst>
            <pc:docMk/>
            <pc:sldMk cId="3398866906" sldId="2144327363"/>
            <ac:spMk id="2" creationId="{644C04C2-5A18-498E-8A8F-E6932D60C2CF}"/>
          </ac:spMkLst>
        </pc:spChg>
        <pc:spChg chg="mod">
          <ac:chgData name="Jason Wiese" userId="4bff8d5b-7de6-4655-b397-69b0afc81113" providerId="ADAL" clId="{B1EE6D18-B44B-4900-AB97-D58DBCB3CBA9}" dt="2020-12-08T15:45:38.785" v="277" actId="20577"/>
          <ac:spMkLst>
            <pc:docMk/>
            <pc:sldMk cId="3398866906" sldId="2144327363"/>
            <ac:spMk id="3" creationId="{78423798-9F58-450E-9DC8-05D529A68B5E}"/>
          </ac:spMkLst>
        </pc:spChg>
        <pc:spChg chg="mod">
          <ac:chgData name="Jason Wiese" userId="4bff8d5b-7de6-4655-b397-69b0afc81113" providerId="ADAL" clId="{B1EE6D18-B44B-4900-AB97-D58DBCB3CBA9}" dt="2020-12-08T15:44:23.581" v="207" actId="1035"/>
          <ac:spMkLst>
            <pc:docMk/>
            <pc:sldMk cId="3398866906" sldId="2144327363"/>
            <ac:spMk id="26" creationId="{C2FB574B-C3AB-42E4-806A-36DC0FD36636}"/>
          </ac:spMkLst>
        </pc:spChg>
      </pc:sldChg>
    </pc:docChg>
  </pc:docChgLst>
  <pc:docChgLst>
    <pc:chgData name="Jason Wiese" userId="4bff8d5b-7de6-4655-b397-69b0afc81113" providerId="ADAL" clId="{5C4D8C97-DC75-471F-B83A-84D1B2D06DE9}"/>
    <pc:docChg chg="undo custSel delSld modSld">
      <pc:chgData name="Jason Wiese" userId="4bff8d5b-7de6-4655-b397-69b0afc81113" providerId="ADAL" clId="{5C4D8C97-DC75-471F-B83A-84D1B2D06DE9}" dt="2021-04-14T02:41:27.065" v="312" actId="1038"/>
      <pc:docMkLst>
        <pc:docMk/>
      </pc:docMkLst>
      <pc:sldChg chg="addSp modSp mod">
        <pc:chgData name="Jason Wiese" userId="4bff8d5b-7de6-4655-b397-69b0afc81113" providerId="ADAL" clId="{5C4D8C97-DC75-471F-B83A-84D1B2D06DE9}" dt="2021-04-14T02:34:34.822" v="34" actId="20577"/>
        <pc:sldMkLst>
          <pc:docMk/>
          <pc:sldMk cId="4059454902" sldId="264"/>
        </pc:sldMkLst>
        <pc:spChg chg="add mod">
          <ac:chgData name="Jason Wiese" userId="4bff8d5b-7de6-4655-b397-69b0afc81113" providerId="ADAL" clId="{5C4D8C97-DC75-471F-B83A-84D1B2D06DE9}" dt="2021-04-14T02:34:34.822" v="34" actId="20577"/>
          <ac:spMkLst>
            <pc:docMk/>
            <pc:sldMk cId="4059454902" sldId="264"/>
            <ac:spMk id="3" creationId="{3B324677-6E2A-4FF3-8089-4B112995E60D}"/>
          </ac:spMkLst>
        </pc:spChg>
      </pc:sldChg>
      <pc:sldChg chg="del">
        <pc:chgData name="Jason Wiese" userId="4bff8d5b-7de6-4655-b397-69b0afc81113" providerId="ADAL" clId="{5C4D8C97-DC75-471F-B83A-84D1B2D06DE9}" dt="2021-04-14T02:34:57.318" v="35" actId="47"/>
        <pc:sldMkLst>
          <pc:docMk/>
          <pc:sldMk cId="1346331908" sldId="279"/>
        </pc:sldMkLst>
      </pc:sldChg>
      <pc:sldChg chg="addSp delSp del mod">
        <pc:chgData name="Jason Wiese" userId="4bff8d5b-7de6-4655-b397-69b0afc81113" providerId="ADAL" clId="{5C4D8C97-DC75-471F-B83A-84D1B2D06DE9}" dt="2021-04-14T02:41:18.235" v="304" actId="47"/>
        <pc:sldMkLst>
          <pc:docMk/>
          <pc:sldMk cId="3088563857" sldId="285"/>
        </pc:sldMkLst>
        <pc:spChg chg="add del">
          <ac:chgData name="Jason Wiese" userId="4bff8d5b-7de6-4655-b397-69b0afc81113" providerId="ADAL" clId="{5C4D8C97-DC75-471F-B83A-84D1B2D06DE9}" dt="2021-04-14T02:37:07.756" v="56" actId="21"/>
          <ac:spMkLst>
            <pc:docMk/>
            <pc:sldMk cId="3088563857" sldId="285"/>
            <ac:spMk id="9" creationId="{E2BC3A32-D675-46B9-867F-D4D19E978514}"/>
          </ac:spMkLst>
        </pc:spChg>
        <pc:picChg chg="add del">
          <ac:chgData name="Jason Wiese" userId="4bff8d5b-7de6-4655-b397-69b0afc81113" providerId="ADAL" clId="{5C4D8C97-DC75-471F-B83A-84D1B2D06DE9}" dt="2021-04-14T02:37:07.756" v="56" actId="21"/>
          <ac:picMkLst>
            <pc:docMk/>
            <pc:sldMk cId="3088563857" sldId="285"/>
            <ac:picMk id="16" creationId="{B122AB51-F482-4808-835E-5C48F402A3C6}"/>
          </ac:picMkLst>
        </pc:picChg>
      </pc:sldChg>
      <pc:sldChg chg="del">
        <pc:chgData name="Jason Wiese" userId="4bff8d5b-7de6-4655-b397-69b0afc81113" providerId="ADAL" clId="{5C4D8C97-DC75-471F-B83A-84D1B2D06DE9}" dt="2021-04-14T02:35:02.393" v="36" actId="47"/>
        <pc:sldMkLst>
          <pc:docMk/>
          <pc:sldMk cId="771267631" sldId="16305"/>
        </pc:sldMkLst>
      </pc:sldChg>
      <pc:sldChg chg="addSp delSp modSp mod">
        <pc:chgData name="Jason Wiese" userId="4bff8d5b-7de6-4655-b397-69b0afc81113" providerId="ADAL" clId="{5C4D8C97-DC75-471F-B83A-84D1B2D06DE9}" dt="2021-04-14T02:41:27.065" v="312" actId="1038"/>
        <pc:sldMkLst>
          <pc:docMk/>
          <pc:sldMk cId="159003198" sldId="2144327569"/>
        </pc:sldMkLst>
        <pc:spChg chg="del">
          <ac:chgData name="Jason Wiese" userId="4bff8d5b-7de6-4655-b397-69b0afc81113" providerId="ADAL" clId="{5C4D8C97-DC75-471F-B83A-84D1B2D06DE9}" dt="2021-04-14T02:35:54.901" v="39" actId="478"/>
          <ac:spMkLst>
            <pc:docMk/>
            <pc:sldMk cId="159003198" sldId="2144327569"/>
            <ac:spMk id="11" creationId="{DDEBE0C7-A407-4C47-B33A-126A00FCFB15}"/>
          </ac:spMkLst>
        </pc:spChg>
        <pc:spChg chg="del">
          <ac:chgData name="Jason Wiese" userId="4bff8d5b-7de6-4655-b397-69b0afc81113" providerId="ADAL" clId="{5C4D8C97-DC75-471F-B83A-84D1B2D06DE9}" dt="2021-04-14T02:35:54.901" v="39" actId="478"/>
          <ac:spMkLst>
            <pc:docMk/>
            <pc:sldMk cId="159003198" sldId="2144327569"/>
            <ac:spMk id="15" creationId="{42C30E46-42BC-4A9C-B82D-6CFBEDE64B6A}"/>
          </ac:spMkLst>
        </pc:spChg>
        <pc:spChg chg="del">
          <ac:chgData name="Jason Wiese" userId="4bff8d5b-7de6-4655-b397-69b0afc81113" providerId="ADAL" clId="{5C4D8C97-DC75-471F-B83A-84D1B2D06DE9}" dt="2021-04-14T02:35:54.901" v="39" actId="478"/>
          <ac:spMkLst>
            <pc:docMk/>
            <pc:sldMk cId="159003198" sldId="2144327569"/>
            <ac:spMk id="25" creationId="{8B6EAD50-3C55-4B67-A770-41F9258C8B6B}"/>
          </ac:spMkLst>
        </pc:spChg>
        <pc:spChg chg="add mod">
          <ac:chgData name="Jason Wiese" userId="4bff8d5b-7de6-4655-b397-69b0afc81113" providerId="ADAL" clId="{5C4D8C97-DC75-471F-B83A-84D1B2D06DE9}" dt="2021-04-14T02:41:27.065" v="312" actId="1038"/>
          <ac:spMkLst>
            <pc:docMk/>
            <pc:sldMk cId="159003198" sldId="2144327569"/>
            <ac:spMk id="26" creationId="{6B39C17D-46C6-4222-A17C-76B0063CC13A}"/>
          </ac:spMkLst>
        </pc:spChg>
        <pc:spChg chg="add mod">
          <ac:chgData name="Jason Wiese" userId="4bff8d5b-7de6-4655-b397-69b0afc81113" providerId="ADAL" clId="{5C4D8C97-DC75-471F-B83A-84D1B2D06DE9}" dt="2021-04-14T02:41:27.065" v="312" actId="1038"/>
          <ac:spMkLst>
            <pc:docMk/>
            <pc:sldMk cId="159003198" sldId="2144327569"/>
            <ac:spMk id="29" creationId="{7A97AC7B-177B-47BA-BF7E-BA4D60EE9AA2}"/>
          </ac:spMkLst>
        </pc:spChg>
        <pc:spChg chg="add mod">
          <ac:chgData name="Jason Wiese" userId="4bff8d5b-7de6-4655-b397-69b0afc81113" providerId="ADAL" clId="{5C4D8C97-DC75-471F-B83A-84D1B2D06DE9}" dt="2021-04-14T02:41:27.065" v="312" actId="1038"/>
          <ac:spMkLst>
            <pc:docMk/>
            <pc:sldMk cId="159003198" sldId="2144327569"/>
            <ac:spMk id="31" creationId="{B669AF43-2FA9-46BA-BAC4-98E33F4D336F}"/>
          </ac:spMkLst>
        </pc:spChg>
        <pc:spChg chg="del">
          <ac:chgData name="Jason Wiese" userId="4bff8d5b-7de6-4655-b397-69b0afc81113" providerId="ADAL" clId="{5C4D8C97-DC75-471F-B83A-84D1B2D06DE9}" dt="2021-04-14T02:35:54.901" v="39" actId="478"/>
          <ac:spMkLst>
            <pc:docMk/>
            <pc:sldMk cId="159003198" sldId="2144327569"/>
            <ac:spMk id="35" creationId="{27519468-928E-48CC-A0C1-107E0BE489C8}"/>
          </ac:spMkLst>
        </pc:spChg>
        <pc:picChg chg="del">
          <ac:chgData name="Jason Wiese" userId="4bff8d5b-7de6-4655-b397-69b0afc81113" providerId="ADAL" clId="{5C4D8C97-DC75-471F-B83A-84D1B2D06DE9}" dt="2021-04-14T02:35:54.901" v="39" actId="478"/>
          <ac:picMkLst>
            <pc:docMk/>
            <pc:sldMk cId="159003198" sldId="2144327569"/>
            <ac:picMk id="7" creationId="{AEB59889-A842-46C7-AB0F-0057E08E0DD8}"/>
          </ac:picMkLst>
        </pc:picChg>
        <pc:picChg chg="del">
          <ac:chgData name="Jason Wiese" userId="4bff8d5b-7de6-4655-b397-69b0afc81113" providerId="ADAL" clId="{5C4D8C97-DC75-471F-B83A-84D1B2D06DE9}" dt="2021-04-14T02:35:54.901" v="39" actId="478"/>
          <ac:picMkLst>
            <pc:docMk/>
            <pc:sldMk cId="159003198" sldId="2144327569"/>
            <ac:picMk id="19" creationId="{93D8CC36-5AD7-4F72-B3C9-D91344AABFFC}"/>
          </ac:picMkLst>
        </pc:picChg>
        <pc:picChg chg="del">
          <ac:chgData name="Jason Wiese" userId="4bff8d5b-7de6-4655-b397-69b0afc81113" providerId="ADAL" clId="{5C4D8C97-DC75-471F-B83A-84D1B2D06DE9}" dt="2021-04-14T02:35:54.901" v="39" actId="478"/>
          <ac:picMkLst>
            <pc:docMk/>
            <pc:sldMk cId="159003198" sldId="2144327569"/>
            <ac:picMk id="21" creationId="{427C45B6-36AF-424F-9709-46AF8D871445}"/>
          </ac:picMkLst>
        </pc:picChg>
        <pc:picChg chg="add mod">
          <ac:chgData name="Jason Wiese" userId="4bff8d5b-7de6-4655-b397-69b0afc81113" providerId="ADAL" clId="{5C4D8C97-DC75-471F-B83A-84D1B2D06DE9}" dt="2021-04-14T02:41:27.065" v="312" actId="1038"/>
          <ac:picMkLst>
            <pc:docMk/>
            <pc:sldMk cId="159003198" sldId="2144327569"/>
            <ac:picMk id="24" creationId="{2BF955F9-4721-4EBD-9A12-D9AC87596EE2}"/>
          </ac:picMkLst>
        </pc:picChg>
        <pc:picChg chg="add mod">
          <ac:chgData name="Jason Wiese" userId="4bff8d5b-7de6-4655-b397-69b0afc81113" providerId="ADAL" clId="{5C4D8C97-DC75-471F-B83A-84D1B2D06DE9}" dt="2021-04-14T02:41:27.065" v="312" actId="1038"/>
          <ac:picMkLst>
            <pc:docMk/>
            <pc:sldMk cId="159003198" sldId="2144327569"/>
            <ac:picMk id="30" creationId="{05A0511F-9AC8-40AC-911B-4E472280FFD5}"/>
          </ac:picMkLst>
        </pc:picChg>
        <pc:picChg chg="add mod">
          <ac:chgData name="Jason Wiese" userId="4bff8d5b-7de6-4655-b397-69b0afc81113" providerId="ADAL" clId="{5C4D8C97-DC75-471F-B83A-84D1B2D06DE9}" dt="2021-04-14T02:41:27.065" v="312" actId="1038"/>
          <ac:picMkLst>
            <pc:docMk/>
            <pc:sldMk cId="159003198" sldId="2144327569"/>
            <ac:picMk id="32" creationId="{DA146EDD-26F1-4E0B-B32A-10D693C98E80}"/>
          </ac:picMkLst>
        </pc:picChg>
        <pc:picChg chg="del">
          <ac:chgData name="Jason Wiese" userId="4bff8d5b-7de6-4655-b397-69b0afc81113" providerId="ADAL" clId="{5C4D8C97-DC75-471F-B83A-84D1B2D06DE9}" dt="2021-04-14T02:35:54.901" v="39" actId="478"/>
          <ac:picMkLst>
            <pc:docMk/>
            <pc:sldMk cId="159003198" sldId="2144327569"/>
            <ac:picMk id="36" creationId="{0D270582-4DAB-49EA-A6A4-6FF396C0501B}"/>
          </ac:picMkLst>
        </pc:picChg>
      </pc:sldChg>
    </pc:docChg>
  </pc:docChgLst>
  <pc:docChgLst>
    <pc:chgData name="Reed Kiely" userId="768be38e-2fb5-40ce-925d-bd8e9d9e3c31" providerId="ADAL" clId="{D3480B8C-4C0C-4C89-A468-77294607A997}"/>
    <pc:docChg chg="undo custSel modSld">
      <pc:chgData name="Reed Kiely" userId="768be38e-2fb5-40ce-925d-bd8e9d9e3c31" providerId="ADAL" clId="{D3480B8C-4C0C-4C89-A468-77294607A997}" dt="2020-12-08T15:49:39.106" v="180" actId="20577"/>
      <pc:docMkLst>
        <pc:docMk/>
      </pc:docMkLst>
      <pc:sldChg chg="addSp delSp modSp mod">
        <pc:chgData name="Reed Kiely" userId="768be38e-2fb5-40ce-925d-bd8e9d9e3c31" providerId="ADAL" clId="{D3480B8C-4C0C-4C89-A468-77294607A997}" dt="2020-12-08T15:32:05.172" v="6" actId="21"/>
        <pc:sldMkLst>
          <pc:docMk/>
          <pc:sldMk cId="1279901279" sldId="2144327351"/>
        </pc:sldMkLst>
        <pc:spChg chg="add del mod">
          <ac:chgData name="Reed Kiely" userId="768be38e-2fb5-40ce-925d-bd8e9d9e3c31" providerId="ADAL" clId="{D3480B8C-4C0C-4C89-A468-77294607A997}" dt="2020-12-08T15:30:22.560" v="3" actId="21"/>
          <ac:spMkLst>
            <pc:docMk/>
            <pc:sldMk cId="1279901279" sldId="2144327351"/>
            <ac:spMk id="12" creationId="{3F50139D-2CAC-4025-9AE2-C8FAA195E2EC}"/>
          </ac:spMkLst>
        </pc:spChg>
        <pc:spChg chg="add del mod">
          <ac:chgData name="Reed Kiely" userId="768be38e-2fb5-40ce-925d-bd8e9d9e3c31" providerId="ADAL" clId="{D3480B8C-4C0C-4C89-A468-77294607A997}" dt="2020-12-08T15:32:05.172" v="6" actId="21"/>
          <ac:spMkLst>
            <pc:docMk/>
            <pc:sldMk cId="1279901279" sldId="2144327351"/>
            <ac:spMk id="13" creationId="{E478C679-2B19-4A80-A6A9-AE37CE878221}"/>
          </ac:spMkLst>
        </pc:spChg>
      </pc:sldChg>
      <pc:sldChg chg="addSp delSp modSp mod">
        <pc:chgData name="Reed Kiely" userId="768be38e-2fb5-40ce-925d-bd8e9d9e3c31" providerId="ADAL" clId="{D3480B8C-4C0C-4C89-A468-77294607A997}" dt="2020-12-08T15:49:39.106" v="180" actId="20577"/>
        <pc:sldMkLst>
          <pc:docMk/>
          <pc:sldMk cId="3398866906" sldId="2144327363"/>
        </pc:sldMkLst>
        <pc:spChg chg="mod">
          <ac:chgData name="Reed Kiely" userId="768be38e-2fb5-40ce-925d-bd8e9d9e3c31" providerId="ADAL" clId="{D3480B8C-4C0C-4C89-A468-77294607A997}" dt="2020-12-08T15:33:28.162" v="114" actId="1076"/>
          <ac:spMkLst>
            <pc:docMk/>
            <pc:sldMk cId="3398866906" sldId="2144327363"/>
            <ac:spMk id="2" creationId="{644C04C2-5A18-498E-8A8F-E6932D60C2CF}"/>
          </ac:spMkLst>
        </pc:spChg>
        <pc:spChg chg="mod">
          <ac:chgData name="Reed Kiely" userId="768be38e-2fb5-40ce-925d-bd8e9d9e3c31" providerId="ADAL" clId="{D3480B8C-4C0C-4C89-A468-77294607A997}" dt="2020-12-08T15:49:39.106" v="180" actId="20577"/>
          <ac:spMkLst>
            <pc:docMk/>
            <pc:sldMk cId="3398866906" sldId="2144327363"/>
            <ac:spMk id="3" creationId="{78423798-9F58-450E-9DC8-05D529A68B5E}"/>
          </ac:spMkLst>
        </pc:spChg>
        <pc:spChg chg="add del mod">
          <ac:chgData name="Reed Kiely" userId="768be38e-2fb5-40ce-925d-bd8e9d9e3c31" providerId="ADAL" clId="{D3480B8C-4C0C-4C89-A468-77294607A997}" dt="2020-12-08T15:37:07.651" v="175" actId="478"/>
          <ac:spMkLst>
            <pc:docMk/>
            <pc:sldMk cId="3398866906" sldId="2144327363"/>
            <ac:spMk id="24" creationId="{96E0BD9B-83BC-45A5-9274-00A599272475}"/>
          </ac:spMkLst>
        </pc:spChg>
        <pc:spChg chg="add mod">
          <ac:chgData name="Reed Kiely" userId="768be38e-2fb5-40ce-925d-bd8e9d9e3c31" providerId="ADAL" clId="{D3480B8C-4C0C-4C89-A468-77294607A997}" dt="2020-12-08T15:37:24.398" v="177" actId="207"/>
          <ac:spMkLst>
            <pc:docMk/>
            <pc:sldMk cId="3398866906" sldId="2144327363"/>
            <ac:spMk id="26" creationId="{C2FB574B-C3AB-42E4-806A-36DC0FD36636}"/>
          </ac:spMkLst>
        </pc:spChg>
      </pc:sldChg>
    </pc:docChg>
  </pc:docChgLst>
  <pc:docChgLst>
    <pc:chgData name="Jason Wiese" userId="4bff8d5b-7de6-4655-b397-69b0afc81113" providerId="ADAL" clId="{FBC0FCE9-2B55-4F2B-B35F-9AFBDC577F93}"/>
    <pc:docChg chg="custSel modSld">
      <pc:chgData name="Jason Wiese" userId="4bff8d5b-7de6-4655-b397-69b0afc81113" providerId="ADAL" clId="{FBC0FCE9-2B55-4F2B-B35F-9AFBDC577F93}" dt="2021-04-13T20:03:33.280" v="83" actId="1076"/>
      <pc:docMkLst>
        <pc:docMk/>
      </pc:docMkLst>
      <pc:sldChg chg="modSp mod">
        <pc:chgData name="Jason Wiese" userId="4bff8d5b-7de6-4655-b397-69b0afc81113" providerId="ADAL" clId="{FBC0FCE9-2B55-4F2B-B35F-9AFBDC577F93}" dt="2021-04-13T20:02:51.660" v="55" actId="20577"/>
        <pc:sldMkLst>
          <pc:docMk/>
          <pc:sldMk cId="1279901279" sldId="2144327351"/>
        </pc:sldMkLst>
        <pc:spChg chg="mod">
          <ac:chgData name="Jason Wiese" userId="4bff8d5b-7de6-4655-b397-69b0afc81113" providerId="ADAL" clId="{FBC0FCE9-2B55-4F2B-B35F-9AFBDC577F93}" dt="2021-04-13T20:01:19.895" v="25" actId="1036"/>
          <ac:spMkLst>
            <pc:docMk/>
            <pc:sldMk cId="1279901279" sldId="2144327351"/>
            <ac:spMk id="2" creationId="{644C04C2-5A18-498E-8A8F-E6932D60C2CF}"/>
          </ac:spMkLst>
        </pc:spChg>
        <pc:spChg chg="mod ord">
          <ac:chgData name="Jason Wiese" userId="4bff8d5b-7de6-4655-b397-69b0afc81113" providerId="ADAL" clId="{FBC0FCE9-2B55-4F2B-B35F-9AFBDC577F93}" dt="2021-04-13T20:02:51.660" v="55" actId="20577"/>
          <ac:spMkLst>
            <pc:docMk/>
            <pc:sldMk cId="1279901279" sldId="2144327351"/>
            <ac:spMk id="22" creationId="{E18D7F1A-1922-42C8-A843-C9683D1AFC95}"/>
          </ac:spMkLst>
        </pc:spChg>
        <pc:graphicFrameChg chg="mod">
          <ac:chgData name="Jason Wiese" userId="4bff8d5b-7de6-4655-b397-69b0afc81113" providerId="ADAL" clId="{FBC0FCE9-2B55-4F2B-B35F-9AFBDC577F93}" dt="2021-04-13T20:01:43.002" v="27"/>
          <ac:graphicFrameMkLst>
            <pc:docMk/>
            <pc:sldMk cId="1279901279" sldId="2144327351"/>
            <ac:graphicFrameMk id="37" creationId="{3ED3AC28-24CE-4104-8694-D0F5243E201F}"/>
          </ac:graphicFrameMkLst>
        </pc:graphicFrameChg>
      </pc:sldChg>
      <pc:sldChg chg="addSp delSp modSp mod">
        <pc:chgData name="Jason Wiese" userId="4bff8d5b-7de6-4655-b397-69b0afc81113" providerId="ADAL" clId="{FBC0FCE9-2B55-4F2B-B35F-9AFBDC577F93}" dt="2021-04-13T20:03:33.280" v="83" actId="1076"/>
        <pc:sldMkLst>
          <pc:docMk/>
          <pc:sldMk cId="1274817872" sldId="2144327357"/>
        </pc:sldMkLst>
        <pc:spChg chg="mod">
          <ac:chgData name="Jason Wiese" userId="4bff8d5b-7de6-4655-b397-69b0afc81113" providerId="ADAL" clId="{FBC0FCE9-2B55-4F2B-B35F-9AFBDC577F93}" dt="2021-04-13T20:03:33.280" v="83" actId="1076"/>
          <ac:spMkLst>
            <pc:docMk/>
            <pc:sldMk cId="1274817872" sldId="2144327357"/>
            <ac:spMk id="3" creationId="{26DBD159-1D49-4D34-B9A3-D0135D84B4BA}"/>
          </ac:spMkLst>
        </pc:spChg>
        <pc:spChg chg="add mod">
          <ac:chgData name="Jason Wiese" userId="4bff8d5b-7de6-4655-b397-69b0afc81113" providerId="ADAL" clId="{FBC0FCE9-2B55-4F2B-B35F-9AFBDC577F93}" dt="2021-04-13T20:03:09.919" v="58"/>
          <ac:spMkLst>
            <pc:docMk/>
            <pc:sldMk cId="1274817872" sldId="2144327357"/>
            <ac:spMk id="10" creationId="{99DC2922-B8D0-4890-8998-A43F8354E6CF}"/>
          </ac:spMkLst>
        </pc:spChg>
        <pc:spChg chg="del">
          <ac:chgData name="Jason Wiese" userId="4bff8d5b-7de6-4655-b397-69b0afc81113" providerId="ADAL" clId="{FBC0FCE9-2B55-4F2B-B35F-9AFBDC577F93}" dt="2021-04-13T20:03:06.788" v="57" actId="478"/>
          <ac:spMkLst>
            <pc:docMk/>
            <pc:sldMk cId="1274817872" sldId="2144327357"/>
            <ac:spMk id="22" creationId="{E18D7F1A-1922-42C8-A843-C9683D1AFC95}"/>
          </ac:spMkLst>
        </pc:spChg>
        <pc:graphicFrameChg chg="mod">
          <ac:chgData name="Jason Wiese" userId="4bff8d5b-7de6-4655-b397-69b0afc81113" providerId="ADAL" clId="{FBC0FCE9-2B55-4F2B-B35F-9AFBDC577F93}" dt="2021-04-13T20:03:04.900" v="56"/>
          <ac:graphicFrameMkLst>
            <pc:docMk/>
            <pc:sldMk cId="1274817872" sldId="2144327357"/>
            <ac:graphicFrameMk id="37" creationId="{3ED3AC28-24CE-4104-8694-D0F5243E201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2240039753688298"/>
          <c:w val="0.99672588582677168"/>
          <c:h val="0.6869763981661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Adults 18+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Sheet1!$B$1:$K$1</c:f>
              <c:strCache>
                <c:ptCount val="10"/>
                <c:pt idx="0">
                  <c:v>Go to the movies</c:v>
                </c:pt>
                <c:pt idx="1">
                  <c:v>Dining out</c:v>
                </c:pt>
                <c:pt idx="2">
                  <c:v>Entertain friends or relatives at home</c:v>
                </c:pt>
                <c:pt idx="3">
                  <c:v>Go to the beach</c:v>
                </c:pt>
                <c:pt idx="4">
                  <c:v>See to live music</c:v>
                </c:pt>
                <c:pt idx="5">
                  <c:v>Go to bars / nightclubs</c:v>
                </c:pt>
                <c:pt idx="6">
                  <c:v>Attend a state / county fair</c:v>
                </c:pt>
                <c:pt idx="7">
                  <c:v>Go to museums</c:v>
                </c:pt>
                <c:pt idx="8">
                  <c:v>Go to the zoo</c:v>
                </c:pt>
                <c:pt idx="9">
                  <c:v>Go to live theater</c:v>
                </c:pt>
              </c:strCache>
            </c:strRef>
          </c:cat>
          <c:val>
            <c:numRef>
              <c:f>Sheet1!$B$2:$K$2</c:f>
              <c:numCache>
                <c:formatCode>0%</c:formatCode>
                <c:ptCount val="10"/>
                <c:pt idx="0">
                  <c:v>0.62519999999999998</c:v>
                </c:pt>
                <c:pt idx="1">
                  <c:v>0.51960000000000006</c:v>
                </c:pt>
                <c:pt idx="2">
                  <c:v>0.33130000000000004</c:v>
                </c:pt>
                <c:pt idx="3">
                  <c:v>0.30829999999999996</c:v>
                </c:pt>
                <c:pt idx="4">
                  <c:v>0.23480000000000001</c:v>
                </c:pt>
                <c:pt idx="5">
                  <c:v>0.18359999999999999</c:v>
                </c:pt>
                <c:pt idx="6">
                  <c:v>0.14380000000000001</c:v>
                </c:pt>
                <c:pt idx="7">
                  <c:v>0.15029999999999999</c:v>
                </c:pt>
                <c:pt idx="8">
                  <c:v>0.13100000000000001</c:v>
                </c:pt>
                <c:pt idx="9">
                  <c:v>0.1295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25-4BD0-92F9-419734C36C68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'Frequent' Video Streamers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Sheet1!$B$1:$K$1</c:f>
              <c:strCache>
                <c:ptCount val="10"/>
                <c:pt idx="0">
                  <c:v>Go to the movies</c:v>
                </c:pt>
                <c:pt idx="1">
                  <c:v>Dining out</c:v>
                </c:pt>
                <c:pt idx="2">
                  <c:v>Entertain friends or relatives at home</c:v>
                </c:pt>
                <c:pt idx="3">
                  <c:v>Go to the beach</c:v>
                </c:pt>
                <c:pt idx="4">
                  <c:v>See to live music</c:v>
                </c:pt>
                <c:pt idx="5">
                  <c:v>Go to bars / nightclubs</c:v>
                </c:pt>
                <c:pt idx="6">
                  <c:v>Attend a state / county fair</c:v>
                </c:pt>
                <c:pt idx="7">
                  <c:v>Go to museums</c:v>
                </c:pt>
                <c:pt idx="8">
                  <c:v>Go to the zoo</c:v>
                </c:pt>
                <c:pt idx="9">
                  <c:v>Go to live theater</c:v>
                </c:pt>
              </c:strCache>
            </c:strRef>
          </c:cat>
          <c:val>
            <c:numRef>
              <c:f>Sheet1!$B$3:$K$3</c:f>
              <c:numCache>
                <c:formatCode>0%</c:formatCode>
                <c:ptCount val="10"/>
                <c:pt idx="0">
                  <c:v>0.67</c:v>
                </c:pt>
                <c:pt idx="1">
                  <c:v>0.5353</c:v>
                </c:pt>
                <c:pt idx="2">
                  <c:v>0.34029999999999999</c:v>
                </c:pt>
                <c:pt idx="3">
                  <c:v>0.32770000000000005</c:v>
                </c:pt>
                <c:pt idx="4">
                  <c:v>0.23</c:v>
                </c:pt>
                <c:pt idx="5">
                  <c:v>0.21359999999999998</c:v>
                </c:pt>
                <c:pt idx="6">
                  <c:v>0.17069999999999999</c:v>
                </c:pt>
                <c:pt idx="7">
                  <c:v>0.14699999999999999</c:v>
                </c:pt>
                <c:pt idx="8">
                  <c:v>0.14429999999999998</c:v>
                </c:pt>
                <c:pt idx="9">
                  <c:v>0.12139999999999999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25-4BD0-92F9-419734C36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35"/>
        <c:axId val="665214432"/>
        <c:axId val="665215088"/>
      </c:barChart>
      <c:catAx>
        <c:axId val="66521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665215088"/>
        <c:crosses val="autoZero"/>
        <c:auto val="1"/>
        <c:lblAlgn val="ctr"/>
        <c:lblOffset val="100"/>
        <c:noMultiLvlLbl val="0"/>
      </c:catAx>
      <c:valAx>
        <c:axId val="66521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21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086474737532806"/>
          <c:y val="0.10051140664166712"/>
          <c:w val="0.33618708989501311"/>
          <c:h val="7.0153652226216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2240039753688298"/>
          <c:w val="0.99672588582677168"/>
          <c:h val="0.6869763981661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Affluent Adults 18+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Sheet1!$B$1:$K$1</c:f>
              <c:strCache>
                <c:ptCount val="10"/>
                <c:pt idx="0">
                  <c:v>Go to the movies</c:v>
                </c:pt>
                <c:pt idx="1">
                  <c:v>Dining out</c:v>
                </c:pt>
                <c:pt idx="2">
                  <c:v>Entertain friends or relatives at home</c:v>
                </c:pt>
                <c:pt idx="3">
                  <c:v>Go to the beach</c:v>
                </c:pt>
                <c:pt idx="4">
                  <c:v>See live music</c:v>
                </c:pt>
                <c:pt idx="5">
                  <c:v>Go to bars / nightclubs</c:v>
                </c:pt>
                <c:pt idx="6">
                  <c:v>Go to museums</c:v>
                </c:pt>
                <c:pt idx="7">
                  <c:v>Go to live theater</c:v>
                </c:pt>
                <c:pt idx="8">
                  <c:v>Go to the zoo</c:v>
                </c:pt>
                <c:pt idx="9">
                  <c:v>Go to art galleries / shows</c:v>
                </c:pt>
              </c:strCache>
            </c:strRef>
          </c:cat>
          <c:val>
            <c:numRef>
              <c:f>Sheet1!$B$2:$K$2</c:f>
              <c:numCache>
                <c:formatCode>0%</c:formatCode>
                <c:ptCount val="10"/>
                <c:pt idx="0">
                  <c:v>0.72260000000000002</c:v>
                </c:pt>
                <c:pt idx="1">
                  <c:v>0.63149999999999995</c:v>
                </c:pt>
                <c:pt idx="2">
                  <c:v>0.42210000000000003</c:v>
                </c:pt>
                <c:pt idx="3">
                  <c:v>0.41220000000000001</c:v>
                </c:pt>
                <c:pt idx="4">
                  <c:v>0.32150000000000001</c:v>
                </c:pt>
                <c:pt idx="5">
                  <c:v>0.23960000000000001</c:v>
                </c:pt>
                <c:pt idx="6">
                  <c:v>0.21809999999999999</c:v>
                </c:pt>
                <c:pt idx="7">
                  <c:v>0.18</c:v>
                </c:pt>
                <c:pt idx="8">
                  <c:v>0.17180000000000001</c:v>
                </c:pt>
                <c:pt idx="9">
                  <c:v>9.8100000000000007E-2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25-4BD0-92F9-419734C36C68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Affluent 'Frequent' Streamers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Sheet1!$B$1:$K$1</c:f>
              <c:strCache>
                <c:ptCount val="10"/>
                <c:pt idx="0">
                  <c:v>Go to the movies</c:v>
                </c:pt>
                <c:pt idx="1">
                  <c:v>Dining out</c:v>
                </c:pt>
                <c:pt idx="2">
                  <c:v>Entertain friends or relatives at home</c:v>
                </c:pt>
                <c:pt idx="3">
                  <c:v>Go to the beach</c:v>
                </c:pt>
                <c:pt idx="4">
                  <c:v>See live music</c:v>
                </c:pt>
                <c:pt idx="5">
                  <c:v>Go to bars / nightclubs</c:v>
                </c:pt>
                <c:pt idx="6">
                  <c:v>Go to museums</c:v>
                </c:pt>
                <c:pt idx="7">
                  <c:v>Go to live theater</c:v>
                </c:pt>
                <c:pt idx="8">
                  <c:v>Go to the zoo</c:v>
                </c:pt>
                <c:pt idx="9">
                  <c:v>Go to art galleries / shows</c:v>
                </c:pt>
              </c:strCache>
            </c:strRef>
          </c:cat>
          <c:val>
            <c:numRef>
              <c:f>Sheet1!$B$3:$K$3</c:f>
              <c:numCache>
                <c:formatCode>0%</c:formatCode>
                <c:ptCount val="10"/>
                <c:pt idx="0">
                  <c:v>0.77859999999999996</c:v>
                </c:pt>
                <c:pt idx="1">
                  <c:v>0.62850000000000006</c:v>
                </c:pt>
                <c:pt idx="2">
                  <c:v>0.41460000000000002</c:v>
                </c:pt>
                <c:pt idx="3">
                  <c:v>0.39990000000000003</c:v>
                </c:pt>
                <c:pt idx="4">
                  <c:v>0.33750000000000002</c:v>
                </c:pt>
                <c:pt idx="5">
                  <c:v>0.25879999999999997</c:v>
                </c:pt>
                <c:pt idx="6">
                  <c:v>0.21760000000000002</c:v>
                </c:pt>
                <c:pt idx="7">
                  <c:v>0.19</c:v>
                </c:pt>
                <c:pt idx="8">
                  <c:v>0.1822</c:v>
                </c:pt>
                <c:pt idx="9">
                  <c:v>0.1057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25-4BD0-92F9-419734C36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35"/>
        <c:axId val="665214432"/>
        <c:axId val="665215088"/>
      </c:barChart>
      <c:catAx>
        <c:axId val="66521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665215088"/>
        <c:crosses val="autoZero"/>
        <c:auto val="1"/>
        <c:lblAlgn val="ctr"/>
        <c:lblOffset val="100"/>
        <c:noMultiLvlLbl val="0"/>
      </c:catAx>
      <c:valAx>
        <c:axId val="66521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21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250016404199475"/>
          <c:y val="7.0053404629040722E-2"/>
          <c:w val="0.4149996719160105"/>
          <c:h val="7.0153652226216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BC769033-CC82-0C4F-9180-62F036320BD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F3615BE2-BB6E-D846-B0CB-BE207E4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32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85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85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4758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85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85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4557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85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85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6185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0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5BE2-BB6E-D846-B0CB-BE207E4BB8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85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85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5710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85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85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7588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85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85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4180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85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85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64047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85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85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5990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85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85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7813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85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85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745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7" y="460185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9"/>
              </a:lnSpc>
              <a:defRPr sz="2599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41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6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9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8319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7" y="460185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9"/>
              </a:lnSpc>
              <a:defRPr sz="2599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41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6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9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6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228554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434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705332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3952" y="5002207"/>
            <a:ext cx="7247473" cy="15171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3799"/>
              </a:lnSpc>
              <a:defRPr sz="3599" b="1" cap="none" spc="-100"/>
            </a:lvl1pPr>
          </a:lstStyle>
          <a:p>
            <a:r>
              <a:rPr lang="en-US"/>
              <a:t>Insert Copy Here </a:t>
            </a:r>
            <a:br>
              <a:rPr lang="en-US"/>
            </a:br>
            <a:r>
              <a:rPr lang="en-US"/>
              <a:t>For The Break Slide</a:t>
            </a:r>
          </a:p>
        </p:txBody>
      </p:sp>
    </p:spTree>
    <p:extLst>
      <p:ext uri="{BB962C8B-B14F-4D97-AF65-F5344CB8AC3E}">
        <p14:creationId xmlns:p14="http://schemas.microsoft.com/office/powerpoint/2010/main" val="3872467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1115" y="2788257"/>
            <a:ext cx="6874356" cy="1286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499"/>
              </a:lnSpc>
              <a:spcBef>
                <a:spcPts val="0"/>
              </a:spcBef>
              <a:buFontTx/>
              <a:buNone/>
              <a:defRPr sz="5499" b="1" cap="none"/>
            </a:lvl1pPr>
            <a:lvl2pPr marL="457109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2pPr>
            <a:lvl3pPr marL="914217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3pPr>
            <a:lvl4pPr marL="1371326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4pPr>
            <a:lvl5pPr marL="1828434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80770" y="3960348"/>
            <a:ext cx="8282253" cy="158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3199" b="1" cap="none" baseline="0">
                <a:solidFill>
                  <a:srgbClr val="508ABA"/>
                </a:solidFill>
              </a:defRPr>
            </a:lvl1pPr>
            <a:lvl2pPr marL="457109" indent="0">
              <a:buFontTx/>
              <a:buNone/>
              <a:defRPr/>
            </a:lvl2pPr>
            <a:lvl3pPr marL="914217" indent="0">
              <a:buFontTx/>
              <a:buNone/>
              <a:defRPr/>
            </a:lvl3pPr>
            <a:lvl4pPr marL="1371326" indent="0">
              <a:buFontTx/>
              <a:buNone/>
              <a:defRPr/>
            </a:lvl4pPr>
            <a:lvl5pPr marL="1828434" indent="0">
              <a:buFontTx/>
              <a:buNone/>
              <a:defRPr/>
            </a:lvl5pPr>
          </a:lstStyle>
          <a:p>
            <a:r>
              <a:rPr lang="en-US" sz="2599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327080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8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7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3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34052" y="63678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2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ctr" defTabSz="457109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1" indent="-342831" algn="l" defTabSz="457109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defTabSz="457109" rtl="0" eaLnBrk="1" latinLnBrk="0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4571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4571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4571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movies-move-millennials#download-insight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7.jpe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super-cinema-goer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6.png"/><Relationship Id="rId10" Type="http://schemas.openxmlformats.org/officeDocument/2006/relationships/hyperlink" Target="https://thevab.com/insight/cinema-video" TargetMode="External"/><Relationship Id="rId4" Type="http://schemas.openxmlformats.org/officeDocument/2006/relationships/hyperlink" Target="https://thevab.com/team-board" TargetMode="External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evab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advertising.roku.com/newslist/the-future-of-movi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83EFE1-3FC3-45A6-9234-033ECFFB3F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2"/>
          <a:stretch/>
        </p:blipFill>
        <p:spPr>
          <a:xfrm>
            <a:off x="440258" y="2078537"/>
            <a:ext cx="3868131" cy="1142458"/>
          </a:xfrm>
          <a:prstGeom prst="rect">
            <a:avLst/>
          </a:prstGeom>
          <a:ln>
            <a:solidFill>
              <a:srgbClr val="3399FF"/>
            </a:solidFill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342083-7916-4F28-AC73-CEF3712E1B1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506"/>
            <a:ext cx="1826273" cy="636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1AC05D-F294-47CF-AF6E-3220938DA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49" y="-3482"/>
            <a:ext cx="1157812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473BB6-5640-46EF-A2C8-C9B52CD11E66}"/>
              </a:ext>
            </a:extLst>
          </p:cNvPr>
          <p:cNvSpPr txBox="1"/>
          <p:nvPr/>
        </p:nvSpPr>
        <p:spPr>
          <a:xfrm>
            <a:off x="345338" y="4018409"/>
            <a:ext cx="7626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Engaging Frequent Video Streamers Through Cinema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81AAEE58-94E1-456A-AE4B-84CFDF82E1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42" y="5704063"/>
            <a:ext cx="2173855" cy="7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49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B013027-84AE-448B-BC29-11A620DA2C44}"/>
              </a:ext>
            </a:extLst>
          </p:cNvPr>
          <p:cNvSpPr/>
          <p:nvPr/>
        </p:nvSpPr>
        <p:spPr>
          <a:xfrm>
            <a:off x="-1868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F351A8-ACB5-4551-8EF0-9488CA3248CD}"/>
              </a:ext>
            </a:extLst>
          </p:cNvPr>
          <p:cNvSpPr/>
          <p:nvPr/>
        </p:nvSpPr>
        <p:spPr>
          <a:xfrm>
            <a:off x="702253" y="4054820"/>
            <a:ext cx="2832510" cy="1702340"/>
          </a:xfrm>
          <a:prstGeom prst="round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Helvetica" panose="020B0403020202020204" pitchFamily="34" charset="0"/>
              </a:rPr>
              <a:t>Pre-pandemic, nearly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Helvetica" panose="020B0403020202020204" pitchFamily="34" charset="0"/>
              </a:rPr>
              <a:t>f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our in ten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affluent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frequent streamers spent 3+ hours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socializing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and doing things with friends each week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D507DF-F2DC-4EFD-90D5-15728ED35DED}"/>
              </a:ext>
            </a:extLst>
          </p:cNvPr>
          <p:cNvSpPr/>
          <p:nvPr/>
        </p:nvSpPr>
        <p:spPr>
          <a:xfrm>
            <a:off x="8669164" y="4054820"/>
            <a:ext cx="2671280" cy="1702340"/>
          </a:xfrm>
          <a:prstGeom prst="round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Affluent frequent streamers are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51% more likely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than the average affluent adult to be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heavy users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social media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78B7B0-DA94-4E90-8F8A-9B25BA50FF77}"/>
              </a:ext>
            </a:extLst>
          </p:cNvPr>
          <p:cNvSpPr/>
          <p:nvPr/>
        </p:nvSpPr>
        <p:spPr>
          <a:xfrm>
            <a:off x="4803633" y="4054820"/>
            <a:ext cx="2768394" cy="1702340"/>
          </a:xfrm>
          <a:prstGeom prst="round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62%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affluent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frequent streamers consider themselves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 be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very sociable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254B455-4439-4A46-BFD7-DEC09224B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757" y="2320056"/>
            <a:ext cx="1476524" cy="147652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1E970B2-31F0-43B2-B51F-29BF19E8F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7781" y="2320056"/>
            <a:ext cx="1476524" cy="1476524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9D355A53-C943-4F42-BAC7-5E41AA569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9865" y="2320056"/>
            <a:ext cx="1476524" cy="14765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4092DF-CD54-4A93-B31C-4A69FF893050}"/>
              </a:ext>
            </a:extLst>
          </p:cNvPr>
          <p:cNvSpPr txBox="1"/>
          <p:nvPr/>
        </p:nvSpPr>
        <p:spPr>
          <a:xfrm>
            <a:off x="494093" y="6195374"/>
            <a:ext cx="11697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MRI-Simmons, GfK MRI Spring 2020,</a:t>
            </a:r>
            <a:r>
              <a:rPr lang="en-US" sz="80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fielded March 2019 - May 2020,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Base: Adults 18+ HHI $100K+, affluent ‘frequent’ video streamer (33% of affluent streamers) – video streaming 10+ hours weekly. Streaming services include: AppleTV+, Amazon Prime Video, Disney+, Hulu or Netflix. Heavy user of social media – Quintile I of media consumption.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9A3FCF-6650-4234-9714-9B3D9054AD1D}"/>
              </a:ext>
            </a:extLst>
          </p:cNvPr>
          <p:cNvSpPr/>
          <p:nvPr/>
        </p:nvSpPr>
        <p:spPr>
          <a:xfrm>
            <a:off x="292963" y="447730"/>
            <a:ext cx="118990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Much like the overall streamer, </a:t>
            </a:r>
            <a:r>
              <a:rPr lang="en-US" sz="2600" b="1">
                <a:solidFill>
                  <a:srgbClr val="ED3C8D"/>
                </a:solidFill>
                <a:latin typeface="Helvetica" pitchFamily="2" charset="0"/>
              </a:rPr>
              <a:t>affluent frequent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video streamers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are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social beings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who enjoy spending time with their close circle of friends</a:t>
            </a:r>
          </a:p>
        </p:txBody>
      </p:sp>
    </p:spTree>
    <p:extLst>
      <p:ext uri="{BB962C8B-B14F-4D97-AF65-F5344CB8AC3E}">
        <p14:creationId xmlns:p14="http://schemas.microsoft.com/office/powerpoint/2010/main" val="416761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3ED3AC28-24CE-4104-8694-D0F5243E2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4236926"/>
              </p:ext>
            </p:extLst>
          </p:nvPr>
        </p:nvGraphicFramePr>
        <p:xfrm>
          <a:off x="7767" y="2073488"/>
          <a:ext cx="12192000" cy="4169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7669DE-45EC-42E9-BCD0-383ED5A27059}"/>
              </a:ext>
            </a:extLst>
          </p:cNvPr>
          <p:cNvSpPr txBox="1"/>
          <p:nvPr/>
        </p:nvSpPr>
        <p:spPr>
          <a:xfrm>
            <a:off x="494093" y="6226059"/>
            <a:ext cx="1175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lang="en-US" sz="80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MRI-Simmons, GfK MRI Spring 2020, fielded March 2019 - May 2020, Base: Adults 18+ </a:t>
            </a:r>
            <a:r>
              <a:rPr lang="en-US" sz="800" u="sng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HHI $100K+</a:t>
            </a:r>
            <a:r>
              <a:rPr lang="en-US" sz="80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affluent ‘frequent’ video streamer (12% of affluent streamers) – video streaming 10+ hours weekly. Streaming services include: AppleTV+, Amazon Prime Video, Disney+, Hulu or Netflix. Leisure activities – participated in last 12 months.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DBD159-1D49-4D34-B9A3-D0135D84B4BA}"/>
              </a:ext>
            </a:extLst>
          </p:cNvPr>
          <p:cNvSpPr/>
          <p:nvPr/>
        </p:nvSpPr>
        <p:spPr>
          <a:xfrm>
            <a:off x="292964" y="230516"/>
            <a:ext cx="1189126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Just as </a:t>
            </a:r>
            <a:r>
              <a:rPr lang="en-US" sz="2600" b="1" dirty="0">
                <a:solidFill>
                  <a:srgbClr val="1B1464"/>
                </a:solidFill>
                <a:latin typeface="Helvetica" pitchFamily="2" charset="0"/>
              </a:rPr>
              <a:t>we saw with overall frequent streamers, </a:t>
            </a:r>
            <a:r>
              <a:rPr lang="en-US" sz="2600" b="1" dirty="0">
                <a:solidFill>
                  <a:srgbClr val="ED3C8D"/>
                </a:solidFill>
                <a:latin typeface="Helvetica" pitchFamily="2" charset="0"/>
              </a:rPr>
              <a:t>going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the </a:t>
            </a:r>
            <a:r>
              <a:rPr lang="en-US" sz="2600" b="1" dirty="0">
                <a:solidFill>
                  <a:srgbClr val="ED3C8D"/>
                </a:solidFill>
                <a:latin typeface="Helvetica" pitchFamily="2" charset="0"/>
              </a:rPr>
              <a:t>movies </a:t>
            </a:r>
            <a:r>
              <a:rPr lang="en-US" sz="2600" b="1" dirty="0">
                <a:solidFill>
                  <a:srgbClr val="1B1464"/>
                </a:solidFill>
                <a:latin typeface="Helvetica" pitchFamily="2" charset="0"/>
              </a:rPr>
              <a:t>was the </a:t>
            </a:r>
            <a:r>
              <a:rPr lang="en-US" sz="2600" b="1" dirty="0">
                <a:solidFill>
                  <a:srgbClr val="ED3C8D"/>
                </a:solidFill>
                <a:latin typeface="Helvetica" pitchFamily="2" charset="0"/>
              </a:rPr>
              <a:t>most popular leisure activity </a:t>
            </a:r>
            <a:r>
              <a:rPr lang="en-US" sz="2600" b="1" dirty="0">
                <a:solidFill>
                  <a:srgbClr val="1B1464"/>
                </a:solidFill>
                <a:latin typeface="Helvetica" pitchFamily="2" charset="0"/>
              </a:rPr>
              <a:t>among affluent frequent video streamers pre-pandemic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DC2922-B8D0-4890-8998-A43F8354E6CF}"/>
              </a:ext>
            </a:extLst>
          </p:cNvPr>
          <p:cNvSpPr/>
          <p:nvPr/>
        </p:nvSpPr>
        <p:spPr>
          <a:xfrm>
            <a:off x="0" y="1704155"/>
            <a:ext cx="12184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uLnTx/>
                <a:uFillTx/>
                <a:latin typeface="Helvetica" panose="020B0403020202020204" pitchFamily="34" charset="0"/>
              </a:rPr>
              <a:t>Leisure Activities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uLnTx/>
                <a:uFillTx/>
                <a:latin typeface="Helvetica" panose="020B0403020202020204" pitchFamily="34" charset="0"/>
              </a:rPr>
              <a:t>(in the last 12 months – pre-pandemic)</a:t>
            </a:r>
            <a:endParaRPr kumimoji="0" lang="en-US" sz="105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uLnTx/>
              <a:uFillTx/>
              <a:latin typeface="Helvetica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1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-1630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4C04C2-5A18-498E-8A8F-E6932D60C2CF}"/>
              </a:ext>
            </a:extLst>
          </p:cNvPr>
          <p:cNvSpPr/>
          <p:nvPr/>
        </p:nvSpPr>
        <p:spPr>
          <a:xfrm>
            <a:off x="292964" y="400731"/>
            <a:ext cx="118410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ED3C8D"/>
                </a:solidFill>
                <a:latin typeface="Helvetica" pitchFamily="2" charset="0"/>
              </a:rPr>
              <a:t>Affluent frequent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video streamers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are much more likely than the average affluent adult and occasional streamer to also be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frequent movie goers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32FC6E-C9A7-4E8C-BBEA-511DE3BC8D79}"/>
              </a:ext>
            </a:extLst>
          </p:cNvPr>
          <p:cNvSpPr/>
          <p:nvPr/>
        </p:nvSpPr>
        <p:spPr>
          <a:xfrm>
            <a:off x="0" y="1743959"/>
            <a:ext cx="12184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Pre-Pandemic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Movie Attendance: Affluent Video Streamers vs. Affluent Adults 18+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B1464"/>
                </a:solidFill>
                <a:latin typeface="Helvetica" panose="020B0403020202020204" pitchFamily="34" charset="0"/>
              </a:rPr>
              <a:t> Affluent 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‘Frequent’ 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/ ‘Occasional’ Video Streamers</a:t>
            </a:r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8F705-1E9D-443C-850F-5B80E08A057A}"/>
              </a:ext>
            </a:extLst>
          </p:cNvPr>
          <p:cNvSpPr txBox="1"/>
          <p:nvPr/>
        </p:nvSpPr>
        <p:spPr>
          <a:xfrm>
            <a:off x="999241" y="4958028"/>
            <a:ext cx="1816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Affluent ‘Occasional’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Streamers: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vs. Affluent A18+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8DA2B6-6CFD-4E40-8ED0-CBAC5B604C1F}"/>
              </a:ext>
            </a:extLst>
          </p:cNvPr>
          <p:cNvSpPr txBox="1"/>
          <p:nvPr/>
        </p:nvSpPr>
        <p:spPr>
          <a:xfrm>
            <a:off x="3302617" y="2554805"/>
            <a:ext cx="2502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2+ Times a Month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0D984D-68EC-48AE-88C3-30C1D633F3F2}"/>
              </a:ext>
            </a:extLst>
          </p:cNvPr>
          <p:cNvSpPr txBox="1"/>
          <p:nvPr/>
        </p:nvSpPr>
        <p:spPr>
          <a:xfrm>
            <a:off x="6479450" y="2554805"/>
            <a:ext cx="2647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At Least Once a Month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FA91C19-BC26-49CE-8A10-CCC2FAB96442}"/>
              </a:ext>
            </a:extLst>
          </p:cNvPr>
          <p:cNvSpPr/>
          <p:nvPr/>
        </p:nvSpPr>
        <p:spPr>
          <a:xfrm>
            <a:off x="3811198" y="2953037"/>
            <a:ext cx="1485621" cy="1485621"/>
          </a:xfrm>
          <a:prstGeom prst="ellipse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+72%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AF06DA1-3FAB-4347-954C-59C3986CC004}"/>
              </a:ext>
            </a:extLst>
          </p:cNvPr>
          <p:cNvSpPr/>
          <p:nvPr/>
        </p:nvSpPr>
        <p:spPr>
          <a:xfrm>
            <a:off x="7060385" y="2953037"/>
            <a:ext cx="1485621" cy="1485621"/>
          </a:xfrm>
          <a:prstGeom prst="ellipse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+40%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EDCC56D-4840-4C74-B18C-FFCD9D2644C4}"/>
              </a:ext>
            </a:extLst>
          </p:cNvPr>
          <p:cNvSpPr/>
          <p:nvPr/>
        </p:nvSpPr>
        <p:spPr>
          <a:xfrm>
            <a:off x="9545870" y="2802419"/>
            <a:ext cx="1859068" cy="1013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25%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affluent frequent video streamers went to the movies at least once a month pre-pandemic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0627CFC-AB31-4ABD-9999-7957180FAB52}"/>
              </a:ext>
            </a:extLst>
          </p:cNvPr>
          <p:cNvSpPr/>
          <p:nvPr/>
        </p:nvSpPr>
        <p:spPr>
          <a:xfrm>
            <a:off x="3984631" y="5014703"/>
            <a:ext cx="1138754" cy="652698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-17%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less likely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8B52B2F-A863-4580-878F-6D19C43109AF}"/>
              </a:ext>
            </a:extLst>
          </p:cNvPr>
          <p:cNvSpPr/>
          <p:nvPr/>
        </p:nvSpPr>
        <p:spPr>
          <a:xfrm>
            <a:off x="7233818" y="5014703"/>
            <a:ext cx="1138754" cy="652698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-2%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02802A5-8D14-4748-8624-CCF65DC6E760}"/>
              </a:ext>
            </a:extLst>
          </p:cNvPr>
          <p:cNvSpPr txBox="1"/>
          <p:nvPr/>
        </p:nvSpPr>
        <p:spPr>
          <a:xfrm>
            <a:off x="1153790" y="3063503"/>
            <a:ext cx="1662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Affluent ‘Frequent’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Streamers: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FF2"/>
                </a:solidFill>
                <a:latin typeface="Helvetica" panose="020B0403020202020204" pitchFamily="34" charset="0"/>
              </a:rPr>
              <a:t>vs. Affluent A18+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9AB0F2-1FF4-4D96-A0AA-2CF52699A549}"/>
              </a:ext>
            </a:extLst>
          </p:cNvPr>
          <p:cNvSpPr/>
          <p:nvPr/>
        </p:nvSpPr>
        <p:spPr>
          <a:xfrm>
            <a:off x="9545042" y="4947133"/>
            <a:ext cx="1886758" cy="984076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18%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affluent occasional video streamers went to the movies at least once a month pre-pandemic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9252E6-912B-4BAC-BE82-4B4DB7FC7C9A}"/>
              </a:ext>
            </a:extLst>
          </p:cNvPr>
          <p:cNvSpPr txBox="1"/>
          <p:nvPr/>
        </p:nvSpPr>
        <p:spPr>
          <a:xfrm>
            <a:off x="292964" y="5906510"/>
            <a:ext cx="6782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How to read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Affluent ‘frequent’ video streamers are 72% more likely than the average affluent adult to go to the movies at least twice a months.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74A69-EC91-417D-8426-70E8C2709456}"/>
              </a:ext>
            </a:extLst>
          </p:cNvPr>
          <p:cNvSpPr txBox="1"/>
          <p:nvPr/>
        </p:nvSpPr>
        <p:spPr>
          <a:xfrm>
            <a:off x="494093" y="6226059"/>
            <a:ext cx="1144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lang="en-US" sz="800" dirty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MRI-Simmons, GfK MRI Spring 2020, fielded March 2019 - May 2020, Base: Adults 18+ </a:t>
            </a:r>
            <a:r>
              <a:rPr lang="en-US" sz="800" u="sng" dirty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HHI $100K+</a:t>
            </a:r>
            <a:r>
              <a:rPr lang="en-US" sz="800" dirty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affluent ‘frequent’ video streamer (12% of affluent streamers) – video streaming 10+ hours weekly, affluent ‘occasional’ video streamer (33% of affluent streamers) – video streaming 5-9 hours weekly. Streaming services include: </a:t>
            </a:r>
            <a:r>
              <a:rPr lang="en-US" sz="800" dirty="0" err="1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AppleTV</a:t>
            </a:r>
            <a:r>
              <a:rPr lang="en-US" sz="800" dirty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+, Amazon Prime Video, Disney+, Hulu or Netflix. ‘Once a week or more’ frequency (174 index) is not reflected separately due to data instability.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8CFC593-192E-4954-881D-5B423A00020E}"/>
              </a:ext>
            </a:extLst>
          </p:cNvPr>
          <p:cNvCxnSpPr>
            <a:cxnSpLocks/>
          </p:cNvCxnSpPr>
          <p:nvPr/>
        </p:nvCxnSpPr>
        <p:spPr>
          <a:xfrm>
            <a:off x="865301" y="4703176"/>
            <a:ext cx="10539636" cy="0"/>
          </a:xfrm>
          <a:prstGeom prst="line">
            <a:avLst/>
          </a:prstGeom>
          <a:ln w="190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88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-1630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4C04C2-5A18-498E-8A8F-E6932D60C2CF}"/>
              </a:ext>
            </a:extLst>
          </p:cNvPr>
          <p:cNvSpPr/>
          <p:nvPr/>
        </p:nvSpPr>
        <p:spPr>
          <a:xfrm>
            <a:off x="214598" y="278704"/>
            <a:ext cx="118410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Due to their excitement around films, affluent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frequent video streamers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are also more likely than both the average adult and occasional streamer to see a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new movie on its opening weekend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32FC6E-C9A7-4E8C-BBEA-511DE3BC8D79}"/>
              </a:ext>
            </a:extLst>
          </p:cNvPr>
          <p:cNvSpPr/>
          <p:nvPr/>
        </p:nvSpPr>
        <p:spPr>
          <a:xfrm>
            <a:off x="0" y="1743959"/>
            <a:ext cx="12184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When Do You Prefer To See A New Movie?: Affluent Video Streamers vs. Affluent Adults 18+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B1464"/>
                </a:solidFill>
                <a:latin typeface="Helvetica" panose="020B0403020202020204" pitchFamily="34" charset="0"/>
              </a:rPr>
              <a:t>Affluent 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‘Frequent’ 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/ 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‘Occasional’ 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Streamers</a:t>
            </a:r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8478BD-FE13-450C-87DA-E818824A728C}"/>
              </a:ext>
            </a:extLst>
          </p:cNvPr>
          <p:cNvSpPr/>
          <p:nvPr/>
        </p:nvSpPr>
        <p:spPr>
          <a:xfrm>
            <a:off x="3824951" y="2953037"/>
            <a:ext cx="1485621" cy="1485621"/>
          </a:xfrm>
          <a:prstGeom prst="ellipse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+22%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8F705-1E9D-443C-850F-5B80E08A057A}"/>
              </a:ext>
            </a:extLst>
          </p:cNvPr>
          <p:cNvSpPr txBox="1"/>
          <p:nvPr/>
        </p:nvSpPr>
        <p:spPr>
          <a:xfrm>
            <a:off x="920066" y="4958027"/>
            <a:ext cx="1895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Affluent ‘Occasional’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Streamers: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B1464"/>
                </a:solidFill>
                <a:latin typeface="Helvetica" panose="020B0403020202020204" pitchFamily="34" charset="0"/>
              </a:rPr>
              <a:t>vs. Affluent A18+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770969-56C7-437C-AEC6-14531268FDAF}"/>
              </a:ext>
            </a:extLst>
          </p:cNvPr>
          <p:cNvSpPr txBox="1"/>
          <p:nvPr/>
        </p:nvSpPr>
        <p:spPr>
          <a:xfrm>
            <a:off x="3316370" y="2553376"/>
            <a:ext cx="2502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Opening Weekend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8DA2B6-6CFD-4E40-8ED0-CBAC5B604C1F}"/>
              </a:ext>
            </a:extLst>
          </p:cNvPr>
          <p:cNvSpPr txBox="1"/>
          <p:nvPr/>
        </p:nvSpPr>
        <p:spPr>
          <a:xfrm>
            <a:off x="6499940" y="2554805"/>
            <a:ext cx="2502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Within First Two Weekends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FA91C19-BC26-49CE-8A10-CCC2FAB96442}"/>
              </a:ext>
            </a:extLst>
          </p:cNvPr>
          <p:cNvSpPr/>
          <p:nvPr/>
        </p:nvSpPr>
        <p:spPr>
          <a:xfrm>
            <a:off x="7008521" y="2953037"/>
            <a:ext cx="1485621" cy="1485621"/>
          </a:xfrm>
          <a:prstGeom prst="ellipse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+11%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EDCC56D-4840-4C74-B18C-FFCD9D2644C4}"/>
              </a:ext>
            </a:extLst>
          </p:cNvPr>
          <p:cNvSpPr/>
          <p:nvPr/>
        </p:nvSpPr>
        <p:spPr>
          <a:xfrm>
            <a:off x="9477663" y="2802418"/>
            <a:ext cx="1806222" cy="11035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38%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affluent frequent video streamers go to see a movie within the first two weekends of release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1784946-EE9C-4D4B-984B-3B1CDEE0E5A0}"/>
              </a:ext>
            </a:extLst>
          </p:cNvPr>
          <p:cNvSpPr/>
          <p:nvPr/>
        </p:nvSpPr>
        <p:spPr>
          <a:xfrm>
            <a:off x="3998384" y="5014703"/>
            <a:ext cx="1138754" cy="652698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+6%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73301A2-0375-49C2-800D-C0375E33C2F1}"/>
              </a:ext>
            </a:extLst>
          </p:cNvPr>
          <p:cNvCxnSpPr>
            <a:cxnSpLocks/>
          </p:cNvCxnSpPr>
          <p:nvPr/>
        </p:nvCxnSpPr>
        <p:spPr>
          <a:xfrm>
            <a:off x="865301" y="4703176"/>
            <a:ext cx="10539636" cy="0"/>
          </a:xfrm>
          <a:prstGeom prst="line">
            <a:avLst/>
          </a:prstGeom>
          <a:ln w="190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0627CFC-AB31-4ABD-9999-7957180FAB52}"/>
              </a:ext>
            </a:extLst>
          </p:cNvPr>
          <p:cNvSpPr/>
          <p:nvPr/>
        </p:nvSpPr>
        <p:spPr>
          <a:xfrm>
            <a:off x="7181954" y="5014703"/>
            <a:ext cx="1138754" cy="652698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+14%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02802A5-8D14-4748-8624-CCF65DC6E760}"/>
              </a:ext>
            </a:extLst>
          </p:cNvPr>
          <p:cNvSpPr txBox="1"/>
          <p:nvPr/>
        </p:nvSpPr>
        <p:spPr>
          <a:xfrm>
            <a:off x="1153789" y="3063503"/>
            <a:ext cx="1662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Affluent ‘Frequent’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Streamers: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FF2"/>
                </a:solidFill>
                <a:latin typeface="Helvetica" panose="020B0403020202020204" pitchFamily="34" charset="0"/>
              </a:rPr>
              <a:t>vs. Affluent A18+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9AB0F2-1FF4-4D96-A0AA-2CF52699A549}"/>
              </a:ext>
            </a:extLst>
          </p:cNvPr>
          <p:cNvSpPr/>
          <p:nvPr/>
        </p:nvSpPr>
        <p:spPr>
          <a:xfrm>
            <a:off x="9487667" y="4947132"/>
            <a:ext cx="1784268" cy="984076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39%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affluent occasional video streamers go to see a movie within the first two weekends of release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9252E6-912B-4BAC-BE82-4B4DB7FC7C9A}"/>
              </a:ext>
            </a:extLst>
          </p:cNvPr>
          <p:cNvSpPr txBox="1"/>
          <p:nvPr/>
        </p:nvSpPr>
        <p:spPr>
          <a:xfrm>
            <a:off x="292964" y="5906510"/>
            <a:ext cx="6888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How to read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Affluent ‘frequent’ video streamers are 22% more likely than the average affluent adult to see a new movie on its opening weekend.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CFDC4B-4945-4516-BC5B-4D801784F50E}"/>
              </a:ext>
            </a:extLst>
          </p:cNvPr>
          <p:cNvSpPr txBox="1"/>
          <p:nvPr/>
        </p:nvSpPr>
        <p:spPr>
          <a:xfrm>
            <a:off x="494093" y="6226059"/>
            <a:ext cx="1137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lang="en-US" sz="800" dirty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MRI-Simmons, GfK MRI Spring 2020, fielded March 2019 - May 2020, Base: Adults 18+ </a:t>
            </a:r>
            <a:r>
              <a:rPr lang="en-US" sz="800" u="sng" dirty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HHI $100K+</a:t>
            </a:r>
            <a:r>
              <a:rPr lang="en-US" sz="800" dirty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affluent ‘frequent’ video streamer (12% of affluent streamers) – video streaming 10+ hours weekly, affluent ‘occasional’ video streamer (33% of affluent streamers) – video streaming 5-9 hours weekly. Streaming services include: </a:t>
            </a:r>
            <a:r>
              <a:rPr lang="en-US" sz="800" dirty="0" err="1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AppleTV</a:t>
            </a:r>
            <a:r>
              <a:rPr lang="en-US" sz="800" dirty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+, Amazon Prime Video, Disney+, Hulu or Netflix.</a:t>
            </a:r>
          </a:p>
        </p:txBody>
      </p:sp>
    </p:spTree>
    <p:extLst>
      <p:ext uri="{BB962C8B-B14F-4D97-AF65-F5344CB8AC3E}">
        <p14:creationId xmlns:p14="http://schemas.microsoft.com/office/powerpoint/2010/main" val="517265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-1630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4C04C2-5A18-498E-8A8F-E6932D60C2CF}"/>
              </a:ext>
            </a:extLst>
          </p:cNvPr>
          <p:cNvSpPr/>
          <p:nvPr/>
        </p:nvSpPr>
        <p:spPr>
          <a:xfrm>
            <a:off x="153423" y="278704"/>
            <a:ext cx="1203080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As cinephiles, affluent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frequent video streamers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are also more likely to experience movies in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premium, more </a:t>
            </a:r>
            <a:r>
              <a:rPr lang="en-US" sz="2600" b="1">
                <a:solidFill>
                  <a:srgbClr val="ED3C8D"/>
                </a:solidFill>
                <a:latin typeface="Helvetica" pitchFamily="2" charset="0"/>
              </a:rPr>
              <a:t>expensive, non-traditional formats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at theaters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32FC6E-C9A7-4E8C-BBEA-511DE3BC8D79}"/>
              </a:ext>
            </a:extLst>
          </p:cNvPr>
          <p:cNvSpPr/>
          <p:nvPr/>
        </p:nvSpPr>
        <p:spPr>
          <a:xfrm>
            <a:off x="0" y="1743959"/>
            <a:ext cx="12184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Non-Traditional Movie Formats: Affluent Video Streamers vs. Affluent Adults 18+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1B1464"/>
                </a:solidFill>
                <a:latin typeface="Helvetica" panose="020B0403020202020204" pitchFamily="34" charset="0"/>
              </a:rPr>
              <a:t>Affluent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‘Frequent’ 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/ 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‘Occasional’ 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Streamers</a:t>
            </a:r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8478BD-FE13-450C-87DA-E818824A728C}"/>
              </a:ext>
            </a:extLst>
          </p:cNvPr>
          <p:cNvSpPr/>
          <p:nvPr/>
        </p:nvSpPr>
        <p:spPr>
          <a:xfrm>
            <a:off x="3824951" y="2953037"/>
            <a:ext cx="1485621" cy="1485621"/>
          </a:xfrm>
          <a:prstGeom prst="ellipse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+39%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8F705-1E9D-443C-850F-5B80E08A057A}"/>
              </a:ext>
            </a:extLst>
          </p:cNvPr>
          <p:cNvSpPr txBox="1"/>
          <p:nvPr/>
        </p:nvSpPr>
        <p:spPr>
          <a:xfrm>
            <a:off x="989814" y="4958027"/>
            <a:ext cx="182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Affluent ‘Occasional’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Streamers: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B1464"/>
                </a:solidFill>
                <a:latin typeface="Helvetica" panose="020B0403020202020204" pitchFamily="34" charset="0"/>
              </a:rPr>
              <a:t>vs. Affluent A18+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770969-56C7-437C-AEC6-14531268FDAF}"/>
              </a:ext>
            </a:extLst>
          </p:cNvPr>
          <p:cNvSpPr txBox="1"/>
          <p:nvPr/>
        </p:nvSpPr>
        <p:spPr>
          <a:xfrm>
            <a:off x="3148238" y="2553376"/>
            <a:ext cx="2824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Watched a 3D Movie in a Theater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8DA2B6-6CFD-4E40-8ED0-CBAC5B604C1F}"/>
              </a:ext>
            </a:extLst>
          </p:cNvPr>
          <p:cNvSpPr txBox="1"/>
          <p:nvPr/>
        </p:nvSpPr>
        <p:spPr>
          <a:xfrm>
            <a:off x="6499940" y="2554805"/>
            <a:ext cx="2502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Watched in an IMAX Theater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FA91C19-BC26-49CE-8A10-CCC2FAB96442}"/>
              </a:ext>
            </a:extLst>
          </p:cNvPr>
          <p:cNvSpPr/>
          <p:nvPr/>
        </p:nvSpPr>
        <p:spPr>
          <a:xfrm>
            <a:off x="7008521" y="2953037"/>
            <a:ext cx="1485621" cy="1485621"/>
          </a:xfrm>
          <a:prstGeom prst="ellipse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+11%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EDCC56D-4840-4C74-B18C-FFCD9D2644C4}"/>
              </a:ext>
            </a:extLst>
          </p:cNvPr>
          <p:cNvSpPr/>
          <p:nvPr/>
        </p:nvSpPr>
        <p:spPr>
          <a:xfrm>
            <a:off x="9477663" y="2802418"/>
            <a:ext cx="1940861" cy="11035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19%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frequent video streamers watched a 3D or an IMAX movie ‘in the last 12 months’ pre-pandemic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1784946-EE9C-4D4B-984B-3B1CDEE0E5A0}"/>
              </a:ext>
            </a:extLst>
          </p:cNvPr>
          <p:cNvSpPr/>
          <p:nvPr/>
        </p:nvSpPr>
        <p:spPr>
          <a:xfrm>
            <a:off x="3998384" y="5014703"/>
            <a:ext cx="1138754" cy="652698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+31%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73301A2-0375-49C2-800D-C0375E33C2F1}"/>
              </a:ext>
            </a:extLst>
          </p:cNvPr>
          <p:cNvCxnSpPr>
            <a:cxnSpLocks/>
          </p:cNvCxnSpPr>
          <p:nvPr/>
        </p:nvCxnSpPr>
        <p:spPr>
          <a:xfrm>
            <a:off x="865301" y="4703176"/>
            <a:ext cx="10539636" cy="0"/>
          </a:xfrm>
          <a:prstGeom prst="line">
            <a:avLst/>
          </a:prstGeom>
          <a:ln w="190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0627CFC-AB31-4ABD-9999-7957180FAB52}"/>
              </a:ext>
            </a:extLst>
          </p:cNvPr>
          <p:cNvSpPr/>
          <p:nvPr/>
        </p:nvSpPr>
        <p:spPr>
          <a:xfrm>
            <a:off x="7181954" y="5014703"/>
            <a:ext cx="1138754" cy="652698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+17%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02802A5-8D14-4748-8624-CCF65DC6E760}"/>
              </a:ext>
            </a:extLst>
          </p:cNvPr>
          <p:cNvSpPr txBox="1"/>
          <p:nvPr/>
        </p:nvSpPr>
        <p:spPr>
          <a:xfrm>
            <a:off x="1153789" y="3063503"/>
            <a:ext cx="1662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Affluent ‘Frequent’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Streamers: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FF2"/>
                </a:solidFill>
                <a:latin typeface="Helvetica" panose="020B0403020202020204" pitchFamily="34" charset="0"/>
              </a:rPr>
              <a:t>vs. Affluent A18+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9AB0F2-1FF4-4D96-A0AA-2CF52699A549}"/>
              </a:ext>
            </a:extLst>
          </p:cNvPr>
          <p:cNvSpPr/>
          <p:nvPr/>
        </p:nvSpPr>
        <p:spPr>
          <a:xfrm>
            <a:off x="9487667" y="4947132"/>
            <a:ext cx="1917270" cy="984073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20%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occasional video streamers watched a 3D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or an IMAX movie ‘in the last 12 months’ pre-pandemic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9252E6-912B-4BAC-BE82-4B4DB7FC7C9A}"/>
              </a:ext>
            </a:extLst>
          </p:cNvPr>
          <p:cNvSpPr txBox="1"/>
          <p:nvPr/>
        </p:nvSpPr>
        <p:spPr>
          <a:xfrm>
            <a:off x="292964" y="5906510"/>
            <a:ext cx="7777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How to read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Affluent ‘frequent’ video streamers are 35% more likely than the average affluent adult to have seen a 3D movie in the </a:t>
            </a:r>
            <a:r>
              <a:rPr lang="en-US" sz="800" i="1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theaters within the last 12 months.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9F3F5-EB23-46FD-9FEA-4D32824A8EDA}"/>
              </a:ext>
            </a:extLst>
          </p:cNvPr>
          <p:cNvSpPr txBox="1"/>
          <p:nvPr/>
        </p:nvSpPr>
        <p:spPr>
          <a:xfrm>
            <a:off x="494093" y="6226059"/>
            <a:ext cx="11421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lang="en-US" sz="800" dirty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MRI-Simmons, GfK MRI Spring 2020, fielded March 2019 - May 2020, Base: Adults 18+ </a:t>
            </a:r>
            <a:r>
              <a:rPr lang="en-US" sz="800" u="sng" dirty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HHI $100K+</a:t>
            </a:r>
            <a:r>
              <a:rPr lang="en-US" sz="800" dirty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affluent ‘frequent’ video streamer (12% of affluent streamers) – video streaming 10+ hours weekly, affluent ‘occasional’ video streamer (33% of affluent streamers) – video streaming 5-9 hours weekly. Streaming services include: </a:t>
            </a:r>
            <a:r>
              <a:rPr lang="en-US" sz="800" dirty="0" err="1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AppleTV</a:t>
            </a:r>
            <a:r>
              <a:rPr lang="en-US" sz="800" dirty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+, Amazon Prime Video, Disney+, Hulu or Netflix.</a:t>
            </a:r>
          </a:p>
        </p:txBody>
      </p:sp>
    </p:spTree>
    <p:extLst>
      <p:ext uri="{BB962C8B-B14F-4D97-AF65-F5344CB8AC3E}">
        <p14:creationId xmlns:p14="http://schemas.microsoft.com/office/powerpoint/2010/main" val="1672256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0" y="-567"/>
            <a:ext cx="4500563" cy="6866633"/>
          </a:xfrm>
          <a:prstGeom prst="rect">
            <a:avLst/>
          </a:prstGeom>
          <a:solidFill>
            <a:srgbClr val="00C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4EC7FF-5E5C-4E17-AA89-B6B22E6D56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997" y="0"/>
            <a:ext cx="3178003" cy="18506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217264" y="1311722"/>
            <a:ext cx="4084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srgbClr val="1F1A62"/>
                </a:solidFill>
                <a:latin typeface="Helvetica" pitchFamily="2" charset="0"/>
              </a:rPr>
              <a:t>As vaccinations spread across the population and local restrictions are further loosened, marketers can expect the long-awaited </a:t>
            </a:r>
            <a:r>
              <a:rPr lang="en-US" sz="2400" b="1" dirty="0">
                <a:solidFill>
                  <a:srgbClr val="ED3C8D"/>
                </a:solidFill>
                <a:latin typeface="Helvetica" pitchFamily="2" charset="0"/>
              </a:rPr>
              <a:t>releases of blockbuster movies </a:t>
            </a:r>
            <a:r>
              <a:rPr lang="en-US" sz="2400" dirty="0">
                <a:solidFill>
                  <a:srgbClr val="1F1A62"/>
                </a:solidFill>
                <a:latin typeface="Helvetica" pitchFamily="2" charset="0"/>
              </a:rPr>
              <a:t>in theaters soon, and with that, the return </a:t>
            </a:r>
          </a:p>
          <a:p>
            <a:pPr lvl="0">
              <a:defRPr/>
            </a:pPr>
            <a:r>
              <a:rPr lang="en-US" sz="2400" dirty="0">
                <a:solidFill>
                  <a:srgbClr val="1F1A62"/>
                </a:solidFill>
                <a:latin typeface="Helvetica" pitchFamily="2" charset="0"/>
              </a:rPr>
              <a:t>of engaged audiences, particularly video streamers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76389" y="6317237"/>
            <a:ext cx="74862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Box Office Mojo as of 4/18/21, release dates are subject to change.</a:t>
            </a:r>
          </a:p>
        </p:txBody>
      </p:sp>
      <p:pic>
        <p:nvPicPr>
          <p:cNvPr id="1032" name="Picture 8" descr="First Trailer for Disney's New 'Cruella' Movie Starring Emma Stone |  FirstShowing.net">
            <a:extLst>
              <a:ext uri="{FF2B5EF4-FFF2-40B4-BE49-F238E27FC236}">
                <a16:creationId xmlns:a16="http://schemas.microsoft.com/office/drawing/2014/main" id="{154C5AE7-9F25-45FB-B15D-D4CFB9C91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57" y="1826881"/>
            <a:ext cx="1461976" cy="200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74F4A-012A-4304-A4A1-D02775FD7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2881" y="1826881"/>
            <a:ext cx="1484820" cy="2005991"/>
          </a:xfrm>
          <a:prstGeom prst="rect">
            <a:avLst/>
          </a:prstGeom>
        </p:spPr>
      </p:pic>
      <p:pic>
        <p:nvPicPr>
          <p:cNvPr id="1036" name="Picture 12" descr="Peter Rabbit 2 Advance A (2020) Advance Original Movie">
            <a:extLst>
              <a:ext uri="{FF2B5EF4-FFF2-40B4-BE49-F238E27FC236}">
                <a16:creationId xmlns:a16="http://schemas.microsoft.com/office/drawing/2014/main" id="{DF9B504B-C097-40DF-9308-08E6CB00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966" y="1826881"/>
            <a:ext cx="1418859" cy="200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F071A9-8A54-46C6-B67F-D5943C164DFF}"/>
              </a:ext>
            </a:extLst>
          </p:cNvPr>
          <p:cNvSpPr/>
          <p:nvPr/>
        </p:nvSpPr>
        <p:spPr>
          <a:xfrm>
            <a:off x="4936157" y="1505961"/>
            <a:ext cx="1202776" cy="235339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B1464"/>
                </a:solidFill>
                <a:latin typeface="Helvetica" panose="020B0403020202020204" pitchFamily="34" charset="0"/>
              </a:rPr>
              <a:t>May 28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CD46A04-0FEE-4FC8-9ED5-0C5BF3CB60F4}"/>
              </a:ext>
            </a:extLst>
          </p:cNvPr>
          <p:cNvSpPr/>
          <p:nvPr/>
        </p:nvSpPr>
        <p:spPr>
          <a:xfrm>
            <a:off x="6783903" y="1505961"/>
            <a:ext cx="1202776" cy="235339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B1464"/>
                </a:solidFill>
                <a:latin typeface="Helvetica" panose="020B0403020202020204" pitchFamily="34" charset="0"/>
              </a:rPr>
              <a:t>May 28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046AD07-DAB8-4F9C-93F3-E854B0CADF54}"/>
              </a:ext>
            </a:extLst>
          </p:cNvPr>
          <p:cNvSpPr/>
          <p:nvPr/>
        </p:nvSpPr>
        <p:spPr>
          <a:xfrm>
            <a:off x="10428007" y="1505961"/>
            <a:ext cx="1202776" cy="235339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B1464"/>
                </a:solidFill>
                <a:latin typeface="Helvetica" panose="020B0403020202020204" pitchFamily="34" charset="0"/>
              </a:rPr>
              <a:t>June 18</a:t>
            </a:r>
          </a:p>
        </p:txBody>
      </p:sp>
      <p:pic>
        <p:nvPicPr>
          <p:cNvPr id="1038" name="Picture 14" descr="Amazon.com: Fast and Furious 9 Movie Poster 24 x 36 Inches Full Sized Print  Unframed Ready for Display: Posters &amp; Prints">
            <a:extLst>
              <a:ext uri="{FF2B5EF4-FFF2-40B4-BE49-F238E27FC236}">
                <a16:creationId xmlns:a16="http://schemas.microsoft.com/office/drawing/2014/main" id="{5C5AA9B3-2EBC-4602-8E07-597908B8A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05" y="4270215"/>
            <a:ext cx="1500080" cy="200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e Forever Purge (2021) - IMDb">
            <a:extLst>
              <a:ext uri="{FF2B5EF4-FFF2-40B4-BE49-F238E27FC236}">
                <a16:creationId xmlns:a16="http://schemas.microsoft.com/office/drawing/2014/main" id="{7571C44F-CC4E-4480-B016-3C957BED0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79" y="4278041"/>
            <a:ext cx="1498624" cy="199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mazon.com: Black Widow Movie Poster 24 x 36 Inches USA Shipped Print -  Ready for Display (2020): Posters &amp; Prints">
            <a:extLst>
              <a:ext uri="{FF2B5EF4-FFF2-40B4-BE49-F238E27FC236}">
                <a16:creationId xmlns:a16="http://schemas.microsoft.com/office/drawing/2014/main" id="{D4DCCA77-75E4-44AA-ACBC-CEFBC5B7B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958" y="4278041"/>
            <a:ext cx="1484820" cy="199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pace Jam: A New Legacy (2021) - IMDb">
            <a:extLst>
              <a:ext uri="{FF2B5EF4-FFF2-40B4-BE49-F238E27FC236}">
                <a16:creationId xmlns:a16="http://schemas.microsoft.com/office/drawing/2014/main" id="{6F8B2B1C-1E5D-409B-96C2-E8B020211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0" b="11290"/>
          <a:stretch/>
        </p:blipFill>
        <p:spPr bwMode="auto">
          <a:xfrm>
            <a:off x="10331073" y="4333361"/>
            <a:ext cx="1396644" cy="194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Vivo (2021) - Posters — The Movie Database (TMDb)">
            <a:extLst>
              <a:ext uri="{FF2B5EF4-FFF2-40B4-BE49-F238E27FC236}">
                <a16:creationId xmlns:a16="http://schemas.microsoft.com/office/drawing/2014/main" id="{E9795E11-F74B-420A-A340-7C344D718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1"/>
          <a:stretch/>
        </p:blipFill>
        <p:spPr bwMode="auto">
          <a:xfrm>
            <a:off x="8505380" y="1826880"/>
            <a:ext cx="1461976" cy="20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5EC5EAB-298C-4F07-A9E4-D3855624900D}"/>
              </a:ext>
            </a:extLst>
          </p:cNvPr>
          <p:cNvSpPr/>
          <p:nvPr/>
        </p:nvSpPr>
        <p:spPr>
          <a:xfrm>
            <a:off x="8634980" y="1505961"/>
            <a:ext cx="1202776" cy="235339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B1464"/>
                </a:solidFill>
                <a:latin typeface="Helvetica" panose="020B0403020202020204" pitchFamily="34" charset="0"/>
              </a:rPr>
              <a:t>June 4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4999AE2-115F-42E4-B047-3B52F47BED81}"/>
              </a:ext>
            </a:extLst>
          </p:cNvPr>
          <p:cNvSpPr/>
          <p:nvPr/>
        </p:nvSpPr>
        <p:spPr>
          <a:xfrm>
            <a:off x="4936157" y="3974989"/>
            <a:ext cx="1202776" cy="235339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B1464"/>
                </a:solidFill>
                <a:latin typeface="Helvetica" panose="020B0403020202020204" pitchFamily="34" charset="0"/>
              </a:rPr>
              <a:t>June 25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FACA6FC-2109-455D-8AA5-D2A3FAD383CC}"/>
              </a:ext>
            </a:extLst>
          </p:cNvPr>
          <p:cNvSpPr/>
          <p:nvPr/>
        </p:nvSpPr>
        <p:spPr>
          <a:xfrm>
            <a:off x="6783903" y="3974989"/>
            <a:ext cx="1202776" cy="235339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B1464"/>
                </a:solidFill>
                <a:latin typeface="Helvetica" panose="020B0403020202020204" pitchFamily="34" charset="0"/>
              </a:rPr>
              <a:t>July 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0D9069E-9814-45CD-A150-D28C30C734D9}"/>
              </a:ext>
            </a:extLst>
          </p:cNvPr>
          <p:cNvSpPr/>
          <p:nvPr/>
        </p:nvSpPr>
        <p:spPr>
          <a:xfrm>
            <a:off x="10428007" y="3974989"/>
            <a:ext cx="1202776" cy="235339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B1464"/>
                </a:solidFill>
                <a:latin typeface="Helvetica" panose="020B0403020202020204" pitchFamily="34" charset="0"/>
              </a:rPr>
              <a:t>July 26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289EB38-EC93-4E71-BC86-D7E4BF50DE56}"/>
              </a:ext>
            </a:extLst>
          </p:cNvPr>
          <p:cNvSpPr/>
          <p:nvPr/>
        </p:nvSpPr>
        <p:spPr>
          <a:xfrm>
            <a:off x="8634980" y="3974989"/>
            <a:ext cx="1202776" cy="235339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B1464"/>
                </a:solidFill>
                <a:latin typeface="Helvetica" panose="020B0403020202020204" pitchFamily="34" charset="0"/>
              </a:rPr>
              <a:t>July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0F337B-8D93-46AA-B409-D37006DA2086}"/>
              </a:ext>
            </a:extLst>
          </p:cNvPr>
          <p:cNvSpPr txBox="1"/>
          <p:nvPr/>
        </p:nvSpPr>
        <p:spPr>
          <a:xfrm>
            <a:off x="4806557" y="962917"/>
            <a:ext cx="693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1B1464"/>
                </a:solidFill>
                <a:latin typeface="Helvetica" panose="020B0403020202020204" pitchFamily="34" charset="0"/>
              </a:rPr>
              <a:t>Upcoming Releases</a:t>
            </a:r>
          </a:p>
        </p:txBody>
      </p:sp>
    </p:spTree>
    <p:extLst>
      <p:ext uri="{BB962C8B-B14F-4D97-AF65-F5344CB8AC3E}">
        <p14:creationId xmlns:p14="http://schemas.microsoft.com/office/powerpoint/2010/main" val="42345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075355A-045E-4AA1-9711-3B199BD99F03}"/>
              </a:ext>
            </a:extLst>
          </p:cNvPr>
          <p:cNvSpPr/>
          <p:nvPr/>
        </p:nvSpPr>
        <p:spPr>
          <a:xfrm>
            <a:off x="1" y="167795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351520" y="391163"/>
            <a:ext cx="117049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Key Takeaways For Marketers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5242525-3551-4CCA-8F02-3E9C86E1FBE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620957-9260-438E-B7BD-9E46E95BA676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58728D-9808-47E4-91E6-FD29B6CA7975}"/>
              </a:ext>
            </a:extLst>
          </p:cNvPr>
          <p:cNvSpPr txBox="1"/>
          <p:nvPr/>
        </p:nvSpPr>
        <p:spPr>
          <a:xfrm>
            <a:off x="410824" y="1690962"/>
            <a:ext cx="1132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Due to their inherent social nature and love of movies, streaming and cinema has never been an ‘either / or’ choice among frequent video streamers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9387CB-5988-4F70-95D3-D0637CE2E5FD}"/>
              </a:ext>
            </a:extLst>
          </p:cNvPr>
          <p:cNvSpPr/>
          <p:nvPr/>
        </p:nvSpPr>
        <p:spPr>
          <a:xfrm>
            <a:off x="106802" y="3554961"/>
            <a:ext cx="3820822" cy="2273552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rgbClr val="FFE600"/>
                </a:solidFill>
                <a:latin typeface="Helvetica" panose="020B0403020202020204" pitchFamily="34" charset="0"/>
              </a:rPr>
              <a:t>Frequent video streamers love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rgbClr val="FFE600"/>
                </a:solidFill>
                <a:latin typeface="Helvetica" panose="020B0403020202020204" pitchFamily="34" charset="0"/>
              </a:rPr>
              <a:t>the cinema experience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prstClr val="white"/>
                </a:solidFill>
                <a:latin typeface="Helvetica" panose="020B0403020202020204" pitchFamily="34" charset="0"/>
              </a:rPr>
              <a:t>to reach these video-thirsty consumers, many of whom are streaming ad-free content, consider a cinema component as part of a holistic video plan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Helvetica" panose="020B0403020202020204" pitchFamily="34" charset="0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86C8EC65-F013-4FD6-9B9B-AAB202BE4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193" y="2401397"/>
            <a:ext cx="1167252" cy="1167252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E99902EF-5655-457D-8FC1-356E678F7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704" y="2225175"/>
            <a:ext cx="1471959" cy="1471959"/>
          </a:xfrm>
          <a:prstGeom prst="rect">
            <a:avLst/>
          </a:prstGeom>
        </p:spPr>
      </p:pic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98263F9A-92DD-4007-9B58-16B10196F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380" y="2272322"/>
            <a:ext cx="1377666" cy="13776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E0F693-6618-411E-9DBD-E6CEF182A390}"/>
              </a:ext>
            </a:extLst>
          </p:cNvPr>
          <p:cNvSpPr/>
          <p:nvPr/>
        </p:nvSpPr>
        <p:spPr>
          <a:xfrm>
            <a:off x="4162272" y="3560073"/>
            <a:ext cx="3820822" cy="2273552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rgbClr val="FFE600"/>
                </a:solidFill>
                <a:latin typeface="Helvetica" panose="020B0403020202020204" pitchFamily="34" charset="0"/>
              </a:rPr>
              <a:t>Frequent video streamers are also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rgbClr val="FFE600"/>
                </a:solidFill>
                <a:latin typeface="Helvetica" panose="020B0403020202020204" pitchFamily="34" charset="0"/>
              </a:rPr>
              <a:t>‘first in line’ frequent moviegoers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prstClr val="white"/>
                </a:solidFill>
                <a:latin typeface="Helvetica" panose="020B0403020202020204" pitchFamily="34" charset="0"/>
              </a:rPr>
              <a:t>align cinema activations with new movie releases throughout the year and not just concentrated on holiday weekends or during the summer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B346B3-20B9-41B3-BC0B-D763C6D76EB5}"/>
              </a:ext>
            </a:extLst>
          </p:cNvPr>
          <p:cNvSpPr/>
          <p:nvPr/>
        </p:nvSpPr>
        <p:spPr>
          <a:xfrm>
            <a:off x="8292408" y="3560073"/>
            <a:ext cx="3820822" cy="2273552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rgbClr val="FFE600"/>
                </a:solidFill>
                <a:latin typeface="Helvetica" panose="020B0403020202020204" pitchFamily="34" charset="0"/>
              </a:rPr>
              <a:t>Engaging with ‘streaming cinephiles’</a:t>
            </a:r>
            <a:r>
              <a:rPr lang="en-US" sz="1600">
                <a:solidFill>
                  <a:prstClr val="white"/>
                </a:solidFill>
                <a:latin typeface="Helvetica" panose="020B0403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prstClr val="white"/>
                </a:solidFill>
                <a:latin typeface="Helvetica" panose="020B0403020202020204" pitchFamily="34" charset="0"/>
              </a:rPr>
              <a:t>consider aligning your brand and brand messaging with premium experiences (3D screens, in-theater activations)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prstClr val="white"/>
                </a:solidFill>
                <a:latin typeface="Helvetica" panose="020B0403020202020204" pitchFamily="34" charset="0"/>
              </a:rPr>
              <a:t>to engage frequent streamers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prstClr val="white"/>
                </a:solidFill>
                <a:latin typeface="Helvetica" panose="020B0403020202020204" pitchFamily="34" charset="0"/>
              </a:rPr>
              <a:t>a cinema environment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Helvetica" panose="020B0403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83375B-94CC-4FAD-9C9E-CA1B7E753BE2}"/>
              </a:ext>
            </a:extLst>
          </p:cNvPr>
          <p:cNvSpPr txBox="1"/>
          <p:nvPr/>
        </p:nvSpPr>
        <p:spPr>
          <a:xfrm>
            <a:off x="410823" y="5986256"/>
            <a:ext cx="1132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Similar findings among all frequent streamers &amp; affluent frequent streamers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12D24DC-FD26-4290-ADDB-0E2A23406878}"/>
              </a:ext>
            </a:extLst>
          </p:cNvPr>
          <p:cNvCxnSpPr/>
          <p:nvPr/>
        </p:nvCxnSpPr>
        <p:spPr>
          <a:xfrm>
            <a:off x="9154394" y="6138881"/>
            <a:ext cx="2387573" cy="0"/>
          </a:xfrm>
          <a:prstGeom prst="straightConnector1">
            <a:avLst/>
          </a:prstGeom>
          <a:ln w="9525">
            <a:solidFill>
              <a:srgbClr val="1B1464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DE4B72F-E66E-45E6-88D0-382E271FF4F7}"/>
              </a:ext>
            </a:extLst>
          </p:cNvPr>
          <p:cNvCxnSpPr>
            <a:cxnSpLocks/>
          </p:cNvCxnSpPr>
          <p:nvPr/>
        </p:nvCxnSpPr>
        <p:spPr>
          <a:xfrm flipH="1">
            <a:off x="592011" y="6141990"/>
            <a:ext cx="2387573" cy="0"/>
          </a:xfrm>
          <a:prstGeom prst="straightConnector1">
            <a:avLst/>
          </a:prstGeom>
          <a:ln w="9525">
            <a:solidFill>
              <a:srgbClr val="1B1464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25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0" y="0"/>
            <a:ext cx="6096000" cy="6869150"/>
          </a:xfrm>
          <a:prstGeom prst="rect">
            <a:avLst/>
          </a:prstGeom>
          <a:solidFill>
            <a:srgbClr val="00C0F2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3B3C66-BB54-4899-9837-0457B0BFA117}"/>
              </a:ext>
            </a:extLst>
          </p:cNvPr>
          <p:cNvSpPr/>
          <p:nvPr/>
        </p:nvSpPr>
        <p:spPr>
          <a:xfrm>
            <a:off x="6426239" y="6000048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2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E4FB1F-CFCC-42D2-9A77-4D418120F0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66675"/>
            <a:ext cx="2386554" cy="1389686"/>
          </a:xfrm>
          <a:prstGeom prst="rect">
            <a:avLst/>
          </a:prstGeom>
        </p:spPr>
      </p:pic>
      <p:sp>
        <p:nvSpPr>
          <p:cNvPr id="37" name="TextBox 36">
            <a:hlinkClick r:id="rId4"/>
            <a:extLst>
              <a:ext uri="{FF2B5EF4-FFF2-40B4-BE49-F238E27FC236}">
                <a16:creationId xmlns:a16="http://schemas.microsoft.com/office/drawing/2014/main" id="{412E2860-E8FE-4250-89A8-13842E8F1B81}"/>
              </a:ext>
            </a:extLst>
          </p:cNvPr>
          <p:cNvSpPr txBox="1"/>
          <p:nvPr/>
        </p:nvSpPr>
        <p:spPr>
          <a:xfrm>
            <a:off x="341619" y="616727"/>
            <a:ext cx="230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Jason Wiese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205E4AC-CA02-42F6-AEBA-2542292AE373}"/>
              </a:ext>
            </a:extLst>
          </p:cNvPr>
          <p:cNvSpPr txBox="1"/>
          <p:nvPr/>
        </p:nvSpPr>
        <p:spPr>
          <a:xfrm>
            <a:off x="341619" y="929591"/>
            <a:ext cx="230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SVP, Director of Strategic Insights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jasonw@thevab.com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A34B88F-A188-47A1-A2BB-62AE695882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D3A993AA-E908-4026-B6A7-632848DA3112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E48573E-7A96-4DCC-8FBD-2CE7E5DA4511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C2B073-CE6A-4728-B986-5A4C6FFC7C03}"/>
              </a:ext>
            </a:extLst>
          </p:cNvPr>
          <p:cNvSpPr/>
          <p:nvPr/>
        </p:nvSpPr>
        <p:spPr>
          <a:xfrm>
            <a:off x="289383" y="2824696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4FE31C-EA69-4358-863C-24383CC8968C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sp>
        <p:nvSpPr>
          <p:cNvPr id="27" name="TextBox 26">
            <a:hlinkClick r:id="rId4"/>
            <a:extLst>
              <a:ext uri="{FF2B5EF4-FFF2-40B4-BE49-F238E27FC236}">
                <a16:creationId xmlns:a16="http://schemas.microsoft.com/office/drawing/2014/main" id="{F354ED61-D317-41B5-B218-38BCA7DB38D8}"/>
              </a:ext>
            </a:extLst>
          </p:cNvPr>
          <p:cNvSpPr txBox="1"/>
          <p:nvPr/>
        </p:nvSpPr>
        <p:spPr>
          <a:xfrm>
            <a:off x="3103590" y="648314"/>
            <a:ext cx="2534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Reed Kiely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635C4D-7F55-4A2B-8E95-4CDE06B5D4C7}"/>
              </a:ext>
            </a:extLst>
          </p:cNvPr>
          <p:cNvSpPr txBox="1"/>
          <p:nvPr/>
        </p:nvSpPr>
        <p:spPr>
          <a:xfrm>
            <a:off x="3103590" y="952317"/>
            <a:ext cx="2534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Insights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reedk@thevab.com</a:t>
            </a:r>
          </a:p>
        </p:txBody>
      </p:sp>
      <p:pic>
        <p:nvPicPr>
          <p:cNvPr id="24" name="Picture 23">
            <a:hlinkClick r:id="rId6"/>
            <a:extLst>
              <a:ext uri="{FF2B5EF4-FFF2-40B4-BE49-F238E27FC236}">
                <a16:creationId xmlns:a16="http://schemas.microsoft.com/office/drawing/2014/main" id="{2BF955F9-4721-4EBD-9A12-D9AC87596E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2381" y="214001"/>
            <a:ext cx="2327825" cy="1293486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26" name="Rectangle 25">
            <a:hlinkClick r:id="rId6"/>
            <a:extLst>
              <a:ext uri="{FF2B5EF4-FFF2-40B4-BE49-F238E27FC236}">
                <a16:creationId xmlns:a16="http://schemas.microsoft.com/office/drawing/2014/main" id="{6B39C17D-46C6-4222-A17C-76B0063CC13A}"/>
              </a:ext>
            </a:extLst>
          </p:cNvPr>
          <p:cNvSpPr/>
          <p:nvPr/>
        </p:nvSpPr>
        <p:spPr>
          <a:xfrm>
            <a:off x="6466790" y="1518503"/>
            <a:ext cx="255468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Power </a:t>
            </a:r>
            <a:r>
              <a:rPr lang="en-US" sz="1100" b="1">
                <a:solidFill>
                  <a:srgbClr val="4EBEA4"/>
                </a:solidFill>
                <a:latin typeface="Helvetica" panose="020B0403020202020204" pitchFamily="34" charset="0"/>
              </a:rPr>
              <a:t>of </a:t>
            </a:r>
            <a:r>
              <a:rPr kumimoji="0" lang="en-US" sz="1100" b="1" i="0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Super Cinema Goers</a:t>
            </a:r>
            <a:endParaRPr kumimoji="0" lang="en-US" sz="1100" b="0" i="0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Super Spenders, Social and Active Consumers</a:t>
            </a:r>
          </a:p>
        </p:txBody>
      </p:sp>
      <p:sp>
        <p:nvSpPr>
          <p:cNvPr id="29" name="TextBox 28">
            <a:hlinkClick r:id="rId8"/>
            <a:extLst>
              <a:ext uri="{FF2B5EF4-FFF2-40B4-BE49-F238E27FC236}">
                <a16:creationId xmlns:a16="http://schemas.microsoft.com/office/drawing/2014/main" id="{7A97AC7B-177B-47BA-BF7E-BA4D60EE9AA2}"/>
              </a:ext>
            </a:extLst>
          </p:cNvPr>
          <p:cNvSpPr txBox="1"/>
          <p:nvPr/>
        </p:nvSpPr>
        <p:spPr>
          <a:xfrm>
            <a:off x="7758442" y="3509706"/>
            <a:ext cx="23523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Movies Move Millennials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Cinema Ads </a:t>
            </a:r>
            <a:r>
              <a:rPr lang="en-US" sz="1000">
                <a:solidFill>
                  <a:srgbClr val="1B1464"/>
                </a:solidFill>
                <a:latin typeface="Helvetica" panose="020B0403020202020204" pitchFamily="34" charset="0"/>
              </a:rPr>
              <a:t>Inspire Millennial Action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30" name="Picture 29">
            <a:hlinkClick r:id="rId8"/>
            <a:extLst>
              <a:ext uri="{FF2B5EF4-FFF2-40B4-BE49-F238E27FC236}">
                <a16:creationId xmlns:a16="http://schemas.microsoft.com/office/drawing/2014/main" id="{05A0511F-9AC8-40AC-911B-4E472280FFD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8442" y="2185791"/>
            <a:ext cx="2352309" cy="1309917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31" name="Rectangle 30">
            <a:hlinkClick r:id="rId10"/>
            <a:extLst>
              <a:ext uri="{FF2B5EF4-FFF2-40B4-BE49-F238E27FC236}">
                <a16:creationId xmlns:a16="http://schemas.microsoft.com/office/drawing/2014/main" id="{B669AF43-2FA9-46BA-BAC4-98E33F4D336F}"/>
              </a:ext>
            </a:extLst>
          </p:cNvPr>
          <p:cNvSpPr/>
          <p:nvPr/>
        </p:nvSpPr>
        <p:spPr>
          <a:xfrm>
            <a:off x="9313863" y="5326556"/>
            <a:ext cx="231839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Cinema Highlights Trailer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Driving Action By Millennials, Delivering Outcomes For Brands</a:t>
            </a:r>
          </a:p>
        </p:txBody>
      </p:sp>
      <p:pic>
        <p:nvPicPr>
          <p:cNvPr id="32" name="Picture 31">
            <a:hlinkClick r:id="rId10"/>
            <a:extLst>
              <a:ext uri="{FF2B5EF4-FFF2-40B4-BE49-F238E27FC236}">
                <a16:creationId xmlns:a16="http://schemas.microsoft.com/office/drawing/2014/main" id="{DA146EDD-26F1-4E0B-B32A-10D693C98E8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0244" y="4023915"/>
            <a:ext cx="2322433" cy="1293486"/>
          </a:xfrm>
          <a:prstGeom prst="rect">
            <a:avLst/>
          </a:prstGeom>
          <a:ln>
            <a:solidFill>
              <a:srgbClr val="1B1464"/>
            </a:solidFill>
          </a:ln>
        </p:spPr>
      </p:pic>
    </p:spTree>
    <p:extLst>
      <p:ext uri="{BB962C8B-B14F-4D97-AF65-F5344CB8AC3E}">
        <p14:creationId xmlns:p14="http://schemas.microsoft.com/office/powerpoint/2010/main" val="159003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079775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8ECD1EE-DE3D-4E60-89D9-2446CC8D6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50" y="3697154"/>
            <a:ext cx="3662680" cy="14710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Simplify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save you time by bringing you the latest data &amp; actionable takeaways you can use to inform your marketing plans.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5FA2EED1-43F8-4410-9F5C-0FD8EDCB6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468" y="3507832"/>
            <a:ext cx="3183572" cy="19507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Discover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keep you one step ahead with the latest thinking so you can create innovative, forward-looking strategies.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BB7EF40-FE21-4E67-B6E5-8BE8D4EA3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079" y="3679872"/>
            <a:ext cx="3183572" cy="14295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help you build your brand by focusing on core marketing principles that will help drive tangible business outcomes.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0CFDB-CBA4-474B-AEE9-C54BE1FFD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F8E182-A927-4EEC-8509-3F413A48E93C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471551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C2595C-7341-4CA0-9F44-52A5F4AE50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201" y="-90616"/>
            <a:ext cx="5256799" cy="30605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96A7EE-222D-4484-A9C9-19F3EADA151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E24592-D711-4D6C-B85F-C4216232DCD9}"/>
              </a:ext>
            </a:extLst>
          </p:cNvPr>
          <p:cNvSpPr txBox="1"/>
          <p:nvPr/>
        </p:nvSpPr>
        <p:spPr>
          <a:xfrm>
            <a:off x="518961" y="5528376"/>
            <a:ext cx="11435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complimentary access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our continuously-growing Insights library.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Get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mmediate access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94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in a theater&#10;&#10;Description automatically generated with low confidence">
            <a:extLst>
              <a:ext uri="{FF2B5EF4-FFF2-40B4-BE49-F238E27FC236}">
                <a16:creationId xmlns:a16="http://schemas.microsoft.com/office/drawing/2014/main" id="{97E3FCB5-5532-4886-9215-38E2F219E4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43549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45B4F6-F7E9-8E45-8329-396915BEC239}"/>
              </a:ext>
            </a:extLst>
          </p:cNvPr>
          <p:cNvSpPr txBox="1"/>
          <p:nvPr/>
        </p:nvSpPr>
        <p:spPr>
          <a:xfrm>
            <a:off x="8446576" y="7532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6B8EC0-46EF-4454-8F5C-DA73E47253BB}"/>
              </a:ext>
            </a:extLst>
          </p:cNvPr>
          <p:cNvSpPr txBox="1"/>
          <p:nvPr/>
        </p:nvSpPr>
        <p:spPr>
          <a:xfrm>
            <a:off x="5703216" y="1294414"/>
            <a:ext cx="63018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1B1464"/>
                </a:solidFill>
                <a:effectLst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As COVID-19 restrictions loosen throughout the country, the pent-up desire to see movies on the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1B1464"/>
                </a:solidFill>
                <a:effectLst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big screen has many people eager to go back to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1B1464"/>
                </a:solidFill>
                <a:effectLst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the theater soon.</a:t>
            </a:r>
            <a:r>
              <a:rPr lang="en-US" sz="1600" dirty="0">
                <a:solidFill>
                  <a:srgbClr val="1B1464"/>
                </a:solidFill>
                <a:effectLst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2000" dirty="0">
                <a:solidFill>
                  <a:srgbClr val="1B1464"/>
                </a:solidFill>
                <a:effectLst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1B1464"/>
              </a:solidFill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1B1464"/>
                </a:solidFill>
                <a:effectLst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One of the most eager </a:t>
            </a:r>
            <a:r>
              <a:rPr lang="en-US" sz="2000" dirty="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groups to return are frequent video streamers. These inherently social beings enjoy spending time with friends and have always been habitual movie-goers who love the in-theater viewing experience.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1B1464"/>
              </a:solidFill>
              <a:effectLst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1B1464"/>
                </a:solidFill>
                <a:latin typeface="Helvetica" panose="020B0604020202020204" pitchFamily="2" charset="0"/>
                <a:cs typeface="Calibri" panose="020F0502020204030204" pitchFamily="34" charset="0"/>
              </a:rPr>
              <a:t>Learn about video streamers’ psychographics and their specific movie-going behaviors so you can successfully engage these audiences as we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1B1464"/>
                </a:solidFill>
                <a:latin typeface="Helvetica" panose="020B0604020202020204" pitchFamily="2" charset="0"/>
                <a:cs typeface="Calibri" panose="020F0502020204030204" pitchFamily="34" charset="0"/>
              </a:rPr>
              <a:t>welcome them back to their local cineplex.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3ED66-7D56-46D2-B2A0-139022AADE0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C5525B2-12FF-4B45-9E47-4F270AB6EA1D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560F6-8F6C-4F1D-B156-1DA971C9B0BB}"/>
              </a:ext>
            </a:extLst>
          </p:cNvPr>
          <p:cNvSpPr/>
          <p:nvPr/>
        </p:nvSpPr>
        <p:spPr>
          <a:xfrm>
            <a:off x="483206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A0F2B-6078-4203-A23C-24528B2BFB2C}"/>
              </a:ext>
            </a:extLst>
          </p:cNvPr>
          <p:cNvSpPr/>
          <p:nvPr/>
        </p:nvSpPr>
        <p:spPr>
          <a:xfrm>
            <a:off x="5543549" y="6185162"/>
            <a:ext cx="6551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lang="en-US" sz="800" dirty="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Nielsen Total Audience Report, March 2021, based on a special COVID-related advertising survey fielded in February 2021, (Top 2 Box – very eager / somewhat eager) – ’63% of respondents are eager to go to a movie theater 0-3 months of covid restrictions being lifted.’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8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84" r="202" b="343"/>
          <a:stretch/>
        </p:blipFill>
        <p:spPr>
          <a:xfrm>
            <a:off x="0" y="0"/>
            <a:ext cx="12192000" cy="686211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8A06ED-9D12-3B4C-B59C-10A0964513FE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61368" y="3434080"/>
            <a:ext cx="7726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Frequent video streamers are social beings and more likely </a:t>
            </a:r>
          </a:p>
          <a:p>
            <a:pPr lvl="1"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be frequent movie goers</a:t>
            </a:r>
          </a:p>
        </p:txBody>
      </p:sp>
    </p:spTree>
    <p:extLst>
      <p:ext uri="{BB962C8B-B14F-4D97-AF65-F5344CB8AC3E}">
        <p14:creationId xmlns:p14="http://schemas.microsoft.com/office/powerpoint/2010/main" val="124464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B013027-84AE-448B-BC29-11A620DA2C44}"/>
              </a:ext>
            </a:extLst>
          </p:cNvPr>
          <p:cNvSpPr/>
          <p:nvPr/>
        </p:nvSpPr>
        <p:spPr>
          <a:xfrm>
            <a:off x="-1868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E6ACFD-0DA1-4635-93A5-BCDE12E93937}"/>
              </a:ext>
            </a:extLst>
          </p:cNvPr>
          <p:cNvSpPr/>
          <p:nvPr/>
        </p:nvSpPr>
        <p:spPr>
          <a:xfrm>
            <a:off x="292963" y="419736"/>
            <a:ext cx="118990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Frequent video streamers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are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inherently social beings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and enjoy spending time with their close circle of friends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F351A8-ACB5-4551-8EF0-9488CA3248CD}"/>
              </a:ext>
            </a:extLst>
          </p:cNvPr>
          <p:cNvSpPr/>
          <p:nvPr/>
        </p:nvSpPr>
        <p:spPr>
          <a:xfrm>
            <a:off x="823172" y="4054820"/>
            <a:ext cx="2913858" cy="1702340"/>
          </a:xfrm>
          <a:prstGeom prst="round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Helvetica" panose="020B0403020202020204" pitchFamily="34" charset="0"/>
              </a:rPr>
              <a:t>Pre-pandemic, </a:t>
            </a:r>
            <a:r>
              <a:rPr lang="en-US" sz="1600" b="1" dirty="0">
                <a:solidFill>
                  <a:prstClr val="white"/>
                </a:solidFill>
                <a:latin typeface="Helvetica" panose="020B0403020202020204" pitchFamily="34" charset="0"/>
              </a:rPr>
              <a:t>over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one-third </a:t>
            </a:r>
            <a:r>
              <a:rPr lang="en-US" sz="1600" dirty="0">
                <a:solidFill>
                  <a:prstClr val="white"/>
                </a:solidFill>
                <a:latin typeface="Helvetica" panose="020B0403020202020204" pitchFamily="34" charset="0"/>
              </a:rPr>
              <a:t>of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frequent streamers spent 3+ hours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socializing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and doing things with friends each week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D507DF-F2DC-4EFD-90D5-15728ED35DED}"/>
              </a:ext>
            </a:extLst>
          </p:cNvPr>
          <p:cNvSpPr/>
          <p:nvPr/>
        </p:nvSpPr>
        <p:spPr>
          <a:xfrm>
            <a:off x="8733848" y="4054820"/>
            <a:ext cx="2747998" cy="1702340"/>
          </a:xfrm>
          <a:prstGeom prst="round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Frequent streamers are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64% more likely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average adult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heavy users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social media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78B7B0-DA94-4E90-8F8A-9B25BA50FF77}"/>
              </a:ext>
            </a:extLst>
          </p:cNvPr>
          <p:cNvSpPr/>
          <p:nvPr/>
        </p:nvSpPr>
        <p:spPr>
          <a:xfrm>
            <a:off x="4784338" y="4054820"/>
            <a:ext cx="2847901" cy="1702340"/>
          </a:xfrm>
          <a:prstGeom prst="round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58%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frequent streamers consider themselves to be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very sociable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254B455-4439-4A46-BFD7-DEC09224B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384" y="2320056"/>
            <a:ext cx="1476524" cy="147652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1E970B2-31F0-43B2-B51F-29BF19E8F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0173" y="2320056"/>
            <a:ext cx="1476524" cy="1476524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9D355A53-C943-4F42-BAC7-5E41AA569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8278" y="2320056"/>
            <a:ext cx="1476524" cy="1476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A3AD94-9095-4116-879E-E4DC98144AB9}"/>
              </a:ext>
            </a:extLst>
          </p:cNvPr>
          <p:cNvSpPr txBox="1"/>
          <p:nvPr/>
        </p:nvSpPr>
        <p:spPr>
          <a:xfrm>
            <a:off x="440901" y="6202599"/>
            <a:ext cx="11687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MRI-Simmons, GFK MRI Spring 2020, fielded </a:t>
            </a:r>
            <a:r>
              <a:rPr lang="en-US" sz="800" dirty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March 2019 - May 2020.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Base: P18+, ‘frequent’ video streamer (14% of streamers) - video streaming 10+ hours weekly. Streaming services include: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AppleTV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+, Amazon Prime Video, Disney+, Hulu or Netflix. Heavy user of social media – Quintile I of media consumption.</a:t>
            </a:r>
          </a:p>
        </p:txBody>
      </p:sp>
    </p:spTree>
    <p:extLst>
      <p:ext uri="{BB962C8B-B14F-4D97-AF65-F5344CB8AC3E}">
        <p14:creationId xmlns:p14="http://schemas.microsoft.com/office/powerpoint/2010/main" val="3397513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4C04C2-5A18-498E-8A8F-E6932D60C2CF}"/>
              </a:ext>
            </a:extLst>
          </p:cNvPr>
          <p:cNvSpPr/>
          <p:nvPr/>
        </p:nvSpPr>
        <p:spPr>
          <a:xfrm>
            <a:off x="292964" y="259328"/>
            <a:ext cx="118410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While they enjoy </a:t>
            </a:r>
            <a:r>
              <a:rPr lang="en-US" sz="2600" b="1" dirty="0">
                <a:solidFill>
                  <a:srgbClr val="1B1464"/>
                </a:solidFill>
                <a:latin typeface="Helvetica" pitchFamily="2" charset="0"/>
              </a:rPr>
              <a:t>doing many things out of the home, the shared experience of </a:t>
            </a:r>
            <a:r>
              <a:rPr lang="en-US" sz="2600" b="1" dirty="0">
                <a:solidFill>
                  <a:srgbClr val="ED3C8D"/>
                </a:solidFill>
                <a:latin typeface="Helvetica" pitchFamily="2" charset="0"/>
              </a:rPr>
              <a:t>going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to the </a:t>
            </a:r>
            <a:r>
              <a:rPr lang="en-US" sz="2600" b="1" dirty="0">
                <a:solidFill>
                  <a:srgbClr val="ED3C8D"/>
                </a:solidFill>
                <a:latin typeface="Helvetica" pitchFamily="2" charset="0"/>
              </a:rPr>
              <a:t>movies </a:t>
            </a:r>
            <a:r>
              <a:rPr lang="en-US" sz="2600" b="1" dirty="0">
                <a:solidFill>
                  <a:srgbClr val="1B1464"/>
                </a:solidFill>
                <a:latin typeface="Helvetica" pitchFamily="2" charset="0"/>
              </a:rPr>
              <a:t>was the </a:t>
            </a:r>
            <a:r>
              <a:rPr lang="en-US" sz="2600" b="1" dirty="0">
                <a:solidFill>
                  <a:srgbClr val="ED3C8D"/>
                </a:solidFill>
                <a:latin typeface="Helvetica" pitchFamily="2" charset="0"/>
              </a:rPr>
              <a:t>most popular leisure activity </a:t>
            </a:r>
            <a:r>
              <a:rPr lang="en-US" sz="2600" b="1" dirty="0">
                <a:solidFill>
                  <a:srgbClr val="1B1464"/>
                </a:solidFill>
                <a:latin typeface="Helvetica" pitchFamily="2" charset="0"/>
              </a:rPr>
              <a:t>among frequent video streamers pre-pandemic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3ED3AC28-24CE-4104-8694-D0F5243E2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647075"/>
              </p:ext>
            </p:extLst>
          </p:nvPr>
        </p:nvGraphicFramePr>
        <p:xfrm>
          <a:off x="7767" y="2073488"/>
          <a:ext cx="12192000" cy="4169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C55AB1-305E-4846-BB5A-50C5C2C8A483}"/>
              </a:ext>
            </a:extLst>
          </p:cNvPr>
          <p:cNvSpPr txBox="1"/>
          <p:nvPr/>
        </p:nvSpPr>
        <p:spPr>
          <a:xfrm>
            <a:off x="494093" y="6226059"/>
            <a:ext cx="1175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lang="en-US" sz="80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MRI-Simmons, GfK MRI Spring 2020, fielded March 2019 - May 2020; Base: P18+, ‘frequent’ video streamer (14% of streamers) – video streaming 10+ hours weekly. Streaming services include: AppleTV+, Amazon Prime Video, Disney+, Hulu or Netflix. Leisure activities – participated in last 12 months.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8D7F1A-1922-42C8-A843-C9683D1AFC95}"/>
              </a:ext>
            </a:extLst>
          </p:cNvPr>
          <p:cNvSpPr/>
          <p:nvPr/>
        </p:nvSpPr>
        <p:spPr>
          <a:xfrm>
            <a:off x="0" y="1704155"/>
            <a:ext cx="12184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uLnTx/>
                <a:uFillTx/>
                <a:latin typeface="Helvetica" panose="020B0403020202020204" pitchFamily="34" charset="0"/>
              </a:rPr>
              <a:t>Leisure Activities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uLnTx/>
                <a:uFillTx/>
                <a:latin typeface="Helvetica" panose="020B0403020202020204" pitchFamily="34" charset="0"/>
              </a:rPr>
              <a:t>(in the last 12 months – pre-pandemic)</a:t>
            </a:r>
            <a:endParaRPr kumimoji="0" lang="en-US" sz="105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uLnTx/>
              <a:uFillTx/>
              <a:latin typeface="Helvetica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0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-1630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4C04C2-5A18-498E-8A8F-E6932D60C2CF}"/>
              </a:ext>
            </a:extLst>
          </p:cNvPr>
          <p:cNvSpPr/>
          <p:nvPr/>
        </p:nvSpPr>
        <p:spPr>
          <a:xfrm>
            <a:off x="292964" y="194354"/>
            <a:ext cx="118410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Frequent video streamers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are </a:t>
            </a:r>
            <a:r>
              <a:rPr lang="en-US" sz="2600" b="1" dirty="0">
                <a:solidFill>
                  <a:srgbClr val="1B1464"/>
                </a:solidFill>
                <a:latin typeface="Helvetica" pitchFamily="2" charset="0"/>
              </a:rPr>
              <a:t>more likely than the average adult,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B1464"/>
                </a:solidFill>
                <a:latin typeface="Helvetica" pitchFamily="2" charset="0"/>
              </a:rPr>
              <a:t>and even occasional streamers, to be </a:t>
            </a:r>
            <a:r>
              <a:rPr lang="en-US" sz="2600" b="1" dirty="0">
                <a:solidFill>
                  <a:srgbClr val="ED3C8D"/>
                </a:solidFill>
                <a:latin typeface="Helvetica" pitchFamily="2" charset="0"/>
              </a:rPr>
              <a:t>habitual movie goers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32FC6E-C9A7-4E8C-BBEA-511DE3BC8D79}"/>
              </a:ext>
            </a:extLst>
          </p:cNvPr>
          <p:cNvSpPr/>
          <p:nvPr/>
        </p:nvSpPr>
        <p:spPr>
          <a:xfrm>
            <a:off x="0" y="1743959"/>
            <a:ext cx="12184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Pre-Pandemic Movie Attendance: Video Streamers vs. Adults 18+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00BFF2"/>
                </a:solidFill>
                <a:latin typeface="Helvetica" panose="020B0403020202020204" pitchFamily="34" charset="0"/>
              </a:rPr>
              <a:t>‘Frequent’ </a:t>
            </a: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/ ‘Occasional’ Video Streamers</a:t>
            </a:r>
            <a:endParaRPr kumimoji="0" lang="en-US" sz="1200" i="0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403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8478BD-FE13-450C-87DA-E818824A728C}"/>
              </a:ext>
            </a:extLst>
          </p:cNvPr>
          <p:cNvSpPr/>
          <p:nvPr/>
        </p:nvSpPr>
        <p:spPr>
          <a:xfrm>
            <a:off x="2573022" y="2953037"/>
            <a:ext cx="1485621" cy="1485621"/>
          </a:xfrm>
          <a:prstGeom prst="ellipse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/>
                </a:solidFill>
                <a:latin typeface="Helvetica" panose="020B0403020202020204" pitchFamily="34" charset="0"/>
              </a:rPr>
              <a:t>+17%</a:t>
            </a:r>
            <a:br>
              <a:rPr lang="en-US" sz="2800" b="1">
                <a:solidFill>
                  <a:schemeClr val="bg1"/>
                </a:solidFill>
                <a:latin typeface="Helvetica" panose="020B0403020202020204" pitchFamily="34" charset="0"/>
              </a:rPr>
            </a:br>
            <a:r>
              <a:rPr lang="en-US" sz="500">
                <a:solidFill>
                  <a:schemeClr val="bg1"/>
                </a:solidFill>
                <a:latin typeface="Helvetica" panose="020B0403020202020204" pitchFamily="34" charset="0"/>
              </a:rPr>
              <a:t> </a:t>
            </a:r>
            <a:endParaRPr lang="en-US" sz="500" b="1">
              <a:solidFill>
                <a:schemeClr val="bg1"/>
              </a:solidFill>
              <a:latin typeface="Helvetica" panose="020B0403020202020204" pitchFamily="34" charset="0"/>
            </a:endParaRPr>
          </a:p>
          <a:p>
            <a:pPr algn="ctr"/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More likely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8F705-1E9D-443C-850F-5B80E08A057A}"/>
              </a:ext>
            </a:extLst>
          </p:cNvPr>
          <p:cNvSpPr txBox="1"/>
          <p:nvPr/>
        </p:nvSpPr>
        <p:spPr>
          <a:xfrm>
            <a:off x="292964" y="4958027"/>
            <a:ext cx="173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1B1464"/>
                </a:solidFill>
                <a:latin typeface="Helvetica" panose="020B0403020202020204" pitchFamily="34" charset="0"/>
              </a:rPr>
              <a:t>‘Occasional’ </a:t>
            </a:r>
          </a:p>
          <a:p>
            <a:pPr algn="r"/>
            <a:r>
              <a:rPr lang="en-US" sz="1400" dirty="0">
                <a:solidFill>
                  <a:srgbClr val="1B1464"/>
                </a:solidFill>
                <a:latin typeface="Helvetica" panose="020B0403020202020204" pitchFamily="34" charset="0"/>
              </a:rPr>
              <a:t>Video Streamers:</a:t>
            </a:r>
          </a:p>
          <a:p>
            <a:pPr algn="r"/>
            <a:r>
              <a:rPr lang="en-US" sz="1200" dirty="0">
                <a:solidFill>
                  <a:srgbClr val="1B1464"/>
                </a:solidFill>
                <a:latin typeface="Helvetica" panose="020B0403020202020204" pitchFamily="34" charset="0"/>
              </a:rPr>
              <a:t>vs. A18+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770969-56C7-437C-AEC6-14531268FDAF}"/>
              </a:ext>
            </a:extLst>
          </p:cNvPr>
          <p:cNvSpPr txBox="1"/>
          <p:nvPr/>
        </p:nvSpPr>
        <p:spPr>
          <a:xfrm>
            <a:off x="2064441" y="2553376"/>
            <a:ext cx="2502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>
                <a:solidFill>
                  <a:srgbClr val="1B1464"/>
                </a:solidFill>
                <a:latin typeface="Helvetica" panose="020B0403020202020204" pitchFamily="34" charset="0"/>
              </a:rPr>
              <a:t>Once a Week or More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8DA2B6-6CFD-4E40-8ED0-CBAC5B604C1F}"/>
              </a:ext>
            </a:extLst>
          </p:cNvPr>
          <p:cNvSpPr txBox="1"/>
          <p:nvPr/>
        </p:nvSpPr>
        <p:spPr>
          <a:xfrm>
            <a:off x="4836842" y="2554805"/>
            <a:ext cx="2502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>
                <a:solidFill>
                  <a:srgbClr val="1B1464"/>
                </a:solidFill>
                <a:latin typeface="Helvetica" panose="020B0403020202020204" pitchFamily="34" charset="0"/>
              </a:rPr>
              <a:t>2+ Times a Month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0D984D-68EC-48AE-88C3-30C1D633F3F2}"/>
              </a:ext>
            </a:extLst>
          </p:cNvPr>
          <p:cNvSpPr txBox="1"/>
          <p:nvPr/>
        </p:nvSpPr>
        <p:spPr>
          <a:xfrm>
            <a:off x="7467494" y="2554805"/>
            <a:ext cx="2647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>
                <a:solidFill>
                  <a:srgbClr val="1B1464"/>
                </a:solidFill>
                <a:latin typeface="Helvetica" panose="020B0403020202020204" pitchFamily="34" charset="0"/>
              </a:rPr>
              <a:t>At Least Once a Month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FA91C19-BC26-49CE-8A10-CCC2FAB96442}"/>
              </a:ext>
            </a:extLst>
          </p:cNvPr>
          <p:cNvSpPr/>
          <p:nvPr/>
        </p:nvSpPr>
        <p:spPr>
          <a:xfrm>
            <a:off x="5345423" y="2953037"/>
            <a:ext cx="1485621" cy="1485621"/>
          </a:xfrm>
          <a:prstGeom prst="ellipse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/>
                </a:solidFill>
                <a:latin typeface="Helvetica" panose="020B0403020202020204" pitchFamily="34" charset="0"/>
              </a:rPr>
              <a:t>+23%</a:t>
            </a:r>
            <a:br>
              <a:rPr lang="en-US" sz="2800" b="1">
                <a:solidFill>
                  <a:schemeClr val="bg1"/>
                </a:solidFill>
                <a:latin typeface="Helvetica" panose="020B0403020202020204" pitchFamily="34" charset="0"/>
              </a:rPr>
            </a:br>
            <a:r>
              <a:rPr lang="en-US" sz="500">
                <a:solidFill>
                  <a:schemeClr val="bg1"/>
                </a:solidFill>
                <a:latin typeface="Helvetica" panose="020B0403020202020204" pitchFamily="34" charset="0"/>
              </a:rPr>
              <a:t> </a:t>
            </a:r>
            <a:endParaRPr lang="en-US" sz="500" b="1">
              <a:solidFill>
                <a:schemeClr val="bg1"/>
              </a:solidFill>
              <a:latin typeface="Helvetica" panose="020B0403020202020204" pitchFamily="34" charset="0"/>
            </a:endParaRPr>
          </a:p>
          <a:p>
            <a:pPr algn="ctr"/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More likely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AF06DA1-3FAB-4347-954C-59C3986CC004}"/>
              </a:ext>
            </a:extLst>
          </p:cNvPr>
          <p:cNvSpPr/>
          <p:nvPr/>
        </p:nvSpPr>
        <p:spPr>
          <a:xfrm>
            <a:off x="8048429" y="2953037"/>
            <a:ext cx="1485621" cy="1485621"/>
          </a:xfrm>
          <a:prstGeom prst="ellipse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/>
                </a:solidFill>
                <a:latin typeface="Helvetica" panose="020B0403020202020204" pitchFamily="34" charset="0"/>
              </a:rPr>
              <a:t>+23%</a:t>
            </a:r>
            <a:br>
              <a:rPr lang="en-US" sz="2800" b="1">
                <a:solidFill>
                  <a:schemeClr val="bg1"/>
                </a:solidFill>
                <a:latin typeface="Helvetica" panose="020B0403020202020204" pitchFamily="34" charset="0"/>
              </a:rPr>
            </a:br>
            <a:r>
              <a:rPr lang="en-US" sz="500">
                <a:solidFill>
                  <a:schemeClr val="bg1"/>
                </a:solidFill>
                <a:latin typeface="Helvetica" panose="020B0403020202020204" pitchFamily="34" charset="0"/>
              </a:rPr>
              <a:t> </a:t>
            </a:r>
            <a:endParaRPr lang="en-US" sz="500" b="1">
              <a:solidFill>
                <a:schemeClr val="bg1"/>
              </a:solidFill>
              <a:latin typeface="Helvetica" panose="020B0403020202020204" pitchFamily="34" charset="0"/>
            </a:endParaRPr>
          </a:p>
          <a:p>
            <a:pPr algn="ctr"/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More likely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EDCC56D-4840-4C74-B18C-FFCD9D2644C4}"/>
              </a:ext>
            </a:extLst>
          </p:cNvPr>
          <p:cNvSpPr/>
          <p:nvPr/>
        </p:nvSpPr>
        <p:spPr>
          <a:xfrm>
            <a:off x="10288438" y="2802419"/>
            <a:ext cx="1608189" cy="1013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BFF2"/>
                </a:solidFill>
                <a:latin typeface="Helvetica" panose="020B0403020202020204" pitchFamily="34" charset="0"/>
              </a:rPr>
              <a:t>19% </a:t>
            </a:r>
          </a:p>
          <a:p>
            <a:pPr algn="ctr"/>
            <a:r>
              <a:rPr lang="en-US" sz="1000">
                <a:solidFill>
                  <a:srgbClr val="00BFF2"/>
                </a:solidFill>
                <a:latin typeface="Helvetica" panose="020B0403020202020204" pitchFamily="34" charset="0"/>
              </a:rPr>
              <a:t>of frequent video streamers went to the movies at least once a month pre-pandemic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1784946-EE9C-4D4B-984B-3B1CDEE0E5A0}"/>
              </a:ext>
            </a:extLst>
          </p:cNvPr>
          <p:cNvSpPr/>
          <p:nvPr/>
        </p:nvSpPr>
        <p:spPr>
          <a:xfrm>
            <a:off x="2746455" y="5014703"/>
            <a:ext cx="1138754" cy="652698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-11% </a:t>
            </a:r>
          </a:p>
          <a:p>
            <a:pPr algn="ct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less likely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73301A2-0375-49C2-800D-C0375E33C2F1}"/>
              </a:ext>
            </a:extLst>
          </p:cNvPr>
          <p:cNvCxnSpPr>
            <a:cxnSpLocks/>
          </p:cNvCxnSpPr>
          <p:nvPr/>
        </p:nvCxnSpPr>
        <p:spPr>
          <a:xfrm>
            <a:off x="85917" y="4703176"/>
            <a:ext cx="11877483" cy="0"/>
          </a:xfrm>
          <a:prstGeom prst="line">
            <a:avLst/>
          </a:prstGeom>
          <a:ln w="190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0627CFC-AB31-4ABD-9999-7957180FAB52}"/>
              </a:ext>
            </a:extLst>
          </p:cNvPr>
          <p:cNvSpPr/>
          <p:nvPr/>
        </p:nvSpPr>
        <p:spPr>
          <a:xfrm>
            <a:off x="5518856" y="5014703"/>
            <a:ext cx="1138754" cy="652698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-5% </a:t>
            </a:r>
          </a:p>
          <a:p>
            <a:pPr algn="ct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less likely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8B52B2F-A863-4580-878F-6D19C43109AF}"/>
              </a:ext>
            </a:extLst>
          </p:cNvPr>
          <p:cNvSpPr/>
          <p:nvPr/>
        </p:nvSpPr>
        <p:spPr>
          <a:xfrm>
            <a:off x="8221862" y="5014703"/>
            <a:ext cx="1138754" cy="652698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+7% </a:t>
            </a:r>
          </a:p>
          <a:p>
            <a:pPr algn="ct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more likely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02802A5-8D14-4748-8624-CCF65DC6E760}"/>
              </a:ext>
            </a:extLst>
          </p:cNvPr>
          <p:cNvSpPr txBox="1"/>
          <p:nvPr/>
        </p:nvSpPr>
        <p:spPr>
          <a:xfrm>
            <a:off x="362127" y="3063503"/>
            <a:ext cx="1662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BFF2"/>
                </a:solidFill>
                <a:latin typeface="Helvetica" panose="020B0403020202020204" pitchFamily="34" charset="0"/>
              </a:rPr>
              <a:t>‘Frequent’</a:t>
            </a:r>
          </a:p>
          <a:p>
            <a:pPr algn="r"/>
            <a:r>
              <a:rPr lang="en-US" sz="1400" dirty="0">
                <a:solidFill>
                  <a:srgbClr val="00BFF2"/>
                </a:solidFill>
                <a:latin typeface="Helvetica" panose="020B0403020202020204" pitchFamily="34" charset="0"/>
              </a:rPr>
              <a:t>Video Streamers:</a:t>
            </a:r>
          </a:p>
          <a:p>
            <a:pPr algn="r"/>
            <a:r>
              <a:rPr lang="en-US" sz="1200" dirty="0">
                <a:solidFill>
                  <a:srgbClr val="00BFF2"/>
                </a:solidFill>
                <a:latin typeface="Helvetica" panose="020B0403020202020204" pitchFamily="34" charset="0"/>
              </a:rPr>
              <a:t>vs. A18+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23798-9F58-450E-9DC8-05D529A68B5E}"/>
              </a:ext>
            </a:extLst>
          </p:cNvPr>
          <p:cNvSpPr txBox="1"/>
          <p:nvPr/>
        </p:nvSpPr>
        <p:spPr>
          <a:xfrm>
            <a:off x="494093" y="6226059"/>
            <a:ext cx="1175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lang="en-US" sz="800" dirty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MRI-Simmons, GfK MRI Spring 2020, fielded March 2019 - May 2020, Base: P18+, ‘frequent’ video streamer (14% of streamers) – video streaming 10+ hours weekly,‘ occasional’ video streamer (28% of streamers) – video streaming 5-9 hours weekly. Streaming services include: </a:t>
            </a:r>
            <a:r>
              <a:rPr lang="en-US" sz="800" dirty="0" err="1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AppleTV</a:t>
            </a:r>
            <a:r>
              <a:rPr lang="en-US" sz="800" dirty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+, Amazon Prime Video, Disney+, Hulu or Netflix. Frequency = # of times attended a movie in the last 90 days. Roku, ‘</a:t>
            </a:r>
            <a:r>
              <a:rPr lang="en-US" sz="800" dirty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The Future of Movies: How Theaters &amp; Studios Can Thrive in the Streaming Era</a:t>
            </a:r>
            <a:r>
              <a:rPr lang="en-US" sz="800" dirty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,’ 2020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9AB0F2-1FF4-4D96-A0AA-2CF52699A549}"/>
              </a:ext>
            </a:extLst>
          </p:cNvPr>
          <p:cNvSpPr/>
          <p:nvPr/>
        </p:nvSpPr>
        <p:spPr>
          <a:xfrm>
            <a:off x="10310400" y="4947132"/>
            <a:ext cx="1564263" cy="946141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B1464"/>
                </a:solidFill>
                <a:latin typeface="Helvetica" panose="020B0403020202020204" pitchFamily="34" charset="0"/>
              </a:rPr>
              <a:t>16%</a:t>
            </a:r>
            <a:r>
              <a:rPr lang="en-US" b="1" dirty="0">
                <a:solidFill>
                  <a:srgbClr val="1B1464"/>
                </a:solidFill>
                <a:latin typeface="Helvetica" panose="020B0403020202020204" pitchFamily="34" charset="0"/>
              </a:rPr>
              <a:t> </a:t>
            </a:r>
          </a:p>
          <a:p>
            <a:pPr algn="ctr"/>
            <a:r>
              <a:rPr lang="en-US" sz="1000" dirty="0">
                <a:solidFill>
                  <a:srgbClr val="1B1464"/>
                </a:solidFill>
                <a:latin typeface="Helvetica" panose="020B0403020202020204" pitchFamily="34" charset="0"/>
              </a:rPr>
              <a:t>of occasional video streamers went to the movies at least once a month pre-pandemic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9252E6-912B-4BAC-BE82-4B4DB7FC7C9A}"/>
              </a:ext>
            </a:extLst>
          </p:cNvPr>
          <p:cNvSpPr txBox="1"/>
          <p:nvPr/>
        </p:nvSpPr>
        <p:spPr>
          <a:xfrm>
            <a:off x="292965" y="5906510"/>
            <a:ext cx="59360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How to read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‘Frequent’ video streamers are 17% more likely than the average adult to go to the movies at least once a week.</a:t>
            </a:r>
            <a:endParaRPr lang="en-US" sz="800" i="1">
              <a:solidFill>
                <a:srgbClr val="1B1464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FB574B-C3AB-42E4-806A-36DC0FD36636}"/>
              </a:ext>
            </a:extLst>
          </p:cNvPr>
          <p:cNvSpPr txBox="1"/>
          <p:nvPr/>
        </p:nvSpPr>
        <p:spPr>
          <a:xfrm>
            <a:off x="316522" y="1070658"/>
            <a:ext cx="1110904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285750" indent="-285750">
              <a:buBlip>
                <a:blip r:embed="rId5"/>
              </a:buBlip>
              <a:defRPr kumimoji="0" sz="1600" b="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lang="en-US"/>
              <a:t>In fact, according to a recent survey by Roku,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/>
                <a:ea typeface="+mn-ea"/>
              </a:rPr>
              <a:t>82%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</a:rPr>
              <a:t>of users said that even though they can watch </a:t>
            </a:r>
            <a:r>
              <a:rPr lang="en-US"/>
              <a:t>movies at home, they still love going to the </a:t>
            </a:r>
            <a:r>
              <a:rPr lang="en-US" b="1">
                <a:solidFill>
                  <a:srgbClr val="ED3C8D"/>
                </a:solidFill>
              </a:rPr>
              <a:t>movie theater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886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-1630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4C04C2-5A18-498E-8A8F-E6932D60C2CF}"/>
              </a:ext>
            </a:extLst>
          </p:cNvPr>
          <p:cNvSpPr/>
          <p:nvPr/>
        </p:nvSpPr>
        <p:spPr>
          <a:xfrm>
            <a:off x="214598" y="278704"/>
            <a:ext cx="118410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Due to their excitement around films,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frequent video streamers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are also more likely than both the average adult and occasional streamer to see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new movie on its opening weekend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32FC6E-C9A7-4E8C-BBEA-511DE3BC8D79}"/>
              </a:ext>
            </a:extLst>
          </p:cNvPr>
          <p:cNvSpPr/>
          <p:nvPr/>
        </p:nvSpPr>
        <p:spPr>
          <a:xfrm>
            <a:off x="0" y="1743959"/>
            <a:ext cx="12184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When Do You Prefer To See A New Movie?: Video Streamers vs. Adults 18+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‘Frequent’ 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/ 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‘Occasional’ 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Streamers</a:t>
            </a:r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8478BD-FE13-450C-87DA-E818824A728C}"/>
              </a:ext>
            </a:extLst>
          </p:cNvPr>
          <p:cNvSpPr/>
          <p:nvPr/>
        </p:nvSpPr>
        <p:spPr>
          <a:xfrm>
            <a:off x="3824951" y="2953037"/>
            <a:ext cx="1485621" cy="1485621"/>
          </a:xfrm>
          <a:prstGeom prst="ellipse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+26%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8F705-1E9D-443C-850F-5B80E08A057A}"/>
              </a:ext>
            </a:extLst>
          </p:cNvPr>
          <p:cNvSpPr txBox="1"/>
          <p:nvPr/>
        </p:nvSpPr>
        <p:spPr>
          <a:xfrm>
            <a:off x="1084626" y="4948600"/>
            <a:ext cx="173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‘Occasional’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Streamers: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B1464"/>
                </a:solidFill>
                <a:latin typeface="Helvetica" panose="020B0403020202020204" pitchFamily="34" charset="0"/>
              </a:rPr>
              <a:t>vs. A18+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770969-56C7-437C-AEC6-14531268FDAF}"/>
              </a:ext>
            </a:extLst>
          </p:cNvPr>
          <p:cNvSpPr txBox="1"/>
          <p:nvPr/>
        </p:nvSpPr>
        <p:spPr>
          <a:xfrm>
            <a:off x="3316370" y="2553376"/>
            <a:ext cx="2502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Opening Weekend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8DA2B6-6CFD-4E40-8ED0-CBAC5B604C1F}"/>
              </a:ext>
            </a:extLst>
          </p:cNvPr>
          <p:cNvSpPr txBox="1"/>
          <p:nvPr/>
        </p:nvSpPr>
        <p:spPr>
          <a:xfrm>
            <a:off x="6499940" y="2554805"/>
            <a:ext cx="2502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Within First Two Weekends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FA91C19-BC26-49CE-8A10-CCC2FAB96442}"/>
              </a:ext>
            </a:extLst>
          </p:cNvPr>
          <p:cNvSpPr/>
          <p:nvPr/>
        </p:nvSpPr>
        <p:spPr>
          <a:xfrm>
            <a:off x="7008521" y="2953037"/>
            <a:ext cx="1485621" cy="1485621"/>
          </a:xfrm>
          <a:prstGeom prst="ellipse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+16%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1784946-EE9C-4D4B-984B-3B1CDEE0E5A0}"/>
              </a:ext>
            </a:extLst>
          </p:cNvPr>
          <p:cNvSpPr/>
          <p:nvPr/>
        </p:nvSpPr>
        <p:spPr>
          <a:xfrm>
            <a:off x="3998384" y="5014703"/>
            <a:ext cx="1138754" cy="652698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+2%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73301A2-0375-49C2-800D-C0375E33C2F1}"/>
              </a:ext>
            </a:extLst>
          </p:cNvPr>
          <p:cNvCxnSpPr>
            <a:cxnSpLocks/>
          </p:cNvCxnSpPr>
          <p:nvPr/>
        </p:nvCxnSpPr>
        <p:spPr>
          <a:xfrm>
            <a:off x="865301" y="4703176"/>
            <a:ext cx="10539636" cy="0"/>
          </a:xfrm>
          <a:prstGeom prst="line">
            <a:avLst/>
          </a:prstGeom>
          <a:ln w="190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0627CFC-AB31-4ABD-9999-7957180FAB52}"/>
              </a:ext>
            </a:extLst>
          </p:cNvPr>
          <p:cNvSpPr/>
          <p:nvPr/>
        </p:nvSpPr>
        <p:spPr>
          <a:xfrm>
            <a:off x="7181954" y="5014703"/>
            <a:ext cx="1138754" cy="652698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+22%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02802A5-8D14-4748-8624-CCF65DC6E760}"/>
              </a:ext>
            </a:extLst>
          </p:cNvPr>
          <p:cNvSpPr txBox="1"/>
          <p:nvPr/>
        </p:nvSpPr>
        <p:spPr>
          <a:xfrm>
            <a:off x="1153789" y="3063503"/>
            <a:ext cx="1662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‘Frequent’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Streamers: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FF2"/>
                </a:solidFill>
                <a:latin typeface="Helvetica" panose="020B0403020202020204" pitchFamily="34" charset="0"/>
              </a:rPr>
              <a:t>vs. A18+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23798-9F58-450E-9DC8-05D529A68B5E}"/>
              </a:ext>
            </a:extLst>
          </p:cNvPr>
          <p:cNvSpPr txBox="1"/>
          <p:nvPr/>
        </p:nvSpPr>
        <p:spPr>
          <a:xfrm>
            <a:off x="494093" y="6226059"/>
            <a:ext cx="11696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MRI-Simmons, GfK MRI Spring 2020, </a:t>
            </a:r>
            <a:r>
              <a:rPr lang="en-US" sz="800" dirty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fielded March 2019 - May 2020,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Base: P18+, </a:t>
            </a:r>
            <a:r>
              <a:rPr lang="en-US" sz="800" dirty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‘frequent’ video streamer (14% of streamers) – video streaming 10+ hours weekly,‘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occasional’ video streamer (28% of streamers) – video streaming 5-9 hours weekly. Streaming services include: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AppleTV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+, Amazon Prime Video, Disney+, Hulu or Netflix.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9252E6-912B-4BAC-BE82-4B4DB7FC7C9A}"/>
              </a:ext>
            </a:extLst>
          </p:cNvPr>
          <p:cNvSpPr txBox="1"/>
          <p:nvPr/>
        </p:nvSpPr>
        <p:spPr>
          <a:xfrm>
            <a:off x="292965" y="5906510"/>
            <a:ext cx="6144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How to read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‘Frequent’ video streamers are 26% more likely than the average adult to see a new movie on its opening weekend.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FF9702C-E0D0-4AF2-93F6-1AA29AEDDCA4}"/>
              </a:ext>
            </a:extLst>
          </p:cNvPr>
          <p:cNvSpPr/>
          <p:nvPr/>
        </p:nvSpPr>
        <p:spPr>
          <a:xfrm>
            <a:off x="9477664" y="2802418"/>
            <a:ext cx="1522754" cy="11035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33%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frequent video streamers go to see a movie within the first two weekends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release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2E19AC-D979-43F6-956E-672BBC7FC3EA}"/>
              </a:ext>
            </a:extLst>
          </p:cNvPr>
          <p:cNvSpPr/>
          <p:nvPr/>
        </p:nvSpPr>
        <p:spPr>
          <a:xfrm>
            <a:off x="9487667" y="4947132"/>
            <a:ext cx="1504245" cy="1109998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35%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occasional video streamers go to see a movie within the first two weekends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release</a:t>
            </a:r>
          </a:p>
        </p:txBody>
      </p:sp>
    </p:spTree>
    <p:extLst>
      <p:ext uri="{BB962C8B-B14F-4D97-AF65-F5344CB8AC3E}">
        <p14:creationId xmlns:p14="http://schemas.microsoft.com/office/powerpoint/2010/main" val="141643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-1630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4C04C2-5A18-498E-8A8F-E6932D60C2CF}"/>
              </a:ext>
            </a:extLst>
          </p:cNvPr>
          <p:cNvSpPr/>
          <p:nvPr/>
        </p:nvSpPr>
        <p:spPr>
          <a:xfrm>
            <a:off x="153423" y="278704"/>
            <a:ext cx="120308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As cinephiles,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frequent video streamers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are also more likely to experience movies in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premium, more </a:t>
            </a:r>
            <a:r>
              <a:rPr lang="en-US" sz="2600" b="1">
                <a:solidFill>
                  <a:srgbClr val="ED3C8D"/>
                </a:solidFill>
                <a:latin typeface="Helvetica" pitchFamily="2" charset="0"/>
              </a:rPr>
              <a:t>expensive, non-traditional formats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at theaters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32FC6E-C9A7-4E8C-BBEA-511DE3BC8D79}"/>
              </a:ext>
            </a:extLst>
          </p:cNvPr>
          <p:cNvSpPr/>
          <p:nvPr/>
        </p:nvSpPr>
        <p:spPr>
          <a:xfrm>
            <a:off x="0" y="1743959"/>
            <a:ext cx="12184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Non-Traditional Movie Formats: Video Streamers vs. Adults 18+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‘Frequent’ 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/ 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‘Occasional’ Video 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Streamers</a:t>
            </a:r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8478BD-FE13-450C-87DA-E818824A728C}"/>
              </a:ext>
            </a:extLst>
          </p:cNvPr>
          <p:cNvSpPr/>
          <p:nvPr/>
        </p:nvSpPr>
        <p:spPr>
          <a:xfrm>
            <a:off x="3824951" y="2953037"/>
            <a:ext cx="1485621" cy="1485621"/>
          </a:xfrm>
          <a:prstGeom prst="ellipse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+35%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8F705-1E9D-443C-850F-5B80E08A057A}"/>
              </a:ext>
            </a:extLst>
          </p:cNvPr>
          <p:cNvSpPr txBox="1"/>
          <p:nvPr/>
        </p:nvSpPr>
        <p:spPr>
          <a:xfrm>
            <a:off x="1084626" y="4958028"/>
            <a:ext cx="173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‘Occasional’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Streamers: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B1464"/>
                </a:solidFill>
                <a:latin typeface="Helvetica" panose="020B0403020202020204" pitchFamily="34" charset="0"/>
              </a:rPr>
              <a:t>vs. A18+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770969-56C7-437C-AEC6-14531268FDAF}"/>
              </a:ext>
            </a:extLst>
          </p:cNvPr>
          <p:cNvSpPr txBox="1"/>
          <p:nvPr/>
        </p:nvSpPr>
        <p:spPr>
          <a:xfrm>
            <a:off x="3148238" y="2553376"/>
            <a:ext cx="2824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Watched a 3D Movie in a Theater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8DA2B6-6CFD-4E40-8ED0-CBAC5B604C1F}"/>
              </a:ext>
            </a:extLst>
          </p:cNvPr>
          <p:cNvSpPr txBox="1"/>
          <p:nvPr/>
        </p:nvSpPr>
        <p:spPr>
          <a:xfrm>
            <a:off x="6499940" y="2554805"/>
            <a:ext cx="2502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Watched in an IMAX Theater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FA91C19-BC26-49CE-8A10-CCC2FAB96442}"/>
              </a:ext>
            </a:extLst>
          </p:cNvPr>
          <p:cNvSpPr/>
          <p:nvPr/>
        </p:nvSpPr>
        <p:spPr>
          <a:xfrm>
            <a:off x="7008521" y="2953037"/>
            <a:ext cx="1485621" cy="1485621"/>
          </a:xfrm>
          <a:prstGeom prst="ellipse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+25%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EDCC56D-4840-4C74-B18C-FFCD9D2644C4}"/>
              </a:ext>
            </a:extLst>
          </p:cNvPr>
          <p:cNvSpPr/>
          <p:nvPr/>
        </p:nvSpPr>
        <p:spPr>
          <a:xfrm>
            <a:off x="9477664" y="2802418"/>
            <a:ext cx="1940860" cy="11035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18%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frequent video streamers watched a 3D or an IMAX movie ‘in the last 12 months’ pre-pandemic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1784946-EE9C-4D4B-984B-3B1CDEE0E5A0}"/>
              </a:ext>
            </a:extLst>
          </p:cNvPr>
          <p:cNvSpPr/>
          <p:nvPr/>
        </p:nvSpPr>
        <p:spPr>
          <a:xfrm>
            <a:off x="3998384" y="5014703"/>
            <a:ext cx="1138754" cy="652698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+30%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73301A2-0375-49C2-800D-C0375E33C2F1}"/>
              </a:ext>
            </a:extLst>
          </p:cNvPr>
          <p:cNvCxnSpPr>
            <a:cxnSpLocks/>
          </p:cNvCxnSpPr>
          <p:nvPr/>
        </p:nvCxnSpPr>
        <p:spPr>
          <a:xfrm>
            <a:off x="865301" y="4703176"/>
            <a:ext cx="10539636" cy="0"/>
          </a:xfrm>
          <a:prstGeom prst="line">
            <a:avLst/>
          </a:prstGeom>
          <a:ln w="190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0627CFC-AB31-4ABD-9999-7957180FAB52}"/>
              </a:ext>
            </a:extLst>
          </p:cNvPr>
          <p:cNvSpPr/>
          <p:nvPr/>
        </p:nvSpPr>
        <p:spPr>
          <a:xfrm>
            <a:off x="7181954" y="5014703"/>
            <a:ext cx="1138754" cy="652698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+26%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likely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02802A5-8D14-4748-8624-CCF65DC6E760}"/>
              </a:ext>
            </a:extLst>
          </p:cNvPr>
          <p:cNvSpPr txBox="1"/>
          <p:nvPr/>
        </p:nvSpPr>
        <p:spPr>
          <a:xfrm>
            <a:off x="1153789" y="3063503"/>
            <a:ext cx="1662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‘Frequent’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Streamers: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BFF2"/>
                </a:solidFill>
                <a:latin typeface="Helvetica" panose="020B0403020202020204" pitchFamily="34" charset="0"/>
              </a:rPr>
              <a:t>vs. A18+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23798-9F58-450E-9DC8-05D529A68B5E}"/>
              </a:ext>
            </a:extLst>
          </p:cNvPr>
          <p:cNvSpPr txBox="1"/>
          <p:nvPr/>
        </p:nvSpPr>
        <p:spPr>
          <a:xfrm>
            <a:off x="494093" y="6226059"/>
            <a:ext cx="1175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MRI-Simmons, GfK MRI Spring 2020,</a:t>
            </a:r>
            <a:r>
              <a:rPr lang="en-US" sz="800" dirty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fielded March 2019 - May 2020,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Base: P18+, </a:t>
            </a:r>
            <a:r>
              <a:rPr lang="en-US" sz="800" dirty="0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‘frequent’ video streamer (14% of streamers) – video streaming 10+ hours weekly,‘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occasional’ video streamer (28% of streamers) – video streaming 5-9 hours weekly. Streaming services include: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AppleTV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+, Amazon Prime Video, Disney+, Hulu or Netflix. Based on ‘in the last 12 months.’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9AB0F2-1FF4-4D96-A0AA-2CF52699A549}"/>
              </a:ext>
            </a:extLst>
          </p:cNvPr>
          <p:cNvSpPr/>
          <p:nvPr/>
        </p:nvSpPr>
        <p:spPr>
          <a:xfrm>
            <a:off x="9487668" y="4947132"/>
            <a:ext cx="1917269" cy="1109998"/>
          </a:xfrm>
          <a:prstGeom prst="roundRect">
            <a:avLst/>
          </a:prstGeom>
          <a:noFill/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18%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occasional video streamers watched a 3D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or an IMAX movie ‘in the last 12 months’ pre-pandemic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9252E6-912B-4BAC-BE82-4B4DB7FC7C9A}"/>
              </a:ext>
            </a:extLst>
          </p:cNvPr>
          <p:cNvSpPr txBox="1"/>
          <p:nvPr/>
        </p:nvSpPr>
        <p:spPr>
          <a:xfrm>
            <a:off x="292965" y="5906510"/>
            <a:ext cx="7059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How to read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‘Frequent’ video streamers are 35% more likely than the average adult to have seen a 3D movie in the </a:t>
            </a:r>
            <a:r>
              <a:rPr lang="en-US" sz="800" i="1">
                <a:solidFill>
                  <a:srgbClr val="1B1464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theaters within the last 12 months.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0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84" r="202" b="343"/>
          <a:stretch/>
        </p:blipFill>
        <p:spPr>
          <a:xfrm>
            <a:off x="0" y="0"/>
            <a:ext cx="12192000" cy="686211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8A06ED-9D12-3B4C-B59C-10A0964513FE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44BF0A8-7D51-45A7-850A-39F283329FE3}"/>
              </a:ext>
            </a:extLst>
          </p:cNvPr>
          <p:cNvSpPr txBox="1"/>
          <p:nvPr/>
        </p:nvSpPr>
        <p:spPr>
          <a:xfrm>
            <a:off x="61368" y="3434080"/>
            <a:ext cx="7726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Affluent frequent video streamers are also social beings and more likely to be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frequent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movie goers</a:t>
            </a:r>
          </a:p>
        </p:txBody>
      </p:sp>
    </p:spTree>
    <p:extLst>
      <p:ext uri="{BB962C8B-B14F-4D97-AF65-F5344CB8AC3E}">
        <p14:creationId xmlns:p14="http://schemas.microsoft.com/office/powerpoint/2010/main" val="4236225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976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F919480-B5B0-4C42-BE5C-8B02F18050DB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2" ma:contentTypeDescription="Create a new document." ma:contentTypeScope="" ma:versionID="cacc7f4b9ec85f2467a5f7a2fdc209a8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eb55a7ab2ddd844569615820c438986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EC2601-6CF6-46A6-98C1-6CB74D1C28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b28e8-29a6-4ab8-af18-2a7f61acfad2"/>
    <ds:schemaRef ds:uri="9f6166fe-9f5b-43aa-b8a9-b4d7ad530b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2E0057-AEA1-4467-9272-F8B13EADCF32}">
  <ds:schemaRefs>
    <ds:schemaRef ds:uri="a86b28e8-29a6-4ab8-af18-2a7f61acfad2"/>
    <ds:schemaRef ds:uri="http://purl.org/dc/terms/"/>
    <ds:schemaRef ds:uri="http://purl.org/dc/elements/1.1/"/>
    <ds:schemaRef ds:uri="9f6166fe-9f5b-43aa-b8a9-b4d7ad530bda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B0DF0E0-7833-41EB-B606-6BE65B6033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3043</Words>
  <Application>Microsoft Office PowerPoint</Application>
  <PresentationFormat>Widescreen</PresentationFormat>
  <Paragraphs>298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Helvetica Light</vt:lpstr>
      <vt:lpstr>Open Sans</vt:lpstr>
      <vt:lpstr>Trebuchet MS</vt:lpstr>
      <vt:lpstr>Office Theme</vt:lpstr>
      <vt:lpstr>9_Custom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Reed Kiely</cp:lastModifiedBy>
  <cp:revision>1</cp:revision>
  <cp:lastPrinted>2020-10-23T17:34:57Z</cp:lastPrinted>
  <dcterms:created xsi:type="dcterms:W3CDTF">2019-11-08T17:29:39Z</dcterms:created>
  <dcterms:modified xsi:type="dcterms:W3CDTF">2021-09-28T17:44:17Z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Order">
    <vt:r8>267200</vt:r8>
  </property>
</Properties>
</file>