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 id="2147483670" r:id="rId7"/>
  </p:sldMasterIdLst>
  <p:notesMasterIdLst>
    <p:notesMasterId r:id="rId21"/>
  </p:notesMasterIdLst>
  <p:sldIdLst>
    <p:sldId id="2144328359" r:id="rId8"/>
    <p:sldId id="2144328372" r:id="rId9"/>
    <p:sldId id="2144328365" r:id="rId10"/>
    <p:sldId id="2144328366" r:id="rId11"/>
    <p:sldId id="2144328367" r:id="rId12"/>
    <p:sldId id="2144328343" r:id="rId13"/>
    <p:sldId id="2144328368" r:id="rId14"/>
    <p:sldId id="2144328369" r:id="rId15"/>
    <p:sldId id="2144328370" r:id="rId16"/>
    <p:sldId id="2144328371" r:id="rId17"/>
    <p:sldId id="2144328357" r:id="rId18"/>
    <p:sldId id="2144328304" r:id="rId19"/>
    <p:sldId id="2144327406"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Delauro" initials="DD" lastIdx="5" clrIdx="0">
    <p:extLst>
      <p:ext uri="{19B8F6BF-5375-455C-9EA6-DF929625EA0E}">
        <p15:presenceInfo xmlns:p15="http://schemas.microsoft.com/office/powerpoint/2012/main" userId="S::danielled@thevab.com::79c3a64d-209a-45df-902b-7cba6cccfd68" providerId="AD"/>
      </p:ext>
    </p:extLst>
  </p:cmAuthor>
  <p:cmAuthor id="2" name="Reed Kiely" initials="RK" lastIdx="3" clrIdx="1">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D3C8D"/>
    <a:srgbClr val="000000"/>
    <a:srgbClr val="66C5AD"/>
    <a:srgbClr val="130F4A"/>
    <a:srgbClr val="ACBDCE"/>
    <a:srgbClr val="E2E8F0"/>
    <a:srgbClr val="FF6E30"/>
    <a:srgbClr val="00BFF2"/>
    <a:srgbClr val="A3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D9EF5-D447-4B3E-80A8-CC4542E3CFAB}" v="1" dt="2022-06-01T01:47:47.271"/>
    <p1510:client id="{70AD61E7-8BDC-4C6B-913A-867EFA2846D6}" v="95" dt="2022-05-31T14:05:45.995"/>
    <p1510:client id="{72DE2417-53A6-40A8-AB52-40CD75F32AC5}" v="1" dt="2022-06-01T01:36:12.803"/>
    <p1510:client id="{75E7A457-E059-452F-BE20-D099501AAB5E}" v="7" dt="2022-05-31T03:56:53.694"/>
    <p1510:client id="{CC9C99FC-A9B0-4D39-BDBC-AF565FE46CD9}" v="2" dt="2022-06-01T01:37:57.676"/>
    <p1510:client id="{DEDA1085-23C8-4677-A118-B42BA43CB93C}" v="56" dt="2022-05-31T14:48:41.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4198EA52-6082-4A23-B68B-5B157EFD7C82}"/>
    <pc:docChg chg="undo custSel modSld">
      <pc:chgData name="Jason Wiese" userId="4bff8d5b-7de6-4655-b397-69b0afc81113" providerId="ADAL" clId="{4198EA52-6082-4A23-B68B-5B157EFD7C82}" dt="2022-05-26T19:40:16.701" v="148" actId="21"/>
      <pc:docMkLst>
        <pc:docMk/>
      </pc:docMkLst>
      <pc:sldChg chg="addSp delSp mod">
        <pc:chgData name="Jason Wiese" userId="4bff8d5b-7de6-4655-b397-69b0afc81113" providerId="ADAL" clId="{4198EA52-6082-4A23-B68B-5B157EFD7C82}" dt="2022-05-26T19:40:16.701" v="148" actId="21"/>
        <pc:sldMkLst>
          <pc:docMk/>
          <pc:sldMk cId="3710367166" sldId="2144328360"/>
        </pc:sldMkLst>
        <pc:spChg chg="add del">
          <ac:chgData name="Jason Wiese" userId="4bff8d5b-7de6-4655-b397-69b0afc81113" providerId="ADAL" clId="{4198EA52-6082-4A23-B68B-5B157EFD7C82}" dt="2022-05-26T19:40:16.701" v="148" actId="21"/>
          <ac:spMkLst>
            <pc:docMk/>
            <pc:sldMk cId="3710367166" sldId="2144328360"/>
            <ac:spMk id="39" creationId="{130A2615-94A8-B224-1D97-5DBA1525797A}"/>
          </ac:spMkLst>
        </pc:spChg>
        <pc:picChg chg="add del">
          <ac:chgData name="Jason Wiese" userId="4bff8d5b-7de6-4655-b397-69b0afc81113" providerId="ADAL" clId="{4198EA52-6082-4A23-B68B-5B157EFD7C82}" dt="2022-05-26T19:40:16.701" v="148" actId="21"/>
          <ac:picMkLst>
            <pc:docMk/>
            <pc:sldMk cId="3710367166" sldId="2144328360"/>
            <ac:picMk id="51" creationId="{A30119A6-FEDD-6B5D-6572-2840E44F507F}"/>
          </ac:picMkLst>
        </pc:picChg>
      </pc:sldChg>
      <pc:sldChg chg="addSp delSp modSp mod">
        <pc:chgData name="Jason Wiese" userId="4bff8d5b-7de6-4655-b397-69b0afc81113" providerId="ADAL" clId="{4198EA52-6082-4A23-B68B-5B157EFD7C82}" dt="2022-05-26T19:40:15.763" v="147"/>
        <pc:sldMkLst>
          <pc:docMk/>
          <pc:sldMk cId="359867573" sldId="2144328363"/>
        </pc:sldMkLst>
        <pc:spChg chg="add del mod">
          <ac:chgData name="Jason Wiese" userId="4bff8d5b-7de6-4655-b397-69b0afc81113" providerId="ADAL" clId="{4198EA52-6082-4A23-B68B-5B157EFD7C82}" dt="2022-05-26T19:40:15.763" v="147"/>
          <ac:spMkLst>
            <pc:docMk/>
            <pc:sldMk cId="359867573" sldId="2144328363"/>
            <ac:spMk id="23" creationId="{86E6B78B-03FF-DA22-9212-35F0525B3954}"/>
          </ac:spMkLst>
        </pc:spChg>
        <pc:picChg chg="add del mod">
          <ac:chgData name="Jason Wiese" userId="4bff8d5b-7de6-4655-b397-69b0afc81113" providerId="ADAL" clId="{4198EA52-6082-4A23-B68B-5B157EFD7C82}" dt="2022-05-26T19:40:15.763" v="147"/>
          <ac:picMkLst>
            <pc:docMk/>
            <pc:sldMk cId="359867573" sldId="2144328363"/>
            <ac:picMk id="24" creationId="{41C3E001-6FE1-0742-B882-2587F6926E42}"/>
          </ac:picMkLst>
        </pc:picChg>
      </pc:sldChg>
    </pc:docChg>
  </pc:docChgLst>
  <pc:docChgLst>
    <pc:chgData name="Jason Wiese" userId="4bff8d5b-7de6-4655-b397-69b0afc81113" providerId="ADAL" clId="{99E3AA03-C21E-46CB-9516-7521D92E85ED}"/>
    <pc:docChg chg="undo redo custSel delSld modSld">
      <pc:chgData name="Jason Wiese" userId="4bff8d5b-7de6-4655-b397-69b0afc81113" providerId="ADAL" clId="{99E3AA03-C21E-46CB-9516-7521D92E85ED}" dt="2022-05-29T02:17:49.435" v="5975" actId="2696"/>
      <pc:docMkLst>
        <pc:docMk/>
      </pc:docMkLst>
      <pc:sldChg chg="del">
        <pc:chgData name="Jason Wiese" userId="4bff8d5b-7de6-4655-b397-69b0afc81113" providerId="ADAL" clId="{99E3AA03-C21E-46CB-9516-7521D92E85ED}" dt="2022-05-29T02:17:49.435" v="5975" actId="2696"/>
        <pc:sldMkLst>
          <pc:docMk/>
          <pc:sldMk cId="1885916816" sldId="2144327406"/>
        </pc:sldMkLst>
      </pc:sldChg>
      <pc:sldChg chg="del">
        <pc:chgData name="Jason Wiese" userId="4bff8d5b-7de6-4655-b397-69b0afc81113" providerId="ADAL" clId="{99E3AA03-C21E-46CB-9516-7521D92E85ED}" dt="2022-05-29T00:56:22.203" v="0" actId="2696"/>
        <pc:sldMkLst>
          <pc:docMk/>
          <pc:sldMk cId="297199512" sldId="2144328289"/>
        </pc:sldMkLst>
      </pc:sldChg>
      <pc:sldChg chg="modSp del mod">
        <pc:chgData name="Jason Wiese" userId="4bff8d5b-7de6-4655-b397-69b0afc81113" providerId="ADAL" clId="{99E3AA03-C21E-46CB-9516-7521D92E85ED}" dt="2022-05-29T01:04:02.994" v="495" actId="47"/>
        <pc:sldMkLst>
          <pc:docMk/>
          <pc:sldMk cId="987048526" sldId="2144328289"/>
        </pc:sldMkLst>
        <pc:spChg chg="mod">
          <ac:chgData name="Jason Wiese" userId="4bff8d5b-7de6-4655-b397-69b0afc81113" providerId="ADAL" clId="{99E3AA03-C21E-46CB-9516-7521D92E85ED}" dt="2022-05-29T00:57:15.618" v="51" actId="20577"/>
          <ac:spMkLst>
            <pc:docMk/>
            <pc:sldMk cId="987048526" sldId="2144328289"/>
            <ac:spMk id="24" creationId="{A671F24C-A73C-4EEF-86FA-989884607FA5}"/>
          </ac:spMkLst>
        </pc:spChg>
      </pc:sldChg>
      <pc:sldChg chg="del">
        <pc:chgData name="Jason Wiese" userId="4bff8d5b-7de6-4655-b397-69b0afc81113" providerId="ADAL" clId="{99E3AA03-C21E-46CB-9516-7521D92E85ED}" dt="2022-05-29T02:17:49.435" v="5975" actId="2696"/>
        <pc:sldMkLst>
          <pc:docMk/>
          <pc:sldMk cId="1334572820" sldId="2144328304"/>
        </pc:sldMkLst>
      </pc:sldChg>
      <pc:sldChg chg="del">
        <pc:chgData name="Jason Wiese" userId="4bff8d5b-7de6-4655-b397-69b0afc81113" providerId="ADAL" clId="{99E3AA03-C21E-46CB-9516-7521D92E85ED}" dt="2022-05-29T02:17:23.696" v="5973" actId="2696"/>
        <pc:sldMkLst>
          <pc:docMk/>
          <pc:sldMk cId="1187729416" sldId="2144328341"/>
        </pc:sldMkLst>
      </pc:sldChg>
      <pc:sldChg chg="addSp mod">
        <pc:chgData name="Jason Wiese" userId="4bff8d5b-7de6-4655-b397-69b0afc81113" providerId="ADAL" clId="{99E3AA03-C21E-46CB-9516-7521D92E85ED}" dt="2022-05-29T02:17:33.027" v="5974" actId="11529"/>
        <pc:sldMkLst>
          <pc:docMk/>
          <pc:sldMk cId="3475280812" sldId="2144328341"/>
        </pc:sldMkLst>
        <pc:spChg chg="add">
          <ac:chgData name="Jason Wiese" userId="4bff8d5b-7de6-4655-b397-69b0afc81113" providerId="ADAL" clId="{99E3AA03-C21E-46CB-9516-7521D92E85ED}" dt="2022-05-29T02:17:33.027" v="5974" actId="11529"/>
          <ac:spMkLst>
            <pc:docMk/>
            <pc:sldMk cId="3475280812" sldId="2144328341"/>
            <ac:spMk id="2" creationId="{F86EB679-FBF7-49E7-02EC-CC72E8BDB593}"/>
          </ac:spMkLst>
        </pc:spChg>
      </pc:sldChg>
      <pc:sldChg chg="del">
        <pc:chgData name="Jason Wiese" userId="4bff8d5b-7de6-4655-b397-69b0afc81113" providerId="ADAL" clId="{99E3AA03-C21E-46CB-9516-7521D92E85ED}" dt="2022-05-29T02:17:49.435" v="5975" actId="2696"/>
        <pc:sldMkLst>
          <pc:docMk/>
          <pc:sldMk cId="2616088967" sldId="2144328357"/>
        </pc:sldMkLst>
      </pc:sldChg>
      <pc:sldChg chg="del">
        <pc:chgData name="Jason Wiese" userId="4bff8d5b-7de6-4655-b397-69b0afc81113" providerId="ADAL" clId="{99E3AA03-C21E-46CB-9516-7521D92E85ED}" dt="2022-05-29T01:35:33.212" v="2308" actId="2696"/>
        <pc:sldMkLst>
          <pc:docMk/>
          <pc:sldMk cId="3710367166" sldId="2144328360"/>
        </pc:sldMkLst>
      </pc:sldChg>
      <pc:sldChg chg="del">
        <pc:chgData name="Jason Wiese" userId="4bff8d5b-7de6-4655-b397-69b0afc81113" providerId="ADAL" clId="{99E3AA03-C21E-46CB-9516-7521D92E85ED}" dt="2022-05-29T02:02:04.993" v="4827" actId="2696"/>
        <pc:sldMkLst>
          <pc:docMk/>
          <pc:sldMk cId="359867573" sldId="2144328363"/>
        </pc:sldMkLst>
      </pc:sldChg>
      <pc:sldChg chg="delSp modSp mod">
        <pc:chgData name="Jason Wiese" userId="4bff8d5b-7de6-4655-b397-69b0afc81113" providerId="ADAL" clId="{99E3AA03-C21E-46CB-9516-7521D92E85ED}" dt="2022-05-29T01:07:05.529" v="585" actId="20577"/>
        <pc:sldMkLst>
          <pc:docMk/>
          <pc:sldMk cId="3860202088" sldId="2144328365"/>
        </pc:sldMkLst>
        <pc:spChg chg="mod">
          <ac:chgData name="Jason Wiese" userId="4bff8d5b-7de6-4655-b397-69b0afc81113" providerId="ADAL" clId="{99E3AA03-C21E-46CB-9516-7521D92E85ED}" dt="2022-05-29T01:01:34.350" v="349" actId="20577"/>
          <ac:spMkLst>
            <pc:docMk/>
            <pc:sldMk cId="3860202088" sldId="2144328365"/>
            <ac:spMk id="2" creationId="{4F91ACCB-D402-451C-AAB1-BEC17389C587}"/>
          </ac:spMkLst>
        </pc:spChg>
        <pc:spChg chg="mod">
          <ac:chgData name="Jason Wiese" userId="4bff8d5b-7de6-4655-b397-69b0afc81113" providerId="ADAL" clId="{99E3AA03-C21E-46CB-9516-7521D92E85ED}" dt="2022-05-29T01:03:57.644" v="494" actId="14100"/>
          <ac:spMkLst>
            <pc:docMk/>
            <pc:sldMk cId="3860202088" sldId="2144328365"/>
            <ac:spMk id="3" creationId="{E9653D53-8397-402B-8C63-33BD810B55CD}"/>
          </ac:spMkLst>
        </pc:spChg>
        <pc:spChg chg="mod">
          <ac:chgData name="Jason Wiese" userId="4bff8d5b-7de6-4655-b397-69b0afc81113" providerId="ADAL" clId="{99E3AA03-C21E-46CB-9516-7521D92E85ED}" dt="2022-05-29T00:58:12.899" v="71" actId="5793"/>
          <ac:spMkLst>
            <pc:docMk/>
            <pc:sldMk cId="3860202088" sldId="2144328365"/>
            <ac:spMk id="15" creationId="{6142E2CF-5FA8-441B-B67A-6551B1008876}"/>
          </ac:spMkLst>
        </pc:spChg>
        <pc:spChg chg="del">
          <ac:chgData name="Jason Wiese" userId="4bff8d5b-7de6-4655-b397-69b0afc81113" providerId="ADAL" clId="{99E3AA03-C21E-46CB-9516-7521D92E85ED}" dt="2022-05-29T00:58:26.718" v="74" actId="478"/>
          <ac:spMkLst>
            <pc:docMk/>
            <pc:sldMk cId="3860202088" sldId="2144328365"/>
            <ac:spMk id="16" creationId="{57C0942F-3945-4D1D-9C46-5AD29157F0E9}"/>
          </ac:spMkLst>
        </pc:spChg>
        <pc:spChg chg="mod">
          <ac:chgData name="Jason Wiese" userId="4bff8d5b-7de6-4655-b397-69b0afc81113" providerId="ADAL" clId="{99E3AA03-C21E-46CB-9516-7521D92E85ED}" dt="2022-05-29T01:03:51.440" v="493" actId="20577"/>
          <ac:spMkLst>
            <pc:docMk/>
            <pc:sldMk cId="3860202088" sldId="2144328365"/>
            <ac:spMk id="17" creationId="{B02645F1-3087-4912-A4A8-BE72C30CC68E}"/>
          </ac:spMkLst>
        </pc:spChg>
        <pc:spChg chg="mod">
          <ac:chgData name="Jason Wiese" userId="4bff8d5b-7de6-4655-b397-69b0afc81113" providerId="ADAL" clId="{99E3AA03-C21E-46CB-9516-7521D92E85ED}" dt="2022-05-29T01:03:57.644" v="494" actId="14100"/>
          <ac:spMkLst>
            <pc:docMk/>
            <pc:sldMk cId="3860202088" sldId="2144328365"/>
            <ac:spMk id="18" creationId="{91371D52-8DD5-492C-BA1C-CFCC55EBF291}"/>
          </ac:spMkLst>
        </pc:spChg>
        <pc:spChg chg="mod">
          <ac:chgData name="Jason Wiese" userId="4bff8d5b-7de6-4655-b397-69b0afc81113" providerId="ADAL" clId="{99E3AA03-C21E-46CB-9516-7521D92E85ED}" dt="2022-05-29T01:00:57.688" v="344" actId="1036"/>
          <ac:spMkLst>
            <pc:docMk/>
            <pc:sldMk cId="3860202088" sldId="2144328365"/>
            <ac:spMk id="20" creationId="{BEB6F861-0AF0-434E-BD30-BC03171C168E}"/>
          </ac:spMkLst>
        </pc:spChg>
        <pc:spChg chg="del">
          <ac:chgData name="Jason Wiese" userId="4bff8d5b-7de6-4655-b397-69b0afc81113" providerId="ADAL" clId="{99E3AA03-C21E-46CB-9516-7521D92E85ED}" dt="2022-05-29T00:58:26.718" v="74" actId="478"/>
          <ac:spMkLst>
            <pc:docMk/>
            <pc:sldMk cId="3860202088" sldId="2144328365"/>
            <ac:spMk id="21" creationId="{ACD0D882-A67B-4760-B71F-3351A8CC776A}"/>
          </ac:spMkLst>
        </pc:spChg>
        <pc:spChg chg="mod">
          <ac:chgData name="Jason Wiese" userId="4bff8d5b-7de6-4655-b397-69b0afc81113" providerId="ADAL" clId="{99E3AA03-C21E-46CB-9516-7521D92E85ED}" dt="2022-05-29T01:03:40.394" v="492" actId="20577"/>
          <ac:spMkLst>
            <pc:docMk/>
            <pc:sldMk cId="3860202088" sldId="2144328365"/>
            <ac:spMk id="22" creationId="{0AB05237-27CA-4F78-9352-0AC31F900A2F}"/>
          </ac:spMkLst>
        </pc:spChg>
        <pc:spChg chg="mod">
          <ac:chgData name="Jason Wiese" userId="4bff8d5b-7de6-4655-b397-69b0afc81113" providerId="ADAL" clId="{99E3AA03-C21E-46CB-9516-7521D92E85ED}" dt="2022-05-29T01:03:57.644" v="494" actId="14100"/>
          <ac:spMkLst>
            <pc:docMk/>
            <pc:sldMk cId="3860202088" sldId="2144328365"/>
            <ac:spMk id="23" creationId="{5304FD23-DE29-4AA0-92B2-3D053B53B644}"/>
          </ac:spMkLst>
        </pc:spChg>
        <pc:spChg chg="mod">
          <ac:chgData name="Jason Wiese" userId="4bff8d5b-7de6-4655-b397-69b0afc81113" providerId="ADAL" clId="{99E3AA03-C21E-46CB-9516-7521D92E85ED}" dt="2022-05-29T01:00:57.688" v="344" actId="1036"/>
          <ac:spMkLst>
            <pc:docMk/>
            <pc:sldMk cId="3860202088" sldId="2144328365"/>
            <ac:spMk id="25" creationId="{EE2730B4-4B4B-4B73-98A2-AB1B4B9D561F}"/>
          </ac:spMkLst>
        </pc:spChg>
        <pc:spChg chg="del">
          <ac:chgData name="Jason Wiese" userId="4bff8d5b-7de6-4655-b397-69b0afc81113" providerId="ADAL" clId="{99E3AA03-C21E-46CB-9516-7521D92E85ED}" dt="2022-05-29T00:58:26.718" v="74" actId="478"/>
          <ac:spMkLst>
            <pc:docMk/>
            <pc:sldMk cId="3860202088" sldId="2144328365"/>
            <ac:spMk id="26" creationId="{29B1B72B-98FA-4D15-9D84-32F3381071EF}"/>
          </ac:spMkLst>
        </pc:spChg>
        <pc:spChg chg="mod">
          <ac:chgData name="Jason Wiese" userId="4bff8d5b-7de6-4655-b397-69b0afc81113" providerId="ADAL" clId="{99E3AA03-C21E-46CB-9516-7521D92E85ED}" dt="2022-05-29T01:03:37.575" v="491" actId="20577"/>
          <ac:spMkLst>
            <pc:docMk/>
            <pc:sldMk cId="3860202088" sldId="2144328365"/>
            <ac:spMk id="27" creationId="{DD0E0E06-FC8A-4A96-8425-38300A950E4A}"/>
          </ac:spMkLst>
        </pc:spChg>
        <pc:spChg chg="mod">
          <ac:chgData name="Jason Wiese" userId="4bff8d5b-7de6-4655-b397-69b0afc81113" providerId="ADAL" clId="{99E3AA03-C21E-46CB-9516-7521D92E85ED}" dt="2022-05-29T01:07:05.529" v="585" actId="20577"/>
          <ac:spMkLst>
            <pc:docMk/>
            <pc:sldMk cId="3860202088" sldId="2144328365"/>
            <ac:spMk id="56" creationId="{49DF06DB-0E04-43EB-906B-75F674482CF9}"/>
          </ac:spMkLst>
        </pc:spChg>
      </pc:sldChg>
      <pc:sldChg chg="addSp delSp modSp mod">
        <pc:chgData name="Jason Wiese" userId="4bff8d5b-7de6-4655-b397-69b0afc81113" providerId="ADAL" clId="{99E3AA03-C21E-46CB-9516-7521D92E85ED}" dt="2022-05-29T01:25:44.588" v="1719" actId="1036"/>
        <pc:sldMkLst>
          <pc:docMk/>
          <pc:sldMk cId="4046943670" sldId="2144328366"/>
        </pc:sldMkLst>
        <pc:spChg chg="add mod">
          <ac:chgData name="Jason Wiese" userId="4bff8d5b-7de6-4655-b397-69b0afc81113" providerId="ADAL" clId="{99E3AA03-C21E-46CB-9516-7521D92E85ED}" dt="2022-05-29T01:25:37.564" v="1664" actId="1037"/>
          <ac:spMkLst>
            <pc:docMk/>
            <pc:sldMk cId="4046943670" sldId="2144328366"/>
            <ac:spMk id="10" creationId="{BFE10AC1-E44F-83CD-BE9A-C87ABCC79AE6}"/>
          </ac:spMkLst>
        </pc:spChg>
        <pc:spChg chg="mod">
          <ac:chgData name="Jason Wiese" userId="4bff8d5b-7de6-4655-b397-69b0afc81113" providerId="ADAL" clId="{99E3AA03-C21E-46CB-9516-7521D92E85ED}" dt="2022-05-29T01:11:10.138" v="622" actId="20577"/>
          <ac:spMkLst>
            <pc:docMk/>
            <pc:sldMk cId="4046943670" sldId="2144328366"/>
            <ac:spMk id="24" creationId="{A671F24C-A73C-4EEF-86FA-989884607FA5}"/>
          </ac:spMkLst>
        </pc:spChg>
        <pc:spChg chg="add del mod">
          <ac:chgData name="Jason Wiese" userId="4bff8d5b-7de6-4655-b397-69b0afc81113" providerId="ADAL" clId="{99E3AA03-C21E-46CB-9516-7521D92E85ED}" dt="2022-05-29T01:17:39.630" v="1148" actId="478"/>
          <ac:spMkLst>
            <pc:docMk/>
            <pc:sldMk cId="4046943670" sldId="2144328366"/>
            <ac:spMk id="25" creationId="{F7986B10-B7A4-C222-9872-A6D93AAA2FEC}"/>
          </ac:spMkLst>
        </pc:spChg>
        <pc:spChg chg="add mod ord">
          <ac:chgData name="Jason Wiese" userId="4bff8d5b-7de6-4655-b397-69b0afc81113" providerId="ADAL" clId="{99E3AA03-C21E-46CB-9516-7521D92E85ED}" dt="2022-05-29T01:07:42.503" v="592" actId="167"/>
          <ac:spMkLst>
            <pc:docMk/>
            <pc:sldMk cId="4046943670" sldId="2144328366"/>
            <ac:spMk id="26" creationId="{136A9BE9-D94A-3665-81F4-C5FB28E8F7E8}"/>
          </ac:spMkLst>
        </pc:spChg>
        <pc:spChg chg="add mod">
          <ac:chgData name="Jason Wiese" userId="4bff8d5b-7de6-4655-b397-69b0afc81113" providerId="ADAL" clId="{99E3AA03-C21E-46CB-9516-7521D92E85ED}" dt="2022-05-29T01:20:09.643" v="1326" actId="14100"/>
          <ac:spMkLst>
            <pc:docMk/>
            <pc:sldMk cId="4046943670" sldId="2144328366"/>
            <ac:spMk id="27" creationId="{8F4124B1-54AD-B2FF-3187-669AF23CD188}"/>
          </ac:spMkLst>
        </pc:spChg>
        <pc:spChg chg="del">
          <ac:chgData name="Jason Wiese" userId="4bff8d5b-7de6-4655-b397-69b0afc81113" providerId="ADAL" clId="{99E3AA03-C21E-46CB-9516-7521D92E85ED}" dt="2022-05-29T01:11:57.925" v="623" actId="478"/>
          <ac:spMkLst>
            <pc:docMk/>
            <pc:sldMk cId="4046943670" sldId="2144328366"/>
            <ac:spMk id="30" creationId="{5F9C5DD1-31DB-42D2-94A0-4756ACED3F9E}"/>
          </ac:spMkLst>
        </pc:spChg>
        <pc:spChg chg="del">
          <ac:chgData name="Jason Wiese" userId="4bff8d5b-7de6-4655-b397-69b0afc81113" providerId="ADAL" clId="{99E3AA03-C21E-46CB-9516-7521D92E85ED}" dt="2022-05-29T01:11:57.925" v="623" actId="478"/>
          <ac:spMkLst>
            <pc:docMk/>
            <pc:sldMk cId="4046943670" sldId="2144328366"/>
            <ac:spMk id="31" creationId="{C5C949EF-0CA5-4681-AD11-3E05B6B12CEE}"/>
          </ac:spMkLst>
        </pc:spChg>
        <pc:spChg chg="del">
          <ac:chgData name="Jason Wiese" userId="4bff8d5b-7de6-4655-b397-69b0afc81113" providerId="ADAL" clId="{99E3AA03-C21E-46CB-9516-7521D92E85ED}" dt="2022-05-29T01:11:57.925" v="623" actId="478"/>
          <ac:spMkLst>
            <pc:docMk/>
            <pc:sldMk cId="4046943670" sldId="2144328366"/>
            <ac:spMk id="32" creationId="{31E6BFCD-0B83-4F1C-9889-5D6BF21FAB48}"/>
          </ac:spMkLst>
        </pc:spChg>
        <pc:spChg chg="del">
          <ac:chgData name="Jason Wiese" userId="4bff8d5b-7de6-4655-b397-69b0afc81113" providerId="ADAL" clId="{99E3AA03-C21E-46CB-9516-7521D92E85ED}" dt="2022-05-29T01:11:57.925" v="623" actId="478"/>
          <ac:spMkLst>
            <pc:docMk/>
            <pc:sldMk cId="4046943670" sldId="2144328366"/>
            <ac:spMk id="33" creationId="{2765328A-0AE9-4C23-BB83-BE15E2213D8E}"/>
          </ac:spMkLst>
        </pc:spChg>
        <pc:spChg chg="del">
          <ac:chgData name="Jason Wiese" userId="4bff8d5b-7de6-4655-b397-69b0afc81113" providerId="ADAL" clId="{99E3AA03-C21E-46CB-9516-7521D92E85ED}" dt="2022-05-29T01:11:57.925" v="623" actId="478"/>
          <ac:spMkLst>
            <pc:docMk/>
            <pc:sldMk cId="4046943670" sldId="2144328366"/>
            <ac:spMk id="34" creationId="{3DB589E2-BAA1-4897-AF56-2D58CD51F86E}"/>
          </ac:spMkLst>
        </pc:spChg>
        <pc:spChg chg="del">
          <ac:chgData name="Jason Wiese" userId="4bff8d5b-7de6-4655-b397-69b0afc81113" providerId="ADAL" clId="{99E3AA03-C21E-46CB-9516-7521D92E85ED}" dt="2022-05-29T01:11:57.925" v="623" actId="478"/>
          <ac:spMkLst>
            <pc:docMk/>
            <pc:sldMk cId="4046943670" sldId="2144328366"/>
            <ac:spMk id="35" creationId="{9FA946D0-FA1A-4027-BBF1-9CFC2D1A0E2A}"/>
          </ac:spMkLst>
        </pc:spChg>
        <pc:spChg chg="del">
          <ac:chgData name="Jason Wiese" userId="4bff8d5b-7de6-4655-b397-69b0afc81113" providerId="ADAL" clId="{99E3AA03-C21E-46CB-9516-7521D92E85ED}" dt="2022-05-29T01:11:57.925" v="623" actId="478"/>
          <ac:spMkLst>
            <pc:docMk/>
            <pc:sldMk cId="4046943670" sldId="2144328366"/>
            <ac:spMk id="36" creationId="{DB155FDE-3ED4-4814-888C-5E64BD33872F}"/>
          </ac:spMkLst>
        </pc:spChg>
        <pc:spChg chg="del mod">
          <ac:chgData name="Jason Wiese" userId="4bff8d5b-7de6-4655-b397-69b0afc81113" providerId="ADAL" clId="{99E3AA03-C21E-46CB-9516-7521D92E85ED}" dt="2022-05-29T01:07:34.729" v="590" actId="478"/>
          <ac:spMkLst>
            <pc:docMk/>
            <pc:sldMk cId="4046943670" sldId="2144328366"/>
            <ac:spMk id="37" creationId="{B97ECA16-6530-478F-AB22-C0C35FB6B70A}"/>
          </ac:spMkLst>
        </pc:spChg>
        <pc:spChg chg="del">
          <ac:chgData name="Jason Wiese" userId="4bff8d5b-7de6-4655-b397-69b0afc81113" providerId="ADAL" clId="{99E3AA03-C21E-46CB-9516-7521D92E85ED}" dt="2022-05-29T01:11:57.925" v="623" actId="478"/>
          <ac:spMkLst>
            <pc:docMk/>
            <pc:sldMk cId="4046943670" sldId="2144328366"/>
            <ac:spMk id="38" creationId="{A0684484-49A1-440F-B25E-E42E514CD6DC}"/>
          </ac:spMkLst>
        </pc:spChg>
        <pc:spChg chg="add mod">
          <ac:chgData name="Jason Wiese" userId="4bff8d5b-7de6-4655-b397-69b0afc81113" providerId="ADAL" clId="{99E3AA03-C21E-46CB-9516-7521D92E85ED}" dt="2022-05-29T01:17:14.386" v="1133" actId="14100"/>
          <ac:spMkLst>
            <pc:docMk/>
            <pc:sldMk cId="4046943670" sldId="2144328366"/>
            <ac:spMk id="39" creationId="{AB11FA96-6B69-63A5-FE76-85630F000187}"/>
          </ac:spMkLst>
        </pc:spChg>
        <pc:spChg chg="add mod">
          <ac:chgData name="Jason Wiese" userId="4bff8d5b-7de6-4655-b397-69b0afc81113" providerId="ADAL" clId="{99E3AA03-C21E-46CB-9516-7521D92E85ED}" dt="2022-05-29T01:18:08.011" v="1239" actId="1036"/>
          <ac:spMkLst>
            <pc:docMk/>
            <pc:sldMk cId="4046943670" sldId="2144328366"/>
            <ac:spMk id="40" creationId="{9C647992-6468-D6F1-7AF1-7B8396AFE43F}"/>
          </ac:spMkLst>
        </pc:spChg>
        <pc:spChg chg="add mod">
          <ac:chgData name="Jason Wiese" userId="4bff8d5b-7de6-4655-b397-69b0afc81113" providerId="ADAL" clId="{99E3AA03-C21E-46CB-9516-7521D92E85ED}" dt="2022-05-29T01:23:41.978" v="1599" actId="403"/>
          <ac:spMkLst>
            <pc:docMk/>
            <pc:sldMk cId="4046943670" sldId="2144328366"/>
            <ac:spMk id="41" creationId="{56F6C6A0-43F8-6572-6C39-2E10CB06886D}"/>
          </ac:spMkLst>
        </pc:spChg>
        <pc:spChg chg="add mod">
          <ac:chgData name="Jason Wiese" userId="4bff8d5b-7de6-4655-b397-69b0afc81113" providerId="ADAL" clId="{99E3AA03-C21E-46CB-9516-7521D92E85ED}" dt="2022-05-29T01:20:09.643" v="1326" actId="14100"/>
          <ac:spMkLst>
            <pc:docMk/>
            <pc:sldMk cId="4046943670" sldId="2144328366"/>
            <ac:spMk id="42" creationId="{4160721B-22EF-5B9F-785E-515EED3D582C}"/>
          </ac:spMkLst>
        </pc:spChg>
        <pc:spChg chg="add mod">
          <ac:chgData name="Jason Wiese" userId="4bff8d5b-7de6-4655-b397-69b0afc81113" providerId="ADAL" clId="{99E3AA03-C21E-46CB-9516-7521D92E85ED}" dt="2022-05-29T01:18:08.011" v="1239" actId="1036"/>
          <ac:spMkLst>
            <pc:docMk/>
            <pc:sldMk cId="4046943670" sldId="2144328366"/>
            <ac:spMk id="43" creationId="{33E08AB6-5834-3F02-4FC1-4669454FEAE3}"/>
          </ac:spMkLst>
        </pc:spChg>
        <pc:spChg chg="add mod">
          <ac:chgData name="Jason Wiese" userId="4bff8d5b-7de6-4655-b397-69b0afc81113" providerId="ADAL" clId="{99E3AA03-C21E-46CB-9516-7521D92E85ED}" dt="2022-05-29T01:23:21.627" v="1591" actId="20577"/>
          <ac:spMkLst>
            <pc:docMk/>
            <pc:sldMk cId="4046943670" sldId="2144328366"/>
            <ac:spMk id="44" creationId="{7B5F59F5-22B7-B348-AAF7-754C3833CF7B}"/>
          </ac:spMkLst>
        </pc:spChg>
        <pc:spChg chg="add del mod">
          <ac:chgData name="Jason Wiese" userId="4bff8d5b-7de6-4655-b397-69b0afc81113" providerId="ADAL" clId="{99E3AA03-C21E-46CB-9516-7521D92E85ED}" dt="2022-05-29T01:12:13.781" v="625" actId="478"/>
          <ac:spMkLst>
            <pc:docMk/>
            <pc:sldMk cId="4046943670" sldId="2144328366"/>
            <ac:spMk id="45" creationId="{8EDCF999-1675-0177-0126-CA0A5A9235EC}"/>
          </ac:spMkLst>
        </pc:spChg>
        <pc:spChg chg="add del mod">
          <ac:chgData name="Jason Wiese" userId="4bff8d5b-7de6-4655-b397-69b0afc81113" providerId="ADAL" clId="{99E3AA03-C21E-46CB-9516-7521D92E85ED}" dt="2022-05-29T01:12:13.781" v="625" actId="478"/>
          <ac:spMkLst>
            <pc:docMk/>
            <pc:sldMk cId="4046943670" sldId="2144328366"/>
            <ac:spMk id="46" creationId="{A1CC4264-4334-9E6E-7948-0724088778DA}"/>
          </ac:spMkLst>
        </pc:spChg>
        <pc:spChg chg="add del mod">
          <ac:chgData name="Jason Wiese" userId="4bff8d5b-7de6-4655-b397-69b0afc81113" providerId="ADAL" clId="{99E3AA03-C21E-46CB-9516-7521D92E85ED}" dt="2022-05-29T01:12:13.781" v="625" actId="478"/>
          <ac:spMkLst>
            <pc:docMk/>
            <pc:sldMk cId="4046943670" sldId="2144328366"/>
            <ac:spMk id="47" creationId="{9992EE1A-ED60-80D9-68B6-177F5F7BBB9E}"/>
          </ac:spMkLst>
        </pc:spChg>
        <pc:spChg chg="add del mod">
          <ac:chgData name="Jason Wiese" userId="4bff8d5b-7de6-4655-b397-69b0afc81113" providerId="ADAL" clId="{99E3AA03-C21E-46CB-9516-7521D92E85ED}" dt="2022-05-29T01:23:14.933" v="1590" actId="478"/>
          <ac:spMkLst>
            <pc:docMk/>
            <pc:sldMk cId="4046943670" sldId="2144328366"/>
            <ac:spMk id="48" creationId="{1C8DED82-41B7-B4D4-FEBA-6848D114C572}"/>
          </ac:spMkLst>
        </pc:spChg>
        <pc:spChg chg="add del mod">
          <ac:chgData name="Jason Wiese" userId="4bff8d5b-7de6-4655-b397-69b0afc81113" providerId="ADAL" clId="{99E3AA03-C21E-46CB-9516-7521D92E85ED}" dt="2022-05-29T01:17:39.630" v="1148" actId="478"/>
          <ac:spMkLst>
            <pc:docMk/>
            <pc:sldMk cId="4046943670" sldId="2144328366"/>
            <ac:spMk id="49" creationId="{F944F283-C9D5-4D54-6223-F8D094E83166}"/>
          </ac:spMkLst>
        </pc:spChg>
        <pc:spChg chg="add del mod">
          <ac:chgData name="Jason Wiese" userId="4bff8d5b-7de6-4655-b397-69b0afc81113" providerId="ADAL" clId="{99E3AA03-C21E-46CB-9516-7521D92E85ED}" dt="2022-05-29T01:17:39.630" v="1148" actId="478"/>
          <ac:spMkLst>
            <pc:docMk/>
            <pc:sldMk cId="4046943670" sldId="2144328366"/>
            <ac:spMk id="50" creationId="{C6F9EAFB-7583-BF20-709D-AA00CF3E8207}"/>
          </ac:spMkLst>
        </pc:spChg>
        <pc:spChg chg="add del mod">
          <ac:chgData name="Jason Wiese" userId="4bff8d5b-7de6-4655-b397-69b0afc81113" providerId="ADAL" clId="{99E3AA03-C21E-46CB-9516-7521D92E85ED}" dt="2022-05-29T01:17:39.630" v="1148" actId="478"/>
          <ac:spMkLst>
            <pc:docMk/>
            <pc:sldMk cId="4046943670" sldId="2144328366"/>
            <ac:spMk id="51" creationId="{4AB58E7F-1863-BE2F-AB5E-E4D3DA882AA8}"/>
          </ac:spMkLst>
        </pc:spChg>
        <pc:spChg chg="add del mod">
          <ac:chgData name="Jason Wiese" userId="4bff8d5b-7de6-4655-b397-69b0afc81113" providerId="ADAL" clId="{99E3AA03-C21E-46CB-9516-7521D92E85ED}" dt="2022-05-29T01:17:39.630" v="1148" actId="478"/>
          <ac:spMkLst>
            <pc:docMk/>
            <pc:sldMk cId="4046943670" sldId="2144328366"/>
            <ac:spMk id="52" creationId="{7D334B51-5D00-0B45-2081-B943704BF946}"/>
          </ac:spMkLst>
        </pc:spChg>
        <pc:spChg chg="add del mod">
          <ac:chgData name="Jason Wiese" userId="4bff8d5b-7de6-4655-b397-69b0afc81113" providerId="ADAL" clId="{99E3AA03-C21E-46CB-9516-7521D92E85ED}" dt="2022-05-29T01:17:39.630" v="1148" actId="478"/>
          <ac:spMkLst>
            <pc:docMk/>
            <pc:sldMk cId="4046943670" sldId="2144328366"/>
            <ac:spMk id="53" creationId="{C8E20EF9-F873-0E30-A59F-D5F6E94C481B}"/>
          </ac:spMkLst>
        </pc:spChg>
        <pc:spChg chg="add del mod">
          <ac:chgData name="Jason Wiese" userId="4bff8d5b-7de6-4655-b397-69b0afc81113" providerId="ADAL" clId="{99E3AA03-C21E-46CB-9516-7521D92E85ED}" dt="2022-05-29T01:17:39.630" v="1148" actId="478"/>
          <ac:spMkLst>
            <pc:docMk/>
            <pc:sldMk cId="4046943670" sldId="2144328366"/>
            <ac:spMk id="54" creationId="{F15EFCE0-81A2-F3B6-638A-DC2BF541F5B8}"/>
          </ac:spMkLst>
        </pc:spChg>
        <pc:spChg chg="del">
          <ac:chgData name="Jason Wiese" userId="4bff8d5b-7de6-4655-b397-69b0afc81113" providerId="ADAL" clId="{99E3AA03-C21E-46CB-9516-7521D92E85ED}" dt="2022-05-29T01:11:57.925" v="623" actId="478"/>
          <ac:spMkLst>
            <pc:docMk/>
            <pc:sldMk cId="4046943670" sldId="2144328366"/>
            <ac:spMk id="55" creationId="{0EEC2A8A-25F3-47B7-BBC2-C599B08F80FD}"/>
          </ac:spMkLst>
        </pc:spChg>
        <pc:spChg chg="del">
          <ac:chgData name="Jason Wiese" userId="4bff8d5b-7de6-4655-b397-69b0afc81113" providerId="ADAL" clId="{99E3AA03-C21E-46CB-9516-7521D92E85ED}" dt="2022-05-29T01:07:15.543" v="588" actId="478"/>
          <ac:spMkLst>
            <pc:docMk/>
            <pc:sldMk cId="4046943670" sldId="2144328366"/>
            <ac:spMk id="56" creationId="{49DF06DB-0E04-43EB-906B-75F674482CF9}"/>
          </ac:spMkLst>
        </pc:spChg>
        <pc:spChg chg="del">
          <ac:chgData name="Jason Wiese" userId="4bff8d5b-7de6-4655-b397-69b0afc81113" providerId="ADAL" clId="{99E3AA03-C21E-46CB-9516-7521D92E85ED}" dt="2022-05-29T01:11:57.925" v="623" actId="478"/>
          <ac:spMkLst>
            <pc:docMk/>
            <pc:sldMk cId="4046943670" sldId="2144328366"/>
            <ac:spMk id="57" creationId="{7B6F6070-7BA2-46B6-9E50-99745B99829B}"/>
          </ac:spMkLst>
        </pc:spChg>
        <pc:spChg chg="del">
          <ac:chgData name="Jason Wiese" userId="4bff8d5b-7de6-4655-b397-69b0afc81113" providerId="ADAL" clId="{99E3AA03-C21E-46CB-9516-7521D92E85ED}" dt="2022-05-29T01:11:57.925" v="623" actId="478"/>
          <ac:spMkLst>
            <pc:docMk/>
            <pc:sldMk cId="4046943670" sldId="2144328366"/>
            <ac:spMk id="58" creationId="{3442315A-9E69-40E8-B4D3-A32CFB895692}"/>
          </ac:spMkLst>
        </pc:spChg>
        <pc:spChg chg="del">
          <ac:chgData name="Jason Wiese" userId="4bff8d5b-7de6-4655-b397-69b0afc81113" providerId="ADAL" clId="{99E3AA03-C21E-46CB-9516-7521D92E85ED}" dt="2022-05-29T01:11:57.925" v="623" actId="478"/>
          <ac:spMkLst>
            <pc:docMk/>
            <pc:sldMk cId="4046943670" sldId="2144328366"/>
            <ac:spMk id="59" creationId="{431D0200-21C7-4575-8BE9-6F11684DD674}"/>
          </ac:spMkLst>
        </pc:spChg>
        <pc:spChg chg="del">
          <ac:chgData name="Jason Wiese" userId="4bff8d5b-7de6-4655-b397-69b0afc81113" providerId="ADAL" clId="{99E3AA03-C21E-46CB-9516-7521D92E85ED}" dt="2022-05-29T01:11:57.925" v="623" actId="478"/>
          <ac:spMkLst>
            <pc:docMk/>
            <pc:sldMk cId="4046943670" sldId="2144328366"/>
            <ac:spMk id="60" creationId="{279E3D00-D857-4029-9CFB-EDC87F38D243}"/>
          </ac:spMkLst>
        </pc:spChg>
        <pc:spChg chg="del">
          <ac:chgData name="Jason Wiese" userId="4bff8d5b-7de6-4655-b397-69b0afc81113" providerId="ADAL" clId="{99E3AA03-C21E-46CB-9516-7521D92E85ED}" dt="2022-05-29T01:11:57.925" v="623" actId="478"/>
          <ac:spMkLst>
            <pc:docMk/>
            <pc:sldMk cId="4046943670" sldId="2144328366"/>
            <ac:spMk id="61" creationId="{D4BD0029-D1E4-4542-A104-B1A1B6D3B7DE}"/>
          </ac:spMkLst>
        </pc:spChg>
        <pc:spChg chg="del">
          <ac:chgData name="Jason Wiese" userId="4bff8d5b-7de6-4655-b397-69b0afc81113" providerId="ADAL" clId="{99E3AA03-C21E-46CB-9516-7521D92E85ED}" dt="2022-05-29T01:11:57.925" v="623" actId="478"/>
          <ac:spMkLst>
            <pc:docMk/>
            <pc:sldMk cId="4046943670" sldId="2144328366"/>
            <ac:spMk id="62" creationId="{23B0C295-0D0E-4927-99EC-18CB77B49254}"/>
          </ac:spMkLst>
        </pc:spChg>
        <pc:spChg chg="del">
          <ac:chgData name="Jason Wiese" userId="4bff8d5b-7de6-4655-b397-69b0afc81113" providerId="ADAL" clId="{99E3AA03-C21E-46CB-9516-7521D92E85ED}" dt="2022-05-29T01:11:57.925" v="623" actId="478"/>
          <ac:spMkLst>
            <pc:docMk/>
            <pc:sldMk cId="4046943670" sldId="2144328366"/>
            <ac:spMk id="63" creationId="{36F98640-36F0-4F33-9333-2637E1D89625}"/>
          </ac:spMkLst>
        </pc:spChg>
        <pc:spChg chg="add del mod">
          <ac:chgData name="Jason Wiese" userId="4bff8d5b-7de6-4655-b397-69b0afc81113" providerId="ADAL" clId="{99E3AA03-C21E-46CB-9516-7521D92E85ED}" dt="2022-05-29T01:17:59.662" v="1230" actId="478"/>
          <ac:spMkLst>
            <pc:docMk/>
            <pc:sldMk cId="4046943670" sldId="2144328366"/>
            <ac:spMk id="64" creationId="{702FAB91-48E1-6210-9367-8017BA6E0B93}"/>
          </ac:spMkLst>
        </pc:spChg>
        <pc:spChg chg="add del mod">
          <ac:chgData name="Jason Wiese" userId="4bff8d5b-7de6-4655-b397-69b0afc81113" providerId="ADAL" clId="{99E3AA03-C21E-46CB-9516-7521D92E85ED}" dt="2022-05-29T01:17:59.662" v="1230" actId="478"/>
          <ac:spMkLst>
            <pc:docMk/>
            <pc:sldMk cId="4046943670" sldId="2144328366"/>
            <ac:spMk id="65" creationId="{3295BB91-8191-FB5F-3F26-E4D8646F015C}"/>
          </ac:spMkLst>
        </pc:spChg>
        <pc:spChg chg="add del mod">
          <ac:chgData name="Jason Wiese" userId="4bff8d5b-7de6-4655-b397-69b0afc81113" providerId="ADAL" clId="{99E3AA03-C21E-46CB-9516-7521D92E85ED}" dt="2022-05-29T01:17:59.662" v="1230" actId="478"/>
          <ac:spMkLst>
            <pc:docMk/>
            <pc:sldMk cId="4046943670" sldId="2144328366"/>
            <ac:spMk id="66" creationId="{77BADEBB-BD28-FCA6-276C-AEA1868C7BA4}"/>
          </ac:spMkLst>
        </pc:spChg>
        <pc:spChg chg="add del mod">
          <ac:chgData name="Jason Wiese" userId="4bff8d5b-7de6-4655-b397-69b0afc81113" providerId="ADAL" clId="{99E3AA03-C21E-46CB-9516-7521D92E85ED}" dt="2022-05-29T01:17:59.662" v="1230" actId="478"/>
          <ac:spMkLst>
            <pc:docMk/>
            <pc:sldMk cId="4046943670" sldId="2144328366"/>
            <ac:spMk id="67" creationId="{EB8E3452-957A-B1F6-5791-00064B23C3F2}"/>
          </ac:spMkLst>
        </pc:spChg>
        <pc:spChg chg="add del mod">
          <ac:chgData name="Jason Wiese" userId="4bff8d5b-7de6-4655-b397-69b0afc81113" providerId="ADAL" clId="{99E3AA03-C21E-46CB-9516-7521D92E85ED}" dt="2022-05-29T01:17:59.662" v="1230" actId="478"/>
          <ac:spMkLst>
            <pc:docMk/>
            <pc:sldMk cId="4046943670" sldId="2144328366"/>
            <ac:spMk id="68" creationId="{DDF7B406-22B2-0E9D-B169-25A9B1ADE074}"/>
          </ac:spMkLst>
        </pc:spChg>
        <pc:spChg chg="add del mod">
          <ac:chgData name="Jason Wiese" userId="4bff8d5b-7de6-4655-b397-69b0afc81113" providerId="ADAL" clId="{99E3AA03-C21E-46CB-9516-7521D92E85ED}" dt="2022-05-29T01:17:59.662" v="1230" actId="478"/>
          <ac:spMkLst>
            <pc:docMk/>
            <pc:sldMk cId="4046943670" sldId="2144328366"/>
            <ac:spMk id="69" creationId="{B4AAAD8C-1649-747E-87FA-B5B772069E61}"/>
          </ac:spMkLst>
        </pc:spChg>
        <pc:spChg chg="add del mod">
          <ac:chgData name="Jason Wiese" userId="4bff8d5b-7de6-4655-b397-69b0afc81113" providerId="ADAL" clId="{99E3AA03-C21E-46CB-9516-7521D92E85ED}" dt="2022-05-29T01:20:12.713" v="1327" actId="478"/>
          <ac:spMkLst>
            <pc:docMk/>
            <pc:sldMk cId="4046943670" sldId="2144328366"/>
            <ac:spMk id="70" creationId="{3F85C2CB-2CF0-71C9-C728-46563CCC0DD5}"/>
          </ac:spMkLst>
        </pc:spChg>
        <pc:spChg chg="add del mod">
          <ac:chgData name="Jason Wiese" userId="4bff8d5b-7de6-4655-b397-69b0afc81113" providerId="ADAL" clId="{99E3AA03-C21E-46CB-9516-7521D92E85ED}" dt="2022-05-29T01:20:12.713" v="1327" actId="478"/>
          <ac:spMkLst>
            <pc:docMk/>
            <pc:sldMk cId="4046943670" sldId="2144328366"/>
            <ac:spMk id="71" creationId="{5C6AFA23-1AA1-DD1C-AB1B-DF67EA6B8E8C}"/>
          </ac:spMkLst>
        </pc:spChg>
        <pc:spChg chg="add del mod">
          <ac:chgData name="Jason Wiese" userId="4bff8d5b-7de6-4655-b397-69b0afc81113" providerId="ADAL" clId="{99E3AA03-C21E-46CB-9516-7521D92E85ED}" dt="2022-05-29T01:20:12.713" v="1327" actId="478"/>
          <ac:spMkLst>
            <pc:docMk/>
            <pc:sldMk cId="4046943670" sldId="2144328366"/>
            <ac:spMk id="72" creationId="{6D23F1DB-53D7-22C8-4631-3FE20E6A4854}"/>
          </ac:spMkLst>
        </pc:spChg>
        <pc:spChg chg="add del mod">
          <ac:chgData name="Jason Wiese" userId="4bff8d5b-7de6-4655-b397-69b0afc81113" providerId="ADAL" clId="{99E3AA03-C21E-46CB-9516-7521D92E85ED}" dt="2022-05-29T01:20:12.713" v="1327" actId="478"/>
          <ac:spMkLst>
            <pc:docMk/>
            <pc:sldMk cId="4046943670" sldId="2144328366"/>
            <ac:spMk id="73" creationId="{E58373E9-D9AE-34D0-A38C-7017B349D430}"/>
          </ac:spMkLst>
        </pc:spChg>
        <pc:spChg chg="add del mod">
          <ac:chgData name="Jason Wiese" userId="4bff8d5b-7de6-4655-b397-69b0afc81113" providerId="ADAL" clId="{99E3AA03-C21E-46CB-9516-7521D92E85ED}" dt="2022-05-29T01:20:12.713" v="1327" actId="478"/>
          <ac:spMkLst>
            <pc:docMk/>
            <pc:sldMk cId="4046943670" sldId="2144328366"/>
            <ac:spMk id="74" creationId="{3659DC3E-2DFA-F5BD-E3EA-E0B15D76F1C6}"/>
          </ac:spMkLst>
        </pc:spChg>
        <pc:spChg chg="add del mod">
          <ac:chgData name="Jason Wiese" userId="4bff8d5b-7de6-4655-b397-69b0afc81113" providerId="ADAL" clId="{99E3AA03-C21E-46CB-9516-7521D92E85ED}" dt="2022-05-29T01:20:12.713" v="1327" actId="478"/>
          <ac:spMkLst>
            <pc:docMk/>
            <pc:sldMk cId="4046943670" sldId="2144328366"/>
            <ac:spMk id="75" creationId="{D10EA696-8787-6213-D0FA-8003AF0BE457}"/>
          </ac:spMkLst>
        </pc:spChg>
        <pc:spChg chg="add mod">
          <ac:chgData name="Jason Wiese" userId="4bff8d5b-7de6-4655-b397-69b0afc81113" providerId="ADAL" clId="{99E3AA03-C21E-46CB-9516-7521D92E85ED}" dt="2022-05-29T01:20:26.021" v="1386" actId="1036"/>
          <ac:spMkLst>
            <pc:docMk/>
            <pc:sldMk cId="4046943670" sldId="2144328366"/>
            <ac:spMk id="76" creationId="{D3444279-6D28-A1D3-12F1-71CF4BD4C1C7}"/>
          </ac:spMkLst>
        </pc:spChg>
        <pc:spChg chg="add mod">
          <ac:chgData name="Jason Wiese" userId="4bff8d5b-7de6-4655-b397-69b0afc81113" providerId="ADAL" clId="{99E3AA03-C21E-46CB-9516-7521D92E85ED}" dt="2022-05-29T01:20:26.021" v="1386" actId="1036"/>
          <ac:spMkLst>
            <pc:docMk/>
            <pc:sldMk cId="4046943670" sldId="2144328366"/>
            <ac:spMk id="77" creationId="{38FCF15B-3C57-8FD2-A717-21B1A35CF69F}"/>
          </ac:spMkLst>
        </pc:spChg>
        <pc:spChg chg="add mod">
          <ac:chgData name="Jason Wiese" userId="4bff8d5b-7de6-4655-b397-69b0afc81113" providerId="ADAL" clId="{99E3AA03-C21E-46CB-9516-7521D92E85ED}" dt="2022-05-29T01:23:34.950" v="1596" actId="404"/>
          <ac:spMkLst>
            <pc:docMk/>
            <pc:sldMk cId="4046943670" sldId="2144328366"/>
            <ac:spMk id="78" creationId="{8F04FF3B-85F6-2B7C-FE11-F0E904E3C9F0}"/>
          </ac:spMkLst>
        </pc:spChg>
        <pc:spChg chg="add mod">
          <ac:chgData name="Jason Wiese" userId="4bff8d5b-7de6-4655-b397-69b0afc81113" providerId="ADAL" clId="{99E3AA03-C21E-46CB-9516-7521D92E85ED}" dt="2022-05-29T01:20:26.021" v="1386" actId="1036"/>
          <ac:spMkLst>
            <pc:docMk/>
            <pc:sldMk cId="4046943670" sldId="2144328366"/>
            <ac:spMk id="79" creationId="{2D1FAEDF-EF31-7B8C-B9B4-F1131213A029}"/>
          </ac:spMkLst>
        </pc:spChg>
        <pc:spChg chg="add mod">
          <ac:chgData name="Jason Wiese" userId="4bff8d5b-7de6-4655-b397-69b0afc81113" providerId="ADAL" clId="{99E3AA03-C21E-46CB-9516-7521D92E85ED}" dt="2022-05-29T01:22:33.239" v="1546" actId="20577"/>
          <ac:spMkLst>
            <pc:docMk/>
            <pc:sldMk cId="4046943670" sldId="2144328366"/>
            <ac:spMk id="80" creationId="{00C8F9FE-4A96-94E8-B3E3-C9C293A0F0DC}"/>
          </ac:spMkLst>
        </pc:spChg>
        <pc:spChg chg="add mod">
          <ac:chgData name="Jason Wiese" userId="4bff8d5b-7de6-4655-b397-69b0afc81113" providerId="ADAL" clId="{99E3AA03-C21E-46CB-9516-7521D92E85ED}" dt="2022-05-29T01:23:11.994" v="1589" actId="20577"/>
          <ac:spMkLst>
            <pc:docMk/>
            <pc:sldMk cId="4046943670" sldId="2144328366"/>
            <ac:spMk id="81" creationId="{0511E11F-1C1D-B2A9-D939-17B60032386F}"/>
          </ac:spMkLst>
        </pc:spChg>
        <pc:spChg chg="add del mod">
          <ac:chgData name="Jason Wiese" userId="4bff8d5b-7de6-4655-b397-69b0afc81113" providerId="ADAL" clId="{99E3AA03-C21E-46CB-9516-7521D92E85ED}" dt="2022-05-29T01:23:53.740" v="1600" actId="478"/>
          <ac:spMkLst>
            <pc:docMk/>
            <pc:sldMk cId="4046943670" sldId="2144328366"/>
            <ac:spMk id="82" creationId="{B63E399D-E62C-2E3C-87EC-96CFE5CFDE4E}"/>
          </ac:spMkLst>
        </pc:spChg>
        <pc:spChg chg="add mod">
          <ac:chgData name="Jason Wiese" userId="4bff8d5b-7de6-4655-b397-69b0afc81113" providerId="ADAL" clId="{99E3AA03-C21E-46CB-9516-7521D92E85ED}" dt="2022-05-29T01:22:27.259" v="1545" actId="313"/>
          <ac:spMkLst>
            <pc:docMk/>
            <pc:sldMk cId="4046943670" sldId="2144328366"/>
            <ac:spMk id="83" creationId="{DEA591F6-5736-6084-3AE4-CEBEE6AFE0A0}"/>
          </ac:spMkLst>
        </pc:spChg>
        <pc:spChg chg="add mod">
          <ac:chgData name="Jason Wiese" userId="4bff8d5b-7de6-4655-b397-69b0afc81113" providerId="ADAL" clId="{99E3AA03-C21E-46CB-9516-7521D92E85ED}" dt="2022-05-29T01:25:44.588" v="1719" actId="1036"/>
          <ac:spMkLst>
            <pc:docMk/>
            <pc:sldMk cId="4046943670" sldId="2144328366"/>
            <ac:spMk id="84" creationId="{8D342FA2-3B90-2652-0836-27B0E07965C1}"/>
          </ac:spMkLst>
        </pc:spChg>
        <pc:picChg chg="del">
          <ac:chgData name="Jason Wiese" userId="4bff8d5b-7de6-4655-b397-69b0afc81113" providerId="ADAL" clId="{99E3AA03-C21E-46CB-9516-7521D92E85ED}" dt="2022-05-29T01:07:09.674" v="586" actId="478"/>
          <ac:picMkLst>
            <pc:docMk/>
            <pc:sldMk cId="4046943670" sldId="2144328366"/>
            <ac:picMk id="4" creationId="{BE9EEDF4-AD31-41A5-B56B-12D4223F90FE}"/>
          </ac:picMkLst>
        </pc:picChg>
        <pc:cxnChg chg="add mod">
          <ac:chgData name="Jason Wiese" userId="4bff8d5b-7de6-4655-b397-69b0afc81113" providerId="ADAL" clId="{99E3AA03-C21E-46CB-9516-7521D92E85ED}" dt="2022-05-29T01:24:16.725" v="1605" actId="208"/>
          <ac:cxnSpMkLst>
            <pc:docMk/>
            <pc:sldMk cId="4046943670" sldId="2144328366"/>
            <ac:cxnSpMk id="5" creationId="{A9675D3A-AF38-408C-09CC-646662C86484}"/>
          </ac:cxnSpMkLst>
        </pc:cxnChg>
      </pc:sldChg>
      <pc:sldChg chg="delSp modSp mod">
        <pc:chgData name="Jason Wiese" userId="4bff8d5b-7de6-4655-b397-69b0afc81113" providerId="ADAL" clId="{99E3AA03-C21E-46CB-9516-7521D92E85ED}" dt="2022-05-29T01:28:25.493" v="1798" actId="20577"/>
        <pc:sldMkLst>
          <pc:docMk/>
          <pc:sldMk cId="3379868227" sldId="2144328367"/>
        </pc:sldMkLst>
        <pc:spChg chg="del">
          <ac:chgData name="Jason Wiese" userId="4bff8d5b-7de6-4655-b397-69b0afc81113" providerId="ADAL" clId="{99E3AA03-C21E-46CB-9516-7521D92E85ED}" dt="2022-05-29T01:26:31.751" v="1767" actId="478"/>
          <ac:spMkLst>
            <pc:docMk/>
            <pc:sldMk cId="3379868227" sldId="2144328367"/>
            <ac:spMk id="5" creationId="{FF40375D-11F1-4A7E-BDC0-741C7976094C}"/>
          </ac:spMkLst>
        </pc:spChg>
        <pc:spChg chg="mod">
          <ac:chgData name="Jason Wiese" userId="4bff8d5b-7de6-4655-b397-69b0afc81113" providerId="ADAL" clId="{99E3AA03-C21E-46CB-9516-7521D92E85ED}" dt="2022-05-29T01:28:25.493" v="1798" actId="20577"/>
          <ac:spMkLst>
            <pc:docMk/>
            <pc:sldMk cId="3379868227" sldId="2144328367"/>
            <ac:spMk id="12" creationId="{D3ED8F18-80E6-D449-A031-541661F2A42F}"/>
          </ac:spMkLst>
        </pc:spChg>
      </pc:sldChg>
      <pc:sldChg chg="addSp delSp modSp mod">
        <pc:chgData name="Jason Wiese" userId="4bff8d5b-7de6-4655-b397-69b0afc81113" providerId="ADAL" clId="{99E3AA03-C21E-46CB-9516-7521D92E85ED}" dt="2022-05-29T01:32:22.569" v="2220" actId="20577"/>
        <pc:sldMkLst>
          <pc:docMk/>
          <pc:sldMk cId="3315125565" sldId="2144328368"/>
        </pc:sldMkLst>
        <pc:spChg chg="mod">
          <ac:chgData name="Jason Wiese" userId="4bff8d5b-7de6-4655-b397-69b0afc81113" providerId="ADAL" clId="{99E3AA03-C21E-46CB-9516-7521D92E85ED}" dt="2022-05-29T01:29:02.744" v="1833" actId="20577"/>
          <ac:spMkLst>
            <pc:docMk/>
            <pc:sldMk cId="3315125565" sldId="2144328368"/>
            <ac:spMk id="2" creationId="{4F91ACCB-D402-451C-AAB1-BEC17389C587}"/>
          </ac:spMkLst>
        </pc:spChg>
        <pc:spChg chg="mod">
          <ac:chgData name="Jason Wiese" userId="4bff8d5b-7de6-4655-b397-69b0afc81113" providerId="ADAL" clId="{99E3AA03-C21E-46CB-9516-7521D92E85ED}" dt="2022-05-29T01:28:42.172" v="1828" actId="20577"/>
          <ac:spMkLst>
            <pc:docMk/>
            <pc:sldMk cId="3315125565" sldId="2144328368"/>
            <ac:spMk id="15" creationId="{6142E2CF-5FA8-441B-B67A-6551B1008876}"/>
          </ac:spMkLst>
        </pc:spChg>
        <pc:spChg chg="mod">
          <ac:chgData name="Jason Wiese" userId="4bff8d5b-7de6-4655-b397-69b0afc81113" providerId="ADAL" clId="{99E3AA03-C21E-46CB-9516-7521D92E85ED}" dt="2022-05-29T01:30:16.659" v="1983" actId="313"/>
          <ac:spMkLst>
            <pc:docMk/>
            <pc:sldMk cId="3315125565" sldId="2144328368"/>
            <ac:spMk id="17" creationId="{B02645F1-3087-4912-A4A8-BE72C30CC68E}"/>
          </ac:spMkLst>
        </pc:spChg>
        <pc:spChg chg="mod">
          <ac:chgData name="Jason Wiese" userId="4bff8d5b-7de6-4655-b397-69b0afc81113" providerId="ADAL" clId="{99E3AA03-C21E-46CB-9516-7521D92E85ED}" dt="2022-05-29T01:30:30.495" v="1985" actId="20577"/>
          <ac:spMkLst>
            <pc:docMk/>
            <pc:sldMk cId="3315125565" sldId="2144328368"/>
            <ac:spMk id="20" creationId="{BEB6F861-0AF0-434E-BD30-BC03171C168E}"/>
          </ac:spMkLst>
        </pc:spChg>
        <pc:spChg chg="add del mod">
          <ac:chgData name="Jason Wiese" userId="4bff8d5b-7de6-4655-b397-69b0afc81113" providerId="ADAL" clId="{99E3AA03-C21E-46CB-9516-7521D92E85ED}" dt="2022-05-29T01:31:47.608" v="2203" actId="478"/>
          <ac:spMkLst>
            <pc:docMk/>
            <pc:sldMk cId="3315125565" sldId="2144328368"/>
            <ac:spMk id="21" creationId="{8954E991-B90F-4A10-2B88-BF28084A6814}"/>
          </ac:spMkLst>
        </pc:spChg>
        <pc:spChg chg="mod">
          <ac:chgData name="Jason Wiese" userId="4bff8d5b-7de6-4655-b397-69b0afc81113" providerId="ADAL" clId="{99E3AA03-C21E-46CB-9516-7521D92E85ED}" dt="2022-05-29T01:31:44.707" v="2202" actId="113"/>
          <ac:spMkLst>
            <pc:docMk/>
            <pc:sldMk cId="3315125565" sldId="2144328368"/>
            <ac:spMk id="22" creationId="{0AB05237-27CA-4F78-9352-0AC31F900A2F}"/>
          </ac:spMkLst>
        </pc:spChg>
        <pc:spChg chg="mod">
          <ac:chgData name="Jason Wiese" userId="4bff8d5b-7de6-4655-b397-69b0afc81113" providerId="ADAL" clId="{99E3AA03-C21E-46CB-9516-7521D92E85ED}" dt="2022-05-29T01:27:40.079" v="1782" actId="20577"/>
          <ac:spMkLst>
            <pc:docMk/>
            <pc:sldMk cId="3315125565" sldId="2144328368"/>
            <ac:spMk id="24" creationId="{A671F24C-A73C-4EEF-86FA-989884607FA5}"/>
          </ac:spMkLst>
        </pc:spChg>
        <pc:spChg chg="mod">
          <ac:chgData name="Jason Wiese" userId="4bff8d5b-7de6-4655-b397-69b0afc81113" providerId="ADAL" clId="{99E3AA03-C21E-46CB-9516-7521D92E85ED}" dt="2022-05-29T01:31:05.843" v="2082" actId="20577"/>
          <ac:spMkLst>
            <pc:docMk/>
            <pc:sldMk cId="3315125565" sldId="2144328368"/>
            <ac:spMk id="25" creationId="{EE2730B4-4B4B-4B73-98A2-AB1B4B9D561F}"/>
          </ac:spMkLst>
        </pc:spChg>
        <pc:spChg chg="mod">
          <ac:chgData name="Jason Wiese" userId="4bff8d5b-7de6-4655-b397-69b0afc81113" providerId="ADAL" clId="{99E3AA03-C21E-46CB-9516-7521D92E85ED}" dt="2022-05-29T01:31:39.919" v="2201" actId="20577"/>
          <ac:spMkLst>
            <pc:docMk/>
            <pc:sldMk cId="3315125565" sldId="2144328368"/>
            <ac:spMk id="27" creationId="{DD0E0E06-FC8A-4A96-8425-38300A950E4A}"/>
          </ac:spMkLst>
        </pc:spChg>
        <pc:spChg chg="mod">
          <ac:chgData name="Jason Wiese" userId="4bff8d5b-7de6-4655-b397-69b0afc81113" providerId="ADAL" clId="{99E3AA03-C21E-46CB-9516-7521D92E85ED}" dt="2022-05-29T01:32:22.569" v="2220" actId="20577"/>
          <ac:spMkLst>
            <pc:docMk/>
            <pc:sldMk cId="3315125565" sldId="2144328368"/>
            <ac:spMk id="56" creationId="{49DF06DB-0E04-43EB-906B-75F674482CF9}"/>
          </ac:spMkLst>
        </pc:spChg>
      </pc:sldChg>
      <pc:sldChg chg="addSp delSp modSp mod">
        <pc:chgData name="Jason Wiese" userId="4bff8d5b-7de6-4655-b397-69b0afc81113" providerId="ADAL" clId="{99E3AA03-C21E-46CB-9516-7521D92E85ED}" dt="2022-05-29T02:16:24.361" v="5965" actId="12789"/>
        <pc:sldMkLst>
          <pc:docMk/>
          <pc:sldMk cId="3955802914" sldId="2144328369"/>
        </pc:sldMkLst>
        <pc:spChg chg="del mod">
          <ac:chgData name="Jason Wiese" userId="4bff8d5b-7de6-4655-b397-69b0afc81113" providerId="ADAL" clId="{99E3AA03-C21E-46CB-9516-7521D92E85ED}" dt="2022-05-29T01:47:02.186" v="3185" actId="478"/>
          <ac:spMkLst>
            <pc:docMk/>
            <pc:sldMk cId="3955802914" sldId="2144328369"/>
            <ac:spMk id="2" creationId="{03579E13-3B25-4EBD-AED5-CEBFB37AD99A}"/>
          </ac:spMkLst>
        </pc:spChg>
        <pc:spChg chg="add mod ord">
          <ac:chgData name="Jason Wiese" userId="4bff8d5b-7de6-4655-b397-69b0afc81113" providerId="ADAL" clId="{99E3AA03-C21E-46CB-9516-7521D92E85ED}" dt="2022-05-29T01:56:32.341" v="4431" actId="1035"/>
          <ac:spMkLst>
            <pc:docMk/>
            <pc:sldMk cId="3955802914" sldId="2144328369"/>
            <ac:spMk id="6" creationId="{71924E1E-5A42-5229-830A-588D0536FF30}"/>
          </ac:spMkLst>
        </pc:spChg>
        <pc:spChg chg="mod ord">
          <ac:chgData name="Jason Wiese" userId="4bff8d5b-7de6-4655-b397-69b0afc81113" providerId="ADAL" clId="{99E3AA03-C21E-46CB-9516-7521D92E85ED}" dt="2022-05-29T01:53:56.564" v="4167" actId="167"/>
          <ac:spMkLst>
            <pc:docMk/>
            <pc:sldMk cId="3955802914" sldId="2144328369"/>
            <ac:spMk id="10" creationId="{1A13F3AC-C1DA-477E-986C-AB541F9A17BF}"/>
          </ac:spMkLst>
        </pc:spChg>
        <pc:spChg chg="del">
          <ac:chgData name="Jason Wiese" userId="4bff8d5b-7de6-4655-b397-69b0afc81113" providerId="ADAL" clId="{99E3AA03-C21E-46CB-9516-7521D92E85ED}" dt="2022-05-29T01:34:07.028" v="2221" actId="478"/>
          <ac:spMkLst>
            <pc:docMk/>
            <pc:sldMk cId="3955802914" sldId="2144328369"/>
            <ac:spMk id="15" creationId="{6142E2CF-5FA8-441B-B67A-6551B1008876}"/>
          </ac:spMkLst>
        </pc:spChg>
        <pc:spChg chg="mod">
          <ac:chgData name="Jason Wiese" userId="4bff8d5b-7de6-4655-b397-69b0afc81113" providerId="ADAL" clId="{99E3AA03-C21E-46CB-9516-7521D92E85ED}" dt="2022-05-29T02:16:17.123" v="5964" actId="12789"/>
          <ac:spMkLst>
            <pc:docMk/>
            <pc:sldMk cId="3955802914" sldId="2144328369"/>
            <ac:spMk id="18" creationId="{778282B5-D23C-4DC3-B932-078821862648}"/>
          </ac:spMkLst>
        </pc:spChg>
        <pc:spChg chg="mod">
          <ac:chgData name="Jason Wiese" userId="4bff8d5b-7de6-4655-b397-69b0afc81113" providerId="ADAL" clId="{99E3AA03-C21E-46CB-9516-7521D92E85ED}" dt="2022-05-29T01:56:12.818" v="4416" actId="207"/>
          <ac:spMkLst>
            <pc:docMk/>
            <pc:sldMk cId="3955802914" sldId="2144328369"/>
            <ac:spMk id="24" creationId="{A671F24C-A73C-4EEF-86FA-989884607FA5}"/>
          </ac:spMkLst>
        </pc:spChg>
        <pc:spChg chg="mod">
          <ac:chgData name="Jason Wiese" userId="4bff8d5b-7de6-4655-b397-69b0afc81113" providerId="ADAL" clId="{99E3AA03-C21E-46CB-9516-7521D92E85ED}" dt="2022-05-29T02:06:13.204" v="5116" actId="12789"/>
          <ac:spMkLst>
            <pc:docMk/>
            <pc:sldMk cId="3955802914" sldId="2144328369"/>
            <ac:spMk id="25" creationId="{0D03065A-D048-4600-9D2D-4254A2DE5CA5}"/>
          </ac:spMkLst>
        </pc:spChg>
        <pc:spChg chg="mod">
          <ac:chgData name="Jason Wiese" userId="4bff8d5b-7de6-4655-b397-69b0afc81113" providerId="ADAL" clId="{99E3AA03-C21E-46CB-9516-7521D92E85ED}" dt="2022-05-29T02:16:17.123" v="5964" actId="12789"/>
          <ac:spMkLst>
            <pc:docMk/>
            <pc:sldMk cId="3955802914" sldId="2144328369"/>
            <ac:spMk id="26" creationId="{9A1E631C-CBD7-4B77-9A0D-9413EC5C9D11}"/>
          </ac:spMkLst>
        </pc:spChg>
        <pc:spChg chg="mod">
          <ac:chgData name="Jason Wiese" userId="4bff8d5b-7de6-4655-b397-69b0afc81113" providerId="ADAL" clId="{99E3AA03-C21E-46CB-9516-7521D92E85ED}" dt="2022-05-29T02:06:13.204" v="5116" actId="12789"/>
          <ac:spMkLst>
            <pc:docMk/>
            <pc:sldMk cId="3955802914" sldId="2144328369"/>
            <ac:spMk id="27" creationId="{FD4CE9BF-777B-4F44-B131-CCDD263A5372}"/>
          </ac:spMkLst>
        </pc:spChg>
        <pc:spChg chg="mod">
          <ac:chgData name="Jason Wiese" userId="4bff8d5b-7de6-4655-b397-69b0afc81113" providerId="ADAL" clId="{99E3AA03-C21E-46CB-9516-7521D92E85ED}" dt="2022-05-29T02:16:17.123" v="5964" actId="12789"/>
          <ac:spMkLst>
            <pc:docMk/>
            <pc:sldMk cId="3955802914" sldId="2144328369"/>
            <ac:spMk id="30" creationId="{17D72C45-4A9B-46E8-BBBE-527424DD0387}"/>
          </ac:spMkLst>
        </pc:spChg>
        <pc:spChg chg="mod">
          <ac:chgData name="Jason Wiese" userId="4bff8d5b-7de6-4655-b397-69b0afc81113" providerId="ADAL" clId="{99E3AA03-C21E-46CB-9516-7521D92E85ED}" dt="2022-05-29T02:06:13.204" v="5116" actId="12789"/>
          <ac:spMkLst>
            <pc:docMk/>
            <pc:sldMk cId="3955802914" sldId="2144328369"/>
            <ac:spMk id="31" creationId="{74A4F224-BCEF-44C1-A386-37CBE257E694}"/>
          </ac:spMkLst>
        </pc:spChg>
        <pc:spChg chg="mod">
          <ac:chgData name="Jason Wiese" userId="4bff8d5b-7de6-4655-b397-69b0afc81113" providerId="ADAL" clId="{99E3AA03-C21E-46CB-9516-7521D92E85ED}" dt="2022-05-29T02:16:17.123" v="5964" actId="12789"/>
          <ac:spMkLst>
            <pc:docMk/>
            <pc:sldMk cId="3955802914" sldId="2144328369"/>
            <ac:spMk id="32" creationId="{BBCCDB72-4C92-4967-83CC-A02D95E29412}"/>
          </ac:spMkLst>
        </pc:spChg>
        <pc:spChg chg="mod">
          <ac:chgData name="Jason Wiese" userId="4bff8d5b-7de6-4655-b397-69b0afc81113" providerId="ADAL" clId="{99E3AA03-C21E-46CB-9516-7521D92E85ED}" dt="2022-05-29T02:06:13.204" v="5116" actId="12789"/>
          <ac:spMkLst>
            <pc:docMk/>
            <pc:sldMk cId="3955802914" sldId="2144328369"/>
            <ac:spMk id="33" creationId="{7B1EA45B-45E6-4E24-8EAE-1F726C8B387C}"/>
          </ac:spMkLst>
        </pc:spChg>
        <pc:spChg chg="mod">
          <ac:chgData name="Jason Wiese" userId="4bff8d5b-7de6-4655-b397-69b0afc81113" providerId="ADAL" clId="{99E3AA03-C21E-46CB-9516-7521D92E85ED}" dt="2022-05-29T02:16:24.361" v="5965" actId="12789"/>
          <ac:spMkLst>
            <pc:docMk/>
            <pc:sldMk cId="3955802914" sldId="2144328369"/>
            <ac:spMk id="34" creationId="{85A91581-84DD-43C0-B4A2-D67BC3D924C2}"/>
          </ac:spMkLst>
        </pc:spChg>
        <pc:spChg chg="mod">
          <ac:chgData name="Jason Wiese" userId="4bff8d5b-7de6-4655-b397-69b0afc81113" providerId="ADAL" clId="{99E3AA03-C21E-46CB-9516-7521D92E85ED}" dt="2022-05-29T02:06:20.723" v="5117" actId="12789"/>
          <ac:spMkLst>
            <pc:docMk/>
            <pc:sldMk cId="3955802914" sldId="2144328369"/>
            <ac:spMk id="35" creationId="{2BCA346D-3A16-448B-B930-D4247FDD0549}"/>
          </ac:spMkLst>
        </pc:spChg>
        <pc:spChg chg="del mod">
          <ac:chgData name="Jason Wiese" userId="4bff8d5b-7de6-4655-b397-69b0afc81113" providerId="ADAL" clId="{99E3AA03-C21E-46CB-9516-7521D92E85ED}" dt="2022-05-29T01:39:47.735" v="2645" actId="478"/>
          <ac:spMkLst>
            <pc:docMk/>
            <pc:sldMk cId="3955802914" sldId="2144328369"/>
            <ac:spMk id="36" creationId="{BA8E92CE-DBD0-4F31-AA89-0673BECB1384}"/>
          </ac:spMkLst>
        </pc:spChg>
        <pc:spChg chg="del mod">
          <ac:chgData name="Jason Wiese" userId="4bff8d5b-7de6-4655-b397-69b0afc81113" providerId="ADAL" clId="{99E3AA03-C21E-46CB-9516-7521D92E85ED}" dt="2022-05-29T01:39:47.735" v="2645" actId="478"/>
          <ac:spMkLst>
            <pc:docMk/>
            <pc:sldMk cId="3955802914" sldId="2144328369"/>
            <ac:spMk id="37" creationId="{95B2A8C1-4BC0-476C-87BB-C3D3140AAA63}"/>
          </ac:spMkLst>
        </pc:spChg>
        <pc:spChg chg="add mod">
          <ac:chgData name="Jason Wiese" userId="4bff8d5b-7de6-4655-b397-69b0afc81113" providerId="ADAL" clId="{99E3AA03-C21E-46CB-9516-7521D92E85ED}" dt="2022-05-29T02:01:16.292" v="4783" actId="14100"/>
          <ac:spMkLst>
            <pc:docMk/>
            <pc:sldMk cId="3955802914" sldId="2144328369"/>
            <ac:spMk id="38" creationId="{527F5BA7-213D-CF3A-BA0B-8C1D7EA70FA1}"/>
          </ac:spMkLst>
        </pc:spChg>
        <pc:spChg chg="add mod">
          <ac:chgData name="Jason Wiese" userId="4bff8d5b-7de6-4655-b397-69b0afc81113" providerId="ADAL" clId="{99E3AA03-C21E-46CB-9516-7521D92E85ED}" dt="2022-05-29T01:55:53.730" v="4391" actId="20577"/>
          <ac:spMkLst>
            <pc:docMk/>
            <pc:sldMk cId="3955802914" sldId="2144328369"/>
            <ac:spMk id="39" creationId="{2FAEC115-F1EA-CEE5-7939-8FBE31C71FCF}"/>
          </ac:spMkLst>
        </pc:spChg>
        <pc:spChg chg="add del mod">
          <ac:chgData name="Jason Wiese" userId="4bff8d5b-7de6-4655-b397-69b0afc81113" providerId="ADAL" clId="{99E3AA03-C21E-46CB-9516-7521D92E85ED}" dt="2022-05-29T01:53:59.947" v="4168" actId="478"/>
          <ac:spMkLst>
            <pc:docMk/>
            <pc:sldMk cId="3955802914" sldId="2144328369"/>
            <ac:spMk id="41" creationId="{287070D8-2CFE-F087-D8C2-A4BDADADD083}"/>
          </ac:spMkLst>
        </pc:spChg>
        <pc:spChg chg="add mod ord">
          <ac:chgData name="Jason Wiese" userId="4bff8d5b-7de6-4655-b397-69b0afc81113" providerId="ADAL" clId="{99E3AA03-C21E-46CB-9516-7521D92E85ED}" dt="2022-05-29T01:56:32.341" v="4431" actId="1035"/>
          <ac:spMkLst>
            <pc:docMk/>
            <pc:sldMk cId="3955802914" sldId="2144328369"/>
            <ac:spMk id="50" creationId="{7C2FDE7C-9D5B-F106-7B99-DFB46C266878}"/>
          </ac:spMkLst>
        </pc:spChg>
        <pc:spChg chg="add mod">
          <ac:chgData name="Jason Wiese" userId="4bff8d5b-7de6-4655-b397-69b0afc81113" providerId="ADAL" clId="{99E3AA03-C21E-46CB-9516-7521D92E85ED}" dt="2022-05-29T02:16:24.361" v="5965" actId="12789"/>
          <ac:spMkLst>
            <pc:docMk/>
            <pc:sldMk cId="3955802914" sldId="2144328369"/>
            <ac:spMk id="51" creationId="{098BB0A8-F663-E87C-BEBB-28258C99ED4F}"/>
          </ac:spMkLst>
        </pc:spChg>
        <pc:spChg chg="add mod">
          <ac:chgData name="Jason Wiese" userId="4bff8d5b-7de6-4655-b397-69b0afc81113" providerId="ADAL" clId="{99E3AA03-C21E-46CB-9516-7521D92E85ED}" dt="2022-05-29T02:06:20.723" v="5117" actId="12789"/>
          <ac:spMkLst>
            <pc:docMk/>
            <pc:sldMk cId="3955802914" sldId="2144328369"/>
            <ac:spMk id="52" creationId="{1389C52C-E200-3D4D-B527-5403220553B3}"/>
          </ac:spMkLst>
        </pc:spChg>
        <pc:spChg chg="add mod">
          <ac:chgData name="Jason Wiese" userId="4bff8d5b-7de6-4655-b397-69b0afc81113" providerId="ADAL" clId="{99E3AA03-C21E-46CB-9516-7521D92E85ED}" dt="2022-05-29T02:16:24.361" v="5965" actId="12789"/>
          <ac:spMkLst>
            <pc:docMk/>
            <pc:sldMk cId="3955802914" sldId="2144328369"/>
            <ac:spMk id="53" creationId="{0DA0FE0A-D555-8D95-E9BB-4FEF3366F863}"/>
          </ac:spMkLst>
        </pc:spChg>
        <pc:spChg chg="add mod">
          <ac:chgData name="Jason Wiese" userId="4bff8d5b-7de6-4655-b397-69b0afc81113" providerId="ADAL" clId="{99E3AA03-C21E-46CB-9516-7521D92E85ED}" dt="2022-05-29T02:06:20.723" v="5117" actId="12789"/>
          <ac:spMkLst>
            <pc:docMk/>
            <pc:sldMk cId="3955802914" sldId="2144328369"/>
            <ac:spMk id="54" creationId="{E9A2A1C4-5A18-065C-82EF-E6C778152E55}"/>
          </ac:spMkLst>
        </pc:spChg>
        <pc:spChg chg="add mod">
          <ac:chgData name="Jason Wiese" userId="4bff8d5b-7de6-4655-b397-69b0afc81113" providerId="ADAL" clId="{99E3AA03-C21E-46CB-9516-7521D92E85ED}" dt="2022-05-29T02:16:24.361" v="5965" actId="12789"/>
          <ac:spMkLst>
            <pc:docMk/>
            <pc:sldMk cId="3955802914" sldId="2144328369"/>
            <ac:spMk id="55" creationId="{A1EE12B2-0E8A-6386-E829-535A003FB1C3}"/>
          </ac:spMkLst>
        </pc:spChg>
        <pc:spChg chg="del">
          <ac:chgData name="Jason Wiese" userId="4bff8d5b-7de6-4655-b397-69b0afc81113" providerId="ADAL" clId="{99E3AA03-C21E-46CB-9516-7521D92E85ED}" dt="2022-05-29T01:35:07.176" v="2280" actId="478"/>
          <ac:spMkLst>
            <pc:docMk/>
            <pc:sldMk cId="3955802914" sldId="2144328369"/>
            <ac:spMk id="56" creationId="{49DF06DB-0E04-43EB-906B-75F674482CF9}"/>
          </ac:spMkLst>
        </pc:spChg>
        <pc:spChg chg="add mod">
          <ac:chgData name="Jason Wiese" userId="4bff8d5b-7de6-4655-b397-69b0afc81113" providerId="ADAL" clId="{99E3AA03-C21E-46CB-9516-7521D92E85ED}" dt="2022-05-29T02:06:20.723" v="5117" actId="12789"/>
          <ac:spMkLst>
            <pc:docMk/>
            <pc:sldMk cId="3955802914" sldId="2144328369"/>
            <ac:spMk id="57" creationId="{29B65B94-4FA8-09B6-2906-D193F401CED6}"/>
          </ac:spMkLst>
        </pc:spChg>
        <pc:spChg chg="add mod ord">
          <ac:chgData name="Jason Wiese" userId="4bff8d5b-7de6-4655-b397-69b0afc81113" providerId="ADAL" clId="{99E3AA03-C21E-46CB-9516-7521D92E85ED}" dt="2022-05-29T01:56:32.341" v="4431" actId="1035"/>
          <ac:spMkLst>
            <pc:docMk/>
            <pc:sldMk cId="3955802914" sldId="2144328369"/>
            <ac:spMk id="58" creationId="{E2E198B2-51CC-DB31-A108-346876D03F75}"/>
          </ac:spMkLst>
        </pc:spChg>
        <pc:spChg chg="add mod ord">
          <ac:chgData name="Jason Wiese" userId="4bff8d5b-7de6-4655-b397-69b0afc81113" providerId="ADAL" clId="{99E3AA03-C21E-46CB-9516-7521D92E85ED}" dt="2022-05-29T01:56:32.341" v="4431" actId="1035"/>
          <ac:spMkLst>
            <pc:docMk/>
            <pc:sldMk cId="3955802914" sldId="2144328369"/>
            <ac:spMk id="59" creationId="{FDD92E0C-6D6B-BD4E-97B3-AF1C7905BCB9}"/>
          </ac:spMkLst>
        </pc:spChg>
        <pc:spChg chg="add mod ord">
          <ac:chgData name="Jason Wiese" userId="4bff8d5b-7de6-4655-b397-69b0afc81113" providerId="ADAL" clId="{99E3AA03-C21E-46CB-9516-7521D92E85ED}" dt="2022-05-29T01:56:32.341" v="4431" actId="1035"/>
          <ac:spMkLst>
            <pc:docMk/>
            <pc:sldMk cId="3955802914" sldId="2144328369"/>
            <ac:spMk id="60" creationId="{B90C021B-0CB1-5289-FD99-552C0A0E6A74}"/>
          </ac:spMkLst>
        </pc:spChg>
        <pc:spChg chg="add mod ord">
          <ac:chgData name="Jason Wiese" userId="4bff8d5b-7de6-4655-b397-69b0afc81113" providerId="ADAL" clId="{99E3AA03-C21E-46CB-9516-7521D92E85ED}" dt="2022-05-29T01:56:32.341" v="4431" actId="1035"/>
          <ac:spMkLst>
            <pc:docMk/>
            <pc:sldMk cId="3955802914" sldId="2144328369"/>
            <ac:spMk id="61" creationId="{BEE8342C-3E8E-3263-CEE2-81D3993AF912}"/>
          </ac:spMkLst>
        </pc:spChg>
        <pc:spChg chg="add mod ord">
          <ac:chgData name="Jason Wiese" userId="4bff8d5b-7de6-4655-b397-69b0afc81113" providerId="ADAL" clId="{99E3AA03-C21E-46CB-9516-7521D92E85ED}" dt="2022-05-29T01:56:32.341" v="4431" actId="1035"/>
          <ac:spMkLst>
            <pc:docMk/>
            <pc:sldMk cId="3955802914" sldId="2144328369"/>
            <ac:spMk id="62" creationId="{E39913D8-7383-ECA4-F582-2C3A90310AF3}"/>
          </ac:spMkLst>
        </pc:spChg>
        <pc:spChg chg="add mod ord">
          <ac:chgData name="Jason Wiese" userId="4bff8d5b-7de6-4655-b397-69b0afc81113" providerId="ADAL" clId="{99E3AA03-C21E-46CB-9516-7521D92E85ED}" dt="2022-05-29T01:56:32.341" v="4431" actId="1035"/>
          <ac:spMkLst>
            <pc:docMk/>
            <pc:sldMk cId="3955802914" sldId="2144328369"/>
            <ac:spMk id="63" creationId="{4279F116-B480-C4E7-7058-3510D1E38ECA}"/>
          </ac:spMkLst>
        </pc:spChg>
        <pc:picChg chg="del mod">
          <ac:chgData name="Jason Wiese" userId="4bff8d5b-7de6-4655-b397-69b0afc81113" providerId="ADAL" clId="{99E3AA03-C21E-46CB-9516-7521D92E85ED}" dt="2022-05-29T01:35:40.642" v="2309" actId="478"/>
          <ac:picMkLst>
            <pc:docMk/>
            <pc:sldMk cId="3955802914" sldId="2144328369"/>
            <ac:picMk id="3" creationId="{B107BB88-A09B-4588-AF45-4161E49BA7D9}"/>
          </ac:picMkLst>
        </pc:picChg>
        <pc:picChg chg="del mod">
          <ac:chgData name="Jason Wiese" userId="4bff8d5b-7de6-4655-b397-69b0afc81113" providerId="ADAL" clId="{99E3AA03-C21E-46CB-9516-7521D92E85ED}" dt="2022-05-29T01:36:54.919" v="2368" actId="478"/>
          <ac:picMkLst>
            <pc:docMk/>
            <pc:sldMk cId="3955802914" sldId="2144328369"/>
            <ac:picMk id="5" creationId="{8231920F-160F-4F96-AD22-6ABD2D9C8F12}"/>
          </ac:picMkLst>
        </pc:picChg>
        <pc:picChg chg="del mod">
          <ac:chgData name="Jason Wiese" userId="4bff8d5b-7de6-4655-b397-69b0afc81113" providerId="ADAL" clId="{99E3AA03-C21E-46CB-9516-7521D92E85ED}" dt="2022-05-29T01:38:08.528" v="2518" actId="478"/>
          <ac:picMkLst>
            <pc:docMk/>
            <pc:sldMk cId="3955802914" sldId="2144328369"/>
            <ac:picMk id="7" creationId="{F1B38F21-DE21-46E9-8CC5-391BD08E612A}"/>
          </ac:picMkLst>
        </pc:picChg>
        <pc:picChg chg="del mod">
          <ac:chgData name="Jason Wiese" userId="4bff8d5b-7de6-4655-b397-69b0afc81113" providerId="ADAL" clId="{99E3AA03-C21E-46CB-9516-7521D92E85ED}" dt="2022-05-29T01:39:34.850" v="2642" actId="478"/>
          <ac:picMkLst>
            <pc:docMk/>
            <pc:sldMk cId="3955802914" sldId="2144328369"/>
            <ac:picMk id="9" creationId="{A0A626B0-9996-483E-89C3-101C79F84286}"/>
          </ac:picMkLst>
        </pc:picChg>
        <pc:picChg chg="del mod">
          <ac:chgData name="Jason Wiese" userId="4bff8d5b-7de6-4655-b397-69b0afc81113" providerId="ADAL" clId="{99E3AA03-C21E-46CB-9516-7521D92E85ED}" dt="2022-05-29T01:41:10.419" v="2850" actId="478"/>
          <ac:picMkLst>
            <pc:docMk/>
            <pc:sldMk cId="3955802914" sldId="2144328369"/>
            <ac:picMk id="12" creationId="{49F517EE-F3E2-482F-A0C5-D558778500CC}"/>
          </ac:picMkLst>
        </pc:picChg>
        <pc:picChg chg="del mod">
          <ac:chgData name="Jason Wiese" userId="4bff8d5b-7de6-4655-b397-69b0afc81113" providerId="ADAL" clId="{99E3AA03-C21E-46CB-9516-7521D92E85ED}" dt="2022-05-29T01:39:47.735" v="2645" actId="478"/>
          <ac:picMkLst>
            <pc:docMk/>
            <pc:sldMk cId="3955802914" sldId="2144328369"/>
            <ac:picMk id="17" creationId="{DE23CF23-AF3C-4179-BA35-07A2065A4981}"/>
          </ac:picMkLst>
        </pc:picChg>
        <pc:picChg chg="add mod">
          <ac:chgData name="Jason Wiese" userId="4bff8d5b-7de6-4655-b397-69b0afc81113" providerId="ADAL" clId="{99E3AA03-C21E-46CB-9516-7521D92E85ED}" dt="2022-05-29T02:03:38.044" v="4886" actId="12788"/>
          <ac:picMkLst>
            <pc:docMk/>
            <pc:sldMk cId="3955802914" sldId="2144328369"/>
            <ac:picMk id="40" creationId="{3AF916DA-58AF-4BC0-0EBB-F3E7C0DEFBF1}"/>
          </ac:picMkLst>
        </pc:picChg>
        <pc:picChg chg="add mod">
          <ac:chgData name="Jason Wiese" userId="4bff8d5b-7de6-4655-b397-69b0afc81113" providerId="ADAL" clId="{99E3AA03-C21E-46CB-9516-7521D92E85ED}" dt="2022-05-29T01:56:32.341" v="4431" actId="1035"/>
          <ac:picMkLst>
            <pc:docMk/>
            <pc:sldMk cId="3955802914" sldId="2144328369"/>
            <ac:picMk id="42" creationId="{831C7589-8341-80E9-31DD-4C431A97D055}"/>
          </ac:picMkLst>
        </pc:picChg>
        <pc:picChg chg="add mod">
          <ac:chgData name="Jason Wiese" userId="4bff8d5b-7de6-4655-b397-69b0afc81113" providerId="ADAL" clId="{99E3AA03-C21E-46CB-9516-7521D92E85ED}" dt="2022-05-29T01:56:32.341" v="4431" actId="1035"/>
          <ac:picMkLst>
            <pc:docMk/>
            <pc:sldMk cId="3955802914" sldId="2144328369"/>
            <ac:picMk id="43" creationId="{DC15C0B9-60DB-0AF3-EE8C-802C1A22E413}"/>
          </ac:picMkLst>
        </pc:picChg>
        <pc:picChg chg="add mod">
          <ac:chgData name="Jason Wiese" userId="4bff8d5b-7de6-4655-b397-69b0afc81113" providerId="ADAL" clId="{99E3AA03-C21E-46CB-9516-7521D92E85ED}" dt="2022-05-29T01:56:32.341" v="4431" actId="1035"/>
          <ac:picMkLst>
            <pc:docMk/>
            <pc:sldMk cId="3955802914" sldId="2144328369"/>
            <ac:picMk id="44" creationId="{96E11F6A-4050-4DB2-2A0D-C113A0BD2FE2}"/>
          </ac:picMkLst>
        </pc:picChg>
        <pc:picChg chg="add mod">
          <ac:chgData name="Jason Wiese" userId="4bff8d5b-7de6-4655-b397-69b0afc81113" providerId="ADAL" clId="{99E3AA03-C21E-46CB-9516-7521D92E85ED}" dt="2022-05-29T01:56:32.341" v="4431" actId="1035"/>
          <ac:picMkLst>
            <pc:docMk/>
            <pc:sldMk cId="3955802914" sldId="2144328369"/>
            <ac:picMk id="45" creationId="{A79A7B52-8E53-8493-B148-50CB1511D0C0}"/>
          </ac:picMkLst>
        </pc:picChg>
        <pc:picChg chg="add del mod">
          <ac:chgData name="Jason Wiese" userId="4bff8d5b-7de6-4655-b397-69b0afc81113" providerId="ADAL" clId="{99E3AA03-C21E-46CB-9516-7521D92E85ED}" dt="2022-05-29T02:03:13.377" v="4880" actId="478"/>
          <ac:picMkLst>
            <pc:docMk/>
            <pc:sldMk cId="3955802914" sldId="2144328369"/>
            <ac:picMk id="46" creationId="{D00F7FD1-C045-09AA-6A90-0466F96B3670}"/>
          </ac:picMkLst>
        </pc:picChg>
        <pc:picChg chg="add mod">
          <ac:chgData name="Jason Wiese" userId="4bff8d5b-7de6-4655-b397-69b0afc81113" providerId="ADAL" clId="{99E3AA03-C21E-46CB-9516-7521D92E85ED}" dt="2022-05-29T01:56:32.341" v="4431" actId="1035"/>
          <ac:picMkLst>
            <pc:docMk/>
            <pc:sldMk cId="3955802914" sldId="2144328369"/>
            <ac:picMk id="47" creationId="{A30713A2-DC37-43CA-6316-CBDBA4BA70A0}"/>
          </ac:picMkLst>
        </pc:picChg>
        <pc:picChg chg="add mod">
          <ac:chgData name="Jason Wiese" userId="4bff8d5b-7de6-4655-b397-69b0afc81113" providerId="ADAL" clId="{99E3AA03-C21E-46CB-9516-7521D92E85ED}" dt="2022-05-29T01:56:32.341" v="4431" actId="1035"/>
          <ac:picMkLst>
            <pc:docMk/>
            <pc:sldMk cId="3955802914" sldId="2144328369"/>
            <ac:picMk id="48" creationId="{FD510C89-8C1A-E317-BC50-AA4AA061AEE3}"/>
          </ac:picMkLst>
        </pc:picChg>
        <pc:picChg chg="add mod">
          <ac:chgData name="Jason Wiese" userId="4bff8d5b-7de6-4655-b397-69b0afc81113" providerId="ADAL" clId="{99E3AA03-C21E-46CB-9516-7521D92E85ED}" dt="2022-05-29T01:56:32.341" v="4431" actId="1035"/>
          <ac:picMkLst>
            <pc:docMk/>
            <pc:sldMk cId="3955802914" sldId="2144328369"/>
            <ac:picMk id="49" creationId="{451F99FA-58B3-B0DF-6E4A-15C375F2E491}"/>
          </ac:picMkLst>
        </pc:picChg>
        <pc:picChg chg="add mod">
          <ac:chgData name="Jason Wiese" userId="4bff8d5b-7de6-4655-b397-69b0afc81113" providerId="ADAL" clId="{99E3AA03-C21E-46CB-9516-7521D92E85ED}" dt="2022-05-29T02:03:38.044" v="4886" actId="12788"/>
          <ac:picMkLst>
            <pc:docMk/>
            <pc:sldMk cId="3955802914" sldId="2144328369"/>
            <ac:picMk id="64" creationId="{9788FE15-5E13-B450-A04B-33026E48FAF2}"/>
          </ac:picMkLst>
        </pc:picChg>
      </pc:sldChg>
      <pc:sldChg chg="addSp delSp modSp mod">
        <pc:chgData name="Jason Wiese" userId="4bff8d5b-7de6-4655-b397-69b0afc81113" providerId="ADAL" clId="{99E3AA03-C21E-46CB-9516-7521D92E85ED}" dt="2022-05-29T02:17:15.756" v="5972" actId="1035"/>
        <pc:sldMkLst>
          <pc:docMk/>
          <pc:sldMk cId="567202484" sldId="2144328370"/>
        </pc:sldMkLst>
        <pc:spChg chg="mod">
          <ac:chgData name="Jason Wiese" userId="4bff8d5b-7de6-4655-b397-69b0afc81113" providerId="ADAL" clId="{99E3AA03-C21E-46CB-9516-7521D92E85ED}" dt="2022-05-29T02:01:08.288" v="4781" actId="1037"/>
          <ac:spMkLst>
            <pc:docMk/>
            <pc:sldMk cId="567202484" sldId="2144328370"/>
            <ac:spMk id="6" creationId="{71924E1E-5A42-5229-830A-588D0536FF30}"/>
          </ac:spMkLst>
        </pc:spChg>
        <pc:spChg chg="mod">
          <ac:chgData name="Jason Wiese" userId="4bff8d5b-7de6-4655-b397-69b0afc81113" providerId="ADAL" clId="{99E3AA03-C21E-46CB-9516-7521D92E85ED}" dt="2022-05-29T02:16:33.637" v="5966" actId="12789"/>
          <ac:spMkLst>
            <pc:docMk/>
            <pc:sldMk cId="567202484" sldId="2144328370"/>
            <ac:spMk id="18" creationId="{778282B5-D23C-4DC3-B932-078821862648}"/>
          </ac:spMkLst>
        </pc:spChg>
        <pc:spChg chg="mod">
          <ac:chgData name="Jason Wiese" userId="4bff8d5b-7de6-4655-b397-69b0afc81113" providerId="ADAL" clId="{99E3AA03-C21E-46CB-9516-7521D92E85ED}" dt="2022-05-29T01:58:17.399" v="4532" actId="20577"/>
          <ac:spMkLst>
            <pc:docMk/>
            <pc:sldMk cId="567202484" sldId="2144328370"/>
            <ac:spMk id="24" creationId="{A671F24C-A73C-4EEF-86FA-989884607FA5}"/>
          </ac:spMkLst>
        </pc:spChg>
        <pc:spChg chg="mod">
          <ac:chgData name="Jason Wiese" userId="4bff8d5b-7de6-4655-b397-69b0afc81113" providerId="ADAL" clId="{99E3AA03-C21E-46CB-9516-7521D92E85ED}" dt="2022-05-29T02:14:46.785" v="5797" actId="12788"/>
          <ac:spMkLst>
            <pc:docMk/>
            <pc:sldMk cId="567202484" sldId="2144328370"/>
            <ac:spMk id="25" creationId="{0D03065A-D048-4600-9D2D-4254A2DE5CA5}"/>
          </ac:spMkLst>
        </pc:spChg>
        <pc:spChg chg="mod">
          <ac:chgData name="Jason Wiese" userId="4bff8d5b-7de6-4655-b397-69b0afc81113" providerId="ADAL" clId="{99E3AA03-C21E-46CB-9516-7521D92E85ED}" dt="2022-05-29T02:16:33.637" v="5966" actId="12789"/>
          <ac:spMkLst>
            <pc:docMk/>
            <pc:sldMk cId="567202484" sldId="2144328370"/>
            <ac:spMk id="26" creationId="{9A1E631C-CBD7-4B77-9A0D-9413EC5C9D11}"/>
          </ac:spMkLst>
        </pc:spChg>
        <pc:spChg chg="mod">
          <ac:chgData name="Jason Wiese" userId="4bff8d5b-7de6-4655-b397-69b0afc81113" providerId="ADAL" clId="{99E3AA03-C21E-46CB-9516-7521D92E85ED}" dt="2022-05-29T02:14:37.940" v="5796" actId="12788"/>
          <ac:spMkLst>
            <pc:docMk/>
            <pc:sldMk cId="567202484" sldId="2144328370"/>
            <ac:spMk id="27" creationId="{FD4CE9BF-777B-4F44-B131-CCDD263A5372}"/>
          </ac:spMkLst>
        </pc:spChg>
        <pc:spChg chg="mod">
          <ac:chgData name="Jason Wiese" userId="4bff8d5b-7de6-4655-b397-69b0afc81113" providerId="ADAL" clId="{99E3AA03-C21E-46CB-9516-7521D92E85ED}" dt="2022-05-29T02:16:33.637" v="5966" actId="12789"/>
          <ac:spMkLst>
            <pc:docMk/>
            <pc:sldMk cId="567202484" sldId="2144328370"/>
            <ac:spMk id="30" creationId="{17D72C45-4A9B-46E8-BBBE-527424DD0387}"/>
          </ac:spMkLst>
        </pc:spChg>
        <pc:spChg chg="mod">
          <ac:chgData name="Jason Wiese" userId="4bff8d5b-7de6-4655-b397-69b0afc81113" providerId="ADAL" clId="{99E3AA03-C21E-46CB-9516-7521D92E85ED}" dt="2022-05-29T02:14:54.970" v="5798" actId="12788"/>
          <ac:spMkLst>
            <pc:docMk/>
            <pc:sldMk cId="567202484" sldId="2144328370"/>
            <ac:spMk id="31" creationId="{74A4F224-BCEF-44C1-A386-37CBE257E694}"/>
          </ac:spMkLst>
        </pc:spChg>
        <pc:spChg chg="mod">
          <ac:chgData name="Jason Wiese" userId="4bff8d5b-7de6-4655-b397-69b0afc81113" providerId="ADAL" clId="{99E3AA03-C21E-46CB-9516-7521D92E85ED}" dt="2022-05-29T02:16:33.637" v="5966" actId="12789"/>
          <ac:spMkLst>
            <pc:docMk/>
            <pc:sldMk cId="567202484" sldId="2144328370"/>
            <ac:spMk id="32" creationId="{BBCCDB72-4C92-4967-83CC-A02D95E29412}"/>
          </ac:spMkLst>
        </pc:spChg>
        <pc:spChg chg="mod">
          <ac:chgData name="Jason Wiese" userId="4bff8d5b-7de6-4655-b397-69b0afc81113" providerId="ADAL" clId="{99E3AA03-C21E-46CB-9516-7521D92E85ED}" dt="2022-05-29T02:15:13.034" v="5800" actId="12788"/>
          <ac:spMkLst>
            <pc:docMk/>
            <pc:sldMk cId="567202484" sldId="2144328370"/>
            <ac:spMk id="33" creationId="{7B1EA45B-45E6-4E24-8EAE-1F726C8B387C}"/>
          </ac:spMkLst>
        </pc:spChg>
        <pc:spChg chg="mod">
          <ac:chgData name="Jason Wiese" userId="4bff8d5b-7de6-4655-b397-69b0afc81113" providerId="ADAL" clId="{99E3AA03-C21E-46CB-9516-7521D92E85ED}" dt="2022-05-29T02:16:41.517" v="5967" actId="12789"/>
          <ac:spMkLst>
            <pc:docMk/>
            <pc:sldMk cId="567202484" sldId="2144328370"/>
            <ac:spMk id="34" creationId="{85A91581-84DD-43C0-B4A2-D67BC3D924C2}"/>
          </ac:spMkLst>
        </pc:spChg>
        <pc:spChg chg="mod">
          <ac:chgData name="Jason Wiese" userId="4bff8d5b-7de6-4655-b397-69b0afc81113" providerId="ADAL" clId="{99E3AA03-C21E-46CB-9516-7521D92E85ED}" dt="2022-05-29T02:14:46.785" v="5797" actId="12788"/>
          <ac:spMkLst>
            <pc:docMk/>
            <pc:sldMk cId="567202484" sldId="2144328370"/>
            <ac:spMk id="35" creationId="{2BCA346D-3A16-448B-B930-D4247FDD0549}"/>
          </ac:spMkLst>
        </pc:spChg>
        <pc:spChg chg="mod">
          <ac:chgData name="Jason Wiese" userId="4bff8d5b-7de6-4655-b397-69b0afc81113" providerId="ADAL" clId="{99E3AA03-C21E-46CB-9516-7521D92E85ED}" dt="2022-05-29T02:17:15.756" v="5972" actId="1035"/>
          <ac:spMkLst>
            <pc:docMk/>
            <pc:sldMk cId="567202484" sldId="2144328370"/>
            <ac:spMk id="38" creationId="{527F5BA7-213D-CF3A-BA0B-8C1D7EA70FA1}"/>
          </ac:spMkLst>
        </pc:spChg>
        <pc:spChg chg="mod">
          <ac:chgData name="Jason Wiese" userId="4bff8d5b-7de6-4655-b397-69b0afc81113" providerId="ADAL" clId="{99E3AA03-C21E-46CB-9516-7521D92E85ED}" dt="2022-05-29T02:15:58.323" v="5961" actId="20577"/>
          <ac:spMkLst>
            <pc:docMk/>
            <pc:sldMk cId="567202484" sldId="2144328370"/>
            <ac:spMk id="39" creationId="{2FAEC115-F1EA-CEE5-7939-8FBE31C71FCF}"/>
          </ac:spMkLst>
        </pc:spChg>
        <pc:spChg chg="mod">
          <ac:chgData name="Jason Wiese" userId="4bff8d5b-7de6-4655-b397-69b0afc81113" providerId="ADAL" clId="{99E3AA03-C21E-46CB-9516-7521D92E85ED}" dt="2022-05-29T02:01:08.288" v="4781" actId="1037"/>
          <ac:spMkLst>
            <pc:docMk/>
            <pc:sldMk cId="567202484" sldId="2144328370"/>
            <ac:spMk id="50" creationId="{7C2FDE7C-9D5B-F106-7B99-DFB46C266878}"/>
          </ac:spMkLst>
        </pc:spChg>
        <pc:spChg chg="mod">
          <ac:chgData name="Jason Wiese" userId="4bff8d5b-7de6-4655-b397-69b0afc81113" providerId="ADAL" clId="{99E3AA03-C21E-46CB-9516-7521D92E85ED}" dt="2022-05-29T02:16:41.517" v="5967" actId="12789"/>
          <ac:spMkLst>
            <pc:docMk/>
            <pc:sldMk cId="567202484" sldId="2144328370"/>
            <ac:spMk id="51" creationId="{098BB0A8-F663-E87C-BEBB-28258C99ED4F}"/>
          </ac:spMkLst>
        </pc:spChg>
        <pc:spChg chg="mod">
          <ac:chgData name="Jason Wiese" userId="4bff8d5b-7de6-4655-b397-69b0afc81113" providerId="ADAL" clId="{99E3AA03-C21E-46CB-9516-7521D92E85ED}" dt="2022-05-29T02:14:37.940" v="5796" actId="12788"/>
          <ac:spMkLst>
            <pc:docMk/>
            <pc:sldMk cId="567202484" sldId="2144328370"/>
            <ac:spMk id="52" creationId="{1389C52C-E200-3D4D-B527-5403220553B3}"/>
          </ac:spMkLst>
        </pc:spChg>
        <pc:spChg chg="mod">
          <ac:chgData name="Jason Wiese" userId="4bff8d5b-7de6-4655-b397-69b0afc81113" providerId="ADAL" clId="{99E3AA03-C21E-46CB-9516-7521D92E85ED}" dt="2022-05-29T02:16:41.517" v="5967" actId="12789"/>
          <ac:spMkLst>
            <pc:docMk/>
            <pc:sldMk cId="567202484" sldId="2144328370"/>
            <ac:spMk id="53" creationId="{0DA0FE0A-D555-8D95-E9BB-4FEF3366F863}"/>
          </ac:spMkLst>
        </pc:spChg>
        <pc:spChg chg="mod">
          <ac:chgData name="Jason Wiese" userId="4bff8d5b-7de6-4655-b397-69b0afc81113" providerId="ADAL" clId="{99E3AA03-C21E-46CB-9516-7521D92E85ED}" dt="2022-05-29T02:14:54.970" v="5798" actId="12788"/>
          <ac:spMkLst>
            <pc:docMk/>
            <pc:sldMk cId="567202484" sldId="2144328370"/>
            <ac:spMk id="54" creationId="{E9A2A1C4-5A18-065C-82EF-E6C778152E55}"/>
          </ac:spMkLst>
        </pc:spChg>
        <pc:spChg chg="mod">
          <ac:chgData name="Jason Wiese" userId="4bff8d5b-7de6-4655-b397-69b0afc81113" providerId="ADAL" clId="{99E3AA03-C21E-46CB-9516-7521D92E85ED}" dt="2022-05-29T02:16:41.517" v="5967" actId="12789"/>
          <ac:spMkLst>
            <pc:docMk/>
            <pc:sldMk cId="567202484" sldId="2144328370"/>
            <ac:spMk id="55" creationId="{A1EE12B2-0E8A-6386-E829-535A003FB1C3}"/>
          </ac:spMkLst>
        </pc:spChg>
        <pc:spChg chg="add del mod">
          <ac:chgData name="Jason Wiese" userId="4bff8d5b-7de6-4655-b397-69b0afc81113" providerId="ADAL" clId="{99E3AA03-C21E-46CB-9516-7521D92E85ED}" dt="2022-05-29T02:17:10.923" v="5968" actId="478"/>
          <ac:spMkLst>
            <pc:docMk/>
            <pc:sldMk cId="567202484" sldId="2144328370"/>
            <ac:spMk id="56" creationId="{66AB09D0-7CCF-689D-AAFC-9CA601E240C2}"/>
          </ac:spMkLst>
        </pc:spChg>
        <pc:spChg chg="mod">
          <ac:chgData name="Jason Wiese" userId="4bff8d5b-7de6-4655-b397-69b0afc81113" providerId="ADAL" clId="{99E3AA03-C21E-46CB-9516-7521D92E85ED}" dt="2022-05-29T02:15:13.034" v="5800" actId="12788"/>
          <ac:spMkLst>
            <pc:docMk/>
            <pc:sldMk cId="567202484" sldId="2144328370"/>
            <ac:spMk id="57" creationId="{29B65B94-4FA8-09B6-2906-D193F401CED6}"/>
          </ac:spMkLst>
        </pc:spChg>
        <pc:spChg chg="mod">
          <ac:chgData name="Jason Wiese" userId="4bff8d5b-7de6-4655-b397-69b0afc81113" providerId="ADAL" clId="{99E3AA03-C21E-46CB-9516-7521D92E85ED}" dt="2022-05-29T02:01:08.288" v="4781" actId="1037"/>
          <ac:spMkLst>
            <pc:docMk/>
            <pc:sldMk cId="567202484" sldId="2144328370"/>
            <ac:spMk id="58" creationId="{E2E198B2-51CC-DB31-A108-346876D03F75}"/>
          </ac:spMkLst>
        </pc:spChg>
        <pc:spChg chg="mod">
          <ac:chgData name="Jason Wiese" userId="4bff8d5b-7de6-4655-b397-69b0afc81113" providerId="ADAL" clId="{99E3AA03-C21E-46CB-9516-7521D92E85ED}" dt="2022-05-29T02:01:08.288" v="4781" actId="1037"/>
          <ac:spMkLst>
            <pc:docMk/>
            <pc:sldMk cId="567202484" sldId="2144328370"/>
            <ac:spMk id="59" creationId="{FDD92E0C-6D6B-BD4E-97B3-AF1C7905BCB9}"/>
          </ac:spMkLst>
        </pc:spChg>
        <pc:spChg chg="mod">
          <ac:chgData name="Jason Wiese" userId="4bff8d5b-7de6-4655-b397-69b0afc81113" providerId="ADAL" clId="{99E3AA03-C21E-46CB-9516-7521D92E85ED}" dt="2022-05-29T02:01:08.288" v="4781" actId="1037"/>
          <ac:spMkLst>
            <pc:docMk/>
            <pc:sldMk cId="567202484" sldId="2144328370"/>
            <ac:spMk id="60" creationId="{B90C021B-0CB1-5289-FD99-552C0A0E6A74}"/>
          </ac:spMkLst>
        </pc:spChg>
        <pc:spChg chg="mod">
          <ac:chgData name="Jason Wiese" userId="4bff8d5b-7de6-4655-b397-69b0afc81113" providerId="ADAL" clId="{99E3AA03-C21E-46CB-9516-7521D92E85ED}" dt="2022-05-29T02:01:08.288" v="4781" actId="1037"/>
          <ac:spMkLst>
            <pc:docMk/>
            <pc:sldMk cId="567202484" sldId="2144328370"/>
            <ac:spMk id="61" creationId="{BEE8342C-3E8E-3263-CEE2-81D3993AF912}"/>
          </ac:spMkLst>
        </pc:spChg>
        <pc:spChg chg="mod">
          <ac:chgData name="Jason Wiese" userId="4bff8d5b-7de6-4655-b397-69b0afc81113" providerId="ADAL" clId="{99E3AA03-C21E-46CB-9516-7521D92E85ED}" dt="2022-05-29T02:01:08.288" v="4781" actId="1037"/>
          <ac:spMkLst>
            <pc:docMk/>
            <pc:sldMk cId="567202484" sldId="2144328370"/>
            <ac:spMk id="62" creationId="{E39913D8-7383-ECA4-F582-2C3A90310AF3}"/>
          </ac:spMkLst>
        </pc:spChg>
        <pc:spChg chg="mod">
          <ac:chgData name="Jason Wiese" userId="4bff8d5b-7de6-4655-b397-69b0afc81113" providerId="ADAL" clId="{99E3AA03-C21E-46CB-9516-7521D92E85ED}" dt="2022-05-29T02:01:08.288" v="4781" actId="1037"/>
          <ac:spMkLst>
            <pc:docMk/>
            <pc:sldMk cId="567202484" sldId="2144328370"/>
            <ac:spMk id="63" creationId="{4279F116-B480-C4E7-7058-3510D1E38ECA}"/>
          </ac:spMkLst>
        </pc:spChg>
        <pc:spChg chg="add mod">
          <ac:chgData name="Jason Wiese" userId="4bff8d5b-7de6-4655-b397-69b0afc81113" providerId="ADAL" clId="{99E3AA03-C21E-46CB-9516-7521D92E85ED}" dt="2022-05-29T02:01:08.288" v="4781" actId="1037"/>
          <ac:spMkLst>
            <pc:docMk/>
            <pc:sldMk cId="567202484" sldId="2144328370"/>
            <ac:spMk id="64" creationId="{CD52629C-1F78-2D19-72F8-68C79906DD8E}"/>
          </ac:spMkLst>
        </pc:spChg>
        <pc:spChg chg="add mod">
          <ac:chgData name="Jason Wiese" userId="4bff8d5b-7de6-4655-b397-69b0afc81113" providerId="ADAL" clId="{99E3AA03-C21E-46CB-9516-7521D92E85ED}" dt="2022-05-29T02:01:08.288" v="4781" actId="1037"/>
          <ac:spMkLst>
            <pc:docMk/>
            <pc:sldMk cId="567202484" sldId="2144328370"/>
            <ac:spMk id="65" creationId="{38D7D51E-CC73-9B3D-FCDA-3A79F104BE16}"/>
          </ac:spMkLst>
        </pc:spChg>
        <pc:spChg chg="add mod">
          <ac:chgData name="Jason Wiese" userId="4bff8d5b-7de6-4655-b397-69b0afc81113" providerId="ADAL" clId="{99E3AA03-C21E-46CB-9516-7521D92E85ED}" dt="2022-05-29T02:16:33.637" v="5966" actId="12789"/>
          <ac:spMkLst>
            <pc:docMk/>
            <pc:sldMk cId="567202484" sldId="2144328370"/>
            <ac:spMk id="66" creationId="{241B5BD7-41B1-A1E7-2559-2F97DD43FD4C}"/>
          </ac:spMkLst>
        </pc:spChg>
        <pc:spChg chg="add mod">
          <ac:chgData name="Jason Wiese" userId="4bff8d5b-7de6-4655-b397-69b0afc81113" providerId="ADAL" clId="{99E3AA03-C21E-46CB-9516-7521D92E85ED}" dt="2022-05-29T02:15:03.554" v="5799" actId="12788"/>
          <ac:spMkLst>
            <pc:docMk/>
            <pc:sldMk cId="567202484" sldId="2144328370"/>
            <ac:spMk id="67" creationId="{AC02908A-8F22-8EE2-0E39-9510CDB9062E}"/>
          </ac:spMkLst>
        </pc:spChg>
        <pc:spChg chg="add mod">
          <ac:chgData name="Jason Wiese" userId="4bff8d5b-7de6-4655-b397-69b0afc81113" providerId="ADAL" clId="{99E3AA03-C21E-46CB-9516-7521D92E85ED}" dt="2022-05-29T02:16:41.517" v="5967" actId="12789"/>
          <ac:spMkLst>
            <pc:docMk/>
            <pc:sldMk cId="567202484" sldId="2144328370"/>
            <ac:spMk id="70" creationId="{FF7BDE38-B629-A328-2561-97ECF66D5F1B}"/>
          </ac:spMkLst>
        </pc:spChg>
        <pc:spChg chg="add del mod">
          <ac:chgData name="Jason Wiese" userId="4bff8d5b-7de6-4655-b397-69b0afc81113" providerId="ADAL" clId="{99E3AA03-C21E-46CB-9516-7521D92E85ED}" dt="2022-05-29T02:12:31.287" v="5577" actId="478"/>
          <ac:spMkLst>
            <pc:docMk/>
            <pc:sldMk cId="567202484" sldId="2144328370"/>
            <ac:spMk id="71" creationId="{C6A289DD-9F3D-05F7-05DE-DEECF077F840}"/>
          </ac:spMkLst>
        </pc:spChg>
        <pc:spChg chg="add mod">
          <ac:chgData name="Jason Wiese" userId="4bff8d5b-7de6-4655-b397-69b0afc81113" providerId="ADAL" clId="{99E3AA03-C21E-46CB-9516-7521D92E85ED}" dt="2022-05-29T02:15:03.554" v="5799" actId="12788"/>
          <ac:spMkLst>
            <pc:docMk/>
            <pc:sldMk cId="567202484" sldId="2144328370"/>
            <ac:spMk id="80" creationId="{1CA6EA85-220C-3923-48A1-EF0DDAC68645}"/>
          </ac:spMkLst>
        </pc:spChg>
        <pc:picChg chg="del mod">
          <ac:chgData name="Jason Wiese" userId="4bff8d5b-7de6-4655-b397-69b0afc81113" providerId="ADAL" clId="{99E3AA03-C21E-46CB-9516-7521D92E85ED}" dt="2022-05-29T02:02:46.594" v="4831" actId="478"/>
          <ac:picMkLst>
            <pc:docMk/>
            <pc:sldMk cId="567202484" sldId="2144328370"/>
            <ac:picMk id="40" creationId="{3AF916DA-58AF-4BC0-0EBB-F3E7C0DEFBF1}"/>
          </ac:picMkLst>
        </pc:picChg>
        <pc:picChg chg="del mod">
          <ac:chgData name="Jason Wiese" userId="4bff8d5b-7de6-4655-b397-69b0afc81113" providerId="ADAL" clId="{99E3AA03-C21E-46CB-9516-7521D92E85ED}" dt="2022-05-29T02:04:20.019" v="4942" actId="478"/>
          <ac:picMkLst>
            <pc:docMk/>
            <pc:sldMk cId="567202484" sldId="2144328370"/>
            <ac:picMk id="42" creationId="{831C7589-8341-80E9-31DD-4C431A97D055}"/>
          </ac:picMkLst>
        </pc:picChg>
        <pc:picChg chg="del mod">
          <ac:chgData name="Jason Wiese" userId="4bff8d5b-7de6-4655-b397-69b0afc81113" providerId="ADAL" clId="{99E3AA03-C21E-46CB-9516-7521D92E85ED}" dt="2022-05-29T02:05:23.473" v="5021" actId="478"/>
          <ac:picMkLst>
            <pc:docMk/>
            <pc:sldMk cId="567202484" sldId="2144328370"/>
            <ac:picMk id="43" creationId="{DC15C0B9-60DB-0AF3-EE8C-802C1A22E413}"/>
          </ac:picMkLst>
        </pc:picChg>
        <pc:picChg chg="del mod">
          <ac:chgData name="Jason Wiese" userId="4bff8d5b-7de6-4655-b397-69b0afc81113" providerId="ADAL" clId="{99E3AA03-C21E-46CB-9516-7521D92E85ED}" dt="2022-05-29T02:07:59.611" v="5210" actId="478"/>
          <ac:picMkLst>
            <pc:docMk/>
            <pc:sldMk cId="567202484" sldId="2144328370"/>
            <ac:picMk id="44" creationId="{96E11F6A-4050-4DB2-2A0D-C113A0BD2FE2}"/>
          </ac:picMkLst>
        </pc:picChg>
        <pc:picChg chg="del mod">
          <ac:chgData name="Jason Wiese" userId="4bff8d5b-7de6-4655-b397-69b0afc81113" providerId="ADAL" clId="{99E3AA03-C21E-46CB-9516-7521D92E85ED}" dt="2022-05-29T02:07:59.611" v="5210" actId="478"/>
          <ac:picMkLst>
            <pc:docMk/>
            <pc:sldMk cId="567202484" sldId="2144328370"/>
            <ac:picMk id="45" creationId="{A79A7B52-8E53-8493-B148-50CB1511D0C0}"/>
          </ac:picMkLst>
        </pc:picChg>
        <pc:picChg chg="mod">
          <ac:chgData name="Jason Wiese" userId="4bff8d5b-7de6-4655-b397-69b0afc81113" providerId="ADAL" clId="{99E3AA03-C21E-46CB-9516-7521D92E85ED}" dt="2022-05-29T02:14:46.785" v="5797" actId="12788"/>
          <ac:picMkLst>
            <pc:docMk/>
            <pc:sldMk cId="567202484" sldId="2144328370"/>
            <ac:picMk id="46" creationId="{D00F7FD1-C045-09AA-6A90-0466F96B3670}"/>
          </ac:picMkLst>
        </pc:picChg>
        <pc:picChg chg="del mod">
          <ac:chgData name="Jason Wiese" userId="4bff8d5b-7de6-4655-b397-69b0afc81113" providerId="ADAL" clId="{99E3AA03-C21E-46CB-9516-7521D92E85ED}" dt="2022-05-29T02:10:42.081" v="5387" actId="478"/>
          <ac:picMkLst>
            <pc:docMk/>
            <pc:sldMk cId="567202484" sldId="2144328370"/>
            <ac:picMk id="47" creationId="{A30713A2-DC37-43CA-6316-CBDBA4BA70A0}"/>
          </ac:picMkLst>
        </pc:picChg>
        <pc:picChg chg="mod">
          <ac:chgData name="Jason Wiese" userId="4bff8d5b-7de6-4655-b397-69b0afc81113" providerId="ADAL" clId="{99E3AA03-C21E-46CB-9516-7521D92E85ED}" dt="2022-05-29T02:14:54.970" v="5798" actId="12788"/>
          <ac:picMkLst>
            <pc:docMk/>
            <pc:sldMk cId="567202484" sldId="2144328370"/>
            <ac:picMk id="48" creationId="{FD510C89-8C1A-E317-BC50-AA4AA061AEE3}"/>
          </ac:picMkLst>
        </pc:picChg>
        <pc:picChg chg="del mod">
          <ac:chgData name="Jason Wiese" userId="4bff8d5b-7de6-4655-b397-69b0afc81113" providerId="ADAL" clId="{99E3AA03-C21E-46CB-9516-7521D92E85ED}" dt="2022-05-29T02:12:13.933" v="5524" actId="478"/>
          <ac:picMkLst>
            <pc:docMk/>
            <pc:sldMk cId="567202484" sldId="2144328370"/>
            <ac:picMk id="49" creationId="{451F99FA-58B3-B0DF-6E4A-15C375F2E491}"/>
          </ac:picMkLst>
        </pc:picChg>
        <pc:picChg chg="add del mod">
          <ac:chgData name="Jason Wiese" userId="4bff8d5b-7de6-4655-b397-69b0afc81113" providerId="ADAL" clId="{99E3AA03-C21E-46CB-9516-7521D92E85ED}" dt="2022-05-29T02:07:28.793" v="5194" actId="478"/>
          <ac:picMkLst>
            <pc:docMk/>
            <pc:sldMk cId="567202484" sldId="2144328370"/>
            <ac:picMk id="68" creationId="{AE844875-E768-E249-F705-2453A7681E06}"/>
          </ac:picMkLst>
        </pc:picChg>
        <pc:picChg chg="add del mod">
          <ac:chgData name="Jason Wiese" userId="4bff8d5b-7de6-4655-b397-69b0afc81113" providerId="ADAL" clId="{99E3AA03-C21E-46CB-9516-7521D92E85ED}" dt="2022-05-29T02:11:34.997" v="5494" actId="478"/>
          <ac:picMkLst>
            <pc:docMk/>
            <pc:sldMk cId="567202484" sldId="2144328370"/>
            <ac:picMk id="69" creationId="{23DA1617-CD4B-65C8-307F-9337FC2EF4C8}"/>
          </ac:picMkLst>
        </pc:picChg>
        <pc:picChg chg="add del mod">
          <ac:chgData name="Jason Wiese" userId="4bff8d5b-7de6-4655-b397-69b0afc81113" providerId="ADAL" clId="{99E3AA03-C21E-46CB-9516-7521D92E85ED}" dt="2022-05-29T02:02:44.146" v="4830" actId="478"/>
          <ac:picMkLst>
            <pc:docMk/>
            <pc:sldMk cId="567202484" sldId="2144328370"/>
            <ac:picMk id="72" creationId="{29D363D5-EDEA-97BE-7C34-DE1373D75B13}"/>
          </ac:picMkLst>
        </pc:picChg>
        <pc:picChg chg="add mod">
          <ac:chgData name="Jason Wiese" userId="4bff8d5b-7de6-4655-b397-69b0afc81113" providerId="ADAL" clId="{99E3AA03-C21E-46CB-9516-7521D92E85ED}" dt="2022-05-29T02:14:37.940" v="5796" actId="12788"/>
          <ac:picMkLst>
            <pc:docMk/>
            <pc:sldMk cId="567202484" sldId="2144328370"/>
            <ac:picMk id="73" creationId="{A52F7C8F-D750-299B-C2CE-54AC5836A9A2}"/>
          </ac:picMkLst>
        </pc:picChg>
        <pc:picChg chg="add mod">
          <ac:chgData name="Jason Wiese" userId="4bff8d5b-7de6-4655-b397-69b0afc81113" providerId="ADAL" clId="{99E3AA03-C21E-46CB-9516-7521D92E85ED}" dt="2022-05-29T02:14:54.970" v="5798" actId="12788"/>
          <ac:picMkLst>
            <pc:docMk/>
            <pc:sldMk cId="567202484" sldId="2144328370"/>
            <ac:picMk id="74" creationId="{7C082DA2-AB0C-0FF8-80FE-2F9D28C4613D}"/>
          </ac:picMkLst>
        </pc:picChg>
        <pc:picChg chg="add mod">
          <ac:chgData name="Jason Wiese" userId="4bff8d5b-7de6-4655-b397-69b0afc81113" providerId="ADAL" clId="{99E3AA03-C21E-46CB-9516-7521D92E85ED}" dt="2022-05-29T02:15:03.554" v="5799" actId="12788"/>
          <ac:picMkLst>
            <pc:docMk/>
            <pc:sldMk cId="567202484" sldId="2144328370"/>
            <ac:picMk id="75" creationId="{B0781912-CFC1-5E6D-787B-EFC6735A9C97}"/>
          </ac:picMkLst>
        </pc:picChg>
        <pc:picChg chg="add mod">
          <ac:chgData name="Jason Wiese" userId="4bff8d5b-7de6-4655-b397-69b0afc81113" providerId="ADAL" clId="{99E3AA03-C21E-46CB-9516-7521D92E85ED}" dt="2022-05-29T02:15:13.034" v="5800" actId="12788"/>
          <ac:picMkLst>
            <pc:docMk/>
            <pc:sldMk cId="567202484" sldId="2144328370"/>
            <ac:picMk id="76" creationId="{306DE52B-67B1-5625-0F6E-F6216EF109B8}"/>
          </ac:picMkLst>
        </pc:picChg>
        <pc:picChg chg="add mod">
          <ac:chgData name="Jason Wiese" userId="4bff8d5b-7de6-4655-b397-69b0afc81113" providerId="ADAL" clId="{99E3AA03-C21E-46CB-9516-7521D92E85ED}" dt="2022-05-29T02:14:46.785" v="5797" actId="12788"/>
          <ac:picMkLst>
            <pc:docMk/>
            <pc:sldMk cId="567202484" sldId="2144328370"/>
            <ac:picMk id="77" creationId="{8A987348-579B-11B3-A063-917E4DF2524F}"/>
          </ac:picMkLst>
        </pc:picChg>
        <pc:picChg chg="add mod">
          <ac:chgData name="Jason Wiese" userId="4bff8d5b-7de6-4655-b397-69b0afc81113" providerId="ADAL" clId="{99E3AA03-C21E-46CB-9516-7521D92E85ED}" dt="2022-05-29T02:14:37.940" v="5796" actId="12788"/>
          <ac:picMkLst>
            <pc:docMk/>
            <pc:sldMk cId="567202484" sldId="2144328370"/>
            <ac:picMk id="78" creationId="{6739B8E3-0429-A514-3DDD-AB6EB39D2944}"/>
          </ac:picMkLst>
        </pc:picChg>
        <pc:picChg chg="add mod">
          <ac:chgData name="Jason Wiese" userId="4bff8d5b-7de6-4655-b397-69b0afc81113" providerId="ADAL" clId="{99E3AA03-C21E-46CB-9516-7521D92E85ED}" dt="2022-05-29T02:15:13.034" v="5800" actId="12788"/>
          <ac:picMkLst>
            <pc:docMk/>
            <pc:sldMk cId="567202484" sldId="2144328370"/>
            <ac:picMk id="79" creationId="{70E778C0-B08E-CE01-D19A-30163124EAC7}"/>
          </ac:picMkLst>
        </pc:picChg>
        <pc:picChg chg="add mod">
          <ac:chgData name="Jason Wiese" userId="4bff8d5b-7de6-4655-b397-69b0afc81113" providerId="ADAL" clId="{99E3AA03-C21E-46CB-9516-7521D92E85ED}" dt="2022-05-29T02:15:03.554" v="5799" actId="12788"/>
          <ac:picMkLst>
            <pc:docMk/>
            <pc:sldMk cId="567202484" sldId="2144328370"/>
            <ac:picMk id="81" creationId="{CDF635DF-CE39-5D44-E963-4BDFB7DDB197}"/>
          </ac:picMkLst>
        </pc:picChg>
      </pc:sldChg>
    </pc:docChg>
  </pc:docChgLst>
  <pc:docChgLst>
    <pc:chgData name="Jason Wiese" userId="4bff8d5b-7de6-4655-b397-69b0afc81113" providerId="ADAL" clId="{CC9C99FC-A9B0-4D39-BDBC-AF565FE46CD9}"/>
    <pc:docChg chg="modSld">
      <pc:chgData name="Jason Wiese" userId="4bff8d5b-7de6-4655-b397-69b0afc81113" providerId="ADAL" clId="{CC9C99FC-A9B0-4D39-BDBC-AF565FE46CD9}" dt="2022-06-01T01:37:24.432" v="1" actId="6549"/>
      <pc:docMkLst>
        <pc:docMk/>
      </pc:docMkLst>
      <pc:sldChg chg="modSp mod">
        <pc:chgData name="Jason Wiese" userId="4bff8d5b-7de6-4655-b397-69b0afc81113" providerId="ADAL" clId="{CC9C99FC-A9B0-4D39-BDBC-AF565FE46CD9}" dt="2022-06-01T01:37:24.432" v="1" actId="6549"/>
        <pc:sldMkLst>
          <pc:docMk/>
          <pc:sldMk cId="4046943670" sldId="2144328366"/>
        </pc:sldMkLst>
        <pc:spChg chg="mod">
          <ac:chgData name="Jason Wiese" userId="4bff8d5b-7de6-4655-b397-69b0afc81113" providerId="ADAL" clId="{CC9C99FC-A9B0-4D39-BDBC-AF565FE46CD9}" dt="2022-06-01T01:37:24.432" v="1" actId="6549"/>
          <ac:spMkLst>
            <pc:docMk/>
            <pc:sldMk cId="4046943670" sldId="2144328366"/>
            <ac:spMk id="81" creationId="{0511E11F-1C1D-B2A9-D939-17B60032386F}"/>
          </ac:spMkLst>
        </pc:spChg>
      </pc:sldChg>
    </pc:docChg>
  </pc:docChgLst>
  <pc:docChgLst>
    <pc:chgData name="Jason Wiese" userId="4bff8d5b-7de6-4655-b397-69b0afc81113" providerId="ADAL" clId="{75E7A457-E059-452F-BE20-D099501AAB5E}"/>
    <pc:docChg chg="undo custSel delSld modSld">
      <pc:chgData name="Jason Wiese" userId="4bff8d5b-7de6-4655-b397-69b0afc81113" providerId="ADAL" clId="{75E7A457-E059-452F-BE20-D099501AAB5E}" dt="2022-05-31T04:14:40.571" v="2820" actId="20577"/>
      <pc:docMkLst>
        <pc:docMk/>
      </pc:docMkLst>
      <pc:sldChg chg="addSp delSp modSp del mod">
        <pc:chgData name="Jason Wiese" userId="4bff8d5b-7de6-4655-b397-69b0afc81113" providerId="ADAL" clId="{75E7A457-E059-452F-BE20-D099501AAB5E}" dt="2022-05-31T03:29:51.045" v="141" actId="2696"/>
        <pc:sldMkLst>
          <pc:docMk/>
          <pc:sldMk cId="3475280812" sldId="2144328341"/>
        </pc:sldMkLst>
        <pc:spChg chg="del">
          <ac:chgData name="Jason Wiese" userId="4bff8d5b-7de6-4655-b397-69b0afc81113" providerId="ADAL" clId="{75E7A457-E059-452F-BE20-D099501AAB5E}" dt="2022-05-31T03:29:44.979" v="139" actId="478"/>
          <ac:spMkLst>
            <pc:docMk/>
            <pc:sldMk cId="3475280812" sldId="2144328341"/>
            <ac:spMk id="2" creationId="{F86EB679-FBF7-49E7-02EC-CC72E8BDB593}"/>
          </ac:spMkLst>
        </pc:spChg>
        <pc:spChg chg="del">
          <ac:chgData name="Jason Wiese" userId="4bff8d5b-7de6-4655-b397-69b0afc81113" providerId="ADAL" clId="{75E7A457-E059-452F-BE20-D099501AAB5E}" dt="2022-05-31T03:29:48.173" v="140" actId="478"/>
          <ac:spMkLst>
            <pc:docMk/>
            <pc:sldMk cId="3475280812" sldId="2144328341"/>
            <ac:spMk id="12" creationId="{AF6B8EC0-46EF-4454-8F5C-DA73E47253BB}"/>
          </ac:spMkLst>
        </pc:spChg>
        <pc:picChg chg="del">
          <ac:chgData name="Jason Wiese" userId="4bff8d5b-7de6-4655-b397-69b0afc81113" providerId="ADAL" clId="{75E7A457-E059-452F-BE20-D099501AAB5E}" dt="2022-05-31T03:29:42.736" v="138" actId="478"/>
          <ac:picMkLst>
            <pc:docMk/>
            <pc:sldMk cId="3475280812" sldId="2144328341"/>
            <ac:picMk id="6" creationId="{B9DA3F61-FEDE-4559-BC6D-C03D1A3010D6}"/>
          </ac:picMkLst>
        </pc:picChg>
        <pc:picChg chg="add del mod">
          <ac:chgData name="Jason Wiese" userId="4bff8d5b-7de6-4655-b397-69b0afc81113" providerId="ADAL" clId="{75E7A457-E059-452F-BE20-D099501AAB5E}" dt="2022-05-31T03:29:37.458" v="137" actId="1076"/>
          <ac:picMkLst>
            <pc:docMk/>
            <pc:sldMk cId="3475280812" sldId="2144328341"/>
            <ac:picMk id="11" creationId="{F5A17DA2-5081-5640-627E-F46A89BE5A29}"/>
          </ac:picMkLst>
        </pc:picChg>
      </pc:sldChg>
      <pc:sldChg chg="modSp mod">
        <pc:chgData name="Jason Wiese" userId="4bff8d5b-7de6-4655-b397-69b0afc81113" providerId="ADAL" clId="{75E7A457-E059-452F-BE20-D099501AAB5E}" dt="2022-05-31T04:03:00.534" v="1977" actId="20577"/>
        <pc:sldMkLst>
          <pc:docMk/>
          <pc:sldMk cId="3765892511" sldId="2144328343"/>
        </pc:sldMkLst>
        <pc:spChg chg="mod">
          <ac:chgData name="Jason Wiese" userId="4bff8d5b-7de6-4655-b397-69b0afc81113" providerId="ADAL" clId="{75E7A457-E059-452F-BE20-D099501AAB5E}" dt="2022-05-31T04:03:00.534" v="1977" actId="20577"/>
          <ac:spMkLst>
            <pc:docMk/>
            <pc:sldMk cId="3765892511" sldId="2144328343"/>
            <ac:spMk id="3" creationId="{2C38BF57-9B87-925F-D9D4-E286737937C0}"/>
          </ac:spMkLst>
        </pc:spChg>
      </pc:sldChg>
      <pc:sldChg chg="addSp delSp modSp mod">
        <pc:chgData name="Jason Wiese" userId="4bff8d5b-7de6-4655-b397-69b0afc81113" providerId="ADAL" clId="{75E7A457-E059-452F-BE20-D099501AAB5E}" dt="2022-05-31T04:14:40.571" v="2820" actId="20577"/>
        <pc:sldMkLst>
          <pc:docMk/>
          <pc:sldMk cId="1268282390" sldId="2144328357"/>
        </pc:sldMkLst>
        <pc:spChg chg="del mod">
          <ac:chgData name="Jason Wiese" userId="4bff8d5b-7de6-4655-b397-69b0afc81113" providerId="ADAL" clId="{75E7A457-E059-452F-BE20-D099501AAB5E}" dt="2022-05-31T03:56:41.852" v="1434" actId="478"/>
          <ac:spMkLst>
            <pc:docMk/>
            <pc:sldMk cId="1268282390" sldId="2144328357"/>
            <ac:spMk id="3" creationId="{63C76594-A79E-DF45-F263-1A94CDFFB621}"/>
          </ac:spMkLst>
        </pc:spChg>
        <pc:spChg chg="add del mod">
          <ac:chgData name="Jason Wiese" userId="4bff8d5b-7de6-4655-b397-69b0afc81113" providerId="ADAL" clId="{75E7A457-E059-452F-BE20-D099501AAB5E}" dt="2022-05-31T04:09:06.693" v="2615" actId="478"/>
          <ac:spMkLst>
            <pc:docMk/>
            <pc:sldMk cId="1268282390" sldId="2144328357"/>
            <ac:spMk id="11" creationId="{B1A4EF99-5883-CA0D-28A7-33B8933F9A46}"/>
          </ac:spMkLst>
        </pc:spChg>
        <pc:spChg chg="mod">
          <ac:chgData name="Jason Wiese" userId="4bff8d5b-7de6-4655-b397-69b0afc81113" providerId="ADAL" clId="{75E7A457-E059-452F-BE20-D099501AAB5E}" dt="2022-05-31T04:14:40.571" v="2820" actId="20577"/>
          <ac:spMkLst>
            <pc:docMk/>
            <pc:sldMk cId="1268282390" sldId="2144328357"/>
            <ac:spMk id="15" creationId="{FB95FAB7-B9CF-408A-A338-EDBA41131D7D}"/>
          </ac:spMkLst>
        </pc:spChg>
      </pc:sldChg>
      <pc:sldChg chg="modSp mod">
        <pc:chgData name="Jason Wiese" userId="4bff8d5b-7de6-4655-b397-69b0afc81113" providerId="ADAL" clId="{75E7A457-E059-452F-BE20-D099501AAB5E}" dt="2022-05-31T03:32:08.383" v="155" actId="20577"/>
        <pc:sldMkLst>
          <pc:docMk/>
          <pc:sldMk cId="1305147618" sldId="2144328359"/>
        </pc:sldMkLst>
        <pc:spChg chg="mod">
          <ac:chgData name="Jason Wiese" userId="4bff8d5b-7de6-4655-b397-69b0afc81113" providerId="ADAL" clId="{75E7A457-E059-452F-BE20-D099501AAB5E}" dt="2022-05-31T03:32:08.383" v="155" actId="20577"/>
          <ac:spMkLst>
            <pc:docMk/>
            <pc:sldMk cId="1305147618" sldId="2144328359"/>
            <ac:spMk id="10" creationId="{0C38B446-4C07-42BF-B42F-5E8AEE13A36B}"/>
          </ac:spMkLst>
        </pc:spChg>
      </pc:sldChg>
      <pc:sldChg chg="modSp mod">
        <pc:chgData name="Jason Wiese" userId="4bff8d5b-7de6-4655-b397-69b0afc81113" providerId="ADAL" clId="{75E7A457-E059-452F-BE20-D099501AAB5E}" dt="2022-05-31T03:35:31.669" v="230" actId="20577"/>
        <pc:sldMkLst>
          <pc:docMk/>
          <pc:sldMk cId="3860202088" sldId="2144328365"/>
        </pc:sldMkLst>
        <pc:spChg chg="mod">
          <ac:chgData name="Jason Wiese" userId="4bff8d5b-7de6-4655-b397-69b0afc81113" providerId="ADAL" clId="{75E7A457-E059-452F-BE20-D099501AAB5E}" dt="2022-05-31T03:35:31.669" v="230" actId="20577"/>
          <ac:spMkLst>
            <pc:docMk/>
            <pc:sldMk cId="3860202088" sldId="2144328365"/>
            <ac:spMk id="22" creationId="{0AB05237-27CA-4F78-9352-0AC31F900A2F}"/>
          </ac:spMkLst>
        </pc:spChg>
      </pc:sldChg>
      <pc:sldChg chg="modSp mod">
        <pc:chgData name="Jason Wiese" userId="4bff8d5b-7de6-4655-b397-69b0afc81113" providerId="ADAL" clId="{75E7A457-E059-452F-BE20-D099501AAB5E}" dt="2022-05-31T03:35:56.175" v="233" actId="20577"/>
        <pc:sldMkLst>
          <pc:docMk/>
          <pc:sldMk cId="4046943670" sldId="2144328366"/>
        </pc:sldMkLst>
        <pc:spChg chg="mod">
          <ac:chgData name="Jason Wiese" userId="4bff8d5b-7de6-4655-b397-69b0afc81113" providerId="ADAL" clId="{75E7A457-E059-452F-BE20-D099501AAB5E}" dt="2022-05-31T03:35:43.561" v="231" actId="20577"/>
          <ac:spMkLst>
            <pc:docMk/>
            <pc:sldMk cId="4046943670" sldId="2144328366"/>
            <ac:spMk id="78" creationId="{8F04FF3B-85F6-2B7C-FE11-F0E904E3C9F0}"/>
          </ac:spMkLst>
        </pc:spChg>
        <pc:spChg chg="mod">
          <ac:chgData name="Jason Wiese" userId="4bff8d5b-7de6-4655-b397-69b0afc81113" providerId="ADAL" clId="{75E7A457-E059-452F-BE20-D099501AAB5E}" dt="2022-05-31T03:35:56.175" v="233" actId="20577"/>
          <ac:spMkLst>
            <pc:docMk/>
            <pc:sldMk cId="4046943670" sldId="2144328366"/>
            <ac:spMk id="81" creationId="{0511E11F-1C1D-B2A9-D939-17B60032386F}"/>
          </ac:spMkLst>
        </pc:spChg>
      </pc:sldChg>
      <pc:sldChg chg="modSp mod">
        <pc:chgData name="Jason Wiese" userId="4bff8d5b-7de6-4655-b397-69b0afc81113" providerId="ADAL" clId="{75E7A457-E059-452F-BE20-D099501AAB5E}" dt="2022-05-31T03:37:35.998" v="261" actId="20577"/>
        <pc:sldMkLst>
          <pc:docMk/>
          <pc:sldMk cId="431700162" sldId="2144328371"/>
        </pc:sldMkLst>
        <pc:spChg chg="mod">
          <ac:chgData name="Jason Wiese" userId="4bff8d5b-7de6-4655-b397-69b0afc81113" providerId="ADAL" clId="{75E7A457-E059-452F-BE20-D099501AAB5E}" dt="2022-05-31T03:37:15.456" v="241" actId="20577"/>
          <ac:spMkLst>
            <pc:docMk/>
            <pc:sldMk cId="431700162" sldId="2144328371"/>
            <ac:spMk id="25" creationId="{0D03065A-D048-4600-9D2D-4254A2DE5CA5}"/>
          </ac:spMkLst>
        </pc:spChg>
        <pc:spChg chg="mod">
          <ac:chgData name="Jason Wiese" userId="4bff8d5b-7de6-4655-b397-69b0afc81113" providerId="ADAL" clId="{75E7A457-E059-452F-BE20-D099501AAB5E}" dt="2022-05-31T03:37:11.739" v="237" actId="20577"/>
          <ac:spMkLst>
            <pc:docMk/>
            <pc:sldMk cId="431700162" sldId="2144328371"/>
            <ac:spMk id="38" creationId="{527F5BA7-213D-CF3A-BA0B-8C1D7EA70FA1}"/>
          </ac:spMkLst>
        </pc:spChg>
        <pc:spChg chg="mod">
          <ac:chgData name="Jason Wiese" userId="4bff8d5b-7de6-4655-b397-69b0afc81113" providerId="ADAL" clId="{75E7A457-E059-452F-BE20-D099501AAB5E}" dt="2022-05-31T03:37:19.649" v="245" actId="20577"/>
          <ac:spMkLst>
            <pc:docMk/>
            <pc:sldMk cId="431700162" sldId="2144328371"/>
            <ac:spMk id="76" creationId="{3B02C156-1A2B-3BA2-BFEC-621153950E7F}"/>
          </ac:spMkLst>
        </pc:spChg>
        <pc:spChg chg="mod">
          <ac:chgData name="Jason Wiese" userId="4bff8d5b-7de6-4655-b397-69b0afc81113" providerId="ADAL" clId="{75E7A457-E059-452F-BE20-D099501AAB5E}" dt="2022-05-31T03:37:22.654" v="249" actId="20577"/>
          <ac:spMkLst>
            <pc:docMk/>
            <pc:sldMk cId="431700162" sldId="2144328371"/>
            <ac:spMk id="80" creationId="{89D630CE-B78F-2543-E302-681122B09A23}"/>
          </ac:spMkLst>
        </pc:spChg>
        <pc:spChg chg="mod">
          <ac:chgData name="Jason Wiese" userId="4bff8d5b-7de6-4655-b397-69b0afc81113" providerId="ADAL" clId="{75E7A457-E059-452F-BE20-D099501AAB5E}" dt="2022-05-31T03:37:35.998" v="261" actId="20577"/>
          <ac:spMkLst>
            <pc:docMk/>
            <pc:sldMk cId="431700162" sldId="2144328371"/>
            <ac:spMk id="84" creationId="{488FBC15-519D-320A-D02E-3BEDA3939DF6}"/>
          </ac:spMkLst>
        </pc:spChg>
        <pc:spChg chg="mod">
          <ac:chgData name="Jason Wiese" userId="4bff8d5b-7de6-4655-b397-69b0afc81113" providerId="ADAL" clId="{75E7A457-E059-452F-BE20-D099501AAB5E}" dt="2022-05-31T03:37:30.726" v="257" actId="20577"/>
          <ac:spMkLst>
            <pc:docMk/>
            <pc:sldMk cId="431700162" sldId="2144328371"/>
            <ac:spMk id="88" creationId="{09487745-13D4-073C-19CF-B78B5940C12D}"/>
          </ac:spMkLst>
        </pc:spChg>
        <pc:spChg chg="mod">
          <ac:chgData name="Jason Wiese" userId="4bff8d5b-7de6-4655-b397-69b0afc81113" providerId="ADAL" clId="{75E7A457-E059-452F-BE20-D099501AAB5E}" dt="2022-05-31T03:37:26.588" v="253" actId="20577"/>
          <ac:spMkLst>
            <pc:docMk/>
            <pc:sldMk cId="431700162" sldId="2144328371"/>
            <ac:spMk id="92" creationId="{93FB483A-606A-348A-9F6D-3A75B0F53CF8}"/>
          </ac:spMkLst>
        </pc:spChg>
      </pc:sldChg>
      <pc:sldChg chg="addSp delSp modSp mod">
        <pc:chgData name="Jason Wiese" userId="4bff8d5b-7de6-4655-b397-69b0afc81113" providerId="ADAL" clId="{75E7A457-E059-452F-BE20-D099501AAB5E}" dt="2022-05-31T03:56:21.347" v="1432" actId="20577"/>
        <pc:sldMkLst>
          <pc:docMk/>
          <pc:sldMk cId="2844488092" sldId="2144328372"/>
        </pc:sldMkLst>
        <pc:spChg chg="del">
          <ac:chgData name="Jason Wiese" userId="4bff8d5b-7de6-4655-b397-69b0afc81113" providerId="ADAL" clId="{75E7A457-E059-452F-BE20-D099501AAB5E}" dt="2022-05-31T03:30:59.968" v="143" actId="478"/>
          <ac:spMkLst>
            <pc:docMk/>
            <pc:sldMk cId="2844488092" sldId="2144328372"/>
            <ac:spMk id="2" creationId="{F86EB679-FBF7-49E7-02EC-CC72E8BDB593}"/>
          </ac:spMkLst>
        </pc:spChg>
        <pc:spChg chg="mod">
          <ac:chgData name="Jason Wiese" userId="4bff8d5b-7de6-4655-b397-69b0afc81113" providerId="ADAL" clId="{75E7A457-E059-452F-BE20-D099501AAB5E}" dt="2022-05-31T03:55:54.878" v="1404" actId="313"/>
          <ac:spMkLst>
            <pc:docMk/>
            <pc:sldMk cId="2844488092" sldId="2144328372"/>
            <ac:spMk id="12" creationId="{AF6B8EC0-46EF-4454-8F5C-DA73E47253BB}"/>
          </ac:spMkLst>
        </pc:spChg>
        <pc:spChg chg="add mod">
          <ac:chgData name="Jason Wiese" userId="4bff8d5b-7de6-4655-b397-69b0afc81113" providerId="ADAL" clId="{75E7A457-E059-452F-BE20-D099501AAB5E}" dt="2022-05-31T03:56:21.347" v="1432" actId="20577"/>
          <ac:spMkLst>
            <pc:docMk/>
            <pc:sldMk cId="2844488092" sldId="2144328372"/>
            <ac:spMk id="30" creationId="{8685EC1E-E77C-5DCE-5407-CECB4A8D1E1D}"/>
          </ac:spMkLst>
        </pc:spChg>
        <pc:picChg chg="del">
          <ac:chgData name="Jason Wiese" userId="4bff8d5b-7de6-4655-b397-69b0afc81113" providerId="ADAL" clId="{75E7A457-E059-452F-BE20-D099501AAB5E}" dt="2022-05-31T03:28:37.637" v="127" actId="478"/>
          <ac:picMkLst>
            <pc:docMk/>
            <pc:sldMk cId="2844488092" sldId="2144328372"/>
            <ac:picMk id="9" creationId="{41976165-8DAF-4EB2-685C-84D41452D52B}"/>
          </ac:picMkLst>
        </pc:picChg>
        <pc:picChg chg="del mod">
          <ac:chgData name="Jason Wiese" userId="4bff8d5b-7de6-4655-b397-69b0afc81113" providerId="ADAL" clId="{75E7A457-E059-452F-BE20-D099501AAB5E}" dt="2022-05-31T03:28:37.637" v="127" actId="478"/>
          <ac:picMkLst>
            <pc:docMk/>
            <pc:sldMk cId="2844488092" sldId="2144328372"/>
            <ac:picMk id="11" creationId="{F5A17DA2-5081-5640-627E-F46A89BE5A29}"/>
          </ac:picMkLst>
        </pc:picChg>
        <pc:picChg chg="del">
          <ac:chgData name="Jason Wiese" userId="4bff8d5b-7de6-4655-b397-69b0afc81113" providerId="ADAL" clId="{75E7A457-E059-452F-BE20-D099501AAB5E}" dt="2022-05-31T03:28:37.637" v="127" actId="478"/>
          <ac:picMkLst>
            <pc:docMk/>
            <pc:sldMk cId="2844488092" sldId="2144328372"/>
            <ac:picMk id="14" creationId="{9BD90643-F56E-F6A8-A2CF-EE9359ACDEDF}"/>
          </ac:picMkLst>
        </pc:picChg>
        <pc:picChg chg="del">
          <ac:chgData name="Jason Wiese" userId="4bff8d5b-7de6-4655-b397-69b0afc81113" providerId="ADAL" clId="{75E7A457-E059-452F-BE20-D099501AAB5E}" dt="2022-05-31T03:28:37.637" v="127" actId="478"/>
          <ac:picMkLst>
            <pc:docMk/>
            <pc:sldMk cId="2844488092" sldId="2144328372"/>
            <ac:picMk id="15" creationId="{C5D7A2EA-B40E-D0C1-2A2A-A7E2910D7453}"/>
          </ac:picMkLst>
        </pc:picChg>
        <pc:picChg chg="del">
          <ac:chgData name="Jason Wiese" userId="4bff8d5b-7de6-4655-b397-69b0afc81113" providerId="ADAL" clId="{75E7A457-E059-452F-BE20-D099501AAB5E}" dt="2022-05-31T03:28:37.637" v="127" actId="478"/>
          <ac:picMkLst>
            <pc:docMk/>
            <pc:sldMk cId="2844488092" sldId="2144328372"/>
            <ac:picMk id="16" creationId="{F3B8D1DF-AB27-760E-AEA8-E11C779AE7B5}"/>
          </ac:picMkLst>
        </pc:picChg>
        <pc:picChg chg="del">
          <ac:chgData name="Jason Wiese" userId="4bff8d5b-7de6-4655-b397-69b0afc81113" providerId="ADAL" clId="{75E7A457-E059-452F-BE20-D099501AAB5E}" dt="2022-05-31T03:28:37.637" v="127" actId="478"/>
          <ac:picMkLst>
            <pc:docMk/>
            <pc:sldMk cId="2844488092" sldId="2144328372"/>
            <ac:picMk id="17" creationId="{D6B31629-AD1F-1966-C74D-780FE47CCFC0}"/>
          </ac:picMkLst>
        </pc:picChg>
        <pc:picChg chg="del">
          <ac:chgData name="Jason Wiese" userId="4bff8d5b-7de6-4655-b397-69b0afc81113" providerId="ADAL" clId="{75E7A457-E059-452F-BE20-D099501AAB5E}" dt="2022-05-31T03:28:37.637" v="127" actId="478"/>
          <ac:picMkLst>
            <pc:docMk/>
            <pc:sldMk cId="2844488092" sldId="2144328372"/>
            <ac:picMk id="18" creationId="{B241E79E-3CC1-A053-E622-C03EC69A7B46}"/>
          </ac:picMkLst>
        </pc:picChg>
        <pc:picChg chg="del">
          <ac:chgData name="Jason Wiese" userId="4bff8d5b-7de6-4655-b397-69b0afc81113" providerId="ADAL" clId="{75E7A457-E059-452F-BE20-D099501AAB5E}" dt="2022-05-31T03:28:37.637" v="127" actId="478"/>
          <ac:picMkLst>
            <pc:docMk/>
            <pc:sldMk cId="2844488092" sldId="2144328372"/>
            <ac:picMk id="19" creationId="{CBB3BCA1-01A3-8DF3-6D7D-870BD5A287B5}"/>
          </ac:picMkLst>
        </pc:picChg>
        <pc:picChg chg="add del mod">
          <ac:chgData name="Jason Wiese" userId="4bff8d5b-7de6-4655-b397-69b0afc81113" providerId="ADAL" clId="{75E7A457-E059-452F-BE20-D099501AAB5E}" dt="2022-05-31T03:28:31.511" v="126" actId="478"/>
          <ac:picMkLst>
            <pc:docMk/>
            <pc:sldMk cId="2844488092" sldId="2144328372"/>
            <ac:picMk id="20" creationId="{45E8D66E-7AEC-2F0A-7A76-7BCD6D81DC1C}"/>
          </ac:picMkLst>
        </pc:picChg>
        <pc:picChg chg="add del mod">
          <ac:chgData name="Jason Wiese" userId="4bff8d5b-7de6-4655-b397-69b0afc81113" providerId="ADAL" clId="{75E7A457-E059-452F-BE20-D099501AAB5E}" dt="2022-05-31T03:28:31.511" v="126" actId="478"/>
          <ac:picMkLst>
            <pc:docMk/>
            <pc:sldMk cId="2844488092" sldId="2144328372"/>
            <ac:picMk id="21" creationId="{ACB14D4E-4211-7F4C-B329-532D6C43A450}"/>
          </ac:picMkLst>
        </pc:picChg>
        <pc:picChg chg="add del mod">
          <ac:chgData name="Jason Wiese" userId="4bff8d5b-7de6-4655-b397-69b0afc81113" providerId="ADAL" clId="{75E7A457-E059-452F-BE20-D099501AAB5E}" dt="2022-05-31T03:28:31.511" v="126" actId="478"/>
          <ac:picMkLst>
            <pc:docMk/>
            <pc:sldMk cId="2844488092" sldId="2144328372"/>
            <ac:picMk id="22" creationId="{90F0793C-2ACA-010C-1471-62DD180D0FC9}"/>
          </ac:picMkLst>
        </pc:picChg>
        <pc:picChg chg="add del mod">
          <ac:chgData name="Jason Wiese" userId="4bff8d5b-7de6-4655-b397-69b0afc81113" providerId="ADAL" clId="{75E7A457-E059-452F-BE20-D099501AAB5E}" dt="2022-05-31T03:28:31.511" v="126" actId="478"/>
          <ac:picMkLst>
            <pc:docMk/>
            <pc:sldMk cId="2844488092" sldId="2144328372"/>
            <ac:picMk id="23" creationId="{B2ED6BBB-D397-6133-FD9B-6A98DB6504BE}"/>
          </ac:picMkLst>
        </pc:picChg>
        <pc:picChg chg="add del mod">
          <ac:chgData name="Jason Wiese" userId="4bff8d5b-7de6-4655-b397-69b0afc81113" providerId="ADAL" clId="{75E7A457-E059-452F-BE20-D099501AAB5E}" dt="2022-05-31T03:28:31.511" v="126" actId="478"/>
          <ac:picMkLst>
            <pc:docMk/>
            <pc:sldMk cId="2844488092" sldId="2144328372"/>
            <ac:picMk id="24" creationId="{A61AC396-7600-B9F4-15A4-A9DE9C7EDFC1}"/>
          </ac:picMkLst>
        </pc:picChg>
        <pc:picChg chg="add del mod">
          <ac:chgData name="Jason Wiese" userId="4bff8d5b-7de6-4655-b397-69b0afc81113" providerId="ADAL" clId="{75E7A457-E059-452F-BE20-D099501AAB5E}" dt="2022-05-31T03:28:31.511" v="126" actId="478"/>
          <ac:picMkLst>
            <pc:docMk/>
            <pc:sldMk cId="2844488092" sldId="2144328372"/>
            <ac:picMk id="26" creationId="{F4852E13-9BB2-FC1E-3552-EBDD214E6ED6}"/>
          </ac:picMkLst>
        </pc:picChg>
        <pc:picChg chg="add del mod">
          <ac:chgData name="Jason Wiese" userId="4bff8d5b-7de6-4655-b397-69b0afc81113" providerId="ADAL" clId="{75E7A457-E059-452F-BE20-D099501AAB5E}" dt="2022-05-31T03:28:31.511" v="126" actId="478"/>
          <ac:picMkLst>
            <pc:docMk/>
            <pc:sldMk cId="2844488092" sldId="2144328372"/>
            <ac:picMk id="27" creationId="{4B0325CB-CC70-2C43-E981-55612981E667}"/>
          </ac:picMkLst>
        </pc:picChg>
        <pc:picChg chg="add del mod">
          <ac:chgData name="Jason Wiese" userId="4bff8d5b-7de6-4655-b397-69b0afc81113" providerId="ADAL" clId="{75E7A457-E059-452F-BE20-D099501AAB5E}" dt="2022-05-31T03:28:31.511" v="126" actId="478"/>
          <ac:picMkLst>
            <pc:docMk/>
            <pc:sldMk cId="2844488092" sldId="2144328372"/>
            <ac:picMk id="28" creationId="{586A7184-54F6-D863-79F8-EEFE199F3AAB}"/>
          </ac:picMkLst>
        </pc:picChg>
        <pc:picChg chg="add del mod">
          <ac:chgData name="Jason Wiese" userId="4bff8d5b-7de6-4655-b397-69b0afc81113" providerId="ADAL" clId="{75E7A457-E059-452F-BE20-D099501AAB5E}" dt="2022-05-31T03:55:24.689" v="1383" actId="478"/>
          <ac:picMkLst>
            <pc:docMk/>
            <pc:sldMk cId="2844488092" sldId="2144328372"/>
            <ac:picMk id="29" creationId="{408C8EE5-2F79-607D-2061-16235E9B2522}"/>
          </ac:picMkLst>
        </pc:picChg>
      </pc:sldChg>
      <pc:sldChg chg="delSp del mod">
        <pc:chgData name="Jason Wiese" userId="4bff8d5b-7de6-4655-b397-69b0afc81113" providerId="ADAL" clId="{75E7A457-E059-452F-BE20-D099501AAB5E}" dt="2022-05-31T03:29:57.657" v="142" actId="47"/>
        <pc:sldMkLst>
          <pc:docMk/>
          <pc:sldMk cId="4101718192" sldId="2144328373"/>
        </pc:sldMkLst>
        <pc:picChg chg="del">
          <ac:chgData name="Jason Wiese" userId="4bff8d5b-7de6-4655-b397-69b0afc81113" providerId="ADAL" clId="{75E7A457-E059-452F-BE20-D099501AAB5E}" dt="2022-05-31T03:29:13.430" v="129" actId="478"/>
          <ac:picMkLst>
            <pc:docMk/>
            <pc:sldMk cId="4101718192" sldId="2144328373"/>
            <ac:picMk id="9" creationId="{41976165-8DAF-4EB2-685C-84D41452D52B}"/>
          </ac:picMkLst>
        </pc:picChg>
        <pc:picChg chg="del">
          <ac:chgData name="Jason Wiese" userId="4bff8d5b-7de6-4655-b397-69b0afc81113" providerId="ADAL" clId="{75E7A457-E059-452F-BE20-D099501AAB5E}" dt="2022-05-31T03:29:13.430" v="129" actId="478"/>
          <ac:picMkLst>
            <pc:docMk/>
            <pc:sldMk cId="4101718192" sldId="2144328373"/>
            <ac:picMk id="11" creationId="{F5A17DA2-5081-5640-627E-F46A89BE5A29}"/>
          </ac:picMkLst>
        </pc:picChg>
        <pc:picChg chg="del">
          <ac:chgData name="Jason Wiese" userId="4bff8d5b-7de6-4655-b397-69b0afc81113" providerId="ADAL" clId="{75E7A457-E059-452F-BE20-D099501AAB5E}" dt="2022-05-31T03:29:13.430" v="129" actId="478"/>
          <ac:picMkLst>
            <pc:docMk/>
            <pc:sldMk cId="4101718192" sldId="2144328373"/>
            <ac:picMk id="14" creationId="{9BD90643-F56E-F6A8-A2CF-EE9359ACDEDF}"/>
          </ac:picMkLst>
        </pc:picChg>
        <pc:picChg chg="del">
          <ac:chgData name="Jason Wiese" userId="4bff8d5b-7de6-4655-b397-69b0afc81113" providerId="ADAL" clId="{75E7A457-E059-452F-BE20-D099501AAB5E}" dt="2022-05-31T03:29:13.430" v="129" actId="478"/>
          <ac:picMkLst>
            <pc:docMk/>
            <pc:sldMk cId="4101718192" sldId="2144328373"/>
            <ac:picMk id="15" creationId="{C5D7A2EA-B40E-D0C1-2A2A-A7E2910D7453}"/>
          </ac:picMkLst>
        </pc:picChg>
        <pc:picChg chg="del">
          <ac:chgData name="Jason Wiese" userId="4bff8d5b-7de6-4655-b397-69b0afc81113" providerId="ADAL" clId="{75E7A457-E059-452F-BE20-D099501AAB5E}" dt="2022-05-31T03:29:13.430" v="129" actId="478"/>
          <ac:picMkLst>
            <pc:docMk/>
            <pc:sldMk cId="4101718192" sldId="2144328373"/>
            <ac:picMk id="16" creationId="{F3B8D1DF-AB27-760E-AEA8-E11C779AE7B5}"/>
          </ac:picMkLst>
        </pc:picChg>
        <pc:picChg chg="del">
          <ac:chgData name="Jason Wiese" userId="4bff8d5b-7de6-4655-b397-69b0afc81113" providerId="ADAL" clId="{75E7A457-E059-452F-BE20-D099501AAB5E}" dt="2022-05-31T03:29:13.430" v="129" actId="478"/>
          <ac:picMkLst>
            <pc:docMk/>
            <pc:sldMk cId="4101718192" sldId="2144328373"/>
            <ac:picMk id="17" creationId="{D6B31629-AD1F-1966-C74D-780FE47CCFC0}"/>
          </ac:picMkLst>
        </pc:picChg>
        <pc:picChg chg="del">
          <ac:chgData name="Jason Wiese" userId="4bff8d5b-7de6-4655-b397-69b0afc81113" providerId="ADAL" clId="{75E7A457-E059-452F-BE20-D099501AAB5E}" dt="2022-05-31T03:29:13.430" v="129" actId="478"/>
          <ac:picMkLst>
            <pc:docMk/>
            <pc:sldMk cId="4101718192" sldId="2144328373"/>
            <ac:picMk id="18" creationId="{B241E79E-3CC1-A053-E622-C03EC69A7B46}"/>
          </ac:picMkLst>
        </pc:picChg>
        <pc:picChg chg="del">
          <ac:chgData name="Jason Wiese" userId="4bff8d5b-7de6-4655-b397-69b0afc81113" providerId="ADAL" clId="{75E7A457-E059-452F-BE20-D099501AAB5E}" dt="2022-05-31T03:29:13.430" v="129" actId="478"/>
          <ac:picMkLst>
            <pc:docMk/>
            <pc:sldMk cId="4101718192" sldId="2144328373"/>
            <ac:picMk id="19" creationId="{CBB3BCA1-01A3-8DF3-6D7D-870BD5A287B5}"/>
          </ac:picMkLst>
        </pc:picChg>
      </pc:sldChg>
    </pc:docChg>
  </pc:docChgLst>
  <pc:docChgLst>
    <pc:chgData name="Jason Wiese" userId="4bff8d5b-7de6-4655-b397-69b0afc81113" providerId="ADAL" clId="{32AA669C-F98A-4322-9DB7-C28BC14BBFD5}"/>
    <pc:docChg chg="undo custSel modSld">
      <pc:chgData name="Jason Wiese" userId="4bff8d5b-7de6-4655-b397-69b0afc81113" providerId="ADAL" clId="{32AA669C-F98A-4322-9DB7-C28BC14BBFD5}" dt="2022-05-29T08:07:15.308" v="2030" actId="1076"/>
      <pc:docMkLst>
        <pc:docMk/>
      </pc:docMkLst>
      <pc:sldChg chg="addSp modSp mod">
        <pc:chgData name="Jason Wiese" userId="4bff8d5b-7de6-4655-b397-69b0afc81113" providerId="ADAL" clId="{32AA669C-F98A-4322-9DB7-C28BC14BBFD5}" dt="2022-05-29T08:07:15.308" v="2030" actId="1076"/>
        <pc:sldMkLst>
          <pc:docMk/>
          <pc:sldMk cId="3475280812" sldId="2144328341"/>
        </pc:sldMkLst>
        <pc:picChg chg="add mod">
          <ac:chgData name="Jason Wiese" userId="4bff8d5b-7de6-4655-b397-69b0afc81113" providerId="ADAL" clId="{32AA669C-F98A-4322-9DB7-C28BC14BBFD5}" dt="2022-05-29T07:57:58.429" v="1968" actId="1076"/>
          <ac:picMkLst>
            <pc:docMk/>
            <pc:sldMk cId="3475280812" sldId="2144328341"/>
            <ac:picMk id="9" creationId="{41976165-8DAF-4EB2-685C-84D41452D52B}"/>
          </ac:picMkLst>
        </pc:picChg>
        <pc:picChg chg="add mod">
          <ac:chgData name="Jason Wiese" userId="4bff8d5b-7de6-4655-b397-69b0afc81113" providerId="ADAL" clId="{32AA669C-F98A-4322-9DB7-C28BC14BBFD5}" dt="2022-05-29T07:58:03.187" v="1971" actId="1076"/>
          <ac:picMkLst>
            <pc:docMk/>
            <pc:sldMk cId="3475280812" sldId="2144328341"/>
            <ac:picMk id="11" creationId="{F5A17DA2-5081-5640-627E-F46A89BE5A29}"/>
          </ac:picMkLst>
        </pc:picChg>
        <pc:picChg chg="add mod">
          <ac:chgData name="Jason Wiese" userId="4bff8d5b-7de6-4655-b397-69b0afc81113" providerId="ADAL" clId="{32AA669C-F98A-4322-9DB7-C28BC14BBFD5}" dt="2022-05-29T07:58:29.697" v="1976" actId="1076"/>
          <ac:picMkLst>
            <pc:docMk/>
            <pc:sldMk cId="3475280812" sldId="2144328341"/>
            <ac:picMk id="14" creationId="{9BD90643-F56E-F6A8-A2CF-EE9359ACDEDF}"/>
          </ac:picMkLst>
        </pc:picChg>
        <pc:picChg chg="add mod">
          <ac:chgData name="Jason Wiese" userId="4bff8d5b-7de6-4655-b397-69b0afc81113" providerId="ADAL" clId="{32AA669C-F98A-4322-9DB7-C28BC14BBFD5}" dt="2022-05-29T08:06:19.982" v="2020" actId="14100"/>
          <ac:picMkLst>
            <pc:docMk/>
            <pc:sldMk cId="3475280812" sldId="2144328341"/>
            <ac:picMk id="15" creationId="{C5D7A2EA-B40E-D0C1-2A2A-A7E2910D7453}"/>
          </ac:picMkLst>
        </pc:picChg>
        <pc:picChg chg="add mod">
          <ac:chgData name="Jason Wiese" userId="4bff8d5b-7de6-4655-b397-69b0afc81113" providerId="ADAL" clId="{32AA669C-F98A-4322-9DB7-C28BC14BBFD5}" dt="2022-05-29T08:06:16.063" v="2019" actId="14100"/>
          <ac:picMkLst>
            <pc:docMk/>
            <pc:sldMk cId="3475280812" sldId="2144328341"/>
            <ac:picMk id="16" creationId="{F3B8D1DF-AB27-760E-AEA8-E11C779AE7B5}"/>
          </ac:picMkLst>
        </pc:picChg>
        <pc:picChg chg="add mod">
          <ac:chgData name="Jason Wiese" userId="4bff8d5b-7de6-4655-b397-69b0afc81113" providerId="ADAL" clId="{32AA669C-F98A-4322-9DB7-C28BC14BBFD5}" dt="2022-05-29T08:06:52.084" v="2024" actId="1076"/>
          <ac:picMkLst>
            <pc:docMk/>
            <pc:sldMk cId="3475280812" sldId="2144328341"/>
            <ac:picMk id="17" creationId="{D6B31629-AD1F-1966-C74D-780FE47CCFC0}"/>
          </ac:picMkLst>
        </pc:picChg>
        <pc:picChg chg="add mod">
          <ac:chgData name="Jason Wiese" userId="4bff8d5b-7de6-4655-b397-69b0afc81113" providerId="ADAL" clId="{32AA669C-F98A-4322-9DB7-C28BC14BBFD5}" dt="2022-05-29T08:07:03.721" v="2027" actId="1076"/>
          <ac:picMkLst>
            <pc:docMk/>
            <pc:sldMk cId="3475280812" sldId="2144328341"/>
            <ac:picMk id="18" creationId="{B241E79E-3CC1-A053-E622-C03EC69A7B46}"/>
          </ac:picMkLst>
        </pc:picChg>
        <pc:picChg chg="add mod">
          <ac:chgData name="Jason Wiese" userId="4bff8d5b-7de6-4655-b397-69b0afc81113" providerId="ADAL" clId="{32AA669C-F98A-4322-9DB7-C28BC14BBFD5}" dt="2022-05-29T08:07:15.308" v="2030" actId="1076"/>
          <ac:picMkLst>
            <pc:docMk/>
            <pc:sldMk cId="3475280812" sldId="2144328341"/>
            <ac:picMk id="19" creationId="{CBB3BCA1-01A3-8DF3-6D7D-870BD5A287B5}"/>
          </ac:picMkLst>
        </pc:picChg>
      </pc:sldChg>
      <pc:sldChg chg="addSp modSp mod">
        <pc:chgData name="Jason Wiese" userId="4bff8d5b-7de6-4655-b397-69b0afc81113" providerId="ADAL" clId="{32AA669C-F98A-4322-9DB7-C28BC14BBFD5}" dt="2022-05-29T07:56:28.106" v="1952" actId="207"/>
        <pc:sldMkLst>
          <pc:docMk/>
          <pc:sldMk cId="1268282390" sldId="2144328357"/>
        </pc:sldMkLst>
        <pc:spChg chg="add mod">
          <ac:chgData name="Jason Wiese" userId="4bff8d5b-7de6-4655-b397-69b0afc81113" providerId="ADAL" clId="{32AA669C-F98A-4322-9DB7-C28BC14BBFD5}" dt="2022-05-29T07:56:28.106" v="1952" actId="207"/>
          <ac:spMkLst>
            <pc:docMk/>
            <pc:sldMk cId="1268282390" sldId="2144328357"/>
            <ac:spMk id="3" creationId="{63C76594-A79E-DF45-F263-1A94CDFFB621}"/>
          </ac:spMkLst>
        </pc:spChg>
      </pc:sldChg>
      <pc:sldChg chg="modSp mod">
        <pc:chgData name="Jason Wiese" userId="4bff8d5b-7de6-4655-b397-69b0afc81113" providerId="ADAL" clId="{32AA669C-F98A-4322-9DB7-C28BC14BBFD5}" dt="2022-05-29T07:55:56.748" v="1941" actId="20577"/>
        <pc:sldMkLst>
          <pc:docMk/>
          <pc:sldMk cId="3315125565" sldId="2144328368"/>
        </pc:sldMkLst>
        <pc:spChg chg="mod">
          <ac:chgData name="Jason Wiese" userId="4bff8d5b-7de6-4655-b397-69b0afc81113" providerId="ADAL" clId="{32AA669C-F98A-4322-9DB7-C28BC14BBFD5}" dt="2022-05-29T07:55:56.748" v="1941" actId="20577"/>
          <ac:spMkLst>
            <pc:docMk/>
            <pc:sldMk cId="3315125565" sldId="2144328368"/>
            <ac:spMk id="27" creationId="{DD0E0E06-FC8A-4A96-8425-38300A950E4A}"/>
          </ac:spMkLst>
        </pc:spChg>
      </pc:sldChg>
      <pc:sldChg chg="modSp mod">
        <pc:chgData name="Jason Wiese" userId="4bff8d5b-7de6-4655-b397-69b0afc81113" providerId="ADAL" clId="{32AA669C-F98A-4322-9DB7-C28BC14BBFD5}" dt="2022-05-29T07:56:12.833" v="1949" actId="1038"/>
        <pc:sldMkLst>
          <pc:docMk/>
          <pc:sldMk cId="567202484" sldId="2144328370"/>
        </pc:sldMkLst>
        <pc:spChg chg="mod">
          <ac:chgData name="Jason Wiese" userId="4bff8d5b-7de6-4655-b397-69b0afc81113" providerId="ADAL" clId="{32AA669C-F98A-4322-9DB7-C28BC14BBFD5}" dt="2022-05-29T07:56:12.833" v="1949" actId="1038"/>
          <ac:spMkLst>
            <pc:docMk/>
            <pc:sldMk cId="567202484" sldId="2144328370"/>
            <ac:spMk id="26" creationId="{9A1E631C-CBD7-4B77-9A0D-9413EC5C9D11}"/>
          </ac:spMkLst>
        </pc:spChg>
        <pc:spChg chg="mod">
          <ac:chgData name="Jason Wiese" userId="4bff8d5b-7de6-4655-b397-69b0afc81113" providerId="ADAL" clId="{32AA669C-F98A-4322-9DB7-C28BC14BBFD5}" dt="2022-05-29T07:56:12.833" v="1949" actId="1038"/>
          <ac:spMkLst>
            <pc:docMk/>
            <pc:sldMk cId="567202484" sldId="2144328370"/>
            <ac:spMk id="27" creationId="{FD4CE9BF-777B-4F44-B131-CCDD263A5372}"/>
          </ac:spMkLst>
        </pc:spChg>
        <pc:spChg chg="mod">
          <ac:chgData name="Jason Wiese" userId="4bff8d5b-7de6-4655-b397-69b0afc81113" providerId="ADAL" clId="{32AA669C-F98A-4322-9DB7-C28BC14BBFD5}" dt="2022-05-29T07:56:12.833" v="1949" actId="1038"/>
          <ac:spMkLst>
            <pc:docMk/>
            <pc:sldMk cId="567202484" sldId="2144328370"/>
            <ac:spMk id="30" creationId="{17D72C45-4A9B-46E8-BBBE-527424DD0387}"/>
          </ac:spMkLst>
        </pc:spChg>
        <pc:spChg chg="mod">
          <ac:chgData name="Jason Wiese" userId="4bff8d5b-7de6-4655-b397-69b0afc81113" providerId="ADAL" clId="{32AA669C-F98A-4322-9DB7-C28BC14BBFD5}" dt="2022-05-29T07:56:12.833" v="1949" actId="1038"/>
          <ac:spMkLst>
            <pc:docMk/>
            <pc:sldMk cId="567202484" sldId="2144328370"/>
            <ac:spMk id="31" creationId="{74A4F224-BCEF-44C1-A386-37CBE257E694}"/>
          </ac:spMkLst>
        </pc:spChg>
        <pc:spChg chg="mod">
          <ac:chgData name="Jason Wiese" userId="4bff8d5b-7de6-4655-b397-69b0afc81113" providerId="ADAL" clId="{32AA669C-F98A-4322-9DB7-C28BC14BBFD5}" dt="2022-05-29T07:56:12.833" v="1949" actId="1038"/>
          <ac:spMkLst>
            <pc:docMk/>
            <pc:sldMk cId="567202484" sldId="2144328370"/>
            <ac:spMk id="32" creationId="{BBCCDB72-4C92-4967-83CC-A02D95E29412}"/>
          </ac:spMkLst>
        </pc:spChg>
        <pc:spChg chg="mod">
          <ac:chgData name="Jason Wiese" userId="4bff8d5b-7de6-4655-b397-69b0afc81113" providerId="ADAL" clId="{32AA669C-F98A-4322-9DB7-C28BC14BBFD5}" dt="2022-05-29T07:56:12.833" v="1949" actId="1038"/>
          <ac:spMkLst>
            <pc:docMk/>
            <pc:sldMk cId="567202484" sldId="2144328370"/>
            <ac:spMk id="33" creationId="{7B1EA45B-45E6-4E24-8EAE-1F726C8B387C}"/>
          </ac:spMkLst>
        </pc:spChg>
        <pc:spChg chg="mod">
          <ac:chgData name="Jason Wiese" userId="4bff8d5b-7de6-4655-b397-69b0afc81113" providerId="ADAL" clId="{32AA669C-F98A-4322-9DB7-C28BC14BBFD5}" dt="2022-05-29T07:34:31.369" v="77" actId="20577"/>
          <ac:spMkLst>
            <pc:docMk/>
            <pc:sldMk cId="567202484" sldId="2144328370"/>
            <ac:spMk id="39" creationId="{2FAEC115-F1EA-CEE5-7939-8FBE31C71FCF}"/>
          </ac:spMkLst>
        </pc:spChg>
        <pc:spChg chg="mod">
          <ac:chgData name="Jason Wiese" userId="4bff8d5b-7de6-4655-b397-69b0afc81113" providerId="ADAL" clId="{32AA669C-F98A-4322-9DB7-C28BC14BBFD5}" dt="2022-05-29T07:56:12.833" v="1949" actId="1038"/>
          <ac:spMkLst>
            <pc:docMk/>
            <pc:sldMk cId="567202484" sldId="2144328370"/>
            <ac:spMk id="51" creationId="{098BB0A8-F663-E87C-BEBB-28258C99ED4F}"/>
          </ac:spMkLst>
        </pc:spChg>
        <pc:spChg chg="mod">
          <ac:chgData name="Jason Wiese" userId="4bff8d5b-7de6-4655-b397-69b0afc81113" providerId="ADAL" clId="{32AA669C-F98A-4322-9DB7-C28BC14BBFD5}" dt="2022-05-29T07:56:12.833" v="1949" actId="1038"/>
          <ac:spMkLst>
            <pc:docMk/>
            <pc:sldMk cId="567202484" sldId="2144328370"/>
            <ac:spMk id="52" creationId="{1389C52C-E200-3D4D-B527-5403220553B3}"/>
          </ac:spMkLst>
        </pc:spChg>
        <pc:spChg chg="mod">
          <ac:chgData name="Jason Wiese" userId="4bff8d5b-7de6-4655-b397-69b0afc81113" providerId="ADAL" clId="{32AA669C-F98A-4322-9DB7-C28BC14BBFD5}" dt="2022-05-29T07:56:12.833" v="1949" actId="1038"/>
          <ac:spMkLst>
            <pc:docMk/>
            <pc:sldMk cId="567202484" sldId="2144328370"/>
            <ac:spMk id="53" creationId="{0DA0FE0A-D555-8D95-E9BB-4FEF3366F863}"/>
          </ac:spMkLst>
        </pc:spChg>
        <pc:spChg chg="mod">
          <ac:chgData name="Jason Wiese" userId="4bff8d5b-7de6-4655-b397-69b0afc81113" providerId="ADAL" clId="{32AA669C-F98A-4322-9DB7-C28BC14BBFD5}" dt="2022-05-29T07:56:12.833" v="1949" actId="1038"/>
          <ac:spMkLst>
            <pc:docMk/>
            <pc:sldMk cId="567202484" sldId="2144328370"/>
            <ac:spMk id="54" creationId="{E9A2A1C4-5A18-065C-82EF-E6C778152E55}"/>
          </ac:spMkLst>
        </pc:spChg>
        <pc:spChg chg="mod">
          <ac:chgData name="Jason Wiese" userId="4bff8d5b-7de6-4655-b397-69b0afc81113" providerId="ADAL" clId="{32AA669C-F98A-4322-9DB7-C28BC14BBFD5}" dt="2022-05-29T07:56:12.833" v="1949" actId="1038"/>
          <ac:spMkLst>
            <pc:docMk/>
            <pc:sldMk cId="567202484" sldId="2144328370"/>
            <ac:spMk id="55" creationId="{A1EE12B2-0E8A-6386-E829-535A003FB1C3}"/>
          </ac:spMkLst>
        </pc:spChg>
        <pc:spChg chg="mod">
          <ac:chgData name="Jason Wiese" userId="4bff8d5b-7de6-4655-b397-69b0afc81113" providerId="ADAL" clId="{32AA669C-F98A-4322-9DB7-C28BC14BBFD5}" dt="2022-05-29T07:56:12.833" v="1949" actId="1038"/>
          <ac:spMkLst>
            <pc:docMk/>
            <pc:sldMk cId="567202484" sldId="2144328370"/>
            <ac:spMk id="57" creationId="{29B65B94-4FA8-09B6-2906-D193F401CED6}"/>
          </ac:spMkLst>
        </pc:spChg>
        <pc:spChg chg="mod">
          <ac:chgData name="Jason Wiese" userId="4bff8d5b-7de6-4655-b397-69b0afc81113" providerId="ADAL" clId="{32AA669C-F98A-4322-9DB7-C28BC14BBFD5}" dt="2022-05-29T07:56:12.833" v="1949" actId="1038"/>
          <ac:spMkLst>
            <pc:docMk/>
            <pc:sldMk cId="567202484" sldId="2144328370"/>
            <ac:spMk id="58" creationId="{E2E198B2-51CC-DB31-A108-346876D03F75}"/>
          </ac:spMkLst>
        </pc:spChg>
        <pc:spChg chg="mod">
          <ac:chgData name="Jason Wiese" userId="4bff8d5b-7de6-4655-b397-69b0afc81113" providerId="ADAL" clId="{32AA669C-F98A-4322-9DB7-C28BC14BBFD5}" dt="2022-05-29T07:56:12.833" v="1949" actId="1038"/>
          <ac:spMkLst>
            <pc:docMk/>
            <pc:sldMk cId="567202484" sldId="2144328370"/>
            <ac:spMk id="59" creationId="{FDD92E0C-6D6B-BD4E-97B3-AF1C7905BCB9}"/>
          </ac:spMkLst>
        </pc:spChg>
        <pc:spChg chg="mod">
          <ac:chgData name="Jason Wiese" userId="4bff8d5b-7de6-4655-b397-69b0afc81113" providerId="ADAL" clId="{32AA669C-F98A-4322-9DB7-C28BC14BBFD5}" dt="2022-05-29T07:56:12.833" v="1949" actId="1038"/>
          <ac:spMkLst>
            <pc:docMk/>
            <pc:sldMk cId="567202484" sldId="2144328370"/>
            <ac:spMk id="60" creationId="{B90C021B-0CB1-5289-FD99-552C0A0E6A74}"/>
          </ac:spMkLst>
        </pc:spChg>
        <pc:spChg chg="mod">
          <ac:chgData name="Jason Wiese" userId="4bff8d5b-7de6-4655-b397-69b0afc81113" providerId="ADAL" clId="{32AA669C-F98A-4322-9DB7-C28BC14BBFD5}" dt="2022-05-29T07:56:12.833" v="1949" actId="1038"/>
          <ac:spMkLst>
            <pc:docMk/>
            <pc:sldMk cId="567202484" sldId="2144328370"/>
            <ac:spMk id="61" creationId="{BEE8342C-3E8E-3263-CEE2-81D3993AF912}"/>
          </ac:spMkLst>
        </pc:spChg>
        <pc:spChg chg="mod">
          <ac:chgData name="Jason Wiese" userId="4bff8d5b-7de6-4655-b397-69b0afc81113" providerId="ADAL" clId="{32AA669C-F98A-4322-9DB7-C28BC14BBFD5}" dt="2022-05-29T07:56:12.833" v="1949" actId="1038"/>
          <ac:spMkLst>
            <pc:docMk/>
            <pc:sldMk cId="567202484" sldId="2144328370"/>
            <ac:spMk id="62" creationId="{E39913D8-7383-ECA4-F582-2C3A90310AF3}"/>
          </ac:spMkLst>
        </pc:spChg>
        <pc:spChg chg="mod">
          <ac:chgData name="Jason Wiese" userId="4bff8d5b-7de6-4655-b397-69b0afc81113" providerId="ADAL" clId="{32AA669C-F98A-4322-9DB7-C28BC14BBFD5}" dt="2022-05-29T07:56:12.833" v="1949" actId="1038"/>
          <ac:spMkLst>
            <pc:docMk/>
            <pc:sldMk cId="567202484" sldId="2144328370"/>
            <ac:spMk id="63" creationId="{4279F116-B480-C4E7-7058-3510D1E38ECA}"/>
          </ac:spMkLst>
        </pc:spChg>
        <pc:spChg chg="mod">
          <ac:chgData name="Jason Wiese" userId="4bff8d5b-7de6-4655-b397-69b0afc81113" providerId="ADAL" clId="{32AA669C-F98A-4322-9DB7-C28BC14BBFD5}" dt="2022-05-29T07:56:12.833" v="1949" actId="1038"/>
          <ac:spMkLst>
            <pc:docMk/>
            <pc:sldMk cId="567202484" sldId="2144328370"/>
            <ac:spMk id="64" creationId="{CD52629C-1F78-2D19-72F8-68C79906DD8E}"/>
          </ac:spMkLst>
        </pc:spChg>
        <pc:spChg chg="mod">
          <ac:chgData name="Jason Wiese" userId="4bff8d5b-7de6-4655-b397-69b0afc81113" providerId="ADAL" clId="{32AA669C-F98A-4322-9DB7-C28BC14BBFD5}" dt="2022-05-29T07:56:12.833" v="1949" actId="1038"/>
          <ac:spMkLst>
            <pc:docMk/>
            <pc:sldMk cId="567202484" sldId="2144328370"/>
            <ac:spMk id="65" creationId="{38D7D51E-CC73-9B3D-FCDA-3A79F104BE16}"/>
          </ac:spMkLst>
        </pc:spChg>
        <pc:spChg chg="mod">
          <ac:chgData name="Jason Wiese" userId="4bff8d5b-7de6-4655-b397-69b0afc81113" providerId="ADAL" clId="{32AA669C-F98A-4322-9DB7-C28BC14BBFD5}" dt="2022-05-29T07:56:12.833" v="1949" actId="1038"/>
          <ac:spMkLst>
            <pc:docMk/>
            <pc:sldMk cId="567202484" sldId="2144328370"/>
            <ac:spMk id="66" creationId="{241B5BD7-41B1-A1E7-2559-2F97DD43FD4C}"/>
          </ac:spMkLst>
        </pc:spChg>
        <pc:spChg chg="mod">
          <ac:chgData name="Jason Wiese" userId="4bff8d5b-7de6-4655-b397-69b0afc81113" providerId="ADAL" clId="{32AA669C-F98A-4322-9DB7-C28BC14BBFD5}" dt="2022-05-29T07:56:12.833" v="1949" actId="1038"/>
          <ac:spMkLst>
            <pc:docMk/>
            <pc:sldMk cId="567202484" sldId="2144328370"/>
            <ac:spMk id="67" creationId="{AC02908A-8F22-8EE2-0E39-9510CDB9062E}"/>
          </ac:spMkLst>
        </pc:spChg>
        <pc:spChg chg="mod">
          <ac:chgData name="Jason Wiese" userId="4bff8d5b-7de6-4655-b397-69b0afc81113" providerId="ADAL" clId="{32AA669C-F98A-4322-9DB7-C28BC14BBFD5}" dt="2022-05-29T07:56:12.833" v="1949" actId="1038"/>
          <ac:spMkLst>
            <pc:docMk/>
            <pc:sldMk cId="567202484" sldId="2144328370"/>
            <ac:spMk id="70" creationId="{FF7BDE38-B629-A328-2561-97ECF66D5F1B}"/>
          </ac:spMkLst>
        </pc:spChg>
        <pc:spChg chg="mod">
          <ac:chgData name="Jason Wiese" userId="4bff8d5b-7de6-4655-b397-69b0afc81113" providerId="ADAL" clId="{32AA669C-F98A-4322-9DB7-C28BC14BBFD5}" dt="2022-05-29T07:56:12.833" v="1949" actId="1038"/>
          <ac:spMkLst>
            <pc:docMk/>
            <pc:sldMk cId="567202484" sldId="2144328370"/>
            <ac:spMk id="80" creationId="{1CA6EA85-220C-3923-48A1-EF0DDAC68645}"/>
          </ac:spMkLst>
        </pc:spChg>
        <pc:picChg chg="mod">
          <ac:chgData name="Jason Wiese" userId="4bff8d5b-7de6-4655-b397-69b0afc81113" providerId="ADAL" clId="{32AA669C-F98A-4322-9DB7-C28BC14BBFD5}" dt="2022-05-29T07:56:12.833" v="1949" actId="1038"/>
          <ac:picMkLst>
            <pc:docMk/>
            <pc:sldMk cId="567202484" sldId="2144328370"/>
            <ac:picMk id="48" creationId="{FD510C89-8C1A-E317-BC50-AA4AA061AEE3}"/>
          </ac:picMkLst>
        </pc:picChg>
        <pc:picChg chg="mod">
          <ac:chgData name="Jason Wiese" userId="4bff8d5b-7de6-4655-b397-69b0afc81113" providerId="ADAL" clId="{32AA669C-F98A-4322-9DB7-C28BC14BBFD5}" dt="2022-05-29T07:56:12.833" v="1949" actId="1038"/>
          <ac:picMkLst>
            <pc:docMk/>
            <pc:sldMk cId="567202484" sldId="2144328370"/>
            <ac:picMk id="73" creationId="{A52F7C8F-D750-299B-C2CE-54AC5836A9A2}"/>
          </ac:picMkLst>
        </pc:picChg>
        <pc:picChg chg="mod">
          <ac:chgData name="Jason Wiese" userId="4bff8d5b-7de6-4655-b397-69b0afc81113" providerId="ADAL" clId="{32AA669C-F98A-4322-9DB7-C28BC14BBFD5}" dt="2022-05-29T07:56:12.833" v="1949" actId="1038"/>
          <ac:picMkLst>
            <pc:docMk/>
            <pc:sldMk cId="567202484" sldId="2144328370"/>
            <ac:picMk id="74" creationId="{7C082DA2-AB0C-0FF8-80FE-2F9D28C4613D}"/>
          </ac:picMkLst>
        </pc:picChg>
        <pc:picChg chg="mod">
          <ac:chgData name="Jason Wiese" userId="4bff8d5b-7de6-4655-b397-69b0afc81113" providerId="ADAL" clId="{32AA669C-F98A-4322-9DB7-C28BC14BBFD5}" dt="2022-05-29T07:56:12.833" v="1949" actId="1038"/>
          <ac:picMkLst>
            <pc:docMk/>
            <pc:sldMk cId="567202484" sldId="2144328370"/>
            <ac:picMk id="75" creationId="{B0781912-CFC1-5E6D-787B-EFC6735A9C97}"/>
          </ac:picMkLst>
        </pc:picChg>
        <pc:picChg chg="mod">
          <ac:chgData name="Jason Wiese" userId="4bff8d5b-7de6-4655-b397-69b0afc81113" providerId="ADAL" clId="{32AA669C-F98A-4322-9DB7-C28BC14BBFD5}" dt="2022-05-29T07:56:12.833" v="1949" actId="1038"/>
          <ac:picMkLst>
            <pc:docMk/>
            <pc:sldMk cId="567202484" sldId="2144328370"/>
            <ac:picMk id="76" creationId="{306DE52B-67B1-5625-0F6E-F6216EF109B8}"/>
          </ac:picMkLst>
        </pc:picChg>
        <pc:picChg chg="mod">
          <ac:chgData name="Jason Wiese" userId="4bff8d5b-7de6-4655-b397-69b0afc81113" providerId="ADAL" clId="{32AA669C-F98A-4322-9DB7-C28BC14BBFD5}" dt="2022-05-29T07:56:12.833" v="1949" actId="1038"/>
          <ac:picMkLst>
            <pc:docMk/>
            <pc:sldMk cId="567202484" sldId="2144328370"/>
            <ac:picMk id="78" creationId="{6739B8E3-0429-A514-3DDD-AB6EB39D2944}"/>
          </ac:picMkLst>
        </pc:picChg>
        <pc:picChg chg="mod">
          <ac:chgData name="Jason Wiese" userId="4bff8d5b-7de6-4655-b397-69b0afc81113" providerId="ADAL" clId="{32AA669C-F98A-4322-9DB7-C28BC14BBFD5}" dt="2022-05-29T07:56:12.833" v="1949" actId="1038"/>
          <ac:picMkLst>
            <pc:docMk/>
            <pc:sldMk cId="567202484" sldId="2144328370"/>
            <ac:picMk id="79" creationId="{70E778C0-B08E-CE01-D19A-30163124EAC7}"/>
          </ac:picMkLst>
        </pc:picChg>
        <pc:picChg chg="mod">
          <ac:chgData name="Jason Wiese" userId="4bff8d5b-7de6-4655-b397-69b0afc81113" providerId="ADAL" clId="{32AA669C-F98A-4322-9DB7-C28BC14BBFD5}" dt="2022-05-29T07:56:12.833" v="1949" actId="1038"/>
          <ac:picMkLst>
            <pc:docMk/>
            <pc:sldMk cId="567202484" sldId="2144328370"/>
            <ac:picMk id="81" creationId="{CDF635DF-CE39-5D44-E963-4BDFB7DDB197}"/>
          </ac:picMkLst>
        </pc:picChg>
      </pc:sldChg>
      <pc:sldChg chg="addSp delSp modSp mod">
        <pc:chgData name="Jason Wiese" userId="4bff8d5b-7de6-4655-b397-69b0afc81113" providerId="ADAL" clId="{32AA669C-F98A-4322-9DB7-C28BC14BBFD5}" dt="2022-05-29T08:01:30.784" v="2014" actId="12788"/>
        <pc:sldMkLst>
          <pc:docMk/>
          <pc:sldMk cId="431700162" sldId="2144328371"/>
        </pc:sldMkLst>
        <pc:spChg chg="add del mod">
          <ac:chgData name="Jason Wiese" userId="4bff8d5b-7de6-4655-b397-69b0afc81113" providerId="ADAL" clId="{32AA669C-F98A-4322-9DB7-C28BC14BBFD5}" dt="2022-05-29T08:00:24.023" v="1996" actId="478"/>
          <ac:spMkLst>
            <pc:docMk/>
            <pc:sldMk cId="431700162" sldId="2144328371"/>
            <ac:spMk id="3" creationId="{9A141283-8800-0F84-0262-D1526528DDEF}"/>
          </ac:spMkLst>
        </pc:spChg>
        <pc:spChg chg="mod">
          <ac:chgData name="Jason Wiese" userId="4bff8d5b-7de6-4655-b397-69b0afc81113" providerId="ADAL" clId="{32AA669C-F98A-4322-9DB7-C28BC14BBFD5}" dt="2022-05-29T07:47:00.482" v="923" actId="1037"/>
          <ac:spMkLst>
            <pc:docMk/>
            <pc:sldMk cId="431700162" sldId="2144328371"/>
            <ac:spMk id="6" creationId="{71924E1E-5A42-5229-830A-588D0536FF30}"/>
          </ac:spMkLst>
        </pc:spChg>
        <pc:spChg chg="mod">
          <ac:chgData name="Jason Wiese" userId="4bff8d5b-7de6-4655-b397-69b0afc81113" providerId="ADAL" clId="{32AA669C-F98A-4322-9DB7-C28BC14BBFD5}" dt="2022-05-29T07:43:56.386" v="278" actId="1076"/>
          <ac:spMkLst>
            <pc:docMk/>
            <pc:sldMk cId="431700162" sldId="2144328371"/>
            <ac:spMk id="10" creationId="{1A13F3AC-C1DA-477E-986C-AB541F9A17BF}"/>
          </ac:spMkLst>
        </pc:spChg>
        <pc:spChg chg="mod">
          <ac:chgData name="Jason Wiese" userId="4bff8d5b-7de6-4655-b397-69b0afc81113" providerId="ADAL" clId="{32AA669C-F98A-4322-9DB7-C28BC14BBFD5}" dt="2022-05-29T08:01:13.959" v="2012" actId="12788"/>
          <ac:spMkLst>
            <pc:docMk/>
            <pc:sldMk cId="431700162" sldId="2144328371"/>
            <ac:spMk id="18" creationId="{778282B5-D23C-4DC3-B932-078821862648}"/>
          </ac:spMkLst>
        </pc:spChg>
        <pc:spChg chg="mod">
          <ac:chgData name="Jason Wiese" userId="4bff8d5b-7de6-4655-b397-69b0afc81113" providerId="ADAL" clId="{32AA669C-F98A-4322-9DB7-C28BC14BBFD5}" dt="2022-05-29T07:38:07.486" v="128" actId="20577"/>
          <ac:spMkLst>
            <pc:docMk/>
            <pc:sldMk cId="431700162" sldId="2144328371"/>
            <ac:spMk id="24" creationId="{A671F24C-A73C-4EEF-86FA-989884607FA5}"/>
          </ac:spMkLst>
        </pc:spChg>
        <pc:spChg chg="mod">
          <ac:chgData name="Jason Wiese" userId="4bff8d5b-7de6-4655-b397-69b0afc81113" providerId="ADAL" clId="{32AA669C-F98A-4322-9DB7-C28BC14BBFD5}" dt="2022-05-29T08:01:13.959" v="2012" actId="12788"/>
          <ac:spMkLst>
            <pc:docMk/>
            <pc:sldMk cId="431700162" sldId="2144328371"/>
            <ac:spMk id="25" creationId="{0D03065A-D048-4600-9D2D-4254A2DE5CA5}"/>
          </ac:spMkLst>
        </pc:spChg>
        <pc:spChg chg="del">
          <ac:chgData name="Jason Wiese" userId="4bff8d5b-7de6-4655-b397-69b0afc81113" providerId="ADAL" clId="{32AA669C-F98A-4322-9DB7-C28BC14BBFD5}" dt="2022-05-29T07:41:24.320" v="140" actId="478"/>
          <ac:spMkLst>
            <pc:docMk/>
            <pc:sldMk cId="431700162" sldId="2144328371"/>
            <ac:spMk id="26" creationId="{9A1E631C-CBD7-4B77-9A0D-9413EC5C9D11}"/>
          </ac:spMkLst>
        </pc:spChg>
        <pc:spChg chg="del">
          <ac:chgData name="Jason Wiese" userId="4bff8d5b-7de6-4655-b397-69b0afc81113" providerId="ADAL" clId="{32AA669C-F98A-4322-9DB7-C28BC14BBFD5}" dt="2022-05-29T07:41:24.320" v="140" actId="478"/>
          <ac:spMkLst>
            <pc:docMk/>
            <pc:sldMk cId="431700162" sldId="2144328371"/>
            <ac:spMk id="27" creationId="{FD4CE9BF-777B-4F44-B131-CCDD263A5372}"/>
          </ac:spMkLst>
        </pc:spChg>
        <pc:spChg chg="del">
          <ac:chgData name="Jason Wiese" userId="4bff8d5b-7de6-4655-b397-69b0afc81113" providerId="ADAL" clId="{32AA669C-F98A-4322-9DB7-C28BC14BBFD5}" dt="2022-05-29T07:41:24.320" v="140" actId="478"/>
          <ac:spMkLst>
            <pc:docMk/>
            <pc:sldMk cId="431700162" sldId="2144328371"/>
            <ac:spMk id="30" creationId="{17D72C45-4A9B-46E8-BBBE-527424DD0387}"/>
          </ac:spMkLst>
        </pc:spChg>
        <pc:spChg chg="del">
          <ac:chgData name="Jason Wiese" userId="4bff8d5b-7de6-4655-b397-69b0afc81113" providerId="ADAL" clId="{32AA669C-F98A-4322-9DB7-C28BC14BBFD5}" dt="2022-05-29T07:41:24.320" v="140" actId="478"/>
          <ac:spMkLst>
            <pc:docMk/>
            <pc:sldMk cId="431700162" sldId="2144328371"/>
            <ac:spMk id="31" creationId="{74A4F224-BCEF-44C1-A386-37CBE257E694}"/>
          </ac:spMkLst>
        </pc:spChg>
        <pc:spChg chg="del">
          <ac:chgData name="Jason Wiese" userId="4bff8d5b-7de6-4655-b397-69b0afc81113" providerId="ADAL" clId="{32AA669C-F98A-4322-9DB7-C28BC14BBFD5}" dt="2022-05-29T07:40:29.603" v="129" actId="478"/>
          <ac:spMkLst>
            <pc:docMk/>
            <pc:sldMk cId="431700162" sldId="2144328371"/>
            <ac:spMk id="32" creationId="{BBCCDB72-4C92-4967-83CC-A02D95E29412}"/>
          </ac:spMkLst>
        </pc:spChg>
        <pc:spChg chg="del">
          <ac:chgData name="Jason Wiese" userId="4bff8d5b-7de6-4655-b397-69b0afc81113" providerId="ADAL" clId="{32AA669C-F98A-4322-9DB7-C28BC14BBFD5}" dt="2022-05-29T07:40:29.603" v="129" actId="478"/>
          <ac:spMkLst>
            <pc:docMk/>
            <pc:sldMk cId="431700162" sldId="2144328371"/>
            <ac:spMk id="33" creationId="{7B1EA45B-45E6-4E24-8EAE-1F726C8B387C}"/>
          </ac:spMkLst>
        </pc:spChg>
        <pc:spChg chg="del">
          <ac:chgData name="Jason Wiese" userId="4bff8d5b-7de6-4655-b397-69b0afc81113" providerId="ADAL" clId="{32AA669C-F98A-4322-9DB7-C28BC14BBFD5}" dt="2022-05-29T07:41:31.860" v="142" actId="478"/>
          <ac:spMkLst>
            <pc:docMk/>
            <pc:sldMk cId="431700162" sldId="2144328371"/>
            <ac:spMk id="34" creationId="{85A91581-84DD-43C0-B4A2-D67BC3D924C2}"/>
          </ac:spMkLst>
        </pc:spChg>
        <pc:spChg chg="del">
          <ac:chgData name="Jason Wiese" userId="4bff8d5b-7de6-4655-b397-69b0afc81113" providerId="ADAL" clId="{32AA669C-F98A-4322-9DB7-C28BC14BBFD5}" dt="2022-05-29T07:41:31.860" v="142" actId="478"/>
          <ac:spMkLst>
            <pc:docMk/>
            <pc:sldMk cId="431700162" sldId="2144328371"/>
            <ac:spMk id="35" creationId="{2BCA346D-3A16-448B-B930-D4247FDD0549}"/>
          </ac:spMkLst>
        </pc:spChg>
        <pc:spChg chg="mod">
          <ac:chgData name="Jason Wiese" userId="4bff8d5b-7de6-4655-b397-69b0afc81113" providerId="ADAL" clId="{32AA669C-F98A-4322-9DB7-C28BC14BBFD5}" dt="2022-05-29T08:01:01.660" v="2011" actId="20577"/>
          <ac:spMkLst>
            <pc:docMk/>
            <pc:sldMk cId="431700162" sldId="2144328371"/>
            <ac:spMk id="38" creationId="{527F5BA7-213D-CF3A-BA0B-8C1D7EA70FA1}"/>
          </ac:spMkLst>
        </pc:spChg>
        <pc:spChg chg="mod">
          <ac:chgData name="Jason Wiese" userId="4bff8d5b-7de6-4655-b397-69b0afc81113" providerId="ADAL" clId="{32AA669C-F98A-4322-9DB7-C28BC14BBFD5}" dt="2022-05-29T07:41:38.392" v="155" actId="1036"/>
          <ac:spMkLst>
            <pc:docMk/>
            <pc:sldMk cId="431700162" sldId="2144328371"/>
            <ac:spMk id="39" creationId="{2FAEC115-F1EA-CEE5-7939-8FBE31C71FCF}"/>
          </ac:spMkLst>
        </pc:spChg>
        <pc:spChg chg="add del mod">
          <ac:chgData name="Jason Wiese" userId="4bff8d5b-7de6-4655-b397-69b0afc81113" providerId="ADAL" clId="{32AA669C-F98A-4322-9DB7-C28BC14BBFD5}" dt="2022-05-29T07:55:27.844" v="1938" actId="478"/>
          <ac:spMkLst>
            <pc:docMk/>
            <pc:sldMk cId="431700162" sldId="2144328371"/>
            <ac:spMk id="46" creationId="{5679141E-C262-E1AE-C08F-DC0D64EFD9EB}"/>
          </ac:spMkLst>
        </pc:spChg>
        <pc:spChg chg="del">
          <ac:chgData name="Jason Wiese" userId="4bff8d5b-7de6-4655-b397-69b0afc81113" providerId="ADAL" clId="{32AA669C-F98A-4322-9DB7-C28BC14BBFD5}" dt="2022-05-29T07:41:31.860" v="142" actId="478"/>
          <ac:spMkLst>
            <pc:docMk/>
            <pc:sldMk cId="431700162" sldId="2144328371"/>
            <ac:spMk id="50" creationId="{7C2FDE7C-9D5B-F106-7B99-DFB46C266878}"/>
          </ac:spMkLst>
        </pc:spChg>
        <pc:spChg chg="del">
          <ac:chgData name="Jason Wiese" userId="4bff8d5b-7de6-4655-b397-69b0afc81113" providerId="ADAL" clId="{32AA669C-F98A-4322-9DB7-C28BC14BBFD5}" dt="2022-05-29T07:41:24.320" v="140" actId="478"/>
          <ac:spMkLst>
            <pc:docMk/>
            <pc:sldMk cId="431700162" sldId="2144328371"/>
            <ac:spMk id="51" creationId="{098BB0A8-F663-E87C-BEBB-28258C99ED4F}"/>
          </ac:spMkLst>
        </pc:spChg>
        <pc:spChg chg="del">
          <ac:chgData name="Jason Wiese" userId="4bff8d5b-7de6-4655-b397-69b0afc81113" providerId="ADAL" clId="{32AA669C-F98A-4322-9DB7-C28BC14BBFD5}" dt="2022-05-29T07:41:24.320" v="140" actId="478"/>
          <ac:spMkLst>
            <pc:docMk/>
            <pc:sldMk cId="431700162" sldId="2144328371"/>
            <ac:spMk id="52" creationId="{1389C52C-E200-3D4D-B527-5403220553B3}"/>
          </ac:spMkLst>
        </pc:spChg>
        <pc:spChg chg="del">
          <ac:chgData name="Jason Wiese" userId="4bff8d5b-7de6-4655-b397-69b0afc81113" providerId="ADAL" clId="{32AA669C-F98A-4322-9DB7-C28BC14BBFD5}" dt="2022-05-29T07:41:24.320" v="140" actId="478"/>
          <ac:spMkLst>
            <pc:docMk/>
            <pc:sldMk cId="431700162" sldId="2144328371"/>
            <ac:spMk id="53" creationId="{0DA0FE0A-D555-8D95-E9BB-4FEF3366F863}"/>
          </ac:spMkLst>
        </pc:spChg>
        <pc:spChg chg="del">
          <ac:chgData name="Jason Wiese" userId="4bff8d5b-7de6-4655-b397-69b0afc81113" providerId="ADAL" clId="{32AA669C-F98A-4322-9DB7-C28BC14BBFD5}" dt="2022-05-29T07:41:24.320" v="140" actId="478"/>
          <ac:spMkLst>
            <pc:docMk/>
            <pc:sldMk cId="431700162" sldId="2144328371"/>
            <ac:spMk id="54" creationId="{E9A2A1C4-5A18-065C-82EF-E6C778152E55}"/>
          </ac:spMkLst>
        </pc:spChg>
        <pc:spChg chg="del">
          <ac:chgData name="Jason Wiese" userId="4bff8d5b-7de6-4655-b397-69b0afc81113" providerId="ADAL" clId="{32AA669C-F98A-4322-9DB7-C28BC14BBFD5}" dt="2022-05-29T07:40:29.603" v="129" actId="478"/>
          <ac:spMkLst>
            <pc:docMk/>
            <pc:sldMk cId="431700162" sldId="2144328371"/>
            <ac:spMk id="55" creationId="{A1EE12B2-0E8A-6386-E829-535A003FB1C3}"/>
          </ac:spMkLst>
        </pc:spChg>
        <pc:spChg chg="del">
          <ac:chgData name="Jason Wiese" userId="4bff8d5b-7de6-4655-b397-69b0afc81113" providerId="ADAL" clId="{32AA669C-F98A-4322-9DB7-C28BC14BBFD5}" dt="2022-05-29T07:40:29.603" v="129" actId="478"/>
          <ac:spMkLst>
            <pc:docMk/>
            <pc:sldMk cId="431700162" sldId="2144328371"/>
            <ac:spMk id="57" creationId="{29B65B94-4FA8-09B6-2906-D193F401CED6}"/>
          </ac:spMkLst>
        </pc:spChg>
        <pc:spChg chg="del">
          <ac:chgData name="Jason Wiese" userId="4bff8d5b-7de6-4655-b397-69b0afc81113" providerId="ADAL" clId="{32AA669C-F98A-4322-9DB7-C28BC14BBFD5}" dt="2022-05-29T07:41:26.855" v="141" actId="478"/>
          <ac:spMkLst>
            <pc:docMk/>
            <pc:sldMk cId="431700162" sldId="2144328371"/>
            <ac:spMk id="58" creationId="{E2E198B2-51CC-DB31-A108-346876D03F75}"/>
          </ac:spMkLst>
        </pc:spChg>
        <pc:spChg chg="del">
          <ac:chgData name="Jason Wiese" userId="4bff8d5b-7de6-4655-b397-69b0afc81113" providerId="ADAL" clId="{32AA669C-F98A-4322-9DB7-C28BC14BBFD5}" dt="2022-05-29T07:41:26.855" v="141" actId="478"/>
          <ac:spMkLst>
            <pc:docMk/>
            <pc:sldMk cId="431700162" sldId="2144328371"/>
            <ac:spMk id="59" creationId="{FDD92E0C-6D6B-BD4E-97B3-AF1C7905BCB9}"/>
          </ac:spMkLst>
        </pc:spChg>
        <pc:spChg chg="del">
          <ac:chgData name="Jason Wiese" userId="4bff8d5b-7de6-4655-b397-69b0afc81113" providerId="ADAL" clId="{32AA669C-F98A-4322-9DB7-C28BC14BBFD5}" dt="2022-05-29T07:40:29.603" v="129" actId="478"/>
          <ac:spMkLst>
            <pc:docMk/>
            <pc:sldMk cId="431700162" sldId="2144328371"/>
            <ac:spMk id="60" creationId="{B90C021B-0CB1-5289-FD99-552C0A0E6A74}"/>
          </ac:spMkLst>
        </pc:spChg>
        <pc:spChg chg="del">
          <ac:chgData name="Jason Wiese" userId="4bff8d5b-7de6-4655-b397-69b0afc81113" providerId="ADAL" clId="{32AA669C-F98A-4322-9DB7-C28BC14BBFD5}" dt="2022-05-29T07:41:24.320" v="140" actId="478"/>
          <ac:spMkLst>
            <pc:docMk/>
            <pc:sldMk cId="431700162" sldId="2144328371"/>
            <ac:spMk id="61" creationId="{BEE8342C-3E8E-3263-CEE2-81D3993AF912}"/>
          </ac:spMkLst>
        </pc:spChg>
        <pc:spChg chg="del">
          <ac:chgData name="Jason Wiese" userId="4bff8d5b-7de6-4655-b397-69b0afc81113" providerId="ADAL" clId="{32AA669C-F98A-4322-9DB7-C28BC14BBFD5}" dt="2022-05-29T07:41:24.320" v="140" actId="478"/>
          <ac:spMkLst>
            <pc:docMk/>
            <pc:sldMk cId="431700162" sldId="2144328371"/>
            <ac:spMk id="62" creationId="{E39913D8-7383-ECA4-F582-2C3A90310AF3}"/>
          </ac:spMkLst>
        </pc:spChg>
        <pc:spChg chg="del">
          <ac:chgData name="Jason Wiese" userId="4bff8d5b-7de6-4655-b397-69b0afc81113" providerId="ADAL" clId="{32AA669C-F98A-4322-9DB7-C28BC14BBFD5}" dt="2022-05-29T07:40:29.603" v="129" actId="478"/>
          <ac:spMkLst>
            <pc:docMk/>
            <pc:sldMk cId="431700162" sldId="2144328371"/>
            <ac:spMk id="63" creationId="{4279F116-B480-C4E7-7058-3510D1E38ECA}"/>
          </ac:spMkLst>
        </pc:spChg>
        <pc:spChg chg="add del mod">
          <ac:chgData name="Jason Wiese" userId="4bff8d5b-7de6-4655-b397-69b0afc81113" providerId="ADAL" clId="{32AA669C-F98A-4322-9DB7-C28BC14BBFD5}" dt="2022-05-29T07:46:26.643" v="704" actId="478"/>
          <ac:spMkLst>
            <pc:docMk/>
            <pc:sldMk cId="431700162" sldId="2144328371"/>
            <ac:spMk id="66" creationId="{6A834FF1-B8EE-83D4-2CDB-7EDC27808933}"/>
          </ac:spMkLst>
        </pc:spChg>
        <pc:spChg chg="add del mod">
          <ac:chgData name="Jason Wiese" userId="4bff8d5b-7de6-4655-b397-69b0afc81113" providerId="ADAL" clId="{32AA669C-F98A-4322-9DB7-C28BC14BBFD5}" dt="2022-05-29T07:46:26.643" v="704" actId="478"/>
          <ac:spMkLst>
            <pc:docMk/>
            <pc:sldMk cId="431700162" sldId="2144328371"/>
            <ac:spMk id="67" creationId="{4FAD80E0-6C35-1450-E2C7-0E9F9355A6AC}"/>
          </ac:spMkLst>
        </pc:spChg>
        <pc:spChg chg="add del mod">
          <ac:chgData name="Jason Wiese" userId="4bff8d5b-7de6-4655-b397-69b0afc81113" providerId="ADAL" clId="{32AA669C-F98A-4322-9DB7-C28BC14BBFD5}" dt="2022-05-29T07:46:16.774" v="703" actId="478"/>
          <ac:spMkLst>
            <pc:docMk/>
            <pc:sldMk cId="431700162" sldId="2144328371"/>
            <ac:spMk id="68" creationId="{B4D3CDFA-011E-00FB-1FF5-F247F1EBA66A}"/>
          </ac:spMkLst>
        </pc:spChg>
        <pc:spChg chg="add del mod">
          <ac:chgData name="Jason Wiese" userId="4bff8d5b-7de6-4655-b397-69b0afc81113" providerId="ADAL" clId="{32AA669C-F98A-4322-9DB7-C28BC14BBFD5}" dt="2022-05-29T07:46:26.643" v="704" actId="478"/>
          <ac:spMkLst>
            <pc:docMk/>
            <pc:sldMk cId="431700162" sldId="2144328371"/>
            <ac:spMk id="70" creationId="{25E85CD2-04ED-6296-5368-76B20C2DEF8C}"/>
          </ac:spMkLst>
        </pc:spChg>
        <pc:spChg chg="add del mod">
          <ac:chgData name="Jason Wiese" userId="4bff8d5b-7de6-4655-b397-69b0afc81113" providerId="ADAL" clId="{32AA669C-F98A-4322-9DB7-C28BC14BBFD5}" dt="2022-05-29T07:46:26.643" v="704" actId="478"/>
          <ac:spMkLst>
            <pc:docMk/>
            <pc:sldMk cId="431700162" sldId="2144328371"/>
            <ac:spMk id="71" creationId="{2A3D827C-9238-E633-DC9A-AC98628D14AE}"/>
          </ac:spMkLst>
        </pc:spChg>
        <pc:spChg chg="add del mod">
          <ac:chgData name="Jason Wiese" userId="4bff8d5b-7de6-4655-b397-69b0afc81113" providerId="ADAL" clId="{32AA669C-F98A-4322-9DB7-C28BC14BBFD5}" dt="2022-05-29T07:46:16.774" v="703" actId="478"/>
          <ac:spMkLst>
            <pc:docMk/>
            <pc:sldMk cId="431700162" sldId="2144328371"/>
            <ac:spMk id="72" creationId="{4472C8F4-2475-BD4B-5ABF-3250D025C922}"/>
          </ac:spMkLst>
        </pc:spChg>
        <pc:spChg chg="add mod">
          <ac:chgData name="Jason Wiese" userId="4bff8d5b-7de6-4655-b397-69b0afc81113" providerId="ADAL" clId="{32AA669C-F98A-4322-9DB7-C28BC14BBFD5}" dt="2022-05-29T07:47:00.482" v="923" actId="1037"/>
          <ac:spMkLst>
            <pc:docMk/>
            <pc:sldMk cId="431700162" sldId="2144328371"/>
            <ac:spMk id="74" creationId="{75E86114-04F3-3BF6-E7FF-2B4C7B90E8F2}"/>
          </ac:spMkLst>
        </pc:spChg>
        <pc:spChg chg="add mod">
          <ac:chgData name="Jason Wiese" userId="4bff8d5b-7de6-4655-b397-69b0afc81113" providerId="ADAL" clId="{32AA669C-F98A-4322-9DB7-C28BC14BBFD5}" dt="2022-05-29T08:01:21.116" v="2013" actId="12788"/>
          <ac:spMkLst>
            <pc:docMk/>
            <pc:sldMk cId="431700162" sldId="2144328371"/>
            <ac:spMk id="75" creationId="{4E5459AC-31D2-BAFA-3374-B328A30F2820}"/>
          </ac:spMkLst>
        </pc:spChg>
        <pc:spChg chg="add mod">
          <ac:chgData name="Jason Wiese" userId="4bff8d5b-7de6-4655-b397-69b0afc81113" providerId="ADAL" clId="{32AA669C-F98A-4322-9DB7-C28BC14BBFD5}" dt="2022-05-29T08:01:21.116" v="2013" actId="12788"/>
          <ac:spMkLst>
            <pc:docMk/>
            <pc:sldMk cId="431700162" sldId="2144328371"/>
            <ac:spMk id="76" creationId="{3B02C156-1A2B-3BA2-BFEC-621153950E7F}"/>
          </ac:spMkLst>
        </pc:spChg>
        <pc:spChg chg="add mod">
          <ac:chgData name="Jason Wiese" userId="4bff8d5b-7de6-4655-b397-69b0afc81113" providerId="ADAL" clId="{32AA669C-F98A-4322-9DB7-C28BC14BBFD5}" dt="2022-05-29T07:47:00.482" v="923" actId="1037"/>
          <ac:spMkLst>
            <pc:docMk/>
            <pc:sldMk cId="431700162" sldId="2144328371"/>
            <ac:spMk id="78" creationId="{ADAA9CC3-AAE4-19EF-FA69-D2B207E8EA1E}"/>
          </ac:spMkLst>
        </pc:spChg>
        <pc:spChg chg="add mod">
          <ac:chgData name="Jason Wiese" userId="4bff8d5b-7de6-4655-b397-69b0afc81113" providerId="ADAL" clId="{32AA669C-F98A-4322-9DB7-C28BC14BBFD5}" dt="2022-05-29T08:01:30.784" v="2014" actId="12788"/>
          <ac:spMkLst>
            <pc:docMk/>
            <pc:sldMk cId="431700162" sldId="2144328371"/>
            <ac:spMk id="79" creationId="{BB929472-C2B2-FBCC-5B4D-3260DCF3A596}"/>
          </ac:spMkLst>
        </pc:spChg>
        <pc:spChg chg="add mod">
          <ac:chgData name="Jason Wiese" userId="4bff8d5b-7de6-4655-b397-69b0afc81113" providerId="ADAL" clId="{32AA669C-F98A-4322-9DB7-C28BC14BBFD5}" dt="2022-05-29T08:01:30.784" v="2014" actId="12788"/>
          <ac:spMkLst>
            <pc:docMk/>
            <pc:sldMk cId="431700162" sldId="2144328371"/>
            <ac:spMk id="80" creationId="{89D630CE-B78F-2543-E302-681122B09A23}"/>
          </ac:spMkLst>
        </pc:spChg>
        <pc:spChg chg="add mod">
          <ac:chgData name="Jason Wiese" userId="4bff8d5b-7de6-4655-b397-69b0afc81113" providerId="ADAL" clId="{32AA669C-F98A-4322-9DB7-C28BC14BBFD5}" dt="2022-05-29T07:49:22.741" v="1145" actId="1036"/>
          <ac:spMkLst>
            <pc:docMk/>
            <pc:sldMk cId="431700162" sldId="2144328371"/>
            <ac:spMk id="82" creationId="{DF52056B-AABD-BDD5-80BE-2E6272EE3F9B}"/>
          </ac:spMkLst>
        </pc:spChg>
        <pc:spChg chg="add mod">
          <ac:chgData name="Jason Wiese" userId="4bff8d5b-7de6-4655-b397-69b0afc81113" providerId="ADAL" clId="{32AA669C-F98A-4322-9DB7-C28BC14BBFD5}" dt="2022-05-29T08:01:13.959" v="2012" actId="12788"/>
          <ac:spMkLst>
            <pc:docMk/>
            <pc:sldMk cId="431700162" sldId="2144328371"/>
            <ac:spMk id="83" creationId="{F46B3CE6-0363-E4F3-248B-9542E233A44E}"/>
          </ac:spMkLst>
        </pc:spChg>
        <pc:spChg chg="add mod">
          <ac:chgData name="Jason Wiese" userId="4bff8d5b-7de6-4655-b397-69b0afc81113" providerId="ADAL" clId="{32AA669C-F98A-4322-9DB7-C28BC14BBFD5}" dt="2022-05-29T08:01:13.959" v="2012" actId="12788"/>
          <ac:spMkLst>
            <pc:docMk/>
            <pc:sldMk cId="431700162" sldId="2144328371"/>
            <ac:spMk id="84" creationId="{488FBC15-519D-320A-D02E-3BEDA3939DF6}"/>
          </ac:spMkLst>
        </pc:spChg>
        <pc:spChg chg="add mod">
          <ac:chgData name="Jason Wiese" userId="4bff8d5b-7de6-4655-b397-69b0afc81113" providerId="ADAL" clId="{32AA669C-F98A-4322-9DB7-C28BC14BBFD5}" dt="2022-05-29T07:49:22.741" v="1145" actId="1036"/>
          <ac:spMkLst>
            <pc:docMk/>
            <pc:sldMk cId="431700162" sldId="2144328371"/>
            <ac:spMk id="86" creationId="{429B2707-7BD6-3DC9-ED38-F2F1CB3AECF8}"/>
          </ac:spMkLst>
        </pc:spChg>
        <pc:spChg chg="add mod">
          <ac:chgData name="Jason Wiese" userId="4bff8d5b-7de6-4655-b397-69b0afc81113" providerId="ADAL" clId="{32AA669C-F98A-4322-9DB7-C28BC14BBFD5}" dt="2022-05-29T08:01:21.116" v="2013" actId="12788"/>
          <ac:spMkLst>
            <pc:docMk/>
            <pc:sldMk cId="431700162" sldId="2144328371"/>
            <ac:spMk id="87" creationId="{49200AC9-0203-DE99-7731-E290FE80365B}"/>
          </ac:spMkLst>
        </pc:spChg>
        <pc:spChg chg="add mod">
          <ac:chgData name="Jason Wiese" userId="4bff8d5b-7de6-4655-b397-69b0afc81113" providerId="ADAL" clId="{32AA669C-F98A-4322-9DB7-C28BC14BBFD5}" dt="2022-05-29T08:01:21.116" v="2013" actId="12788"/>
          <ac:spMkLst>
            <pc:docMk/>
            <pc:sldMk cId="431700162" sldId="2144328371"/>
            <ac:spMk id="88" creationId="{09487745-13D4-073C-19CF-B78B5940C12D}"/>
          </ac:spMkLst>
        </pc:spChg>
        <pc:spChg chg="add mod">
          <ac:chgData name="Jason Wiese" userId="4bff8d5b-7de6-4655-b397-69b0afc81113" providerId="ADAL" clId="{32AA669C-F98A-4322-9DB7-C28BC14BBFD5}" dt="2022-05-29T07:49:22.741" v="1145" actId="1036"/>
          <ac:spMkLst>
            <pc:docMk/>
            <pc:sldMk cId="431700162" sldId="2144328371"/>
            <ac:spMk id="90" creationId="{AA76E2D0-EAFD-2DE3-3184-E78F53159867}"/>
          </ac:spMkLst>
        </pc:spChg>
        <pc:spChg chg="add mod">
          <ac:chgData name="Jason Wiese" userId="4bff8d5b-7de6-4655-b397-69b0afc81113" providerId="ADAL" clId="{32AA669C-F98A-4322-9DB7-C28BC14BBFD5}" dt="2022-05-29T08:01:30.784" v="2014" actId="12788"/>
          <ac:spMkLst>
            <pc:docMk/>
            <pc:sldMk cId="431700162" sldId="2144328371"/>
            <ac:spMk id="91" creationId="{1D0E66EB-D523-C17D-064E-D8B2619C7BBC}"/>
          </ac:spMkLst>
        </pc:spChg>
        <pc:spChg chg="add mod">
          <ac:chgData name="Jason Wiese" userId="4bff8d5b-7de6-4655-b397-69b0afc81113" providerId="ADAL" clId="{32AA669C-F98A-4322-9DB7-C28BC14BBFD5}" dt="2022-05-29T08:01:30.784" v="2014" actId="12788"/>
          <ac:spMkLst>
            <pc:docMk/>
            <pc:sldMk cId="431700162" sldId="2144328371"/>
            <ac:spMk id="92" creationId="{93FB483A-606A-348A-9F6D-3A75B0F53CF8}"/>
          </ac:spMkLst>
        </pc:spChg>
        <pc:spChg chg="add del mod">
          <ac:chgData name="Jason Wiese" userId="4bff8d5b-7de6-4655-b397-69b0afc81113" providerId="ADAL" clId="{32AA669C-F98A-4322-9DB7-C28BC14BBFD5}" dt="2022-05-29T07:59:00.817" v="1979" actId="478"/>
          <ac:spMkLst>
            <pc:docMk/>
            <pc:sldMk cId="431700162" sldId="2144328371"/>
            <ac:spMk id="94" creationId="{03BDB42C-4839-CDE9-1CFD-7A0125AA0BE3}"/>
          </ac:spMkLst>
        </pc:spChg>
        <pc:spChg chg="add del mod">
          <ac:chgData name="Jason Wiese" userId="4bff8d5b-7de6-4655-b397-69b0afc81113" providerId="ADAL" clId="{32AA669C-F98A-4322-9DB7-C28BC14BBFD5}" dt="2022-05-29T07:59:32.048" v="1984" actId="478"/>
          <ac:spMkLst>
            <pc:docMk/>
            <pc:sldMk cId="431700162" sldId="2144328371"/>
            <ac:spMk id="97" creationId="{40BFFD19-EE80-3BF7-1BFA-65C16B25E951}"/>
          </ac:spMkLst>
        </pc:spChg>
        <pc:picChg chg="del mod">
          <ac:chgData name="Jason Wiese" userId="4bff8d5b-7de6-4655-b397-69b0afc81113" providerId="ADAL" clId="{32AA669C-F98A-4322-9DB7-C28BC14BBFD5}" dt="2022-05-29T07:44:15.847" v="314" actId="478"/>
          <ac:picMkLst>
            <pc:docMk/>
            <pc:sldMk cId="431700162" sldId="2144328371"/>
            <ac:picMk id="40" creationId="{3AF916DA-58AF-4BC0-0EBB-F3E7C0DEFBF1}"/>
          </ac:picMkLst>
        </pc:picChg>
        <pc:picChg chg="del">
          <ac:chgData name="Jason Wiese" userId="4bff8d5b-7de6-4655-b397-69b0afc81113" providerId="ADAL" clId="{32AA669C-F98A-4322-9DB7-C28BC14BBFD5}" dt="2022-05-29T07:41:24.320" v="140" actId="478"/>
          <ac:picMkLst>
            <pc:docMk/>
            <pc:sldMk cId="431700162" sldId="2144328371"/>
            <ac:picMk id="42" creationId="{831C7589-8341-80E9-31DD-4C431A97D055}"/>
          </ac:picMkLst>
        </pc:picChg>
        <pc:picChg chg="del">
          <ac:chgData name="Jason Wiese" userId="4bff8d5b-7de6-4655-b397-69b0afc81113" providerId="ADAL" clId="{32AA669C-F98A-4322-9DB7-C28BC14BBFD5}" dt="2022-05-29T07:41:24.320" v="140" actId="478"/>
          <ac:picMkLst>
            <pc:docMk/>
            <pc:sldMk cId="431700162" sldId="2144328371"/>
            <ac:picMk id="43" creationId="{DC15C0B9-60DB-0AF3-EE8C-802C1A22E413}"/>
          </ac:picMkLst>
        </pc:picChg>
        <pc:picChg chg="del">
          <ac:chgData name="Jason Wiese" userId="4bff8d5b-7de6-4655-b397-69b0afc81113" providerId="ADAL" clId="{32AA669C-F98A-4322-9DB7-C28BC14BBFD5}" dt="2022-05-29T07:40:29.603" v="129" actId="478"/>
          <ac:picMkLst>
            <pc:docMk/>
            <pc:sldMk cId="431700162" sldId="2144328371"/>
            <ac:picMk id="44" creationId="{96E11F6A-4050-4DB2-2A0D-C113A0BD2FE2}"/>
          </ac:picMkLst>
        </pc:picChg>
        <pc:picChg chg="del">
          <ac:chgData name="Jason Wiese" userId="4bff8d5b-7de6-4655-b397-69b0afc81113" providerId="ADAL" clId="{32AA669C-F98A-4322-9DB7-C28BC14BBFD5}" dt="2022-05-29T07:40:29.603" v="129" actId="478"/>
          <ac:picMkLst>
            <pc:docMk/>
            <pc:sldMk cId="431700162" sldId="2144328371"/>
            <ac:picMk id="45" creationId="{A79A7B52-8E53-8493-B148-50CB1511D0C0}"/>
          </ac:picMkLst>
        </pc:picChg>
        <pc:picChg chg="del">
          <ac:chgData name="Jason Wiese" userId="4bff8d5b-7de6-4655-b397-69b0afc81113" providerId="ADAL" clId="{32AA669C-F98A-4322-9DB7-C28BC14BBFD5}" dt="2022-05-29T07:41:24.320" v="140" actId="478"/>
          <ac:picMkLst>
            <pc:docMk/>
            <pc:sldMk cId="431700162" sldId="2144328371"/>
            <ac:picMk id="47" creationId="{A30713A2-DC37-43CA-6316-CBDBA4BA70A0}"/>
          </ac:picMkLst>
        </pc:picChg>
        <pc:picChg chg="del">
          <ac:chgData name="Jason Wiese" userId="4bff8d5b-7de6-4655-b397-69b0afc81113" providerId="ADAL" clId="{32AA669C-F98A-4322-9DB7-C28BC14BBFD5}" dt="2022-05-29T07:41:24.320" v="140" actId="478"/>
          <ac:picMkLst>
            <pc:docMk/>
            <pc:sldMk cId="431700162" sldId="2144328371"/>
            <ac:picMk id="48" creationId="{FD510C89-8C1A-E317-BC50-AA4AA061AEE3}"/>
          </ac:picMkLst>
        </pc:picChg>
        <pc:picChg chg="del">
          <ac:chgData name="Jason Wiese" userId="4bff8d5b-7de6-4655-b397-69b0afc81113" providerId="ADAL" clId="{32AA669C-F98A-4322-9DB7-C28BC14BBFD5}" dt="2022-05-29T07:40:29.603" v="129" actId="478"/>
          <ac:picMkLst>
            <pc:docMk/>
            <pc:sldMk cId="431700162" sldId="2144328371"/>
            <ac:picMk id="49" creationId="{451F99FA-58B3-B0DF-6E4A-15C375F2E491}"/>
          </ac:picMkLst>
        </pc:picChg>
        <pc:picChg chg="add del mod">
          <ac:chgData name="Jason Wiese" userId="4bff8d5b-7de6-4655-b397-69b0afc81113" providerId="ADAL" clId="{32AA669C-F98A-4322-9DB7-C28BC14BBFD5}" dt="2022-05-29T07:44:30.984" v="316" actId="478"/>
          <ac:picMkLst>
            <pc:docMk/>
            <pc:sldMk cId="431700162" sldId="2144328371"/>
            <ac:picMk id="56" creationId="{FE1BCF5C-09C2-21B0-F175-518F29D326F4}"/>
          </ac:picMkLst>
        </pc:picChg>
        <pc:picChg chg="del">
          <ac:chgData name="Jason Wiese" userId="4bff8d5b-7de6-4655-b397-69b0afc81113" providerId="ADAL" clId="{32AA669C-F98A-4322-9DB7-C28BC14BBFD5}" dt="2022-05-29T07:41:31.860" v="142" actId="478"/>
          <ac:picMkLst>
            <pc:docMk/>
            <pc:sldMk cId="431700162" sldId="2144328371"/>
            <ac:picMk id="64" creationId="{9788FE15-5E13-B450-A04B-33026E48FAF2}"/>
          </ac:picMkLst>
        </pc:picChg>
        <pc:picChg chg="add mod">
          <ac:chgData name="Jason Wiese" userId="4bff8d5b-7de6-4655-b397-69b0afc81113" providerId="ADAL" clId="{32AA669C-F98A-4322-9DB7-C28BC14BBFD5}" dt="2022-05-29T08:01:13.959" v="2012" actId="12788"/>
          <ac:picMkLst>
            <pc:docMk/>
            <pc:sldMk cId="431700162" sldId="2144328371"/>
            <ac:picMk id="65" creationId="{33EFAF68-8399-5857-9F8F-FB8B9DB2101B}"/>
          </ac:picMkLst>
        </pc:picChg>
        <pc:picChg chg="add del mod">
          <ac:chgData name="Jason Wiese" userId="4bff8d5b-7de6-4655-b397-69b0afc81113" providerId="ADAL" clId="{32AA669C-F98A-4322-9DB7-C28BC14BBFD5}" dt="2022-05-29T07:46:26.643" v="704" actId="478"/>
          <ac:picMkLst>
            <pc:docMk/>
            <pc:sldMk cId="431700162" sldId="2144328371"/>
            <ac:picMk id="69" creationId="{B26488A2-B2E7-9916-B94D-2898D7AD823C}"/>
          </ac:picMkLst>
        </pc:picChg>
        <pc:picChg chg="add del mod">
          <ac:chgData name="Jason Wiese" userId="4bff8d5b-7de6-4655-b397-69b0afc81113" providerId="ADAL" clId="{32AA669C-F98A-4322-9DB7-C28BC14BBFD5}" dt="2022-05-29T07:46:26.643" v="704" actId="478"/>
          <ac:picMkLst>
            <pc:docMk/>
            <pc:sldMk cId="431700162" sldId="2144328371"/>
            <ac:picMk id="73" creationId="{5272FBA0-4133-0B37-712F-1044A4083144}"/>
          </ac:picMkLst>
        </pc:picChg>
        <pc:picChg chg="add del mod">
          <ac:chgData name="Jason Wiese" userId="4bff8d5b-7de6-4655-b397-69b0afc81113" providerId="ADAL" clId="{32AA669C-F98A-4322-9DB7-C28BC14BBFD5}" dt="2022-05-29T07:51:37.312" v="1329" actId="478"/>
          <ac:picMkLst>
            <pc:docMk/>
            <pc:sldMk cId="431700162" sldId="2144328371"/>
            <ac:picMk id="77" creationId="{8EC546A9-4B00-10F2-BCB2-7C19A35B58E7}"/>
          </ac:picMkLst>
        </pc:picChg>
        <pc:picChg chg="add del mod">
          <ac:chgData name="Jason Wiese" userId="4bff8d5b-7de6-4655-b397-69b0afc81113" providerId="ADAL" clId="{32AA669C-F98A-4322-9DB7-C28BC14BBFD5}" dt="2022-05-29T07:51:15.249" v="1318" actId="478"/>
          <ac:picMkLst>
            <pc:docMk/>
            <pc:sldMk cId="431700162" sldId="2144328371"/>
            <ac:picMk id="81" creationId="{A49274F5-ED3B-EE70-5E08-7F2189CC3535}"/>
          </ac:picMkLst>
        </pc:picChg>
        <pc:picChg chg="add del mod">
          <ac:chgData name="Jason Wiese" userId="4bff8d5b-7de6-4655-b397-69b0afc81113" providerId="ADAL" clId="{32AA669C-F98A-4322-9DB7-C28BC14BBFD5}" dt="2022-05-29T07:52:40.708" v="1481" actId="478"/>
          <ac:picMkLst>
            <pc:docMk/>
            <pc:sldMk cId="431700162" sldId="2144328371"/>
            <ac:picMk id="85" creationId="{EDF774CF-7E7D-EB0B-02A8-5F4B9280170D}"/>
          </ac:picMkLst>
        </pc:picChg>
        <pc:picChg chg="add del mod">
          <ac:chgData name="Jason Wiese" userId="4bff8d5b-7de6-4655-b397-69b0afc81113" providerId="ADAL" clId="{32AA669C-F98A-4322-9DB7-C28BC14BBFD5}" dt="2022-05-29T07:53:44.082" v="1713" actId="478"/>
          <ac:picMkLst>
            <pc:docMk/>
            <pc:sldMk cId="431700162" sldId="2144328371"/>
            <ac:picMk id="89" creationId="{814908C5-183F-0B22-7D00-02D96DE20C21}"/>
          </ac:picMkLst>
        </pc:picChg>
        <pc:picChg chg="add del mod">
          <ac:chgData name="Jason Wiese" userId="4bff8d5b-7de6-4655-b397-69b0afc81113" providerId="ADAL" clId="{32AA669C-F98A-4322-9DB7-C28BC14BBFD5}" dt="2022-05-29T07:54:09.113" v="1826" actId="478"/>
          <ac:picMkLst>
            <pc:docMk/>
            <pc:sldMk cId="431700162" sldId="2144328371"/>
            <ac:picMk id="93" creationId="{C1797609-B3FF-8E87-E25E-9ADC7237DE2E}"/>
          </ac:picMkLst>
        </pc:picChg>
        <pc:picChg chg="add mod">
          <ac:chgData name="Jason Wiese" userId="4bff8d5b-7de6-4655-b397-69b0afc81113" providerId="ADAL" clId="{32AA669C-F98A-4322-9DB7-C28BC14BBFD5}" dt="2022-05-29T08:01:13.959" v="2012" actId="12788"/>
          <ac:picMkLst>
            <pc:docMk/>
            <pc:sldMk cId="431700162" sldId="2144328371"/>
            <ac:picMk id="95" creationId="{5CAC150A-1ACA-480B-9CA3-14BC19BD5AE6}"/>
          </ac:picMkLst>
        </pc:picChg>
        <pc:picChg chg="add mod">
          <ac:chgData name="Jason Wiese" userId="4bff8d5b-7de6-4655-b397-69b0afc81113" providerId="ADAL" clId="{32AA669C-F98A-4322-9DB7-C28BC14BBFD5}" dt="2022-05-29T08:01:21.116" v="2013" actId="12788"/>
          <ac:picMkLst>
            <pc:docMk/>
            <pc:sldMk cId="431700162" sldId="2144328371"/>
            <ac:picMk id="96" creationId="{2CB31580-0AA2-A791-49E9-0EDEFE779403}"/>
          </ac:picMkLst>
        </pc:picChg>
        <pc:picChg chg="add mod">
          <ac:chgData name="Jason Wiese" userId="4bff8d5b-7de6-4655-b397-69b0afc81113" providerId="ADAL" clId="{32AA669C-F98A-4322-9DB7-C28BC14BBFD5}" dt="2022-05-29T08:01:21.116" v="2013" actId="12788"/>
          <ac:picMkLst>
            <pc:docMk/>
            <pc:sldMk cId="431700162" sldId="2144328371"/>
            <ac:picMk id="98" creationId="{F3DE6617-1233-6E68-BAED-10A92443F3C0}"/>
          </ac:picMkLst>
        </pc:picChg>
        <pc:picChg chg="add mod">
          <ac:chgData name="Jason Wiese" userId="4bff8d5b-7de6-4655-b397-69b0afc81113" providerId="ADAL" clId="{32AA669C-F98A-4322-9DB7-C28BC14BBFD5}" dt="2022-05-29T08:01:30.784" v="2014" actId="12788"/>
          <ac:picMkLst>
            <pc:docMk/>
            <pc:sldMk cId="431700162" sldId="2144328371"/>
            <ac:picMk id="99" creationId="{B266C71E-7310-029B-B601-00BF3459F13A}"/>
          </ac:picMkLst>
        </pc:picChg>
        <pc:picChg chg="add del mod">
          <ac:chgData name="Jason Wiese" userId="4bff8d5b-7de6-4655-b397-69b0afc81113" providerId="ADAL" clId="{32AA669C-F98A-4322-9DB7-C28BC14BBFD5}" dt="2022-05-29T08:00:17.600" v="1993"/>
          <ac:picMkLst>
            <pc:docMk/>
            <pc:sldMk cId="431700162" sldId="2144328371"/>
            <ac:picMk id="100" creationId="{6FB506BF-B628-1582-B4CB-CA137F4E732A}"/>
          </ac:picMkLst>
        </pc:picChg>
        <pc:picChg chg="add mod">
          <ac:chgData name="Jason Wiese" userId="4bff8d5b-7de6-4655-b397-69b0afc81113" providerId="ADAL" clId="{32AA669C-F98A-4322-9DB7-C28BC14BBFD5}" dt="2022-05-29T08:01:30.784" v="2014" actId="12788"/>
          <ac:picMkLst>
            <pc:docMk/>
            <pc:sldMk cId="431700162" sldId="2144328371"/>
            <ac:picMk id="101" creationId="{0CF1D078-952E-CF32-15E3-B8FA580A4C08}"/>
          </ac:picMkLst>
        </pc:picChg>
      </pc:sldChg>
    </pc:docChg>
  </pc:docChgLst>
  <pc:docChgLst>
    <pc:chgData name="Karolina Guillen" userId="c1c08796-a0be-47c6-af52-5d31fd96ec50" providerId="ADAL" clId="{DEDA1085-23C8-4677-A118-B42BA43CB93C}"/>
    <pc:docChg chg="custSel modSld">
      <pc:chgData name="Karolina Guillen" userId="c1c08796-a0be-47c6-af52-5d31fd96ec50" providerId="ADAL" clId="{DEDA1085-23C8-4677-A118-B42BA43CB93C}" dt="2022-05-31T14:48:41.334" v="74" actId="1076"/>
      <pc:docMkLst>
        <pc:docMk/>
      </pc:docMkLst>
      <pc:sldChg chg="addSp delSp modSp mod">
        <pc:chgData name="Karolina Guillen" userId="c1c08796-a0be-47c6-af52-5d31fd96ec50" providerId="ADAL" clId="{DEDA1085-23C8-4677-A118-B42BA43CB93C}" dt="2022-05-31T14:48:41.334" v="74" actId="1076"/>
        <pc:sldMkLst>
          <pc:docMk/>
          <pc:sldMk cId="3765892511" sldId="2144328343"/>
        </pc:sldMkLst>
        <pc:spChg chg="del mod">
          <ac:chgData name="Karolina Guillen" userId="c1c08796-a0be-47c6-af52-5d31fd96ec50" providerId="ADAL" clId="{DEDA1085-23C8-4677-A118-B42BA43CB93C}" dt="2022-05-31T14:20:10.100" v="52" actId="478"/>
          <ac:spMkLst>
            <pc:docMk/>
            <pc:sldMk cId="3765892511" sldId="2144328343"/>
            <ac:spMk id="3" creationId="{2C38BF57-9B87-925F-D9D4-E286737937C0}"/>
          </ac:spMkLst>
        </pc:spChg>
        <pc:spChg chg="mod">
          <ac:chgData name="Karolina Guillen" userId="c1c08796-a0be-47c6-af52-5d31fd96ec50" providerId="ADAL" clId="{DEDA1085-23C8-4677-A118-B42BA43CB93C}" dt="2022-05-31T13:36:54.320" v="21" actId="12788"/>
          <ac:spMkLst>
            <pc:docMk/>
            <pc:sldMk cId="3765892511" sldId="2144328343"/>
            <ac:spMk id="23" creationId="{B6ED44A3-0421-43A0-8197-BFD53B842394}"/>
          </ac:spMkLst>
        </pc:spChg>
        <pc:spChg chg="mod">
          <ac:chgData name="Karolina Guillen" userId="c1c08796-a0be-47c6-af52-5d31fd96ec50" providerId="ADAL" clId="{DEDA1085-23C8-4677-A118-B42BA43CB93C}" dt="2022-05-31T14:44:20.707" v="65" actId="12788"/>
          <ac:spMkLst>
            <pc:docMk/>
            <pc:sldMk cId="3765892511" sldId="2144328343"/>
            <ac:spMk id="27" creationId="{AF2F0F50-4763-4F46-997F-49F599D2A346}"/>
          </ac:spMkLst>
        </pc:spChg>
        <pc:spChg chg="mod">
          <ac:chgData name="Karolina Guillen" userId="c1c08796-a0be-47c6-af52-5d31fd96ec50" providerId="ADAL" clId="{DEDA1085-23C8-4677-A118-B42BA43CB93C}" dt="2022-05-31T13:41:07.574" v="40" actId="12788"/>
          <ac:spMkLst>
            <pc:docMk/>
            <pc:sldMk cId="3765892511" sldId="2144328343"/>
            <ac:spMk id="30" creationId="{91EB2E17-717B-4EB4-95E3-2530CAB7B761}"/>
          </ac:spMkLst>
        </pc:spChg>
        <pc:picChg chg="mod modCrop">
          <ac:chgData name="Karolina Guillen" userId="c1c08796-a0be-47c6-af52-5d31fd96ec50" providerId="ADAL" clId="{DEDA1085-23C8-4677-A118-B42BA43CB93C}" dt="2022-05-31T14:32:05.917" v="55" actId="18131"/>
          <ac:picMkLst>
            <pc:docMk/>
            <pc:sldMk cId="3765892511" sldId="2144328343"/>
            <ac:picMk id="5" creationId="{807D36C8-6A85-4F49-808A-E3465BA06605}"/>
          </ac:picMkLst>
        </pc:picChg>
        <pc:picChg chg="add mod">
          <ac:chgData name="Karolina Guillen" userId="c1c08796-a0be-47c6-af52-5d31fd96ec50" providerId="ADAL" clId="{DEDA1085-23C8-4677-A118-B42BA43CB93C}" dt="2022-05-31T13:36:54.320" v="21" actId="12788"/>
          <ac:picMkLst>
            <pc:docMk/>
            <pc:sldMk cId="3765892511" sldId="2144328343"/>
            <ac:picMk id="7" creationId="{1FBCFDEB-6E2E-656E-B0D7-270C62147855}"/>
          </ac:picMkLst>
        </pc:picChg>
        <pc:picChg chg="del mod">
          <ac:chgData name="Karolina Guillen" userId="c1c08796-a0be-47c6-af52-5d31fd96ec50" providerId="ADAL" clId="{DEDA1085-23C8-4677-A118-B42BA43CB93C}" dt="2022-05-31T13:54:10.852" v="48" actId="478"/>
          <ac:picMkLst>
            <pc:docMk/>
            <pc:sldMk cId="3765892511" sldId="2144328343"/>
            <ac:picMk id="8" creationId="{C473DCE7-404E-4FAE-8755-55EEC4C35E44}"/>
          </ac:picMkLst>
        </pc:picChg>
        <pc:picChg chg="add del mod">
          <ac:chgData name="Karolina Guillen" userId="c1c08796-a0be-47c6-af52-5d31fd96ec50" providerId="ADAL" clId="{DEDA1085-23C8-4677-A118-B42BA43CB93C}" dt="2022-05-31T14:44:03.943" v="56" actId="478"/>
          <ac:picMkLst>
            <pc:docMk/>
            <pc:sldMk cId="3765892511" sldId="2144328343"/>
            <ac:picMk id="14" creationId="{94B6CB06-A78E-9962-832A-659E1A7B39A2}"/>
          </ac:picMkLst>
        </pc:picChg>
        <pc:picChg chg="add mod">
          <ac:chgData name="Karolina Guillen" userId="c1c08796-a0be-47c6-af52-5d31fd96ec50" providerId="ADAL" clId="{DEDA1085-23C8-4677-A118-B42BA43CB93C}" dt="2022-05-31T13:41:07.574" v="40" actId="12788"/>
          <ac:picMkLst>
            <pc:docMk/>
            <pc:sldMk cId="3765892511" sldId="2144328343"/>
            <ac:picMk id="16" creationId="{459FD3CB-A53F-B3F0-C9A5-0275D6C88FDF}"/>
          </ac:picMkLst>
        </pc:picChg>
        <pc:picChg chg="del mod">
          <ac:chgData name="Karolina Guillen" userId="c1c08796-a0be-47c6-af52-5d31fd96ec50" providerId="ADAL" clId="{DEDA1085-23C8-4677-A118-B42BA43CB93C}" dt="2022-05-31T13:54:10.852" v="48" actId="478"/>
          <ac:picMkLst>
            <pc:docMk/>
            <pc:sldMk cId="3765892511" sldId="2144328343"/>
            <ac:picMk id="17" creationId="{491C2BB8-1491-478F-BF85-430407257227}"/>
          </ac:picMkLst>
        </pc:picChg>
        <pc:picChg chg="del mod">
          <ac:chgData name="Karolina Guillen" userId="c1c08796-a0be-47c6-af52-5d31fd96ec50" providerId="ADAL" clId="{DEDA1085-23C8-4677-A118-B42BA43CB93C}" dt="2022-05-31T13:54:10.852" v="48" actId="478"/>
          <ac:picMkLst>
            <pc:docMk/>
            <pc:sldMk cId="3765892511" sldId="2144328343"/>
            <ac:picMk id="20" creationId="{C5814F9E-451B-4042-A98B-C6E899B775AF}"/>
          </ac:picMkLst>
        </pc:picChg>
        <pc:picChg chg="add mod">
          <ac:chgData name="Karolina Guillen" userId="c1c08796-a0be-47c6-af52-5d31fd96ec50" providerId="ADAL" clId="{DEDA1085-23C8-4677-A118-B42BA43CB93C}" dt="2022-05-31T13:45:56.232" v="47" actId="1076"/>
          <ac:picMkLst>
            <pc:docMk/>
            <pc:sldMk cId="3765892511" sldId="2144328343"/>
            <ac:picMk id="21" creationId="{AE697734-FD31-254C-06FF-2A1E6256E33D}"/>
          </ac:picMkLst>
        </pc:picChg>
        <pc:picChg chg="del mod">
          <ac:chgData name="Karolina Guillen" userId="c1c08796-a0be-47c6-af52-5d31fd96ec50" providerId="ADAL" clId="{DEDA1085-23C8-4677-A118-B42BA43CB93C}" dt="2022-05-31T13:54:10.852" v="48" actId="478"/>
          <ac:picMkLst>
            <pc:docMk/>
            <pc:sldMk cId="3765892511" sldId="2144328343"/>
            <ac:picMk id="22" creationId="{B9557772-546D-4D2A-8779-B0C758C61F35}"/>
          </ac:picMkLst>
        </pc:picChg>
        <pc:picChg chg="add mod modCrop">
          <ac:chgData name="Karolina Guillen" userId="c1c08796-a0be-47c6-af52-5d31fd96ec50" providerId="ADAL" clId="{DEDA1085-23C8-4677-A118-B42BA43CB93C}" dt="2022-05-31T14:48:41.334" v="74" actId="1076"/>
          <ac:picMkLst>
            <pc:docMk/>
            <pc:sldMk cId="3765892511" sldId="2144328343"/>
            <ac:picMk id="33" creationId="{2CB467C1-5D67-101E-AE6D-925B0F0438DB}"/>
          </ac:picMkLst>
        </pc:picChg>
        <pc:cxnChg chg="mod">
          <ac:chgData name="Karolina Guillen" userId="c1c08796-a0be-47c6-af52-5d31fd96ec50" providerId="ADAL" clId="{DEDA1085-23C8-4677-A118-B42BA43CB93C}" dt="2022-05-31T13:36:54.320" v="21" actId="12788"/>
          <ac:cxnSpMkLst>
            <pc:docMk/>
            <pc:sldMk cId="3765892511" sldId="2144328343"/>
            <ac:cxnSpMk id="26" creationId="{0A54C885-4C25-49F4-95A7-5615C5E446B4}"/>
          </ac:cxnSpMkLst>
        </pc:cxnChg>
      </pc:sldChg>
      <pc:sldChg chg="modSp mod">
        <pc:chgData name="Karolina Guillen" userId="c1c08796-a0be-47c6-af52-5d31fd96ec50" providerId="ADAL" clId="{DEDA1085-23C8-4677-A118-B42BA43CB93C}" dt="2022-05-31T13:33:26.153" v="11" actId="1035"/>
        <pc:sldMkLst>
          <pc:docMk/>
          <pc:sldMk cId="3860202088" sldId="2144328365"/>
        </pc:sldMkLst>
        <pc:spChg chg="mod">
          <ac:chgData name="Karolina Guillen" userId="c1c08796-a0be-47c6-af52-5d31fd96ec50" providerId="ADAL" clId="{DEDA1085-23C8-4677-A118-B42BA43CB93C}" dt="2022-05-31T13:33:26.153" v="11" actId="1035"/>
          <ac:spMkLst>
            <pc:docMk/>
            <pc:sldMk cId="3860202088" sldId="2144328365"/>
            <ac:spMk id="17" creationId="{B02645F1-3087-4912-A4A8-BE72C30CC68E}"/>
          </ac:spMkLst>
        </pc:spChg>
        <pc:spChg chg="mod">
          <ac:chgData name="Karolina Guillen" userId="c1c08796-a0be-47c6-af52-5d31fd96ec50" providerId="ADAL" clId="{DEDA1085-23C8-4677-A118-B42BA43CB93C}" dt="2022-05-31T13:33:26.153" v="11" actId="1035"/>
          <ac:spMkLst>
            <pc:docMk/>
            <pc:sldMk cId="3860202088" sldId="2144328365"/>
            <ac:spMk id="22" creationId="{0AB05237-27CA-4F78-9352-0AC31F900A2F}"/>
          </ac:spMkLst>
        </pc:spChg>
        <pc:spChg chg="mod">
          <ac:chgData name="Karolina Guillen" userId="c1c08796-a0be-47c6-af52-5d31fd96ec50" providerId="ADAL" clId="{DEDA1085-23C8-4677-A118-B42BA43CB93C}" dt="2022-05-31T13:33:26.153" v="11" actId="1035"/>
          <ac:spMkLst>
            <pc:docMk/>
            <pc:sldMk cId="3860202088" sldId="2144328365"/>
            <ac:spMk id="27" creationId="{DD0E0E06-FC8A-4A96-8425-38300A950E4A}"/>
          </ac:spMkLst>
        </pc:spChg>
      </pc:sldChg>
    </pc:docChg>
  </pc:docChgLst>
  <pc:docChgLst>
    <pc:chgData name="Jason Wiese" userId="4bff8d5b-7de6-4655-b397-69b0afc81113" providerId="ADAL" clId="{EF438334-B337-463D-983E-511B2FBD8C78}"/>
    <pc:docChg chg="undo custSel modSld">
      <pc:chgData name="Jason Wiese" userId="4bff8d5b-7de6-4655-b397-69b0afc81113" providerId="ADAL" clId="{EF438334-B337-463D-983E-511B2FBD8C78}" dt="2022-05-26T02:47:10.902" v="410"/>
      <pc:docMkLst>
        <pc:docMk/>
      </pc:docMkLst>
      <pc:sldChg chg="addSp delSp modSp mod">
        <pc:chgData name="Jason Wiese" userId="4bff8d5b-7de6-4655-b397-69b0afc81113" providerId="ADAL" clId="{EF438334-B337-463D-983E-511B2FBD8C78}" dt="2022-05-26T02:47:10.902" v="410"/>
        <pc:sldMkLst>
          <pc:docMk/>
          <pc:sldMk cId="1334572820" sldId="2144328304"/>
        </pc:sldMkLst>
        <pc:spChg chg="add del mod">
          <ac:chgData name="Jason Wiese" userId="4bff8d5b-7de6-4655-b397-69b0afc81113" providerId="ADAL" clId="{EF438334-B337-463D-983E-511B2FBD8C78}" dt="2022-05-26T02:38:37.087" v="15" actId="1036"/>
          <ac:spMkLst>
            <pc:docMk/>
            <pc:sldMk cId="1334572820" sldId="2144328304"/>
            <ac:spMk id="4" creationId="{3ED54650-E124-0942-8B03-A438165B55A6}"/>
          </ac:spMkLst>
        </pc:spChg>
        <pc:spChg chg="add del">
          <ac:chgData name="Jason Wiese" userId="4bff8d5b-7de6-4655-b397-69b0afc81113" providerId="ADAL" clId="{EF438334-B337-463D-983E-511B2FBD8C78}" dt="2022-05-26T02:37:48.880" v="2" actId="478"/>
          <ac:spMkLst>
            <pc:docMk/>
            <pc:sldMk cId="1334572820" sldId="2144328304"/>
            <ac:spMk id="25" creationId="{67F83D4A-ED07-4A82-A7CC-6D9C308C2468}"/>
          </ac:spMkLst>
        </pc:spChg>
        <pc:spChg chg="add mod">
          <ac:chgData name="Jason Wiese" userId="4bff8d5b-7de6-4655-b397-69b0afc81113" providerId="ADAL" clId="{EF438334-B337-463D-983E-511B2FBD8C78}" dt="2022-05-26T02:38:32.315" v="4" actId="207"/>
          <ac:spMkLst>
            <pc:docMk/>
            <pc:sldMk cId="1334572820" sldId="2144328304"/>
            <ac:spMk id="27" creationId="{FCDD4C80-ADF5-BCFC-F13E-61717E1F37A5}"/>
          </ac:spMkLst>
        </pc:spChg>
        <pc:spChg chg="add mod">
          <ac:chgData name="Jason Wiese" userId="4bff8d5b-7de6-4655-b397-69b0afc81113" providerId="ADAL" clId="{EF438334-B337-463D-983E-511B2FBD8C78}" dt="2022-05-26T02:38:32.315" v="4" actId="207"/>
          <ac:spMkLst>
            <pc:docMk/>
            <pc:sldMk cId="1334572820" sldId="2144328304"/>
            <ac:spMk id="28" creationId="{49035CB5-F5E5-C0FB-A642-290F6BEF48C5}"/>
          </ac:spMkLst>
        </pc:spChg>
        <pc:spChg chg="add mod">
          <ac:chgData name="Jason Wiese" userId="4bff8d5b-7de6-4655-b397-69b0afc81113" providerId="ADAL" clId="{EF438334-B337-463D-983E-511B2FBD8C78}" dt="2022-05-26T02:45:08.087" v="254" actId="1037"/>
          <ac:spMkLst>
            <pc:docMk/>
            <pc:sldMk cId="1334572820" sldId="2144328304"/>
            <ac:spMk id="35" creationId="{DA712A2A-92D9-2818-F9E5-167E75492A34}"/>
          </ac:spMkLst>
        </pc:spChg>
        <pc:spChg chg="mod">
          <ac:chgData name="Jason Wiese" userId="4bff8d5b-7de6-4655-b397-69b0afc81113" providerId="ADAL" clId="{EF438334-B337-463D-983E-511B2FBD8C78}" dt="2022-05-26T02:47:10.902" v="410"/>
          <ac:spMkLst>
            <pc:docMk/>
            <pc:sldMk cId="1334572820" sldId="2144328304"/>
            <ac:spMk id="45" creationId="{C2730090-A2B4-477A-B53F-CE72DF36A0BE}"/>
          </ac:spMkLst>
        </pc:spChg>
        <pc:spChg chg="del">
          <ac:chgData name="Jason Wiese" userId="4bff8d5b-7de6-4655-b397-69b0afc81113" providerId="ADAL" clId="{EF438334-B337-463D-983E-511B2FBD8C78}" dt="2022-05-26T02:45:01.743" v="213" actId="478"/>
          <ac:spMkLst>
            <pc:docMk/>
            <pc:sldMk cId="1334572820" sldId="2144328304"/>
            <ac:spMk id="50" creationId="{298E7F06-A832-422E-A2F5-A82E7C739C3F}"/>
          </ac:spMkLst>
        </pc:spChg>
        <pc:picChg chg="add del mod">
          <ac:chgData name="Jason Wiese" userId="4bff8d5b-7de6-4655-b397-69b0afc81113" providerId="ADAL" clId="{EF438334-B337-463D-983E-511B2FBD8C78}" dt="2022-05-26T02:45:45.291" v="261" actId="478"/>
          <ac:picMkLst>
            <pc:docMk/>
            <pc:sldMk cId="1334572820" sldId="2144328304"/>
            <ac:picMk id="5" creationId="{97EE4609-D97E-3C16-6D34-EBBE075B8A94}"/>
          </ac:picMkLst>
        </pc:picChg>
        <pc:picChg chg="add mod ord">
          <ac:chgData name="Jason Wiese" userId="4bff8d5b-7de6-4655-b397-69b0afc81113" providerId="ADAL" clId="{EF438334-B337-463D-983E-511B2FBD8C78}" dt="2022-05-26T02:47:02.677" v="409"/>
          <ac:picMkLst>
            <pc:docMk/>
            <pc:sldMk cId="1334572820" sldId="2144328304"/>
            <ac:picMk id="7" creationId="{BD478483-CF2B-7C06-ADA2-48BD95139094}"/>
          </ac:picMkLst>
        </pc:picChg>
        <pc:picChg chg="del">
          <ac:chgData name="Jason Wiese" userId="4bff8d5b-7de6-4655-b397-69b0afc81113" providerId="ADAL" clId="{EF438334-B337-463D-983E-511B2FBD8C78}" dt="2022-05-26T02:45:48.383" v="262" actId="478"/>
          <ac:picMkLst>
            <pc:docMk/>
            <pc:sldMk cId="1334572820" sldId="2144328304"/>
            <ac:picMk id="16" creationId="{15E07C55-4174-462A-B838-D4FCD256F086}"/>
          </ac:picMkLst>
        </pc:picChg>
        <pc:picChg chg="add del">
          <ac:chgData name="Jason Wiese" userId="4bff8d5b-7de6-4655-b397-69b0afc81113" providerId="ADAL" clId="{EF438334-B337-463D-983E-511B2FBD8C78}" dt="2022-05-26T02:37:48.880" v="2" actId="478"/>
          <ac:picMkLst>
            <pc:docMk/>
            <pc:sldMk cId="1334572820" sldId="2144328304"/>
            <ac:picMk id="26" creationId="{2307D902-34B6-48B5-99EB-1CAD089641F8}"/>
          </ac:picMkLst>
        </pc:picChg>
        <pc:picChg chg="add mod">
          <ac:chgData name="Jason Wiese" userId="4bff8d5b-7de6-4655-b397-69b0afc81113" providerId="ADAL" clId="{EF438334-B337-463D-983E-511B2FBD8C78}" dt="2022-05-26T02:45:08.087" v="254" actId="1037"/>
          <ac:picMkLst>
            <pc:docMk/>
            <pc:sldMk cId="1334572820" sldId="2144328304"/>
            <ac:picMk id="36" creationId="{891CCB83-66B5-DB15-315B-7424BF536524}"/>
          </ac:picMkLst>
        </pc:picChg>
        <pc:picChg chg="del mod">
          <ac:chgData name="Jason Wiese" userId="4bff8d5b-7de6-4655-b397-69b0afc81113" providerId="ADAL" clId="{EF438334-B337-463D-983E-511B2FBD8C78}" dt="2022-05-26T02:45:01.743" v="213" actId="478"/>
          <ac:picMkLst>
            <pc:docMk/>
            <pc:sldMk cId="1334572820" sldId="2144328304"/>
            <ac:picMk id="51" creationId="{AEDAE6BB-78FC-4B92-83FB-FF29DDE4879A}"/>
          </ac:picMkLst>
        </pc:picChg>
      </pc:sldChg>
    </pc:docChg>
  </pc:docChgLst>
  <pc:docChgLst>
    <pc:chgData name="Jason Wiese" userId="4bff8d5b-7de6-4655-b397-69b0afc81113" providerId="ADAL" clId="{72DE2417-53A6-40A8-AB52-40CD75F32AC5}"/>
    <pc:docChg chg="custSel delSld modSld">
      <pc:chgData name="Jason Wiese" userId="4bff8d5b-7de6-4655-b397-69b0afc81113" providerId="ADAL" clId="{72DE2417-53A6-40A8-AB52-40CD75F32AC5}" dt="2022-06-01T01:36:23.147" v="4" actId="14100"/>
      <pc:docMkLst>
        <pc:docMk/>
      </pc:docMkLst>
      <pc:sldChg chg="addSp delSp modSp mod">
        <pc:chgData name="Jason Wiese" userId="4bff8d5b-7de6-4655-b397-69b0afc81113" providerId="ADAL" clId="{72DE2417-53A6-40A8-AB52-40CD75F32AC5}" dt="2022-06-01T01:36:23.147" v="4" actId="14100"/>
        <pc:sldMkLst>
          <pc:docMk/>
          <pc:sldMk cId="450180875" sldId="2144327406"/>
        </pc:sldMkLst>
        <pc:spChg chg="del">
          <ac:chgData name="Jason Wiese" userId="4bff8d5b-7de6-4655-b397-69b0afc81113" providerId="ADAL" clId="{72DE2417-53A6-40A8-AB52-40CD75F32AC5}" dt="2022-06-01T01:36:03.370" v="2" actId="478"/>
          <ac:spMkLst>
            <pc:docMk/>
            <pc:sldMk cId="450180875" sldId="2144327406"/>
            <ac:spMk id="18" creationId="{F8907401-1B16-455F-8BA3-ACA0D62CE52A}"/>
          </ac:spMkLst>
        </pc:spChg>
        <pc:spChg chg="del">
          <ac:chgData name="Jason Wiese" userId="4bff8d5b-7de6-4655-b397-69b0afc81113" providerId="ADAL" clId="{72DE2417-53A6-40A8-AB52-40CD75F32AC5}" dt="2022-06-01T01:36:03.370" v="2" actId="478"/>
          <ac:spMkLst>
            <pc:docMk/>
            <pc:sldMk cId="450180875" sldId="2144327406"/>
            <ac:spMk id="19" creationId="{D1338764-49E9-4E9A-9BC4-B05A1E89DA60}"/>
          </ac:spMkLst>
        </pc:spChg>
        <pc:spChg chg="add mod">
          <ac:chgData name="Jason Wiese" userId="4bff8d5b-7de6-4655-b397-69b0afc81113" providerId="ADAL" clId="{72DE2417-53A6-40A8-AB52-40CD75F32AC5}" dt="2022-06-01T01:36:12.803" v="3"/>
          <ac:spMkLst>
            <pc:docMk/>
            <pc:sldMk cId="450180875" sldId="2144327406"/>
            <ac:spMk id="21" creationId="{5BD75068-0252-98EC-46AF-CFA719771B5D}"/>
          </ac:spMkLst>
        </pc:spChg>
        <pc:spChg chg="add mod">
          <ac:chgData name="Jason Wiese" userId="4bff8d5b-7de6-4655-b397-69b0afc81113" providerId="ADAL" clId="{72DE2417-53A6-40A8-AB52-40CD75F32AC5}" dt="2022-06-01T01:36:12.803" v="3"/>
          <ac:spMkLst>
            <pc:docMk/>
            <pc:sldMk cId="450180875" sldId="2144327406"/>
            <ac:spMk id="22" creationId="{56351DEA-4CE7-4272-68B6-27104820BF05}"/>
          </ac:spMkLst>
        </pc:spChg>
        <pc:picChg chg="add mod">
          <ac:chgData name="Jason Wiese" userId="4bff8d5b-7de6-4655-b397-69b0afc81113" providerId="ADAL" clId="{72DE2417-53A6-40A8-AB52-40CD75F32AC5}" dt="2022-06-01T01:36:12.803" v="3"/>
          <ac:picMkLst>
            <pc:docMk/>
            <pc:sldMk cId="450180875" sldId="2144327406"/>
            <ac:picMk id="13" creationId="{59E7E695-BFC6-9AD3-C46F-4DCF648946A8}"/>
          </ac:picMkLst>
        </pc:picChg>
        <pc:picChg chg="del">
          <ac:chgData name="Jason Wiese" userId="4bff8d5b-7de6-4655-b397-69b0afc81113" providerId="ADAL" clId="{72DE2417-53A6-40A8-AB52-40CD75F32AC5}" dt="2022-06-01T01:36:03.370" v="2" actId="478"/>
          <ac:picMkLst>
            <pc:docMk/>
            <pc:sldMk cId="450180875" sldId="2144327406"/>
            <ac:picMk id="14" creationId="{D9A28B62-97B6-4C38-8E52-A98F95F9D723}"/>
          </ac:picMkLst>
        </pc:picChg>
        <pc:picChg chg="add mod">
          <ac:chgData name="Jason Wiese" userId="4bff8d5b-7de6-4655-b397-69b0afc81113" providerId="ADAL" clId="{72DE2417-53A6-40A8-AB52-40CD75F32AC5}" dt="2022-06-01T01:36:12.803" v="3"/>
          <ac:picMkLst>
            <pc:docMk/>
            <pc:sldMk cId="450180875" sldId="2144327406"/>
            <ac:picMk id="16" creationId="{76214C2F-E2FF-2E5D-E1CD-86AD82177759}"/>
          </ac:picMkLst>
        </pc:picChg>
        <pc:picChg chg="mod">
          <ac:chgData name="Jason Wiese" userId="4bff8d5b-7de6-4655-b397-69b0afc81113" providerId="ADAL" clId="{72DE2417-53A6-40A8-AB52-40CD75F32AC5}" dt="2022-06-01T01:36:23.147" v="4" actId="14100"/>
          <ac:picMkLst>
            <pc:docMk/>
            <pc:sldMk cId="450180875" sldId="2144327406"/>
            <ac:picMk id="20" creationId="{1EABB202-7144-43E6-9C7B-CBD54AE34E59}"/>
          </ac:picMkLst>
        </pc:picChg>
      </pc:sldChg>
      <pc:sldChg chg="del">
        <pc:chgData name="Jason Wiese" userId="4bff8d5b-7de6-4655-b397-69b0afc81113" providerId="ADAL" clId="{72DE2417-53A6-40A8-AB52-40CD75F32AC5}" dt="2022-06-01T01:35:41.409" v="0" actId="47"/>
        <pc:sldMkLst>
          <pc:docMk/>
          <pc:sldMk cId="73314872" sldId="2144328341"/>
        </pc:sldMkLst>
      </pc:sldChg>
      <pc:sldChg chg="del">
        <pc:chgData name="Jason Wiese" userId="4bff8d5b-7de6-4655-b397-69b0afc81113" providerId="ADAL" clId="{72DE2417-53A6-40A8-AB52-40CD75F32AC5}" dt="2022-06-01T01:35:42.069" v="1" actId="47"/>
        <pc:sldMkLst>
          <pc:docMk/>
          <pc:sldMk cId="4040224461" sldId="2144328373"/>
        </pc:sldMkLst>
      </pc:sldChg>
    </pc:docChg>
  </pc:docChgLst>
  <pc:docChgLst>
    <pc:chgData name="Jason Wiese" userId="4bff8d5b-7de6-4655-b397-69b0afc81113" providerId="ADAL" clId="{E67884E8-0C7B-4C3D-B189-A72289ED567A}"/>
    <pc:docChg chg="undo redo custSel modSld">
      <pc:chgData name="Jason Wiese" userId="4bff8d5b-7de6-4655-b397-69b0afc81113" providerId="ADAL" clId="{E67884E8-0C7B-4C3D-B189-A72289ED567A}" dt="2022-05-26T18:25:57.741" v="19" actId="404"/>
      <pc:docMkLst>
        <pc:docMk/>
      </pc:docMkLst>
      <pc:sldChg chg="modSp mod">
        <pc:chgData name="Jason Wiese" userId="4bff8d5b-7de6-4655-b397-69b0afc81113" providerId="ADAL" clId="{E67884E8-0C7B-4C3D-B189-A72289ED567A}" dt="2022-05-26T18:25:57.741" v="19" actId="404"/>
        <pc:sldMkLst>
          <pc:docMk/>
          <pc:sldMk cId="1305147618" sldId="2144328359"/>
        </pc:sldMkLst>
        <pc:spChg chg="mod">
          <ac:chgData name="Jason Wiese" userId="4bff8d5b-7de6-4655-b397-69b0afc81113" providerId="ADAL" clId="{E67884E8-0C7B-4C3D-B189-A72289ED567A}" dt="2022-05-26T18:25:57.741" v="19" actId="404"/>
          <ac:spMkLst>
            <pc:docMk/>
            <pc:sldMk cId="1305147618" sldId="2144328359"/>
            <ac:spMk id="10" creationId="{0C38B446-4C07-42BF-B42F-5E8AEE13A36B}"/>
          </ac:spMkLst>
        </pc:spChg>
        <pc:picChg chg="mod">
          <ac:chgData name="Jason Wiese" userId="4bff8d5b-7de6-4655-b397-69b0afc81113" providerId="ADAL" clId="{E67884E8-0C7B-4C3D-B189-A72289ED567A}" dt="2022-05-26T18:25:43.672" v="5" actId="14100"/>
          <ac:picMkLst>
            <pc:docMk/>
            <pc:sldMk cId="1305147618" sldId="2144328359"/>
            <ac:picMk id="12" creationId="{4C3BDC65-8D60-4B6A-A6E4-F284D2B2831F}"/>
          </ac:picMkLst>
        </pc:picChg>
      </pc:sldChg>
    </pc:docChg>
  </pc:docChgLst>
  <pc:docChgLst>
    <pc:chgData name="Jason Wiese" userId="4bff8d5b-7de6-4655-b397-69b0afc81113" providerId="ADAL" clId="{EE3A2785-8A85-4495-BC48-C6FCBF1E2FBD}"/>
    <pc:docChg chg="undo custSel modSld">
      <pc:chgData name="Jason Wiese" userId="4bff8d5b-7de6-4655-b397-69b0afc81113" providerId="ADAL" clId="{EE3A2785-8A85-4495-BC48-C6FCBF1E2FBD}" dt="2022-05-26T16:14:52.316" v="7" actId="14100"/>
      <pc:docMkLst>
        <pc:docMk/>
      </pc:docMkLst>
      <pc:sldChg chg="modSp mod">
        <pc:chgData name="Jason Wiese" userId="4bff8d5b-7de6-4655-b397-69b0afc81113" providerId="ADAL" clId="{EE3A2785-8A85-4495-BC48-C6FCBF1E2FBD}" dt="2022-05-26T16:14:52.316" v="7" actId="14100"/>
        <pc:sldMkLst>
          <pc:docMk/>
          <pc:sldMk cId="353949449" sldId="2144328361"/>
        </pc:sldMkLst>
        <pc:picChg chg="mod ord">
          <ac:chgData name="Jason Wiese" userId="4bff8d5b-7de6-4655-b397-69b0afc81113" providerId="ADAL" clId="{EE3A2785-8A85-4495-BC48-C6FCBF1E2FBD}" dt="2022-05-26T16:14:52.316" v="7" actId="14100"/>
          <ac:picMkLst>
            <pc:docMk/>
            <pc:sldMk cId="353949449" sldId="2144328361"/>
            <ac:picMk id="7" creationId="{DF8BE339-0781-E39B-DCE4-BA0281B73E50}"/>
          </ac:picMkLst>
        </pc:picChg>
        <pc:picChg chg="mod ord">
          <ac:chgData name="Jason Wiese" userId="4bff8d5b-7de6-4655-b397-69b0afc81113" providerId="ADAL" clId="{EE3A2785-8A85-4495-BC48-C6FCBF1E2FBD}" dt="2022-05-26T16:14:29.681" v="3" actId="14100"/>
          <ac:picMkLst>
            <pc:docMk/>
            <pc:sldMk cId="353949449" sldId="2144328361"/>
            <ac:picMk id="11" creationId="{EA11DB67-F640-4437-F415-4A98A8E53AC9}"/>
          </ac:picMkLst>
        </pc:picChg>
      </pc:sldChg>
    </pc:docChg>
  </pc:docChgLst>
  <pc:docChgLst>
    <pc:chgData name="Jason Wiese" userId="4bff8d5b-7de6-4655-b397-69b0afc81113" providerId="ADAL" clId="{E7CA11FE-90D4-4CE1-92B9-61ABC6A6EAFE}"/>
    <pc:docChg chg="undo custSel delSld modSld sldOrd">
      <pc:chgData name="Jason Wiese" userId="4bff8d5b-7de6-4655-b397-69b0afc81113" providerId="ADAL" clId="{E7CA11FE-90D4-4CE1-92B9-61ABC6A6EAFE}" dt="2022-05-29T09:01:50.366" v="1872" actId="20577"/>
      <pc:docMkLst>
        <pc:docMk/>
      </pc:docMkLst>
      <pc:sldChg chg="del">
        <pc:chgData name="Jason Wiese" userId="4bff8d5b-7de6-4655-b397-69b0afc81113" providerId="ADAL" clId="{E7CA11FE-90D4-4CE1-92B9-61ABC6A6EAFE}" dt="2022-05-29T08:11:16.924" v="5" actId="47"/>
        <pc:sldMkLst>
          <pc:docMk/>
          <pc:sldMk cId="892779569" sldId="272"/>
        </pc:sldMkLst>
      </pc:sldChg>
      <pc:sldChg chg="del">
        <pc:chgData name="Jason Wiese" userId="4bff8d5b-7de6-4655-b397-69b0afc81113" providerId="ADAL" clId="{E7CA11FE-90D4-4CE1-92B9-61ABC6A6EAFE}" dt="2022-05-29T08:11:17.334" v="6" actId="47"/>
        <pc:sldMkLst>
          <pc:docMk/>
          <pc:sldMk cId="2325877703" sldId="2144328287"/>
        </pc:sldMkLst>
      </pc:sldChg>
      <pc:sldChg chg="del">
        <pc:chgData name="Jason Wiese" userId="4bff8d5b-7de6-4655-b397-69b0afc81113" providerId="ADAL" clId="{E7CA11FE-90D4-4CE1-92B9-61ABC6A6EAFE}" dt="2022-05-29T08:11:18.539" v="8" actId="47"/>
        <pc:sldMkLst>
          <pc:docMk/>
          <pc:sldMk cId="1513195214" sldId="2144328288"/>
        </pc:sldMkLst>
      </pc:sldChg>
      <pc:sldChg chg="del">
        <pc:chgData name="Jason Wiese" userId="4bff8d5b-7de6-4655-b397-69b0afc81113" providerId="ADAL" clId="{E7CA11FE-90D4-4CE1-92B9-61ABC6A6EAFE}" dt="2022-05-29T08:11:19.826" v="11" actId="47"/>
        <pc:sldMkLst>
          <pc:docMk/>
          <pc:sldMk cId="2490989937" sldId="2144328290"/>
        </pc:sldMkLst>
      </pc:sldChg>
      <pc:sldChg chg="del">
        <pc:chgData name="Jason Wiese" userId="4bff8d5b-7de6-4655-b397-69b0afc81113" providerId="ADAL" clId="{E7CA11FE-90D4-4CE1-92B9-61ABC6A6EAFE}" dt="2022-05-29T08:11:20.666" v="13" actId="47"/>
        <pc:sldMkLst>
          <pc:docMk/>
          <pc:sldMk cId="141185842" sldId="2144328291"/>
        </pc:sldMkLst>
      </pc:sldChg>
      <pc:sldChg chg="del">
        <pc:chgData name="Jason Wiese" userId="4bff8d5b-7de6-4655-b397-69b0afc81113" providerId="ADAL" clId="{E7CA11FE-90D4-4CE1-92B9-61ABC6A6EAFE}" dt="2022-05-29T08:11:21.155" v="14" actId="47"/>
        <pc:sldMkLst>
          <pc:docMk/>
          <pc:sldMk cId="2246300927" sldId="2144328292"/>
        </pc:sldMkLst>
      </pc:sldChg>
      <pc:sldChg chg="del">
        <pc:chgData name="Jason Wiese" userId="4bff8d5b-7de6-4655-b397-69b0afc81113" providerId="ADAL" clId="{E7CA11FE-90D4-4CE1-92B9-61ABC6A6EAFE}" dt="2022-05-29T08:11:22.444" v="17" actId="47"/>
        <pc:sldMkLst>
          <pc:docMk/>
          <pc:sldMk cId="1539084276" sldId="2144328295"/>
        </pc:sldMkLst>
      </pc:sldChg>
      <pc:sldChg chg="del">
        <pc:chgData name="Jason Wiese" userId="4bff8d5b-7de6-4655-b397-69b0afc81113" providerId="ADAL" clId="{E7CA11FE-90D4-4CE1-92B9-61ABC6A6EAFE}" dt="2022-05-29T08:11:21.925" v="16" actId="47"/>
        <pc:sldMkLst>
          <pc:docMk/>
          <pc:sldMk cId="4190881811" sldId="2144328296"/>
        </pc:sldMkLst>
      </pc:sldChg>
      <pc:sldChg chg="del">
        <pc:chgData name="Jason Wiese" userId="4bff8d5b-7de6-4655-b397-69b0afc81113" providerId="ADAL" clId="{E7CA11FE-90D4-4CE1-92B9-61ABC6A6EAFE}" dt="2022-05-29T08:11:23.656" v="20" actId="47"/>
        <pc:sldMkLst>
          <pc:docMk/>
          <pc:sldMk cId="3465970056" sldId="2144328298"/>
        </pc:sldMkLst>
      </pc:sldChg>
      <pc:sldChg chg="del">
        <pc:chgData name="Jason Wiese" userId="4bff8d5b-7de6-4655-b397-69b0afc81113" providerId="ADAL" clId="{E7CA11FE-90D4-4CE1-92B9-61ABC6A6EAFE}" dt="2022-05-29T08:11:19.009" v="9" actId="47"/>
        <pc:sldMkLst>
          <pc:docMk/>
          <pc:sldMk cId="3464859075" sldId="2144328306"/>
        </pc:sldMkLst>
      </pc:sldChg>
      <pc:sldChg chg="del">
        <pc:chgData name="Jason Wiese" userId="4bff8d5b-7de6-4655-b397-69b0afc81113" providerId="ADAL" clId="{E7CA11FE-90D4-4CE1-92B9-61ABC6A6EAFE}" dt="2022-05-29T08:11:24.047" v="21" actId="47"/>
        <pc:sldMkLst>
          <pc:docMk/>
          <pc:sldMk cId="1758895227" sldId="2144328336"/>
        </pc:sldMkLst>
      </pc:sldChg>
      <pc:sldChg chg="del">
        <pc:chgData name="Jason Wiese" userId="4bff8d5b-7de6-4655-b397-69b0afc81113" providerId="ADAL" clId="{E7CA11FE-90D4-4CE1-92B9-61ABC6A6EAFE}" dt="2022-05-29T08:11:25.510" v="25" actId="47"/>
        <pc:sldMkLst>
          <pc:docMk/>
          <pc:sldMk cId="327403435" sldId="2144328337"/>
        </pc:sldMkLst>
      </pc:sldChg>
      <pc:sldChg chg="del">
        <pc:chgData name="Jason Wiese" userId="4bff8d5b-7de6-4655-b397-69b0afc81113" providerId="ADAL" clId="{E7CA11FE-90D4-4CE1-92B9-61ABC6A6EAFE}" dt="2022-05-29T08:11:25" v="24" actId="47"/>
        <pc:sldMkLst>
          <pc:docMk/>
          <pc:sldMk cId="3911781941" sldId="2144328338"/>
        </pc:sldMkLst>
      </pc:sldChg>
      <pc:sldChg chg="del">
        <pc:chgData name="Jason Wiese" userId="4bff8d5b-7de6-4655-b397-69b0afc81113" providerId="ADAL" clId="{E7CA11FE-90D4-4CE1-92B9-61ABC6A6EAFE}" dt="2022-05-29T08:11:20.189" v="12" actId="47"/>
        <pc:sldMkLst>
          <pc:docMk/>
          <pc:sldMk cId="3469105159" sldId="2144328340"/>
        </pc:sldMkLst>
      </pc:sldChg>
      <pc:sldChg chg="del">
        <pc:chgData name="Jason Wiese" userId="4bff8d5b-7de6-4655-b397-69b0afc81113" providerId="ADAL" clId="{E7CA11FE-90D4-4CE1-92B9-61ABC6A6EAFE}" dt="2022-05-29T08:11:24.689" v="23" actId="47"/>
        <pc:sldMkLst>
          <pc:docMk/>
          <pc:sldMk cId="2465502570" sldId="2144328342"/>
        </pc:sldMkLst>
      </pc:sldChg>
      <pc:sldChg chg="addSp modSp del mod ord">
        <pc:chgData name="Jason Wiese" userId="4bff8d5b-7de6-4655-b397-69b0afc81113" providerId="ADAL" clId="{E7CA11FE-90D4-4CE1-92B9-61ABC6A6EAFE}" dt="2022-05-29T08:33:54.452" v="142"/>
        <pc:sldMkLst>
          <pc:docMk/>
          <pc:sldMk cId="3765892511" sldId="2144328343"/>
        </pc:sldMkLst>
        <pc:spChg chg="mod">
          <ac:chgData name="Jason Wiese" userId="4bff8d5b-7de6-4655-b397-69b0afc81113" providerId="ADAL" clId="{E7CA11FE-90D4-4CE1-92B9-61ABC6A6EAFE}" dt="2022-05-29T08:33:18.266" v="137" actId="20577"/>
          <ac:spMkLst>
            <pc:docMk/>
            <pc:sldMk cId="3765892511" sldId="2144328343"/>
            <ac:spMk id="2" creationId="{7ABEA9FA-6F8E-416C-A7CD-6E9E0C741D78}"/>
          </ac:spMkLst>
        </pc:spChg>
        <pc:spChg chg="add mod">
          <ac:chgData name="Jason Wiese" userId="4bff8d5b-7de6-4655-b397-69b0afc81113" providerId="ADAL" clId="{E7CA11FE-90D4-4CE1-92B9-61ABC6A6EAFE}" dt="2022-05-29T08:33:29.127" v="140" actId="207"/>
          <ac:spMkLst>
            <pc:docMk/>
            <pc:sldMk cId="3765892511" sldId="2144328343"/>
            <ac:spMk id="3" creationId="{2C38BF57-9B87-925F-D9D4-E286737937C0}"/>
          </ac:spMkLst>
        </pc:spChg>
        <pc:spChg chg="mod">
          <ac:chgData name="Jason Wiese" userId="4bff8d5b-7de6-4655-b397-69b0afc81113" providerId="ADAL" clId="{E7CA11FE-90D4-4CE1-92B9-61ABC6A6EAFE}" dt="2022-05-29T08:31:49.438" v="87" actId="20577"/>
          <ac:spMkLst>
            <pc:docMk/>
            <pc:sldMk cId="3765892511" sldId="2144328343"/>
            <ac:spMk id="6" creationId="{BA01927B-9551-4C54-B9A1-05398DC8F376}"/>
          </ac:spMkLst>
        </pc:spChg>
        <pc:spChg chg="mod">
          <ac:chgData name="Jason Wiese" userId="4bff8d5b-7de6-4655-b397-69b0afc81113" providerId="ADAL" clId="{E7CA11FE-90D4-4CE1-92B9-61ABC6A6EAFE}" dt="2022-05-29T08:32:11.323" v="98" actId="20577"/>
          <ac:spMkLst>
            <pc:docMk/>
            <pc:sldMk cId="3765892511" sldId="2144328343"/>
            <ac:spMk id="10" creationId="{75CEC959-C038-42B6-A253-FAD47601828D}"/>
          </ac:spMkLst>
        </pc:spChg>
        <pc:spChg chg="mod">
          <ac:chgData name="Jason Wiese" userId="4bff8d5b-7de6-4655-b397-69b0afc81113" providerId="ADAL" clId="{E7CA11FE-90D4-4CE1-92B9-61ABC6A6EAFE}" dt="2022-05-29T08:32:19.511" v="106" actId="20577"/>
          <ac:spMkLst>
            <pc:docMk/>
            <pc:sldMk cId="3765892511" sldId="2144328343"/>
            <ac:spMk id="11" creationId="{A766D5DC-83E1-4E0A-9868-2314EE88BA17}"/>
          </ac:spMkLst>
        </pc:spChg>
        <pc:spChg chg="mod">
          <ac:chgData name="Jason Wiese" userId="4bff8d5b-7de6-4655-b397-69b0afc81113" providerId="ADAL" clId="{E7CA11FE-90D4-4CE1-92B9-61ABC6A6EAFE}" dt="2022-05-29T08:32:51.794" v="130" actId="20577"/>
          <ac:spMkLst>
            <pc:docMk/>
            <pc:sldMk cId="3765892511" sldId="2144328343"/>
            <ac:spMk id="13" creationId="{173EB043-A122-452F-A65D-5FA28E8350BA}"/>
          </ac:spMkLst>
        </pc:spChg>
        <pc:spChg chg="mod">
          <ac:chgData name="Jason Wiese" userId="4bff8d5b-7de6-4655-b397-69b0afc81113" providerId="ADAL" clId="{E7CA11FE-90D4-4CE1-92B9-61ABC6A6EAFE}" dt="2022-05-29T08:31:28.725" v="52" actId="20577"/>
          <ac:spMkLst>
            <pc:docMk/>
            <pc:sldMk cId="3765892511" sldId="2144328343"/>
            <ac:spMk id="24" creationId="{A671F24C-A73C-4EEF-86FA-989884607FA5}"/>
          </ac:spMkLst>
        </pc:spChg>
      </pc:sldChg>
      <pc:sldChg chg="del">
        <pc:chgData name="Jason Wiese" userId="4bff8d5b-7de6-4655-b397-69b0afc81113" providerId="ADAL" clId="{E7CA11FE-90D4-4CE1-92B9-61ABC6A6EAFE}" dt="2022-05-29T08:11:21.507" v="15" actId="47"/>
        <pc:sldMkLst>
          <pc:docMk/>
          <pc:sldMk cId="1357527187" sldId="2144328344"/>
        </pc:sldMkLst>
      </pc:sldChg>
      <pc:sldChg chg="del">
        <pc:chgData name="Jason Wiese" userId="4bff8d5b-7de6-4655-b397-69b0afc81113" providerId="ADAL" clId="{E7CA11FE-90D4-4CE1-92B9-61ABC6A6EAFE}" dt="2022-05-29T08:11:23.111" v="19" actId="47"/>
        <pc:sldMkLst>
          <pc:docMk/>
          <pc:sldMk cId="1814074159" sldId="2144328353"/>
        </pc:sldMkLst>
      </pc:sldChg>
      <pc:sldChg chg="del">
        <pc:chgData name="Jason Wiese" userId="4bff8d5b-7de6-4655-b397-69b0afc81113" providerId="ADAL" clId="{E7CA11FE-90D4-4CE1-92B9-61ABC6A6EAFE}" dt="2022-05-29T08:11:22.825" v="18" actId="47"/>
        <pc:sldMkLst>
          <pc:docMk/>
          <pc:sldMk cId="3376004000" sldId="2144328355"/>
        </pc:sldMkLst>
      </pc:sldChg>
      <pc:sldChg chg="del">
        <pc:chgData name="Jason Wiese" userId="4bff8d5b-7de6-4655-b397-69b0afc81113" providerId="ADAL" clId="{E7CA11FE-90D4-4CE1-92B9-61ABC6A6EAFE}" dt="2022-05-29T08:11:24.393" v="22" actId="47"/>
        <pc:sldMkLst>
          <pc:docMk/>
          <pc:sldMk cId="1196899320" sldId="2144328356"/>
        </pc:sldMkLst>
      </pc:sldChg>
      <pc:sldChg chg="del">
        <pc:chgData name="Jason Wiese" userId="4bff8d5b-7de6-4655-b397-69b0afc81113" providerId="ADAL" clId="{E7CA11FE-90D4-4CE1-92B9-61ABC6A6EAFE}" dt="2022-05-29T08:11:19.381" v="10" actId="47"/>
        <pc:sldMkLst>
          <pc:docMk/>
          <pc:sldMk cId="2958518106" sldId="2144328358"/>
        </pc:sldMkLst>
      </pc:sldChg>
      <pc:sldChg chg="modSp mod">
        <pc:chgData name="Jason Wiese" userId="4bff8d5b-7de6-4655-b397-69b0afc81113" providerId="ADAL" clId="{E7CA11FE-90D4-4CE1-92B9-61ABC6A6EAFE}" dt="2022-05-29T08:37:41.818" v="211" actId="207"/>
        <pc:sldMkLst>
          <pc:docMk/>
          <pc:sldMk cId="1305147618" sldId="2144328359"/>
        </pc:sldMkLst>
        <pc:spChg chg="mod">
          <ac:chgData name="Jason Wiese" userId="4bff8d5b-7de6-4655-b397-69b0afc81113" providerId="ADAL" clId="{E7CA11FE-90D4-4CE1-92B9-61ABC6A6EAFE}" dt="2022-05-29T08:37:41.818" v="211" actId="207"/>
          <ac:spMkLst>
            <pc:docMk/>
            <pc:sldMk cId="1305147618" sldId="2144328359"/>
            <ac:spMk id="10" creationId="{0C38B446-4C07-42BF-B42F-5E8AEE13A36B}"/>
          </ac:spMkLst>
        </pc:spChg>
      </pc:sldChg>
      <pc:sldChg chg="del">
        <pc:chgData name="Jason Wiese" userId="4bff8d5b-7de6-4655-b397-69b0afc81113" providerId="ADAL" clId="{E7CA11FE-90D4-4CE1-92B9-61ABC6A6EAFE}" dt="2022-05-29T08:11:16.238" v="4" actId="47"/>
        <pc:sldMkLst>
          <pc:docMk/>
          <pc:sldMk cId="3839607920" sldId="2144328360"/>
        </pc:sldMkLst>
      </pc:sldChg>
      <pc:sldChg chg="del">
        <pc:chgData name="Jason Wiese" userId="4bff8d5b-7de6-4655-b397-69b0afc81113" providerId="ADAL" clId="{E7CA11FE-90D4-4CE1-92B9-61ABC6A6EAFE}" dt="2022-05-29T08:11:07.112" v="0" actId="47"/>
        <pc:sldMkLst>
          <pc:docMk/>
          <pc:sldMk cId="353949449" sldId="2144328361"/>
        </pc:sldMkLst>
      </pc:sldChg>
      <pc:sldChg chg="del">
        <pc:chgData name="Jason Wiese" userId="4bff8d5b-7de6-4655-b397-69b0afc81113" providerId="ADAL" clId="{E7CA11FE-90D4-4CE1-92B9-61ABC6A6EAFE}" dt="2022-05-29T08:11:07.826" v="1" actId="47"/>
        <pc:sldMkLst>
          <pc:docMk/>
          <pc:sldMk cId="2907016649" sldId="2144328362"/>
        </pc:sldMkLst>
      </pc:sldChg>
      <pc:sldChg chg="del">
        <pc:chgData name="Jason Wiese" userId="4bff8d5b-7de6-4655-b397-69b0afc81113" providerId="ADAL" clId="{E7CA11FE-90D4-4CE1-92B9-61ABC6A6EAFE}" dt="2022-05-29T08:11:15.810" v="3" actId="47"/>
        <pc:sldMkLst>
          <pc:docMk/>
          <pc:sldMk cId="3352195878" sldId="2144328363"/>
        </pc:sldMkLst>
      </pc:sldChg>
      <pc:sldChg chg="del">
        <pc:chgData name="Jason Wiese" userId="4bff8d5b-7de6-4655-b397-69b0afc81113" providerId="ADAL" clId="{E7CA11FE-90D4-4CE1-92B9-61ABC6A6EAFE}" dt="2022-05-29T08:11:08.407" v="2" actId="47"/>
        <pc:sldMkLst>
          <pc:docMk/>
          <pc:sldMk cId="1864690005" sldId="2144328364"/>
        </pc:sldMkLst>
      </pc:sldChg>
      <pc:sldChg chg="modSp mod">
        <pc:chgData name="Jason Wiese" userId="4bff8d5b-7de6-4655-b397-69b0afc81113" providerId="ADAL" clId="{E7CA11FE-90D4-4CE1-92B9-61ABC6A6EAFE}" dt="2022-05-29T08:44:52.514" v="582" actId="20577"/>
        <pc:sldMkLst>
          <pc:docMk/>
          <pc:sldMk cId="3860202088" sldId="2144328365"/>
        </pc:sldMkLst>
        <pc:spChg chg="mod">
          <ac:chgData name="Jason Wiese" userId="4bff8d5b-7de6-4655-b397-69b0afc81113" providerId="ADAL" clId="{E7CA11FE-90D4-4CE1-92B9-61ABC6A6EAFE}" dt="2022-05-29T08:44:52.514" v="582" actId="20577"/>
          <ac:spMkLst>
            <pc:docMk/>
            <pc:sldMk cId="3860202088" sldId="2144328365"/>
            <ac:spMk id="24" creationId="{A671F24C-A73C-4EEF-86FA-989884607FA5}"/>
          </ac:spMkLst>
        </pc:spChg>
      </pc:sldChg>
      <pc:sldChg chg="addSp delSp modSp mod">
        <pc:chgData name="Jason Wiese" userId="4bff8d5b-7de6-4655-b397-69b0afc81113" providerId="ADAL" clId="{E7CA11FE-90D4-4CE1-92B9-61ABC6A6EAFE}" dt="2022-05-29T08:48:41.065" v="799" actId="478"/>
        <pc:sldMkLst>
          <pc:docMk/>
          <pc:sldMk cId="4046943670" sldId="2144328366"/>
        </pc:sldMkLst>
        <pc:spChg chg="mod">
          <ac:chgData name="Jason Wiese" userId="4bff8d5b-7de6-4655-b397-69b0afc81113" providerId="ADAL" clId="{E7CA11FE-90D4-4CE1-92B9-61ABC6A6EAFE}" dt="2022-05-29T08:48:35.924" v="798" actId="14100"/>
          <ac:spMkLst>
            <pc:docMk/>
            <pc:sldMk cId="4046943670" sldId="2144328366"/>
            <ac:spMk id="24" creationId="{A671F24C-A73C-4EEF-86FA-989884607FA5}"/>
          </ac:spMkLst>
        </pc:spChg>
        <pc:spChg chg="add del mod">
          <ac:chgData name="Jason Wiese" userId="4bff8d5b-7de6-4655-b397-69b0afc81113" providerId="ADAL" clId="{E7CA11FE-90D4-4CE1-92B9-61ABC6A6EAFE}" dt="2022-05-29T08:48:41.065" v="799" actId="478"/>
          <ac:spMkLst>
            <pc:docMk/>
            <pc:sldMk cId="4046943670" sldId="2144328366"/>
            <ac:spMk id="25" creationId="{96F628CB-8405-25E9-F145-3378725D6910}"/>
          </ac:spMkLst>
        </pc:spChg>
      </pc:sldChg>
      <pc:sldChg chg="modSp mod">
        <pc:chgData name="Jason Wiese" userId="4bff8d5b-7de6-4655-b397-69b0afc81113" providerId="ADAL" clId="{E7CA11FE-90D4-4CE1-92B9-61ABC6A6EAFE}" dt="2022-05-29T08:45:53.874" v="645" actId="20577"/>
        <pc:sldMkLst>
          <pc:docMk/>
          <pc:sldMk cId="3379868227" sldId="2144328367"/>
        </pc:sldMkLst>
        <pc:spChg chg="mod">
          <ac:chgData name="Jason Wiese" userId="4bff8d5b-7de6-4655-b397-69b0afc81113" providerId="ADAL" clId="{E7CA11FE-90D4-4CE1-92B9-61ABC6A6EAFE}" dt="2022-05-29T08:45:53.874" v="645" actId="20577"/>
          <ac:spMkLst>
            <pc:docMk/>
            <pc:sldMk cId="3379868227" sldId="2144328367"/>
            <ac:spMk id="12" creationId="{D3ED8F18-80E6-D449-A031-541661F2A42F}"/>
          </ac:spMkLst>
        </pc:spChg>
      </pc:sldChg>
      <pc:sldChg chg="addSp delSp modSp mod">
        <pc:chgData name="Jason Wiese" userId="4bff8d5b-7de6-4655-b397-69b0afc81113" providerId="ADAL" clId="{E7CA11FE-90D4-4CE1-92B9-61ABC6A6EAFE}" dt="2022-05-29T08:53:02.134" v="1201" actId="20577"/>
        <pc:sldMkLst>
          <pc:docMk/>
          <pc:sldMk cId="3315125565" sldId="2144328368"/>
        </pc:sldMkLst>
        <pc:spChg chg="add del mod">
          <ac:chgData name="Jason Wiese" userId="4bff8d5b-7de6-4655-b397-69b0afc81113" providerId="ADAL" clId="{E7CA11FE-90D4-4CE1-92B9-61ABC6A6EAFE}" dt="2022-05-29T08:52:32.905" v="1157" actId="478"/>
          <ac:spMkLst>
            <pc:docMk/>
            <pc:sldMk cId="3315125565" sldId="2144328368"/>
            <ac:spMk id="21" creationId="{79661DFE-BF12-8E49-CAFF-38F95A4692FE}"/>
          </ac:spMkLst>
        </pc:spChg>
        <pc:spChg chg="mod">
          <ac:chgData name="Jason Wiese" userId="4bff8d5b-7de6-4655-b397-69b0afc81113" providerId="ADAL" clId="{E7CA11FE-90D4-4CE1-92B9-61ABC6A6EAFE}" dt="2022-05-29T08:53:02.134" v="1201" actId="20577"/>
          <ac:spMkLst>
            <pc:docMk/>
            <pc:sldMk cId="3315125565" sldId="2144328368"/>
            <ac:spMk id="24" creationId="{A671F24C-A73C-4EEF-86FA-989884607FA5}"/>
          </ac:spMkLst>
        </pc:spChg>
      </pc:sldChg>
      <pc:sldChg chg="addSp delSp modSp mod">
        <pc:chgData name="Jason Wiese" userId="4bff8d5b-7de6-4655-b397-69b0afc81113" providerId="ADAL" clId="{E7CA11FE-90D4-4CE1-92B9-61ABC6A6EAFE}" dt="2022-05-29T09:00:46.926" v="1870" actId="20577"/>
        <pc:sldMkLst>
          <pc:docMk/>
          <pc:sldMk cId="3955802914" sldId="2144328369"/>
        </pc:sldMkLst>
        <pc:spChg chg="del mod">
          <ac:chgData name="Jason Wiese" userId="4bff8d5b-7de6-4655-b397-69b0afc81113" providerId="ADAL" clId="{E7CA11FE-90D4-4CE1-92B9-61ABC6A6EAFE}" dt="2022-05-29T08:53:12.817" v="1203" actId="478"/>
          <ac:spMkLst>
            <pc:docMk/>
            <pc:sldMk cId="3955802914" sldId="2144328369"/>
            <ac:spMk id="24" creationId="{A671F24C-A73C-4EEF-86FA-989884607FA5}"/>
          </ac:spMkLst>
        </pc:spChg>
        <pc:spChg chg="mod">
          <ac:chgData name="Jason Wiese" userId="4bff8d5b-7de6-4655-b397-69b0afc81113" providerId="ADAL" clId="{E7CA11FE-90D4-4CE1-92B9-61ABC6A6EAFE}" dt="2022-05-29T09:00:38.501" v="1869" actId="20577"/>
          <ac:spMkLst>
            <pc:docMk/>
            <pc:sldMk cId="3955802914" sldId="2144328369"/>
            <ac:spMk id="25" creationId="{0D03065A-D048-4600-9D2D-4254A2DE5CA5}"/>
          </ac:spMkLst>
        </pc:spChg>
        <pc:spChg chg="mod">
          <ac:chgData name="Jason Wiese" userId="4bff8d5b-7de6-4655-b397-69b0afc81113" providerId="ADAL" clId="{E7CA11FE-90D4-4CE1-92B9-61ABC6A6EAFE}" dt="2022-05-29T08:15:48.153" v="29" actId="1035"/>
          <ac:spMkLst>
            <pc:docMk/>
            <pc:sldMk cId="3955802914" sldId="2144328369"/>
            <ac:spMk id="38" creationId="{527F5BA7-213D-CF3A-BA0B-8C1D7EA70FA1}"/>
          </ac:spMkLst>
        </pc:spChg>
        <pc:spChg chg="add mod">
          <ac:chgData name="Jason Wiese" userId="4bff8d5b-7de6-4655-b397-69b0afc81113" providerId="ADAL" clId="{E7CA11FE-90D4-4CE1-92B9-61ABC6A6EAFE}" dt="2022-05-29T08:54:32.462" v="1393" actId="6549"/>
          <ac:spMkLst>
            <pc:docMk/>
            <pc:sldMk cId="3955802914" sldId="2144328369"/>
            <ac:spMk id="46" creationId="{82124DC7-8FD2-F34A-4531-52701334A13F}"/>
          </ac:spMkLst>
        </pc:spChg>
        <pc:spChg chg="mod">
          <ac:chgData name="Jason Wiese" userId="4bff8d5b-7de6-4655-b397-69b0afc81113" providerId="ADAL" clId="{E7CA11FE-90D4-4CE1-92B9-61ABC6A6EAFE}" dt="2022-05-29T09:00:46.926" v="1870" actId="20577"/>
          <ac:spMkLst>
            <pc:docMk/>
            <pc:sldMk cId="3955802914" sldId="2144328369"/>
            <ac:spMk id="57" creationId="{29B65B94-4FA8-09B6-2906-D193F401CED6}"/>
          </ac:spMkLst>
        </pc:spChg>
      </pc:sldChg>
      <pc:sldChg chg="addSp delSp modSp mod">
        <pc:chgData name="Jason Wiese" userId="4bff8d5b-7de6-4655-b397-69b0afc81113" providerId="ADAL" clId="{E7CA11FE-90D4-4CE1-92B9-61ABC6A6EAFE}" dt="2022-05-29T09:01:50.366" v="1872" actId="20577"/>
        <pc:sldMkLst>
          <pc:docMk/>
          <pc:sldMk cId="567202484" sldId="2144328370"/>
        </pc:sldMkLst>
        <pc:spChg chg="del mod">
          <ac:chgData name="Jason Wiese" userId="4bff8d5b-7de6-4655-b397-69b0afc81113" providerId="ADAL" clId="{E7CA11FE-90D4-4CE1-92B9-61ABC6A6EAFE}" dt="2022-05-29T08:54:41.440" v="1394" actId="478"/>
          <ac:spMkLst>
            <pc:docMk/>
            <pc:sldMk cId="567202484" sldId="2144328370"/>
            <ac:spMk id="24" creationId="{A671F24C-A73C-4EEF-86FA-989884607FA5}"/>
          </ac:spMkLst>
        </pc:spChg>
        <pc:spChg chg="mod">
          <ac:chgData name="Jason Wiese" userId="4bff8d5b-7de6-4655-b397-69b0afc81113" providerId="ADAL" clId="{E7CA11FE-90D4-4CE1-92B9-61ABC6A6EAFE}" dt="2022-05-29T09:01:44.015" v="1871" actId="20577"/>
          <ac:spMkLst>
            <pc:docMk/>
            <pc:sldMk cId="567202484" sldId="2144328370"/>
            <ac:spMk id="35" creationId="{2BCA346D-3A16-448B-B930-D4247FDD0549}"/>
          </ac:spMkLst>
        </pc:spChg>
        <pc:spChg chg="add mod">
          <ac:chgData name="Jason Wiese" userId="4bff8d5b-7de6-4655-b397-69b0afc81113" providerId="ADAL" clId="{E7CA11FE-90D4-4CE1-92B9-61ABC6A6EAFE}" dt="2022-05-29T08:56:10.432" v="1631" actId="6549"/>
          <ac:spMkLst>
            <pc:docMk/>
            <pc:sldMk cId="567202484" sldId="2144328370"/>
            <ac:spMk id="49" creationId="{3F4BEAC6-3BB0-B92A-7111-DCA9EA644D55}"/>
          </ac:spMkLst>
        </pc:spChg>
        <pc:spChg chg="mod">
          <ac:chgData name="Jason Wiese" userId="4bff8d5b-7de6-4655-b397-69b0afc81113" providerId="ADAL" clId="{E7CA11FE-90D4-4CE1-92B9-61ABC6A6EAFE}" dt="2022-05-29T09:01:50.366" v="1872" actId="20577"/>
          <ac:spMkLst>
            <pc:docMk/>
            <pc:sldMk cId="567202484" sldId="2144328370"/>
            <ac:spMk id="57" creationId="{29B65B94-4FA8-09B6-2906-D193F401CED6}"/>
          </ac:spMkLst>
        </pc:spChg>
      </pc:sldChg>
      <pc:sldChg chg="addSp delSp modSp mod">
        <pc:chgData name="Jason Wiese" userId="4bff8d5b-7de6-4655-b397-69b0afc81113" providerId="ADAL" clId="{E7CA11FE-90D4-4CE1-92B9-61ABC6A6EAFE}" dt="2022-05-29T08:57:59.150" v="1868" actId="20577"/>
        <pc:sldMkLst>
          <pc:docMk/>
          <pc:sldMk cId="431700162" sldId="2144328371"/>
        </pc:sldMkLst>
        <pc:spChg chg="del">
          <ac:chgData name="Jason Wiese" userId="4bff8d5b-7de6-4655-b397-69b0afc81113" providerId="ADAL" clId="{E7CA11FE-90D4-4CE1-92B9-61ABC6A6EAFE}" dt="2022-05-29T08:56:19.518" v="1632" actId="478"/>
          <ac:spMkLst>
            <pc:docMk/>
            <pc:sldMk cId="431700162" sldId="2144328371"/>
            <ac:spMk id="24" creationId="{A671F24C-A73C-4EEF-86FA-989884607FA5}"/>
          </ac:spMkLst>
        </pc:spChg>
        <pc:spChg chg="add mod">
          <ac:chgData name="Jason Wiese" userId="4bff8d5b-7de6-4655-b397-69b0afc81113" providerId="ADAL" clId="{E7CA11FE-90D4-4CE1-92B9-61ABC6A6EAFE}" dt="2022-05-29T08:57:59.150" v="1868" actId="20577"/>
          <ac:spMkLst>
            <pc:docMk/>
            <pc:sldMk cId="431700162" sldId="2144328371"/>
            <ac:spMk id="33" creationId="{8725B6AE-CF69-100D-15E6-5FB0527CBA62}"/>
          </ac:spMkLst>
        </pc:spChg>
        <pc:spChg chg="mod">
          <ac:chgData name="Jason Wiese" userId="4bff8d5b-7de6-4655-b397-69b0afc81113" providerId="ADAL" clId="{E7CA11FE-90D4-4CE1-92B9-61ABC6A6EAFE}" dt="2022-05-29T08:38:18.724" v="222" actId="5793"/>
          <ac:spMkLst>
            <pc:docMk/>
            <pc:sldMk cId="431700162" sldId="2144328371"/>
            <ac:spMk id="38" creationId="{527F5BA7-213D-CF3A-BA0B-8C1D7EA70FA1}"/>
          </ac:spMkLst>
        </pc:spChg>
        <pc:spChg chg="mod">
          <ac:chgData name="Jason Wiese" userId="4bff8d5b-7de6-4655-b397-69b0afc81113" providerId="ADAL" clId="{E7CA11FE-90D4-4CE1-92B9-61ABC6A6EAFE}" dt="2022-05-29T08:37:58.443" v="212" actId="20577"/>
          <ac:spMkLst>
            <pc:docMk/>
            <pc:sldMk cId="431700162" sldId="2144328371"/>
            <ac:spMk id="76" creationId="{3B02C156-1A2B-3BA2-BFEC-621153950E7F}"/>
          </ac:spMkLst>
        </pc:spChg>
      </pc:sldChg>
      <pc:sldMasterChg chg="delSldLayout">
        <pc:chgData name="Jason Wiese" userId="4bff8d5b-7de6-4655-b397-69b0afc81113" providerId="ADAL" clId="{E7CA11FE-90D4-4CE1-92B9-61ABC6A6EAFE}" dt="2022-05-29T08:11:16.238" v="4" actId="47"/>
        <pc:sldMasterMkLst>
          <pc:docMk/>
          <pc:sldMasterMk cId="3044148658" sldId="2147483664"/>
        </pc:sldMasterMkLst>
        <pc:sldLayoutChg chg="del">
          <pc:chgData name="Jason Wiese" userId="4bff8d5b-7de6-4655-b397-69b0afc81113" providerId="ADAL" clId="{E7CA11FE-90D4-4CE1-92B9-61ABC6A6EAFE}" dt="2022-05-29T08:11:16.238" v="4" actId="47"/>
          <pc:sldLayoutMkLst>
            <pc:docMk/>
            <pc:sldMasterMk cId="3044148658" sldId="2147483664"/>
            <pc:sldLayoutMk cId="2722834216" sldId="2147483666"/>
          </pc:sldLayoutMkLst>
        </pc:sldLayoutChg>
      </pc:sldMasterChg>
    </pc:docChg>
  </pc:docChgLst>
  <pc:docChgLst>
    <pc:chgData name="Jason Wiese" userId="4bff8d5b-7de6-4655-b397-69b0afc81113" providerId="ADAL" clId="{7B7158A0-D05F-4E5D-AA56-DED2ECCD7DD9}"/>
    <pc:docChg chg="modSld">
      <pc:chgData name="Jason Wiese" userId="4bff8d5b-7de6-4655-b397-69b0afc81113" providerId="ADAL" clId="{7B7158A0-D05F-4E5D-AA56-DED2ECCD7DD9}" dt="2022-05-31T13:26:19.806" v="29" actId="20577"/>
      <pc:docMkLst>
        <pc:docMk/>
      </pc:docMkLst>
      <pc:sldChg chg="modSp mod">
        <pc:chgData name="Jason Wiese" userId="4bff8d5b-7de6-4655-b397-69b0afc81113" providerId="ADAL" clId="{7B7158A0-D05F-4E5D-AA56-DED2ECCD7DD9}" dt="2022-05-31T13:26:19.806" v="29" actId="20577"/>
        <pc:sldMkLst>
          <pc:docMk/>
          <pc:sldMk cId="3765892511" sldId="2144328343"/>
        </pc:sldMkLst>
        <pc:spChg chg="mod">
          <ac:chgData name="Jason Wiese" userId="4bff8d5b-7de6-4655-b397-69b0afc81113" providerId="ADAL" clId="{7B7158A0-D05F-4E5D-AA56-DED2ECCD7DD9}" dt="2022-05-31T13:26:19.806" v="29" actId="20577"/>
          <ac:spMkLst>
            <pc:docMk/>
            <pc:sldMk cId="3765892511" sldId="2144328343"/>
            <ac:spMk id="3" creationId="{2C38BF57-9B87-925F-D9D4-E286737937C0}"/>
          </ac:spMkLst>
        </pc:spChg>
      </pc:sldChg>
    </pc:docChg>
  </pc:docChgLst>
  <pc:docChgLst>
    <pc:chgData name="Reed Kiely" userId="768be38e-2fb5-40ce-925d-bd8e9d9e3c31" providerId="ADAL" clId="{70AD61E7-8BDC-4C6B-913A-867EFA2846D6}"/>
    <pc:docChg chg="undo custSel addSld delSld modSld">
      <pc:chgData name="Reed Kiely" userId="768be38e-2fb5-40ce-925d-bd8e9d9e3c31" providerId="ADAL" clId="{70AD61E7-8BDC-4C6B-913A-867EFA2846D6}" dt="2022-05-31T14:05:45.995" v="894" actId="14100"/>
      <pc:docMkLst>
        <pc:docMk/>
      </pc:docMkLst>
      <pc:sldChg chg="addSp delSp modSp mod">
        <pc:chgData name="Reed Kiely" userId="768be38e-2fb5-40ce-925d-bd8e9d9e3c31" providerId="ADAL" clId="{70AD61E7-8BDC-4C6B-913A-867EFA2846D6}" dt="2022-05-26T16:55:17.661" v="312" actId="14100"/>
        <pc:sldMkLst>
          <pc:docMk/>
          <pc:sldMk cId="1305147618" sldId="2144328359"/>
        </pc:sldMkLst>
        <pc:spChg chg="add del mod">
          <ac:chgData name="Reed Kiely" userId="768be38e-2fb5-40ce-925d-bd8e9d9e3c31" providerId="ADAL" clId="{70AD61E7-8BDC-4C6B-913A-867EFA2846D6}" dt="2022-05-26T13:32:14.677" v="46" actId="478"/>
          <ac:spMkLst>
            <pc:docMk/>
            <pc:sldMk cId="1305147618" sldId="2144328359"/>
            <ac:spMk id="3" creationId="{B16CAC3F-F1E4-E33E-9FE1-2212D47E3B1E}"/>
          </ac:spMkLst>
        </pc:spChg>
        <pc:spChg chg="add del mod">
          <ac:chgData name="Reed Kiely" userId="768be38e-2fb5-40ce-925d-bd8e9d9e3c31" providerId="ADAL" clId="{70AD61E7-8BDC-4C6B-913A-867EFA2846D6}" dt="2022-05-26T16:47:35.065" v="265" actId="478"/>
          <ac:spMkLst>
            <pc:docMk/>
            <pc:sldMk cId="1305147618" sldId="2144328359"/>
            <ac:spMk id="4" creationId="{78AD18E4-096C-F99E-3359-A19E8B6E44DB}"/>
          </ac:spMkLst>
        </pc:spChg>
        <pc:spChg chg="add del mod">
          <ac:chgData name="Reed Kiely" userId="768be38e-2fb5-40ce-925d-bd8e9d9e3c31" providerId="ADAL" clId="{70AD61E7-8BDC-4C6B-913A-867EFA2846D6}" dt="2022-05-26T16:47:29.513" v="263" actId="478"/>
          <ac:spMkLst>
            <pc:docMk/>
            <pc:sldMk cId="1305147618" sldId="2144328359"/>
            <ac:spMk id="6" creationId="{1D60BA74-AD9F-6F99-D52C-CE7EA0B750F6}"/>
          </ac:spMkLst>
        </pc:spChg>
        <pc:spChg chg="mod">
          <ac:chgData name="Reed Kiely" userId="768be38e-2fb5-40ce-925d-bd8e9d9e3c31" providerId="ADAL" clId="{70AD61E7-8BDC-4C6B-913A-867EFA2846D6}" dt="2022-05-26T13:32:09.536" v="44" actId="313"/>
          <ac:spMkLst>
            <pc:docMk/>
            <pc:sldMk cId="1305147618" sldId="2144328359"/>
            <ac:spMk id="10" creationId="{0C38B446-4C07-42BF-B42F-5E8AEE13A36B}"/>
          </ac:spMkLst>
        </pc:spChg>
        <pc:picChg chg="add del mod">
          <ac:chgData name="Reed Kiely" userId="768be38e-2fb5-40ce-925d-bd8e9d9e3c31" providerId="ADAL" clId="{70AD61E7-8BDC-4C6B-913A-867EFA2846D6}" dt="2022-05-26T16:47:05.662" v="256" actId="478"/>
          <ac:picMkLst>
            <pc:docMk/>
            <pc:sldMk cId="1305147618" sldId="2144328359"/>
            <ac:picMk id="9" creationId="{293CB485-815F-4AB3-A0C5-EDA84C1554ED}"/>
          </ac:picMkLst>
        </pc:picChg>
        <pc:picChg chg="add mod ord modCrop">
          <ac:chgData name="Reed Kiely" userId="768be38e-2fb5-40ce-925d-bd8e9d9e3c31" providerId="ADAL" clId="{70AD61E7-8BDC-4C6B-913A-867EFA2846D6}" dt="2022-05-26T16:55:17.661" v="312" actId="14100"/>
          <ac:picMkLst>
            <pc:docMk/>
            <pc:sldMk cId="1305147618" sldId="2144328359"/>
            <ac:picMk id="18" creationId="{EEC6A8B1-64FA-4A66-BABB-00DED9688E08}"/>
          </ac:picMkLst>
        </pc:picChg>
        <pc:picChg chg="add del mod">
          <ac:chgData name="Reed Kiely" userId="768be38e-2fb5-40ce-925d-bd8e9d9e3c31" providerId="ADAL" clId="{70AD61E7-8BDC-4C6B-913A-867EFA2846D6}" dt="2022-05-26T16:49:24.344" v="278" actId="478"/>
          <ac:picMkLst>
            <pc:docMk/>
            <pc:sldMk cId="1305147618" sldId="2144328359"/>
            <ac:picMk id="1026" creationId="{FA68B8BC-0037-85F5-B81C-723C04AAC669}"/>
          </ac:picMkLst>
        </pc:picChg>
      </pc:sldChg>
      <pc:sldChg chg="add del setBg">
        <pc:chgData name="Reed Kiely" userId="768be38e-2fb5-40ce-925d-bd8e9d9e3c31" providerId="ADAL" clId="{70AD61E7-8BDC-4C6B-913A-867EFA2846D6}" dt="2022-05-26T13:31:05.877" v="1"/>
        <pc:sldMkLst>
          <pc:docMk/>
          <pc:sldMk cId="2745313680" sldId="2144328359"/>
        </pc:sldMkLst>
      </pc:sldChg>
      <pc:sldChg chg="addSp delSp modSp new mod">
        <pc:chgData name="Reed Kiely" userId="768be38e-2fb5-40ce-925d-bd8e9d9e3c31" providerId="ADAL" clId="{70AD61E7-8BDC-4C6B-913A-867EFA2846D6}" dt="2022-05-26T20:20:06.468" v="809" actId="478"/>
        <pc:sldMkLst>
          <pc:docMk/>
          <pc:sldMk cId="3710367166" sldId="2144328360"/>
        </pc:sldMkLst>
        <pc:spChg chg="add del mod">
          <ac:chgData name="Reed Kiely" userId="768be38e-2fb5-40ce-925d-bd8e9d9e3c31" providerId="ADAL" clId="{70AD61E7-8BDC-4C6B-913A-867EFA2846D6}" dt="2022-05-26T17:20:16.935" v="443" actId="478"/>
          <ac:spMkLst>
            <pc:docMk/>
            <pc:sldMk cId="3710367166" sldId="2144328360"/>
            <ac:spMk id="3" creationId="{EF4C1444-2B1A-C461-2322-FBB6A7B27344}"/>
          </ac:spMkLst>
        </pc:spChg>
        <pc:spChg chg="add del mod">
          <ac:chgData name="Reed Kiely" userId="768be38e-2fb5-40ce-925d-bd8e9d9e3c31" providerId="ADAL" clId="{70AD61E7-8BDC-4C6B-913A-867EFA2846D6}" dt="2022-05-26T18:47:58.762" v="486" actId="478"/>
          <ac:spMkLst>
            <pc:docMk/>
            <pc:sldMk cId="3710367166" sldId="2144328360"/>
            <ac:spMk id="10" creationId="{1EB81FED-A960-58E4-6CF5-F0434925F643}"/>
          </ac:spMkLst>
        </pc:spChg>
        <pc:spChg chg="add del mod">
          <ac:chgData name="Reed Kiely" userId="768be38e-2fb5-40ce-925d-bd8e9d9e3c31" providerId="ADAL" clId="{70AD61E7-8BDC-4C6B-913A-867EFA2846D6}" dt="2022-05-26T18:47:58.762" v="486" actId="478"/>
          <ac:spMkLst>
            <pc:docMk/>
            <pc:sldMk cId="3710367166" sldId="2144328360"/>
            <ac:spMk id="11" creationId="{3333EE69-C50C-3D23-8BE9-40E17934C473}"/>
          </ac:spMkLst>
        </pc:spChg>
        <pc:spChg chg="add del mod">
          <ac:chgData name="Reed Kiely" userId="768be38e-2fb5-40ce-925d-bd8e9d9e3c31" providerId="ADAL" clId="{70AD61E7-8BDC-4C6B-913A-867EFA2846D6}" dt="2022-05-26T18:47:58.762" v="486" actId="478"/>
          <ac:spMkLst>
            <pc:docMk/>
            <pc:sldMk cId="3710367166" sldId="2144328360"/>
            <ac:spMk id="12" creationId="{AC0C8CFE-9EC4-EB1A-72F9-655BEAE7D60D}"/>
          </ac:spMkLst>
        </pc:spChg>
        <pc:spChg chg="add del mod">
          <ac:chgData name="Reed Kiely" userId="768be38e-2fb5-40ce-925d-bd8e9d9e3c31" providerId="ADAL" clId="{70AD61E7-8BDC-4C6B-913A-867EFA2846D6}" dt="2022-05-26T18:47:58.762" v="486" actId="478"/>
          <ac:spMkLst>
            <pc:docMk/>
            <pc:sldMk cId="3710367166" sldId="2144328360"/>
            <ac:spMk id="13" creationId="{7FC94FF1-D12E-2C6F-844A-3E4C70FC479E}"/>
          </ac:spMkLst>
        </pc:spChg>
        <pc:spChg chg="add del mod">
          <ac:chgData name="Reed Kiely" userId="768be38e-2fb5-40ce-925d-bd8e9d9e3c31" providerId="ADAL" clId="{70AD61E7-8BDC-4C6B-913A-867EFA2846D6}" dt="2022-05-26T13:48:13.797" v="118"/>
          <ac:spMkLst>
            <pc:docMk/>
            <pc:sldMk cId="3710367166" sldId="2144328360"/>
            <ac:spMk id="15" creationId="{D1CE5194-FC06-C3A2-669A-2EDBFBA20CA0}"/>
          </ac:spMkLst>
        </pc:spChg>
        <pc:spChg chg="add del mod">
          <ac:chgData name="Reed Kiely" userId="768be38e-2fb5-40ce-925d-bd8e9d9e3c31" providerId="ADAL" clId="{70AD61E7-8BDC-4C6B-913A-867EFA2846D6}" dt="2022-05-26T18:47:58.762" v="486" actId="478"/>
          <ac:spMkLst>
            <pc:docMk/>
            <pc:sldMk cId="3710367166" sldId="2144328360"/>
            <ac:spMk id="16" creationId="{7081873B-3E8A-0FEF-04C3-A3EE465167E8}"/>
          </ac:spMkLst>
        </pc:spChg>
        <pc:spChg chg="add del mod">
          <ac:chgData name="Reed Kiely" userId="768be38e-2fb5-40ce-925d-bd8e9d9e3c31" providerId="ADAL" clId="{70AD61E7-8BDC-4C6B-913A-867EFA2846D6}" dt="2022-05-26T18:47:45.931" v="485" actId="478"/>
          <ac:spMkLst>
            <pc:docMk/>
            <pc:sldMk cId="3710367166" sldId="2144328360"/>
            <ac:spMk id="17" creationId="{9E649EE4-C250-B2B5-F064-C9D993C529EE}"/>
          </ac:spMkLst>
        </pc:spChg>
        <pc:spChg chg="add mod">
          <ac:chgData name="Reed Kiely" userId="768be38e-2fb5-40ce-925d-bd8e9d9e3c31" providerId="ADAL" clId="{70AD61E7-8BDC-4C6B-913A-867EFA2846D6}" dt="2022-05-26T19:08:30.225" v="598" actId="1076"/>
          <ac:spMkLst>
            <pc:docMk/>
            <pc:sldMk cId="3710367166" sldId="2144328360"/>
            <ac:spMk id="18" creationId="{4F47B25C-60B7-61B4-084B-307819B8D861}"/>
          </ac:spMkLst>
        </pc:spChg>
        <pc:spChg chg="add mod">
          <ac:chgData name="Reed Kiely" userId="768be38e-2fb5-40ce-925d-bd8e9d9e3c31" providerId="ADAL" clId="{70AD61E7-8BDC-4C6B-913A-867EFA2846D6}" dt="2022-05-26T19:08:30.225" v="598" actId="1076"/>
          <ac:spMkLst>
            <pc:docMk/>
            <pc:sldMk cId="3710367166" sldId="2144328360"/>
            <ac:spMk id="19" creationId="{DD848597-4062-E072-A810-E3A6ED082E9B}"/>
          </ac:spMkLst>
        </pc:spChg>
        <pc:spChg chg="add mod">
          <ac:chgData name="Reed Kiely" userId="768be38e-2fb5-40ce-925d-bd8e9d9e3c31" providerId="ADAL" clId="{70AD61E7-8BDC-4C6B-913A-867EFA2846D6}" dt="2022-05-26T20:07:22.392" v="731" actId="1076"/>
          <ac:spMkLst>
            <pc:docMk/>
            <pc:sldMk cId="3710367166" sldId="2144328360"/>
            <ac:spMk id="20" creationId="{81A613DC-91A6-74F2-7B1F-EFF24808D31B}"/>
          </ac:spMkLst>
        </pc:spChg>
        <pc:spChg chg="add mod">
          <ac:chgData name="Reed Kiely" userId="768be38e-2fb5-40ce-925d-bd8e9d9e3c31" providerId="ADAL" clId="{70AD61E7-8BDC-4C6B-913A-867EFA2846D6}" dt="2022-05-26T20:07:24.827" v="732" actId="1076"/>
          <ac:spMkLst>
            <pc:docMk/>
            <pc:sldMk cId="3710367166" sldId="2144328360"/>
            <ac:spMk id="21" creationId="{BDA21181-980E-6B1B-2AA5-95EF4743D854}"/>
          </ac:spMkLst>
        </pc:spChg>
        <pc:spChg chg="add del mod">
          <ac:chgData name="Reed Kiely" userId="768be38e-2fb5-40ce-925d-bd8e9d9e3c31" providerId="ADAL" clId="{70AD61E7-8BDC-4C6B-913A-867EFA2846D6}" dt="2022-05-26T17:10:19.307" v="369"/>
          <ac:spMkLst>
            <pc:docMk/>
            <pc:sldMk cId="3710367166" sldId="2144328360"/>
            <ac:spMk id="31" creationId="{0E6E5870-E759-ACA4-E671-F08830ECD217}"/>
          </ac:spMkLst>
        </pc:spChg>
        <pc:spChg chg="add del mod">
          <ac:chgData name="Reed Kiely" userId="768be38e-2fb5-40ce-925d-bd8e9d9e3c31" providerId="ADAL" clId="{70AD61E7-8BDC-4C6B-913A-867EFA2846D6}" dt="2022-05-26T17:10:19.307" v="369"/>
          <ac:spMkLst>
            <pc:docMk/>
            <pc:sldMk cId="3710367166" sldId="2144328360"/>
            <ac:spMk id="32" creationId="{D5C024F9-38BF-C38A-E7ED-2AE4DCED4BFE}"/>
          </ac:spMkLst>
        </pc:spChg>
        <pc:spChg chg="add del mod">
          <ac:chgData name="Reed Kiely" userId="768be38e-2fb5-40ce-925d-bd8e9d9e3c31" providerId="ADAL" clId="{70AD61E7-8BDC-4C6B-913A-867EFA2846D6}" dt="2022-05-26T17:10:19.307" v="369"/>
          <ac:spMkLst>
            <pc:docMk/>
            <pc:sldMk cId="3710367166" sldId="2144328360"/>
            <ac:spMk id="33" creationId="{A366D0FB-E794-11C4-CDD3-FCE3E6BE937C}"/>
          </ac:spMkLst>
        </pc:spChg>
        <pc:spChg chg="add del mod">
          <ac:chgData name="Reed Kiely" userId="768be38e-2fb5-40ce-925d-bd8e9d9e3c31" providerId="ADAL" clId="{70AD61E7-8BDC-4C6B-913A-867EFA2846D6}" dt="2022-05-26T17:10:19.307" v="369"/>
          <ac:spMkLst>
            <pc:docMk/>
            <pc:sldMk cId="3710367166" sldId="2144328360"/>
            <ac:spMk id="34" creationId="{F2C73A3D-91CD-15FB-5827-1AA5A4506C95}"/>
          </ac:spMkLst>
        </pc:spChg>
        <pc:spChg chg="add del mod">
          <ac:chgData name="Reed Kiely" userId="768be38e-2fb5-40ce-925d-bd8e9d9e3c31" providerId="ADAL" clId="{70AD61E7-8BDC-4C6B-913A-867EFA2846D6}" dt="2022-05-26T17:10:19.307" v="369"/>
          <ac:spMkLst>
            <pc:docMk/>
            <pc:sldMk cId="3710367166" sldId="2144328360"/>
            <ac:spMk id="35" creationId="{AC449465-560D-9006-44F8-FBB687085AE7}"/>
          </ac:spMkLst>
        </pc:spChg>
        <pc:spChg chg="add mod">
          <ac:chgData name="Reed Kiely" userId="768be38e-2fb5-40ce-925d-bd8e9d9e3c31" providerId="ADAL" clId="{70AD61E7-8BDC-4C6B-913A-867EFA2846D6}" dt="2022-05-26T19:08:30.225" v="598" actId="1076"/>
          <ac:spMkLst>
            <pc:docMk/>
            <pc:sldMk cId="3710367166" sldId="2144328360"/>
            <ac:spMk id="37" creationId="{B939276C-CF57-B685-6F57-41F6AA0B37C6}"/>
          </ac:spMkLst>
        </pc:spChg>
        <pc:spChg chg="add mod">
          <ac:chgData name="Reed Kiely" userId="768be38e-2fb5-40ce-925d-bd8e9d9e3c31" providerId="ADAL" clId="{70AD61E7-8BDC-4C6B-913A-867EFA2846D6}" dt="2022-05-26T20:09:35.487" v="752" actId="1076"/>
          <ac:spMkLst>
            <pc:docMk/>
            <pc:sldMk cId="3710367166" sldId="2144328360"/>
            <ac:spMk id="38" creationId="{19A685C7-D5A2-8157-3BAF-0BDF5D7767DD}"/>
          </ac:spMkLst>
        </pc:spChg>
        <pc:spChg chg="add mod">
          <ac:chgData name="Reed Kiely" userId="768be38e-2fb5-40ce-925d-bd8e9d9e3c31" providerId="ADAL" clId="{70AD61E7-8BDC-4C6B-913A-867EFA2846D6}" dt="2022-05-26T19:08:30.225" v="598" actId="1076"/>
          <ac:spMkLst>
            <pc:docMk/>
            <pc:sldMk cId="3710367166" sldId="2144328360"/>
            <ac:spMk id="39" creationId="{130A2615-94A8-B224-1D97-5DBA1525797A}"/>
          </ac:spMkLst>
        </pc:spChg>
        <pc:spChg chg="add mod">
          <ac:chgData name="Reed Kiely" userId="768be38e-2fb5-40ce-925d-bd8e9d9e3c31" providerId="ADAL" clId="{70AD61E7-8BDC-4C6B-913A-867EFA2846D6}" dt="2022-05-26T20:09:36.817" v="753" actId="1076"/>
          <ac:spMkLst>
            <pc:docMk/>
            <pc:sldMk cId="3710367166" sldId="2144328360"/>
            <ac:spMk id="40" creationId="{178D945B-2314-3EE4-553B-5BF3B7501858}"/>
          </ac:spMkLst>
        </pc:spChg>
        <pc:spChg chg="add mod">
          <ac:chgData name="Reed Kiely" userId="768be38e-2fb5-40ce-925d-bd8e9d9e3c31" providerId="ADAL" clId="{70AD61E7-8BDC-4C6B-913A-867EFA2846D6}" dt="2022-05-26T20:09:38.139" v="754" actId="1076"/>
          <ac:spMkLst>
            <pc:docMk/>
            <pc:sldMk cId="3710367166" sldId="2144328360"/>
            <ac:spMk id="41" creationId="{5C1DDF95-82E0-45C4-5EB5-2F59A1F4ABCB}"/>
          </ac:spMkLst>
        </pc:spChg>
        <pc:spChg chg="add mod">
          <ac:chgData name="Reed Kiely" userId="768be38e-2fb5-40ce-925d-bd8e9d9e3c31" providerId="ADAL" clId="{70AD61E7-8BDC-4C6B-913A-867EFA2846D6}" dt="2022-05-26T18:48:21.047" v="491" actId="1076"/>
          <ac:spMkLst>
            <pc:docMk/>
            <pc:sldMk cId="3710367166" sldId="2144328360"/>
            <ac:spMk id="53" creationId="{118371A3-E8D3-5F06-D8BD-4106A25A2401}"/>
          </ac:spMkLst>
        </pc:spChg>
        <pc:spChg chg="add del">
          <ac:chgData name="Reed Kiely" userId="768be38e-2fb5-40ce-925d-bd8e9d9e3c31" providerId="ADAL" clId="{70AD61E7-8BDC-4C6B-913A-867EFA2846D6}" dt="2022-05-26T18:47:13.244" v="471" actId="22"/>
          <ac:spMkLst>
            <pc:docMk/>
            <pc:sldMk cId="3710367166" sldId="2144328360"/>
            <ac:spMk id="55" creationId="{2E53D68D-97F1-3745-C994-B5CF4590CA4B}"/>
          </ac:spMkLst>
        </pc:spChg>
        <pc:spChg chg="add del mod">
          <ac:chgData name="Reed Kiely" userId="768be38e-2fb5-40ce-925d-bd8e9d9e3c31" providerId="ADAL" clId="{70AD61E7-8BDC-4C6B-913A-867EFA2846D6}" dt="2022-05-26T18:49:35.761" v="513" actId="478"/>
          <ac:spMkLst>
            <pc:docMk/>
            <pc:sldMk cId="3710367166" sldId="2144328360"/>
            <ac:spMk id="57" creationId="{E112EEA1-ED26-8233-DF0E-DA25D706423E}"/>
          </ac:spMkLst>
        </pc:spChg>
        <pc:spChg chg="add del mod">
          <ac:chgData name="Reed Kiely" userId="768be38e-2fb5-40ce-925d-bd8e9d9e3c31" providerId="ADAL" clId="{70AD61E7-8BDC-4C6B-913A-867EFA2846D6}" dt="2022-05-26T20:20:06.468" v="809" actId="478"/>
          <ac:spMkLst>
            <pc:docMk/>
            <pc:sldMk cId="3710367166" sldId="2144328360"/>
            <ac:spMk id="63" creationId="{BCACD24E-7B1F-E332-EDA8-589EDE504F56}"/>
          </ac:spMkLst>
        </pc:spChg>
        <pc:spChg chg="add mod">
          <ac:chgData name="Reed Kiely" userId="768be38e-2fb5-40ce-925d-bd8e9d9e3c31" providerId="ADAL" clId="{70AD61E7-8BDC-4C6B-913A-867EFA2846D6}" dt="2022-05-26T20:09:43.631" v="758" actId="1076"/>
          <ac:spMkLst>
            <pc:docMk/>
            <pc:sldMk cId="3710367166" sldId="2144328360"/>
            <ac:spMk id="67" creationId="{53135B8D-2B16-4EC1-F566-00F28E03CB6B}"/>
          </ac:spMkLst>
        </pc:spChg>
        <pc:picChg chg="add del mod">
          <ac:chgData name="Reed Kiely" userId="768be38e-2fb5-40ce-925d-bd8e9d9e3c31" providerId="ADAL" clId="{70AD61E7-8BDC-4C6B-913A-867EFA2846D6}" dt="2022-05-26T18:47:58.762" v="486" actId="478"/>
          <ac:picMkLst>
            <pc:docMk/>
            <pc:sldMk cId="3710367166" sldId="2144328360"/>
            <ac:picMk id="4" creationId="{4BBF5D7F-4C5E-D180-5653-A96B4DE3AFC9}"/>
          </ac:picMkLst>
        </pc:picChg>
        <pc:picChg chg="add del mod">
          <ac:chgData name="Reed Kiely" userId="768be38e-2fb5-40ce-925d-bd8e9d9e3c31" providerId="ADAL" clId="{70AD61E7-8BDC-4C6B-913A-867EFA2846D6}" dt="2022-05-26T18:47:58.762" v="486" actId="478"/>
          <ac:picMkLst>
            <pc:docMk/>
            <pc:sldMk cId="3710367166" sldId="2144328360"/>
            <ac:picMk id="5" creationId="{38C14C0A-165F-0C26-8F3E-7B440F8D0F13}"/>
          </ac:picMkLst>
        </pc:picChg>
        <pc:picChg chg="add del mod">
          <ac:chgData name="Reed Kiely" userId="768be38e-2fb5-40ce-925d-bd8e9d9e3c31" providerId="ADAL" clId="{70AD61E7-8BDC-4C6B-913A-867EFA2846D6}" dt="2022-05-26T18:47:58.762" v="486" actId="478"/>
          <ac:picMkLst>
            <pc:docMk/>
            <pc:sldMk cId="3710367166" sldId="2144328360"/>
            <ac:picMk id="6" creationId="{B2C1891E-13AB-D9B6-463D-1DD33FE36256}"/>
          </ac:picMkLst>
        </pc:picChg>
        <pc:picChg chg="add del mod">
          <ac:chgData name="Reed Kiely" userId="768be38e-2fb5-40ce-925d-bd8e9d9e3c31" providerId="ADAL" clId="{70AD61E7-8BDC-4C6B-913A-867EFA2846D6}" dt="2022-05-26T18:47:58.762" v="486" actId="478"/>
          <ac:picMkLst>
            <pc:docMk/>
            <pc:sldMk cId="3710367166" sldId="2144328360"/>
            <ac:picMk id="7" creationId="{95A93650-5152-4D6F-6B8E-EA12FA66ED20}"/>
          </ac:picMkLst>
        </pc:picChg>
        <pc:picChg chg="add del mod">
          <ac:chgData name="Reed Kiely" userId="768be38e-2fb5-40ce-925d-bd8e9d9e3c31" providerId="ADAL" clId="{70AD61E7-8BDC-4C6B-913A-867EFA2846D6}" dt="2022-05-26T18:47:58.762" v="486" actId="478"/>
          <ac:picMkLst>
            <pc:docMk/>
            <pc:sldMk cId="3710367166" sldId="2144328360"/>
            <ac:picMk id="8" creationId="{AB2A09A2-5CBB-E423-9D5B-7C2BE1871F4C}"/>
          </ac:picMkLst>
        </pc:picChg>
        <pc:picChg chg="add del mod">
          <ac:chgData name="Reed Kiely" userId="768be38e-2fb5-40ce-925d-bd8e9d9e3c31" providerId="ADAL" clId="{70AD61E7-8BDC-4C6B-913A-867EFA2846D6}" dt="2022-05-26T18:47:45.931" v="485" actId="478"/>
          <ac:picMkLst>
            <pc:docMk/>
            <pc:sldMk cId="3710367166" sldId="2144328360"/>
            <ac:picMk id="9" creationId="{FA42C029-1475-75B6-21A3-3DFE0E4FAA03}"/>
          </ac:picMkLst>
        </pc:picChg>
        <pc:picChg chg="add del mod">
          <ac:chgData name="Reed Kiely" userId="768be38e-2fb5-40ce-925d-bd8e9d9e3c31" providerId="ADAL" clId="{70AD61E7-8BDC-4C6B-913A-867EFA2846D6}" dt="2022-05-26T13:48:13.797" v="118"/>
          <ac:picMkLst>
            <pc:docMk/>
            <pc:sldMk cId="3710367166" sldId="2144328360"/>
            <ac:picMk id="14" creationId="{C4DE4D91-A480-7B5D-2DCD-3E4821681FF1}"/>
          </ac:picMkLst>
        </pc:picChg>
        <pc:picChg chg="add mod">
          <ac:chgData name="Reed Kiely" userId="768be38e-2fb5-40ce-925d-bd8e9d9e3c31" providerId="ADAL" clId="{70AD61E7-8BDC-4C6B-913A-867EFA2846D6}" dt="2022-05-26T19:08:30.225" v="598" actId="1076"/>
          <ac:picMkLst>
            <pc:docMk/>
            <pc:sldMk cId="3710367166" sldId="2144328360"/>
            <ac:picMk id="23" creationId="{1C9EF716-8B70-B360-C9B2-36CC2842A0C0}"/>
          </ac:picMkLst>
        </pc:picChg>
        <pc:picChg chg="add mod">
          <ac:chgData name="Reed Kiely" userId="768be38e-2fb5-40ce-925d-bd8e9d9e3c31" providerId="ADAL" clId="{70AD61E7-8BDC-4C6B-913A-867EFA2846D6}" dt="2022-05-26T19:08:30.225" v="598" actId="1076"/>
          <ac:picMkLst>
            <pc:docMk/>
            <pc:sldMk cId="3710367166" sldId="2144328360"/>
            <ac:picMk id="25" creationId="{1962D1F1-4E56-7BE1-58B7-674F425094DE}"/>
          </ac:picMkLst>
        </pc:picChg>
        <pc:picChg chg="add mod">
          <ac:chgData name="Reed Kiely" userId="768be38e-2fb5-40ce-925d-bd8e9d9e3c31" providerId="ADAL" clId="{70AD61E7-8BDC-4C6B-913A-867EFA2846D6}" dt="2022-05-26T20:07:22.392" v="731" actId="1076"/>
          <ac:picMkLst>
            <pc:docMk/>
            <pc:sldMk cId="3710367166" sldId="2144328360"/>
            <ac:picMk id="27" creationId="{A58E6858-0CB4-752F-1C1F-7A4DF600763C}"/>
          </ac:picMkLst>
        </pc:picChg>
        <pc:picChg chg="add mod">
          <ac:chgData name="Reed Kiely" userId="768be38e-2fb5-40ce-925d-bd8e9d9e3c31" providerId="ADAL" clId="{70AD61E7-8BDC-4C6B-913A-867EFA2846D6}" dt="2022-05-26T17:08:29.856" v="343"/>
          <ac:picMkLst>
            <pc:docMk/>
            <pc:sldMk cId="3710367166" sldId="2144328360"/>
            <ac:picMk id="28" creationId="{2E55C39C-EDC5-EE01-A7F3-1A19D1A9CAAB}"/>
          </ac:picMkLst>
        </pc:picChg>
        <pc:picChg chg="add mod">
          <ac:chgData name="Reed Kiely" userId="768be38e-2fb5-40ce-925d-bd8e9d9e3c31" providerId="ADAL" clId="{70AD61E7-8BDC-4C6B-913A-867EFA2846D6}" dt="2022-05-26T20:07:24.827" v="732" actId="1076"/>
          <ac:picMkLst>
            <pc:docMk/>
            <pc:sldMk cId="3710367166" sldId="2144328360"/>
            <ac:picMk id="30" creationId="{7558903F-02D0-EFAA-D369-773E3AB4CF24}"/>
          </ac:picMkLst>
        </pc:picChg>
        <pc:picChg chg="add del mod">
          <ac:chgData name="Reed Kiely" userId="768be38e-2fb5-40ce-925d-bd8e9d9e3c31" providerId="ADAL" clId="{70AD61E7-8BDC-4C6B-913A-867EFA2846D6}" dt="2022-05-26T17:10:37.271" v="381" actId="478"/>
          <ac:picMkLst>
            <pc:docMk/>
            <pc:sldMk cId="3710367166" sldId="2144328360"/>
            <ac:picMk id="36" creationId="{1ADDA588-6F96-FCE8-5A84-7A0D3A73BE14}"/>
          </ac:picMkLst>
        </pc:picChg>
        <pc:picChg chg="add del mod">
          <ac:chgData name="Reed Kiely" userId="768be38e-2fb5-40ce-925d-bd8e9d9e3c31" providerId="ADAL" clId="{70AD61E7-8BDC-4C6B-913A-867EFA2846D6}" dt="2022-05-26T17:10:37.271" v="381" actId="478"/>
          <ac:picMkLst>
            <pc:docMk/>
            <pc:sldMk cId="3710367166" sldId="2144328360"/>
            <ac:picMk id="42" creationId="{C01781D4-6B77-9728-1970-2373E54DD440}"/>
          </ac:picMkLst>
        </pc:picChg>
        <pc:picChg chg="add del mod">
          <ac:chgData name="Reed Kiely" userId="768be38e-2fb5-40ce-925d-bd8e9d9e3c31" providerId="ADAL" clId="{70AD61E7-8BDC-4C6B-913A-867EFA2846D6}" dt="2022-05-26T17:10:37.271" v="381" actId="478"/>
          <ac:picMkLst>
            <pc:docMk/>
            <pc:sldMk cId="3710367166" sldId="2144328360"/>
            <ac:picMk id="43" creationId="{4CBE8824-C1A0-801F-1AA7-B68E5C9EAAE0}"/>
          </ac:picMkLst>
        </pc:picChg>
        <pc:picChg chg="add del mod">
          <ac:chgData name="Reed Kiely" userId="768be38e-2fb5-40ce-925d-bd8e9d9e3c31" providerId="ADAL" clId="{70AD61E7-8BDC-4C6B-913A-867EFA2846D6}" dt="2022-05-26T17:10:37.271" v="381" actId="478"/>
          <ac:picMkLst>
            <pc:docMk/>
            <pc:sldMk cId="3710367166" sldId="2144328360"/>
            <ac:picMk id="44" creationId="{D37C0166-47C8-2D3C-0895-00D63D75E974}"/>
          </ac:picMkLst>
        </pc:picChg>
        <pc:picChg chg="add del mod">
          <ac:chgData name="Reed Kiely" userId="768be38e-2fb5-40ce-925d-bd8e9d9e3c31" providerId="ADAL" clId="{70AD61E7-8BDC-4C6B-913A-867EFA2846D6}" dt="2022-05-26T17:10:37.271" v="381" actId="478"/>
          <ac:picMkLst>
            <pc:docMk/>
            <pc:sldMk cId="3710367166" sldId="2144328360"/>
            <ac:picMk id="45" creationId="{579EB701-1788-B700-4F41-25BF6667A122}"/>
          </ac:picMkLst>
        </pc:picChg>
        <pc:picChg chg="add mod">
          <ac:chgData name="Reed Kiely" userId="768be38e-2fb5-40ce-925d-bd8e9d9e3c31" providerId="ADAL" clId="{70AD61E7-8BDC-4C6B-913A-867EFA2846D6}" dt="2022-05-26T20:09:00.032" v="740" actId="1076"/>
          <ac:picMkLst>
            <pc:docMk/>
            <pc:sldMk cId="3710367166" sldId="2144328360"/>
            <ac:picMk id="47" creationId="{BDB974FB-AB8D-FE65-843B-B049EC67AB68}"/>
          </ac:picMkLst>
        </pc:picChg>
        <pc:picChg chg="add mod">
          <ac:chgData name="Reed Kiely" userId="768be38e-2fb5-40ce-925d-bd8e9d9e3c31" providerId="ADAL" clId="{70AD61E7-8BDC-4C6B-913A-867EFA2846D6}" dt="2022-05-26T20:09:35.487" v="752" actId="1076"/>
          <ac:picMkLst>
            <pc:docMk/>
            <pc:sldMk cId="3710367166" sldId="2144328360"/>
            <ac:picMk id="49" creationId="{C237E633-26F7-A585-5ACF-551EC3FF4C30}"/>
          </ac:picMkLst>
        </pc:picChg>
        <pc:picChg chg="add mod">
          <ac:chgData name="Reed Kiely" userId="768be38e-2fb5-40ce-925d-bd8e9d9e3c31" providerId="ADAL" clId="{70AD61E7-8BDC-4C6B-913A-867EFA2846D6}" dt="2022-05-26T20:12:52.680" v="768" actId="1076"/>
          <ac:picMkLst>
            <pc:docMk/>
            <pc:sldMk cId="3710367166" sldId="2144328360"/>
            <ac:picMk id="51" creationId="{A30119A6-FEDD-6B5D-6572-2840E44F507F}"/>
          </ac:picMkLst>
        </pc:picChg>
        <pc:picChg chg="add mod">
          <ac:chgData name="Reed Kiely" userId="768be38e-2fb5-40ce-925d-bd8e9d9e3c31" providerId="ADAL" clId="{70AD61E7-8BDC-4C6B-913A-867EFA2846D6}" dt="2022-05-26T20:09:38.139" v="754" actId="1076"/>
          <ac:picMkLst>
            <pc:docMk/>
            <pc:sldMk cId="3710367166" sldId="2144328360"/>
            <ac:picMk id="58" creationId="{D48DF149-2774-EFD1-E1D1-70E440A34180}"/>
          </ac:picMkLst>
        </pc:picChg>
        <pc:picChg chg="add mod">
          <ac:chgData name="Reed Kiely" userId="768be38e-2fb5-40ce-925d-bd8e9d9e3c31" providerId="ADAL" clId="{70AD61E7-8BDC-4C6B-913A-867EFA2846D6}" dt="2022-05-26T20:09:38.139" v="754" actId="1076"/>
          <ac:picMkLst>
            <pc:docMk/>
            <pc:sldMk cId="3710367166" sldId="2144328360"/>
            <ac:picMk id="59" creationId="{BFFF5DC6-A330-080D-C361-C44429E4BAB4}"/>
          </ac:picMkLst>
        </pc:picChg>
        <pc:picChg chg="add mod">
          <ac:chgData name="Reed Kiely" userId="768be38e-2fb5-40ce-925d-bd8e9d9e3c31" providerId="ADAL" clId="{70AD61E7-8BDC-4C6B-913A-867EFA2846D6}" dt="2022-05-26T20:09:36.817" v="753" actId="1076"/>
          <ac:picMkLst>
            <pc:docMk/>
            <pc:sldMk cId="3710367166" sldId="2144328360"/>
            <ac:picMk id="61" creationId="{D35254C3-9BD1-A865-A4B9-0E4DE16FBFD8}"/>
          </ac:picMkLst>
        </pc:picChg>
        <pc:picChg chg="add mod">
          <ac:chgData name="Reed Kiely" userId="768be38e-2fb5-40ce-925d-bd8e9d9e3c31" providerId="ADAL" clId="{70AD61E7-8BDC-4C6B-913A-867EFA2846D6}" dt="2022-05-26T20:08:58.580" v="739" actId="14100"/>
          <ac:picMkLst>
            <pc:docMk/>
            <pc:sldMk cId="3710367166" sldId="2144328360"/>
            <ac:picMk id="65" creationId="{FF6AE605-517B-67BF-5AF2-3483D5895D13}"/>
          </ac:picMkLst>
        </pc:picChg>
        <pc:picChg chg="add mod">
          <ac:chgData name="Reed Kiely" userId="768be38e-2fb5-40ce-925d-bd8e9d9e3c31" providerId="ADAL" clId="{70AD61E7-8BDC-4C6B-913A-867EFA2846D6}" dt="2022-05-26T20:12:42.715" v="766" actId="1076"/>
          <ac:picMkLst>
            <pc:docMk/>
            <pc:sldMk cId="3710367166" sldId="2144328360"/>
            <ac:picMk id="69" creationId="{9A2B1DFD-9A6E-D7AB-C613-CCDF62F1CE37}"/>
          </ac:picMkLst>
        </pc:picChg>
        <pc:picChg chg="add mod">
          <ac:chgData name="Reed Kiely" userId="768be38e-2fb5-40ce-925d-bd8e9d9e3c31" providerId="ADAL" clId="{70AD61E7-8BDC-4C6B-913A-867EFA2846D6}" dt="2022-05-26T20:14:28.203" v="776" actId="1076"/>
          <ac:picMkLst>
            <pc:docMk/>
            <pc:sldMk cId="3710367166" sldId="2144328360"/>
            <ac:picMk id="71" creationId="{FB623E32-109F-94FF-6EF0-F1E5EDAF9890}"/>
          </ac:picMkLst>
        </pc:picChg>
      </pc:sldChg>
      <pc:sldChg chg="addSp modSp new mod">
        <pc:chgData name="Reed Kiely" userId="768be38e-2fb5-40ce-925d-bd8e9d9e3c31" providerId="ADAL" clId="{70AD61E7-8BDC-4C6B-913A-867EFA2846D6}" dt="2022-05-26T15:50:16.914" v="202" actId="1076"/>
        <pc:sldMkLst>
          <pc:docMk/>
          <pc:sldMk cId="353949449" sldId="2144328361"/>
        </pc:sldMkLst>
        <pc:spChg chg="add mod">
          <ac:chgData name="Reed Kiely" userId="768be38e-2fb5-40ce-925d-bd8e9d9e3c31" providerId="ADAL" clId="{70AD61E7-8BDC-4C6B-913A-867EFA2846D6}" dt="2022-05-26T15:25:11.476" v="143" actId="14100"/>
          <ac:spMkLst>
            <pc:docMk/>
            <pc:sldMk cId="353949449" sldId="2144328361"/>
            <ac:spMk id="3" creationId="{A426F77E-708D-E409-A291-243AD0E38FCB}"/>
          </ac:spMkLst>
        </pc:spChg>
        <pc:picChg chg="add mod">
          <ac:chgData name="Reed Kiely" userId="768be38e-2fb5-40ce-925d-bd8e9d9e3c31" providerId="ADAL" clId="{70AD61E7-8BDC-4C6B-913A-867EFA2846D6}" dt="2022-05-26T15:48:04.052" v="190" actId="1076"/>
          <ac:picMkLst>
            <pc:docMk/>
            <pc:sldMk cId="353949449" sldId="2144328361"/>
            <ac:picMk id="5" creationId="{A66F4289-7149-16BA-DA49-C5D7718FEE15}"/>
          </ac:picMkLst>
        </pc:picChg>
        <pc:picChg chg="add mod">
          <ac:chgData name="Reed Kiely" userId="768be38e-2fb5-40ce-925d-bd8e9d9e3c31" providerId="ADAL" clId="{70AD61E7-8BDC-4C6B-913A-867EFA2846D6}" dt="2022-05-26T15:48:04.052" v="190" actId="1076"/>
          <ac:picMkLst>
            <pc:docMk/>
            <pc:sldMk cId="353949449" sldId="2144328361"/>
            <ac:picMk id="7" creationId="{DF8BE339-0781-E39B-DCE4-BA0281B73E50}"/>
          </ac:picMkLst>
        </pc:picChg>
        <pc:picChg chg="add mod">
          <ac:chgData name="Reed Kiely" userId="768be38e-2fb5-40ce-925d-bd8e9d9e3c31" providerId="ADAL" clId="{70AD61E7-8BDC-4C6B-913A-867EFA2846D6}" dt="2022-05-26T15:50:15.016" v="201" actId="1076"/>
          <ac:picMkLst>
            <pc:docMk/>
            <pc:sldMk cId="353949449" sldId="2144328361"/>
            <ac:picMk id="9" creationId="{9506BBD2-D0D7-1A91-DAC0-A336AC27B43B}"/>
          </ac:picMkLst>
        </pc:picChg>
        <pc:picChg chg="add mod">
          <ac:chgData name="Reed Kiely" userId="768be38e-2fb5-40ce-925d-bd8e9d9e3c31" providerId="ADAL" clId="{70AD61E7-8BDC-4C6B-913A-867EFA2846D6}" dt="2022-05-26T15:49:33.009" v="194" actId="14100"/>
          <ac:picMkLst>
            <pc:docMk/>
            <pc:sldMk cId="353949449" sldId="2144328361"/>
            <ac:picMk id="11" creationId="{EA11DB67-F640-4437-F415-4A98A8E53AC9}"/>
          </ac:picMkLst>
        </pc:picChg>
        <pc:picChg chg="add mod">
          <ac:chgData name="Reed Kiely" userId="768be38e-2fb5-40ce-925d-bd8e9d9e3c31" providerId="ADAL" clId="{70AD61E7-8BDC-4C6B-913A-867EFA2846D6}" dt="2022-05-26T15:48:04.052" v="190" actId="1076"/>
          <ac:picMkLst>
            <pc:docMk/>
            <pc:sldMk cId="353949449" sldId="2144328361"/>
            <ac:picMk id="13" creationId="{E9866F73-40F7-C24A-0BB0-C275B098C067}"/>
          </ac:picMkLst>
        </pc:picChg>
        <pc:picChg chg="add mod">
          <ac:chgData name="Reed Kiely" userId="768be38e-2fb5-40ce-925d-bd8e9d9e3c31" providerId="ADAL" clId="{70AD61E7-8BDC-4C6B-913A-867EFA2846D6}" dt="2022-05-26T15:50:16.914" v="202" actId="1076"/>
          <ac:picMkLst>
            <pc:docMk/>
            <pc:sldMk cId="353949449" sldId="2144328361"/>
            <ac:picMk id="15" creationId="{55F26CCA-A76B-35C1-2C86-AA9801B32FBA}"/>
          </ac:picMkLst>
        </pc:picChg>
      </pc:sldChg>
      <pc:sldChg chg="addSp delSp modSp add mod">
        <pc:chgData name="Reed Kiely" userId="768be38e-2fb5-40ce-925d-bd8e9d9e3c31" providerId="ADAL" clId="{70AD61E7-8BDC-4C6B-913A-867EFA2846D6}" dt="2022-05-26T16:55:00.332" v="310" actId="1076"/>
        <pc:sldMkLst>
          <pc:docMk/>
          <pc:sldMk cId="2907016649" sldId="2144328362"/>
        </pc:sldMkLst>
        <pc:spChg chg="del">
          <ac:chgData name="Reed Kiely" userId="768be38e-2fb5-40ce-925d-bd8e9d9e3c31" providerId="ADAL" clId="{70AD61E7-8BDC-4C6B-913A-867EFA2846D6}" dt="2022-05-26T15:58:11.443" v="237" actId="478"/>
          <ac:spMkLst>
            <pc:docMk/>
            <pc:sldMk cId="2907016649" sldId="2144328362"/>
            <ac:spMk id="3" creationId="{A426F77E-708D-E409-A291-243AD0E38FCB}"/>
          </ac:spMkLst>
        </pc:spChg>
        <pc:picChg chg="add mod">
          <ac:chgData name="Reed Kiely" userId="768be38e-2fb5-40ce-925d-bd8e9d9e3c31" providerId="ADAL" clId="{70AD61E7-8BDC-4C6B-913A-867EFA2846D6}" dt="2022-05-26T16:54:11.673" v="302" actId="1076"/>
          <ac:picMkLst>
            <pc:docMk/>
            <pc:sldMk cId="2907016649" sldId="2144328362"/>
            <ac:picMk id="4" creationId="{17D5CAEF-E384-723B-EC8B-69F2A1752B17}"/>
          </ac:picMkLst>
        </pc:picChg>
        <pc:picChg chg="del">
          <ac:chgData name="Reed Kiely" userId="768be38e-2fb5-40ce-925d-bd8e9d9e3c31" providerId="ADAL" clId="{70AD61E7-8BDC-4C6B-913A-867EFA2846D6}" dt="2022-05-26T15:51:04.506" v="204" actId="478"/>
          <ac:picMkLst>
            <pc:docMk/>
            <pc:sldMk cId="2907016649" sldId="2144328362"/>
            <ac:picMk id="5" creationId="{A66F4289-7149-16BA-DA49-C5D7718FEE15}"/>
          </ac:picMkLst>
        </pc:picChg>
        <pc:picChg chg="del">
          <ac:chgData name="Reed Kiely" userId="768be38e-2fb5-40ce-925d-bd8e9d9e3c31" providerId="ADAL" clId="{70AD61E7-8BDC-4C6B-913A-867EFA2846D6}" dt="2022-05-26T15:51:04.506" v="204" actId="478"/>
          <ac:picMkLst>
            <pc:docMk/>
            <pc:sldMk cId="2907016649" sldId="2144328362"/>
            <ac:picMk id="7" creationId="{DF8BE339-0781-E39B-DCE4-BA0281B73E50}"/>
          </ac:picMkLst>
        </pc:picChg>
        <pc:picChg chg="add mod">
          <ac:chgData name="Reed Kiely" userId="768be38e-2fb5-40ce-925d-bd8e9d9e3c31" providerId="ADAL" clId="{70AD61E7-8BDC-4C6B-913A-867EFA2846D6}" dt="2022-05-26T16:54:11.673" v="302" actId="1076"/>
          <ac:picMkLst>
            <pc:docMk/>
            <pc:sldMk cId="2907016649" sldId="2144328362"/>
            <ac:picMk id="8" creationId="{A4EF760B-7388-4A0B-6B10-32E29B66EDC4}"/>
          </ac:picMkLst>
        </pc:picChg>
        <pc:picChg chg="del">
          <ac:chgData name="Reed Kiely" userId="768be38e-2fb5-40ce-925d-bd8e9d9e3c31" providerId="ADAL" clId="{70AD61E7-8BDC-4C6B-913A-867EFA2846D6}" dt="2022-05-26T15:51:04.506" v="204" actId="478"/>
          <ac:picMkLst>
            <pc:docMk/>
            <pc:sldMk cId="2907016649" sldId="2144328362"/>
            <ac:picMk id="9" creationId="{9506BBD2-D0D7-1A91-DAC0-A336AC27B43B}"/>
          </ac:picMkLst>
        </pc:picChg>
        <pc:picChg chg="del">
          <ac:chgData name="Reed Kiely" userId="768be38e-2fb5-40ce-925d-bd8e9d9e3c31" providerId="ADAL" clId="{70AD61E7-8BDC-4C6B-913A-867EFA2846D6}" dt="2022-05-26T15:51:04.506" v="204" actId="478"/>
          <ac:picMkLst>
            <pc:docMk/>
            <pc:sldMk cId="2907016649" sldId="2144328362"/>
            <ac:picMk id="11" creationId="{EA11DB67-F640-4437-F415-4A98A8E53AC9}"/>
          </ac:picMkLst>
        </pc:picChg>
        <pc:picChg chg="add mod">
          <ac:chgData name="Reed Kiely" userId="768be38e-2fb5-40ce-925d-bd8e9d9e3c31" providerId="ADAL" clId="{70AD61E7-8BDC-4C6B-913A-867EFA2846D6}" dt="2022-05-26T16:54:11.673" v="302" actId="1076"/>
          <ac:picMkLst>
            <pc:docMk/>
            <pc:sldMk cId="2907016649" sldId="2144328362"/>
            <ac:picMk id="12" creationId="{BE27938C-9FB3-95F5-A1A4-C004CE3734DD}"/>
          </ac:picMkLst>
        </pc:picChg>
        <pc:picChg chg="del">
          <ac:chgData name="Reed Kiely" userId="768be38e-2fb5-40ce-925d-bd8e9d9e3c31" providerId="ADAL" clId="{70AD61E7-8BDC-4C6B-913A-867EFA2846D6}" dt="2022-05-26T15:51:04.506" v="204" actId="478"/>
          <ac:picMkLst>
            <pc:docMk/>
            <pc:sldMk cId="2907016649" sldId="2144328362"/>
            <ac:picMk id="13" creationId="{E9866F73-40F7-C24A-0BB0-C275B098C067}"/>
          </ac:picMkLst>
        </pc:picChg>
        <pc:picChg chg="del">
          <ac:chgData name="Reed Kiely" userId="768be38e-2fb5-40ce-925d-bd8e9d9e3c31" providerId="ADAL" clId="{70AD61E7-8BDC-4C6B-913A-867EFA2846D6}" dt="2022-05-26T15:51:04.506" v="204" actId="478"/>
          <ac:picMkLst>
            <pc:docMk/>
            <pc:sldMk cId="2907016649" sldId="2144328362"/>
            <ac:picMk id="15" creationId="{55F26CCA-A76B-35C1-2C86-AA9801B32FBA}"/>
          </ac:picMkLst>
        </pc:picChg>
        <pc:picChg chg="add mod">
          <ac:chgData name="Reed Kiely" userId="768be38e-2fb5-40ce-925d-bd8e9d9e3c31" providerId="ADAL" clId="{70AD61E7-8BDC-4C6B-913A-867EFA2846D6}" dt="2022-05-26T16:55:00.332" v="310" actId="1076"/>
          <ac:picMkLst>
            <pc:docMk/>
            <pc:sldMk cId="2907016649" sldId="2144328362"/>
            <ac:picMk id="16" creationId="{1B1EC9B8-71F4-DEF5-4AD0-15B5BB76215F}"/>
          </ac:picMkLst>
        </pc:picChg>
        <pc:picChg chg="add mod">
          <ac:chgData name="Reed Kiely" userId="768be38e-2fb5-40ce-925d-bd8e9d9e3c31" providerId="ADAL" clId="{70AD61E7-8BDC-4C6B-913A-867EFA2846D6}" dt="2022-05-26T16:55:00.332" v="310" actId="1076"/>
          <ac:picMkLst>
            <pc:docMk/>
            <pc:sldMk cId="2907016649" sldId="2144328362"/>
            <ac:picMk id="18" creationId="{DCB7339B-AB6D-2F5A-8349-0C03416DD627}"/>
          </ac:picMkLst>
        </pc:picChg>
      </pc:sldChg>
      <pc:sldChg chg="addSp delSp modSp add mod">
        <pc:chgData name="Reed Kiely" userId="768be38e-2fb5-40ce-925d-bd8e9d9e3c31" providerId="ADAL" clId="{70AD61E7-8BDC-4C6B-913A-867EFA2846D6}" dt="2022-05-26T20:14:39.228" v="781" actId="1076"/>
        <pc:sldMkLst>
          <pc:docMk/>
          <pc:sldMk cId="359867573" sldId="2144328363"/>
        </pc:sldMkLst>
        <pc:spChg chg="mod">
          <ac:chgData name="Reed Kiely" userId="768be38e-2fb5-40ce-925d-bd8e9d9e3c31" providerId="ADAL" clId="{70AD61E7-8BDC-4C6B-913A-867EFA2846D6}" dt="2022-05-26T19:07:59.935" v="589" actId="1076"/>
          <ac:spMkLst>
            <pc:docMk/>
            <pc:sldMk cId="359867573" sldId="2144328363"/>
            <ac:spMk id="10" creationId="{1EB81FED-A960-58E4-6CF5-F0434925F643}"/>
          </ac:spMkLst>
        </pc:spChg>
        <pc:spChg chg="mod">
          <ac:chgData name="Reed Kiely" userId="768be38e-2fb5-40ce-925d-bd8e9d9e3c31" providerId="ADAL" clId="{70AD61E7-8BDC-4C6B-913A-867EFA2846D6}" dt="2022-05-26T19:07:59.935" v="589" actId="1076"/>
          <ac:spMkLst>
            <pc:docMk/>
            <pc:sldMk cId="359867573" sldId="2144328363"/>
            <ac:spMk id="11" creationId="{3333EE69-C50C-3D23-8BE9-40E17934C473}"/>
          </ac:spMkLst>
        </pc:spChg>
        <pc:spChg chg="mod">
          <ac:chgData name="Reed Kiely" userId="768be38e-2fb5-40ce-925d-bd8e9d9e3c31" providerId="ADAL" clId="{70AD61E7-8BDC-4C6B-913A-867EFA2846D6}" dt="2022-05-26T19:07:59.935" v="589" actId="1076"/>
          <ac:spMkLst>
            <pc:docMk/>
            <pc:sldMk cId="359867573" sldId="2144328363"/>
            <ac:spMk id="12" creationId="{AC0C8CFE-9EC4-EB1A-72F9-655BEAE7D60D}"/>
          </ac:spMkLst>
        </pc:spChg>
        <pc:spChg chg="mod">
          <ac:chgData name="Reed Kiely" userId="768be38e-2fb5-40ce-925d-bd8e9d9e3c31" providerId="ADAL" clId="{70AD61E7-8BDC-4C6B-913A-867EFA2846D6}" dt="2022-05-26T19:07:59.935" v="589" actId="1076"/>
          <ac:spMkLst>
            <pc:docMk/>
            <pc:sldMk cId="359867573" sldId="2144328363"/>
            <ac:spMk id="13" creationId="{7FC94FF1-D12E-2C6F-844A-3E4C70FC479E}"/>
          </ac:spMkLst>
        </pc:spChg>
        <pc:spChg chg="mod">
          <ac:chgData name="Reed Kiely" userId="768be38e-2fb5-40ce-925d-bd8e9d9e3c31" providerId="ADAL" clId="{70AD61E7-8BDC-4C6B-913A-867EFA2846D6}" dt="2022-05-26T19:07:59.935" v="589" actId="1076"/>
          <ac:spMkLst>
            <pc:docMk/>
            <pc:sldMk cId="359867573" sldId="2144328363"/>
            <ac:spMk id="16" creationId="{7081873B-3E8A-0FEF-04C3-A3EE465167E8}"/>
          </ac:spMkLst>
        </pc:spChg>
        <pc:spChg chg="add del mod">
          <ac:chgData name="Reed Kiely" userId="768be38e-2fb5-40ce-925d-bd8e9d9e3c31" providerId="ADAL" clId="{70AD61E7-8BDC-4C6B-913A-867EFA2846D6}" dt="2022-05-26T19:07:59.935" v="589" actId="1076"/>
          <ac:spMkLst>
            <pc:docMk/>
            <pc:sldMk cId="359867573" sldId="2144328363"/>
            <ac:spMk id="17" creationId="{9E649EE4-C250-B2B5-F064-C9D993C529EE}"/>
          </ac:spMkLst>
        </pc:spChg>
        <pc:spChg chg="del">
          <ac:chgData name="Reed Kiely" userId="768be38e-2fb5-40ce-925d-bd8e9d9e3c31" providerId="ADAL" clId="{70AD61E7-8BDC-4C6B-913A-867EFA2846D6}" dt="2022-05-26T19:01:04.131" v="555" actId="478"/>
          <ac:spMkLst>
            <pc:docMk/>
            <pc:sldMk cId="359867573" sldId="2144328363"/>
            <ac:spMk id="18" creationId="{4F47B25C-60B7-61B4-084B-307819B8D861}"/>
          </ac:spMkLst>
        </pc:spChg>
        <pc:spChg chg="del">
          <ac:chgData name="Reed Kiely" userId="768be38e-2fb5-40ce-925d-bd8e9d9e3c31" providerId="ADAL" clId="{70AD61E7-8BDC-4C6B-913A-867EFA2846D6}" dt="2022-05-26T19:01:04.131" v="555" actId="478"/>
          <ac:spMkLst>
            <pc:docMk/>
            <pc:sldMk cId="359867573" sldId="2144328363"/>
            <ac:spMk id="19" creationId="{DD848597-4062-E072-A810-E3A6ED082E9B}"/>
          </ac:spMkLst>
        </pc:spChg>
        <pc:spChg chg="del">
          <ac:chgData name="Reed Kiely" userId="768be38e-2fb5-40ce-925d-bd8e9d9e3c31" providerId="ADAL" clId="{70AD61E7-8BDC-4C6B-913A-867EFA2846D6}" dt="2022-05-26T19:01:04.131" v="555" actId="478"/>
          <ac:spMkLst>
            <pc:docMk/>
            <pc:sldMk cId="359867573" sldId="2144328363"/>
            <ac:spMk id="20" creationId="{81A613DC-91A6-74F2-7B1F-EFF24808D31B}"/>
          </ac:spMkLst>
        </pc:spChg>
        <pc:spChg chg="del">
          <ac:chgData name="Reed Kiely" userId="768be38e-2fb5-40ce-925d-bd8e9d9e3c31" providerId="ADAL" clId="{70AD61E7-8BDC-4C6B-913A-867EFA2846D6}" dt="2022-05-26T19:01:04.131" v="555" actId="478"/>
          <ac:spMkLst>
            <pc:docMk/>
            <pc:sldMk cId="359867573" sldId="2144328363"/>
            <ac:spMk id="21" creationId="{BDA21181-980E-6B1B-2AA5-95EF4743D854}"/>
          </ac:spMkLst>
        </pc:spChg>
        <pc:spChg chg="add del mod">
          <ac:chgData name="Reed Kiely" userId="768be38e-2fb5-40ce-925d-bd8e9d9e3c31" providerId="ADAL" clId="{70AD61E7-8BDC-4C6B-913A-867EFA2846D6}" dt="2022-05-26T19:06:28.168" v="578" actId="478"/>
          <ac:spMkLst>
            <pc:docMk/>
            <pc:sldMk cId="359867573" sldId="2144328363"/>
            <ac:spMk id="33" creationId="{AF90B12E-FC6F-110A-4B84-A66982C9D9ED}"/>
          </ac:spMkLst>
        </pc:spChg>
        <pc:spChg chg="add mod">
          <ac:chgData name="Reed Kiely" userId="768be38e-2fb5-40ce-925d-bd8e9d9e3c31" providerId="ADAL" clId="{70AD61E7-8BDC-4C6B-913A-867EFA2846D6}" dt="2022-05-26T19:07:59.935" v="589" actId="1076"/>
          <ac:spMkLst>
            <pc:docMk/>
            <pc:sldMk cId="359867573" sldId="2144328363"/>
            <ac:spMk id="34" creationId="{1C71A17A-E727-5AE7-2FA7-6E272D5EA476}"/>
          </ac:spMkLst>
        </pc:spChg>
        <pc:spChg chg="mod">
          <ac:chgData name="Reed Kiely" userId="768be38e-2fb5-40ce-925d-bd8e9d9e3c31" providerId="ADAL" clId="{70AD61E7-8BDC-4C6B-913A-867EFA2846D6}" dt="2022-05-26T19:07:59.935" v="589" actId="1076"/>
          <ac:spMkLst>
            <pc:docMk/>
            <pc:sldMk cId="359867573" sldId="2144328363"/>
            <ac:spMk id="37" creationId="{B939276C-CF57-B685-6F57-41F6AA0B37C6}"/>
          </ac:spMkLst>
        </pc:spChg>
        <pc:spChg chg="mod">
          <ac:chgData name="Reed Kiely" userId="768be38e-2fb5-40ce-925d-bd8e9d9e3c31" providerId="ADAL" clId="{70AD61E7-8BDC-4C6B-913A-867EFA2846D6}" dt="2022-05-26T19:07:59.935" v="589" actId="1076"/>
          <ac:spMkLst>
            <pc:docMk/>
            <pc:sldMk cId="359867573" sldId="2144328363"/>
            <ac:spMk id="38" creationId="{19A685C7-D5A2-8157-3BAF-0BDF5D7767DD}"/>
          </ac:spMkLst>
        </pc:spChg>
        <pc:spChg chg="mod">
          <ac:chgData name="Reed Kiely" userId="768be38e-2fb5-40ce-925d-bd8e9d9e3c31" providerId="ADAL" clId="{70AD61E7-8BDC-4C6B-913A-867EFA2846D6}" dt="2022-05-26T19:07:59.935" v="589" actId="1076"/>
          <ac:spMkLst>
            <pc:docMk/>
            <pc:sldMk cId="359867573" sldId="2144328363"/>
            <ac:spMk id="39" creationId="{130A2615-94A8-B224-1D97-5DBA1525797A}"/>
          </ac:spMkLst>
        </pc:spChg>
        <pc:spChg chg="del">
          <ac:chgData name="Reed Kiely" userId="768be38e-2fb5-40ce-925d-bd8e9d9e3c31" providerId="ADAL" clId="{70AD61E7-8BDC-4C6B-913A-867EFA2846D6}" dt="2022-05-26T19:01:10.818" v="557" actId="478"/>
          <ac:spMkLst>
            <pc:docMk/>
            <pc:sldMk cId="359867573" sldId="2144328363"/>
            <ac:spMk id="40" creationId="{178D945B-2314-3EE4-553B-5BF3B7501858}"/>
          </ac:spMkLst>
        </pc:spChg>
        <pc:spChg chg="del">
          <ac:chgData name="Reed Kiely" userId="768be38e-2fb5-40ce-925d-bd8e9d9e3c31" providerId="ADAL" clId="{70AD61E7-8BDC-4C6B-913A-867EFA2846D6}" dt="2022-05-26T19:01:10.818" v="557" actId="478"/>
          <ac:spMkLst>
            <pc:docMk/>
            <pc:sldMk cId="359867573" sldId="2144328363"/>
            <ac:spMk id="41" creationId="{5C1DDF95-82E0-45C4-5EB5-2F59A1F4ABCB}"/>
          </ac:spMkLst>
        </pc:spChg>
        <pc:spChg chg="mod">
          <ac:chgData name="Reed Kiely" userId="768be38e-2fb5-40ce-925d-bd8e9d9e3c31" providerId="ADAL" clId="{70AD61E7-8BDC-4C6B-913A-867EFA2846D6}" dt="2022-05-26T18:58:12.027" v="532"/>
          <ac:spMkLst>
            <pc:docMk/>
            <pc:sldMk cId="359867573" sldId="2144328363"/>
            <ac:spMk id="53" creationId="{118371A3-E8D3-5F06-D8BD-4106A25A2401}"/>
          </ac:spMkLst>
        </pc:spChg>
        <pc:spChg chg="del">
          <ac:chgData name="Reed Kiely" userId="768be38e-2fb5-40ce-925d-bd8e9d9e3c31" providerId="ADAL" clId="{70AD61E7-8BDC-4C6B-913A-867EFA2846D6}" dt="2022-05-26T18:57:52.161" v="531" actId="478"/>
          <ac:spMkLst>
            <pc:docMk/>
            <pc:sldMk cId="359867573" sldId="2144328363"/>
            <ac:spMk id="57" creationId="{E112EEA1-ED26-8233-DF0E-DA25D706423E}"/>
          </ac:spMkLst>
        </pc:spChg>
        <pc:picChg chg="mod">
          <ac:chgData name="Reed Kiely" userId="768be38e-2fb5-40ce-925d-bd8e9d9e3c31" providerId="ADAL" clId="{70AD61E7-8BDC-4C6B-913A-867EFA2846D6}" dt="2022-05-26T19:07:59.935" v="589" actId="1076"/>
          <ac:picMkLst>
            <pc:docMk/>
            <pc:sldMk cId="359867573" sldId="2144328363"/>
            <ac:picMk id="4" creationId="{4BBF5D7F-4C5E-D180-5653-A96B4DE3AFC9}"/>
          </ac:picMkLst>
        </pc:picChg>
        <pc:picChg chg="mod">
          <ac:chgData name="Reed Kiely" userId="768be38e-2fb5-40ce-925d-bd8e9d9e3c31" providerId="ADAL" clId="{70AD61E7-8BDC-4C6B-913A-867EFA2846D6}" dt="2022-05-26T19:07:59.935" v="589" actId="1076"/>
          <ac:picMkLst>
            <pc:docMk/>
            <pc:sldMk cId="359867573" sldId="2144328363"/>
            <ac:picMk id="5" creationId="{38C14C0A-165F-0C26-8F3E-7B440F8D0F13}"/>
          </ac:picMkLst>
        </pc:picChg>
        <pc:picChg chg="mod">
          <ac:chgData name="Reed Kiely" userId="768be38e-2fb5-40ce-925d-bd8e9d9e3c31" providerId="ADAL" clId="{70AD61E7-8BDC-4C6B-913A-867EFA2846D6}" dt="2022-05-26T19:07:59.935" v="589" actId="1076"/>
          <ac:picMkLst>
            <pc:docMk/>
            <pc:sldMk cId="359867573" sldId="2144328363"/>
            <ac:picMk id="6" creationId="{B2C1891E-13AB-D9B6-463D-1DD33FE36256}"/>
          </ac:picMkLst>
        </pc:picChg>
        <pc:picChg chg="mod">
          <ac:chgData name="Reed Kiely" userId="768be38e-2fb5-40ce-925d-bd8e9d9e3c31" providerId="ADAL" clId="{70AD61E7-8BDC-4C6B-913A-867EFA2846D6}" dt="2022-05-26T19:07:59.935" v="589" actId="1076"/>
          <ac:picMkLst>
            <pc:docMk/>
            <pc:sldMk cId="359867573" sldId="2144328363"/>
            <ac:picMk id="7" creationId="{95A93650-5152-4D6F-6B8E-EA12FA66ED20}"/>
          </ac:picMkLst>
        </pc:picChg>
        <pc:picChg chg="mod">
          <ac:chgData name="Reed Kiely" userId="768be38e-2fb5-40ce-925d-bd8e9d9e3c31" providerId="ADAL" clId="{70AD61E7-8BDC-4C6B-913A-867EFA2846D6}" dt="2022-05-26T19:07:59.935" v="589" actId="1076"/>
          <ac:picMkLst>
            <pc:docMk/>
            <pc:sldMk cId="359867573" sldId="2144328363"/>
            <ac:picMk id="8" creationId="{AB2A09A2-5CBB-E423-9D5B-7C2BE1871F4C}"/>
          </ac:picMkLst>
        </pc:picChg>
        <pc:picChg chg="add del mod">
          <ac:chgData name="Reed Kiely" userId="768be38e-2fb5-40ce-925d-bd8e9d9e3c31" providerId="ADAL" clId="{70AD61E7-8BDC-4C6B-913A-867EFA2846D6}" dt="2022-05-26T19:07:59.935" v="589" actId="1076"/>
          <ac:picMkLst>
            <pc:docMk/>
            <pc:sldMk cId="359867573" sldId="2144328363"/>
            <ac:picMk id="9" creationId="{FA42C029-1475-75B6-21A3-3DFE0E4FAA03}"/>
          </ac:picMkLst>
        </pc:picChg>
        <pc:picChg chg="add mod">
          <ac:chgData name="Reed Kiely" userId="768be38e-2fb5-40ce-925d-bd8e9d9e3c31" providerId="ADAL" clId="{70AD61E7-8BDC-4C6B-913A-867EFA2846D6}" dt="2022-05-26T19:07:59.935" v="589" actId="1076"/>
          <ac:picMkLst>
            <pc:docMk/>
            <pc:sldMk cId="359867573" sldId="2144328363"/>
            <ac:picMk id="14" creationId="{AA934FFF-EE88-B035-E5DF-70AC2593F01F}"/>
          </ac:picMkLst>
        </pc:picChg>
        <pc:picChg chg="del">
          <ac:chgData name="Reed Kiely" userId="768be38e-2fb5-40ce-925d-bd8e9d9e3c31" providerId="ADAL" clId="{70AD61E7-8BDC-4C6B-913A-867EFA2846D6}" dt="2022-05-26T19:01:04.131" v="555" actId="478"/>
          <ac:picMkLst>
            <pc:docMk/>
            <pc:sldMk cId="359867573" sldId="2144328363"/>
            <ac:picMk id="23" creationId="{1C9EF716-8B70-B360-C9B2-36CC2842A0C0}"/>
          </ac:picMkLst>
        </pc:picChg>
        <pc:picChg chg="del">
          <ac:chgData name="Reed Kiely" userId="768be38e-2fb5-40ce-925d-bd8e9d9e3c31" providerId="ADAL" clId="{70AD61E7-8BDC-4C6B-913A-867EFA2846D6}" dt="2022-05-26T19:01:04.131" v="555" actId="478"/>
          <ac:picMkLst>
            <pc:docMk/>
            <pc:sldMk cId="359867573" sldId="2144328363"/>
            <ac:picMk id="25" creationId="{1962D1F1-4E56-7BE1-58B7-674F425094DE}"/>
          </ac:picMkLst>
        </pc:picChg>
        <pc:picChg chg="del">
          <ac:chgData name="Reed Kiely" userId="768be38e-2fb5-40ce-925d-bd8e9d9e3c31" providerId="ADAL" clId="{70AD61E7-8BDC-4C6B-913A-867EFA2846D6}" dt="2022-05-26T19:01:04.131" v="555" actId="478"/>
          <ac:picMkLst>
            <pc:docMk/>
            <pc:sldMk cId="359867573" sldId="2144328363"/>
            <ac:picMk id="27" creationId="{A58E6858-0CB4-752F-1C1F-7A4DF600763C}"/>
          </ac:picMkLst>
        </pc:picChg>
        <pc:picChg chg="del">
          <ac:chgData name="Reed Kiely" userId="768be38e-2fb5-40ce-925d-bd8e9d9e3c31" providerId="ADAL" clId="{70AD61E7-8BDC-4C6B-913A-867EFA2846D6}" dt="2022-05-26T19:01:04.131" v="555" actId="478"/>
          <ac:picMkLst>
            <pc:docMk/>
            <pc:sldMk cId="359867573" sldId="2144328363"/>
            <ac:picMk id="30" creationId="{7558903F-02D0-EFAA-D369-773E3AB4CF24}"/>
          </ac:picMkLst>
        </pc:picChg>
        <pc:picChg chg="add del mod">
          <ac:chgData name="Reed Kiely" userId="768be38e-2fb5-40ce-925d-bd8e9d9e3c31" providerId="ADAL" clId="{70AD61E7-8BDC-4C6B-913A-867EFA2846D6}" dt="2022-05-26T19:07:46.695" v="585" actId="478"/>
          <ac:picMkLst>
            <pc:docMk/>
            <pc:sldMk cId="359867573" sldId="2144328363"/>
            <ac:picMk id="35" creationId="{5C7BCC4B-E2E2-55A0-710E-6E7355451AD4}"/>
          </ac:picMkLst>
        </pc:picChg>
        <pc:picChg chg="add mod">
          <ac:chgData name="Reed Kiely" userId="768be38e-2fb5-40ce-925d-bd8e9d9e3c31" providerId="ADAL" clId="{70AD61E7-8BDC-4C6B-913A-867EFA2846D6}" dt="2022-05-26T20:09:17.089" v="747" actId="1076"/>
          <ac:picMkLst>
            <pc:docMk/>
            <pc:sldMk cId="359867573" sldId="2144328363"/>
            <ac:picMk id="42" creationId="{5DF8E5DA-5144-DDFD-9038-BDC07DCE8B0A}"/>
          </ac:picMkLst>
        </pc:picChg>
        <pc:picChg chg="add mod">
          <ac:chgData name="Reed Kiely" userId="768be38e-2fb5-40ce-925d-bd8e9d9e3c31" providerId="ADAL" clId="{70AD61E7-8BDC-4C6B-913A-867EFA2846D6}" dt="2022-05-26T20:14:39.228" v="781" actId="1076"/>
          <ac:picMkLst>
            <pc:docMk/>
            <pc:sldMk cId="359867573" sldId="2144328363"/>
            <ac:picMk id="43" creationId="{E3EACE3B-CD73-9576-1E61-0606CAC07870}"/>
          </ac:picMkLst>
        </pc:picChg>
        <pc:picChg chg="mod">
          <ac:chgData name="Reed Kiely" userId="768be38e-2fb5-40ce-925d-bd8e9d9e3c31" providerId="ADAL" clId="{70AD61E7-8BDC-4C6B-913A-867EFA2846D6}" dt="2022-05-26T20:09:17.089" v="747" actId="1076"/>
          <ac:picMkLst>
            <pc:docMk/>
            <pc:sldMk cId="359867573" sldId="2144328363"/>
            <ac:picMk id="47" creationId="{BDB974FB-AB8D-FE65-843B-B049EC67AB68}"/>
          </ac:picMkLst>
        </pc:picChg>
        <pc:picChg chg="mod">
          <ac:chgData name="Reed Kiely" userId="768be38e-2fb5-40ce-925d-bd8e9d9e3c31" providerId="ADAL" clId="{70AD61E7-8BDC-4C6B-913A-867EFA2846D6}" dt="2022-05-26T19:07:59.935" v="589" actId="1076"/>
          <ac:picMkLst>
            <pc:docMk/>
            <pc:sldMk cId="359867573" sldId="2144328363"/>
            <ac:picMk id="49" creationId="{C237E633-26F7-A585-5ACF-551EC3FF4C30}"/>
          </ac:picMkLst>
        </pc:picChg>
        <pc:picChg chg="mod">
          <ac:chgData name="Reed Kiely" userId="768be38e-2fb5-40ce-925d-bd8e9d9e3c31" providerId="ADAL" clId="{70AD61E7-8BDC-4C6B-913A-867EFA2846D6}" dt="2022-05-26T20:14:37.335" v="779" actId="1076"/>
          <ac:picMkLst>
            <pc:docMk/>
            <pc:sldMk cId="359867573" sldId="2144328363"/>
            <ac:picMk id="51" creationId="{A30119A6-FEDD-6B5D-6572-2840E44F507F}"/>
          </ac:picMkLst>
        </pc:picChg>
      </pc:sldChg>
      <pc:sldChg chg="addSp delSp modSp add mod">
        <pc:chgData name="Reed Kiely" userId="768be38e-2fb5-40ce-925d-bd8e9d9e3c31" providerId="ADAL" clId="{70AD61E7-8BDC-4C6B-913A-867EFA2846D6}" dt="2022-05-26T20:19:26.450" v="808" actId="1076"/>
        <pc:sldMkLst>
          <pc:docMk/>
          <pc:sldMk cId="1864690005" sldId="2144328364"/>
        </pc:sldMkLst>
        <pc:spChg chg="mod">
          <ac:chgData name="Reed Kiely" userId="768be38e-2fb5-40ce-925d-bd8e9d9e3c31" providerId="ADAL" clId="{70AD61E7-8BDC-4C6B-913A-867EFA2846D6}" dt="2022-05-26T20:15:08.357" v="787" actId="1076"/>
          <ac:spMkLst>
            <pc:docMk/>
            <pc:sldMk cId="1864690005" sldId="2144328364"/>
            <ac:spMk id="10" creationId="{1EB81FED-A960-58E4-6CF5-F0434925F643}"/>
          </ac:spMkLst>
        </pc:spChg>
        <pc:spChg chg="mod">
          <ac:chgData name="Reed Kiely" userId="768be38e-2fb5-40ce-925d-bd8e9d9e3c31" providerId="ADAL" clId="{70AD61E7-8BDC-4C6B-913A-867EFA2846D6}" dt="2022-05-26T20:15:08.357" v="787" actId="1076"/>
          <ac:spMkLst>
            <pc:docMk/>
            <pc:sldMk cId="1864690005" sldId="2144328364"/>
            <ac:spMk id="11" creationId="{3333EE69-C50C-3D23-8BE9-40E17934C473}"/>
          </ac:spMkLst>
        </pc:spChg>
        <pc:spChg chg="mod">
          <ac:chgData name="Reed Kiely" userId="768be38e-2fb5-40ce-925d-bd8e9d9e3c31" providerId="ADAL" clId="{70AD61E7-8BDC-4C6B-913A-867EFA2846D6}" dt="2022-05-26T20:15:08.357" v="787" actId="1076"/>
          <ac:spMkLst>
            <pc:docMk/>
            <pc:sldMk cId="1864690005" sldId="2144328364"/>
            <ac:spMk id="12" creationId="{AC0C8CFE-9EC4-EB1A-72F9-655BEAE7D60D}"/>
          </ac:spMkLst>
        </pc:spChg>
        <pc:spChg chg="del">
          <ac:chgData name="Reed Kiely" userId="768be38e-2fb5-40ce-925d-bd8e9d9e3c31" providerId="ADAL" clId="{70AD61E7-8BDC-4C6B-913A-867EFA2846D6}" dt="2022-05-26T19:21:07.755" v="600" actId="478"/>
          <ac:spMkLst>
            <pc:docMk/>
            <pc:sldMk cId="1864690005" sldId="2144328364"/>
            <ac:spMk id="13" creationId="{7FC94FF1-D12E-2C6F-844A-3E4C70FC479E}"/>
          </ac:spMkLst>
        </pc:spChg>
        <pc:spChg chg="del mod">
          <ac:chgData name="Reed Kiely" userId="768be38e-2fb5-40ce-925d-bd8e9d9e3c31" providerId="ADAL" clId="{70AD61E7-8BDC-4C6B-913A-867EFA2846D6}" dt="2022-05-26T19:23:46.912" v="628" actId="478"/>
          <ac:spMkLst>
            <pc:docMk/>
            <pc:sldMk cId="1864690005" sldId="2144328364"/>
            <ac:spMk id="16" creationId="{7081873B-3E8A-0FEF-04C3-A3EE465167E8}"/>
          </ac:spMkLst>
        </pc:spChg>
        <pc:spChg chg="del mod">
          <ac:chgData name="Reed Kiely" userId="768be38e-2fb5-40ce-925d-bd8e9d9e3c31" providerId="ADAL" clId="{70AD61E7-8BDC-4C6B-913A-867EFA2846D6}" dt="2022-05-26T19:23:53.026" v="629" actId="478"/>
          <ac:spMkLst>
            <pc:docMk/>
            <pc:sldMk cId="1864690005" sldId="2144328364"/>
            <ac:spMk id="17" creationId="{9E649EE4-C250-B2B5-F064-C9D993C529EE}"/>
          </ac:spMkLst>
        </pc:spChg>
        <pc:spChg chg="del mod">
          <ac:chgData name="Reed Kiely" userId="768be38e-2fb5-40ce-925d-bd8e9d9e3c31" providerId="ADAL" clId="{70AD61E7-8BDC-4C6B-913A-867EFA2846D6}" dt="2022-05-26T19:23:53.026" v="629" actId="478"/>
          <ac:spMkLst>
            <pc:docMk/>
            <pc:sldMk cId="1864690005" sldId="2144328364"/>
            <ac:spMk id="18" creationId="{4F47B25C-60B7-61B4-084B-307819B8D861}"/>
          </ac:spMkLst>
        </pc:spChg>
        <pc:spChg chg="del mod">
          <ac:chgData name="Reed Kiely" userId="768be38e-2fb5-40ce-925d-bd8e9d9e3c31" providerId="ADAL" clId="{70AD61E7-8BDC-4C6B-913A-867EFA2846D6}" dt="2022-05-26T19:23:53.026" v="629" actId="478"/>
          <ac:spMkLst>
            <pc:docMk/>
            <pc:sldMk cId="1864690005" sldId="2144328364"/>
            <ac:spMk id="19" creationId="{DD848597-4062-E072-A810-E3A6ED082E9B}"/>
          </ac:spMkLst>
        </pc:spChg>
        <pc:spChg chg="del mod">
          <ac:chgData name="Reed Kiely" userId="768be38e-2fb5-40ce-925d-bd8e9d9e3c31" providerId="ADAL" clId="{70AD61E7-8BDC-4C6B-913A-867EFA2846D6}" dt="2022-05-26T19:23:53.026" v="629" actId="478"/>
          <ac:spMkLst>
            <pc:docMk/>
            <pc:sldMk cId="1864690005" sldId="2144328364"/>
            <ac:spMk id="20" creationId="{81A613DC-91A6-74F2-7B1F-EFF24808D31B}"/>
          </ac:spMkLst>
        </pc:spChg>
        <pc:spChg chg="del mod">
          <ac:chgData name="Reed Kiely" userId="768be38e-2fb5-40ce-925d-bd8e9d9e3c31" providerId="ADAL" clId="{70AD61E7-8BDC-4C6B-913A-867EFA2846D6}" dt="2022-05-26T19:23:56.624" v="631" actId="478"/>
          <ac:spMkLst>
            <pc:docMk/>
            <pc:sldMk cId="1864690005" sldId="2144328364"/>
            <ac:spMk id="21" creationId="{BDA21181-980E-6B1B-2AA5-95EF4743D854}"/>
          </ac:spMkLst>
        </pc:spChg>
        <pc:spChg chg="del">
          <ac:chgData name="Reed Kiely" userId="768be38e-2fb5-40ce-925d-bd8e9d9e3c31" providerId="ADAL" clId="{70AD61E7-8BDC-4C6B-913A-867EFA2846D6}" dt="2022-05-26T19:00:29.192" v="549" actId="478"/>
          <ac:spMkLst>
            <pc:docMk/>
            <pc:sldMk cId="1864690005" sldId="2144328364"/>
            <ac:spMk id="33" creationId="{AF90B12E-FC6F-110A-4B84-A66982C9D9ED}"/>
          </ac:spMkLst>
        </pc:spChg>
        <pc:spChg chg="add del mod">
          <ac:chgData name="Reed Kiely" userId="768be38e-2fb5-40ce-925d-bd8e9d9e3c31" providerId="ADAL" clId="{70AD61E7-8BDC-4C6B-913A-867EFA2846D6}" dt="2022-05-26T19:31:29.328" v="683" actId="478"/>
          <ac:spMkLst>
            <pc:docMk/>
            <pc:sldMk cId="1864690005" sldId="2144328364"/>
            <ac:spMk id="34" creationId="{39C3EBE7-4004-5889-4085-F978C3D69763}"/>
          </ac:spMkLst>
        </pc:spChg>
        <pc:spChg chg="del">
          <ac:chgData name="Reed Kiely" userId="768be38e-2fb5-40ce-925d-bd8e9d9e3c31" providerId="ADAL" clId="{70AD61E7-8BDC-4C6B-913A-867EFA2846D6}" dt="2022-05-26T19:22:37.673" v="602" actId="478"/>
          <ac:spMkLst>
            <pc:docMk/>
            <pc:sldMk cId="1864690005" sldId="2144328364"/>
            <ac:spMk id="37" creationId="{B939276C-CF57-B685-6F57-41F6AA0B37C6}"/>
          </ac:spMkLst>
        </pc:spChg>
        <pc:spChg chg="del">
          <ac:chgData name="Reed Kiely" userId="768be38e-2fb5-40ce-925d-bd8e9d9e3c31" providerId="ADAL" clId="{70AD61E7-8BDC-4C6B-913A-867EFA2846D6}" dt="2022-05-26T19:22:37.673" v="602" actId="478"/>
          <ac:spMkLst>
            <pc:docMk/>
            <pc:sldMk cId="1864690005" sldId="2144328364"/>
            <ac:spMk id="38" creationId="{19A685C7-D5A2-8157-3BAF-0BDF5D7767DD}"/>
          </ac:spMkLst>
        </pc:spChg>
        <pc:spChg chg="del">
          <ac:chgData name="Reed Kiely" userId="768be38e-2fb5-40ce-925d-bd8e9d9e3c31" providerId="ADAL" clId="{70AD61E7-8BDC-4C6B-913A-867EFA2846D6}" dt="2022-05-26T19:22:37.673" v="602" actId="478"/>
          <ac:spMkLst>
            <pc:docMk/>
            <pc:sldMk cId="1864690005" sldId="2144328364"/>
            <ac:spMk id="39" creationId="{130A2615-94A8-B224-1D97-5DBA1525797A}"/>
          </ac:spMkLst>
        </pc:spChg>
        <pc:spChg chg="del">
          <ac:chgData name="Reed Kiely" userId="768be38e-2fb5-40ce-925d-bd8e9d9e3c31" providerId="ADAL" clId="{70AD61E7-8BDC-4C6B-913A-867EFA2846D6}" dt="2022-05-26T19:21:11.672" v="601" actId="478"/>
          <ac:spMkLst>
            <pc:docMk/>
            <pc:sldMk cId="1864690005" sldId="2144328364"/>
            <ac:spMk id="40" creationId="{178D945B-2314-3EE4-553B-5BF3B7501858}"/>
          </ac:spMkLst>
        </pc:spChg>
        <pc:spChg chg="del">
          <ac:chgData name="Reed Kiely" userId="768be38e-2fb5-40ce-925d-bd8e9d9e3c31" providerId="ADAL" clId="{70AD61E7-8BDC-4C6B-913A-867EFA2846D6}" dt="2022-05-26T19:21:11.672" v="601" actId="478"/>
          <ac:spMkLst>
            <pc:docMk/>
            <pc:sldMk cId="1864690005" sldId="2144328364"/>
            <ac:spMk id="41" creationId="{5C1DDF95-82E0-45C4-5EB5-2F59A1F4ABCB}"/>
          </ac:spMkLst>
        </pc:spChg>
        <pc:spChg chg="add mod">
          <ac:chgData name="Reed Kiely" userId="768be38e-2fb5-40ce-925d-bd8e9d9e3c31" providerId="ADAL" clId="{70AD61E7-8BDC-4C6B-913A-867EFA2846D6}" dt="2022-05-26T20:14:55.799" v="782" actId="1076"/>
          <ac:spMkLst>
            <pc:docMk/>
            <pc:sldMk cId="1864690005" sldId="2144328364"/>
            <ac:spMk id="42" creationId="{EA3C3E4E-FD20-BA9E-5887-7BC542A1A4CB}"/>
          </ac:spMkLst>
        </pc:spChg>
        <pc:spChg chg="add mod">
          <ac:chgData name="Reed Kiely" userId="768be38e-2fb5-40ce-925d-bd8e9d9e3c31" providerId="ADAL" clId="{70AD61E7-8BDC-4C6B-913A-867EFA2846D6}" dt="2022-05-26T19:31:15.904" v="678" actId="1076"/>
          <ac:spMkLst>
            <pc:docMk/>
            <pc:sldMk cId="1864690005" sldId="2144328364"/>
            <ac:spMk id="43" creationId="{1595F2B0-CABE-1E0F-353E-D6A303ACBE68}"/>
          </ac:spMkLst>
        </pc:spChg>
        <pc:spChg chg="add mod">
          <ac:chgData name="Reed Kiely" userId="768be38e-2fb5-40ce-925d-bd8e9d9e3c31" providerId="ADAL" clId="{70AD61E7-8BDC-4C6B-913A-867EFA2846D6}" dt="2022-05-26T20:15:04.203" v="786" actId="1076"/>
          <ac:spMkLst>
            <pc:docMk/>
            <pc:sldMk cId="1864690005" sldId="2144328364"/>
            <ac:spMk id="44" creationId="{ABA4F10F-8870-A045-9575-39D0267C0D0E}"/>
          </ac:spMkLst>
        </pc:spChg>
        <pc:spChg chg="add mod">
          <ac:chgData name="Reed Kiely" userId="768be38e-2fb5-40ce-925d-bd8e9d9e3c31" providerId="ADAL" clId="{70AD61E7-8BDC-4C6B-913A-867EFA2846D6}" dt="2022-05-26T20:15:21.063" v="792" actId="1076"/>
          <ac:spMkLst>
            <pc:docMk/>
            <pc:sldMk cId="1864690005" sldId="2144328364"/>
            <ac:spMk id="45" creationId="{0A14E721-2BE8-832B-915D-EBABDB9439AC}"/>
          </ac:spMkLst>
        </pc:spChg>
        <pc:spChg chg="mod">
          <ac:chgData name="Reed Kiely" userId="768be38e-2fb5-40ce-925d-bd8e9d9e3c31" providerId="ADAL" clId="{70AD61E7-8BDC-4C6B-913A-867EFA2846D6}" dt="2022-05-26T19:08:08.896" v="592" actId="20577"/>
          <ac:spMkLst>
            <pc:docMk/>
            <pc:sldMk cId="1864690005" sldId="2144328364"/>
            <ac:spMk id="53" creationId="{118371A3-E8D3-5F06-D8BD-4106A25A2401}"/>
          </ac:spMkLst>
        </pc:spChg>
        <pc:picChg chg="del mod">
          <ac:chgData name="Reed Kiely" userId="768be38e-2fb5-40ce-925d-bd8e9d9e3c31" providerId="ADAL" clId="{70AD61E7-8BDC-4C6B-913A-867EFA2846D6}" dt="2022-05-26T19:23:54.878" v="630" actId="478"/>
          <ac:picMkLst>
            <pc:docMk/>
            <pc:sldMk cId="1864690005" sldId="2144328364"/>
            <ac:picMk id="4" creationId="{4BBF5D7F-4C5E-D180-5653-A96B4DE3AFC9}"/>
          </ac:picMkLst>
        </pc:picChg>
        <pc:picChg chg="mod">
          <ac:chgData name="Reed Kiely" userId="768be38e-2fb5-40ce-925d-bd8e9d9e3c31" providerId="ADAL" clId="{70AD61E7-8BDC-4C6B-913A-867EFA2846D6}" dt="2022-05-26T20:15:08.357" v="787" actId="1076"/>
          <ac:picMkLst>
            <pc:docMk/>
            <pc:sldMk cId="1864690005" sldId="2144328364"/>
            <ac:picMk id="5" creationId="{38C14C0A-165F-0C26-8F3E-7B440F8D0F13}"/>
          </ac:picMkLst>
        </pc:picChg>
        <pc:picChg chg="mod">
          <ac:chgData name="Reed Kiely" userId="768be38e-2fb5-40ce-925d-bd8e9d9e3c31" providerId="ADAL" clId="{70AD61E7-8BDC-4C6B-913A-867EFA2846D6}" dt="2022-05-26T20:15:08.357" v="787" actId="1076"/>
          <ac:picMkLst>
            <pc:docMk/>
            <pc:sldMk cId="1864690005" sldId="2144328364"/>
            <ac:picMk id="6" creationId="{B2C1891E-13AB-D9B6-463D-1DD33FE36256}"/>
          </ac:picMkLst>
        </pc:picChg>
        <pc:picChg chg="del">
          <ac:chgData name="Reed Kiely" userId="768be38e-2fb5-40ce-925d-bd8e9d9e3c31" providerId="ADAL" clId="{70AD61E7-8BDC-4C6B-913A-867EFA2846D6}" dt="2022-05-26T19:21:07.755" v="600" actId="478"/>
          <ac:picMkLst>
            <pc:docMk/>
            <pc:sldMk cId="1864690005" sldId="2144328364"/>
            <ac:picMk id="7" creationId="{95A93650-5152-4D6F-6B8E-EA12FA66ED20}"/>
          </ac:picMkLst>
        </pc:picChg>
        <pc:picChg chg="del mod">
          <ac:chgData name="Reed Kiely" userId="768be38e-2fb5-40ce-925d-bd8e9d9e3c31" providerId="ADAL" clId="{70AD61E7-8BDC-4C6B-913A-867EFA2846D6}" dt="2022-05-26T19:23:46.912" v="628" actId="478"/>
          <ac:picMkLst>
            <pc:docMk/>
            <pc:sldMk cId="1864690005" sldId="2144328364"/>
            <ac:picMk id="8" creationId="{AB2A09A2-5CBB-E423-9D5B-7C2BE1871F4C}"/>
          </ac:picMkLst>
        </pc:picChg>
        <pc:picChg chg="del mod">
          <ac:chgData name="Reed Kiely" userId="768be38e-2fb5-40ce-925d-bd8e9d9e3c31" providerId="ADAL" clId="{70AD61E7-8BDC-4C6B-913A-867EFA2846D6}" dt="2022-05-26T19:23:53.026" v="629" actId="478"/>
          <ac:picMkLst>
            <pc:docMk/>
            <pc:sldMk cId="1864690005" sldId="2144328364"/>
            <ac:picMk id="9" creationId="{FA42C029-1475-75B6-21A3-3DFE0E4FAA03}"/>
          </ac:picMkLst>
        </pc:picChg>
        <pc:picChg chg="add mod">
          <ac:chgData name="Reed Kiely" userId="768be38e-2fb5-40ce-925d-bd8e9d9e3c31" providerId="ADAL" clId="{70AD61E7-8BDC-4C6B-913A-867EFA2846D6}" dt="2022-05-26T20:14:55.799" v="782" actId="1076"/>
          <ac:picMkLst>
            <pc:docMk/>
            <pc:sldMk cId="1864690005" sldId="2144328364"/>
            <ac:picMk id="14" creationId="{0D85CE87-1574-3449-4C1C-AACFAF3866F8}"/>
          </ac:picMkLst>
        </pc:picChg>
        <pc:picChg chg="add mod">
          <ac:chgData name="Reed Kiely" userId="768be38e-2fb5-40ce-925d-bd8e9d9e3c31" providerId="ADAL" clId="{70AD61E7-8BDC-4C6B-913A-867EFA2846D6}" dt="2022-05-26T19:30:48.506" v="665" actId="1076"/>
          <ac:picMkLst>
            <pc:docMk/>
            <pc:sldMk cId="1864690005" sldId="2144328364"/>
            <ac:picMk id="22" creationId="{25EF8D87-5171-49E9-4A92-EAADE4B2BDE4}"/>
          </ac:picMkLst>
        </pc:picChg>
        <pc:picChg chg="del mod">
          <ac:chgData name="Reed Kiely" userId="768be38e-2fb5-40ce-925d-bd8e9d9e3c31" providerId="ADAL" clId="{70AD61E7-8BDC-4C6B-913A-867EFA2846D6}" dt="2022-05-26T19:23:53.026" v="629" actId="478"/>
          <ac:picMkLst>
            <pc:docMk/>
            <pc:sldMk cId="1864690005" sldId="2144328364"/>
            <ac:picMk id="23" creationId="{1C9EF716-8B70-B360-C9B2-36CC2842A0C0}"/>
          </ac:picMkLst>
        </pc:picChg>
        <pc:picChg chg="del mod">
          <ac:chgData name="Reed Kiely" userId="768be38e-2fb5-40ce-925d-bd8e9d9e3c31" providerId="ADAL" clId="{70AD61E7-8BDC-4C6B-913A-867EFA2846D6}" dt="2022-05-26T19:23:53.026" v="629" actId="478"/>
          <ac:picMkLst>
            <pc:docMk/>
            <pc:sldMk cId="1864690005" sldId="2144328364"/>
            <ac:picMk id="25" creationId="{1962D1F1-4E56-7BE1-58B7-674F425094DE}"/>
          </ac:picMkLst>
        </pc:picChg>
        <pc:picChg chg="add mod">
          <ac:chgData name="Reed Kiely" userId="768be38e-2fb5-40ce-925d-bd8e9d9e3c31" providerId="ADAL" clId="{70AD61E7-8BDC-4C6B-913A-867EFA2846D6}" dt="2022-05-26T20:15:04.203" v="786" actId="1076"/>
          <ac:picMkLst>
            <pc:docMk/>
            <pc:sldMk cId="1864690005" sldId="2144328364"/>
            <ac:picMk id="26" creationId="{7F676096-8023-8FFE-F5A3-18086042C267}"/>
          </ac:picMkLst>
        </pc:picChg>
        <pc:picChg chg="del mod">
          <ac:chgData name="Reed Kiely" userId="768be38e-2fb5-40ce-925d-bd8e9d9e3c31" providerId="ADAL" clId="{70AD61E7-8BDC-4C6B-913A-867EFA2846D6}" dt="2022-05-26T19:23:53.026" v="629" actId="478"/>
          <ac:picMkLst>
            <pc:docMk/>
            <pc:sldMk cId="1864690005" sldId="2144328364"/>
            <ac:picMk id="27" creationId="{A58E6858-0CB4-752F-1C1F-7A4DF600763C}"/>
          </ac:picMkLst>
        </pc:picChg>
        <pc:picChg chg="add mod">
          <ac:chgData name="Reed Kiely" userId="768be38e-2fb5-40ce-925d-bd8e9d9e3c31" providerId="ADAL" clId="{70AD61E7-8BDC-4C6B-913A-867EFA2846D6}" dt="2022-05-26T20:19:25.956" v="807" actId="1076"/>
          <ac:picMkLst>
            <pc:docMk/>
            <pc:sldMk cId="1864690005" sldId="2144328364"/>
            <ac:picMk id="29" creationId="{80291937-F05F-87D3-BBD2-DBFBD331E1CF}"/>
          </ac:picMkLst>
        </pc:picChg>
        <pc:picChg chg="del mod">
          <ac:chgData name="Reed Kiely" userId="768be38e-2fb5-40ce-925d-bd8e9d9e3c31" providerId="ADAL" clId="{70AD61E7-8BDC-4C6B-913A-867EFA2846D6}" dt="2022-05-26T19:23:53.026" v="629" actId="478"/>
          <ac:picMkLst>
            <pc:docMk/>
            <pc:sldMk cId="1864690005" sldId="2144328364"/>
            <ac:picMk id="30" creationId="{7558903F-02D0-EFAA-D369-773E3AB4CF24}"/>
          </ac:picMkLst>
        </pc:picChg>
        <pc:picChg chg="add mod">
          <ac:chgData name="Reed Kiely" userId="768be38e-2fb5-40ce-925d-bd8e9d9e3c31" providerId="ADAL" clId="{70AD61E7-8BDC-4C6B-913A-867EFA2846D6}" dt="2022-05-26T20:19:26.450" v="808" actId="1076"/>
          <ac:picMkLst>
            <pc:docMk/>
            <pc:sldMk cId="1864690005" sldId="2144328364"/>
            <ac:picMk id="32" creationId="{6BDD81A2-ABF0-1C48-5CC1-F960CEF0B4E8}"/>
          </ac:picMkLst>
        </pc:picChg>
        <pc:picChg chg="add mod">
          <ac:chgData name="Reed Kiely" userId="768be38e-2fb5-40ce-925d-bd8e9d9e3c31" providerId="ADAL" clId="{70AD61E7-8BDC-4C6B-913A-867EFA2846D6}" dt="2022-05-26T20:15:08.357" v="787" actId="1076"/>
          <ac:picMkLst>
            <pc:docMk/>
            <pc:sldMk cId="1864690005" sldId="2144328364"/>
            <ac:picMk id="35" creationId="{DF5EB53E-28E6-289A-6E34-332FC56A99AB}"/>
          </ac:picMkLst>
        </pc:picChg>
        <pc:picChg chg="del">
          <ac:chgData name="Reed Kiely" userId="768be38e-2fb5-40ce-925d-bd8e9d9e3c31" providerId="ADAL" clId="{70AD61E7-8BDC-4C6B-913A-867EFA2846D6}" dt="2022-05-26T19:22:37.673" v="602" actId="478"/>
          <ac:picMkLst>
            <pc:docMk/>
            <pc:sldMk cId="1864690005" sldId="2144328364"/>
            <ac:picMk id="47" creationId="{BDB974FB-AB8D-FE65-843B-B049EC67AB68}"/>
          </ac:picMkLst>
        </pc:picChg>
        <pc:picChg chg="del">
          <ac:chgData name="Reed Kiely" userId="768be38e-2fb5-40ce-925d-bd8e9d9e3c31" providerId="ADAL" clId="{70AD61E7-8BDC-4C6B-913A-867EFA2846D6}" dt="2022-05-26T19:22:37.673" v="602" actId="478"/>
          <ac:picMkLst>
            <pc:docMk/>
            <pc:sldMk cId="1864690005" sldId="2144328364"/>
            <ac:picMk id="49" creationId="{C237E633-26F7-A585-5ACF-551EC3FF4C30}"/>
          </ac:picMkLst>
        </pc:picChg>
        <pc:picChg chg="del">
          <ac:chgData name="Reed Kiely" userId="768be38e-2fb5-40ce-925d-bd8e9d9e3c31" providerId="ADAL" clId="{70AD61E7-8BDC-4C6B-913A-867EFA2846D6}" dt="2022-05-26T19:22:37.673" v="602" actId="478"/>
          <ac:picMkLst>
            <pc:docMk/>
            <pc:sldMk cId="1864690005" sldId="2144328364"/>
            <ac:picMk id="51" creationId="{A30119A6-FEDD-6B5D-6572-2840E44F507F}"/>
          </ac:picMkLst>
        </pc:picChg>
      </pc:sldChg>
      <pc:sldChg chg="addSp delSp modSp mod">
        <pc:chgData name="Reed Kiely" userId="768be38e-2fb5-40ce-925d-bd8e9d9e3c31" providerId="ADAL" clId="{70AD61E7-8BDC-4C6B-913A-867EFA2846D6}" dt="2022-05-31T14:05:45.995" v="894" actId="14100"/>
        <pc:sldMkLst>
          <pc:docMk/>
          <pc:sldMk cId="2844488092" sldId="2144328372"/>
        </pc:sldMkLst>
        <pc:spChg chg="del">
          <ac:chgData name="Reed Kiely" userId="768be38e-2fb5-40ce-925d-bd8e9d9e3c31" providerId="ADAL" clId="{70AD61E7-8BDC-4C6B-913A-867EFA2846D6}" dt="2022-05-31T14:05:08.980" v="882" actId="478"/>
          <ac:spMkLst>
            <pc:docMk/>
            <pc:sldMk cId="2844488092" sldId="2144328372"/>
            <ac:spMk id="30" creationId="{8685EC1E-E77C-5DCE-5407-CECB4A8D1E1D}"/>
          </ac:spMkLst>
        </pc:spChg>
        <pc:picChg chg="add del">
          <ac:chgData name="Reed Kiely" userId="768be38e-2fb5-40ce-925d-bd8e9d9e3c31" providerId="ADAL" clId="{70AD61E7-8BDC-4C6B-913A-867EFA2846D6}" dt="2022-05-31T14:05:31.971" v="889" actId="478"/>
          <ac:picMkLst>
            <pc:docMk/>
            <pc:sldMk cId="2844488092" sldId="2144328372"/>
            <ac:picMk id="6" creationId="{B9DA3F61-FEDE-4559-BC6D-C03D1A3010D6}"/>
          </ac:picMkLst>
        </pc:picChg>
        <pc:picChg chg="add mod ord modCrop">
          <ac:chgData name="Reed Kiely" userId="768be38e-2fb5-40ce-925d-bd8e9d9e3c31" providerId="ADAL" clId="{70AD61E7-8BDC-4C6B-913A-867EFA2846D6}" dt="2022-05-31T14:05:45.995" v="894" actId="14100"/>
          <ac:picMkLst>
            <pc:docMk/>
            <pc:sldMk cId="2844488092" sldId="2144328372"/>
            <ac:picMk id="9" creationId="{57243C45-DA20-6E54-D38F-3E5A491A6C3E}"/>
          </ac:picMkLst>
        </pc:picChg>
      </pc:sldChg>
      <pc:sldChg chg="add del">
        <pc:chgData name="Reed Kiely" userId="768be38e-2fb5-40ce-925d-bd8e9d9e3c31" providerId="ADAL" clId="{70AD61E7-8BDC-4C6B-913A-867EFA2846D6}" dt="2022-05-31T13:50:55.201" v="811"/>
        <pc:sldMkLst>
          <pc:docMk/>
          <pc:sldMk cId="1375406036" sldId="2144328373"/>
        </pc:sldMkLst>
      </pc:sldChg>
      <pc:sldChg chg="addSp delSp modSp add mod">
        <pc:chgData name="Reed Kiely" userId="768be38e-2fb5-40ce-925d-bd8e9d9e3c31" providerId="ADAL" clId="{70AD61E7-8BDC-4C6B-913A-867EFA2846D6}" dt="2022-05-31T13:59:53.877" v="879" actId="1076"/>
        <pc:sldMkLst>
          <pc:docMk/>
          <pc:sldMk cId="4040224461" sldId="2144328373"/>
        </pc:sldMkLst>
        <pc:spChg chg="add mod">
          <ac:chgData name="Reed Kiely" userId="768be38e-2fb5-40ce-925d-bd8e9d9e3c31" providerId="ADAL" clId="{70AD61E7-8BDC-4C6B-913A-867EFA2846D6}" dt="2022-05-31T13:52:44.356" v="833" actId="2711"/>
          <ac:spMkLst>
            <pc:docMk/>
            <pc:sldMk cId="4040224461" sldId="2144328373"/>
            <ac:spMk id="4" creationId="{2E0FF9A5-A1E7-9FD2-A04E-1E1F123C29FD}"/>
          </ac:spMkLst>
        </pc:spChg>
        <pc:picChg chg="add mod">
          <ac:chgData name="Reed Kiely" userId="768be38e-2fb5-40ce-925d-bd8e9d9e3c31" providerId="ADAL" clId="{70AD61E7-8BDC-4C6B-913A-867EFA2846D6}" dt="2022-05-31T13:59:27.355" v="870" actId="1076"/>
          <ac:picMkLst>
            <pc:docMk/>
            <pc:sldMk cId="4040224461" sldId="2144328373"/>
            <ac:picMk id="3" creationId="{9937E271-A3A9-C409-E0BC-77B4765B34BB}"/>
          </ac:picMkLst>
        </pc:picChg>
        <pc:picChg chg="add mod">
          <ac:chgData name="Reed Kiely" userId="768be38e-2fb5-40ce-925d-bd8e9d9e3c31" providerId="ADAL" clId="{70AD61E7-8BDC-4C6B-913A-867EFA2846D6}" dt="2022-05-31T13:59:40.972" v="875" actId="1076"/>
          <ac:picMkLst>
            <pc:docMk/>
            <pc:sldMk cId="4040224461" sldId="2144328373"/>
            <ac:picMk id="6" creationId="{D354C5CA-80D5-8557-DFEC-D8414BD598F8}"/>
          </ac:picMkLst>
        </pc:picChg>
        <pc:picChg chg="del mod">
          <ac:chgData name="Reed Kiely" userId="768be38e-2fb5-40ce-925d-bd8e9d9e3c31" providerId="ADAL" clId="{70AD61E7-8BDC-4C6B-913A-867EFA2846D6}" dt="2022-05-31T13:51:29.603" v="819" actId="478"/>
          <ac:picMkLst>
            <pc:docMk/>
            <pc:sldMk cId="4040224461" sldId="2144328373"/>
            <ac:picMk id="8" creationId="{69E3ED66-7D56-46D2-B2A0-139022AADE0F}"/>
          </ac:picMkLst>
        </pc:picChg>
        <pc:picChg chg="del">
          <ac:chgData name="Reed Kiely" userId="768be38e-2fb5-40ce-925d-bd8e9d9e3c31" providerId="ADAL" clId="{70AD61E7-8BDC-4C6B-913A-867EFA2846D6}" dt="2022-05-31T13:50:59.941" v="813" actId="478"/>
          <ac:picMkLst>
            <pc:docMk/>
            <pc:sldMk cId="4040224461" sldId="2144328373"/>
            <ac:picMk id="9" creationId="{41976165-8DAF-4EB2-685C-84D41452D52B}"/>
          </ac:picMkLst>
        </pc:picChg>
        <pc:picChg chg="del">
          <ac:chgData name="Reed Kiely" userId="768be38e-2fb5-40ce-925d-bd8e9d9e3c31" providerId="ADAL" clId="{70AD61E7-8BDC-4C6B-913A-867EFA2846D6}" dt="2022-05-31T13:50:59.941" v="813" actId="478"/>
          <ac:picMkLst>
            <pc:docMk/>
            <pc:sldMk cId="4040224461" sldId="2144328373"/>
            <ac:picMk id="11" creationId="{F5A17DA2-5081-5640-627E-F46A89BE5A29}"/>
          </ac:picMkLst>
        </pc:picChg>
        <pc:picChg chg="add mod">
          <ac:chgData name="Reed Kiely" userId="768be38e-2fb5-40ce-925d-bd8e9d9e3c31" providerId="ADAL" clId="{70AD61E7-8BDC-4C6B-913A-867EFA2846D6}" dt="2022-05-31T13:59:53.877" v="879" actId="1076"/>
          <ac:picMkLst>
            <pc:docMk/>
            <pc:sldMk cId="4040224461" sldId="2144328373"/>
            <ac:picMk id="12" creationId="{6F06A6D6-8907-0A90-E4F5-FCD1425D3C60}"/>
          </ac:picMkLst>
        </pc:picChg>
        <pc:picChg chg="del">
          <ac:chgData name="Reed Kiely" userId="768be38e-2fb5-40ce-925d-bd8e9d9e3c31" providerId="ADAL" clId="{70AD61E7-8BDC-4C6B-913A-867EFA2846D6}" dt="2022-05-31T13:50:59.941" v="813" actId="478"/>
          <ac:picMkLst>
            <pc:docMk/>
            <pc:sldMk cId="4040224461" sldId="2144328373"/>
            <ac:picMk id="14" creationId="{9BD90643-F56E-F6A8-A2CF-EE9359ACDEDF}"/>
          </ac:picMkLst>
        </pc:picChg>
        <pc:picChg chg="del">
          <ac:chgData name="Reed Kiely" userId="768be38e-2fb5-40ce-925d-bd8e9d9e3c31" providerId="ADAL" clId="{70AD61E7-8BDC-4C6B-913A-867EFA2846D6}" dt="2022-05-31T13:50:59.941" v="813" actId="478"/>
          <ac:picMkLst>
            <pc:docMk/>
            <pc:sldMk cId="4040224461" sldId="2144328373"/>
            <ac:picMk id="15" creationId="{C5D7A2EA-B40E-D0C1-2A2A-A7E2910D7453}"/>
          </ac:picMkLst>
        </pc:picChg>
        <pc:picChg chg="del">
          <ac:chgData name="Reed Kiely" userId="768be38e-2fb5-40ce-925d-bd8e9d9e3c31" providerId="ADAL" clId="{70AD61E7-8BDC-4C6B-913A-867EFA2846D6}" dt="2022-05-31T13:50:59.941" v="813" actId="478"/>
          <ac:picMkLst>
            <pc:docMk/>
            <pc:sldMk cId="4040224461" sldId="2144328373"/>
            <ac:picMk id="16" creationId="{F3B8D1DF-AB27-760E-AEA8-E11C779AE7B5}"/>
          </ac:picMkLst>
        </pc:picChg>
        <pc:picChg chg="del">
          <ac:chgData name="Reed Kiely" userId="768be38e-2fb5-40ce-925d-bd8e9d9e3c31" providerId="ADAL" clId="{70AD61E7-8BDC-4C6B-913A-867EFA2846D6}" dt="2022-05-31T13:50:59.941" v="813" actId="478"/>
          <ac:picMkLst>
            <pc:docMk/>
            <pc:sldMk cId="4040224461" sldId="2144328373"/>
            <ac:picMk id="17" creationId="{D6B31629-AD1F-1966-C74D-780FE47CCFC0}"/>
          </ac:picMkLst>
        </pc:picChg>
        <pc:picChg chg="del">
          <ac:chgData name="Reed Kiely" userId="768be38e-2fb5-40ce-925d-bd8e9d9e3c31" providerId="ADAL" clId="{70AD61E7-8BDC-4C6B-913A-867EFA2846D6}" dt="2022-05-31T13:50:59.941" v="813" actId="478"/>
          <ac:picMkLst>
            <pc:docMk/>
            <pc:sldMk cId="4040224461" sldId="2144328373"/>
            <ac:picMk id="18" creationId="{B241E79E-3CC1-A053-E622-C03EC69A7B46}"/>
          </ac:picMkLst>
        </pc:picChg>
        <pc:picChg chg="del">
          <ac:chgData name="Reed Kiely" userId="768be38e-2fb5-40ce-925d-bd8e9d9e3c31" providerId="ADAL" clId="{70AD61E7-8BDC-4C6B-913A-867EFA2846D6}" dt="2022-05-31T13:50:59.941" v="813" actId="478"/>
          <ac:picMkLst>
            <pc:docMk/>
            <pc:sldMk cId="4040224461" sldId="2144328373"/>
            <ac:picMk id="19" creationId="{CBB3BCA1-01A3-8DF3-6D7D-870BD5A287B5}"/>
          </ac:picMkLst>
        </pc:picChg>
        <pc:picChg chg="add mod">
          <ac:chgData name="Reed Kiely" userId="768be38e-2fb5-40ce-925d-bd8e9d9e3c31" providerId="ADAL" clId="{70AD61E7-8BDC-4C6B-913A-867EFA2846D6}" dt="2022-05-31T13:59:43.325" v="876" actId="1076"/>
          <ac:picMkLst>
            <pc:docMk/>
            <pc:sldMk cId="4040224461" sldId="2144328373"/>
            <ac:picMk id="21" creationId="{4D1B10EB-A62E-D916-3906-8ECD2136E5C0}"/>
          </ac:picMkLst>
        </pc:picChg>
        <pc:picChg chg="add mod">
          <ac:chgData name="Reed Kiely" userId="768be38e-2fb5-40ce-925d-bd8e9d9e3c31" providerId="ADAL" clId="{70AD61E7-8BDC-4C6B-913A-867EFA2846D6}" dt="2022-05-31T13:58:27.865" v="868" actId="1076"/>
          <ac:picMkLst>
            <pc:docMk/>
            <pc:sldMk cId="4040224461" sldId="2144328373"/>
            <ac:picMk id="23" creationId="{2EFE294B-8950-323D-EBE0-230921305567}"/>
          </ac:picMkLst>
        </pc:picChg>
        <pc:picChg chg="add mod">
          <ac:chgData name="Reed Kiely" userId="768be38e-2fb5-40ce-925d-bd8e9d9e3c31" providerId="ADAL" clId="{70AD61E7-8BDC-4C6B-913A-867EFA2846D6}" dt="2022-05-31T13:59:51.320" v="878" actId="1076"/>
          <ac:picMkLst>
            <pc:docMk/>
            <pc:sldMk cId="4040224461" sldId="2144328373"/>
            <ac:picMk id="26" creationId="{E13BC8D3-D52B-D755-E2E9-8E6D1CC23A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3462A27E-0BE5-4A46-A6C5-B0B0D1464A88}" type="datetimeFigureOut">
              <a:rPr lang="en-US" smtClean="0"/>
              <a:t>5/31/2022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F04EFE2-3D8F-4FA9-AF11-29E6306303C0}" type="slidenum">
              <a:rPr lang="en-US" smtClean="0"/>
              <a:t>‹#›</a:t>
            </a:fld>
            <a:endParaRPr lang="en-US" dirty="0"/>
          </a:p>
        </p:txBody>
      </p:sp>
    </p:spTree>
    <p:extLst>
      <p:ext uri="{BB962C8B-B14F-4D97-AF65-F5344CB8AC3E}">
        <p14:creationId xmlns:p14="http://schemas.microsoft.com/office/powerpoint/2010/main" val="38585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47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47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15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29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25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48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05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2362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127632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273948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35975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20166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dirty="0"/>
          </a:p>
        </p:txBody>
      </p:sp>
    </p:spTree>
    <p:extLst>
      <p:ext uri="{BB962C8B-B14F-4D97-AF65-F5344CB8AC3E}">
        <p14:creationId xmlns:p14="http://schemas.microsoft.com/office/powerpoint/2010/main" val="126436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dirty="0"/>
          </a:p>
        </p:txBody>
      </p:sp>
    </p:spTree>
    <p:extLst>
      <p:ext uri="{BB962C8B-B14F-4D97-AF65-F5344CB8AC3E}">
        <p14:creationId xmlns:p14="http://schemas.microsoft.com/office/powerpoint/2010/main" val="54739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dirty="0"/>
          </a:p>
        </p:txBody>
      </p:sp>
    </p:spTree>
    <p:extLst>
      <p:ext uri="{BB962C8B-B14F-4D97-AF65-F5344CB8AC3E}">
        <p14:creationId xmlns:p14="http://schemas.microsoft.com/office/powerpoint/2010/main" val="282390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65932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dirty="0"/>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618959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dirty="0"/>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6924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4039999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dirty="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dirty="0"/>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dirty="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dirty="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dirty="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dirty="0"/>
              </a:p>
            </p:txBody>
          </p:sp>
        </p:grpSp>
      </p:grpSp>
    </p:spTree>
    <p:extLst>
      <p:ext uri="{BB962C8B-B14F-4D97-AF65-F5344CB8AC3E}">
        <p14:creationId xmlns:p14="http://schemas.microsoft.com/office/powerpoint/2010/main" val="50166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dirty="0"/>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870747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dirty="0"/>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43226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dirty="0"/>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0454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dirty="0"/>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460429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dirty="0"/>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764233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89567845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5756591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6957681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35650402"/>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3424514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103358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788927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7994961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14981323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64864209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07736802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0545058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dirty="0"/>
              <a:t>PAGE </a:t>
            </a:r>
            <a:fld id="{222034A4-E40F-4E23-A773-AC1BBA02DF2C}" type="slidenum">
              <a:rPr lang="en-US" smtClean="0"/>
              <a:pPr/>
              <a:t>‹#›</a:t>
            </a:fld>
            <a:endParaRPr lang="en-US" dirty="0"/>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400251033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412503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9638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16218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312472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424660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5/31/2022</a:t>
            </a:fld>
            <a:endParaRPr lang="en-US" dirty="0"/>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dirty="0"/>
          </a:p>
        </p:txBody>
      </p:sp>
    </p:spTree>
    <p:extLst>
      <p:ext uri="{BB962C8B-B14F-4D97-AF65-F5344CB8AC3E}">
        <p14:creationId xmlns:p14="http://schemas.microsoft.com/office/powerpoint/2010/main" val="26919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4.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5/31/2022</a:t>
            </a:fld>
            <a:endParaRPr lang="en-US" dirty="0"/>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dirty="0"/>
          </a:p>
        </p:txBody>
      </p:sp>
    </p:spTree>
    <p:extLst>
      <p:ext uri="{BB962C8B-B14F-4D97-AF65-F5344CB8AC3E}">
        <p14:creationId xmlns:p14="http://schemas.microsoft.com/office/powerpoint/2010/main" val="262457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066908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dirty="0"/>
          </a:p>
        </p:txBody>
      </p:sp>
    </p:spTree>
    <p:extLst>
      <p:ext uri="{BB962C8B-B14F-4D97-AF65-F5344CB8AC3E}">
        <p14:creationId xmlns:p14="http://schemas.microsoft.com/office/powerpoint/2010/main" val="3044148658"/>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dirty="0"/>
          </a:p>
        </p:txBody>
      </p:sp>
    </p:spTree>
    <p:extLst>
      <p:ext uri="{BB962C8B-B14F-4D97-AF65-F5344CB8AC3E}">
        <p14:creationId xmlns:p14="http://schemas.microsoft.com/office/powerpoint/2010/main" val="41878310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5.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hyperlink" Target="https://thevab.com/insight/engaging-streamers-in-cinema" TargetMode="External"/><Relationship Id="rId13" Type="http://schemas.openxmlformats.org/officeDocument/2006/relationships/image" Target="../media/image46.jpeg"/><Relationship Id="rId3" Type="http://schemas.openxmlformats.org/officeDocument/2006/relationships/image" Target="../media/image43.png"/><Relationship Id="rId7" Type="http://schemas.openxmlformats.org/officeDocument/2006/relationships/hyperlink" Target="https://thevab.com/team-board" TargetMode="External"/><Relationship Id="rId12" Type="http://schemas.openxmlformats.org/officeDocument/2006/relationships/hyperlink" Target="https://thevab.com/insight/delayed-adulthood" TargetMode="External"/><Relationship Id="rId2" Type="http://schemas.openxmlformats.org/officeDocument/2006/relationships/hyperlink" Target="https://thevab.com/insight/capturing-elusives-cinema" TargetMode="Externa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5.jpeg"/><Relationship Id="rId5" Type="http://schemas.openxmlformats.org/officeDocument/2006/relationships/image" Target="../media/image14.png"/><Relationship Id="rId10" Type="http://schemas.openxmlformats.org/officeDocument/2006/relationships/hyperlink" Target="https://thevab.com/insight/super-cinema-goer" TargetMode="External"/><Relationship Id="rId4" Type="http://schemas.openxmlformats.org/officeDocument/2006/relationships/hyperlink" Target="https://thevab.com/" TargetMode="Externa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17" descr="Two people laughing&#10;&#10;Description automatically generated with medium confidence">
            <a:extLst>
              <a:ext uri="{FF2B5EF4-FFF2-40B4-BE49-F238E27FC236}">
                <a16:creationId xmlns:a16="http://schemas.microsoft.com/office/drawing/2014/main" id="{EEC6A8B1-64FA-4A66-BABB-00DED9688E0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359402" y="-11392"/>
            <a:ext cx="6846596" cy="6869392"/>
          </a:xfrm>
          <a:prstGeom prst="rect">
            <a:avLst/>
          </a:prstGeom>
          <a:ln>
            <a:noFill/>
          </a:ln>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159680" y="3338783"/>
            <a:ext cx="5199721" cy="2393347"/>
          </a:xfrm>
        </p:spPr>
        <p:txBody>
          <a:bodyPr/>
          <a:lstStyle/>
          <a:p>
            <a:r>
              <a:rPr lang="en-US" sz="2800" b="1" dirty="0">
                <a:solidFill>
                  <a:srgbClr val="ED3C8D"/>
                </a:solidFill>
                <a:latin typeface="Helvetica" panose="020B0403020202020204" pitchFamily="34" charset="0"/>
              </a:rPr>
              <a:t>Engaging the ‘Sophisticates’ </a:t>
            </a:r>
            <a:br>
              <a:rPr lang="en-US" sz="2800" b="1" dirty="0">
                <a:solidFill>
                  <a:srgbClr val="ED3C8D"/>
                </a:solidFill>
                <a:latin typeface="Helvetica" panose="020B0403020202020204" pitchFamily="34" charset="0"/>
              </a:rPr>
            </a:br>
            <a:r>
              <a:rPr lang="en-US" sz="2800" b="1" dirty="0">
                <a:solidFill>
                  <a:srgbClr val="ED3C8D"/>
                </a:solidFill>
                <a:latin typeface="Helvetica" panose="020B0403020202020204" pitchFamily="34" charset="0"/>
              </a:rPr>
              <a:t>at the Cinema</a:t>
            </a:r>
            <a:br>
              <a:rPr lang="en-US" sz="3400" b="1" dirty="0">
                <a:latin typeface="Helvetica" panose="020B0403020202020204" pitchFamily="34" charset="0"/>
              </a:rPr>
            </a:br>
            <a:r>
              <a:rPr lang="en-US" sz="2400" dirty="0">
                <a:solidFill>
                  <a:srgbClr val="1B1464"/>
                </a:solidFill>
                <a:latin typeface="Helvetica" panose="020B0403020202020204" pitchFamily="34" charset="0"/>
              </a:rPr>
              <a:t>How brands can reach adults 25-44 that value premium experiences</a:t>
            </a:r>
            <a:endParaRPr lang="en-US" sz="2600" b="1" dirty="0">
              <a:solidFill>
                <a:srgbClr val="1B1464"/>
              </a:solidFill>
              <a:latin typeface="Helvetica" panose="020B0403020202020204" pitchFamily="34" charset="0"/>
            </a:endParaRPr>
          </a:p>
        </p:txBody>
      </p:sp>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630" b="36230"/>
          <a:stretch>
            <a:fillRect/>
          </a:stretch>
        </p:blipFill>
        <p:spPr>
          <a:xfrm>
            <a:off x="5359401" y="2666878"/>
            <a:ext cx="683260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3" y="-5696"/>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2206" y="5705004"/>
            <a:ext cx="2523582" cy="879183"/>
          </a:xfrm>
          <a:prstGeom prst="rect">
            <a:avLst/>
          </a:prstGeom>
        </p:spPr>
      </p:pic>
      <p:pic>
        <p:nvPicPr>
          <p:cNvPr id="20" name="Picture 19" descr="Text&#10;&#10;Description automatically generated with low confidence">
            <a:extLst>
              <a:ext uri="{FF2B5EF4-FFF2-40B4-BE49-F238E27FC236}">
                <a16:creationId xmlns:a16="http://schemas.microsoft.com/office/drawing/2014/main" id="{C64C9844-1096-4EED-B65B-647F0EADE56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9681" y="1769875"/>
            <a:ext cx="3103163" cy="1347755"/>
          </a:xfrm>
          <a:prstGeom prst="rect">
            <a:avLst/>
          </a:prstGeom>
        </p:spPr>
      </p:pic>
    </p:spTree>
    <p:extLst>
      <p:ext uri="{BB962C8B-B14F-4D97-AF65-F5344CB8AC3E}">
        <p14:creationId xmlns:p14="http://schemas.microsoft.com/office/powerpoint/2010/main" val="130514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13F3AC-C1DA-477E-986C-AB541F9A17BF}"/>
              </a:ext>
            </a:extLst>
          </p:cNvPr>
          <p:cNvSpPr/>
          <p:nvPr/>
        </p:nvSpPr>
        <p:spPr>
          <a:xfrm>
            <a:off x="-21518" y="1522205"/>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924E1E-5A42-5229-830A-588D0536FF30}"/>
              </a:ext>
            </a:extLst>
          </p:cNvPr>
          <p:cNvSpPr/>
          <p:nvPr/>
        </p:nvSpPr>
        <p:spPr>
          <a:xfrm>
            <a:off x="638525" y="2063847"/>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TextBox 17">
            <a:extLst>
              <a:ext uri="{FF2B5EF4-FFF2-40B4-BE49-F238E27FC236}">
                <a16:creationId xmlns:a16="http://schemas.microsoft.com/office/drawing/2014/main" id="{778282B5-D23C-4DC3-B932-078821862648}"/>
              </a:ext>
            </a:extLst>
          </p:cNvPr>
          <p:cNvSpPr txBox="1"/>
          <p:nvPr/>
        </p:nvSpPr>
        <p:spPr>
          <a:xfrm>
            <a:off x="650705" y="3011505"/>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73%</a:t>
            </a:r>
          </a:p>
        </p:txBody>
      </p:sp>
      <p:sp>
        <p:nvSpPr>
          <p:cNvPr id="25" name="TextBox 24">
            <a:extLst>
              <a:ext uri="{FF2B5EF4-FFF2-40B4-BE49-F238E27FC236}">
                <a16:creationId xmlns:a16="http://schemas.microsoft.com/office/drawing/2014/main" id="{0D03065A-D048-4600-9D2D-4254A2DE5CA5}"/>
              </a:ext>
            </a:extLst>
          </p:cNvPr>
          <p:cNvSpPr txBox="1"/>
          <p:nvPr/>
        </p:nvSpPr>
        <p:spPr>
          <a:xfrm>
            <a:off x="638522" y="3437848"/>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‘for me, going out to eat is all about the ‘experience’’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(109 index vs. total adults 25-44)</a:t>
            </a:r>
          </a:p>
        </p:txBody>
      </p:sp>
      <p:sp>
        <p:nvSpPr>
          <p:cNvPr id="38" name="TextBox 37">
            <a:extLst>
              <a:ext uri="{FF2B5EF4-FFF2-40B4-BE49-F238E27FC236}">
                <a16:creationId xmlns:a16="http://schemas.microsoft.com/office/drawing/2014/main" id="{527F5BA7-213D-CF3A-BA0B-8C1D7EA70FA1}"/>
              </a:ext>
            </a:extLst>
          </p:cNvPr>
          <p:cNvSpPr txBox="1"/>
          <p:nvPr/>
        </p:nvSpPr>
        <p:spPr>
          <a:xfrm>
            <a:off x="742287" y="1576185"/>
            <a:ext cx="105281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rgbClr val="1B1464"/>
                </a:solidFill>
                <a:latin typeface="Helvetica" panose="020B0403020202020204" pitchFamily="34" charset="0"/>
              </a:rPr>
              <a:t>% of </a:t>
            </a: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 25-44 Frequent Movie Goers who say…</a:t>
            </a:r>
          </a:p>
        </p:txBody>
      </p:sp>
      <p:sp>
        <p:nvSpPr>
          <p:cNvPr id="39" name="Rectangle 38">
            <a:extLst>
              <a:ext uri="{FF2B5EF4-FFF2-40B4-BE49-F238E27FC236}">
                <a16:creationId xmlns:a16="http://schemas.microsoft.com/office/drawing/2014/main" id="{2FAEC115-F1EA-CEE5-7939-8FBE31C71FCF}"/>
              </a:ext>
            </a:extLst>
          </p:cNvPr>
          <p:cNvSpPr/>
          <p:nvPr/>
        </p:nvSpPr>
        <p:spPr>
          <a:xfrm>
            <a:off x="440087" y="630448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P25-44. </a:t>
            </a:r>
          </a:p>
        </p:txBody>
      </p:sp>
      <p:pic>
        <p:nvPicPr>
          <p:cNvPr id="65" name="Picture 64" descr="Logo, icon&#10;&#10;Description automatically generated">
            <a:extLst>
              <a:ext uri="{FF2B5EF4-FFF2-40B4-BE49-F238E27FC236}">
                <a16:creationId xmlns:a16="http://schemas.microsoft.com/office/drawing/2014/main" id="{33EFAF68-8399-5857-9F8F-FB8B9DB210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06316" y="2095896"/>
            <a:ext cx="959104" cy="959104"/>
          </a:xfrm>
          <a:prstGeom prst="rect">
            <a:avLst/>
          </a:prstGeom>
        </p:spPr>
      </p:pic>
      <p:sp>
        <p:nvSpPr>
          <p:cNvPr id="74" name="Rectangle 73">
            <a:extLst>
              <a:ext uri="{FF2B5EF4-FFF2-40B4-BE49-F238E27FC236}">
                <a16:creationId xmlns:a16="http://schemas.microsoft.com/office/drawing/2014/main" id="{75E86114-04F3-3BF6-E7FF-2B4C7B90E8F2}"/>
              </a:ext>
            </a:extLst>
          </p:cNvPr>
          <p:cNvSpPr/>
          <p:nvPr/>
        </p:nvSpPr>
        <p:spPr>
          <a:xfrm>
            <a:off x="4467992" y="2070333"/>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4E5459AC-31D2-BAFA-3374-B328A30F2820}"/>
              </a:ext>
            </a:extLst>
          </p:cNvPr>
          <p:cNvSpPr txBox="1"/>
          <p:nvPr/>
        </p:nvSpPr>
        <p:spPr>
          <a:xfrm>
            <a:off x="4480172" y="3017991"/>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64%</a:t>
            </a:r>
          </a:p>
        </p:txBody>
      </p:sp>
      <p:sp>
        <p:nvSpPr>
          <p:cNvPr id="76" name="TextBox 75">
            <a:extLst>
              <a:ext uri="{FF2B5EF4-FFF2-40B4-BE49-F238E27FC236}">
                <a16:creationId xmlns:a16="http://schemas.microsoft.com/office/drawing/2014/main" id="{3B02C156-1A2B-3BA2-BFEC-621153950E7F}"/>
              </a:ext>
            </a:extLst>
          </p:cNvPr>
          <p:cNvSpPr txBox="1"/>
          <p:nvPr/>
        </p:nvSpPr>
        <p:spPr>
          <a:xfrm>
            <a:off x="4467989" y="3444334"/>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‘it’s worth it to me to pay more for </a:t>
            </a:r>
            <a:br>
              <a:rPr lang="en-US" sz="1200" b="1" dirty="0">
                <a:solidFill>
                  <a:srgbClr val="1B1464"/>
                </a:solidFill>
                <a:latin typeface="Helvetica" panose="020B0403020202020204" pitchFamily="34" charset="0"/>
              </a:rPr>
            </a:br>
            <a:r>
              <a:rPr lang="en-US" sz="1200" b="1" dirty="0">
                <a:solidFill>
                  <a:srgbClr val="1B1464"/>
                </a:solidFill>
                <a:latin typeface="Helvetica" panose="020B0403020202020204" pitchFamily="34" charset="0"/>
              </a:rPr>
              <a:t>high quality hotel accommodations’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(108 index vs. total adults 25-44)</a:t>
            </a:r>
          </a:p>
        </p:txBody>
      </p:sp>
      <p:sp>
        <p:nvSpPr>
          <p:cNvPr id="78" name="Rectangle 77">
            <a:extLst>
              <a:ext uri="{FF2B5EF4-FFF2-40B4-BE49-F238E27FC236}">
                <a16:creationId xmlns:a16="http://schemas.microsoft.com/office/drawing/2014/main" id="{ADAA9CC3-AAE4-19EF-FA69-D2B207E8EA1E}"/>
              </a:ext>
            </a:extLst>
          </p:cNvPr>
          <p:cNvSpPr/>
          <p:nvPr/>
        </p:nvSpPr>
        <p:spPr>
          <a:xfrm>
            <a:off x="8232608" y="2070333"/>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BB929472-C2B2-FBCC-5B4D-3260DCF3A596}"/>
              </a:ext>
            </a:extLst>
          </p:cNvPr>
          <p:cNvSpPr txBox="1"/>
          <p:nvPr/>
        </p:nvSpPr>
        <p:spPr>
          <a:xfrm>
            <a:off x="8243823" y="3017991"/>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53%</a:t>
            </a:r>
          </a:p>
        </p:txBody>
      </p:sp>
      <p:sp>
        <p:nvSpPr>
          <p:cNvPr id="80" name="TextBox 79">
            <a:extLst>
              <a:ext uri="{FF2B5EF4-FFF2-40B4-BE49-F238E27FC236}">
                <a16:creationId xmlns:a16="http://schemas.microsoft.com/office/drawing/2014/main" id="{89D630CE-B78F-2543-E302-681122B09A23}"/>
              </a:ext>
            </a:extLst>
          </p:cNvPr>
          <p:cNvSpPr txBox="1"/>
          <p:nvPr/>
        </p:nvSpPr>
        <p:spPr>
          <a:xfrm>
            <a:off x="8204733" y="3444334"/>
            <a:ext cx="334850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‘I would pay extra for a product that is consistent with the image I want to convey’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(123 index vs. total adults 25-44)</a:t>
            </a:r>
          </a:p>
        </p:txBody>
      </p:sp>
      <p:sp>
        <p:nvSpPr>
          <p:cNvPr id="82" name="Rectangle 81">
            <a:extLst>
              <a:ext uri="{FF2B5EF4-FFF2-40B4-BE49-F238E27FC236}">
                <a16:creationId xmlns:a16="http://schemas.microsoft.com/office/drawing/2014/main" id="{DF52056B-AABD-BDD5-80BE-2E6272EE3F9B}"/>
              </a:ext>
            </a:extLst>
          </p:cNvPr>
          <p:cNvSpPr/>
          <p:nvPr/>
        </p:nvSpPr>
        <p:spPr>
          <a:xfrm>
            <a:off x="645008" y="4239605"/>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F46B3CE6-0363-E4F3-248B-9542E233A44E}"/>
              </a:ext>
            </a:extLst>
          </p:cNvPr>
          <p:cNvSpPr txBox="1"/>
          <p:nvPr/>
        </p:nvSpPr>
        <p:spPr>
          <a:xfrm>
            <a:off x="650705" y="5187263"/>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52%</a:t>
            </a:r>
          </a:p>
        </p:txBody>
      </p:sp>
      <p:sp>
        <p:nvSpPr>
          <p:cNvPr id="84" name="TextBox 83">
            <a:extLst>
              <a:ext uri="{FF2B5EF4-FFF2-40B4-BE49-F238E27FC236}">
                <a16:creationId xmlns:a16="http://schemas.microsoft.com/office/drawing/2014/main" id="{488FBC15-519D-320A-D02E-3BEDA3939DF6}"/>
              </a:ext>
            </a:extLst>
          </p:cNvPr>
          <p:cNvSpPr txBox="1"/>
          <p:nvPr/>
        </p:nvSpPr>
        <p:spPr>
          <a:xfrm>
            <a:off x="638522" y="5613606"/>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‘I’m willing to spend more for a quality bottle of wine’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(111 index vs. total adults 25-44)</a:t>
            </a:r>
          </a:p>
        </p:txBody>
      </p:sp>
      <p:sp>
        <p:nvSpPr>
          <p:cNvPr id="86" name="Rectangle 85">
            <a:extLst>
              <a:ext uri="{FF2B5EF4-FFF2-40B4-BE49-F238E27FC236}">
                <a16:creationId xmlns:a16="http://schemas.microsoft.com/office/drawing/2014/main" id="{429B2707-7BD6-3DC9-ED38-F2F1CB3AECF8}"/>
              </a:ext>
            </a:extLst>
          </p:cNvPr>
          <p:cNvSpPr/>
          <p:nvPr/>
        </p:nvSpPr>
        <p:spPr>
          <a:xfrm>
            <a:off x="4474475" y="4246091"/>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49200AC9-0203-DE99-7731-E290FE80365B}"/>
              </a:ext>
            </a:extLst>
          </p:cNvPr>
          <p:cNvSpPr txBox="1"/>
          <p:nvPr/>
        </p:nvSpPr>
        <p:spPr>
          <a:xfrm>
            <a:off x="4480172" y="5193749"/>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42%</a:t>
            </a:r>
          </a:p>
        </p:txBody>
      </p:sp>
      <p:sp>
        <p:nvSpPr>
          <p:cNvPr id="88" name="TextBox 87">
            <a:extLst>
              <a:ext uri="{FF2B5EF4-FFF2-40B4-BE49-F238E27FC236}">
                <a16:creationId xmlns:a16="http://schemas.microsoft.com/office/drawing/2014/main" id="{09487745-13D4-073C-19CF-B78B5940C12D}"/>
              </a:ext>
            </a:extLst>
          </p:cNvPr>
          <p:cNvSpPr txBox="1"/>
          <p:nvPr/>
        </p:nvSpPr>
        <p:spPr>
          <a:xfrm>
            <a:off x="4467989" y="5620092"/>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‘I’m willing to pay more for a flight in order to travel on my favorite airline’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(118 index vs. total adults 25-44)</a:t>
            </a:r>
          </a:p>
        </p:txBody>
      </p:sp>
      <p:sp>
        <p:nvSpPr>
          <p:cNvPr id="90" name="Rectangle 89">
            <a:extLst>
              <a:ext uri="{FF2B5EF4-FFF2-40B4-BE49-F238E27FC236}">
                <a16:creationId xmlns:a16="http://schemas.microsoft.com/office/drawing/2014/main" id="{AA76E2D0-EAFD-2DE3-3184-E78F53159867}"/>
              </a:ext>
            </a:extLst>
          </p:cNvPr>
          <p:cNvSpPr/>
          <p:nvPr/>
        </p:nvSpPr>
        <p:spPr>
          <a:xfrm>
            <a:off x="8239091" y="4246091"/>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1D0E66EB-D523-C17D-064E-D8B2619C7BBC}"/>
              </a:ext>
            </a:extLst>
          </p:cNvPr>
          <p:cNvSpPr txBox="1"/>
          <p:nvPr/>
        </p:nvSpPr>
        <p:spPr>
          <a:xfrm>
            <a:off x="8243823" y="5193749"/>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38%</a:t>
            </a:r>
          </a:p>
        </p:txBody>
      </p:sp>
      <p:sp>
        <p:nvSpPr>
          <p:cNvPr id="92" name="TextBox 91">
            <a:extLst>
              <a:ext uri="{FF2B5EF4-FFF2-40B4-BE49-F238E27FC236}">
                <a16:creationId xmlns:a16="http://schemas.microsoft.com/office/drawing/2014/main" id="{93FB483A-606A-348A-9F6D-3A75B0F53CF8}"/>
              </a:ext>
            </a:extLst>
          </p:cNvPr>
          <p:cNvSpPr txBox="1"/>
          <p:nvPr/>
        </p:nvSpPr>
        <p:spPr>
          <a:xfrm>
            <a:off x="8231640" y="5620092"/>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‘I take vacation experiences that help differentiate me from my friends’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(129 index vs. total adults 25-44)</a:t>
            </a:r>
          </a:p>
        </p:txBody>
      </p:sp>
      <p:pic>
        <p:nvPicPr>
          <p:cNvPr id="95" name="Picture 94" descr="Icon&#10;&#10;Description automatically generated">
            <a:extLst>
              <a:ext uri="{FF2B5EF4-FFF2-40B4-BE49-F238E27FC236}">
                <a16:creationId xmlns:a16="http://schemas.microsoft.com/office/drawing/2014/main" id="{5CAC150A-1ACA-480B-9CA3-14BC19BD5A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09244" y="4294355"/>
            <a:ext cx="953248" cy="953248"/>
          </a:xfrm>
          <a:prstGeom prst="rect">
            <a:avLst/>
          </a:prstGeom>
        </p:spPr>
      </p:pic>
      <p:pic>
        <p:nvPicPr>
          <p:cNvPr id="96" name="Picture 95">
            <a:extLst>
              <a:ext uri="{FF2B5EF4-FFF2-40B4-BE49-F238E27FC236}">
                <a16:creationId xmlns:a16="http://schemas.microsoft.com/office/drawing/2014/main" id="{2CB31580-0AA2-A791-49E9-0EDEFE77940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40299" y="4329222"/>
            <a:ext cx="950073" cy="950073"/>
          </a:xfrm>
          <a:prstGeom prst="rect">
            <a:avLst/>
          </a:prstGeom>
        </p:spPr>
      </p:pic>
      <p:pic>
        <p:nvPicPr>
          <p:cNvPr id="98" name="Picture 97" descr="A picture containing shape&#10;&#10;Description automatically generated">
            <a:extLst>
              <a:ext uri="{FF2B5EF4-FFF2-40B4-BE49-F238E27FC236}">
                <a16:creationId xmlns:a16="http://schemas.microsoft.com/office/drawing/2014/main" id="{F3DE6617-1233-6E68-BAED-10A92443F3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628239" y="2107096"/>
            <a:ext cx="974192" cy="974192"/>
          </a:xfrm>
          <a:prstGeom prst="rect">
            <a:avLst/>
          </a:prstGeom>
        </p:spPr>
      </p:pic>
      <p:pic>
        <p:nvPicPr>
          <p:cNvPr id="99" name="Picture 98" descr="Icon&#10;&#10;Description automatically generated">
            <a:extLst>
              <a:ext uri="{FF2B5EF4-FFF2-40B4-BE49-F238E27FC236}">
                <a16:creationId xmlns:a16="http://schemas.microsoft.com/office/drawing/2014/main" id="{B266C71E-7310-029B-B601-00BF3459F13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368541" y="4259061"/>
            <a:ext cx="1020890" cy="1020890"/>
          </a:xfrm>
          <a:prstGeom prst="rect">
            <a:avLst/>
          </a:prstGeom>
        </p:spPr>
      </p:pic>
      <p:pic>
        <p:nvPicPr>
          <p:cNvPr id="101" name="Picture 100" descr="A picture containing text, clock, sign&#10;&#10;Description automatically generated">
            <a:extLst>
              <a:ext uri="{FF2B5EF4-FFF2-40B4-BE49-F238E27FC236}">
                <a16:creationId xmlns:a16="http://schemas.microsoft.com/office/drawing/2014/main" id="{0CF1D078-952E-CF32-15E3-B8FA580A4C0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391890" y="2133937"/>
            <a:ext cx="974192" cy="974192"/>
          </a:xfrm>
          <a:prstGeom prst="rect">
            <a:avLst/>
          </a:prstGeom>
        </p:spPr>
      </p:pic>
      <p:sp>
        <p:nvSpPr>
          <p:cNvPr id="33" name="TextBox 32">
            <a:extLst>
              <a:ext uri="{FF2B5EF4-FFF2-40B4-BE49-F238E27FC236}">
                <a16:creationId xmlns:a16="http://schemas.microsoft.com/office/drawing/2014/main" id="{8725B6AE-CF69-100D-15E6-5FB0527CBA62}"/>
              </a:ext>
            </a:extLst>
          </p:cNvPr>
          <p:cNvSpPr txBox="1"/>
          <p:nvPr/>
        </p:nvSpPr>
        <p:spPr>
          <a:xfrm>
            <a:off x="128249" y="294072"/>
            <a:ext cx="11822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Premium:</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Adult 25-44 frequent movie goers highly value exceptional experiences and are willing to pay extra </a:t>
            </a:r>
            <a:r>
              <a:rPr lang="en-US" sz="2600" b="1" dirty="0">
                <a:solidFill>
                  <a:srgbClr val="1B1464"/>
                </a:solidFill>
                <a:latin typeface="Helvetica" panose="020B0403020202020204" pitchFamily="34" charset="0"/>
              </a:rPr>
              <a:t>for them</a:t>
            </a:r>
            <a:endPar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3170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Key Marketer Takeaways</a:t>
            </a: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5446" y="0"/>
            <a:ext cx="2386554" cy="1389686"/>
          </a:xfrm>
          <a:prstGeom prst="rect">
            <a:avLst/>
          </a:prstGeom>
        </p:spPr>
      </p:pic>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FB95FAB7-B9CF-408A-A338-EDBA41131D7D}"/>
              </a:ext>
            </a:extLst>
          </p:cNvPr>
          <p:cNvSpPr/>
          <p:nvPr/>
        </p:nvSpPr>
        <p:spPr>
          <a:xfrm>
            <a:off x="6351999" y="1695326"/>
            <a:ext cx="5535201" cy="415498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a:ea typeface="+mn-ea"/>
                <a:cs typeface="Helvetica"/>
              </a:rPr>
              <a:t>Engaging with ‘Sophisticates’ – a collection of the influential</a:t>
            </a:r>
            <a:r>
              <a:rPr lang="en-US" sz="1600" dirty="0">
                <a:solidFill>
                  <a:srgbClr val="1B1464"/>
                </a:solidFill>
                <a:latin typeface="Helvetica"/>
                <a:cs typeface="Helvetica"/>
              </a:rPr>
              <a:t> and</a:t>
            </a:r>
            <a:r>
              <a:rPr kumimoji="0" lang="en-US" sz="1600" b="0" i="0" u="none" strike="noStrike" kern="1200" cap="none" spc="0" normalizeH="0" baseline="0" noProof="0" dirty="0">
                <a:ln>
                  <a:noFill/>
                </a:ln>
                <a:solidFill>
                  <a:srgbClr val="1B1464"/>
                </a:solidFill>
                <a:effectLst/>
                <a:uLnTx/>
                <a:uFillTx/>
                <a:latin typeface="Helvetica"/>
                <a:ea typeface="+mn-ea"/>
                <a:cs typeface="Helvetica"/>
              </a:rPr>
              <a:t> cultured that value premium experiences in their active social lives  – through cinema provides marketers an opportunity to </a:t>
            </a:r>
            <a:r>
              <a:rPr kumimoji="0" lang="en-US" sz="1600" b="0" i="0" u="none" strike="noStrike" kern="1200" cap="none" spc="0" normalizeH="0" baseline="0" noProof="0" dirty="0">
                <a:ln>
                  <a:noFill/>
                </a:ln>
                <a:solidFill>
                  <a:srgbClr val="ED3C8D"/>
                </a:solidFill>
                <a:effectLst/>
                <a:uLnTx/>
                <a:uFillTx/>
                <a:latin typeface="Helvetica"/>
                <a:ea typeface="+mn-ea"/>
                <a:cs typeface="Helvetica"/>
              </a:rPr>
              <a:t>connect with this highly desirable, ‘hard to reach elsewhere with advertising’ audience </a:t>
            </a:r>
            <a:r>
              <a:rPr kumimoji="0" lang="en-US" sz="1600" b="0" i="0" u="none" strike="noStrike" kern="1200" cap="none" spc="0" normalizeH="0" baseline="0" noProof="0" dirty="0">
                <a:ln>
                  <a:noFill/>
                </a:ln>
                <a:solidFill>
                  <a:srgbClr val="1B1464"/>
                </a:solidFill>
                <a:effectLst/>
                <a:uLnTx/>
                <a:uFillTx/>
                <a:latin typeface="Helvetica"/>
                <a:ea typeface="+mn-ea"/>
                <a:cs typeface="Helvetica"/>
              </a:rPr>
              <a:t>with relevant messaging on a big screen alongside super premium video content in a captive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dirty="0">
                <a:solidFill>
                  <a:srgbClr val="1F1A62"/>
                </a:solidFill>
                <a:latin typeface="Helvetica"/>
                <a:cs typeface="Helvetica"/>
              </a:rPr>
              <a:t>Watching movies on the big screen</a:t>
            </a:r>
            <a:r>
              <a:rPr kumimoji="0" lang="en-US" sz="1600" b="0" i="0" u="none" strike="noStrike" kern="1200" cap="none" spc="0" normalizeH="0" baseline="0" noProof="0" dirty="0">
                <a:ln>
                  <a:noFill/>
                </a:ln>
                <a:solidFill>
                  <a:srgbClr val="1F1A62"/>
                </a:solidFill>
                <a:effectLst/>
                <a:uLnTx/>
                <a:uFillTx/>
                <a:latin typeface="Helvetica"/>
                <a:ea typeface="+mn-ea"/>
                <a:cs typeface="Helvetica"/>
              </a:rPr>
              <a:t> is </a:t>
            </a:r>
            <a:r>
              <a:rPr lang="en-US" sz="1600" dirty="0">
                <a:solidFill>
                  <a:srgbClr val="1F1A62"/>
                </a:solidFill>
                <a:latin typeface="Helvetica"/>
                <a:cs typeface="Helvetica"/>
              </a:rPr>
              <a:t>a major interest of these ‘Sophisticates’ but they actively participate in </a:t>
            </a:r>
            <a:br>
              <a:rPr lang="en-US" sz="1600" dirty="0">
                <a:solidFill>
                  <a:srgbClr val="1F1A62"/>
                </a:solidFill>
                <a:latin typeface="Helvetica"/>
                <a:cs typeface="Helvetica"/>
              </a:rPr>
            </a:br>
            <a:r>
              <a:rPr lang="en-US" sz="1600" dirty="0">
                <a:solidFill>
                  <a:srgbClr val="1F1A62"/>
                </a:solidFill>
                <a:latin typeface="Helvetica"/>
                <a:cs typeface="Helvetica"/>
              </a:rPr>
              <a:t>a variety of other activities which enables cinema</a:t>
            </a:r>
            <a:r>
              <a:rPr kumimoji="0" lang="en-US" sz="1600" b="0" i="0" u="none" strike="noStrike" kern="1200" cap="none" spc="0" normalizeH="0" baseline="0" noProof="0" dirty="0">
                <a:ln>
                  <a:noFill/>
                </a:ln>
                <a:solidFill>
                  <a:srgbClr val="1F1A62"/>
                </a:solidFill>
                <a:effectLst/>
                <a:uLnTx/>
                <a:uFillTx/>
                <a:latin typeface="Helvetica"/>
                <a:ea typeface="+mn-ea"/>
                <a:cs typeface="Helvetica"/>
              </a:rPr>
              <a:t> campaigns to </a:t>
            </a:r>
            <a:r>
              <a:rPr kumimoji="0" lang="en-US" sz="1600" b="0" i="0" u="none" strike="noStrike" kern="1200" cap="none" spc="0" normalizeH="0" baseline="0" noProof="0" dirty="0">
                <a:ln>
                  <a:noFill/>
                </a:ln>
                <a:solidFill>
                  <a:srgbClr val="ED3C8D"/>
                </a:solidFill>
                <a:effectLst/>
                <a:uLnTx/>
                <a:uFillTx/>
                <a:latin typeface="Helvetica"/>
                <a:ea typeface="+mn-ea"/>
                <a:cs typeface="Helvetica"/>
              </a:rPr>
              <a:t>drive engagement for relevant audiences across a wide range of categories</a:t>
            </a:r>
            <a:r>
              <a:rPr kumimoji="0" lang="en-US" sz="1600" b="0" i="0" u="none" strike="noStrike" kern="1200" cap="none" spc="0" normalizeH="0" baseline="0" noProof="0" dirty="0">
                <a:ln>
                  <a:noFill/>
                </a:ln>
                <a:solidFill>
                  <a:srgbClr val="1F1A62"/>
                </a:solidFill>
                <a:effectLst/>
                <a:uLnTx/>
                <a:uFillTx/>
                <a:latin typeface="Helvetica"/>
                <a:ea typeface="+mn-ea"/>
                <a:cs typeface="Helvetica"/>
              </a:rPr>
              <a:t> during moments when they are highly attentive</a:t>
            </a:r>
            <a:endParaRPr kumimoji="0" lang="en-US" sz="1600" b="0" i="0" u="none" strike="noStrike" kern="1200" cap="none" spc="0" normalizeH="0" baseline="0" noProof="0" dirty="0">
              <a:ln>
                <a:noFill/>
              </a:ln>
              <a:solidFill>
                <a:srgbClr val="ED3C8D"/>
              </a:solidFill>
              <a:effectLst/>
              <a:uLnTx/>
              <a:uFillTx/>
              <a:latin typeface="Helvetica"/>
              <a:ea typeface="+mn-ea"/>
              <a:cs typeface="Helvetica"/>
            </a:endParaRPr>
          </a:p>
        </p:txBody>
      </p:sp>
    </p:spTree>
    <p:extLst>
      <p:ext uri="{BB962C8B-B14F-4D97-AF65-F5344CB8AC3E}">
        <p14:creationId xmlns:p14="http://schemas.microsoft.com/office/powerpoint/2010/main" val="126828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BD478483-CF2B-7C06-ADA2-48BD951390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82199" y="3554365"/>
            <a:ext cx="2354225" cy="1324251"/>
          </a:xfrm>
          <a:prstGeom prst="rect">
            <a:avLst/>
          </a:prstGeom>
          <a:ln>
            <a:solidFill>
              <a:srgbClr val="1B1464"/>
            </a:solidFill>
          </a:ln>
        </p:spPr>
      </p:pic>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2774867"/>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dirty="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48483" y="522"/>
            <a:ext cx="2386554" cy="1389686"/>
          </a:xfrm>
          <a:prstGeom prst="rect">
            <a:avLst/>
          </a:prstGeom>
        </p:spPr>
      </p:pic>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3C8D"/>
                </a:solidFill>
                <a:effectLst/>
                <a:uLnTx/>
                <a:uFillTx/>
                <a:latin typeface="Helvetica" pitchFamily="2" charset="0"/>
                <a:ea typeface="+mn-ea"/>
                <a:cs typeface="+mn-cs"/>
              </a:rPr>
              <a:t>Creators</a:t>
            </a:r>
          </a:p>
        </p:txBody>
      </p:sp>
      <p:grpSp>
        <p:nvGrpSpPr>
          <p:cNvPr id="39" name="Group 38">
            <a:extLst>
              <a:ext uri="{FF2B5EF4-FFF2-40B4-BE49-F238E27FC236}">
                <a16:creationId xmlns:a16="http://schemas.microsoft.com/office/drawing/2014/main" id="{00014FFF-1817-4389-ADD8-A7BDC32FC9A3}"/>
              </a:ext>
            </a:extLst>
          </p:cNvPr>
          <p:cNvGrpSpPr/>
          <p:nvPr/>
        </p:nvGrpSpPr>
        <p:grpSpPr>
          <a:xfrm>
            <a:off x="2904789" y="682222"/>
            <a:ext cx="1880099" cy="914270"/>
            <a:chOff x="198561" y="542425"/>
            <a:chExt cx="1453627" cy="914270"/>
          </a:xfrm>
        </p:grpSpPr>
        <p:sp>
          <p:nvSpPr>
            <p:cNvPr id="40" name="TextBox 39">
              <a:extLst>
                <a:ext uri="{FF2B5EF4-FFF2-40B4-BE49-F238E27FC236}">
                  <a16:creationId xmlns:a16="http://schemas.microsoft.com/office/drawing/2014/main" id="{97838EBB-2A69-4126-A577-E2A3DD1CE846}"/>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41" name="TextBox 40">
              <a:extLst>
                <a:ext uri="{FF2B5EF4-FFF2-40B4-BE49-F238E27FC236}">
                  <a16:creationId xmlns:a16="http://schemas.microsoft.com/office/drawing/2014/main" id="{AE2AC74D-3D28-470D-B828-01A31D5FD9BD}"/>
                </a:ext>
              </a:extLst>
            </p:cNvPr>
            <p:cNvSpPr txBox="1"/>
            <p:nvPr/>
          </p:nvSpPr>
          <p:spPr>
            <a:xfrm>
              <a:off x="198562" y="856531"/>
              <a:ext cx="145362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reedk@thevab.com</a:t>
              </a:r>
            </a:p>
          </p:txBody>
        </p:sp>
      </p:grpSp>
      <p:grpSp>
        <p:nvGrpSpPr>
          <p:cNvPr id="42" name="Group 41">
            <a:extLst>
              <a:ext uri="{FF2B5EF4-FFF2-40B4-BE49-F238E27FC236}">
                <a16:creationId xmlns:a16="http://schemas.microsoft.com/office/drawing/2014/main" id="{5C2419ED-7024-4C45-8E6C-B9388F848151}"/>
              </a:ext>
            </a:extLst>
          </p:cNvPr>
          <p:cNvGrpSpPr/>
          <p:nvPr/>
        </p:nvGrpSpPr>
        <p:grpSpPr>
          <a:xfrm>
            <a:off x="332794" y="688719"/>
            <a:ext cx="2433585" cy="744993"/>
            <a:chOff x="2529807" y="542425"/>
            <a:chExt cx="1962494" cy="744993"/>
          </a:xfrm>
        </p:grpSpPr>
        <p:sp>
          <p:nvSpPr>
            <p:cNvPr id="43" name="TextBox 42">
              <a:extLst>
                <a:ext uri="{FF2B5EF4-FFF2-40B4-BE49-F238E27FC236}">
                  <a16:creationId xmlns:a16="http://schemas.microsoft.com/office/drawing/2014/main" id="{628E97AD-7859-4E8E-AE5F-E094C92E4317}"/>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1F1A62"/>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3026664E-461F-4A0F-BA7C-C1F1BFC5D4F5}"/>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jasonw@thevab.com</a:t>
              </a:r>
            </a:p>
          </p:txBody>
        </p:sp>
      </p:grpSp>
      <p:pic>
        <p:nvPicPr>
          <p:cNvPr id="13" name="Picture 12">
            <a:hlinkClick r:id="rId8"/>
            <a:extLst>
              <a:ext uri="{FF2B5EF4-FFF2-40B4-BE49-F238E27FC236}">
                <a16:creationId xmlns:a16="http://schemas.microsoft.com/office/drawing/2014/main" id="{D70D154A-0DD7-4E1B-9599-991889F3DB1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82201" y="1500177"/>
            <a:ext cx="2327825" cy="1307223"/>
          </a:xfrm>
          <a:prstGeom prst="rect">
            <a:avLst/>
          </a:prstGeom>
          <a:ln>
            <a:solidFill>
              <a:srgbClr val="1B1464"/>
            </a:solidFill>
          </a:ln>
        </p:spPr>
      </p:pic>
      <p:pic>
        <p:nvPicPr>
          <p:cNvPr id="37" name="Picture 36">
            <a:hlinkClick r:id="rId10"/>
            <a:extLst>
              <a:ext uri="{FF2B5EF4-FFF2-40B4-BE49-F238E27FC236}">
                <a16:creationId xmlns:a16="http://schemas.microsoft.com/office/drawing/2014/main" id="{BB013F55-7D87-4742-B376-721F9A1B5F69}"/>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a:stretch/>
        </p:blipFill>
        <p:spPr>
          <a:xfrm>
            <a:off x="9390916" y="1506167"/>
            <a:ext cx="2327825" cy="1293486"/>
          </a:xfrm>
          <a:prstGeom prst="rect">
            <a:avLst/>
          </a:prstGeom>
          <a:ln>
            <a:solidFill>
              <a:srgbClr val="1B1464"/>
            </a:solidFill>
          </a:ln>
        </p:spPr>
      </p:pic>
      <p:sp>
        <p:nvSpPr>
          <p:cNvPr id="38" name="Rectangle 37">
            <a:hlinkClick r:id="rId10"/>
            <a:extLst>
              <a:ext uri="{FF2B5EF4-FFF2-40B4-BE49-F238E27FC236}">
                <a16:creationId xmlns:a16="http://schemas.microsoft.com/office/drawing/2014/main" id="{F2AC2BD3-40D4-4995-A6B7-5D29834BDADF}"/>
              </a:ext>
            </a:extLst>
          </p:cNvPr>
          <p:cNvSpPr/>
          <p:nvPr/>
        </p:nvSpPr>
        <p:spPr>
          <a:xfrm>
            <a:off x="9277488" y="2810669"/>
            <a:ext cx="2554680" cy="5693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The Power of Super Cinema Goers</a:t>
            </a:r>
            <a:endParaRPr kumimoji="0" lang="en-US" sz="1100" b="0" i="0" u="none" strike="noStrike" kern="1200" cap="none" spc="0" normalizeH="0" baseline="0" noProof="0" dirty="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Super Spenders, Social and Active Consumers</a:t>
            </a:r>
          </a:p>
        </p:txBody>
      </p:sp>
      <p:sp>
        <p:nvSpPr>
          <p:cNvPr id="45" name="TextBox 44">
            <a:hlinkClick r:id="rId2"/>
            <a:extLst>
              <a:ext uri="{FF2B5EF4-FFF2-40B4-BE49-F238E27FC236}">
                <a16:creationId xmlns:a16="http://schemas.microsoft.com/office/drawing/2014/main" id="{C2730090-A2B4-477A-B53F-CE72DF36A0BE}"/>
              </a:ext>
            </a:extLst>
          </p:cNvPr>
          <p:cNvSpPr txBox="1"/>
          <p:nvPr/>
        </p:nvSpPr>
        <p:spPr>
          <a:xfrm>
            <a:off x="6459168" y="4875930"/>
            <a:ext cx="281592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Capturing the ‘Elusives’ at the Cinema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Brands Can Reach Young, Diverse and Cordless Consumers</a:t>
            </a:r>
          </a:p>
        </p:txBody>
      </p:sp>
      <p:sp>
        <p:nvSpPr>
          <p:cNvPr id="49" name="Rectangle 48">
            <a:hlinkClick r:id="rId8"/>
            <a:extLst>
              <a:ext uri="{FF2B5EF4-FFF2-40B4-BE49-F238E27FC236}">
                <a16:creationId xmlns:a16="http://schemas.microsoft.com/office/drawing/2014/main" id="{29FBFCB4-26CF-444E-B1EC-AAA445AC2E5E}"/>
              </a:ext>
            </a:extLst>
          </p:cNvPr>
          <p:cNvSpPr/>
          <p:nvPr/>
        </p:nvSpPr>
        <p:spPr>
          <a:xfrm>
            <a:off x="6533965" y="2799653"/>
            <a:ext cx="2624296"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A Fresh Take On Engaging Frequent Video Streamers Through Cinema</a:t>
            </a:r>
          </a:p>
        </p:txBody>
      </p:sp>
      <p:sp>
        <p:nvSpPr>
          <p:cNvPr id="27" name="TextBox 26">
            <a:hlinkClick r:id="rId7"/>
            <a:extLst>
              <a:ext uri="{FF2B5EF4-FFF2-40B4-BE49-F238E27FC236}">
                <a16:creationId xmlns:a16="http://schemas.microsoft.com/office/drawing/2014/main" id="{FCDD4C80-ADF5-BCFC-F13E-61717E1F37A5}"/>
              </a:ext>
            </a:extLst>
          </p:cNvPr>
          <p:cNvSpPr txBox="1"/>
          <p:nvPr/>
        </p:nvSpPr>
        <p:spPr>
          <a:xfrm>
            <a:off x="339078" y="1611203"/>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1B1464"/>
                </a:solidFill>
                <a:effectLst/>
                <a:uLnTx/>
                <a:uFillTx/>
                <a:latin typeface="Helvetica" pitchFamily="2" charset="0"/>
                <a:ea typeface="+mn-ea"/>
                <a:cs typeface="+mn-cs"/>
              </a:rPr>
              <a:t>Karolina Guillen</a:t>
            </a:r>
          </a:p>
        </p:txBody>
      </p:sp>
      <p:sp>
        <p:nvSpPr>
          <p:cNvPr id="28" name="TextBox 27">
            <a:extLst>
              <a:ext uri="{FF2B5EF4-FFF2-40B4-BE49-F238E27FC236}">
                <a16:creationId xmlns:a16="http://schemas.microsoft.com/office/drawing/2014/main" id="{49035CB5-F5E5-C0FB-A642-290F6BEF48C5}"/>
              </a:ext>
            </a:extLst>
          </p:cNvPr>
          <p:cNvSpPr txBox="1"/>
          <p:nvPr/>
        </p:nvSpPr>
        <p:spPr>
          <a:xfrm>
            <a:off x="339078" y="1915206"/>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karolinag@thevab.com</a:t>
            </a:r>
          </a:p>
        </p:txBody>
      </p:sp>
      <p:sp>
        <p:nvSpPr>
          <p:cNvPr id="35" name="TextBox 34">
            <a:hlinkClick r:id="rId12"/>
            <a:extLst>
              <a:ext uri="{FF2B5EF4-FFF2-40B4-BE49-F238E27FC236}">
                <a16:creationId xmlns:a16="http://schemas.microsoft.com/office/drawing/2014/main" id="{DA712A2A-92D9-2818-F9E5-167E75492A34}"/>
              </a:ext>
            </a:extLst>
          </p:cNvPr>
          <p:cNvSpPr txBox="1"/>
          <p:nvPr/>
        </p:nvSpPr>
        <p:spPr>
          <a:xfrm>
            <a:off x="9160218" y="4872687"/>
            <a:ext cx="281592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Delayed Adulthood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Younger &amp; Older Generations Are Achieving ‘Life Milestones’ at Their Own Pace</a:t>
            </a:r>
          </a:p>
        </p:txBody>
      </p:sp>
      <p:pic>
        <p:nvPicPr>
          <p:cNvPr id="36" name="Picture 35">
            <a:hlinkClick r:id="rId12"/>
            <a:extLst>
              <a:ext uri="{FF2B5EF4-FFF2-40B4-BE49-F238E27FC236}">
                <a16:creationId xmlns:a16="http://schemas.microsoft.com/office/drawing/2014/main" id="{891CCB83-66B5-DB15-315B-7424BF53652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9383250" y="3551350"/>
            <a:ext cx="2354225" cy="1324251"/>
          </a:xfrm>
          <a:prstGeom prst="rect">
            <a:avLst/>
          </a:prstGeom>
          <a:ln>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dirty="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dirty="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val="0"/>
              </a:ext>
            </a:extLst>
          </a:blip>
          <a:stretch>
            <a:fillRect/>
          </a:stretch>
        </p:blipFill>
        <p:spPr>
          <a:xfrm>
            <a:off x="7133475" y="24820"/>
            <a:ext cx="5058525" cy="2945125"/>
          </a:xfrm>
          <a:prstGeom prst="rect">
            <a:avLst/>
          </a:prstGeom>
        </p:spPr>
      </p:pic>
      <p:pic>
        <p:nvPicPr>
          <p:cNvPr id="13" name="Picture 12">
            <a:extLst>
              <a:ext uri="{FF2B5EF4-FFF2-40B4-BE49-F238E27FC236}">
                <a16:creationId xmlns:a16="http://schemas.microsoft.com/office/drawing/2014/main" id="{59E7E695-BFC6-9AD3-C46F-4DCF648946A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pic>
        <p:nvPicPr>
          <p:cNvPr id="16" name="Picture 15">
            <a:extLst>
              <a:ext uri="{FF2B5EF4-FFF2-40B4-BE49-F238E27FC236}">
                <a16:creationId xmlns:a16="http://schemas.microsoft.com/office/drawing/2014/main" id="{76214C2F-E2FF-2E5D-E1CD-86AD8217775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sp>
        <p:nvSpPr>
          <p:cNvPr id="21" name="Slide Number Placeholder 5">
            <a:extLst>
              <a:ext uri="{FF2B5EF4-FFF2-40B4-BE49-F238E27FC236}">
                <a16:creationId xmlns:a16="http://schemas.microsoft.com/office/drawing/2014/main" id="{5BD75068-0252-98EC-46AF-CFA719771B5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56351DEA-4CE7-4272-68B6-27104820BF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5018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indoor, people, crowd&#10;&#10;Description automatically generated">
            <a:extLst>
              <a:ext uri="{FF2B5EF4-FFF2-40B4-BE49-F238E27FC236}">
                <a16:creationId xmlns:a16="http://schemas.microsoft.com/office/drawing/2014/main" id="{57243C45-DA20-6E54-D38F-3E5A491A6C3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391" y="-28275"/>
            <a:ext cx="5529066" cy="6897426"/>
          </a:xfrm>
          <a:prstGeom prst="rect">
            <a:avLst/>
          </a:prstGeom>
        </p:spPr>
      </p:pic>
      <p:sp>
        <p:nvSpPr>
          <p:cNvPr id="12" name="TextBox 11">
            <a:extLst>
              <a:ext uri="{FF2B5EF4-FFF2-40B4-BE49-F238E27FC236}">
                <a16:creationId xmlns:a16="http://schemas.microsoft.com/office/drawing/2014/main" id="{AF6B8EC0-46EF-4454-8F5C-DA73E47253BB}"/>
              </a:ext>
            </a:extLst>
          </p:cNvPr>
          <p:cNvSpPr txBox="1"/>
          <p:nvPr/>
        </p:nvSpPr>
        <p:spPr>
          <a:xfrm>
            <a:off x="5854938" y="1457601"/>
            <a:ext cx="6022534"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Adults 25-44 enjoy going to their local cineplex for a night out and the frequent movie goer within this demographic is particularly attractive to marketers as they are an influential, cultured, mature audience that values premium experiences throughout all facets of</a:t>
            </a:r>
            <a:r>
              <a:rPr lang="en-US" dirty="0">
                <a:solidFill>
                  <a:srgbClr val="1B1464"/>
                </a:solidFill>
                <a:latin typeface="Helvetica" panose="020B0604020202020204" pitchFamily="2" charset="0"/>
                <a:ea typeface="Calibri" panose="020F0502020204030204" pitchFamily="34" charset="0"/>
                <a:cs typeface="Calibri" panose="020F0502020204030204" pitchFamily="34" charset="0"/>
              </a:rPr>
              <a:t> their very active and social lifestyles.</a:t>
            </a:r>
            <a:r>
              <a:rPr kumimoji="0" lang="en-US" sz="1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B1464"/>
                </a:solidFill>
                <a:latin typeface="Helvetica" panose="020B0604020202020204" pitchFamily="2" charset="0"/>
                <a:ea typeface="Calibri" panose="020F0502020204030204" pitchFamily="34" charset="0"/>
                <a:cs typeface="Calibri" panose="020F0502020204030204" pitchFamily="34" charset="0"/>
              </a:rPr>
              <a:t>While</a:t>
            </a:r>
            <a:r>
              <a:rPr kumimoji="0" lang="en-US" sz="1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this cultured and influential audience is harder to reach for marketers than other </a:t>
            </a:r>
            <a:r>
              <a:rPr lang="en-US" dirty="0">
                <a:solidFill>
                  <a:srgbClr val="1B1464"/>
                </a:solidFill>
                <a:latin typeface="Helvetica" panose="020B0604020202020204" pitchFamily="2" charset="0"/>
                <a:ea typeface="Calibri" panose="020F0502020204030204" pitchFamily="34" charset="0"/>
                <a:cs typeface="Calibri" panose="020F0502020204030204" pitchFamily="34" charset="0"/>
              </a:rPr>
              <a:t>segments</a:t>
            </a:r>
            <a:r>
              <a:rPr kumimoji="0" lang="en-US" sz="1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cinema is the platform where these ‘Sophisticates’ can be consistently engaged.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We’ll explore the characteristics of this group and why they are such an attractive audience for marketers across a wide range of categories.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526244" y="6519043"/>
            <a:ext cx="11708793" cy="350107"/>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446" y="0"/>
            <a:ext cx="2386554" cy="1389686"/>
          </a:xfrm>
          <a:prstGeom prst="rect">
            <a:avLst/>
          </a:prstGeom>
        </p:spPr>
      </p:pic>
      <p:sp>
        <p:nvSpPr>
          <p:cNvPr id="10" name="Slide Number Placeholder 5">
            <a:extLst>
              <a:ext uri="{FF2B5EF4-FFF2-40B4-BE49-F238E27FC236}">
                <a16:creationId xmlns:a16="http://schemas.microsoft.com/office/drawing/2014/main" id="{0C5525B2-12FF-4B45-9E47-4F270AB6EA1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35560F6-8F6C-4F1D-B156-1DA971C9B0B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84448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E80198-8D78-499B-966B-06BAF921A915}"/>
              </a:ext>
            </a:extLst>
          </p:cNvPr>
          <p:cNvSpPr/>
          <p:nvPr/>
        </p:nvSpPr>
        <p:spPr>
          <a:xfrm>
            <a:off x="0" y="1496211"/>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9653D53-8397-402B-8C63-33BD810B55CD}"/>
              </a:ext>
            </a:extLst>
          </p:cNvPr>
          <p:cNvSpPr/>
          <p:nvPr/>
        </p:nvSpPr>
        <p:spPr>
          <a:xfrm>
            <a:off x="673993" y="2756063"/>
            <a:ext cx="3241615" cy="3089010"/>
          </a:xfrm>
          <a:prstGeom prst="roundRect">
            <a:avLst/>
          </a:prstGeom>
          <a:solidFill>
            <a:srgbClr val="1B14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DF06DB-0E04-43EB-906B-75F674482CF9}"/>
              </a:ext>
            </a:extLst>
          </p:cNvPr>
          <p:cNvSpPr/>
          <p:nvPr/>
        </p:nvSpPr>
        <p:spPr>
          <a:xfrm>
            <a:off x="440087" y="629475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P18+.</a:t>
            </a:r>
          </a:p>
        </p:txBody>
      </p:sp>
      <p:sp>
        <p:nvSpPr>
          <p:cNvPr id="15" name="TextBox 14">
            <a:extLst>
              <a:ext uri="{FF2B5EF4-FFF2-40B4-BE49-F238E27FC236}">
                <a16:creationId xmlns:a16="http://schemas.microsoft.com/office/drawing/2014/main" id="{6142E2CF-5FA8-441B-B67A-6551B1008876}"/>
              </a:ext>
            </a:extLst>
          </p:cNvPr>
          <p:cNvSpPr txBox="1"/>
          <p:nvPr/>
        </p:nvSpPr>
        <p:spPr>
          <a:xfrm>
            <a:off x="2533950" y="1770739"/>
            <a:ext cx="7386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Adults 25-44 are…</a:t>
            </a:r>
            <a:endPar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A671F24C-A73C-4EEF-86FA-989884607FA5}"/>
              </a:ext>
            </a:extLst>
          </p:cNvPr>
          <p:cNvSpPr txBox="1"/>
          <p:nvPr/>
        </p:nvSpPr>
        <p:spPr>
          <a:xfrm>
            <a:off x="128249" y="294072"/>
            <a:ext cx="11822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Adults 25-44 are more likely to be frequent movie goers who are excited to see </a:t>
            </a:r>
            <a:r>
              <a:rPr lang="en-US" sz="2600" b="1" dirty="0">
                <a:solidFill>
                  <a:srgbClr val="1B1464"/>
                </a:solidFill>
                <a:latin typeface="Helvetica" panose="020B0403020202020204" pitchFamily="34" charset="0"/>
              </a:rPr>
              <a:t>the latest releases immediately on</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the biggest screen possible </a:t>
            </a:r>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4F91ACCB-D402-451C-AAB1-BEC17389C587}"/>
              </a:ext>
            </a:extLst>
          </p:cNvPr>
          <p:cNvSpPr txBox="1"/>
          <p:nvPr/>
        </p:nvSpPr>
        <p:spPr>
          <a:xfrm>
            <a:off x="1220743" y="2953081"/>
            <a:ext cx="2148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+23%</a:t>
            </a:r>
          </a:p>
        </p:txBody>
      </p:sp>
      <p:sp>
        <p:nvSpPr>
          <p:cNvPr id="17" name="TextBox 16">
            <a:extLst>
              <a:ext uri="{FF2B5EF4-FFF2-40B4-BE49-F238E27FC236}">
                <a16:creationId xmlns:a16="http://schemas.microsoft.com/office/drawing/2014/main" id="{B02645F1-3087-4912-A4A8-BE72C30CC68E}"/>
              </a:ext>
            </a:extLst>
          </p:cNvPr>
          <p:cNvSpPr txBox="1"/>
          <p:nvPr/>
        </p:nvSpPr>
        <p:spPr>
          <a:xfrm>
            <a:off x="794901" y="3939734"/>
            <a:ext cx="299979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a:t>
            </a: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go to the </a:t>
            </a:r>
            <a:r>
              <a:rPr lang="en-US" sz="2000" b="1" dirty="0">
                <a:solidFill>
                  <a:prstClr val="white"/>
                </a:solidFill>
                <a:latin typeface="Helvetica" panose="020B0403020202020204" pitchFamily="34" charset="0"/>
              </a:rPr>
              <a:t>movie theater monthly</a:t>
            </a:r>
            <a:b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prstClr val="white"/>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(123 index vs. adults 18+)</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18" name="Rectangle: Rounded Corners 17">
            <a:extLst>
              <a:ext uri="{FF2B5EF4-FFF2-40B4-BE49-F238E27FC236}">
                <a16:creationId xmlns:a16="http://schemas.microsoft.com/office/drawing/2014/main" id="{91371D52-8DD5-492C-BA1C-CFCC55EBF291}"/>
              </a:ext>
            </a:extLst>
          </p:cNvPr>
          <p:cNvSpPr/>
          <p:nvPr/>
        </p:nvSpPr>
        <p:spPr>
          <a:xfrm>
            <a:off x="4589601" y="2756063"/>
            <a:ext cx="3241615" cy="3089010"/>
          </a:xfrm>
          <a:prstGeom prst="roundRect">
            <a:avLst/>
          </a:prstGeom>
          <a:solidFill>
            <a:srgbClr val="00BF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EB6F861-0AF0-434E-BD30-BC03171C168E}"/>
              </a:ext>
            </a:extLst>
          </p:cNvPr>
          <p:cNvSpPr txBox="1"/>
          <p:nvPr/>
        </p:nvSpPr>
        <p:spPr>
          <a:xfrm>
            <a:off x="5136351" y="2953081"/>
            <a:ext cx="2148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+32%</a:t>
            </a:r>
          </a:p>
        </p:txBody>
      </p:sp>
      <p:sp>
        <p:nvSpPr>
          <p:cNvPr id="22" name="TextBox 21">
            <a:extLst>
              <a:ext uri="{FF2B5EF4-FFF2-40B4-BE49-F238E27FC236}">
                <a16:creationId xmlns:a16="http://schemas.microsoft.com/office/drawing/2014/main" id="{0AB05237-27CA-4F78-9352-0AC31F900A2F}"/>
              </a:ext>
            </a:extLst>
          </p:cNvPr>
          <p:cNvSpPr txBox="1"/>
          <p:nvPr/>
        </p:nvSpPr>
        <p:spPr>
          <a:xfrm>
            <a:off x="4710509" y="3939734"/>
            <a:ext cx="299979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a:t>
            </a:r>
            <a:b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see </a:t>
            </a:r>
            <a:r>
              <a:rPr lang="en-US" sz="2000" b="1" dirty="0">
                <a:solidFill>
                  <a:prstClr val="white"/>
                </a:solidFill>
                <a:latin typeface="Helvetica" panose="020B0403020202020204" pitchFamily="34" charset="0"/>
              </a:rPr>
              <a:t>a movie during its opening weekend</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(132 index vs. adults 18+)</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23" name="Rectangle: Rounded Corners 22">
            <a:extLst>
              <a:ext uri="{FF2B5EF4-FFF2-40B4-BE49-F238E27FC236}">
                <a16:creationId xmlns:a16="http://schemas.microsoft.com/office/drawing/2014/main" id="{5304FD23-DE29-4AA0-92B2-3D053B53B644}"/>
              </a:ext>
            </a:extLst>
          </p:cNvPr>
          <p:cNvSpPr/>
          <p:nvPr/>
        </p:nvSpPr>
        <p:spPr>
          <a:xfrm>
            <a:off x="8505209" y="2756063"/>
            <a:ext cx="3241615" cy="3089010"/>
          </a:xfrm>
          <a:prstGeom prst="roundRect">
            <a:avLst/>
          </a:prstGeom>
          <a:solidFill>
            <a:srgbClr val="66C5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E2730B4-4B4B-4B73-98A2-AB1B4B9D561F}"/>
              </a:ext>
            </a:extLst>
          </p:cNvPr>
          <p:cNvSpPr txBox="1"/>
          <p:nvPr/>
        </p:nvSpPr>
        <p:spPr>
          <a:xfrm>
            <a:off x="9051959" y="2953081"/>
            <a:ext cx="2148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+19%</a:t>
            </a:r>
          </a:p>
        </p:txBody>
      </p:sp>
      <p:sp>
        <p:nvSpPr>
          <p:cNvPr id="27" name="TextBox 26">
            <a:extLst>
              <a:ext uri="{FF2B5EF4-FFF2-40B4-BE49-F238E27FC236}">
                <a16:creationId xmlns:a16="http://schemas.microsoft.com/office/drawing/2014/main" id="{DD0E0E06-FC8A-4A96-8425-38300A950E4A}"/>
              </a:ext>
            </a:extLst>
          </p:cNvPr>
          <p:cNvSpPr txBox="1"/>
          <p:nvPr/>
        </p:nvSpPr>
        <p:spPr>
          <a:xfrm>
            <a:off x="8626117" y="3939734"/>
            <a:ext cx="299979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be </a:t>
            </a: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enrolled in a movie theater loyalty or rewards program</a:t>
            </a:r>
            <a:b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(119 index vs. adults 18+)</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86020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6A9BE9-D94A-3665-81F4-C5FB28E8F7E8}"/>
              </a:ext>
            </a:extLst>
          </p:cNvPr>
          <p:cNvSpPr/>
          <p:nvPr/>
        </p:nvSpPr>
        <p:spPr>
          <a:xfrm>
            <a:off x="0" y="1496211"/>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671F24C-A73C-4EEF-86FA-989884607FA5}"/>
              </a:ext>
            </a:extLst>
          </p:cNvPr>
          <p:cNvSpPr txBox="1"/>
          <p:nvPr/>
        </p:nvSpPr>
        <p:spPr>
          <a:xfrm>
            <a:off x="92291" y="259874"/>
            <a:ext cx="1209971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Their engagement extends to advertising as well, which provides marketers with opportunities to build brand awareness, interest</a:t>
            </a:r>
            <a:r>
              <a:rPr lang="en-US" sz="2600" b="1" dirty="0">
                <a:solidFill>
                  <a:srgbClr val="1B1464"/>
                </a:solidFill>
                <a:latin typeface="Helvetica" panose="020B0403020202020204" pitchFamily="34" charset="0"/>
              </a:rPr>
              <a:t> and consideration</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endPar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7" name="Rectangle: Rounded Corners 26">
            <a:extLst>
              <a:ext uri="{FF2B5EF4-FFF2-40B4-BE49-F238E27FC236}">
                <a16:creationId xmlns:a16="http://schemas.microsoft.com/office/drawing/2014/main" id="{8F4124B1-54AD-B2FF-3187-669AF23CD188}"/>
              </a:ext>
            </a:extLst>
          </p:cNvPr>
          <p:cNvSpPr/>
          <p:nvPr/>
        </p:nvSpPr>
        <p:spPr>
          <a:xfrm>
            <a:off x="1296564" y="2075121"/>
            <a:ext cx="4797590" cy="1864334"/>
          </a:xfrm>
          <a:prstGeom prst="roundRect">
            <a:avLst/>
          </a:prstGeom>
          <a:solidFill>
            <a:srgbClr val="1B14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AB11FA96-6B69-63A5-FE76-85630F000187}"/>
              </a:ext>
            </a:extLst>
          </p:cNvPr>
          <p:cNvSpPr txBox="1"/>
          <p:nvPr/>
        </p:nvSpPr>
        <p:spPr>
          <a:xfrm>
            <a:off x="1303049" y="1566457"/>
            <a:ext cx="105841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Adults 25-44 are…</a:t>
            </a:r>
            <a:endPar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9C647992-6468-D6F1-7AF1-7B8396AFE43F}"/>
              </a:ext>
            </a:extLst>
          </p:cNvPr>
          <p:cNvSpPr txBox="1"/>
          <p:nvPr/>
        </p:nvSpPr>
        <p:spPr>
          <a:xfrm>
            <a:off x="1296564" y="2067855"/>
            <a:ext cx="47975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+30%</a:t>
            </a:r>
          </a:p>
        </p:txBody>
      </p:sp>
      <p:sp>
        <p:nvSpPr>
          <p:cNvPr id="41" name="TextBox 40">
            <a:extLst>
              <a:ext uri="{FF2B5EF4-FFF2-40B4-BE49-F238E27FC236}">
                <a16:creationId xmlns:a16="http://schemas.microsoft.com/office/drawing/2014/main" id="{56F6C6A0-43F8-6572-6C39-2E10CB06886D}"/>
              </a:ext>
            </a:extLst>
          </p:cNvPr>
          <p:cNvSpPr txBox="1"/>
          <p:nvPr/>
        </p:nvSpPr>
        <p:spPr>
          <a:xfrm>
            <a:off x="1417472" y="2733802"/>
            <a:ext cx="457476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have </a:t>
            </a:r>
            <a:r>
              <a:rPr kumimoji="0" lang="en-US"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seen</a:t>
            </a: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 video ad in a movie theater lobby</a:t>
            </a: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in last 30 days</a:t>
            </a:r>
            <a:endParaRPr lang="en-US" b="1" dirty="0">
              <a:solidFill>
                <a:prstClr val="white"/>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(130 index vs. adults 18+)</a:t>
            </a:r>
            <a:endPar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42" name="Rectangle: Rounded Corners 41">
            <a:extLst>
              <a:ext uri="{FF2B5EF4-FFF2-40B4-BE49-F238E27FC236}">
                <a16:creationId xmlns:a16="http://schemas.microsoft.com/office/drawing/2014/main" id="{4160721B-22EF-5B9F-785E-515EED3D582C}"/>
              </a:ext>
            </a:extLst>
          </p:cNvPr>
          <p:cNvSpPr/>
          <p:nvPr/>
        </p:nvSpPr>
        <p:spPr>
          <a:xfrm>
            <a:off x="7089616" y="2055665"/>
            <a:ext cx="4797590" cy="1864334"/>
          </a:xfrm>
          <a:prstGeom prst="roundRect">
            <a:avLst/>
          </a:prstGeom>
          <a:solidFill>
            <a:srgbClr val="00BF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3E08AB6-5834-3F02-4FC1-4669454FEAE3}"/>
              </a:ext>
            </a:extLst>
          </p:cNvPr>
          <p:cNvSpPr txBox="1"/>
          <p:nvPr/>
        </p:nvSpPr>
        <p:spPr>
          <a:xfrm>
            <a:off x="7089616" y="2048399"/>
            <a:ext cx="47975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+15%</a:t>
            </a:r>
          </a:p>
        </p:txBody>
      </p:sp>
      <p:sp>
        <p:nvSpPr>
          <p:cNvPr id="44" name="TextBox 43">
            <a:extLst>
              <a:ext uri="{FF2B5EF4-FFF2-40B4-BE49-F238E27FC236}">
                <a16:creationId xmlns:a16="http://schemas.microsoft.com/office/drawing/2014/main" id="{7B5F59F5-22B7-B348-AAF7-754C3833CF7B}"/>
              </a:ext>
            </a:extLst>
          </p:cNvPr>
          <p:cNvSpPr txBox="1"/>
          <p:nvPr/>
        </p:nvSpPr>
        <p:spPr>
          <a:xfrm>
            <a:off x="7089616" y="2714346"/>
            <a:ext cx="479759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have </a:t>
            </a:r>
            <a:r>
              <a:rPr kumimoji="0" lang="en-US"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seen</a:t>
            </a: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ads shown </a:t>
            </a:r>
            <a:b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on-screen before the start of a movie </a:t>
            </a:r>
            <a:b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in last 30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(115 index vs. adults 18+)</a:t>
            </a:r>
            <a:endPar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cxnSp>
        <p:nvCxnSpPr>
          <p:cNvPr id="5" name="Straight Connector 4">
            <a:extLst>
              <a:ext uri="{FF2B5EF4-FFF2-40B4-BE49-F238E27FC236}">
                <a16:creationId xmlns:a16="http://schemas.microsoft.com/office/drawing/2014/main" id="{A9675D3A-AF38-408C-09CC-646662C86484}"/>
              </a:ext>
            </a:extLst>
          </p:cNvPr>
          <p:cNvCxnSpPr>
            <a:cxnSpLocks/>
          </p:cNvCxnSpPr>
          <p:nvPr/>
        </p:nvCxnSpPr>
        <p:spPr>
          <a:xfrm flipH="1">
            <a:off x="262647" y="4068573"/>
            <a:ext cx="11741285" cy="0"/>
          </a:xfrm>
          <a:prstGeom prst="line">
            <a:avLst/>
          </a:prstGeom>
          <a:ln w="38100">
            <a:solidFill>
              <a:srgbClr val="ED3C8D"/>
            </a:solidFill>
            <a:prstDash val="sysDash"/>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D3444279-6D28-A1D3-12F1-71CF4BD4C1C7}"/>
              </a:ext>
            </a:extLst>
          </p:cNvPr>
          <p:cNvSpPr/>
          <p:nvPr/>
        </p:nvSpPr>
        <p:spPr>
          <a:xfrm>
            <a:off x="1303047" y="4192513"/>
            <a:ext cx="4797590" cy="1864334"/>
          </a:xfrm>
          <a:prstGeom prst="roundRect">
            <a:avLst/>
          </a:prstGeom>
          <a:solidFill>
            <a:srgbClr val="1B14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38FCF15B-3C57-8FD2-A717-21B1A35CF69F}"/>
              </a:ext>
            </a:extLst>
          </p:cNvPr>
          <p:cNvSpPr txBox="1"/>
          <p:nvPr/>
        </p:nvSpPr>
        <p:spPr>
          <a:xfrm>
            <a:off x="1303047" y="4185247"/>
            <a:ext cx="47975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+30%</a:t>
            </a:r>
          </a:p>
        </p:txBody>
      </p:sp>
      <p:sp>
        <p:nvSpPr>
          <p:cNvPr id="78" name="TextBox 77">
            <a:extLst>
              <a:ext uri="{FF2B5EF4-FFF2-40B4-BE49-F238E27FC236}">
                <a16:creationId xmlns:a16="http://schemas.microsoft.com/office/drawing/2014/main" id="{8F04FF3B-85F6-2B7C-FE11-F0E904E3C9F0}"/>
              </a:ext>
            </a:extLst>
          </p:cNvPr>
          <p:cNvSpPr txBox="1"/>
          <p:nvPr/>
        </p:nvSpPr>
        <p:spPr>
          <a:xfrm>
            <a:off x="1423955" y="4851194"/>
            <a:ext cx="457476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have had </a:t>
            </a:r>
            <a:r>
              <a:rPr lang="en-US" b="1" u="sng" dirty="0">
                <a:solidFill>
                  <a:prstClr val="white"/>
                </a:solidFill>
                <a:latin typeface="Helvetica" panose="020B0403020202020204" pitchFamily="34" charset="0"/>
              </a:rPr>
              <a:t>interest</a:t>
            </a: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in </a:t>
            </a:r>
            <a:b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video ad in movie theater lobbies</a:t>
            </a: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(130 index vs. adults 18+)</a:t>
            </a:r>
            <a:endPar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79" name="Rectangle: Rounded Corners 78">
            <a:extLst>
              <a:ext uri="{FF2B5EF4-FFF2-40B4-BE49-F238E27FC236}">
                <a16:creationId xmlns:a16="http://schemas.microsoft.com/office/drawing/2014/main" id="{2D1FAEDF-EF31-7B8C-B9B4-F1131213A029}"/>
              </a:ext>
            </a:extLst>
          </p:cNvPr>
          <p:cNvSpPr/>
          <p:nvPr/>
        </p:nvSpPr>
        <p:spPr>
          <a:xfrm>
            <a:off x="7096099" y="4173057"/>
            <a:ext cx="4797590" cy="1864334"/>
          </a:xfrm>
          <a:prstGeom prst="roundRect">
            <a:avLst/>
          </a:prstGeom>
          <a:solidFill>
            <a:srgbClr val="00BF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00C8F9FE-4A96-94E8-B3E3-C9C293A0F0DC}"/>
              </a:ext>
            </a:extLst>
          </p:cNvPr>
          <p:cNvSpPr txBox="1"/>
          <p:nvPr/>
        </p:nvSpPr>
        <p:spPr>
          <a:xfrm>
            <a:off x="7096099" y="4165791"/>
            <a:ext cx="47975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+18%</a:t>
            </a:r>
          </a:p>
        </p:txBody>
      </p:sp>
      <p:sp>
        <p:nvSpPr>
          <p:cNvPr id="81" name="TextBox 80">
            <a:extLst>
              <a:ext uri="{FF2B5EF4-FFF2-40B4-BE49-F238E27FC236}">
                <a16:creationId xmlns:a16="http://schemas.microsoft.com/office/drawing/2014/main" id="{0511E11F-1C1D-B2A9-D939-17B60032386F}"/>
              </a:ext>
            </a:extLst>
          </p:cNvPr>
          <p:cNvSpPr txBox="1"/>
          <p:nvPr/>
        </p:nvSpPr>
        <p:spPr>
          <a:xfrm>
            <a:off x="7096099" y="4831738"/>
            <a:ext cx="479759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have had </a:t>
            </a:r>
            <a:r>
              <a:rPr lang="en-US" b="1" u="sng" dirty="0">
                <a:solidFill>
                  <a:prstClr val="white"/>
                </a:solidFill>
                <a:latin typeface="Helvetica" panose="020B0403020202020204" pitchFamily="34" charset="0"/>
              </a:rPr>
              <a:t>interest</a:t>
            </a: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in </a:t>
            </a:r>
            <a:b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ads shown on-screen before </a:t>
            </a:r>
            <a:b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the start of a movie</a:t>
            </a:r>
            <a:endPar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(118 index vs. adults 18+)</a:t>
            </a:r>
            <a:endParaRPr kumimoji="0" lang="en-US"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83" name="Rectangle 82">
            <a:extLst>
              <a:ext uri="{FF2B5EF4-FFF2-40B4-BE49-F238E27FC236}">
                <a16:creationId xmlns:a16="http://schemas.microsoft.com/office/drawing/2014/main" id="{DEA591F6-5736-6084-3AE4-CEBEE6AFE0A0}"/>
              </a:ext>
            </a:extLst>
          </p:cNvPr>
          <p:cNvSpPr/>
          <p:nvPr/>
        </p:nvSpPr>
        <p:spPr>
          <a:xfrm>
            <a:off x="440087" y="629475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P18+. </a:t>
            </a:r>
            <a:r>
              <a:rPr lang="en-US" sz="800" dirty="0">
                <a:solidFill>
                  <a:srgbClr val="1B1464"/>
                </a:solidFill>
                <a:latin typeface="Helvetica" panose="020B0403020202020204" pitchFamily="34" charset="0"/>
                <a:ea typeface="Open Sans" panose="020B0606030504020204" pitchFamily="34" charset="0"/>
                <a:cs typeface="Open Sans" panose="020B0606030504020204" pitchFamily="34" charset="0"/>
              </a:rPr>
              <a:t>‘Interest’ includes ‘considerable interest’ or ‘some interest.’</a:t>
            </a:r>
            <a:endPar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BFE10AC1-E44F-83CD-BE9A-C87ABCC79AE6}"/>
              </a:ext>
            </a:extLst>
          </p:cNvPr>
          <p:cNvSpPr/>
          <p:nvPr/>
        </p:nvSpPr>
        <p:spPr>
          <a:xfrm>
            <a:off x="66350" y="4470324"/>
            <a:ext cx="1146034" cy="342144"/>
          </a:xfrm>
          <a:prstGeom prst="rect">
            <a:avLst/>
          </a:prstGeom>
          <a:solidFill>
            <a:srgbClr val="ED3C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panose="020B0403020202020204" pitchFamily="34" charset="0"/>
              </a:rPr>
              <a:t>Interest</a:t>
            </a:r>
          </a:p>
        </p:txBody>
      </p:sp>
      <p:sp>
        <p:nvSpPr>
          <p:cNvPr id="84" name="Rectangle 83">
            <a:extLst>
              <a:ext uri="{FF2B5EF4-FFF2-40B4-BE49-F238E27FC236}">
                <a16:creationId xmlns:a16="http://schemas.microsoft.com/office/drawing/2014/main" id="{8D342FA2-3B90-2652-0836-27B0E07965C1}"/>
              </a:ext>
            </a:extLst>
          </p:cNvPr>
          <p:cNvSpPr/>
          <p:nvPr/>
        </p:nvSpPr>
        <p:spPr>
          <a:xfrm>
            <a:off x="92290" y="2210258"/>
            <a:ext cx="1146034" cy="342144"/>
          </a:xfrm>
          <a:prstGeom prst="rect">
            <a:avLst/>
          </a:prstGeom>
          <a:solidFill>
            <a:srgbClr val="ED3C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panose="020B0403020202020204" pitchFamily="34" charset="0"/>
              </a:rPr>
              <a:t>Awareness</a:t>
            </a:r>
          </a:p>
        </p:txBody>
      </p:sp>
    </p:spTree>
    <p:extLst>
      <p:ext uri="{BB962C8B-B14F-4D97-AF65-F5344CB8AC3E}">
        <p14:creationId xmlns:p14="http://schemas.microsoft.com/office/powerpoint/2010/main" val="404694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2699"/>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62813" y="3434080"/>
            <a:ext cx="745122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Helvetica" pitchFamily="2" charset="0"/>
                <a:ea typeface="+mn-ea"/>
                <a:cs typeface="+mn-cs"/>
              </a:rPr>
              <a:t>Adult 25-44 frequent </a:t>
            </a:r>
            <a:r>
              <a:rPr lang="en-US" sz="3400" b="1" dirty="0">
                <a:solidFill>
                  <a:prstClr val="white"/>
                </a:solidFill>
                <a:latin typeface="Helvetica" pitchFamily="2" charset="0"/>
              </a:rPr>
              <a:t>movie</a:t>
            </a:r>
            <a:r>
              <a:rPr kumimoji="0" lang="en-US" sz="3400" b="1" i="0" u="none" strike="noStrike" kern="1200" cap="none" spc="0" normalizeH="0" baseline="0" noProof="0" dirty="0">
                <a:ln>
                  <a:noFill/>
                </a:ln>
                <a:solidFill>
                  <a:prstClr val="white"/>
                </a:solidFill>
                <a:effectLst/>
                <a:uLnTx/>
                <a:uFillTx/>
                <a:latin typeface="Helvetica" pitchFamily="2" charset="0"/>
                <a:ea typeface="+mn-ea"/>
                <a:cs typeface="+mn-cs"/>
              </a:rPr>
              <a:t> goers are ‘Sophisticates’ who enjoy premium experiences</a:t>
            </a:r>
          </a:p>
        </p:txBody>
      </p:sp>
    </p:spTree>
    <p:extLst>
      <p:ext uri="{BB962C8B-B14F-4D97-AF65-F5344CB8AC3E}">
        <p14:creationId xmlns:p14="http://schemas.microsoft.com/office/powerpoint/2010/main" val="337986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41A55C-93AB-41EC-AD6F-CA99FDD74F42}"/>
              </a:ext>
            </a:extLst>
          </p:cNvPr>
          <p:cNvSpPr/>
          <p:nvPr/>
        </p:nvSpPr>
        <p:spPr>
          <a:xfrm>
            <a:off x="0" y="1496211"/>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671F24C-A73C-4EEF-86FA-989884607FA5}"/>
              </a:ext>
            </a:extLst>
          </p:cNvPr>
          <p:cNvSpPr txBox="1"/>
          <p:nvPr/>
        </p:nvSpPr>
        <p:spPr>
          <a:xfrm>
            <a:off x="128249" y="468235"/>
            <a:ext cx="11931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Who are the </a:t>
            </a: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‘Sophisticates’?</a:t>
            </a:r>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32237"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BA01927B-9551-4C54-B9A1-05398DC8F376}"/>
              </a:ext>
            </a:extLst>
          </p:cNvPr>
          <p:cNvSpPr txBox="1"/>
          <p:nvPr/>
        </p:nvSpPr>
        <p:spPr>
          <a:xfrm>
            <a:off x="3008348" y="1524161"/>
            <a:ext cx="61199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‘Sophisticates’</a:t>
            </a:r>
          </a:p>
        </p:txBody>
      </p:sp>
      <p:sp>
        <p:nvSpPr>
          <p:cNvPr id="23" name="Rectangle: Rounded Corners 22">
            <a:extLst>
              <a:ext uri="{FF2B5EF4-FFF2-40B4-BE49-F238E27FC236}">
                <a16:creationId xmlns:a16="http://schemas.microsoft.com/office/drawing/2014/main" id="{B6ED44A3-0421-43A0-8197-BFD53B842394}"/>
              </a:ext>
            </a:extLst>
          </p:cNvPr>
          <p:cNvSpPr/>
          <p:nvPr/>
        </p:nvSpPr>
        <p:spPr>
          <a:xfrm>
            <a:off x="579576" y="1787555"/>
            <a:ext cx="1849196" cy="1987063"/>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AF2F0F50-4763-4F46-997F-49F599D2A346}"/>
              </a:ext>
            </a:extLst>
          </p:cNvPr>
          <p:cNvSpPr/>
          <p:nvPr/>
        </p:nvSpPr>
        <p:spPr>
          <a:xfrm>
            <a:off x="579576" y="4278760"/>
            <a:ext cx="1849196" cy="1987063"/>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91EB2E17-717B-4EB4-95E3-2530CAB7B761}"/>
              </a:ext>
            </a:extLst>
          </p:cNvPr>
          <p:cNvSpPr/>
          <p:nvPr/>
        </p:nvSpPr>
        <p:spPr>
          <a:xfrm>
            <a:off x="9758118" y="1787555"/>
            <a:ext cx="1849196" cy="1987063"/>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2DAA0476-D190-4630-B30A-9282D67BF7EE}"/>
              </a:ext>
            </a:extLst>
          </p:cNvPr>
          <p:cNvSpPr/>
          <p:nvPr/>
        </p:nvSpPr>
        <p:spPr>
          <a:xfrm>
            <a:off x="9758118" y="4278760"/>
            <a:ext cx="1849196" cy="1987063"/>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0A54C885-4C25-49F4-95A7-5615C5E446B4}"/>
              </a:ext>
            </a:extLst>
          </p:cNvPr>
          <p:cNvCxnSpPr>
            <a:stCxn id="23" idx="3"/>
          </p:cNvCxnSpPr>
          <p:nvPr/>
        </p:nvCxnSpPr>
        <p:spPr>
          <a:xfrm>
            <a:off x="2428772" y="2781087"/>
            <a:ext cx="634954" cy="568038"/>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87B31D-CA25-4658-9BEB-B5C305FA938B}"/>
              </a:ext>
            </a:extLst>
          </p:cNvPr>
          <p:cNvCxnSpPr>
            <a:cxnSpLocks/>
          </p:cNvCxnSpPr>
          <p:nvPr/>
        </p:nvCxnSpPr>
        <p:spPr>
          <a:xfrm flipV="1">
            <a:off x="2437076" y="4884917"/>
            <a:ext cx="621540" cy="387374"/>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79388D-683A-426F-994C-8F52F69C3814}"/>
              </a:ext>
            </a:extLst>
          </p:cNvPr>
          <p:cNvCxnSpPr>
            <a:cxnSpLocks/>
            <a:endCxn id="31" idx="1"/>
          </p:cNvCxnSpPr>
          <p:nvPr/>
        </p:nvCxnSpPr>
        <p:spPr>
          <a:xfrm>
            <a:off x="9097909" y="4828691"/>
            <a:ext cx="660209" cy="443601"/>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7DF601-AB3F-433F-9958-FB0230838530}"/>
              </a:ext>
            </a:extLst>
          </p:cNvPr>
          <p:cNvCxnSpPr>
            <a:cxnSpLocks/>
          </p:cNvCxnSpPr>
          <p:nvPr/>
        </p:nvCxnSpPr>
        <p:spPr>
          <a:xfrm flipV="1">
            <a:off x="9046548" y="2802091"/>
            <a:ext cx="711570" cy="631651"/>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07D36C8-6A85-4F49-808A-E3465BA0660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3726" y="2070190"/>
            <a:ext cx="6064548" cy="4043032"/>
          </a:xfrm>
          <a:prstGeom prst="rect">
            <a:avLst/>
          </a:prstGeom>
          <a:ln w="38100">
            <a:solidFill>
              <a:srgbClr val="ED3C8D"/>
            </a:solidFill>
          </a:ln>
        </p:spPr>
      </p:pic>
      <p:sp>
        <p:nvSpPr>
          <p:cNvPr id="2" name="TextBox 1">
            <a:extLst>
              <a:ext uri="{FF2B5EF4-FFF2-40B4-BE49-F238E27FC236}">
                <a16:creationId xmlns:a16="http://schemas.microsoft.com/office/drawing/2014/main" id="{7ABEA9FA-6F8E-416C-A7CD-6E9E0C741D78}"/>
              </a:ext>
            </a:extLst>
          </p:cNvPr>
          <p:cNvSpPr txBox="1"/>
          <p:nvPr/>
        </p:nvSpPr>
        <p:spPr>
          <a:xfrm>
            <a:off x="380649" y="1836284"/>
            <a:ext cx="2247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Premium</a:t>
            </a:r>
          </a:p>
        </p:txBody>
      </p:sp>
      <p:sp>
        <p:nvSpPr>
          <p:cNvPr id="10" name="TextBox 9">
            <a:extLst>
              <a:ext uri="{FF2B5EF4-FFF2-40B4-BE49-F238E27FC236}">
                <a16:creationId xmlns:a16="http://schemas.microsoft.com/office/drawing/2014/main" id="{75CEC959-C038-42B6-A253-FAD47601828D}"/>
              </a:ext>
            </a:extLst>
          </p:cNvPr>
          <p:cNvSpPr txBox="1"/>
          <p:nvPr/>
        </p:nvSpPr>
        <p:spPr>
          <a:xfrm>
            <a:off x="9561626" y="1829472"/>
            <a:ext cx="2247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Influential</a:t>
            </a:r>
          </a:p>
        </p:txBody>
      </p:sp>
      <p:sp>
        <p:nvSpPr>
          <p:cNvPr id="11" name="TextBox 10">
            <a:extLst>
              <a:ext uri="{FF2B5EF4-FFF2-40B4-BE49-F238E27FC236}">
                <a16:creationId xmlns:a16="http://schemas.microsoft.com/office/drawing/2014/main" id="{A766D5DC-83E1-4E0A-9868-2314EE88BA17}"/>
              </a:ext>
            </a:extLst>
          </p:cNvPr>
          <p:cNvSpPr txBox="1"/>
          <p:nvPr/>
        </p:nvSpPr>
        <p:spPr>
          <a:xfrm>
            <a:off x="9559191" y="4339342"/>
            <a:ext cx="2247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Cultured</a:t>
            </a:r>
          </a:p>
        </p:txBody>
      </p:sp>
      <p:sp>
        <p:nvSpPr>
          <p:cNvPr id="13" name="TextBox 12">
            <a:extLst>
              <a:ext uri="{FF2B5EF4-FFF2-40B4-BE49-F238E27FC236}">
                <a16:creationId xmlns:a16="http://schemas.microsoft.com/office/drawing/2014/main" id="{173EB043-A122-452F-A65D-5FA28E8350BA}"/>
              </a:ext>
            </a:extLst>
          </p:cNvPr>
          <p:cNvSpPr txBox="1"/>
          <p:nvPr/>
        </p:nvSpPr>
        <p:spPr>
          <a:xfrm>
            <a:off x="387456" y="4351006"/>
            <a:ext cx="22470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anose="020B0403020202020204" pitchFamily="34" charset="0"/>
              </a:rPr>
              <a:t>Social</a:t>
            </a:r>
            <a:endPar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7" name="Picture 6" descr="Icon&#10;&#10;Description automatically generated">
            <a:extLst>
              <a:ext uri="{FF2B5EF4-FFF2-40B4-BE49-F238E27FC236}">
                <a16:creationId xmlns:a16="http://schemas.microsoft.com/office/drawing/2014/main" id="{1FBCFDEB-6E2E-656E-B0D7-270C62147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273" y="2313969"/>
            <a:ext cx="1265803" cy="1265803"/>
          </a:xfrm>
          <a:prstGeom prst="rect">
            <a:avLst/>
          </a:prstGeom>
        </p:spPr>
      </p:pic>
      <p:pic>
        <p:nvPicPr>
          <p:cNvPr id="16" name="Picture 15" descr="Icon&#10;&#10;Description automatically generated">
            <a:extLst>
              <a:ext uri="{FF2B5EF4-FFF2-40B4-BE49-F238E27FC236}">
                <a16:creationId xmlns:a16="http://schemas.microsoft.com/office/drawing/2014/main" id="{459FD3CB-A53F-B3F0-C9A5-0275D6C88F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4516" y="2291137"/>
            <a:ext cx="1236401" cy="1236401"/>
          </a:xfrm>
          <a:prstGeom prst="rect">
            <a:avLst/>
          </a:prstGeom>
        </p:spPr>
      </p:pic>
      <p:pic>
        <p:nvPicPr>
          <p:cNvPr id="21" name="Picture 20" descr="A picture containing text, sign, vector graphics&#10;&#10;Description automatically generated">
            <a:extLst>
              <a:ext uri="{FF2B5EF4-FFF2-40B4-BE49-F238E27FC236}">
                <a16:creationId xmlns:a16="http://schemas.microsoft.com/office/drawing/2014/main" id="{AE697734-FD31-254C-06FF-2A1E6256E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3788" y="4831340"/>
            <a:ext cx="1237129" cy="1237129"/>
          </a:xfrm>
          <a:prstGeom prst="rect">
            <a:avLst/>
          </a:prstGeom>
        </p:spPr>
      </p:pic>
      <p:pic>
        <p:nvPicPr>
          <p:cNvPr id="33" name="Picture 32" descr="Icon&#10;&#10;Description automatically generated">
            <a:extLst>
              <a:ext uri="{FF2B5EF4-FFF2-40B4-BE49-F238E27FC236}">
                <a16:creationId xmlns:a16="http://schemas.microsoft.com/office/drawing/2014/main" id="{2CB467C1-5D67-101E-AE6D-925B0F0438DB}"/>
              </a:ext>
            </a:extLst>
          </p:cNvPr>
          <p:cNvPicPr>
            <a:picLocks noChangeAspect="1"/>
          </p:cNvPicPr>
          <p:nvPr/>
        </p:nvPicPr>
        <p:blipFill rotWithShape="1">
          <a:blip r:embed="rId8">
            <a:extLst>
              <a:ext uri="{28A0092B-C50C-407E-A947-70E740481C1C}">
                <a14:useLocalDpi xmlns:a14="http://schemas.microsoft.com/office/drawing/2010/main" val="0"/>
              </a:ext>
            </a:extLst>
          </a:blip>
          <a:srcRect r="-4125"/>
          <a:stretch/>
        </p:blipFill>
        <p:spPr>
          <a:xfrm>
            <a:off x="744846" y="4953754"/>
            <a:ext cx="1574034" cy="1005925"/>
          </a:xfrm>
          <a:prstGeom prst="rect">
            <a:avLst/>
          </a:prstGeom>
        </p:spPr>
      </p:pic>
    </p:spTree>
    <p:extLst>
      <p:ext uri="{BB962C8B-B14F-4D97-AF65-F5344CB8AC3E}">
        <p14:creationId xmlns:p14="http://schemas.microsoft.com/office/powerpoint/2010/main" val="376589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E80198-8D78-499B-966B-06BAF921A915}"/>
              </a:ext>
            </a:extLst>
          </p:cNvPr>
          <p:cNvSpPr/>
          <p:nvPr/>
        </p:nvSpPr>
        <p:spPr>
          <a:xfrm>
            <a:off x="0" y="1496211"/>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9653D53-8397-402B-8C63-33BD810B55CD}"/>
              </a:ext>
            </a:extLst>
          </p:cNvPr>
          <p:cNvSpPr/>
          <p:nvPr/>
        </p:nvSpPr>
        <p:spPr>
          <a:xfrm>
            <a:off x="673993" y="2756063"/>
            <a:ext cx="3241615" cy="3089010"/>
          </a:xfrm>
          <a:prstGeom prst="roundRect">
            <a:avLst/>
          </a:prstGeom>
          <a:solidFill>
            <a:srgbClr val="1B14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DF06DB-0E04-43EB-906B-75F674482CF9}"/>
              </a:ext>
            </a:extLst>
          </p:cNvPr>
          <p:cNvSpPr/>
          <p:nvPr/>
        </p:nvSpPr>
        <p:spPr>
          <a:xfrm>
            <a:off x="440087" y="629475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P25-44. ‘Frequent movie goer’ reflects people who have gone to the movies at least once in the last month. </a:t>
            </a:r>
          </a:p>
        </p:txBody>
      </p:sp>
      <p:sp>
        <p:nvSpPr>
          <p:cNvPr id="15" name="TextBox 14">
            <a:extLst>
              <a:ext uri="{FF2B5EF4-FFF2-40B4-BE49-F238E27FC236}">
                <a16:creationId xmlns:a16="http://schemas.microsoft.com/office/drawing/2014/main" id="{6142E2CF-5FA8-441B-B67A-6551B1008876}"/>
              </a:ext>
            </a:extLst>
          </p:cNvPr>
          <p:cNvSpPr txBox="1"/>
          <p:nvPr/>
        </p:nvSpPr>
        <p:spPr>
          <a:xfrm>
            <a:off x="2533950" y="1770739"/>
            <a:ext cx="7386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 25-44 Frequent Movie Goers are…</a:t>
            </a:r>
            <a:endPar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A671F24C-A73C-4EEF-86FA-989884607FA5}"/>
              </a:ext>
            </a:extLst>
          </p:cNvPr>
          <p:cNvSpPr txBox="1"/>
          <p:nvPr/>
        </p:nvSpPr>
        <p:spPr>
          <a:xfrm>
            <a:off x="128249" y="294072"/>
            <a:ext cx="11822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Influential:</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Adult 25-44 frequent movie goers are early adopters and highly persuasive amongst their family and circle of friends</a:t>
            </a:r>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4F91ACCB-D402-451C-AAB1-BEC17389C587}"/>
              </a:ext>
            </a:extLst>
          </p:cNvPr>
          <p:cNvSpPr txBox="1"/>
          <p:nvPr/>
        </p:nvSpPr>
        <p:spPr>
          <a:xfrm>
            <a:off x="1220743" y="2953081"/>
            <a:ext cx="2148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+30%</a:t>
            </a:r>
          </a:p>
        </p:txBody>
      </p:sp>
      <p:sp>
        <p:nvSpPr>
          <p:cNvPr id="17" name="TextBox 16">
            <a:extLst>
              <a:ext uri="{FF2B5EF4-FFF2-40B4-BE49-F238E27FC236}">
                <a16:creationId xmlns:a16="http://schemas.microsoft.com/office/drawing/2014/main" id="{B02645F1-3087-4912-A4A8-BE72C30CC68E}"/>
              </a:ext>
            </a:extLst>
          </p:cNvPr>
          <p:cNvSpPr txBox="1"/>
          <p:nvPr/>
        </p:nvSpPr>
        <p:spPr>
          <a:xfrm>
            <a:off x="794901" y="3998414"/>
            <a:ext cx="299979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say </a:t>
            </a: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‘they are one of the first of their friends to try new products or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(130 index vs. adults 25-44)</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18" name="Rectangle: Rounded Corners 17">
            <a:extLst>
              <a:ext uri="{FF2B5EF4-FFF2-40B4-BE49-F238E27FC236}">
                <a16:creationId xmlns:a16="http://schemas.microsoft.com/office/drawing/2014/main" id="{91371D52-8DD5-492C-BA1C-CFCC55EBF291}"/>
              </a:ext>
            </a:extLst>
          </p:cNvPr>
          <p:cNvSpPr/>
          <p:nvPr/>
        </p:nvSpPr>
        <p:spPr>
          <a:xfrm>
            <a:off x="4589601" y="2756063"/>
            <a:ext cx="3241615" cy="3089010"/>
          </a:xfrm>
          <a:prstGeom prst="roundRect">
            <a:avLst/>
          </a:prstGeom>
          <a:solidFill>
            <a:srgbClr val="00BF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EB6F861-0AF0-434E-BD30-BC03171C168E}"/>
              </a:ext>
            </a:extLst>
          </p:cNvPr>
          <p:cNvSpPr txBox="1"/>
          <p:nvPr/>
        </p:nvSpPr>
        <p:spPr>
          <a:xfrm>
            <a:off x="5136351" y="2953081"/>
            <a:ext cx="2148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+23%</a:t>
            </a:r>
          </a:p>
        </p:txBody>
      </p:sp>
      <p:sp>
        <p:nvSpPr>
          <p:cNvPr id="22" name="TextBox 21">
            <a:extLst>
              <a:ext uri="{FF2B5EF4-FFF2-40B4-BE49-F238E27FC236}">
                <a16:creationId xmlns:a16="http://schemas.microsoft.com/office/drawing/2014/main" id="{0AB05237-27CA-4F78-9352-0AC31F900A2F}"/>
              </a:ext>
            </a:extLst>
          </p:cNvPr>
          <p:cNvSpPr txBox="1"/>
          <p:nvPr/>
        </p:nvSpPr>
        <p:spPr>
          <a:xfrm>
            <a:off x="4710509" y="3998414"/>
            <a:ext cx="299979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a:t>
            </a: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say ‘they have great knowledge on movies’</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(123 index vs. adults 25-44)</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23" name="Rectangle: Rounded Corners 22">
            <a:extLst>
              <a:ext uri="{FF2B5EF4-FFF2-40B4-BE49-F238E27FC236}">
                <a16:creationId xmlns:a16="http://schemas.microsoft.com/office/drawing/2014/main" id="{5304FD23-DE29-4AA0-92B2-3D053B53B644}"/>
              </a:ext>
            </a:extLst>
          </p:cNvPr>
          <p:cNvSpPr/>
          <p:nvPr/>
        </p:nvSpPr>
        <p:spPr>
          <a:xfrm>
            <a:off x="8505209" y="2756063"/>
            <a:ext cx="3241615" cy="3089010"/>
          </a:xfrm>
          <a:prstGeom prst="roundRect">
            <a:avLst/>
          </a:prstGeom>
          <a:solidFill>
            <a:srgbClr val="66C5A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E2730B4-4B4B-4B73-98A2-AB1B4B9D561F}"/>
              </a:ext>
            </a:extLst>
          </p:cNvPr>
          <p:cNvSpPr txBox="1"/>
          <p:nvPr/>
        </p:nvSpPr>
        <p:spPr>
          <a:xfrm>
            <a:off x="9051959" y="2953081"/>
            <a:ext cx="2148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+22%</a:t>
            </a:r>
          </a:p>
        </p:txBody>
      </p:sp>
      <p:sp>
        <p:nvSpPr>
          <p:cNvPr id="27" name="TextBox 26">
            <a:extLst>
              <a:ext uri="{FF2B5EF4-FFF2-40B4-BE49-F238E27FC236}">
                <a16:creationId xmlns:a16="http://schemas.microsoft.com/office/drawing/2014/main" id="{DD0E0E06-FC8A-4A96-8425-38300A950E4A}"/>
              </a:ext>
            </a:extLst>
          </p:cNvPr>
          <p:cNvSpPr txBox="1"/>
          <p:nvPr/>
        </p:nvSpPr>
        <p:spPr>
          <a:xfrm>
            <a:off x="8626117" y="3998414"/>
            <a:ext cx="299979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more likely to say </a:t>
            </a: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‘their family / friends trust their advice on movies’</a:t>
            </a:r>
            <a:b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(119 index vs. adults 18+)</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31512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13F3AC-C1DA-477E-986C-AB541F9A17BF}"/>
              </a:ext>
            </a:extLst>
          </p:cNvPr>
          <p:cNvSpPr/>
          <p:nvPr/>
        </p:nvSpPr>
        <p:spPr>
          <a:xfrm>
            <a:off x="-21518" y="1522205"/>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2E198B2-51CC-DB31-A108-346876D03F75}"/>
              </a:ext>
            </a:extLst>
          </p:cNvPr>
          <p:cNvSpPr/>
          <p:nvPr/>
        </p:nvSpPr>
        <p:spPr>
          <a:xfrm>
            <a:off x="3553582" y="207033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FDD92E0C-6D6B-BD4E-97B3-AF1C7905BCB9}"/>
              </a:ext>
            </a:extLst>
          </p:cNvPr>
          <p:cNvSpPr/>
          <p:nvPr/>
        </p:nvSpPr>
        <p:spPr>
          <a:xfrm>
            <a:off x="6462167" y="207033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B90C021B-0CB1-5289-FD99-552C0A0E6A74}"/>
              </a:ext>
            </a:extLst>
          </p:cNvPr>
          <p:cNvSpPr/>
          <p:nvPr/>
        </p:nvSpPr>
        <p:spPr>
          <a:xfrm>
            <a:off x="9283200" y="207033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EE8342C-3E8E-3263-CEE2-81D3993AF912}"/>
              </a:ext>
            </a:extLst>
          </p:cNvPr>
          <p:cNvSpPr/>
          <p:nvPr/>
        </p:nvSpPr>
        <p:spPr>
          <a:xfrm>
            <a:off x="3560069" y="4187723"/>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E39913D8-7383-ECA4-F582-2C3A90310AF3}"/>
              </a:ext>
            </a:extLst>
          </p:cNvPr>
          <p:cNvSpPr/>
          <p:nvPr/>
        </p:nvSpPr>
        <p:spPr>
          <a:xfrm>
            <a:off x="6468652" y="4187724"/>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4279F116-B480-C4E7-7058-3510D1E38ECA}"/>
              </a:ext>
            </a:extLst>
          </p:cNvPr>
          <p:cNvSpPr/>
          <p:nvPr/>
        </p:nvSpPr>
        <p:spPr>
          <a:xfrm>
            <a:off x="9299412" y="418772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C2FDE7C-9D5B-F106-7B99-DFB46C266878}"/>
              </a:ext>
            </a:extLst>
          </p:cNvPr>
          <p:cNvSpPr/>
          <p:nvPr/>
        </p:nvSpPr>
        <p:spPr>
          <a:xfrm>
            <a:off x="742288" y="4181239"/>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924E1E-5A42-5229-830A-588D0536FF30}"/>
              </a:ext>
            </a:extLst>
          </p:cNvPr>
          <p:cNvSpPr/>
          <p:nvPr/>
        </p:nvSpPr>
        <p:spPr>
          <a:xfrm>
            <a:off x="745531" y="2063847"/>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TextBox 17">
            <a:extLst>
              <a:ext uri="{FF2B5EF4-FFF2-40B4-BE49-F238E27FC236}">
                <a16:creationId xmlns:a16="http://schemas.microsoft.com/office/drawing/2014/main" id="{778282B5-D23C-4DC3-B932-078821862648}"/>
              </a:ext>
            </a:extLst>
          </p:cNvPr>
          <p:cNvSpPr txBox="1"/>
          <p:nvPr/>
        </p:nvSpPr>
        <p:spPr>
          <a:xfrm>
            <a:off x="997940" y="3176881"/>
            <a:ext cx="14662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+117%</a:t>
            </a:r>
          </a:p>
        </p:txBody>
      </p:sp>
      <p:sp>
        <p:nvSpPr>
          <p:cNvPr id="25" name="TextBox 24">
            <a:extLst>
              <a:ext uri="{FF2B5EF4-FFF2-40B4-BE49-F238E27FC236}">
                <a16:creationId xmlns:a16="http://schemas.microsoft.com/office/drawing/2014/main" id="{0D03065A-D048-4600-9D2D-4254A2DE5CA5}"/>
              </a:ext>
            </a:extLst>
          </p:cNvPr>
          <p:cNvSpPr txBox="1"/>
          <p:nvPr/>
        </p:nvSpPr>
        <p:spPr>
          <a:xfrm>
            <a:off x="830193" y="3603224"/>
            <a:ext cx="18017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
            </a:r>
            <a:r>
              <a:rPr kumimoji="0" lang="en-US" sz="12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attend </a:t>
            </a:r>
            <a:br>
              <a:rPr kumimoji="0" lang="en-US" sz="12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art galleries / shows</a:t>
            </a:r>
          </a:p>
        </p:txBody>
      </p:sp>
      <p:sp>
        <p:nvSpPr>
          <p:cNvPr id="26" name="TextBox 25">
            <a:extLst>
              <a:ext uri="{FF2B5EF4-FFF2-40B4-BE49-F238E27FC236}">
                <a16:creationId xmlns:a16="http://schemas.microsoft.com/office/drawing/2014/main" id="{9A1E631C-CBD7-4B77-9A0D-9413EC5C9D11}"/>
              </a:ext>
            </a:extLst>
          </p:cNvPr>
          <p:cNvSpPr txBox="1"/>
          <p:nvPr/>
        </p:nvSpPr>
        <p:spPr>
          <a:xfrm>
            <a:off x="3792332" y="3176881"/>
            <a:ext cx="14443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+110%</a:t>
            </a:r>
          </a:p>
        </p:txBody>
      </p:sp>
      <p:sp>
        <p:nvSpPr>
          <p:cNvPr id="27" name="TextBox 26">
            <a:extLst>
              <a:ext uri="{FF2B5EF4-FFF2-40B4-BE49-F238E27FC236}">
                <a16:creationId xmlns:a16="http://schemas.microsoft.com/office/drawing/2014/main" id="{FD4CE9BF-777B-4F44-B131-CCDD263A5372}"/>
              </a:ext>
            </a:extLst>
          </p:cNvPr>
          <p:cNvSpPr txBox="1"/>
          <p:nvPr/>
        </p:nvSpPr>
        <p:spPr>
          <a:xfrm>
            <a:off x="3497587" y="3603224"/>
            <a:ext cx="20338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go to </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live theater</a:t>
            </a:r>
          </a:p>
        </p:txBody>
      </p:sp>
      <p:sp>
        <p:nvSpPr>
          <p:cNvPr id="30" name="TextBox 29">
            <a:extLst>
              <a:ext uri="{FF2B5EF4-FFF2-40B4-BE49-F238E27FC236}">
                <a16:creationId xmlns:a16="http://schemas.microsoft.com/office/drawing/2014/main" id="{17D72C45-4A9B-46E8-BBBE-527424DD0387}"/>
              </a:ext>
            </a:extLst>
          </p:cNvPr>
          <p:cNvSpPr txBox="1"/>
          <p:nvPr/>
        </p:nvSpPr>
        <p:spPr>
          <a:xfrm>
            <a:off x="6800069" y="3176881"/>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+73%</a:t>
            </a:r>
          </a:p>
        </p:txBody>
      </p:sp>
      <p:sp>
        <p:nvSpPr>
          <p:cNvPr id="31" name="TextBox 30">
            <a:extLst>
              <a:ext uri="{FF2B5EF4-FFF2-40B4-BE49-F238E27FC236}">
                <a16:creationId xmlns:a16="http://schemas.microsoft.com/office/drawing/2014/main" id="{74A4F224-BCEF-44C1-A386-37CBE257E694}"/>
              </a:ext>
            </a:extLst>
          </p:cNvPr>
          <p:cNvSpPr txBox="1"/>
          <p:nvPr/>
        </p:nvSpPr>
        <p:spPr>
          <a:xfrm>
            <a:off x="6460338" y="3603224"/>
            <a:ext cx="1971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go to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museums</a:t>
            </a:r>
          </a:p>
        </p:txBody>
      </p:sp>
      <p:sp>
        <p:nvSpPr>
          <p:cNvPr id="32" name="TextBox 31">
            <a:extLst>
              <a:ext uri="{FF2B5EF4-FFF2-40B4-BE49-F238E27FC236}">
                <a16:creationId xmlns:a16="http://schemas.microsoft.com/office/drawing/2014/main" id="{BBCCDB72-4C92-4967-83CC-A02D95E29412}"/>
              </a:ext>
            </a:extLst>
          </p:cNvPr>
          <p:cNvSpPr txBox="1"/>
          <p:nvPr/>
        </p:nvSpPr>
        <p:spPr>
          <a:xfrm>
            <a:off x="9640783" y="3176881"/>
            <a:ext cx="12628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+52%</a:t>
            </a:r>
          </a:p>
        </p:txBody>
      </p:sp>
      <p:sp>
        <p:nvSpPr>
          <p:cNvPr id="33" name="TextBox 32">
            <a:extLst>
              <a:ext uri="{FF2B5EF4-FFF2-40B4-BE49-F238E27FC236}">
                <a16:creationId xmlns:a16="http://schemas.microsoft.com/office/drawing/2014/main" id="{7B1EA45B-45E6-4E24-8EAE-1F726C8B387C}"/>
              </a:ext>
            </a:extLst>
          </p:cNvPr>
          <p:cNvSpPr txBox="1"/>
          <p:nvPr/>
        </p:nvSpPr>
        <p:spPr>
          <a:xfrm>
            <a:off x="9307302" y="3603224"/>
            <a:ext cx="19298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food / beverage festival</a:t>
            </a:r>
          </a:p>
        </p:txBody>
      </p:sp>
      <p:sp>
        <p:nvSpPr>
          <p:cNvPr id="34" name="TextBox 33">
            <a:extLst>
              <a:ext uri="{FF2B5EF4-FFF2-40B4-BE49-F238E27FC236}">
                <a16:creationId xmlns:a16="http://schemas.microsoft.com/office/drawing/2014/main" id="{85A91581-84DD-43C0-B4A2-D67BC3D924C2}"/>
              </a:ext>
            </a:extLst>
          </p:cNvPr>
          <p:cNvSpPr txBox="1"/>
          <p:nvPr/>
        </p:nvSpPr>
        <p:spPr>
          <a:xfrm>
            <a:off x="1085262" y="5263690"/>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+39%</a:t>
            </a:r>
          </a:p>
        </p:txBody>
      </p:sp>
      <p:sp>
        <p:nvSpPr>
          <p:cNvPr id="35" name="TextBox 34">
            <a:extLst>
              <a:ext uri="{FF2B5EF4-FFF2-40B4-BE49-F238E27FC236}">
                <a16:creationId xmlns:a16="http://schemas.microsoft.com/office/drawing/2014/main" id="{2BCA346D-3A16-448B-B930-D4247FDD0549}"/>
              </a:ext>
            </a:extLst>
          </p:cNvPr>
          <p:cNvSpPr txBox="1"/>
          <p:nvPr/>
        </p:nvSpPr>
        <p:spPr>
          <a:xfrm>
            <a:off x="745531" y="5692425"/>
            <a:ext cx="1971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play a musical instrument</a:t>
            </a:r>
          </a:p>
        </p:txBody>
      </p:sp>
      <p:sp>
        <p:nvSpPr>
          <p:cNvPr id="38" name="TextBox 37">
            <a:extLst>
              <a:ext uri="{FF2B5EF4-FFF2-40B4-BE49-F238E27FC236}">
                <a16:creationId xmlns:a16="http://schemas.microsoft.com/office/drawing/2014/main" id="{527F5BA7-213D-CF3A-BA0B-8C1D7EA70FA1}"/>
              </a:ext>
            </a:extLst>
          </p:cNvPr>
          <p:cNvSpPr txBox="1"/>
          <p:nvPr/>
        </p:nvSpPr>
        <p:spPr>
          <a:xfrm>
            <a:off x="742287" y="1537273"/>
            <a:ext cx="105281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 25-44 Frequent Movie Goers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(vs. total adults 25-44)</a:t>
            </a:r>
          </a:p>
        </p:txBody>
      </p:sp>
      <p:sp>
        <p:nvSpPr>
          <p:cNvPr id="39" name="Rectangle 38">
            <a:extLst>
              <a:ext uri="{FF2B5EF4-FFF2-40B4-BE49-F238E27FC236}">
                <a16:creationId xmlns:a16="http://schemas.microsoft.com/office/drawing/2014/main" id="{2FAEC115-F1EA-CEE5-7939-8FBE31C71FCF}"/>
              </a:ext>
            </a:extLst>
          </p:cNvPr>
          <p:cNvSpPr/>
          <p:nvPr/>
        </p:nvSpPr>
        <p:spPr>
          <a:xfrm>
            <a:off x="440087" y="6197479"/>
            <a:ext cx="11793936" cy="33855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P25-44. ‘Frequent movie goer’ reflects people who have gone to the movies at least once in the last month. Activities based on ‘participation in last 12 months.’ ‘Food / beverage festival attendance’ and ‘wine tasting’ based on MRI-Simmons 2022 Winter Study.</a:t>
            </a:r>
          </a:p>
        </p:txBody>
      </p:sp>
      <p:pic>
        <p:nvPicPr>
          <p:cNvPr id="40" name="Picture 39" descr="Icon&#10;&#10;Description automatically generated">
            <a:extLst>
              <a:ext uri="{FF2B5EF4-FFF2-40B4-BE49-F238E27FC236}">
                <a16:creationId xmlns:a16="http://schemas.microsoft.com/office/drawing/2014/main" id="{3AF916DA-58AF-4BC0-0EBB-F3E7C0DEFB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54422" y="2188942"/>
            <a:ext cx="953248" cy="953248"/>
          </a:xfrm>
          <a:prstGeom prst="rect">
            <a:avLst/>
          </a:prstGeom>
        </p:spPr>
      </p:pic>
      <p:pic>
        <p:nvPicPr>
          <p:cNvPr id="42" name="Picture 41" descr="Logo&#10;&#10;Description automatically generated with low confidence">
            <a:extLst>
              <a:ext uri="{FF2B5EF4-FFF2-40B4-BE49-F238E27FC236}">
                <a16:creationId xmlns:a16="http://schemas.microsoft.com/office/drawing/2014/main" id="{831C7589-8341-80E9-31DD-4C431A97D05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37867" y="2188942"/>
            <a:ext cx="953248" cy="953248"/>
          </a:xfrm>
          <a:prstGeom prst="rect">
            <a:avLst/>
          </a:prstGeom>
        </p:spPr>
      </p:pic>
      <p:pic>
        <p:nvPicPr>
          <p:cNvPr id="43" name="Picture 42" descr="Icon&#10;&#10;Description automatically generated">
            <a:extLst>
              <a:ext uri="{FF2B5EF4-FFF2-40B4-BE49-F238E27FC236}">
                <a16:creationId xmlns:a16="http://schemas.microsoft.com/office/drawing/2014/main" id="{DC15C0B9-60DB-0AF3-EE8C-802C1A22E41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69229" y="2198243"/>
            <a:ext cx="953248" cy="953248"/>
          </a:xfrm>
          <a:prstGeom prst="rect">
            <a:avLst/>
          </a:prstGeom>
        </p:spPr>
      </p:pic>
      <p:pic>
        <p:nvPicPr>
          <p:cNvPr id="44" name="Picture 43" descr="Logo, icon&#10;&#10;Description automatically generated">
            <a:extLst>
              <a:ext uri="{FF2B5EF4-FFF2-40B4-BE49-F238E27FC236}">
                <a16:creationId xmlns:a16="http://schemas.microsoft.com/office/drawing/2014/main" id="{96E11F6A-4050-4DB2-2A0D-C113A0BD2FE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285329" y="2339884"/>
            <a:ext cx="953248" cy="953248"/>
          </a:xfrm>
          <a:prstGeom prst="rect">
            <a:avLst/>
          </a:prstGeom>
        </p:spPr>
      </p:pic>
      <p:pic>
        <p:nvPicPr>
          <p:cNvPr id="45" name="Picture 44" descr="Icon&#10;&#10;Description automatically generated">
            <a:extLst>
              <a:ext uri="{FF2B5EF4-FFF2-40B4-BE49-F238E27FC236}">
                <a16:creationId xmlns:a16="http://schemas.microsoft.com/office/drawing/2014/main" id="{A79A7B52-8E53-8493-B148-50CB1511D0C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97989" y="2278941"/>
            <a:ext cx="953248" cy="953248"/>
          </a:xfrm>
          <a:prstGeom prst="rect">
            <a:avLst/>
          </a:prstGeom>
        </p:spPr>
      </p:pic>
      <p:pic>
        <p:nvPicPr>
          <p:cNvPr id="47" name="Picture 46" descr="Icon&#10;&#10;Description automatically generated">
            <a:extLst>
              <a:ext uri="{FF2B5EF4-FFF2-40B4-BE49-F238E27FC236}">
                <a16:creationId xmlns:a16="http://schemas.microsoft.com/office/drawing/2014/main" id="{A30713A2-DC37-43CA-6316-CBDBA4BA70A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037867" y="4280170"/>
            <a:ext cx="953249" cy="953249"/>
          </a:xfrm>
          <a:prstGeom prst="rect">
            <a:avLst/>
          </a:prstGeom>
        </p:spPr>
      </p:pic>
      <p:pic>
        <p:nvPicPr>
          <p:cNvPr id="48" name="Picture 47" descr="Icon&#10;&#10;Description automatically generated">
            <a:extLst>
              <a:ext uri="{FF2B5EF4-FFF2-40B4-BE49-F238E27FC236}">
                <a16:creationId xmlns:a16="http://schemas.microsoft.com/office/drawing/2014/main" id="{FD510C89-8C1A-E317-BC50-AA4AA061AEE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969229" y="4297064"/>
            <a:ext cx="953248" cy="953248"/>
          </a:xfrm>
          <a:prstGeom prst="rect">
            <a:avLst/>
          </a:prstGeom>
        </p:spPr>
      </p:pic>
      <p:pic>
        <p:nvPicPr>
          <p:cNvPr id="49" name="Picture 48" descr="Icon&#10;&#10;Description automatically generated">
            <a:extLst>
              <a:ext uri="{FF2B5EF4-FFF2-40B4-BE49-F238E27FC236}">
                <a16:creationId xmlns:a16="http://schemas.microsoft.com/office/drawing/2014/main" id="{451F99FA-58B3-B0DF-6E4A-15C375F2E49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795605" y="4333267"/>
            <a:ext cx="953248" cy="953248"/>
          </a:xfrm>
          <a:prstGeom prst="rect">
            <a:avLst/>
          </a:prstGeom>
        </p:spPr>
      </p:pic>
      <p:sp>
        <p:nvSpPr>
          <p:cNvPr id="51" name="TextBox 50">
            <a:extLst>
              <a:ext uri="{FF2B5EF4-FFF2-40B4-BE49-F238E27FC236}">
                <a16:creationId xmlns:a16="http://schemas.microsoft.com/office/drawing/2014/main" id="{098BB0A8-F663-E87C-BEBB-28258C99ED4F}"/>
              </a:ext>
            </a:extLst>
          </p:cNvPr>
          <p:cNvSpPr txBox="1"/>
          <p:nvPr/>
        </p:nvSpPr>
        <p:spPr>
          <a:xfrm>
            <a:off x="3792332" y="5263690"/>
            <a:ext cx="14443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+37%</a:t>
            </a:r>
          </a:p>
        </p:txBody>
      </p:sp>
      <p:sp>
        <p:nvSpPr>
          <p:cNvPr id="52" name="TextBox 51">
            <a:extLst>
              <a:ext uri="{FF2B5EF4-FFF2-40B4-BE49-F238E27FC236}">
                <a16:creationId xmlns:a16="http://schemas.microsoft.com/office/drawing/2014/main" id="{1389C52C-E200-3D4D-B527-5403220553B3}"/>
              </a:ext>
            </a:extLst>
          </p:cNvPr>
          <p:cNvSpPr txBox="1"/>
          <p:nvPr/>
        </p:nvSpPr>
        <p:spPr>
          <a:xfrm>
            <a:off x="3497587" y="5692425"/>
            <a:ext cx="2033808" cy="461665"/>
          </a:xfrm>
          <a:prstGeom prst="rect">
            <a:avLst/>
          </a:prstGeom>
          <a:noFill/>
        </p:spPr>
        <p:txBody>
          <a:bodyPr wrap="square" rtlCol="0">
            <a:spAutoFit/>
          </a:bodyPr>
          <a:lstStyle/>
          <a:p>
            <a:pPr lvl="0" algn="ctr">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take </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lang="en-US" sz="1200" b="1" dirty="0">
                <a:solidFill>
                  <a:srgbClr val="1B1464"/>
                </a:solidFill>
                <a:latin typeface="Helvetica" panose="020B0403020202020204" pitchFamily="34" charset="0"/>
              </a:rPr>
              <a:t>adult education courses</a:t>
            </a:r>
            <a:endPar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53" name="TextBox 52">
            <a:extLst>
              <a:ext uri="{FF2B5EF4-FFF2-40B4-BE49-F238E27FC236}">
                <a16:creationId xmlns:a16="http://schemas.microsoft.com/office/drawing/2014/main" id="{0DA0FE0A-D555-8D95-E9BB-4FEF3366F863}"/>
              </a:ext>
            </a:extLst>
          </p:cNvPr>
          <p:cNvSpPr txBox="1"/>
          <p:nvPr/>
        </p:nvSpPr>
        <p:spPr>
          <a:xfrm>
            <a:off x="6800069" y="5263690"/>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+31%</a:t>
            </a:r>
          </a:p>
        </p:txBody>
      </p:sp>
      <p:sp>
        <p:nvSpPr>
          <p:cNvPr id="54" name="TextBox 53">
            <a:extLst>
              <a:ext uri="{FF2B5EF4-FFF2-40B4-BE49-F238E27FC236}">
                <a16:creationId xmlns:a16="http://schemas.microsoft.com/office/drawing/2014/main" id="{E9A2A1C4-5A18-065C-82EF-E6C778152E55}"/>
              </a:ext>
            </a:extLst>
          </p:cNvPr>
          <p:cNvSpPr txBox="1"/>
          <p:nvPr/>
        </p:nvSpPr>
        <p:spPr>
          <a:xfrm>
            <a:off x="6460338" y="5692425"/>
            <a:ext cx="1971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 </a:t>
            </a:r>
            <a:r>
              <a:rPr lang="en-US" sz="1200" b="1" dirty="0">
                <a:solidFill>
                  <a:srgbClr val="1B1464"/>
                </a:solidFill>
                <a:latin typeface="Helvetica" panose="020B0403020202020204" pitchFamily="34" charset="0"/>
              </a:rPr>
              <a:t>dance performance</a:t>
            </a:r>
            <a:endPar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55" name="TextBox 54">
            <a:extLst>
              <a:ext uri="{FF2B5EF4-FFF2-40B4-BE49-F238E27FC236}">
                <a16:creationId xmlns:a16="http://schemas.microsoft.com/office/drawing/2014/main" id="{A1EE12B2-0E8A-6386-E829-535A003FB1C3}"/>
              </a:ext>
            </a:extLst>
          </p:cNvPr>
          <p:cNvSpPr txBox="1"/>
          <p:nvPr/>
        </p:nvSpPr>
        <p:spPr>
          <a:xfrm>
            <a:off x="9640783" y="5263690"/>
            <a:ext cx="12628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+10%</a:t>
            </a:r>
          </a:p>
        </p:txBody>
      </p:sp>
      <p:sp>
        <p:nvSpPr>
          <p:cNvPr id="57" name="TextBox 56">
            <a:extLst>
              <a:ext uri="{FF2B5EF4-FFF2-40B4-BE49-F238E27FC236}">
                <a16:creationId xmlns:a16="http://schemas.microsoft.com/office/drawing/2014/main" id="{29B65B94-4FA8-09B6-2906-D193F401CED6}"/>
              </a:ext>
            </a:extLst>
          </p:cNvPr>
          <p:cNvSpPr txBox="1"/>
          <p:nvPr/>
        </p:nvSpPr>
        <p:spPr>
          <a:xfrm>
            <a:off x="9307302" y="5692425"/>
            <a:ext cx="19298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wine tasting</a:t>
            </a:r>
          </a:p>
        </p:txBody>
      </p:sp>
      <p:pic>
        <p:nvPicPr>
          <p:cNvPr id="64" name="Picture 63" descr="A picture containing icon&#10;&#10;Description automatically generated">
            <a:extLst>
              <a:ext uri="{FF2B5EF4-FFF2-40B4-BE49-F238E27FC236}">
                <a16:creationId xmlns:a16="http://schemas.microsoft.com/office/drawing/2014/main" id="{9788FE15-5E13-B450-A04B-33026E48FAF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254422" y="4275514"/>
            <a:ext cx="953249" cy="953249"/>
          </a:xfrm>
          <a:prstGeom prst="rect">
            <a:avLst/>
          </a:prstGeom>
        </p:spPr>
      </p:pic>
      <p:sp>
        <p:nvSpPr>
          <p:cNvPr id="46" name="TextBox 45">
            <a:extLst>
              <a:ext uri="{FF2B5EF4-FFF2-40B4-BE49-F238E27FC236}">
                <a16:creationId xmlns:a16="http://schemas.microsoft.com/office/drawing/2014/main" id="{82124DC7-8FD2-F34A-4531-52701334A13F}"/>
              </a:ext>
            </a:extLst>
          </p:cNvPr>
          <p:cNvSpPr txBox="1"/>
          <p:nvPr/>
        </p:nvSpPr>
        <p:spPr>
          <a:xfrm>
            <a:off x="128249" y="294072"/>
            <a:ext cx="11822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Cultured:</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Adult 25-44 frequent movie goers have many interests and passions that they </a:t>
            </a:r>
            <a:r>
              <a:rPr lang="en-US" sz="2600" b="1" dirty="0">
                <a:solidFill>
                  <a:srgbClr val="1B1464"/>
                </a:solidFill>
                <a:latin typeface="Helvetica" panose="020B0403020202020204" pitchFamily="34" charset="0"/>
              </a:rPr>
              <a:t>enjoy to explore in their free time</a:t>
            </a:r>
            <a:endPar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95580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13F3AC-C1DA-477E-986C-AB541F9A17BF}"/>
              </a:ext>
            </a:extLst>
          </p:cNvPr>
          <p:cNvSpPr/>
          <p:nvPr/>
        </p:nvSpPr>
        <p:spPr>
          <a:xfrm>
            <a:off x="-21518" y="1522205"/>
            <a:ext cx="12192000" cy="535103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2E198B2-51CC-DB31-A108-346876D03F75}"/>
              </a:ext>
            </a:extLst>
          </p:cNvPr>
          <p:cNvSpPr/>
          <p:nvPr/>
        </p:nvSpPr>
        <p:spPr>
          <a:xfrm>
            <a:off x="2843463" y="207033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FDD92E0C-6D6B-BD4E-97B3-AF1C7905BCB9}"/>
              </a:ext>
            </a:extLst>
          </p:cNvPr>
          <p:cNvSpPr/>
          <p:nvPr/>
        </p:nvSpPr>
        <p:spPr>
          <a:xfrm>
            <a:off x="5080839" y="207033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B90C021B-0CB1-5289-FD99-552C0A0E6A74}"/>
              </a:ext>
            </a:extLst>
          </p:cNvPr>
          <p:cNvSpPr/>
          <p:nvPr/>
        </p:nvSpPr>
        <p:spPr>
          <a:xfrm>
            <a:off x="9526389" y="207033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BEE8342C-3E8E-3263-CEE2-81D3993AF912}"/>
              </a:ext>
            </a:extLst>
          </p:cNvPr>
          <p:cNvSpPr/>
          <p:nvPr/>
        </p:nvSpPr>
        <p:spPr>
          <a:xfrm>
            <a:off x="2849950" y="4187723"/>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E39913D8-7383-ECA4-F582-2C3A90310AF3}"/>
              </a:ext>
            </a:extLst>
          </p:cNvPr>
          <p:cNvSpPr/>
          <p:nvPr/>
        </p:nvSpPr>
        <p:spPr>
          <a:xfrm>
            <a:off x="5087324" y="4187724"/>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4279F116-B480-C4E7-7058-3510D1E38ECA}"/>
              </a:ext>
            </a:extLst>
          </p:cNvPr>
          <p:cNvSpPr/>
          <p:nvPr/>
        </p:nvSpPr>
        <p:spPr>
          <a:xfrm>
            <a:off x="9542601" y="4187722"/>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7C2FDE7C-9D5B-F106-7B99-DFB46C266878}"/>
              </a:ext>
            </a:extLst>
          </p:cNvPr>
          <p:cNvSpPr/>
          <p:nvPr/>
        </p:nvSpPr>
        <p:spPr>
          <a:xfrm>
            <a:off x="596370" y="4181239"/>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924E1E-5A42-5229-830A-588D0536FF30}"/>
              </a:ext>
            </a:extLst>
          </p:cNvPr>
          <p:cNvSpPr/>
          <p:nvPr/>
        </p:nvSpPr>
        <p:spPr>
          <a:xfrm>
            <a:off x="599613" y="2063847"/>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AE22543-E599-476E-9EEF-B74D5816E2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
          <a:stretch/>
        </p:blipFill>
        <p:spPr>
          <a:xfrm>
            <a:off x="483207" y="6507893"/>
            <a:ext cx="11708793" cy="350107"/>
          </a:xfrm>
          <a:prstGeom prst="rect">
            <a:avLst/>
          </a:prstGeom>
        </p:spPr>
      </p:pic>
      <p:sp>
        <p:nvSpPr>
          <p:cNvPr id="28" name="Slide Number Placeholder 5">
            <a:extLst>
              <a:ext uri="{FF2B5EF4-FFF2-40B4-BE49-F238E27FC236}">
                <a16:creationId xmlns:a16="http://schemas.microsoft.com/office/drawing/2014/main" id="{2BEBD979-FF93-4C8D-8980-9DD23C77CF4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D1E9E69-9C1C-41C3-8851-D5747B2645E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TextBox 17">
            <a:extLst>
              <a:ext uri="{FF2B5EF4-FFF2-40B4-BE49-F238E27FC236}">
                <a16:creationId xmlns:a16="http://schemas.microsoft.com/office/drawing/2014/main" id="{778282B5-D23C-4DC3-B932-078821862648}"/>
              </a:ext>
            </a:extLst>
          </p:cNvPr>
          <p:cNvSpPr txBox="1"/>
          <p:nvPr/>
        </p:nvSpPr>
        <p:spPr>
          <a:xfrm>
            <a:off x="852022" y="3180122"/>
            <a:ext cx="14662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+139%</a:t>
            </a:r>
          </a:p>
        </p:txBody>
      </p:sp>
      <p:sp>
        <p:nvSpPr>
          <p:cNvPr id="25" name="TextBox 24">
            <a:extLst>
              <a:ext uri="{FF2B5EF4-FFF2-40B4-BE49-F238E27FC236}">
                <a16:creationId xmlns:a16="http://schemas.microsoft.com/office/drawing/2014/main" id="{0D03065A-D048-4600-9D2D-4254A2DE5CA5}"/>
              </a:ext>
            </a:extLst>
          </p:cNvPr>
          <p:cNvSpPr txBox="1"/>
          <p:nvPr/>
        </p:nvSpPr>
        <p:spPr>
          <a:xfrm>
            <a:off x="684275" y="3606466"/>
            <a:ext cx="18017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music festival</a:t>
            </a:r>
          </a:p>
        </p:txBody>
      </p:sp>
      <p:sp>
        <p:nvSpPr>
          <p:cNvPr id="26" name="TextBox 25">
            <a:extLst>
              <a:ext uri="{FF2B5EF4-FFF2-40B4-BE49-F238E27FC236}">
                <a16:creationId xmlns:a16="http://schemas.microsoft.com/office/drawing/2014/main" id="{9A1E631C-CBD7-4B77-9A0D-9413EC5C9D11}"/>
              </a:ext>
            </a:extLst>
          </p:cNvPr>
          <p:cNvSpPr txBox="1"/>
          <p:nvPr/>
        </p:nvSpPr>
        <p:spPr>
          <a:xfrm>
            <a:off x="3082213" y="3180122"/>
            <a:ext cx="14443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+115%</a:t>
            </a:r>
          </a:p>
        </p:txBody>
      </p:sp>
      <p:sp>
        <p:nvSpPr>
          <p:cNvPr id="27" name="TextBox 26">
            <a:extLst>
              <a:ext uri="{FF2B5EF4-FFF2-40B4-BE49-F238E27FC236}">
                <a16:creationId xmlns:a16="http://schemas.microsoft.com/office/drawing/2014/main" id="{FD4CE9BF-777B-4F44-B131-CCDD263A5372}"/>
              </a:ext>
            </a:extLst>
          </p:cNvPr>
          <p:cNvSpPr txBox="1"/>
          <p:nvPr/>
        </p:nvSpPr>
        <p:spPr>
          <a:xfrm>
            <a:off x="2787468" y="3606466"/>
            <a:ext cx="20338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spend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$1K+ on vacations annually</a:t>
            </a:r>
          </a:p>
        </p:txBody>
      </p:sp>
      <p:sp>
        <p:nvSpPr>
          <p:cNvPr id="30" name="TextBox 29">
            <a:extLst>
              <a:ext uri="{FF2B5EF4-FFF2-40B4-BE49-F238E27FC236}">
                <a16:creationId xmlns:a16="http://schemas.microsoft.com/office/drawing/2014/main" id="{17D72C45-4A9B-46E8-BBBE-527424DD0387}"/>
              </a:ext>
            </a:extLst>
          </p:cNvPr>
          <p:cNvSpPr txBox="1"/>
          <p:nvPr/>
        </p:nvSpPr>
        <p:spPr>
          <a:xfrm>
            <a:off x="5418741" y="3180122"/>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+110%</a:t>
            </a:r>
          </a:p>
        </p:txBody>
      </p:sp>
      <p:sp>
        <p:nvSpPr>
          <p:cNvPr id="31" name="TextBox 30">
            <a:extLst>
              <a:ext uri="{FF2B5EF4-FFF2-40B4-BE49-F238E27FC236}">
                <a16:creationId xmlns:a16="http://schemas.microsoft.com/office/drawing/2014/main" id="{74A4F224-BCEF-44C1-A386-37CBE257E694}"/>
              </a:ext>
            </a:extLst>
          </p:cNvPr>
          <p:cNvSpPr txBox="1"/>
          <p:nvPr/>
        </p:nvSpPr>
        <p:spPr>
          <a:xfrm>
            <a:off x="5079010" y="3606466"/>
            <a:ext cx="1971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musical concert</a:t>
            </a:r>
          </a:p>
        </p:txBody>
      </p:sp>
      <p:sp>
        <p:nvSpPr>
          <p:cNvPr id="32" name="TextBox 31">
            <a:extLst>
              <a:ext uri="{FF2B5EF4-FFF2-40B4-BE49-F238E27FC236}">
                <a16:creationId xmlns:a16="http://schemas.microsoft.com/office/drawing/2014/main" id="{BBCCDB72-4C92-4967-83CC-A02D95E29412}"/>
              </a:ext>
            </a:extLst>
          </p:cNvPr>
          <p:cNvSpPr txBox="1"/>
          <p:nvPr/>
        </p:nvSpPr>
        <p:spPr>
          <a:xfrm>
            <a:off x="9883972" y="3180122"/>
            <a:ext cx="12628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+95%</a:t>
            </a:r>
          </a:p>
        </p:txBody>
      </p:sp>
      <p:sp>
        <p:nvSpPr>
          <p:cNvPr id="33" name="TextBox 32">
            <a:extLst>
              <a:ext uri="{FF2B5EF4-FFF2-40B4-BE49-F238E27FC236}">
                <a16:creationId xmlns:a16="http://schemas.microsoft.com/office/drawing/2014/main" id="{7B1EA45B-45E6-4E24-8EAE-1F726C8B387C}"/>
              </a:ext>
            </a:extLst>
          </p:cNvPr>
          <p:cNvSpPr txBox="1"/>
          <p:nvPr/>
        </p:nvSpPr>
        <p:spPr>
          <a:xfrm>
            <a:off x="9550491" y="3606466"/>
            <a:ext cx="19298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food / beverage festival</a:t>
            </a:r>
          </a:p>
        </p:txBody>
      </p:sp>
      <p:sp>
        <p:nvSpPr>
          <p:cNvPr id="34" name="TextBox 33">
            <a:extLst>
              <a:ext uri="{FF2B5EF4-FFF2-40B4-BE49-F238E27FC236}">
                <a16:creationId xmlns:a16="http://schemas.microsoft.com/office/drawing/2014/main" id="{85A91581-84DD-43C0-B4A2-D67BC3D924C2}"/>
              </a:ext>
            </a:extLst>
          </p:cNvPr>
          <p:cNvSpPr txBox="1"/>
          <p:nvPr/>
        </p:nvSpPr>
        <p:spPr>
          <a:xfrm>
            <a:off x="939344" y="5205322"/>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+39%</a:t>
            </a:r>
          </a:p>
        </p:txBody>
      </p:sp>
      <p:sp>
        <p:nvSpPr>
          <p:cNvPr id="35" name="TextBox 34">
            <a:extLst>
              <a:ext uri="{FF2B5EF4-FFF2-40B4-BE49-F238E27FC236}">
                <a16:creationId xmlns:a16="http://schemas.microsoft.com/office/drawing/2014/main" id="{2BCA346D-3A16-448B-B930-D4247FDD0549}"/>
              </a:ext>
            </a:extLst>
          </p:cNvPr>
          <p:cNvSpPr txBox="1"/>
          <p:nvPr/>
        </p:nvSpPr>
        <p:spPr>
          <a:xfrm>
            <a:off x="599613" y="5643344"/>
            <a:ext cx="19710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a:t>
            </a:r>
            <a:r>
              <a:rPr kumimoji="0" lang="en-US" sz="12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 </a:t>
            </a:r>
            <a:br>
              <a:rPr kumimoji="0" lang="en-US" sz="12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frequently dine out</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(5+ times in last 30 days)</a:t>
            </a:r>
            <a:endPar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527F5BA7-213D-CF3A-BA0B-8C1D7EA70FA1}"/>
              </a:ext>
            </a:extLst>
          </p:cNvPr>
          <p:cNvSpPr txBox="1"/>
          <p:nvPr/>
        </p:nvSpPr>
        <p:spPr>
          <a:xfrm>
            <a:off x="596370" y="1537273"/>
            <a:ext cx="108202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Adult 25-44 Frequent Movie Goers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total adults 25-44)</a:t>
            </a:r>
          </a:p>
        </p:txBody>
      </p:sp>
      <p:sp>
        <p:nvSpPr>
          <p:cNvPr id="39" name="Rectangle 38">
            <a:extLst>
              <a:ext uri="{FF2B5EF4-FFF2-40B4-BE49-F238E27FC236}">
                <a16:creationId xmlns:a16="http://schemas.microsoft.com/office/drawing/2014/main" id="{2FAEC115-F1EA-CEE5-7939-8FBE31C71FCF}"/>
              </a:ext>
            </a:extLst>
          </p:cNvPr>
          <p:cNvSpPr/>
          <p:nvPr/>
        </p:nvSpPr>
        <p:spPr>
          <a:xfrm>
            <a:off x="440087" y="6197479"/>
            <a:ext cx="11793936" cy="33855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P25-44. ‘Frequent movie goer’ reflects people who have gone to the movies at least once in the last month. Activities based on ‘participation in last 12 months.’ ‘Music festival attendance’ based on MRI-Simmons 2022 Winter Study. Vacations include both domestic and foreign travel. Musical concerts include rock, country, classical music/opera, other. </a:t>
            </a:r>
          </a:p>
        </p:txBody>
      </p:sp>
      <p:pic>
        <p:nvPicPr>
          <p:cNvPr id="46" name="Picture 45" descr="Icon&#10;&#10;Description automatically generated">
            <a:extLst>
              <a:ext uri="{FF2B5EF4-FFF2-40B4-BE49-F238E27FC236}">
                <a16:creationId xmlns:a16="http://schemas.microsoft.com/office/drawing/2014/main" id="{D00F7FD1-C045-09AA-6A90-0466F96B36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8503" y="2183454"/>
            <a:ext cx="953250" cy="953250"/>
          </a:xfrm>
          <a:prstGeom prst="rect">
            <a:avLst/>
          </a:prstGeom>
        </p:spPr>
      </p:pic>
      <p:pic>
        <p:nvPicPr>
          <p:cNvPr id="48" name="Picture 47" descr="Icon&#10;&#10;Description automatically generated">
            <a:extLst>
              <a:ext uri="{FF2B5EF4-FFF2-40B4-BE49-F238E27FC236}">
                <a16:creationId xmlns:a16="http://schemas.microsoft.com/office/drawing/2014/main" id="{FD510C89-8C1A-E317-BC50-AA4AA061AEE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7901" y="4238696"/>
            <a:ext cx="953248" cy="953248"/>
          </a:xfrm>
          <a:prstGeom prst="rect">
            <a:avLst/>
          </a:prstGeom>
        </p:spPr>
      </p:pic>
      <p:sp>
        <p:nvSpPr>
          <p:cNvPr id="51" name="TextBox 50">
            <a:extLst>
              <a:ext uri="{FF2B5EF4-FFF2-40B4-BE49-F238E27FC236}">
                <a16:creationId xmlns:a16="http://schemas.microsoft.com/office/drawing/2014/main" id="{098BB0A8-F663-E87C-BEBB-28258C99ED4F}"/>
              </a:ext>
            </a:extLst>
          </p:cNvPr>
          <p:cNvSpPr txBox="1"/>
          <p:nvPr/>
        </p:nvSpPr>
        <p:spPr>
          <a:xfrm>
            <a:off x="3082213" y="5205322"/>
            <a:ext cx="14443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+37%</a:t>
            </a:r>
          </a:p>
        </p:txBody>
      </p:sp>
      <p:sp>
        <p:nvSpPr>
          <p:cNvPr id="52" name="TextBox 51">
            <a:extLst>
              <a:ext uri="{FF2B5EF4-FFF2-40B4-BE49-F238E27FC236}">
                <a16:creationId xmlns:a16="http://schemas.microsoft.com/office/drawing/2014/main" id="{1389C52C-E200-3D4D-B527-5403220553B3}"/>
              </a:ext>
            </a:extLst>
          </p:cNvPr>
          <p:cNvSpPr txBox="1"/>
          <p:nvPr/>
        </p:nvSpPr>
        <p:spPr>
          <a:xfrm>
            <a:off x="2815466" y="5649168"/>
            <a:ext cx="19778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attend 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sporting event</a:t>
            </a:r>
          </a:p>
        </p:txBody>
      </p:sp>
      <p:sp>
        <p:nvSpPr>
          <p:cNvPr id="53" name="TextBox 52">
            <a:extLst>
              <a:ext uri="{FF2B5EF4-FFF2-40B4-BE49-F238E27FC236}">
                <a16:creationId xmlns:a16="http://schemas.microsoft.com/office/drawing/2014/main" id="{0DA0FE0A-D555-8D95-E9BB-4FEF3366F863}"/>
              </a:ext>
            </a:extLst>
          </p:cNvPr>
          <p:cNvSpPr txBox="1"/>
          <p:nvPr/>
        </p:nvSpPr>
        <p:spPr>
          <a:xfrm>
            <a:off x="5418741" y="5205322"/>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+31%</a:t>
            </a:r>
          </a:p>
        </p:txBody>
      </p:sp>
      <p:sp>
        <p:nvSpPr>
          <p:cNvPr id="54" name="TextBox 53">
            <a:extLst>
              <a:ext uri="{FF2B5EF4-FFF2-40B4-BE49-F238E27FC236}">
                <a16:creationId xmlns:a16="http://schemas.microsoft.com/office/drawing/2014/main" id="{E9A2A1C4-5A18-065C-82EF-E6C778152E55}"/>
              </a:ext>
            </a:extLst>
          </p:cNvPr>
          <p:cNvSpPr txBox="1"/>
          <p:nvPr/>
        </p:nvSpPr>
        <p:spPr>
          <a:xfrm>
            <a:off x="5079010" y="5626695"/>
            <a:ext cx="19710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
            </a:r>
            <a:r>
              <a:rPr lang="en-US" sz="1200" dirty="0">
                <a:solidFill>
                  <a:srgbClr val="1B1464"/>
                </a:solidFill>
                <a:latin typeface="Helvetica" panose="020B0403020202020204" pitchFamily="34" charset="0"/>
              </a:rPr>
              <a:t>go </a:t>
            </a:r>
            <a:r>
              <a:rPr lang="en-US" sz="1200" b="1" dirty="0">
                <a:solidFill>
                  <a:srgbClr val="1B1464"/>
                </a:solidFill>
                <a:latin typeface="Helvetica" panose="020B0403020202020204" pitchFamily="34" charset="0"/>
              </a:rPr>
              <a:t>dancing </a:t>
            </a:r>
            <a:endPar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55" name="TextBox 54">
            <a:extLst>
              <a:ext uri="{FF2B5EF4-FFF2-40B4-BE49-F238E27FC236}">
                <a16:creationId xmlns:a16="http://schemas.microsoft.com/office/drawing/2014/main" id="{A1EE12B2-0E8A-6386-E829-535A003FB1C3}"/>
              </a:ext>
            </a:extLst>
          </p:cNvPr>
          <p:cNvSpPr txBox="1"/>
          <p:nvPr/>
        </p:nvSpPr>
        <p:spPr>
          <a:xfrm>
            <a:off x="9883972" y="5205322"/>
            <a:ext cx="12628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+30%</a:t>
            </a:r>
          </a:p>
        </p:txBody>
      </p:sp>
      <p:sp>
        <p:nvSpPr>
          <p:cNvPr id="57" name="TextBox 56">
            <a:extLst>
              <a:ext uri="{FF2B5EF4-FFF2-40B4-BE49-F238E27FC236}">
                <a16:creationId xmlns:a16="http://schemas.microsoft.com/office/drawing/2014/main" id="{29B65B94-4FA8-09B6-2906-D193F401CED6}"/>
              </a:ext>
            </a:extLst>
          </p:cNvPr>
          <p:cNvSpPr txBox="1"/>
          <p:nvPr/>
        </p:nvSpPr>
        <p:spPr>
          <a:xfrm>
            <a:off x="9550491" y="5618945"/>
            <a:ext cx="19298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go to </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bars / nightclubs</a:t>
            </a:r>
          </a:p>
        </p:txBody>
      </p:sp>
      <p:sp>
        <p:nvSpPr>
          <p:cNvPr id="64" name="Rectangle 63">
            <a:extLst>
              <a:ext uri="{FF2B5EF4-FFF2-40B4-BE49-F238E27FC236}">
                <a16:creationId xmlns:a16="http://schemas.microsoft.com/office/drawing/2014/main" id="{CD52629C-1F78-2D19-72F8-68C79906DD8E}"/>
              </a:ext>
            </a:extLst>
          </p:cNvPr>
          <p:cNvSpPr/>
          <p:nvPr/>
        </p:nvSpPr>
        <p:spPr>
          <a:xfrm>
            <a:off x="7266327" y="2076815"/>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38D7D51E-CC73-9B3D-FCDA-3A79F104BE16}"/>
              </a:ext>
            </a:extLst>
          </p:cNvPr>
          <p:cNvSpPr/>
          <p:nvPr/>
        </p:nvSpPr>
        <p:spPr>
          <a:xfrm>
            <a:off x="7272812" y="4194207"/>
            <a:ext cx="1971031"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41B5BD7-41B1-A1E7-2559-2F97DD43FD4C}"/>
              </a:ext>
            </a:extLst>
          </p:cNvPr>
          <p:cNvSpPr txBox="1"/>
          <p:nvPr/>
        </p:nvSpPr>
        <p:spPr>
          <a:xfrm>
            <a:off x="7569257" y="3180122"/>
            <a:ext cx="13763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+106%</a:t>
            </a:r>
          </a:p>
        </p:txBody>
      </p:sp>
      <p:sp>
        <p:nvSpPr>
          <p:cNvPr id="67" name="TextBox 66">
            <a:extLst>
              <a:ext uri="{FF2B5EF4-FFF2-40B4-BE49-F238E27FC236}">
                <a16:creationId xmlns:a16="http://schemas.microsoft.com/office/drawing/2014/main" id="{AC02908A-8F22-8EE2-0E39-9510CDB9062E}"/>
              </a:ext>
            </a:extLst>
          </p:cNvPr>
          <p:cNvSpPr txBox="1"/>
          <p:nvPr/>
        </p:nvSpPr>
        <p:spPr>
          <a:xfrm>
            <a:off x="7271898" y="3606466"/>
            <a:ext cx="1971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go to 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comedy club</a:t>
            </a:r>
          </a:p>
        </p:txBody>
      </p:sp>
      <p:sp>
        <p:nvSpPr>
          <p:cNvPr id="70" name="TextBox 69">
            <a:extLst>
              <a:ext uri="{FF2B5EF4-FFF2-40B4-BE49-F238E27FC236}">
                <a16:creationId xmlns:a16="http://schemas.microsoft.com/office/drawing/2014/main" id="{FF7BDE38-B629-A328-2561-97ECF66D5F1B}"/>
              </a:ext>
            </a:extLst>
          </p:cNvPr>
          <p:cNvSpPr txBox="1"/>
          <p:nvPr/>
        </p:nvSpPr>
        <p:spPr>
          <a:xfrm>
            <a:off x="7611629" y="5205322"/>
            <a:ext cx="12915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+36%</a:t>
            </a:r>
          </a:p>
        </p:txBody>
      </p:sp>
      <p:pic>
        <p:nvPicPr>
          <p:cNvPr id="73" name="Picture 72">
            <a:extLst>
              <a:ext uri="{FF2B5EF4-FFF2-40B4-BE49-F238E27FC236}">
                <a16:creationId xmlns:a16="http://schemas.microsoft.com/office/drawing/2014/main" id="{A52F7C8F-D750-299B-C2CE-54AC5836A9A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29336" y="2179405"/>
            <a:ext cx="950073" cy="950073"/>
          </a:xfrm>
          <a:prstGeom prst="rect">
            <a:avLst/>
          </a:prstGeom>
        </p:spPr>
      </p:pic>
      <p:pic>
        <p:nvPicPr>
          <p:cNvPr id="74" name="Picture 73" descr="Icon&#10;&#10;Description automatically generated">
            <a:extLst>
              <a:ext uri="{FF2B5EF4-FFF2-40B4-BE49-F238E27FC236}">
                <a16:creationId xmlns:a16="http://schemas.microsoft.com/office/drawing/2014/main" id="{7C082DA2-AB0C-0FF8-80FE-2F9D28C4613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84974" y="2204346"/>
            <a:ext cx="959102" cy="959102"/>
          </a:xfrm>
          <a:prstGeom prst="rect">
            <a:avLst/>
          </a:prstGeom>
        </p:spPr>
      </p:pic>
      <p:pic>
        <p:nvPicPr>
          <p:cNvPr id="75" name="Picture 74" descr="Icon&#10;&#10;Description automatically generated">
            <a:extLst>
              <a:ext uri="{FF2B5EF4-FFF2-40B4-BE49-F238E27FC236}">
                <a16:creationId xmlns:a16="http://schemas.microsoft.com/office/drawing/2014/main" id="{B0781912-CFC1-5E6D-787B-EFC6735A9C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708556" y="2167681"/>
            <a:ext cx="1097714" cy="1097714"/>
          </a:xfrm>
          <a:prstGeom prst="rect">
            <a:avLst/>
          </a:prstGeom>
        </p:spPr>
      </p:pic>
      <p:pic>
        <p:nvPicPr>
          <p:cNvPr id="76" name="Picture 75" descr="Icon&#10;&#10;Description automatically generated">
            <a:extLst>
              <a:ext uri="{FF2B5EF4-FFF2-40B4-BE49-F238E27FC236}">
                <a16:creationId xmlns:a16="http://schemas.microsoft.com/office/drawing/2014/main" id="{306DE52B-67B1-5625-0F6E-F6216EF109B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007157" y="2169563"/>
            <a:ext cx="1016523" cy="1016523"/>
          </a:xfrm>
          <a:prstGeom prst="rect">
            <a:avLst/>
          </a:prstGeom>
        </p:spPr>
      </p:pic>
      <p:pic>
        <p:nvPicPr>
          <p:cNvPr id="77" name="Picture 76" descr="Logo, icon&#10;&#10;Description automatically generated">
            <a:extLst>
              <a:ext uri="{FF2B5EF4-FFF2-40B4-BE49-F238E27FC236}">
                <a16:creationId xmlns:a16="http://schemas.microsoft.com/office/drawing/2014/main" id="{8A987348-579B-11B3-A063-917E4DF2524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05576" y="4255443"/>
            <a:ext cx="959104" cy="959104"/>
          </a:xfrm>
          <a:prstGeom prst="rect">
            <a:avLst/>
          </a:prstGeom>
        </p:spPr>
      </p:pic>
      <p:pic>
        <p:nvPicPr>
          <p:cNvPr id="78" name="Picture 77" descr="Icon&#10;&#10;Description automatically generated">
            <a:extLst>
              <a:ext uri="{FF2B5EF4-FFF2-40B4-BE49-F238E27FC236}">
                <a16:creationId xmlns:a16="http://schemas.microsoft.com/office/drawing/2014/main" id="{6739B8E3-0429-A514-3DDD-AB6EB39D294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316126" y="4251755"/>
            <a:ext cx="976493" cy="976493"/>
          </a:xfrm>
          <a:prstGeom prst="rect">
            <a:avLst/>
          </a:prstGeom>
        </p:spPr>
      </p:pic>
      <p:pic>
        <p:nvPicPr>
          <p:cNvPr id="79" name="Picture 78" descr="Icon&#10;&#10;Description automatically generated">
            <a:extLst>
              <a:ext uri="{FF2B5EF4-FFF2-40B4-BE49-F238E27FC236}">
                <a16:creationId xmlns:a16="http://schemas.microsoft.com/office/drawing/2014/main" id="{70E778C0-B08E-CE01-D19A-30163124EAC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032492" y="4235964"/>
            <a:ext cx="965852" cy="965852"/>
          </a:xfrm>
          <a:prstGeom prst="rect">
            <a:avLst/>
          </a:prstGeom>
        </p:spPr>
      </p:pic>
      <p:sp>
        <p:nvSpPr>
          <p:cNvPr id="80" name="TextBox 79">
            <a:extLst>
              <a:ext uri="{FF2B5EF4-FFF2-40B4-BE49-F238E27FC236}">
                <a16:creationId xmlns:a16="http://schemas.microsoft.com/office/drawing/2014/main" id="{1CA6EA85-220C-3923-48A1-EF0DDAC68645}"/>
              </a:ext>
            </a:extLst>
          </p:cNvPr>
          <p:cNvSpPr txBox="1"/>
          <p:nvPr/>
        </p:nvSpPr>
        <p:spPr>
          <a:xfrm>
            <a:off x="7271898" y="5640101"/>
            <a:ext cx="19710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more likely to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heavily socialize with friends </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(6+ hours weekly)</a:t>
            </a:r>
            <a:endPar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81" name="Picture 80" descr="Icon&#10;&#10;Description automatically generated">
            <a:extLst>
              <a:ext uri="{FF2B5EF4-FFF2-40B4-BE49-F238E27FC236}">
                <a16:creationId xmlns:a16="http://schemas.microsoft.com/office/drawing/2014/main" id="{CDF635DF-CE39-5D44-E963-4BDFB7DDB197}"/>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a:stretch/>
        </p:blipFill>
        <p:spPr>
          <a:xfrm>
            <a:off x="7717923" y="4293258"/>
            <a:ext cx="1078980" cy="944659"/>
          </a:xfrm>
          <a:prstGeom prst="rect">
            <a:avLst/>
          </a:prstGeom>
        </p:spPr>
      </p:pic>
      <p:sp>
        <p:nvSpPr>
          <p:cNvPr id="49" name="TextBox 48">
            <a:extLst>
              <a:ext uri="{FF2B5EF4-FFF2-40B4-BE49-F238E27FC236}">
                <a16:creationId xmlns:a16="http://schemas.microsoft.com/office/drawing/2014/main" id="{3F4BEAC6-3BB0-B92A-7111-DCA9EA644D55}"/>
              </a:ext>
            </a:extLst>
          </p:cNvPr>
          <p:cNvSpPr txBox="1"/>
          <p:nvPr/>
        </p:nvSpPr>
        <p:spPr>
          <a:xfrm>
            <a:off x="128249" y="294072"/>
            <a:ext cx="11822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Social:</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Adult 25-44 frequent movie goers are inherently active and like spending their money across a wide variety of categories and activities</a:t>
            </a:r>
          </a:p>
        </p:txBody>
      </p:sp>
    </p:spTree>
    <p:extLst>
      <p:ext uri="{BB962C8B-B14F-4D97-AF65-F5344CB8AC3E}">
        <p14:creationId xmlns:p14="http://schemas.microsoft.com/office/powerpoint/2010/main" val="56720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Dylan Breger</DisplayName>
        <AccountId>93</AccountId>
        <AccountType/>
      </UserInfo>
      <UserInfo>
        <DisplayName>Nellie Chung</DisplayName>
        <AccountId>63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C4148A-7B02-42E4-8C0C-5E084B9A6B24}">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53F105-5EA6-4DEE-8A79-99500119FB72}">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4B8162-7963-4D80-A0C4-AB755D5DA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1778</Words>
  <Application>Microsoft Office PowerPoint</Application>
  <PresentationFormat>Widescreen</PresentationFormat>
  <Paragraphs>185</Paragraphs>
  <Slides>13</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vt:lpstr>
      <vt:lpstr>Calibri</vt:lpstr>
      <vt:lpstr>Calibri Light</vt:lpstr>
      <vt:lpstr>Helvetica</vt:lpstr>
      <vt:lpstr>Helvetica Bold</vt:lpstr>
      <vt:lpstr>Helvetica Light</vt:lpstr>
      <vt:lpstr>Helvetica-Light</vt:lpstr>
      <vt:lpstr>Helvetica-Lightoblique</vt:lpstr>
      <vt:lpstr>Trebuchet MS</vt:lpstr>
      <vt:lpstr>Office Theme</vt:lpstr>
      <vt:lpstr>1_Custom Design</vt:lpstr>
      <vt:lpstr>3_Custom Design</vt:lpstr>
      <vt:lpstr>1_Office Theme</vt:lpstr>
      <vt:lpstr>Engaging the ‘Sophisticates’  at the Cinema How brands can reach adults 25-44 that value premium experiences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Jason Wiese</cp:lastModifiedBy>
  <cp:revision>1</cp:revision>
  <cp:lastPrinted>2021-12-09T15:09:55Z</cp:lastPrinted>
  <dcterms:created xsi:type="dcterms:W3CDTF">2021-06-10T19:55:25Z</dcterms:created>
  <dcterms:modified xsi:type="dcterms:W3CDTF">2022-06-01T01:47:56Z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