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notesMasterIdLst>
    <p:notesMasterId r:id="rId16"/>
  </p:notesMasterIdLst>
  <p:sldIdLst>
    <p:sldId id="2144327570" r:id="rId6"/>
    <p:sldId id="274" r:id="rId7"/>
    <p:sldId id="282" r:id="rId8"/>
    <p:sldId id="2144327540" r:id="rId9"/>
    <p:sldId id="281" r:id="rId10"/>
    <p:sldId id="2144327569" r:id="rId11"/>
    <p:sldId id="2144327568" r:id="rId12"/>
    <p:sldId id="280" r:id="rId13"/>
    <p:sldId id="275" r:id="rId14"/>
    <p:sldId id="2144327571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F1A62"/>
    <a:srgbClr val="ED3C8D"/>
    <a:srgbClr val="00BFF2"/>
    <a:srgbClr val="E2E8F1"/>
    <a:srgbClr val="002060"/>
    <a:srgbClr val="1B1464"/>
    <a:srgbClr val="4EBE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A0D0E91-8744-4C30-9A4A-1FD5725A5982}" v="1" dt="2021-09-28T17:39:06.26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2" d="100"/>
          <a:sy n="72" d="100"/>
        </p:scale>
        <p:origin x="24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rolina Guillen" userId="c1c08796-a0be-47c6-af52-5d31fd96ec50" providerId="ADAL" clId="{CB862314-6364-455E-A35C-150CFE98F333}"/>
    <pc:docChg chg="undo custSel modSld">
      <pc:chgData name="Karolina Guillen" userId="c1c08796-a0be-47c6-af52-5d31fd96ec50" providerId="ADAL" clId="{CB862314-6364-455E-A35C-150CFE98F333}" dt="2021-05-12T14:53:21.594" v="2" actId="1038"/>
      <pc:docMkLst>
        <pc:docMk/>
      </pc:docMkLst>
      <pc:sldChg chg="modSp mod">
        <pc:chgData name="Karolina Guillen" userId="c1c08796-a0be-47c6-af52-5d31fd96ec50" providerId="ADAL" clId="{CB862314-6364-455E-A35C-150CFE98F333}" dt="2021-05-12T14:53:21.594" v="2" actId="1038"/>
        <pc:sldMkLst>
          <pc:docMk/>
          <pc:sldMk cId="3308949529" sldId="2144327570"/>
        </pc:sldMkLst>
        <pc:picChg chg="mod">
          <ac:chgData name="Karolina Guillen" userId="c1c08796-a0be-47c6-af52-5d31fd96ec50" providerId="ADAL" clId="{CB862314-6364-455E-A35C-150CFE98F333}" dt="2021-05-12T14:53:21.594" v="2" actId="1038"/>
          <ac:picMkLst>
            <pc:docMk/>
            <pc:sldMk cId="3308949529" sldId="2144327570"/>
            <ac:picMk id="7" creationId="{611AC05D-F294-47CF-AF6E-3220938DAB27}"/>
          </ac:picMkLst>
        </pc:picChg>
      </pc:sldChg>
    </pc:docChg>
  </pc:docChgLst>
  <pc:docChgLst>
    <pc:chgData name="Jason Wiese" userId="4bff8d5b-7de6-4655-b397-69b0afc81113" providerId="ADAL" clId="{FDAC8521-7AAA-42FC-B77F-F9D7879C202E}"/>
    <pc:docChg chg="undo redo custSel addSld delSld modSld">
      <pc:chgData name="Jason Wiese" userId="4bff8d5b-7de6-4655-b397-69b0afc81113" providerId="ADAL" clId="{FDAC8521-7AAA-42FC-B77F-F9D7879C202E}" dt="2021-01-27T16:24:13.684" v="2930" actId="20577"/>
      <pc:docMkLst>
        <pc:docMk/>
      </pc:docMkLst>
      <pc:sldChg chg="delSp modSp mod">
        <pc:chgData name="Jason Wiese" userId="4bff8d5b-7de6-4655-b397-69b0afc81113" providerId="ADAL" clId="{FDAC8521-7AAA-42FC-B77F-F9D7879C202E}" dt="2021-01-27T04:37:40.112" v="2831" actId="20577"/>
        <pc:sldMkLst>
          <pc:docMk/>
          <pc:sldMk cId="103654435" sldId="263"/>
        </pc:sldMkLst>
        <pc:spChg chg="del">
          <ac:chgData name="Jason Wiese" userId="4bff8d5b-7de6-4655-b397-69b0afc81113" providerId="ADAL" clId="{FDAC8521-7AAA-42FC-B77F-F9D7879C202E}" dt="2021-01-27T04:13:43.635" v="2322" actId="478"/>
          <ac:spMkLst>
            <pc:docMk/>
            <pc:sldMk cId="103654435" sldId="263"/>
            <ac:spMk id="2" creationId="{8AA3BE79-1637-45AD-B7E7-B4EEB1EE24AB}"/>
          </ac:spMkLst>
        </pc:spChg>
        <pc:spChg chg="mod">
          <ac:chgData name="Jason Wiese" userId="4bff8d5b-7de6-4655-b397-69b0afc81113" providerId="ADAL" clId="{FDAC8521-7AAA-42FC-B77F-F9D7879C202E}" dt="2021-01-27T04:37:40.112" v="2831" actId="20577"/>
          <ac:spMkLst>
            <pc:docMk/>
            <pc:sldMk cId="103654435" sldId="263"/>
            <ac:spMk id="8" creationId="{BB473BB6-5640-46EF-A2C8-C9B52CD11E66}"/>
          </ac:spMkLst>
        </pc:spChg>
      </pc:sldChg>
      <pc:sldChg chg="modSp mod">
        <pc:chgData name="Jason Wiese" userId="4bff8d5b-7de6-4655-b397-69b0afc81113" providerId="ADAL" clId="{FDAC8521-7AAA-42FC-B77F-F9D7879C202E}" dt="2021-01-27T04:31:56.630" v="2774" actId="313"/>
        <pc:sldMkLst>
          <pc:docMk/>
          <pc:sldMk cId="2792885597" sldId="274"/>
        </pc:sldMkLst>
        <pc:spChg chg="mod">
          <ac:chgData name="Jason Wiese" userId="4bff8d5b-7de6-4655-b397-69b0afc81113" providerId="ADAL" clId="{FDAC8521-7AAA-42FC-B77F-F9D7879C202E}" dt="2021-01-27T04:31:56.630" v="2774" actId="313"/>
          <ac:spMkLst>
            <pc:docMk/>
            <pc:sldMk cId="2792885597" sldId="274"/>
            <ac:spMk id="12" creationId="{AF6B8EC0-46EF-4454-8F5C-DA73E47253BB}"/>
          </ac:spMkLst>
        </pc:spChg>
        <pc:picChg chg="mod">
          <ac:chgData name="Jason Wiese" userId="4bff8d5b-7de6-4655-b397-69b0afc81113" providerId="ADAL" clId="{FDAC8521-7AAA-42FC-B77F-F9D7879C202E}" dt="2021-01-27T03:15:27.354" v="932" actId="2085"/>
          <ac:picMkLst>
            <pc:docMk/>
            <pc:sldMk cId="2792885597" sldId="274"/>
            <ac:picMk id="16" creationId="{9CC4FEB3-DECF-490E-AAA0-0B1B5F7EA45D}"/>
          </ac:picMkLst>
        </pc:picChg>
      </pc:sldChg>
      <pc:sldChg chg="addSp delSp modSp mod">
        <pc:chgData name="Jason Wiese" userId="4bff8d5b-7de6-4655-b397-69b0afc81113" providerId="ADAL" clId="{FDAC8521-7AAA-42FC-B77F-F9D7879C202E}" dt="2021-01-27T16:18:48.306" v="2876" actId="1036"/>
        <pc:sldMkLst>
          <pc:docMk/>
          <pc:sldMk cId="2469683786" sldId="275"/>
        </pc:sldMkLst>
        <pc:spChg chg="del">
          <ac:chgData name="Jason Wiese" userId="4bff8d5b-7de6-4655-b397-69b0afc81113" providerId="ADAL" clId="{FDAC8521-7AAA-42FC-B77F-F9D7879C202E}" dt="2021-01-26T15:33:41.410" v="264" actId="478"/>
          <ac:spMkLst>
            <pc:docMk/>
            <pc:sldMk cId="2469683786" sldId="275"/>
            <ac:spMk id="3" creationId="{B24B2841-44E9-4ED3-825D-1CFED165391D}"/>
          </ac:spMkLst>
        </pc:spChg>
        <pc:spChg chg="mod">
          <ac:chgData name="Jason Wiese" userId="4bff8d5b-7de6-4655-b397-69b0afc81113" providerId="ADAL" clId="{FDAC8521-7AAA-42FC-B77F-F9D7879C202E}" dt="2021-01-26T15:37:47.016" v="820" actId="1035"/>
          <ac:spMkLst>
            <pc:docMk/>
            <pc:sldMk cId="2469683786" sldId="275"/>
            <ac:spMk id="4" creationId="{3ED54650-E124-0942-8B03-A438165B55A6}"/>
          </ac:spMkLst>
        </pc:spChg>
        <pc:spChg chg="mod">
          <ac:chgData name="Jason Wiese" userId="4bff8d5b-7de6-4655-b397-69b0afc81113" providerId="ADAL" clId="{FDAC8521-7AAA-42FC-B77F-F9D7879C202E}" dt="2021-01-26T15:32:07.169" v="91" actId="20577"/>
          <ac:spMkLst>
            <pc:docMk/>
            <pc:sldMk cId="2469683786" sldId="275"/>
            <ac:spMk id="11" creationId="{DDEBE0C7-A407-4C47-B33A-126A00FCFB15}"/>
          </ac:spMkLst>
        </pc:spChg>
        <pc:spChg chg="del mod">
          <ac:chgData name="Jason Wiese" userId="4bff8d5b-7de6-4655-b397-69b0afc81113" providerId="ADAL" clId="{FDAC8521-7AAA-42FC-B77F-F9D7879C202E}" dt="2021-01-26T15:37:24.149" v="788" actId="478"/>
          <ac:spMkLst>
            <pc:docMk/>
            <pc:sldMk cId="2469683786" sldId="275"/>
            <ac:spMk id="12" creationId="{AF6B8EC0-46EF-4454-8F5C-DA73E47253BB}"/>
          </ac:spMkLst>
        </pc:spChg>
        <pc:spChg chg="mod">
          <ac:chgData name="Jason Wiese" userId="4bff8d5b-7de6-4655-b397-69b0afc81113" providerId="ADAL" clId="{FDAC8521-7AAA-42FC-B77F-F9D7879C202E}" dt="2021-01-26T15:33:59.418" v="329" actId="1035"/>
          <ac:spMkLst>
            <pc:docMk/>
            <pc:sldMk cId="2469683786" sldId="275"/>
            <ac:spMk id="15" creationId="{42C30E46-42BC-4A9C-B82D-6CFBEDE64B6A}"/>
          </ac:spMkLst>
        </pc:spChg>
        <pc:spChg chg="del">
          <ac:chgData name="Jason Wiese" userId="4bff8d5b-7de6-4655-b397-69b0afc81113" providerId="ADAL" clId="{FDAC8521-7AAA-42FC-B77F-F9D7879C202E}" dt="2021-01-26T15:35:54.192" v="555" actId="478"/>
          <ac:spMkLst>
            <pc:docMk/>
            <pc:sldMk cId="2469683786" sldId="275"/>
            <ac:spMk id="16" creationId="{BCBFAC07-2212-4FEC-A1FF-32D4A7DA572C}"/>
          </ac:spMkLst>
        </pc:spChg>
        <pc:spChg chg="add del mod">
          <ac:chgData name="Jason Wiese" userId="4bff8d5b-7de6-4655-b397-69b0afc81113" providerId="ADAL" clId="{FDAC8521-7AAA-42FC-B77F-F9D7879C202E}" dt="2021-01-26T15:34:47.254" v="388" actId="478"/>
          <ac:spMkLst>
            <pc:docMk/>
            <pc:sldMk cId="2469683786" sldId="275"/>
            <ac:spMk id="22" creationId="{FFEE6187-14B6-4139-8E0C-A986944A6ACB}"/>
          </ac:spMkLst>
        </pc:spChg>
        <pc:spChg chg="add mod">
          <ac:chgData name="Jason Wiese" userId="4bff8d5b-7de6-4655-b397-69b0afc81113" providerId="ADAL" clId="{FDAC8521-7AAA-42FC-B77F-F9D7879C202E}" dt="2021-01-26T15:35:29.560" v="549" actId="20577"/>
          <ac:spMkLst>
            <pc:docMk/>
            <pc:sldMk cId="2469683786" sldId="275"/>
            <ac:spMk id="23" creationId="{D1066E66-3690-48BA-80DF-42E3C1A7784F}"/>
          </ac:spMkLst>
        </pc:spChg>
        <pc:spChg chg="add mod">
          <ac:chgData name="Jason Wiese" userId="4bff8d5b-7de6-4655-b397-69b0afc81113" providerId="ADAL" clId="{FDAC8521-7AAA-42FC-B77F-F9D7879C202E}" dt="2021-01-26T15:37:14.573" v="787" actId="20577"/>
          <ac:spMkLst>
            <pc:docMk/>
            <pc:sldMk cId="2469683786" sldId="275"/>
            <ac:spMk id="27" creationId="{E8A73F98-9558-4397-94B6-6D973AB77F15}"/>
          </ac:spMkLst>
        </pc:spChg>
        <pc:spChg chg="add mod">
          <ac:chgData name="Jason Wiese" userId="4bff8d5b-7de6-4655-b397-69b0afc81113" providerId="ADAL" clId="{FDAC8521-7AAA-42FC-B77F-F9D7879C202E}" dt="2021-01-27T16:18:48.306" v="2876" actId="1036"/>
          <ac:spMkLst>
            <pc:docMk/>
            <pc:sldMk cId="2469683786" sldId="275"/>
            <ac:spMk id="28" creationId="{8BA2DC0E-81AA-4218-ADBC-6E0B0A2D6BDA}"/>
          </ac:spMkLst>
        </pc:spChg>
        <pc:spChg chg="add mod">
          <ac:chgData name="Jason Wiese" userId="4bff8d5b-7de6-4655-b397-69b0afc81113" providerId="ADAL" clId="{FDAC8521-7AAA-42FC-B77F-F9D7879C202E}" dt="2021-01-27T03:26:54.346" v="1681" actId="20577"/>
          <ac:spMkLst>
            <pc:docMk/>
            <pc:sldMk cId="2469683786" sldId="275"/>
            <ac:spMk id="42" creationId="{CDDC5814-4438-4F14-889E-2FF249B7DBC3}"/>
          </ac:spMkLst>
        </pc:spChg>
        <pc:grpChg chg="mod">
          <ac:chgData name="Jason Wiese" userId="4bff8d5b-7de6-4655-b397-69b0afc81113" providerId="ADAL" clId="{FDAC8521-7AAA-42FC-B77F-F9D7879C202E}" dt="2021-01-27T03:25:33.643" v="1574" actId="1037"/>
          <ac:grpSpMkLst>
            <pc:docMk/>
            <pc:sldMk cId="2469683786" sldId="275"/>
            <ac:grpSpMk id="7" creationId="{337740A5-BFA9-416B-8612-5C274E03833E}"/>
          </ac:grpSpMkLst>
        </pc:grpChg>
        <pc:grpChg chg="mod">
          <ac:chgData name="Jason Wiese" userId="4bff8d5b-7de6-4655-b397-69b0afc81113" providerId="ADAL" clId="{FDAC8521-7AAA-42FC-B77F-F9D7879C202E}" dt="2021-01-27T03:25:42.558" v="1586" actId="1037"/>
          <ac:grpSpMkLst>
            <pc:docMk/>
            <pc:sldMk cId="2469683786" sldId="275"/>
            <ac:grpSpMk id="8" creationId="{B971DC5A-87BF-4181-B9F1-8BD64223DB5D}"/>
          </ac:grpSpMkLst>
        </pc:grpChg>
        <pc:picChg chg="add del">
          <ac:chgData name="Jason Wiese" userId="4bff8d5b-7de6-4655-b397-69b0afc81113" providerId="ADAL" clId="{FDAC8521-7AAA-42FC-B77F-F9D7879C202E}" dt="2021-01-26T15:31:43.408" v="26" actId="478"/>
          <ac:picMkLst>
            <pc:docMk/>
            <pc:sldMk cId="2469683786" sldId="275"/>
            <ac:picMk id="10" creationId="{9BD1A889-4F5E-4D1D-B1B5-76D5C312A4C3}"/>
          </ac:picMkLst>
        </pc:picChg>
        <pc:picChg chg="del">
          <ac:chgData name="Jason Wiese" userId="4bff8d5b-7de6-4655-b397-69b0afc81113" providerId="ADAL" clId="{FDAC8521-7AAA-42FC-B77F-F9D7879C202E}" dt="2021-01-26T15:32:24.455" v="96" actId="478"/>
          <ac:picMkLst>
            <pc:docMk/>
            <pc:sldMk cId="2469683786" sldId="275"/>
            <ac:picMk id="14" creationId="{0C79B434-81BA-4FE2-A084-C7595B2BE29B}"/>
          </ac:picMkLst>
        </pc:picChg>
        <pc:picChg chg="add mod ord">
          <ac:chgData name="Jason Wiese" userId="4bff8d5b-7de6-4655-b397-69b0afc81113" providerId="ADAL" clId="{FDAC8521-7AAA-42FC-B77F-F9D7879C202E}" dt="2021-01-26T15:31:30.572" v="3" actId="167"/>
          <ac:picMkLst>
            <pc:docMk/>
            <pc:sldMk cId="2469683786" sldId="275"/>
            <ac:picMk id="19" creationId="{E9C25C94-43F3-4888-87DD-8FD92A55105C}"/>
          </ac:picMkLst>
        </pc:picChg>
        <pc:picChg chg="add mod ord">
          <ac:chgData name="Jason Wiese" userId="4bff8d5b-7de6-4655-b397-69b0afc81113" providerId="ADAL" clId="{FDAC8521-7AAA-42FC-B77F-F9D7879C202E}" dt="2021-01-26T15:34:26.727" v="384" actId="1038"/>
          <ac:picMkLst>
            <pc:docMk/>
            <pc:sldMk cId="2469683786" sldId="275"/>
            <ac:picMk id="20" creationId="{7CF5BC77-96C2-4516-900D-617CE75D5519}"/>
          </ac:picMkLst>
        </pc:picChg>
        <pc:picChg chg="add mod">
          <ac:chgData name="Jason Wiese" userId="4bff8d5b-7de6-4655-b397-69b0afc81113" providerId="ADAL" clId="{FDAC8521-7AAA-42FC-B77F-F9D7879C202E}" dt="2021-01-26T15:33:55.274" v="323" actId="1035"/>
          <ac:picMkLst>
            <pc:docMk/>
            <pc:sldMk cId="2469683786" sldId="275"/>
            <ac:picMk id="21" creationId="{5ABE0639-63AE-4DFF-A8FE-BCF081A8DDD4}"/>
          </ac:picMkLst>
        </pc:picChg>
        <pc:picChg chg="add mod">
          <ac:chgData name="Jason Wiese" userId="4bff8d5b-7de6-4655-b397-69b0afc81113" providerId="ADAL" clId="{FDAC8521-7AAA-42FC-B77F-F9D7879C202E}" dt="2021-01-26T15:36:00.368" v="614" actId="1038"/>
          <ac:picMkLst>
            <pc:docMk/>
            <pc:sldMk cId="2469683786" sldId="275"/>
            <ac:picMk id="24" creationId="{75D2BF1A-3C35-46B8-A431-2AA419681BB8}"/>
          </ac:picMkLst>
        </pc:picChg>
      </pc:sldChg>
      <pc:sldChg chg="addSp modSp mod">
        <pc:chgData name="Jason Wiese" userId="4bff8d5b-7de6-4655-b397-69b0afc81113" providerId="ADAL" clId="{FDAC8521-7AAA-42FC-B77F-F9D7879C202E}" dt="2021-01-27T16:23:28.815" v="2883" actId="14100"/>
        <pc:sldMkLst>
          <pc:docMk/>
          <pc:sldMk cId="3339377938" sldId="280"/>
        </pc:sldMkLst>
        <pc:spChg chg="add mod">
          <ac:chgData name="Jason Wiese" userId="4bff8d5b-7de6-4655-b397-69b0afc81113" providerId="ADAL" clId="{FDAC8521-7AAA-42FC-B77F-F9D7879C202E}" dt="2021-01-27T04:37:25.969" v="2830" actId="2711"/>
          <ac:spMkLst>
            <pc:docMk/>
            <pc:sldMk cId="3339377938" sldId="280"/>
            <ac:spMk id="3" creationId="{0784E921-006C-49F9-8D9F-16467BDCFE32}"/>
          </ac:spMkLst>
        </pc:spChg>
        <pc:spChg chg="mod">
          <ac:chgData name="Jason Wiese" userId="4bff8d5b-7de6-4655-b397-69b0afc81113" providerId="ADAL" clId="{FDAC8521-7AAA-42FC-B77F-F9D7879C202E}" dt="2021-01-27T04:13:17.766" v="2321" actId="20577"/>
          <ac:spMkLst>
            <pc:docMk/>
            <pc:sldMk cId="3339377938" sldId="280"/>
            <ac:spMk id="12" creationId="{AF6B8EC0-46EF-4454-8F5C-DA73E47253BB}"/>
          </ac:spMkLst>
        </pc:spChg>
        <pc:spChg chg="mod">
          <ac:chgData name="Jason Wiese" userId="4bff8d5b-7de6-4655-b397-69b0afc81113" providerId="ADAL" clId="{FDAC8521-7AAA-42FC-B77F-F9D7879C202E}" dt="2021-01-27T04:12:33.638" v="2294" actId="1036"/>
          <ac:spMkLst>
            <pc:docMk/>
            <pc:sldMk cId="3339377938" sldId="280"/>
            <ac:spMk id="13" creationId="{7FFDDE39-0DD2-46E0-92CB-4F8F16722769}"/>
          </ac:spMkLst>
        </pc:spChg>
        <pc:spChg chg="mod">
          <ac:chgData name="Jason Wiese" userId="4bff8d5b-7de6-4655-b397-69b0afc81113" providerId="ADAL" clId="{FDAC8521-7AAA-42FC-B77F-F9D7879C202E}" dt="2021-01-27T04:12:40.129" v="2320" actId="1035"/>
          <ac:spMkLst>
            <pc:docMk/>
            <pc:sldMk cId="3339377938" sldId="280"/>
            <ac:spMk id="14" creationId="{9F9D1084-8C86-43D8-BD9A-945C231D6F29}"/>
          </ac:spMkLst>
        </pc:spChg>
        <pc:spChg chg="mod">
          <ac:chgData name="Jason Wiese" userId="4bff8d5b-7de6-4655-b397-69b0afc81113" providerId="ADAL" clId="{FDAC8521-7AAA-42FC-B77F-F9D7879C202E}" dt="2021-01-27T16:23:28.815" v="2883" actId="14100"/>
          <ac:spMkLst>
            <pc:docMk/>
            <pc:sldMk cId="3339377938" sldId="280"/>
            <ac:spMk id="15" creationId="{FB95FAB7-B9CF-408A-A338-EDBA41131D7D}"/>
          </ac:spMkLst>
        </pc:spChg>
      </pc:sldChg>
      <pc:sldChg chg="modSp mod">
        <pc:chgData name="Jason Wiese" userId="4bff8d5b-7de6-4655-b397-69b0afc81113" providerId="ADAL" clId="{FDAC8521-7AAA-42FC-B77F-F9D7879C202E}" dt="2021-01-27T03:30:43.371" v="1683" actId="113"/>
        <pc:sldMkLst>
          <pc:docMk/>
          <pc:sldMk cId="3272906078" sldId="281"/>
        </pc:sldMkLst>
        <pc:spChg chg="mod">
          <ac:chgData name="Jason Wiese" userId="4bff8d5b-7de6-4655-b397-69b0afc81113" providerId="ADAL" clId="{FDAC8521-7AAA-42FC-B77F-F9D7879C202E}" dt="2021-01-27T03:30:43.371" v="1683" actId="113"/>
          <ac:spMkLst>
            <pc:docMk/>
            <pc:sldMk cId="3272906078" sldId="281"/>
            <ac:spMk id="8" creationId="{7B0BA5FA-CE9D-4363-A2FE-34E60188D488}"/>
          </ac:spMkLst>
        </pc:spChg>
        <pc:spChg chg="mod">
          <ac:chgData name="Jason Wiese" userId="4bff8d5b-7de6-4655-b397-69b0afc81113" providerId="ADAL" clId="{FDAC8521-7AAA-42FC-B77F-F9D7879C202E}" dt="2021-01-27T03:15:06.868" v="923" actId="1035"/>
          <ac:spMkLst>
            <pc:docMk/>
            <pc:sldMk cId="3272906078" sldId="281"/>
            <ac:spMk id="14" creationId="{82FD040E-16A4-412C-AB46-4B0FE1B25BCE}"/>
          </ac:spMkLst>
        </pc:spChg>
        <pc:grpChg chg="mod">
          <ac:chgData name="Jason Wiese" userId="4bff8d5b-7de6-4655-b397-69b0afc81113" providerId="ADAL" clId="{FDAC8521-7AAA-42FC-B77F-F9D7879C202E}" dt="2021-01-27T03:15:19.221" v="931" actId="1035"/>
          <ac:grpSpMkLst>
            <pc:docMk/>
            <pc:sldMk cId="3272906078" sldId="281"/>
            <ac:grpSpMk id="2" creationId="{6BE07FE2-D39F-4CDD-9FFD-E65228246CA3}"/>
          </ac:grpSpMkLst>
        </pc:grpChg>
        <pc:grpChg chg="mod">
          <ac:chgData name="Jason Wiese" userId="4bff8d5b-7de6-4655-b397-69b0afc81113" providerId="ADAL" clId="{FDAC8521-7AAA-42FC-B77F-F9D7879C202E}" dt="2021-01-27T03:15:19.221" v="931" actId="1035"/>
          <ac:grpSpMkLst>
            <pc:docMk/>
            <pc:sldMk cId="3272906078" sldId="281"/>
            <ac:grpSpMk id="11" creationId="{20C7DE83-2769-4CCD-AB1A-AC20C2C2EB1B}"/>
          </ac:grpSpMkLst>
        </pc:grpChg>
        <pc:grpChg chg="mod">
          <ac:chgData name="Jason Wiese" userId="4bff8d5b-7de6-4655-b397-69b0afc81113" providerId="ADAL" clId="{FDAC8521-7AAA-42FC-B77F-F9D7879C202E}" dt="2021-01-27T03:15:19.221" v="931" actId="1035"/>
          <ac:grpSpMkLst>
            <pc:docMk/>
            <pc:sldMk cId="3272906078" sldId="281"/>
            <ac:grpSpMk id="15" creationId="{FD521120-BB47-4151-BB80-988616F7459B}"/>
          </ac:grpSpMkLst>
        </pc:grpChg>
        <pc:grpChg chg="mod">
          <ac:chgData name="Jason Wiese" userId="4bff8d5b-7de6-4655-b397-69b0afc81113" providerId="ADAL" clId="{FDAC8521-7AAA-42FC-B77F-F9D7879C202E}" dt="2021-01-27T03:15:19.221" v="931" actId="1035"/>
          <ac:grpSpMkLst>
            <pc:docMk/>
            <pc:sldMk cId="3272906078" sldId="281"/>
            <ac:grpSpMk id="19" creationId="{2D817DD7-6879-4D43-93FE-65A99401C42F}"/>
          </ac:grpSpMkLst>
        </pc:grpChg>
        <pc:grpChg chg="mod">
          <ac:chgData name="Jason Wiese" userId="4bff8d5b-7de6-4655-b397-69b0afc81113" providerId="ADAL" clId="{FDAC8521-7AAA-42FC-B77F-F9D7879C202E}" dt="2021-01-27T03:15:19.221" v="931" actId="1035"/>
          <ac:grpSpMkLst>
            <pc:docMk/>
            <pc:sldMk cId="3272906078" sldId="281"/>
            <ac:grpSpMk id="26" creationId="{F4799A23-5FAA-436E-B376-5BA24490E819}"/>
          </ac:grpSpMkLst>
        </pc:grpChg>
        <pc:picChg chg="mod">
          <ac:chgData name="Jason Wiese" userId="4bff8d5b-7de6-4655-b397-69b0afc81113" providerId="ADAL" clId="{FDAC8521-7AAA-42FC-B77F-F9D7879C202E}" dt="2021-01-27T03:15:35.401" v="934" actId="2085"/>
          <ac:picMkLst>
            <pc:docMk/>
            <pc:sldMk cId="3272906078" sldId="281"/>
            <ac:picMk id="7" creationId="{FBE462FB-2BD3-419D-BD2C-0768770D459A}"/>
          </ac:picMkLst>
        </pc:picChg>
      </pc:sldChg>
      <pc:sldChg chg="modSp mod">
        <pc:chgData name="Jason Wiese" userId="4bff8d5b-7de6-4655-b397-69b0afc81113" providerId="ADAL" clId="{FDAC8521-7AAA-42FC-B77F-F9D7879C202E}" dt="2021-01-27T03:31:08.025" v="1690" actId="20577"/>
        <pc:sldMkLst>
          <pc:docMk/>
          <pc:sldMk cId="2024299733" sldId="282"/>
        </pc:sldMkLst>
        <pc:spChg chg="mod">
          <ac:chgData name="Jason Wiese" userId="4bff8d5b-7de6-4655-b397-69b0afc81113" providerId="ADAL" clId="{FDAC8521-7AAA-42FC-B77F-F9D7879C202E}" dt="2021-01-27T03:09:47.944" v="833" actId="14100"/>
          <ac:spMkLst>
            <pc:docMk/>
            <pc:sldMk cId="2024299733" sldId="282"/>
            <ac:spMk id="13" creationId="{0E64926B-35BB-4726-BB48-706EC9872B54}"/>
          </ac:spMkLst>
        </pc:spChg>
        <pc:spChg chg="mod">
          <ac:chgData name="Jason Wiese" userId="4bff8d5b-7de6-4655-b397-69b0afc81113" providerId="ADAL" clId="{FDAC8521-7AAA-42FC-B77F-F9D7879C202E}" dt="2021-01-27T03:09:47.944" v="833" actId="14100"/>
          <ac:spMkLst>
            <pc:docMk/>
            <pc:sldMk cId="2024299733" sldId="282"/>
            <ac:spMk id="14" creationId="{147D1B2F-0B2A-4C12-BCAB-C886A2B3BB45}"/>
          </ac:spMkLst>
        </pc:spChg>
        <pc:spChg chg="mod">
          <ac:chgData name="Jason Wiese" userId="4bff8d5b-7de6-4655-b397-69b0afc81113" providerId="ADAL" clId="{FDAC8521-7AAA-42FC-B77F-F9D7879C202E}" dt="2021-01-27T03:09:47.944" v="833" actId="14100"/>
          <ac:spMkLst>
            <pc:docMk/>
            <pc:sldMk cId="2024299733" sldId="282"/>
            <ac:spMk id="15" creationId="{C5E292A2-76E1-44E0-9E5E-55B52182577E}"/>
          </ac:spMkLst>
        </pc:spChg>
        <pc:spChg chg="mod">
          <ac:chgData name="Jason Wiese" userId="4bff8d5b-7de6-4655-b397-69b0afc81113" providerId="ADAL" clId="{FDAC8521-7AAA-42FC-B77F-F9D7879C202E}" dt="2021-01-27T03:09:47.944" v="833" actId="14100"/>
          <ac:spMkLst>
            <pc:docMk/>
            <pc:sldMk cId="2024299733" sldId="282"/>
            <ac:spMk id="16" creationId="{7E1E63A5-DC71-43FF-99F0-9F97ABAC0D69}"/>
          </ac:spMkLst>
        </pc:spChg>
        <pc:spChg chg="mod">
          <ac:chgData name="Jason Wiese" userId="4bff8d5b-7de6-4655-b397-69b0afc81113" providerId="ADAL" clId="{FDAC8521-7AAA-42FC-B77F-F9D7879C202E}" dt="2021-01-27T03:10:00.902" v="841" actId="1035"/>
          <ac:spMkLst>
            <pc:docMk/>
            <pc:sldMk cId="2024299733" sldId="282"/>
            <ac:spMk id="28" creationId="{7C74014D-8FEF-4C04-9D77-BD0687AC7A9A}"/>
          </ac:spMkLst>
        </pc:spChg>
        <pc:spChg chg="mod">
          <ac:chgData name="Jason Wiese" userId="4bff8d5b-7de6-4655-b397-69b0afc81113" providerId="ADAL" clId="{FDAC8521-7AAA-42FC-B77F-F9D7879C202E}" dt="2021-01-27T03:31:08.025" v="1690" actId="20577"/>
          <ac:spMkLst>
            <pc:docMk/>
            <pc:sldMk cId="2024299733" sldId="282"/>
            <ac:spMk id="37" creationId="{BD66494C-6C76-4ECD-A14E-5E25448F6B91}"/>
          </ac:spMkLst>
        </pc:spChg>
        <pc:picChg chg="mod">
          <ac:chgData name="Jason Wiese" userId="4bff8d5b-7de6-4655-b397-69b0afc81113" providerId="ADAL" clId="{FDAC8521-7AAA-42FC-B77F-F9D7879C202E}" dt="2021-01-27T03:15:31.795" v="933" actId="2085"/>
          <ac:picMkLst>
            <pc:docMk/>
            <pc:sldMk cId="2024299733" sldId="282"/>
            <ac:picMk id="39" creationId="{C3A71EDF-2FA4-4026-B194-4DAF4E6F5A13}"/>
          </ac:picMkLst>
        </pc:picChg>
      </pc:sldChg>
      <pc:sldChg chg="modSp mod">
        <pc:chgData name="Jason Wiese" userId="4bff8d5b-7de6-4655-b397-69b0afc81113" providerId="ADAL" clId="{FDAC8521-7AAA-42FC-B77F-F9D7879C202E}" dt="2021-01-27T03:24:40.403" v="1556" actId="20577"/>
        <pc:sldMkLst>
          <pc:docMk/>
          <pc:sldMk cId="3585150420" sldId="2144327540"/>
        </pc:sldMkLst>
        <pc:spChg chg="mod">
          <ac:chgData name="Jason Wiese" userId="4bff8d5b-7de6-4655-b397-69b0afc81113" providerId="ADAL" clId="{FDAC8521-7AAA-42FC-B77F-F9D7879C202E}" dt="2021-01-27T03:11:33.622" v="881" actId="1038"/>
          <ac:spMkLst>
            <pc:docMk/>
            <pc:sldMk cId="3585150420" sldId="2144327540"/>
            <ac:spMk id="19" creationId="{13BC9DDD-30AC-4CEF-9A11-3DA89E0AD7BA}"/>
          </ac:spMkLst>
        </pc:spChg>
        <pc:spChg chg="mod">
          <ac:chgData name="Jason Wiese" userId="4bff8d5b-7de6-4655-b397-69b0afc81113" providerId="ADAL" clId="{FDAC8521-7AAA-42FC-B77F-F9D7879C202E}" dt="2021-01-27T03:24:40.403" v="1556" actId="20577"/>
          <ac:spMkLst>
            <pc:docMk/>
            <pc:sldMk cId="3585150420" sldId="2144327540"/>
            <ac:spMk id="79" creationId="{524D89FB-A6B3-4DBD-85A2-FB77F15E60D5}"/>
          </ac:spMkLst>
        </pc:spChg>
        <pc:graphicFrameChg chg="mod">
          <ac:chgData name="Jason Wiese" userId="4bff8d5b-7de6-4655-b397-69b0afc81113" providerId="ADAL" clId="{FDAC8521-7AAA-42FC-B77F-F9D7879C202E}" dt="2021-01-27T03:12:39.557" v="896" actId="1037"/>
          <ac:graphicFrameMkLst>
            <pc:docMk/>
            <pc:sldMk cId="3585150420" sldId="2144327540"/>
            <ac:graphicFrameMk id="70" creationId="{2D62078F-B0CB-49E5-9834-91C15B48946E}"/>
          </ac:graphicFrameMkLst>
        </pc:graphicFrameChg>
      </pc:sldChg>
      <pc:sldChg chg="modSp del mod">
        <pc:chgData name="Jason Wiese" userId="4bff8d5b-7de6-4655-b397-69b0afc81113" providerId="ADAL" clId="{FDAC8521-7AAA-42FC-B77F-F9D7879C202E}" dt="2021-01-27T03:24:21.427" v="1554" actId="47"/>
        <pc:sldMkLst>
          <pc:docMk/>
          <pc:sldMk cId="658566875" sldId="2144327565"/>
        </pc:sldMkLst>
        <pc:spChg chg="mod">
          <ac:chgData name="Jason Wiese" userId="4bff8d5b-7de6-4655-b397-69b0afc81113" providerId="ADAL" clId="{FDAC8521-7AAA-42FC-B77F-F9D7879C202E}" dt="2021-01-27T03:22:26.115" v="1404" actId="404"/>
          <ac:spMkLst>
            <pc:docMk/>
            <pc:sldMk cId="658566875" sldId="2144327565"/>
            <ac:spMk id="11" creationId="{D2348B72-5411-47D0-8B81-D6C362C3663D}"/>
          </ac:spMkLst>
        </pc:spChg>
        <pc:spChg chg="mod">
          <ac:chgData name="Jason Wiese" userId="4bff8d5b-7de6-4655-b397-69b0afc81113" providerId="ADAL" clId="{FDAC8521-7AAA-42FC-B77F-F9D7879C202E}" dt="2021-01-27T03:19:43.695" v="1168" actId="14100"/>
          <ac:spMkLst>
            <pc:docMk/>
            <pc:sldMk cId="658566875" sldId="2144327565"/>
            <ac:spMk id="16" creationId="{9A529899-950F-C14F-99A5-896AC3170183}"/>
          </ac:spMkLst>
        </pc:spChg>
      </pc:sldChg>
      <pc:sldChg chg="del">
        <pc:chgData name="Jason Wiese" userId="4bff8d5b-7de6-4655-b397-69b0afc81113" providerId="ADAL" clId="{FDAC8521-7AAA-42FC-B77F-F9D7879C202E}" dt="2021-01-27T03:18:32.738" v="1159" actId="47"/>
        <pc:sldMkLst>
          <pc:docMk/>
          <pc:sldMk cId="3520955495" sldId="2144327567"/>
        </pc:sldMkLst>
      </pc:sldChg>
      <pc:sldChg chg="addSp delSp modSp add del mod">
        <pc:chgData name="Jason Wiese" userId="4bff8d5b-7de6-4655-b397-69b0afc81113" providerId="ADAL" clId="{FDAC8521-7AAA-42FC-B77F-F9D7879C202E}" dt="2021-01-27T03:31:33.318" v="1702" actId="1036"/>
        <pc:sldMkLst>
          <pc:docMk/>
          <pc:sldMk cId="3409527349" sldId="2144327568"/>
        </pc:sldMkLst>
        <pc:spChg chg="mod">
          <ac:chgData name="Jason Wiese" userId="4bff8d5b-7de6-4655-b397-69b0afc81113" providerId="ADAL" clId="{FDAC8521-7AAA-42FC-B77F-F9D7879C202E}" dt="2021-01-27T03:31:19.894" v="1692" actId="113"/>
          <ac:spMkLst>
            <pc:docMk/>
            <pc:sldMk cId="3409527349" sldId="2144327568"/>
            <ac:spMk id="23" creationId="{11550650-D8E1-4055-B4EF-2134E4FC78B7}"/>
          </ac:spMkLst>
        </pc:spChg>
        <pc:picChg chg="del">
          <ac:chgData name="Jason Wiese" userId="4bff8d5b-7de6-4655-b397-69b0afc81113" providerId="ADAL" clId="{FDAC8521-7AAA-42FC-B77F-F9D7879C202E}" dt="2021-01-27T03:16:49.815" v="1027" actId="478"/>
          <ac:picMkLst>
            <pc:docMk/>
            <pc:sldMk cId="3409527349" sldId="2144327568"/>
            <ac:picMk id="7" creationId="{EFE8C86F-C846-4096-8ADB-2EFB25A1B193}"/>
          </ac:picMkLst>
        </pc:picChg>
        <pc:picChg chg="del">
          <ac:chgData name="Jason Wiese" userId="4bff8d5b-7de6-4655-b397-69b0afc81113" providerId="ADAL" clId="{FDAC8521-7AAA-42FC-B77F-F9D7879C202E}" dt="2021-01-27T03:16:49.815" v="1027" actId="478"/>
          <ac:picMkLst>
            <pc:docMk/>
            <pc:sldMk cId="3409527349" sldId="2144327568"/>
            <ac:picMk id="8" creationId="{5CF6D670-BBAD-430E-9CB7-7F52C7E27D14}"/>
          </ac:picMkLst>
        </pc:picChg>
        <pc:picChg chg="del mod ord">
          <ac:chgData name="Jason Wiese" userId="4bff8d5b-7de6-4655-b397-69b0afc81113" providerId="ADAL" clId="{FDAC8521-7AAA-42FC-B77F-F9D7879C202E}" dt="2021-01-27T03:16:49.815" v="1027" actId="478"/>
          <ac:picMkLst>
            <pc:docMk/>
            <pc:sldMk cId="3409527349" sldId="2144327568"/>
            <ac:picMk id="9" creationId="{0C2928E3-9567-4640-BD8C-0833D53B8094}"/>
          </ac:picMkLst>
        </pc:picChg>
        <pc:picChg chg="del mod">
          <ac:chgData name="Jason Wiese" userId="4bff8d5b-7de6-4655-b397-69b0afc81113" providerId="ADAL" clId="{FDAC8521-7AAA-42FC-B77F-F9D7879C202E}" dt="2021-01-27T03:16:49.815" v="1027" actId="478"/>
          <ac:picMkLst>
            <pc:docMk/>
            <pc:sldMk cId="3409527349" sldId="2144327568"/>
            <ac:picMk id="11" creationId="{941CDA56-E9F4-4366-A41B-EDFA142972D4}"/>
          </ac:picMkLst>
        </pc:picChg>
        <pc:picChg chg="add mod">
          <ac:chgData name="Jason Wiese" userId="4bff8d5b-7de6-4655-b397-69b0afc81113" providerId="ADAL" clId="{FDAC8521-7AAA-42FC-B77F-F9D7879C202E}" dt="2021-01-27T03:31:29.596" v="1693" actId="14100"/>
          <ac:picMkLst>
            <pc:docMk/>
            <pc:sldMk cId="3409527349" sldId="2144327568"/>
            <ac:picMk id="13" creationId="{201A45E8-C616-4D9E-9C27-2F8034D0364C}"/>
          </ac:picMkLst>
        </pc:picChg>
        <pc:picChg chg="add mod">
          <ac:chgData name="Jason Wiese" userId="4bff8d5b-7de6-4655-b397-69b0afc81113" providerId="ADAL" clId="{FDAC8521-7AAA-42FC-B77F-F9D7879C202E}" dt="2021-01-27T03:31:29.596" v="1693" actId="14100"/>
          <ac:picMkLst>
            <pc:docMk/>
            <pc:sldMk cId="3409527349" sldId="2144327568"/>
            <ac:picMk id="14" creationId="{9AE20AF4-FCFA-4D66-94FC-4932142BD27B}"/>
          </ac:picMkLst>
        </pc:picChg>
        <pc:picChg chg="add mod">
          <ac:chgData name="Jason Wiese" userId="4bff8d5b-7de6-4655-b397-69b0afc81113" providerId="ADAL" clId="{FDAC8521-7AAA-42FC-B77F-F9D7879C202E}" dt="2021-01-27T03:31:33.318" v="1702" actId="1036"/>
          <ac:picMkLst>
            <pc:docMk/>
            <pc:sldMk cId="3409527349" sldId="2144327568"/>
            <ac:picMk id="15" creationId="{571F9236-3793-463E-8C36-42F4C46C5637}"/>
          </ac:picMkLst>
        </pc:picChg>
        <pc:picChg chg="add mod">
          <ac:chgData name="Jason Wiese" userId="4bff8d5b-7de6-4655-b397-69b0afc81113" providerId="ADAL" clId="{FDAC8521-7AAA-42FC-B77F-F9D7879C202E}" dt="2021-01-27T03:31:33.318" v="1702" actId="1036"/>
          <ac:picMkLst>
            <pc:docMk/>
            <pc:sldMk cId="3409527349" sldId="2144327568"/>
            <ac:picMk id="16" creationId="{8CF5AE3F-31BD-4515-A77F-164616B35A23}"/>
          </ac:picMkLst>
        </pc:picChg>
        <pc:picChg chg="del">
          <ac:chgData name="Jason Wiese" userId="4bff8d5b-7de6-4655-b397-69b0afc81113" providerId="ADAL" clId="{FDAC8521-7AAA-42FC-B77F-F9D7879C202E}" dt="2021-01-27T03:16:04.328" v="935" actId="478"/>
          <ac:picMkLst>
            <pc:docMk/>
            <pc:sldMk cId="3409527349" sldId="2144327568"/>
            <ac:picMk id="24" creationId="{3ACFDA80-889B-409D-A5D3-0F4691EF862E}"/>
          </ac:picMkLst>
        </pc:picChg>
      </pc:sldChg>
      <pc:sldChg chg="addSp modSp mod">
        <pc:chgData name="Jason Wiese" userId="4bff8d5b-7de6-4655-b397-69b0afc81113" providerId="ADAL" clId="{FDAC8521-7AAA-42FC-B77F-F9D7879C202E}" dt="2021-01-27T16:24:13.684" v="2930" actId="20577"/>
        <pc:sldMkLst>
          <pc:docMk/>
          <pc:sldMk cId="3850401939" sldId="2144327569"/>
        </pc:sldMkLst>
        <pc:spChg chg="mod">
          <ac:chgData name="Jason Wiese" userId="4bff8d5b-7de6-4655-b397-69b0afc81113" providerId="ADAL" clId="{FDAC8521-7AAA-42FC-B77F-F9D7879C202E}" dt="2021-01-27T16:16:02.948" v="2835" actId="1076"/>
          <ac:spMkLst>
            <pc:docMk/>
            <pc:sldMk cId="3850401939" sldId="2144327569"/>
            <ac:spMk id="4" creationId="{E95BCEA9-ED7A-4DB9-A6B4-B1240971399D}"/>
          </ac:spMkLst>
        </pc:spChg>
        <pc:spChg chg="add mod">
          <ac:chgData name="Jason Wiese" userId="4bff8d5b-7de6-4655-b397-69b0afc81113" providerId="ADAL" clId="{FDAC8521-7AAA-42FC-B77F-F9D7879C202E}" dt="2021-01-27T03:49:02.980" v="1747" actId="404"/>
          <ac:spMkLst>
            <pc:docMk/>
            <pc:sldMk cId="3850401939" sldId="2144327569"/>
            <ac:spMk id="5" creationId="{D4D09D62-54BE-4F49-BE4C-39AFA9F8BBCA}"/>
          </ac:spMkLst>
        </pc:spChg>
        <pc:spChg chg="mod">
          <ac:chgData name="Jason Wiese" userId="4bff8d5b-7de6-4655-b397-69b0afc81113" providerId="ADAL" clId="{FDAC8521-7AAA-42FC-B77F-F9D7879C202E}" dt="2021-01-27T16:24:13.684" v="2930" actId="20577"/>
          <ac:spMkLst>
            <pc:docMk/>
            <pc:sldMk cId="3850401939" sldId="2144327569"/>
            <ac:spMk id="11" creationId="{D2348B72-5411-47D0-8B81-D6C362C3663D}"/>
          </ac:spMkLst>
        </pc:spChg>
        <pc:spChg chg="mod">
          <ac:chgData name="Jason Wiese" userId="4bff8d5b-7de6-4655-b397-69b0afc81113" providerId="ADAL" clId="{FDAC8521-7AAA-42FC-B77F-F9D7879C202E}" dt="2021-01-27T03:21:01.623" v="1292" actId="1037"/>
          <ac:spMkLst>
            <pc:docMk/>
            <pc:sldMk cId="3850401939" sldId="2144327569"/>
            <ac:spMk id="12" creationId="{908FE52D-90AE-4A43-B2D9-F6BF3D7AD5D1}"/>
          </ac:spMkLst>
        </pc:spChg>
        <pc:spChg chg="mod">
          <ac:chgData name="Jason Wiese" userId="4bff8d5b-7de6-4655-b397-69b0afc81113" providerId="ADAL" clId="{FDAC8521-7AAA-42FC-B77F-F9D7879C202E}" dt="2021-01-27T03:21:01.623" v="1292" actId="1037"/>
          <ac:spMkLst>
            <pc:docMk/>
            <pc:sldMk cId="3850401939" sldId="2144327569"/>
            <ac:spMk id="13" creationId="{305C4363-0ACC-40A0-BF39-3C01CB4F9BB4}"/>
          </ac:spMkLst>
        </pc:spChg>
        <pc:spChg chg="mod ord">
          <ac:chgData name="Jason Wiese" userId="4bff8d5b-7de6-4655-b397-69b0afc81113" providerId="ADAL" clId="{FDAC8521-7AAA-42FC-B77F-F9D7879C202E}" dt="2021-01-27T03:32:34.741" v="1704" actId="20577"/>
          <ac:spMkLst>
            <pc:docMk/>
            <pc:sldMk cId="3850401939" sldId="2144327569"/>
            <ac:spMk id="16" creationId="{9A529899-950F-C14F-99A5-896AC3170183}"/>
          </ac:spMkLst>
        </pc:spChg>
        <pc:spChg chg="mod">
          <ac:chgData name="Jason Wiese" userId="4bff8d5b-7de6-4655-b397-69b0afc81113" providerId="ADAL" clId="{FDAC8521-7AAA-42FC-B77F-F9D7879C202E}" dt="2021-01-27T03:21:11.185" v="1324" actId="1038"/>
          <ac:spMkLst>
            <pc:docMk/>
            <pc:sldMk cId="3850401939" sldId="2144327569"/>
            <ac:spMk id="18" creationId="{B09E4B2A-4177-4457-923F-4E60F96004F3}"/>
          </ac:spMkLst>
        </pc:spChg>
        <pc:spChg chg="mod">
          <ac:chgData name="Jason Wiese" userId="4bff8d5b-7de6-4655-b397-69b0afc81113" providerId="ADAL" clId="{FDAC8521-7AAA-42FC-B77F-F9D7879C202E}" dt="2021-01-27T03:21:11.185" v="1324" actId="1038"/>
          <ac:spMkLst>
            <pc:docMk/>
            <pc:sldMk cId="3850401939" sldId="2144327569"/>
            <ac:spMk id="21" creationId="{45DEA1C5-0B32-4F86-A06B-39D3EDDD7044}"/>
          </ac:spMkLst>
        </pc:spChg>
        <pc:spChg chg="mod">
          <ac:chgData name="Jason Wiese" userId="4bff8d5b-7de6-4655-b397-69b0afc81113" providerId="ADAL" clId="{FDAC8521-7AAA-42FC-B77F-F9D7879C202E}" dt="2021-01-27T03:21:53.344" v="1391" actId="1035"/>
          <ac:spMkLst>
            <pc:docMk/>
            <pc:sldMk cId="3850401939" sldId="2144327569"/>
            <ac:spMk id="22" creationId="{B197E995-3437-462C-A47C-086096E7055F}"/>
          </ac:spMkLst>
        </pc:spChg>
        <pc:spChg chg="mod">
          <ac:chgData name="Jason Wiese" userId="4bff8d5b-7de6-4655-b397-69b0afc81113" providerId="ADAL" clId="{FDAC8521-7AAA-42FC-B77F-F9D7879C202E}" dt="2021-01-27T03:21:31.461" v="1358" actId="1037"/>
          <ac:spMkLst>
            <pc:docMk/>
            <pc:sldMk cId="3850401939" sldId="2144327569"/>
            <ac:spMk id="30" creationId="{D9FCAC38-7B75-4F62-97F0-E77EFB536930}"/>
          </ac:spMkLst>
        </pc:spChg>
        <pc:spChg chg="mod">
          <ac:chgData name="Jason Wiese" userId="4bff8d5b-7de6-4655-b397-69b0afc81113" providerId="ADAL" clId="{FDAC8521-7AAA-42FC-B77F-F9D7879C202E}" dt="2021-01-27T03:21:31.461" v="1358" actId="1037"/>
          <ac:spMkLst>
            <pc:docMk/>
            <pc:sldMk cId="3850401939" sldId="2144327569"/>
            <ac:spMk id="31" creationId="{B043A446-82A4-4908-99D2-69B2EAF9AD54}"/>
          </ac:spMkLst>
        </pc:spChg>
        <pc:spChg chg="mod">
          <ac:chgData name="Jason Wiese" userId="4bff8d5b-7de6-4655-b397-69b0afc81113" providerId="ADAL" clId="{FDAC8521-7AAA-42FC-B77F-F9D7879C202E}" dt="2021-01-27T03:21:31.461" v="1358" actId="1037"/>
          <ac:spMkLst>
            <pc:docMk/>
            <pc:sldMk cId="3850401939" sldId="2144327569"/>
            <ac:spMk id="32" creationId="{F3C9766D-B16B-432A-8B79-6B7557FAEFDC}"/>
          </ac:spMkLst>
        </pc:spChg>
        <pc:spChg chg="mod">
          <ac:chgData name="Jason Wiese" userId="4bff8d5b-7de6-4655-b397-69b0afc81113" providerId="ADAL" clId="{FDAC8521-7AAA-42FC-B77F-F9D7879C202E}" dt="2021-01-27T03:22:43.531" v="1417" actId="1038"/>
          <ac:spMkLst>
            <pc:docMk/>
            <pc:sldMk cId="3850401939" sldId="2144327569"/>
            <ac:spMk id="33" creationId="{BC5E0E02-03FE-4A46-829B-98E3BA06616D}"/>
          </ac:spMkLst>
        </pc:spChg>
        <pc:spChg chg="mod">
          <ac:chgData name="Jason Wiese" userId="4bff8d5b-7de6-4655-b397-69b0afc81113" providerId="ADAL" clId="{FDAC8521-7AAA-42FC-B77F-F9D7879C202E}" dt="2021-01-27T03:22:43.531" v="1417" actId="1038"/>
          <ac:spMkLst>
            <pc:docMk/>
            <pc:sldMk cId="3850401939" sldId="2144327569"/>
            <ac:spMk id="35" creationId="{663A8F2C-3AC9-4E9A-B177-C1DD6AA0FA51}"/>
          </ac:spMkLst>
        </pc:spChg>
        <pc:spChg chg="mod">
          <ac:chgData name="Jason Wiese" userId="4bff8d5b-7de6-4655-b397-69b0afc81113" providerId="ADAL" clId="{FDAC8521-7AAA-42FC-B77F-F9D7879C202E}" dt="2021-01-27T03:21:01.623" v="1292" actId="1037"/>
          <ac:spMkLst>
            <pc:docMk/>
            <pc:sldMk cId="3850401939" sldId="2144327569"/>
            <ac:spMk id="36" creationId="{9A9A8372-DDCE-4A4D-9CA0-850559571D4B}"/>
          </ac:spMkLst>
        </pc:spChg>
        <pc:spChg chg="mod">
          <ac:chgData name="Jason Wiese" userId="4bff8d5b-7de6-4655-b397-69b0afc81113" providerId="ADAL" clId="{FDAC8521-7AAA-42FC-B77F-F9D7879C202E}" dt="2021-01-27T03:22:43.531" v="1417" actId="1038"/>
          <ac:spMkLst>
            <pc:docMk/>
            <pc:sldMk cId="3850401939" sldId="2144327569"/>
            <ac:spMk id="38" creationId="{5AA3B2BC-A141-494C-9E63-0E5248B9BCAF}"/>
          </ac:spMkLst>
        </pc:spChg>
        <pc:spChg chg="mod">
          <ac:chgData name="Jason Wiese" userId="4bff8d5b-7de6-4655-b397-69b0afc81113" providerId="ADAL" clId="{FDAC8521-7AAA-42FC-B77F-F9D7879C202E}" dt="2021-01-27T03:21:11.185" v="1324" actId="1038"/>
          <ac:spMkLst>
            <pc:docMk/>
            <pc:sldMk cId="3850401939" sldId="2144327569"/>
            <ac:spMk id="40" creationId="{EB7A4F9D-0975-467A-A1D5-2D7999093156}"/>
          </ac:spMkLst>
        </pc:spChg>
        <pc:spChg chg="mod">
          <ac:chgData name="Jason Wiese" userId="4bff8d5b-7de6-4655-b397-69b0afc81113" providerId="ADAL" clId="{FDAC8521-7AAA-42FC-B77F-F9D7879C202E}" dt="2021-01-27T03:21:40.430" v="1374" actId="1037"/>
          <ac:spMkLst>
            <pc:docMk/>
            <pc:sldMk cId="3850401939" sldId="2144327569"/>
            <ac:spMk id="42" creationId="{CFBB559E-C9F3-46DD-945C-F170F6688F62}"/>
          </ac:spMkLst>
        </pc:spChg>
        <pc:spChg chg="mod">
          <ac:chgData name="Jason Wiese" userId="4bff8d5b-7de6-4655-b397-69b0afc81113" providerId="ADAL" clId="{FDAC8521-7AAA-42FC-B77F-F9D7879C202E}" dt="2021-01-27T16:16:02.948" v="2835" actId="1076"/>
          <ac:spMkLst>
            <pc:docMk/>
            <pc:sldMk cId="3850401939" sldId="2144327569"/>
            <ac:spMk id="46" creationId="{87E3C6DA-6FA9-4CAF-99E3-A4BA06EC3442}"/>
          </ac:spMkLst>
        </pc:spChg>
        <pc:spChg chg="mod">
          <ac:chgData name="Jason Wiese" userId="4bff8d5b-7de6-4655-b397-69b0afc81113" providerId="ADAL" clId="{FDAC8521-7AAA-42FC-B77F-F9D7879C202E}" dt="2021-01-27T16:16:02.948" v="2835" actId="1076"/>
          <ac:spMkLst>
            <pc:docMk/>
            <pc:sldMk cId="3850401939" sldId="2144327569"/>
            <ac:spMk id="47" creationId="{4560FB50-A8BF-428B-8E80-6B5603889488}"/>
          </ac:spMkLst>
        </pc:spChg>
        <pc:spChg chg="mod">
          <ac:chgData name="Jason Wiese" userId="4bff8d5b-7de6-4655-b397-69b0afc81113" providerId="ADAL" clId="{FDAC8521-7AAA-42FC-B77F-F9D7879C202E}" dt="2021-01-27T03:21:01.623" v="1292" actId="1037"/>
          <ac:spMkLst>
            <pc:docMk/>
            <pc:sldMk cId="3850401939" sldId="2144327569"/>
            <ac:spMk id="52" creationId="{F490E36C-9402-40E8-B160-8DC369209809}"/>
          </ac:spMkLst>
        </pc:spChg>
        <pc:spChg chg="mod">
          <ac:chgData name="Jason Wiese" userId="4bff8d5b-7de6-4655-b397-69b0afc81113" providerId="ADAL" clId="{FDAC8521-7AAA-42FC-B77F-F9D7879C202E}" dt="2021-01-27T03:21:01.623" v="1292" actId="1037"/>
          <ac:spMkLst>
            <pc:docMk/>
            <pc:sldMk cId="3850401939" sldId="2144327569"/>
            <ac:spMk id="54" creationId="{2A854180-3B80-481D-8424-3C660F0C846D}"/>
          </ac:spMkLst>
        </pc:spChg>
        <pc:spChg chg="mod">
          <ac:chgData name="Jason Wiese" userId="4bff8d5b-7de6-4655-b397-69b0afc81113" providerId="ADAL" clId="{FDAC8521-7AAA-42FC-B77F-F9D7879C202E}" dt="2021-01-27T03:21:11.185" v="1324" actId="1038"/>
          <ac:spMkLst>
            <pc:docMk/>
            <pc:sldMk cId="3850401939" sldId="2144327569"/>
            <ac:spMk id="56" creationId="{9CE2013A-5B23-49F1-A72E-F2F92B4AFA3D}"/>
          </ac:spMkLst>
        </pc:spChg>
        <pc:spChg chg="mod">
          <ac:chgData name="Jason Wiese" userId="4bff8d5b-7de6-4655-b397-69b0afc81113" providerId="ADAL" clId="{FDAC8521-7AAA-42FC-B77F-F9D7879C202E}" dt="2021-01-27T03:21:01.623" v="1292" actId="1037"/>
          <ac:spMkLst>
            <pc:docMk/>
            <pc:sldMk cId="3850401939" sldId="2144327569"/>
            <ac:spMk id="61" creationId="{A526051C-0653-4B4F-8E43-125AE5EDE5AE}"/>
          </ac:spMkLst>
        </pc:spChg>
        <pc:spChg chg="mod">
          <ac:chgData name="Jason Wiese" userId="4bff8d5b-7de6-4655-b397-69b0afc81113" providerId="ADAL" clId="{FDAC8521-7AAA-42FC-B77F-F9D7879C202E}" dt="2021-01-27T03:22:43.531" v="1417" actId="1038"/>
          <ac:spMkLst>
            <pc:docMk/>
            <pc:sldMk cId="3850401939" sldId="2144327569"/>
            <ac:spMk id="62" creationId="{4B352F2D-C37A-4BAE-868D-3CA9BE694E97}"/>
          </ac:spMkLst>
        </pc:spChg>
        <pc:spChg chg="mod">
          <ac:chgData name="Jason Wiese" userId="4bff8d5b-7de6-4655-b397-69b0afc81113" providerId="ADAL" clId="{FDAC8521-7AAA-42FC-B77F-F9D7879C202E}" dt="2021-01-27T03:22:43.531" v="1417" actId="1038"/>
          <ac:spMkLst>
            <pc:docMk/>
            <pc:sldMk cId="3850401939" sldId="2144327569"/>
            <ac:spMk id="63" creationId="{A535B6CA-04E0-4CAE-B73F-4C684A90CFBD}"/>
          </ac:spMkLst>
        </pc:spChg>
        <pc:spChg chg="mod">
          <ac:chgData name="Jason Wiese" userId="4bff8d5b-7de6-4655-b397-69b0afc81113" providerId="ADAL" clId="{FDAC8521-7AAA-42FC-B77F-F9D7879C202E}" dt="2021-01-27T03:22:43.531" v="1417" actId="1038"/>
          <ac:spMkLst>
            <pc:docMk/>
            <pc:sldMk cId="3850401939" sldId="2144327569"/>
            <ac:spMk id="66" creationId="{28F9EB21-5904-4C13-BA7B-A529B8FD4997}"/>
          </ac:spMkLst>
        </pc:spChg>
        <pc:spChg chg="mod">
          <ac:chgData name="Jason Wiese" userId="4bff8d5b-7de6-4655-b397-69b0afc81113" providerId="ADAL" clId="{FDAC8521-7AAA-42FC-B77F-F9D7879C202E}" dt="2021-01-27T03:22:43.531" v="1417" actId="1038"/>
          <ac:spMkLst>
            <pc:docMk/>
            <pc:sldMk cId="3850401939" sldId="2144327569"/>
            <ac:spMk id="68" creationId="{CB4A2B8C-5021-402C-AE42-2DB4562EB431}"/>
          </ac:spMkLst>
        </pc:spChg>
        <pc:picChg chg="add mod ord">
          <ac:chgData name="Jason Wiese" userId="4bff8d5b-7de6-4655-b397-69b0afc81113" providerId="ADAL" clId="{FDAC8521-7AAA-42FC-B77F-F9D7879C202E}" dt="2021-01-27T03:18:52.066" v="1161" actId="167"/>
          <ac:picMkLst>
            <pc:docMk/>
            <pc:sldMk cId="3850401939" sldId="2144327569"/>
            <ac:picMk id="41" creationId="{475642CE-4EC7-4FCA-BAC2-08C780A231B1}"/>
          </ac:picMkLst>
        </pc:picChg>
        <pc:picChg chg="mod">
          <ac:chgData name="Jason Wiese" userId="4bff8d5b-7de6-4655-b397-69b0afc81113" providerId="ADAL" clId="{FDAC8521-7AAA-42FC-B77F-F9D7879C202E}" dt="2021-01-27T03:22:49.055" v="1452" actId="1037"/>
          <ac:picMkLst>
            <pc:docMk/>
            <pc:sldMk cId="3850401939" sldId="2144327569"/>
            <ac:picMk id="44" creationId="{83D9D839-568A-4AA7-8AD6-717307CB8DBF}"/>
          </ac:picMkLst>
        </pc:picChg>
        <pc:cxnChg chg="mod">
          <ac:chgData name="Jason Wiese" userId="4bff8d5b-7de6-4655-b397-69b0afc81113" providerId="ADAL" clId="{FDAC8521-7AAA-42FC-B77F-F9D7879C202E}" dt="2021-01-27T03:22:14.313" v="1401" actId="1038"/>
          <ac:cxnSpMkLst>
            <pc:docMk/>
            <pc:sldMk cId="3850401939" sldId="2144327569"/>
            <ac:cxnSpMk id="23" creationId="{BD8F1DE0-358A-449D-9B2C-506C8FCB0CDF}"/>
          </ac:cxnSpMkLst>
        </pc:cxnChg>
        <pc:cxnChg chg="mod">
          <ac:chgData name="Jason Wiese" userId="4bff8d5b-7de6-4655-b397-69b0afc81113" providerId="ADAL" clId="{FDAC8521-7AAA-42FC-B77F-F9D7879C202E}" dt="2021-01-27T03:21:25.932" v="1344" actId="1038"/>
          <ac:cxnSpMkLst>
            <pc:docMk/>
            <pc:sldMk cId="3850401939" sldId="2144327569"/>
            <ac:cxnSpMk id="45" creationId="{395F6BFA-AEBF-4604-A437-9F08603D0CB8}"/>
          </ac:cxnSpMkLst>
        </pc:cxnChg>
        <pc:cxnChg chg="mod">
          <ac:chgData name="Jason Wiese" userId="4bff8d5b-7de6-4655-b397-69b0afc81113" providerId="ADAL" clId="{FDAC8521-7AAA-42FC-B77F-F9D7879C202E}" dt="2021-01-27T03:22:14.313" v="1401" actId="1038"/>
          <ac:cxnSpMkLst>
            <pc:docMk/>
            <pc:sldMk cId="3850401939" sldId="2144327569"/>
            <ac:cxnSpMk id="53" creationId="{91543005-F390-4183-85A0-5A09012F5CC1}"/>
          </ac:cxnSpMkLst>
        </pc:cxnChg>
      </pc:sldChg>
    </pc:docChg>
  </pc:docChgLst>
  <pc:docChgLst>
    <pc:chgData name="Reed Kiely" userId="768be38e-2fb5-40ce-925d-bd8e9d9e3c31" providerId="ADAL" clId="{6A0D0E91-8744-4C30-9A4A-1FD5725A5982}"/>
    <pc:docChg chg="custSel modSld">
      <pc:chgData name="Reed Kiely" userId="768be38e-2fb5-40ce-925d-bd8e9d9e3c31" providerId="ADAL" clId="{6A0D0E91-8744-4C30-9A4A-1FD5725A5982}" dt="2021-09-28T17:39:06.267" v="1"/>
      <pc:docMkLst>
        <pc:docMk/>
      </pc:docMkLst>
      <pc:sldChg chg="addSp delSp modSp mod">
        <pc:chgData name="Reed Kiely" userId="768be38e-2fb5-40ce-925d-bd8e9d9e3c31" providerId="ADAL" clId="{6A0D0E91-8744-4C30-9A4A-1FD5725A5982}" dt="2021-09-28T17:39:06.267" v="1"/>
        <pc:sldMkLst>
          <pc:docMk/>
          <pc:sldMk cId="3308949529" sldId="2144327570"/>
        </pc:sldMkLst>
        <pc:picChg chg="del">
          <ac:chgData name="Reed Kiely" userId="768be38e-2fb5-40ce-925d-bd8e9d9e3c31" providerId="ADAL" clId="{6A0D0E91-8744-4C30-9A4A-1FD5725A5982}" dt="2021-09-28T17:39:05.993" v="0" actId="478"/>
          <ac:picMkLst>
            <pc:docMk/>
            <pc:sldMk cId="3308949529" sldId="2144327570"/>
            <ac:picMk id="4" creationId="{5837D11A-7909-0548-9966-349ECDE01CF8}"/>
          </ac:picMkLst>
        </pc:picChg>
        <pc:picChg chg="add mod">
          <ac:chgData name="Reed Kiely" userId="768be38e-2fb5-40ce-925d-bd8e9d9e3c31" providerId="ADAL" clId="{6A0D0E91-8744-4C30-9A4A-1FD5725A5982}" dt="2021-09-28T17:39:06.267" v="1"/>
          <ac:picMkLst>
            <pc:docMk/>
            <pc:sldMk cId="3308949529" sldId="2144327570"/>
            <ac:picMk id="9" creationId="{A0887E6C-FC44-404B-BB4D-9F6024C03830}"/>
          </ac:picMkLst>
        </pc:picChg>
      </pc:sldChg>
    </pc:docChg>
  </pc:docChgLst>
  <pc:docChgLst>
    <pc:chgData name="Reed Kiely" userId="768be38e-2fb5-40ce-925d-bd8e9d9e3c31" providerId="ADAL" clId="{676374ED-B2F0-4343-9BD9-C3C21F9B7C6F}"/>
    <pc:docChg chg="undo custSel modSld">
      <pc:chgData name="Reed Kiely" userId="768be38e-2fb5-40ce-925d-bd8e9d9e3c31" providerId="ADAL" clId="{676374ED-B2F0-4343-9BD9-C3C21F9B7C6F}" dt="2021-01-27T14:11:50.143" v="419" actId="207"/>
      <pc:docMkLst>
        <pc:docMk/>
      </pc:docMkLst>
      <pc:sldChg chg="modSp mod">
        <pc:chgData name="Reed Kiely" userId="768be38e-2fb5-40ce-925d-bd8e9d9e3c31" providerId="ADAL" clId="{676374ED-B2F0-4343-9BD9-C3C21F9B7C6F}" dt="2021-01-26T19:05:34.108" v="0" actId="207"/>
        <pc:sldMkLst>
          <pc:docMk/>
          <pc:sldMk cId="103654435" sldId="263"/>
        </pc:sldMkLst>
        <pc:spChg chg="mod">
          <ac:chgData name="Reed Kiely" userId="768be38e-2fb5-40ce-925d-bd8e9d9e3c31" providerId="ADAL" clId="{676374ED-B2F0-4343-9BD9-C3C21F9B7C6F}" dt="2021-01-26T19:05:34.108" v="0" actId="207"/>
          <ac:spMkLst>
            <pc:docMk/>
            <pc:sldMk cId="103654435" sldId="263"/>
            <ac:spMk id="8" creationId="{BB473BB6-5640-46EF-A2C8-C9B52CD11E66}"/>
          </ac:spMkLst>
        </pc:spChg>
      </pc:sldChg>
      <pc:sldChg chg="addSp delSp modSp mod">
        <pc:chgData name="Reed Kiely" userId="768be38e-2fb5-40ce-925d-bd8e9d9e3c31" providerId="ADAL" clId="{676374ED-B2F0-4343-9BD9-C3C21F9B7C6F}" dt="2021-01-26T22:36:45.251" v="202" actId="1076"/>
        <pc:sldMkLst>
          <pc:docMk/>
          <pc:sldMk cId="2792885597" sldId="274"/>
        </pc:sldMkLst>
        <pc:spChg chg="mod">
          <ac:chgData name="Reed Kiely" userId="768be38e-2fb5-40ce-925d-bd8e9d9e3c31" providerId="ADAL" clId="{676374ED-B2F0-4343-9BD9-C3C21F9B7C6F}" dt="2021-01-26T22:36:45.251" v="202" actId="1076"/>
          <ac:spMkLst>
            <pc:docMk/>
            <pc:sldMk cId="2792885597" sldId="274"/>
            <ac:spMk id="12" creationId="{AF6B8EC0-46EF-4454-8F5C-DA73E47253BB}"/>
          </ac:spMkLst>
        </pc:spChg>
        <pc:spChg chg="add del mod">
          <ac:chgData name="Reed Kiely" userId="768be38e-2fb5-40ce-925d-bd8e9d9e3c31" providerId="ADAL" clId="{676374ED-B2F0-4343-9BD9-C3C21F9B7C6F}" dt="2021-01-26T22:36:33.524" v="200" actId="478"/>
          <ac:spMkLst>
            <pc:docMk/>
            <pc:sldMk cId="2792885597" sldId="274"/>
            <ac:spMk id="14" creationId="{6C0FA6A0-AD84-4C69-8D56-FB3579273B32}"/>
          </ac:spMkLst>
        </pc:spChg>
        <pc:spChg chg="add del mod">
          <ac:chgData name="Reed Kiely" userId="768be38e-2fb5-40ce-925d-bd8e9d9e3c31" providerId="ADAL" clId="{676374ED-B2F0-4343-9BD9-C3C21F9B7C6F}" dt="2021-01-26T22:36:33.524" v="200" actId="478"/>
          <ac:spMkLst>
            <pc:docMk/>
            <pc:sldMk cId="2792885597" sldId="274"/>
            <ac:spMk id="15" creationId="{912650AE-647B-4A15-8AF8-4A4B117EC430}"/>
          </ac:spMkLst>
        </pc:spChg>
        <pc:picChg chg="mod">
          <ac:chgData name="Reed Kiely" userId="768be38e-2fb5-40ce-925d-bd8e9d9e3c31" providerId="ADAL" clId="{676374ED-B2F0-4343-9BD9-C3C21F9B7C6F}" dt="2021-01-26T22:29:35.581" v="119" actId="1076"/>
          <ac:picMkLst>
            <pc:docMk/>
            <pc:sldMk cId="2792885597" sldId="274"/>
            <ac:picMk id="8" creationId="{69E3ED66-7D56-46D2-B2A0-139022AADE0F}"/>
          </ac:picMkLst>
        </pc:picChg>
      </pc:sldChg>
      <pc:sldChg chg="modSp mod">
        <pc:chgData name="Reed Kiely" userId="768be38e-2fb5-40ce-925d-bd8e9d9e3c31" providerId="ADAL" clId="{676374ED-B2F0-4343-9BD9-C3C21F9B7C6F}" dt="2021-01-27T13:55:45.172" v="383" actId="1076"/>
        <pc:sldMkLst>
          <pc:docMk/>
          <pc:sldMk cId="2469683786" sldId="275"/>
        </pc:sldMkLst>
        <pc:spChg chg="mod">
          <ac:chgData name="Reed Kiely" userId="768be38e-2fb5-40ce-925d-bd8e9d9e3c31" providerId="ADAL" clId="{676374ED-B2F0-4343-9BD9-C3C21F9B7C6F}" dt="2021-01-26T22:22:50.921" v="88" actId="1076"/>
          <ac:spMkLst>
            <pc:docMk/>
            <pc:sldMk cId="2469683786" sldId="275"/>
            <ac:spMk id="2" creationId="{892812D1-C2E7-6145-8C2A-95A25EFCD80C}"/>
          </ac:spMkLst>
        </pc:spChg>
        <pc:spChg chg="mod">
          <ac:chgData name="Reed Kiely" userId="768be38e-2fb5-40ce-925d-bd8e9d9e3c31" providerId="ADAL" clId="{676374ED-B2F0-4343-9BD9-C3C21F9B7C6F}" dt="2021-01-26T22:23:12.386" v="98" actId="1038"/>
          <ac:spMkLst>
            <pc:docMk/>
            <pc:sldMk cId="2469683786" sldId="275"/>
            <ac:spMk id="4" creationId="{3ED54650-E124-0942-8B03-A438165B55A6}"/>
          </ac:spMkLst>
        </pc:spChg>
        <pc:spChg chg="mod">
          <ac:chgData name="Reed Kiely" userId="768be38e-2fb5-40ce-925d-bd8e9d9e3c31" providerId="ADAL" clId="{676374ED-B2F0-4343-9BD9-C3C21F9B7C6F}" dt="2021-01-26T22:23:12.386" v="98" actId="1038"/>
          <ac:spMkLst>
            <pc:docMk/>
            <pc:sldMk cId="2469683786" sldId="275"/>
            <ac:spMk id="28" creationId="{8BA2DC0E-81AA-4218-ADBC-6E0B0A2D6BDA}"/>
          </ac:spMkLst>
        </pc:spChg>
        <pc:spChg chg="mod">
          <ac:chgData name="Reed Kiely" userId="768be38e-2fb5-40ce-925d-bd8e9d9e3c31" providerId="ADAL" clId="{676374ED-B2F0-4343-9BD9-C3C21F9B7C6F}" dt="2021-01-26T22:23:12.386" v="98" actId="1038"/>
          <ac:spMkLst>
            <pc:docMk/>
            <pc:sldMk cId="2469683786" sldId="275"/>
            <ac:spMk id="30" creationId="{270E214D-E292-45CE-8EFE-BEC233FDFD71}"/>
          </ac:spMkLst>
        </pc:spChg>
        <pc:spChg chg="mod">
          <ac:chgData name="Reed Kiely" userId="768be38e-2fb5-40ce-925d-bd8e9d9e3c31" providerId="ADAL" clId="{676374ED-B2F0-4343-9BD9-C3C21F9B7C6F}" dt="2021-01-26T22:23:04.780" v="92" actId="552"/>
          <ac:spMkLst>
            <pc:docMk/>
            <pc:sldMk cId="2469683786" sldId="275"/>
            <ac:spMk id="35" creationId="{F1F278F7-CE2F-4DB4-8E51-B4EFCBDA1E30}"/>
          </ac:spMkLst>
        </pc:spChg>
        <pc:spChg chg="mod">
          <ac:chgData name="Reed Kiely" userId="768be38e-2fb5-40ce-925d-bd8e9d9e3c31" providerId="ADAL" clId="{676374ED-B2F0-4343-9BD9-C3C21F9B7C6F}" dt="2021-01-26T22:23:04.780" v="92" actId="552"/>
          <ac:spMkLst>
            <pc:docMk/>
            <pc:sldMk cId="2469683786" sldId="275"/>
            <ac:spMk id="36" creationId="{64BCB414-DC2F-4E08-888E-03115CDF5D06}"/>
          </ac:spMkLst>
        </pc:spChg>
        <pc:spChg chg="mod">
          <ac:chgData name="Reed Kiely" userId="768be38e-2fb5-40ce-925d-bd8e9d9e3c31" providerId="ADAL" clId="{676374ED-B2F0-4343-9BD9-C3C21F9B7C6F}" dt="2021-01-26T22:23:25.190" v="109" actId="1038"/>
          <ac:spMkLst>
            <pc:docMk/>
            <pc:sldMk cId="2469683786" sldId="275"/>
            <ac:spMk id="37" creationId="{CA1ABEBD-0491-4AB1-86CD-9C23B11CE523}"/>
          </ac:spMkLst>
        </pc:spChg>
        <pc:spChg chg="mod">
          <ac:chgData name="Reed Kiely" userId="768be38e-2fb5-40ce-925d-bd8e9d9e3c31" providerId="ADAL" clId="{676374ED-B2F0-4343-9BD9-C3C21F9B7C6F}" dt="2021-01-26T22:23:25.190" v="109" actId="1038"/>
          <ac:spMkLst>
            <pc:docMk/>
            <pc:sldMk cId="2469683786" sldId="275"/>
            <ac:spMk id="38" creationId="{29F5F21B-BD5A-4242-BEF0-0C76DC767E23}"/>
          </ac:spMkLst>
        </pc:spChg>
        <pc:spChg chg="mod">
          <ac:chgData name="Reed Kiely" userId="768be38e-2fb5-40ce-925d-bd8e9d9e3c31" providerId="ADAL" clId="{676374ED-B2F0-4343-9BD9-C3C21F9B7C6F}" dt="2021-01-27T13:55:45.172" v="383" actId="1076"/>
          <ac:spMkLst>
            <pc:docMk/>
            <pc:sldMk cId="2469683786" sldId="275"/>
            <ac:spMk id="42" creationId="{CDDC5814-4438-4F14-889E-2FF249B7DBC3}"/>
          </ac:spMkLst>
        </pc:spChg>
      </pc:sldChg>
      <pc:sldChg chg="addSp delSp modSp mod">
        <pc:chgData name="Reed Kiely" userId="768be38e-2fb5-40ce-925d-bd8e9d9e3c31" providerId="ADAL" clId="{676374ED-B2F0-4343-9BD9-C3C21F9B7C6F}" dt="2021-01-27T13:58:02.985" v="418" actId="1076"/>
        <pc:sldMkLst>
          <pc:docMk/>
          <pc:sldMk cId="3339377938" sldId="280"/>
        </pc:sldMkLst>
        <pc:spChg chg="mod">
          <ac:chgData name="Reed Kiely" userId="768be38e-2fb5-40ce-925d-bd8e9d9e3c31" providerId="ADAL" clId="{676374ED-B2F0-4343-9BD9-C3C21F9B7C6F}" dt="2021-01-26T19:10:14.219" v="28" actId="1037"/>
          <ac:spMkLst>
            <pc:docMk/>
            <pc:sldMk cId="3339377938" sldId="280"/>
            <ac:spMk id="2" creationId="{892812D1-C2E7-6145-8C2A-95A25EFCD80C}"/>
          </ac:spMkLst>
        </pc:spChg>
        <pc:spChg chg="mod">
          <ac:chgData name="Reed Kiely" userId="768be38e-2fb5-40ce-925d-bd8e9d9e3c31" providerId="ADAL" clId="{676374ED-B2F0-4343-9BD9-C3C21F9B7C6F}" dt="2021-01-27T13:58:02.985" v="418" actId="1076"/>
          <ac:spMkLst>
            <pc:docMk/>
            <pc:sldMk cId="3339377938" sldId="280"/>
            <ac:spMk id="3" creationId="{0784E921-006C-49F9-8D9F-16467BDCFE32}"/>
          </ac:spMkLst>
        </pc:spChg>
        <pc:spChg chg="del mod">
          <ac:chgData name="Reed Kiely" userId="768be38e-2fb5-40ce-925d-bd8e9d9e3c31" providerId="ADAL" clId="{676374ED-B2F0-4343-9BD9-C3C21F9B7C6F}" dt="2021-01-27T13:57:49.842" v="405" actId="478"/>
          <ac:spMkLst>
            <pc:docMk/>
            <pc:sldMk cId="3339377938" sldId="280"/>
            <ac:spMk id="10" creationId="{D6086F76-7E9D-4702-BCAD-DF41C095DCAD}"/>
          </ac:spMkLst>
        </pc:spChg>
        <pc:spChg chg="del mod">
          <ac:chgData name="Reed Kiely" userId="768be38e-2fb5-40ce-925d-bd8e9d9e3c31" providerId="ADAL" clId="{676374ED-B2F0-4343-9BD9-C3C21F9B7C6F}" dt="2021-01-27T13:57:48.663" v="404" actId="478"/>
          <ac:spMkLst>
            <pc:docMk/>
            <pc:sldMk cId="3339377938" sldId="280"/>
            <ac:spMk id="12" creationId="{AF6B8EC0-46EF-4454-8F5C-DA73E47253BB}"/>
          </ac:spMkLst>
        </pc:spChg>
        <pc:spChg chg="del mod">
          <ac:chgData name="Reed Kiely" userId="768be38e-2fb5-40ce-925d-bd8e9d9e3c31" providerId="ADAL" clId="{676374ED-B2F0-4343-9BD9-C3C21F9B7C6F}" dt="2021-01-27T13:57:50.227" v="406" actId="478"/>
          <ac:spMkLst>
            <pc:docMk/>
            <pc:sldMk cId="3339377938" sldId="280"/>
            <ac:spMk id="13" creationId="{7FFDDE39-0DD2-46E0-92CB-4F8F16722769}"/>
          </ac:spMkLst>
        </pc:spChg>
        <pc:spChg chg="del mod">
          <ac:chgData name="Reed Kiely" userId="768be38e-2fb5-40ce-925d-bd8e9d9e3c31" providerId="ADAL" clId="{676374ED-B2F0-4343-9BD9-C3C21F9B7C6F}" dt="2021-01-27T13:57:51.678" v="407" actId="478"/>
          <ac:spMkLst>
            <pc:docMk/>
            <pc:sldMk cId="3339377938" sldId="280"/>
            <ac:spMk id="14" creationId="{9F9D1084-8C86-43D8-BD9A-945C231D6F29}"/>
          </ac:spMkLst>
        </pc:spChg>
        <pc:spChg chg="add mod">
          <ac:chgData name="Reed Kiely" userId="768be38e-2fb5-40ce-925d-bd8e9d9e3c31" providerId="ADAL" clId="{676374ED-B2F0-4343-9BD9-C3C21F9B7C6F}" dt="2021-01-27T13:57:55.205" v="408" actId="1076"/>
          <ac:spMkLst>
            <pc:docMk/>
            <pc:sldMk cId="3339377938" sldId="280"/>
            <ac:spMk id="15" creationId="{FB95FAB7-B9CF-408A-A338-EDBA41131D7D}"/>
          </ac:spMkLst>
        </pc:spChg>
      </pc:sldChg>
      <pc:sldChg chg="modSp mod">
        <pc:chgData name="Reed Kiely" userId="768be38e-2fb5-40ce-925d-bd8e9d9e3c31" providerId="ADAL" clId="{676374ED-B2F0-4343-9BD9-C3C21F9B7C6F}" dt="2021-01-26T21:48:08.736" v="78" actId="208"/>
        <pc:sldMkLst>
          <pc:docMk/>
          <pc:sldMk cId="3272906078" sldId="281"/>
        </pc:sldMkLst>
        <pc:picChg chg="mod">
          <ac:chgData name="Reed Kiely" userId="768be38e-2fb5-40ce-925d-bd8e9d9e3c31" providerId="ADAL" clId="{676374ED-B2F0-4343-9BD9-C3C21F9B7C6F}" dt="2021-01-26T21:48:08.736" v="78" actId="208"/>
          <ac:picMkLst>
            <pc:docMk/>
            <pc:sldMk cId="3272906078" sldId="281"/>
            <ac:picMk id="7" creationId="{FBE462FB-2BD3-419D-BD2C-0768770D459A}"/>
          </ac:picMkLst>
        </pc:picChg>
      </pc:sldChg>
      <pc:sldChg chg="modSp mod">
        <pc:chgData name="Reed Kiely" userId="768be38e-2fb5-40ce-925d-bd8e9d9e3c31" providerId="ADAL" clId="{676374ED-B2F0-4343-9BD9-C3C21F9B7C6F}" dt="2021-01-26T22:39:41.418" v="218" actId="14100"/>
        <pc:sldMkLst>
          <pc:docMk/>
          <pc:sldMk cId="2024299733" sldId="282"/>
        </pc:sldMkLst>
        <pc:spChg chg="mod">
          <ac:chgData name="Reed Kiely" userId="768be38e-2fb5-40ce-925d-bd8e9d9e3c31" providerId="ADAL" clId="{676374ED-B2F0-4343-9BD9-C3C21F9B7C6F}" dt="2021-01-26T22:39:21.263" v="211" actId="1582"/>
          <ac:spMkLst>
            <pc:docMk/>
            <pc:sldMk cId="2024299733" sldId="282"/>
            <ac:spMk id="8" creationId="{ED428E6D-3A49-419A-B722-37DD8C97B270}"/>
          </ac:spMkLst>
        </pc:spChg>
        <pc:spChg chg="mod">
          <ac:chgData name="Reed Kiely" userId="768be38e-2fb5-40ce-925d-bd8e9d9e3c31" providerId="ADAL" clId="{676374ED-B2F0-4343-9BD9-C3C21F9B7C6F}" dt="2021-01-26T22:39:29.536" v="212" actId="1582"/>
          <ac:spMkLst>
            <pc:docMk/>
            <pc:sldMk cId="2024299733" sldId="282"/>
            <ac:spMk id="13" creationId="{0E64926B-35BB-4726-BB48-706EC9872B54}"/>
          </ac:spMkLst>
        </pc:spChg>
        <pc:spChg chg="mod">
          <ac:chgData name="Reed Kiely" userId="768be38e-2fb5-40ce-925d-bd8e9d9e3c31" providerId="ADAL" clId="{676374ED-B2F0-4343-9BD9-C3C21F9B7C6F}" dt="2021-01-26T22:39:29.536" v="212" actId="1582"/>
          <ac:spMkLst>
            <pc:docMk/>
            <pc:sldMk cId="2024299733" sldId="282"/>
            <ac:spMk id="14" creationId="{147D1B2F-0B2A-4C12-BCAB-C886A2B3BB45}"/>
          </ac:spMkLst>
        </pc:spChg>
        <pc:spChg chg="mod">
          <ac:chgData name="Reed Kiely" userId="768be38e-2fb5-40ce-925d-bd8e9d9e3c31" providerId="ADAL" clId="{676374ED-B2F0-4343-9BD9-C3C21F9B7C6F}" dt="2021-01-26T22:39:29.536" v="212" actId="1582"/>
          <ac:spMkLst>
            <pc:docMk/>
            <pc:sldMk cId="2024299733" sldId="282"/>
            <ac:spMk id="15" creationId="{C5E292A2-76E1-44E0-9E5E-55B52182577E}"/>
          </ac:spMkLst>
        </pc:spChg>
        <pc:spChg chg="mod">
          <ac:chgData name="Reed Kiely" userId="768be38e-2fb5-40ce-925d-bd8e9d9e3c31" providerId="ADAL" clId="{676374ED-B2F0-4343-9BD9-C3C21F9B7C6F}" dt="2021-01-26T22:39:29.536" v="212" actId="1582"/>
          <ac:spMkLst>
            <pc:docMk/>
            <pc:sldMk cId="2024299733" sldId="282"/>
            <ac:spMk id="16" creationId="{7E1E63A5-DC71-43FF-99F0-9F97ABAC0D69}"/>
          </ac:spMkLst>
        </pc:spChg>
        <pc:spChg chg="mod">
          <ac:chgData name="Reed Kiely" userId="768be38e-2fb5-40ce-925d-bd8e9d9e3c31" providerId="ADAL" clId="{676374ED-B2F0-4343-9BD9-C3C21F9B7C6F}" dt="2021-01-26T22:39:41.418" v="218" actId="14100"/>
          <ac:spMkLst>
            <pc:docMk/>
            <pc:sldMk cId="2024299733" sldId="282"/>
            <ac:spMk id="17" creationId="{29B6BF83-61D8-4C59-89E5-E50FC6D84B5F}"/>
          </ac:spMkLst>
        </pc:spChg>
        <pc:spChg chg="mod">
          <ac:chgData name="Reed Kiely" userId="768be38e-2fb5-40ce-925d-bd8e9d9e3c31" providerId="ADAL" clId="{676374ED-B2F0-4343-9BD9-C3C21F9B7C6F}" dt="2021-01-26T19:07:37.375" v="16" actId="207"/>
          <ac:spMkLst>
            <pc:docMk/>
            <pc:sldMk cId="2024299733" sldId="282"/>
            <ac:spMk id="31" creationId="{6E84A21B-6CBD-4CDD-B257-AB012E479AE4}"/>
          </ac:spMkLst>
        </pc:spChg>
        <pc:graphicFrameChg chg="mod">
          <ac:chgData name="Reed Kiely" userId="768be38e-2fb5-40ce-925d-bd8e9d9e3c31" providerId="ADAL" clId="{676374ED-B2F0-4343-9BD9-C3C21F9B7C6F}" dt="2021-01-26T22:39:16.540" v="210" actId="208"/>
          <ac:graphicFrameMkLst>
            <pc:docMk/>
            <pc:sldMk cId="2024299733" sldId="282"/>
            <ac:graphicFrameMk id="6" creationId="{8BB11972-2DC7-4CD2-AE13-0507B5E4CF97}"/>
          </ac:graphicFrameMkLst>
        </pc:graphicFrameChg>
        <pc:picChg chg="mod">
          <ac:chgData name="Reed Kiely" userId="768be38e-2fb5-40ce-925d-bd8e9d9e3c31" providerId="ADAL" clId="{676374ED-B2F0-4343-9BD9-C3C21F9B7C6F}" dt="2021-01-26T21:48:12.520" v="79" actId="208"/>
          <ac:picMkLst>
            <pc:docMk/>
            <pc:sldMk cId="2024299733" sldId="282"/>
            <ac:picMk id="39" creationId="{C3A71EDF-2FA4-4026-B194-4DAF4E6F5A13}"/>
          </ac:picMkLst>
        </pc:picChg>
      </pc:sldChg>
      <pc:sldChg chg="modSp mod">
        <pc:chgData name="Reed Kiely" userId="768be38e-2fb5-40ce-925d-bd8e9d9e3c31" providerId="ADAL" clId="{676374ED-B2F0-4343-9BD9-C3C21F9B7C6F}" dt="2021-01-26T20:17:59.256" v="62" actId="14100"/>
        <pc:sldMkLst>
          <pc:docMk/>
          <pc:sldMk cId="1460693644" sldId="283"/>
        </pc:sldMkLst>
        <pc:spChg chg="mod">
          <ac:chgData name="Reed Kiely" userId="768be38e-2fb5-40ce-925d-bd8e9d9e3c31" providerId="ADAL" clId="{676374ED-B2F0-4343-9BD9-C3C21F9B7C6F}" dt="2021-01-26T20:17:59.256" v="62" actId="14100"/>
          <ac:spMkLst>
            <pc:docMk/>
            <pc:sldMk cId="1460693644" sldId="283"/>
            <ac:spMk id="7" creationId="{88A96518-CB87-4052-8A00-B448A34CF8DA}"/>
          </ac:spMkLst>
        </pc:spChg>
        <pc:spChg chg="mod">
          <ac:chgData name="Reed Kiely" userId="768be38e-2fb5-40ce-925d-bd8e9d9e3c31" providerId="ADAL" clId="{676374ED-B2F0-4343-9BD9-C3C21F9B7C6F}" dt="2021-01-26T19:39:41.149" v="47" actId="1035"/>
          <ac:spMkLst>
            <pc:docMk/>
            <pc:sldMk cId="1460693644" sldId="283"/>
            <ac:spMk id="10" creationId="{0CE850BD-F43E-4AC5-90A1-34532CB24D49}"/>
          </ac:spMkLst>
        </pc:spChg>
        <pc:picChg chg="mod">
          <ac:chgData name="Reed Kiely" userId="768be38e-2fb5-40ce-925d-bd8e9d9e3c31" providerId="ADAL" clId="{676374ED-B2F0-4343-9BD9-C3C21F9B7C6F}" dt="2021-01-26T19:39:52.151" v="57" actId="1076"/>
          <ac:picMkLst>
            <pc:docMk/>
            <pc:sldMk cId="1460693644" sldId="283"/>
            <ac:picMk id="6" creationId="{77D1653D-7845-4194-B2F6-052928D00118}"/>
          </ac:picMkLst>
        </pc:picChg>
      </pc:sldChg>
      <pc:sldChg chg="modSp mod">
        <pc:chgData name="Reed Kiely" userId="768be38e-2fb5-40ce-925d-bd8e9d9e3c31" providerId="ADAL" clId="{676374ED-B2F0-4343-9BD9-C3C21F9B7C6F}" dt="2021-01-27T14:11:50.143" v="419" actId="207"/>
        <pc:sldMkLst>
          <pc:docMk/>
          <pc:sldMk cId="1225355281" sldId="288"/>
        </pc:sldMkLst>
        <pc:spChg chg="mod">
          <ac:chgData name="Reed Kiely" userId="768be38e-2fb5-40ce-925d-bd8e9d9e3c31" providerId="ADAL" clId="{676374ED-B2F0-4343-9BD9-C3C21F9B7C6F}" dt="2021-01-27T14:11:50.143" v="419" actId="207"/>
          <ac:spMkLst>
            <pc:docMk/>
            <pc:sldMk cId="1225355281" sldId="288"/>
            <ac:spMk id="14" creationId="{05E24592-D711-4D6C-B85F-C4216232DCD9}"/>
          </ac:spMkLst>
        </pc:spChg>
      </pc:sldChg>
      <pc:sldChg chg="modSp mod">
        <pc:chgData name="Reed Kiely" userId="768be38e-2fb5-40ce-925d-bd8e9d9e3c31" providerId="ADAL" clId="{676374ED-B2F0-4343-9BD9-C3C21F9B7C6F}" dt="2021-01-26T22:28:39.094" v="117" actId="1076"/>
        <pc:sldMkLst>
          <pc:docMk/>
          <pc:sldMk cId="658566875" sldId="2144327565"/>
        </pc:sldMkLst>
        <pc:spChg chg="mod">
          <ac:chgData name="Reed Kiely" userId="768be38e-2fb5-40ce-925d-bd8e9d9e3c31" providerId="ADAL" clId="{676374ED-B2F0-4343-9BD9-C3C21F9B7C6F}" dt="2021-01-26T21:45:09.954" v="72" actId="1037"/>
          <ac:spMkLst>
            <pc:docMk/>
            <pc:sldMk cId="658566875" sldId="2144327565"/>
            <ac:spMk id="4" creationId="{E95BCEA9-ED7A-4DB9-A6B4-B1240971399D}"/>
          </ac:spMkLst>
        </pc:spChg>
        <pc:spChg chg="mod">
          <ac:chgData name="Reed Kiely" userId="768be38e-2fb5-40ce-925d-bd8e9d9e3c31" providerId="ADAL" clId="{676374ED-B2F0-4343-9BD9-C3C21F9B7C6F}" dt="2021-01-26T21:45:09.954" v="72" actId="1037"/>
          <ac:spMkLst>
            <pc:docMk/>
            <pc:sldMk cId="658566875" sldId="2144327565"/>
            <ac:spMk id="46" creationId="{87E3C6DA-6FA9-4CAF-99E3-A4BA06EC3442}"/>
          </ac:spMkLst>
        </pc:spChg>
        <pc:spChg chg="mod">
          <ac:chgData name="Reed Kiely" userId="768be38e-2fb5-40ce-925d-bd8e9d9e3c31" providerId="ADAL" clId="{676374ED-B2F0-4343-9BD9-C3C21F9B7C6F}" dt="2021-01-26T22:28:39.094" v="117" actId="1076"/>
          <ac:spMkLst>
            <pc:docMk/>
            <pc:sldMk cId="658566875" sldId="2144327565"/>
            <ac:spMk id="47" creationId="{4560FB50-A8BF-428B-8E80-6B5603889488}"/>
          </ac:spMkLst>
        </pc:spChg>
        <pc:picChg chg="mod">
          <ac:chgData name="Reed Kiely" userId="768be38e-2fb5-40ce-925d-bd8e9d9e3c31" providerId="ADAL" clId="{676374ED-B2F0-4343-9BD9-C3C21F9B7C6F}" dt="2021-01-26T21:45:09.954" v="72" actId="1037"/>
          <ac:picMkLst>
            <pc:docMk/>
            <pc:sldMk cId="658566875" sldId="2144327565"/>
            <ac:picMk id="44" creationId="{83D9D839-568A-4AA7-8AD6-717307CB8DBF}"/>
          </ac:picMkLst>
        </pc:picChg>
      </pc:sldChg>
      <pc:sldChg chg="modSp mod">
        <pc:chgData name="Reed Kiely" userId="768be38e-2fb5-40ce-925d-bd8e9d9e3c31" providerId="ADAL" clId="{676374ED-B2F0-4343-9BD9-C3C21F9B7C6F}" dt="2021-01-26T19:07:51.736" v="19" actId="207"/>
        <pc:sldMkLst>
          <pc:docMk/>
          <pc:sldMk cId="3573399856" sldId="2144327566"/>
        </pc:sldMkLst>
        <pc:spChg chg="mod">
          <ac:chgData name="Reed Kiely" userId="768be38e-2fb5-40ce-925d-bd8e9d9e3c31" providerId="ADAL" clId="{676374ED-B2F0-4343-9BD9-C3C21F9B7C6F}" dt="2021-01-26T19:07:51.736" v="19" actId="207"/>
          <ac:spMkLst>
            <pc:docMk/>
            <pc:sldMk cId="3573399856" sldId="2144327566"/>
            <ac:spMk id="9" creationId="{BF7EAF5F-E1A0-4E86-BA26-4C00C8993273}"/>
          </ac:spMkLst>
        </pc:spChg>
        <pc:spChg chg="mod">
          <ac:chgData name="Reed Kiely" userId="768be38e-2fb5-40ce-925d-bd8e9d9e3c31" providerId="ADAL" clId="{676374ED-B2F0-4343-9BD9-C3C21F9B7C6F}" dt="2021-01-26T19:07:00.027" v="2" actId="207"/>
          <ac:spMkLst>
            <pc:docMk/>
            <pc:sldMk cId="3573399856" sldId="2144327566"/>
            <ac:spMk id="13" creationId="{21EB9D54-AC97-47DE-940F-223E3D5E87D6}"/>
          </ac:spMkLst>
        </pc:spChg>
      </pc:sldChg>
      <pc:sldChg chg="modSp mod">
        <pc:chgData name="Reed Kiely" userId="768be38e-2fb5-40ce-925d-bd8e9d9e3c31" providerId="ADAL" clId="{676374ED-B2F0-4343-9BD9-C3C21F9B7C6F}" dt="2021-01-26T22:27:15.159" v="111" actId="6549"/>
        <pc:sldMkLst>
          <pc:docMk/>
          <pc:sldMk cId="3520955495" sldId="2144327567"/>
        </pc:sldMkLst>
        <pc:spChg chg="mod">
          <ac:chgData name="Reed Kiely" userId="768be38e-2fb5-40ce-925d-bd8e9d9e3c31" providerId="ADAL" clId="{676374ED-B2F0-4343-9BD9-C3C21F9B7C6F}" dt="2021-01-26T19:07:54.244" v="20" actId="207"/>
          <ac:spMkLst>
            <pc:docMk/>
            <pc:sldMk cId="3520955495" sldId="2144327567"/>
            <ac:spMk id="3" creationId="{24784CEA-4ADE-43D0-9099-BD1C797EE1F9}"/>
          </ac:spMkLst>
        </pc:spChg>
        <pc:spChg chg="mod">
          <ac:chgData name="Reed Kiely" userId="768be38e-2fb5-40ce-925d-bd8e9d9e3c31" providerId="ADAL" clId="{676374ED-B2F0-4343-9BD9-C3C21F9B7C6F}" dt="2021-01-26T22:27:15.159" v="111" actId="6549"/>
          <ac:spMkLst>
            <pc:docMk/>
            <pc:sldMk cId="3520955495" sldId="2144327567"/>
            <ac:spMk id="23" creationId="{11550650-D8E1-4055-B4EF-2134E4FC78B7}"/>
          </ac:spMkLst>
        </pc:spChg>
        <pc:picChg chg="mod">
          <ac:chgData name="Reed Kiely" userId="768be38e-2fb5-40ce-925d-bd8e9d9e3c31" providerId="ADAL" clId="{676374ED-B2F0-4343-9BD9-C3C21F9B7C6F}" dt="2021-01-26T21:48:18.230" v="80" actId="208"/>
          <ac:picMkLst>
            <pc:docMk/>
            <pc:sldMk cId="3520955495" sldId="2144327567"/>
            <ac:picMk id="24" creationId="{3ACFDA80-889B-409D-A5D3-0F4691EF862E}"/>
          </ac:picMkLst>
        </pc:picChg>
      </pc:sldChg>
      <pc:sldChg chg="modSp mod">
        <pc:chgData name="Reed Kiely" userId="768be38e-2fb5-40ce-925d-bd8e9d9e3c31" providerId="ADAL" clId="{676374ED-B2F0-4343-9BD9-C3C21F9B7C6F}" dt="2021-01-26T19:07:44.783" v="18" actId="207"/>
        <pc:sldMkLst>
          <pc:docMk/>
          <pc:sldMk cId="3571980124" sldId="2144327568"/>
        </pc:sldMkLst>
        <pc:spChg chg="mod">
          <ac:chgData name="Reed Kiely" userId="768be38e-2fb5-40ce-925d-bd8e9d9e3c31" providerId="ADAL" clId="{676374ED-B2F0-4343-9BD9-C3C21F9B7C6F}" dt="2021-01-26T19:07:44.783" v="18" actId="207"/>
          <ac:spMkLst>
            <pc:docMk/>
            <pc:sldMk cId="3571980124" sldId="2144327568"/>
            <ac:spMk id="31" creationId="{6E84A21B-6CBD-4CDD-B257-AB012E479AE4}"/>
          </ac:spMkLst>
        </pc:spChg>
      </pc:sldChg>
      <pc:sldChg chg="addSp delSp modSp mod">
        <pc:chgData name="Reed Kiely" userId="768be38e-2fb5-40ce-925d-bd8e9d9e3c31" providerId="ADAL" clId="{676374ED-B2F0-4343-9BD9-C3C21F9B7C6F}" dt="2021-01-27T13:55:36.635" v="382" actId="29295"/>
        <pc:sldMkLst>
          <pc:docMk/>
          <pc:sldMk cId="3850401939" sldId="2144327569"/>
        </pc:sldMkLst>
        <pc:spChg chg="mod">
          <ac:chgData name="Reed Kiely" userId="768be38e-2fb5-40ce-925d-bd8e9d9e3c31" providerId="ADAL" clId="{676374ED-B2F0-4343-9BD9-C3C21F9B7C6F}" dt="2021-01-27T13:54:37.254" v="290" actId="1037"/>
          <ac:spMkLst>
            <pc:docMk/>
            <pc:sldMk cId="3850401939" sldId="2144327569"/>
            <ac:spMk id="4" creationId="{E95BCEA9-ED7A-4DB9-A6B4-B1240971399D}"/>
          </ac:spMkLst>
        </pc:spChg>
        <pc:spChg chg="del mod">
          <ac:chgData name="Reed Kiely" userId="768be38e-2fb5-40ce-925d-bd8e9d9e3c31" providerId="ADAL" clId="{676374ED-B2F0-4343-9BD9-C3C21F9B7C6F}" dt="2021-01-27T13:54:28.747" v="277" actId="478"/>
          <ac:spMkLst>
            <pc:docMk/>
            <pc:sldMk cId="3850401939" sldId="2144327569"/>
            <ac:spMk id="5" creationId="{D4D09D62-54BE-4F49-BE4C-39AFA9F8BBCA}"/>
          </ac:spMkLst>
        </pc:spChg>
        <pc:spChg chg="add mod">
          <ac:chgData name="Reed Kiely" userId="768be38e-2fb5-40ce-925d-bd8e9d9e3c31" providerId="ADAL" clId="{676374ED-B2F0-4343-9BD9-C3C21F9B7C6F}" dt="2021-01-27T13:49:28.861" v="237"/>
          <ac:spMkLst>
            <pc:docMk/>
            <pc:sldMk cId="3850401939" sldId="2144327569"/>
            <ac:spMk id="43" creationId="{B825B043-0923-417B-9E1F-E895D3C3E045}"/>
          </ac:spMkLst>
        </pc:spChg>
        <pc:spChg chg="mod">
          <ac:chgData name="Reed Kiely" userId="768be38e-2fb5-40ce-925d-bd8e9d9e3c31" providerId="ADAL" clId="{676374ED-B2F0-4343-9BD9-C3C21F9B7C6F}" dt="2021-01-27T13:54:37.254" v="290" actId="1037"/>
          <ac:spMkLst>
            <pc:docMk/>
            <pc:sldMk cId="3850401939" sldId="2144327569"/>
            <ac:spMk id="46" creationId="{87E3C6DA-6FA9-4CAF-99E3-A4BA06EC3442}"/>
          </ac:spMkLst>
        </pc:spChg>
        <pc:spChg chg="mod">
          <ac:chgData name="Reed Kiely" userId="768be38e-2fb5-40ce-925d-bd8e9d9e3c31" providerId="ADAL" clId="{676374ED-B2F0-4343-9BD9-C3C21F9B7C6F}" dt="2021-01-27T13:54:37.254" v="290" actId="1037"/>
          <ac:spMkLst>
            <pc:docMk/>
            <pc:sldMk cId="3850401939" sldId="2144327569"/>
            <ac:spMk id="47" creationId="{4560FB50-A8BF-428B-8E80-6B5603889488}"/>
          </ac:spMkLst>
        </pc:spChg>
        <pc:picChg chg="add mod ord modCrop">
          <ac:chgData name="Reed Kiely" userId="768be38e-2fb5-40ce-925d-bd8e9d9e3c31" providerId="ADAL" clId="{676374ED-B2F0-4343-9BD9-C3C21F9B7C6F}" dt="2021-01-27T13:55:36.635" v="382" actId="29295"/>
          <ac:picMkLst>
            <pc:docMk/>
            <pc:sldMk cId="3850401939" sldId="2144327569"/>
            <ac:picMk id="3" creationId="{4C8B4720-12F4-4ED5-AB8B-7A5A54CF718C}"/>
          </ac:picMkLst>
        </pc:picChg>
        <pc:picChg chg="del">
          <ac:chgData name="Reed Kiely" userId="768be38e-2fb5-40ce-925d-bd8e9d9e3c31" providerId="ADAL" clId="{676374ED-B2F0-4343-9BD9-C3C21F9B7C6F}" dt="2021-01-27T13:49:17.152" v="234" actId="478"/>
          <ac:picMkLst>
            <pc:docMk/>
            <pc:sldMk cId="3850401939" sldId="2144327569"/>
            <ac:picMk id="41" creationId="{475642CE-4EC7-4FCA-BAC2-08C780A231B1}"/>
          </ac:picMkLst>
        </pc:picChg>
        <pc:picChg chg="del mod">
          <ac:chgData name="Reed Kiely" userId="768be38e-2fb5-40ce-925d-bd8e9d9e3c31" providerId="ADAL" clId="{676374ED-B2F0-4343-9BD9-C3C21F9B7C6F}" dt="2021-01-27T13:49:51.211" v="239" actId="478"/>
          <ac:picMkLst>
            <pc:docMk/>
            <pc:sldMk cId="3850401939" sldId="2144327569"/>
            <ac:picMk id="44" creationId="{83D9D839-568A-4AA7-8AD6-717307CB8DBF}"/>
          </ac:picMkLst>
        </pc:picChg>
      </pc:sldChg>
    </pc:docChg>
  </pc:docChgLst>
  <pc:docChgLst>
    <pc:chgData name="Jason Wiese" userId="4bff8d5b-7de6-4655-b397-69b0afc81113" providerId="ADAL" clId="{3C585B7F-175E-4AA0-8A33-5AA4861A9B3E}"/>
    <pc:docChg chg="custSel modSld">
      <pc:chgData name="Jason Wiese" userId="4bff8d5b-7de6-4655-b397-69b0afc81113" providerId="ADAL" clId="{3C585B7F-175E-4AA0-8A33-5AA4861A9B3E}" dt="2021-01-29T18:19:51.271" v="37"/>
      <pc:docMkLst>
        <pc:docMk/>
      </pc:docMkLst>
      <pc:sldChg chg="addSp delSp modSp mod">
        <pc:chgData name="Jason Wiese" userId="4bff8d5b-7de6-4655-b397-69b0afc81113" providerId="ADAL" clId="{3C585B7F-175E-4AA0-8A33-5AA4861A9B3E}" dt="2021-01-29T18:19:51.271" v="37"/>
        <pc:sldMkLst>
          <pc:docMk/>
          <pc:sldMk cId="3308949529" sldId="2144327570"/>
        </pc:sldMkLst>
        <pc:picChg chg="del mod">
          <ac:chgData name="Jason Wiese" userId="4bff8d5b-7de6-4655-b397-69b0afc81113" providerId="ADAL" clId="{3C585B7F-175E-4AA0-8A33-5AA4861A9B3E}" dt="2021-01-29T18:19:36.312" v="36" actId="478"/>
          <ac:picMkLst>
            <pc:docMk/>
            <pc:sldMk cId="3308949529" sldId="2144327570"/>
            <ac:picMk id="6" creationId="{1A9F4678-0E32-4001-82AC-ABFABE3FB4CF}"/>
          </ac:picMkLst>
        </pc:picChg>
        <pc:picChg chg="add mod">
          <ac:chgData name="Jason Wiese" userId="4bff8d5b-7de6-4655-b397-69b0afc81113" providerId="ADAL" clId="{3C585B7F-175E-4AA0-8A33-5AA4861A9B3E}" dt="2021-01-29T18:19:51.271" v="37"/>
          <ac:picMkLst>
            <pc:docMk/>
            <pc:sldMk cId="3308949529" sldId="2144327570"/>
            <ac:picMk id="7" creationId="{611AC05D-F294-47CF-AF6E-3220938DAB27}"/>
          </ac:picMkLst>
        </pc:picChg>
      </pc:sldChg>
    </pc:docChg>
  </pc:docChgLst>
  <pc:docChgLst>
    <pc:chgData name="Karolina Guillen" userId="c1c08796-a0be-47c6-af52-5d31fd96ec50" providerId="ADAL" clId="{841431C0-FEBE-4E23-B871-3C54CE2BF550}"/>
    <pc:docChg chg="undo redo custSel addSld delSld modSld sldOrd">
      <pc:chgData name="Karolina Guillen" userId="c1c08796-a0be-47c6-af52-5d31fd96ec50" providerId="ADAL" clId="{841431C0-FEBE-4E23-B871-3C54CE2BF550}" dt="2021-01-28T18:55:28.080" v="5194" actId="20577"/>
      <pc:docMkLst>
        <pc:docMk/>
      </pc:docMkLst>
      <pc:sldChg chg="addSp delSp modSp mod">
        <pc:chgData name="Karolina Guillen" userId="c1c08796-a0be-47c6-af52-5d31fd96ec50" providerId="ADAL" clId="{841431C0-FEBE-4E23-B871-3C54CE2BF550}" dt="2021-01-28T18:55:28.080" v="5194" actId="20577"/>
        <pc:sldMkLst>
          <pc:docMk/>
          <pc:sldMk cId="103654435" sldId="263"/>
        </pc:sldMkLst>
        <pc:spChg chg="add del mod">
          <ac:chgData name="Karolina Guillen" userId="c1c08796-a0be-47c6-af52-5d31fd96ec50" providerId="ADAL" clId="{841431C0-FEBE-4E23-B871-3C54CE2BF550}" dt="2021-01-26T19:05:12.596" v="4637" actId="478"/>
          <ac:spMkLst>
            <pc:docMk/>
            <pc:sldMk cId="103654435" sldId="263"/>
            <ac:spMk id="7" creationId="{2E72F405-BEF4-42A3-8C2A-2F0927A8F6F8}"/>
          </ac:spMkLst>
        </pc:spChg>
        <pc:spChg chg="mod">
          <ac:chgData name="Karolina Guillen" userId="c1c08796-a0be-47c6-af52-5d31fd96ec50" providerId="ADAL" clId="{841431C0-FEBE-4E23-B871-3C54CE2BF550}" dt="2021-01-28T18:55:28.080" v="5194" actId="20577"/>
          <ac:spMkLst>
            <pc:docMk/>
            <pc:sldMk cId="103654435" sldId="263"/>
            <ac:spMk id="8" creationId="{BB473BB6-5640-46EF-A2C8-C9B52CD11E66}"/>
          </ac:spMkLst>
        </pc:spChg>
        <pc:picChg chg="mod ord">
          <ac:chgData name="Karolina Guillen" userId="c1c08796-a0be-47c6-af52-5d31fd96ec50" providerId="ADAL" clId="{841431C0-FEBE-4E23-B871-3C54CE2BF550}" dt="2021-01-26T18:03:05.047" v="3098" actId="14100"/>
          <ac:picMkLst>
            <pc:docMk/>
            <pc:sldMk cId="103654435" sldId="263"/>
            <ac:picMk id="6" creationId="{1A9F4678-0E32-4001-82AC-ABFABE3FB4CF}"/>
          </ac:picMkLst>
        </pc:picChg>
      </pc:sldChg>
      <pc:sldChg chg="addSp delSp modSp mod">
        <pc:chgData name="Karolina Guillen" userId="c1c08796-a0be-47c6-af52-5d31fd96ec50" providerId="ADAL" clId="{841431C0-FEBE-4E23-B871-3C54CE2BF550}" dt="2021-01-26T22:28:29.684" v="5163" actId="20577"/>
        <pc:sldMkLst>
          <pc:docMk/>
          <pc:sldMk cId="2792885597" sldId="274"/>
        </pc:sldMkLst>
        <pc:spChg chg="del">
          <ac:chgData name="Karolina Guillen" userId="c1c08796-a0be-47c6-af52-5d31fd96ec50" providerId="ADAL" clId="{841431C0-FEBE-4E23-B871-3C54CE2BF550}" dt="2021-01-26T15:50:06.504" v="89" actId="478"/>
          <ac:spMkLst>
            <pc:docMk/>
            <pc:sldMk cId="2792885597" sldId="274"/>
            <ac:spMk id="2" creationId="{EEE3532A-B2EB-4169-9E33-64BEFCE02F42}"/>
          </ac:spMkLst>
        </pc:spChg>
        <pc:spChg chg="add del mod">
          <ac:chgData name="Karolina Guillen" userId="c1c08796-a0be-47c6-af52-5d31fd96ec50" providerId="ADAL" clId="{841431C0-FEBE-4E23-B871-3C54CE2BF550}" dt="2021-01-26T20:57:46.774" v="5020" actId="478"/>
          <ac:spMkLst>
            <pc:docMk/>
            <pc:sldMk cId="2792885597" sldId="274"/>
            <ac:spMk id="4" creationId="{F27AD553-C1F5-4F12-B2E8-126EA506953E}"/>
          </ac:spMkLst>
        </pc:spChg>
        <pc:spChg chg="del ord">
          <ac:chgData name="Karolina Guillen" userId="c1c08796-a0be-47c6-af52-5d31fd96ec50" providerId="ADAL" clId="{841431C0-FEBE-4E23-B871-3C54CE2BF550}" dt="2021-01-26T18:44:15.983" v="4069" actId="478"/>
          <ac:spMkLst>
            <pc:docMk/>
            <pc:sldMk cId="2792885597" sldId="274"/>
            <ac:spMk id="9" creationId="{A4755963-4980-8146-865D-346349C86C8D}"/>
          </ac:spMkLst>
        </pc:spChg>
        <pc:spChg chg="add mod">
          <ac:chgData name="Karolina Guillen" userId="c1c08796-a0be-47c6-af52-5d31fd96ec50" providerId="ADAL" clId="{841431C0-FEBE-4E23-B871-3C54CE2BF550}" dt="2021-01-26T18:44:16.869" v="4070"/>
          <ac:spMkLst>
            <pc:docMk/>
            <pc:sldMk cId="2792885597" sldId="274"/>
            <ac:spMk id="10" creationId="{0C5525B2-12FF-4B45-9E47-4F270AB6EA1D}"/>
          </ac:spMkLst>
        </pc:spChg>
        <pc:spChg chg="del">
          <ac:chgData name="Karolina Guillen" userId="c1c08796-a0be-47c6-af52-5d31fd96ec50" providerId="ADAL" clId="{841431C0-FEBE-4E23-B871-3C54CE2BF550}" dt="2021-01-26T15:48:52.350" v="77" actId="478"/>
          <ac:spMkLst>
            <pc:docMk/>
            <pc:sldMk cId="2792885597" sldId="274"/>
            <ac:spMk id="11" creationId="{102F4F54-C74A-4297-B926-5C0C1F38AEEE}"/>
          </ac:spMkLst>
        </pc:spChg>
        <pc:spChg chg="mod">
          <ac:chgData name="Karolina Guillen" userId="c1c08796-a0be-47c6-af52-5d31fd96ec50" providerId="ADAL" clId="{841431C0-FEBE-4E23-B871-3C54CE2BF550}" dt="2021-01-26T22:28:29.684" v="5163" actId="20577"/>
          <ac:spMkLst>
            <pc:docMk/>
            <pc:sldMk cId="2792885597" sldId="274"/>
            <ac:spMk id="12" creationId="{AF6B8EC0-46EF-4454-8F5C-DA73E47253BB}"/>
          </ac:spMkLst>
        </pc:spChg>
        <pc:spChg chg="add mod">
          <ac:chgData name="Karolina Guillen" userId="c1c08796-a0be-47c6-af52-5d31fd96ec50" providerId="ADAL" clId="{841431C0-FEBE-4E23-B871-3C54CE2BF550}" dt="2021-01-26T19:01:27.068" v="4248"/>
          <ac:spMkLst>
            <pc:docMk/>
            <pc:sldMk cId="2792885597" sldId="274"/>
            <ac:spMk id="13" creationId="{035560F6-8F6C-4F1D-B156-1DA971C9B0BB}"/>
          </ac:spMkLst>
        </pc:spChg>
        <pc:picChg chg="add del mod ord modCrop">
          <ac:chgData name="Karolina Guillen" userId="c1c08796-a0be-47c6-af52-5d31fd96ec50" providerId="ADAL" clId="{841431C0-FEBE-4E23-B871-3C54CE2BF550}" dt="2021-01-26T20:57:43.570" v="5019" actId="478"/>
          <ac:picMkLst>
            <pc:docMk/>
            <pc:sldMk cId="2792885597" sldId="274"/>
            <ac:picMk id="3" creationId="{25206948-3607-4DC5-A2E2-A06D22FF972C}"/>
          </ac:picMkLst>
        </pc:picChg>
        <pc:picChg chg="add del mod">
          <ac:chgData name="Karolina Guillen" userId="c1c08796-a0be-47c6-af52-5d31fd96ec50" providerId="ADAL" clId="{841431C0-FEBE-4E23-B871-3C54CE2BF550}" dt="2021-01-26T20:51:03.989" v="4997" actId="21"/>
          <ac:picMkLst>
            <pc:docMk/>
            <pc:sldMk cId="2792885597" sldId="274"/>
            <ac:picMk id="6" creationId="{001DF0D9-7686-44E7-AB15-113388E5674A}"/>
          </ac:picMkLst>
        </pc:picChg>
        <pc:picChg chg="add del mod ord modCrop">
          <ac:chgData name="Karolina Guillen" userId="c1c08796-a0be-47c6-af52-5d31fd96ec50" providerId="ADAL" clId="{841431C0-FEBE-4E23-B871-3C54CE2BF550}" dt="2021-01-26T21:14:45.419" v="5028" actId="478"/>
          <ac:picMkLst>
            <pc:docMk/>
            <pc:sldMk cId="2792885597" sldId="274"/>
            <ac:picMk id="14" creationId="{624377F4-C04A-4038-8544-69358F8762B3}"/>
          </ac:picMkLst>
        </pc:picChg>
        <pc:picChg chg="add mod ord modCrop">
          <ac:chgData name="Karolina Guillen" userId="c1c08796-a0be-47c6-af52-5d31fd96ec50" providerId="ADAL" clId="{841431C0-FEBE-4E23-B871-3C54CE2BF550}" dt="2021-01-26T22:22:44.340" v="5103" actId="1582"/>
          <ac:picMkLst>
            <pc:docMk/>
            <pc:sldMk cId="2792885597" sldId="274"/>
            <ac:picMk id="16" creationId="{9CC4FEB3-DECF-490E-AAA0-0B1B5F7EA45D}"/>
          </ac:picMkLst>
        </pc:picChg>
      </pc:sldChg>
      <pc:sldChg chg="addSp delSp modSp mod">
        <pc:chgData name="Karolina Guillen" userId="c1c08796-a0be-47c6-af52-5d31fd96ec50" providerId="ADAL" clId="{841431C0-FEBE-4E23-B871-3C54CE2BF550}" dt="2021-01-27T14:08:58.891" v="5183" actId="478"/>
        <pc:sldMkLst>
          <pc:docMk/>
          <pc:sldMk cId="2469683786" sldId="275"/>
        </pc:sldMkLst>
        <pc:spChg chg="mod">
          <ac:chgData name="Karolina Guillen" userId="c1c08796-a0be-47c6-af52-5d31fd96ec50" providerId="ADAL" clId="{841431C0-FEBE-4E23-B871-3C54CE2BF550}" dt="2021-01-26T21:43:39.110" v="5084" actId="1035"/>
          <ac:spMkLst>
            <pc:docMk/>
            <pc:sldMk cId="2469683786" sldId="275"/>
            <ac:spMk id="4" creationId="{3ED54650-E124-0942-8B03-A438165B55A6}"/>
          </ac:spMkLst>
        </pc:spChg>
        <pc:spChg chg="del">
          <ac:chgData name="Karolina Guillen" userId="c1c08796-a0be-47c6-af52-5d31fd96ec50" providerId="ADAL" clId="{841431C0-FEBE-4E23-B871-3C54CE2BF550}" dt="2021-01-26T18:43:17.284" v="4060" actId="478"/>
          <ac:spMkLst>
            <pc:docMk/>
            <pc:sldMk cId="2469683786" sldId="275"/>
            <ac:spMk id="9" creationId="{A4755963-4980-8146-865D-346349C86C8D}"/>
          </ac:spMkLst>
        </pc:spChg>
        <pc:spChg chg="mod">
          <ac:chgData name="Karolina Guillen" userId="c1c08796-a0be-47c6-af52-5d31fd96ec50" providerId="ADAL" clId="{841431C0-FEBE-4E23-B871-3C54CE2BF550}" dt="2021-01-26T17:45:36.281" v="2570" actId="255"/>
          <ac:spMkLst>
            <pc:docMk/>
            <pc:sldMk cId="2469683786" sldId="275"/>
            <ac:spMk id="11" creationId="{DDEBE0C7-A407-4C47-B33A-126A00FCFB15}"/>
          </ac:spMkLst>
        </pc:spChg>
        <pc:spChg chg="mod">
          <ac:chgData name="Karolina Guillen" userId="c1c08796-a0be-47c6-af52-5d31fd96ec50" providerId="ADAL" clId="{841431C0-FEBE-4E23-B871-3C54CE2BF550}" dt="2021-01-26T17:45:44.179" v="2571" actId="255"/>
          <ac:spMkLst>
            <pc:docMk/>
            <pc:sldMk cId="2469683786" sldId="275"/>
            <ac:spMk id="15" creationId="{42C30E46-42BC-4A9C-B82D-6CFBEDE64B6A}"/>
          </ac:spMkLst>
        </pc:spChg>
        <pc:spChg chg="mod">
          <ac:chgData name="Karolina Guillen" userId="c1c08796-a0be-47c6-af52-5d31fd96ec50" providerId="ADAL" clId="{841431C0-FEBE-4E23-B871-3C54CE2BF550}" dt="2021-01-26T18:03:48.153" v="3101" actId="20577"/>
          <ac:spMkLst>
            <pc:docMk/>
            <pc:sldMk cId="2469683786" sldId="275"/>
            <ac:spMk id="17" creationId="{233B3C66-BB54-4899-9837-0457B0BFA117}"/>
          </ac:spMkLst>
        </pc:spChg>
        <pc:spChg chg="add mod">
          <ac:chgData name="Karolina Guillen" userId="c1c08796-a0be-47c6-af52-5d31fd96ec50" providerId="ADAL" clId="{841431C0-FEBE-4E23-B871-3C54CE2BF550}" dt="2021-01-26T18:00:39.382" v="3013" actId="207"/>
          <ac:spMkLst>
            <pc:docMk/>
            <pc:sldMk cId="2469683786" sldId="275"/>
            <ac:spMk id="22" creationId="{FF1BD497-E357-41A4-84FF-BA2BCFF2AEA4}"/>
          </ac:spMkLst>
        </pc:spChg>
        <pc:spChg chg="mod">
          <ac:chgData name="Karolina Guillen" userId="c1c08796-a0be-47c6-af52-5d31fd96ec50" providerId="ADAL" clId="{841431C0-FEBE-4E23-B871-3C54CE2BF550}" dt="2021-01-26T17:45:48.883" v="2572" actId="255"/>
          <ac:spMkLst>
            <pc:docMk/>
            <pc:sldMk cId="2469683786" sldId="275"/>
            <ac:spMk id="23" creationId="{D1066E66-3690-48BA-80DF-42E3C1A7784F}"/>
          </ac:spMkLst>
        </pc:spChg>
        <pc:spChg chg="mod">
          <ac:chgData name="Karolina Guillen" userId="c1c08796-a0be-47c6-af52-5d31fd96ec50" providerId="ADAL" clId="{841431C0-FEBE-4E23-B871-3C54CE2BF550}" dt="2021-01-26T17:45:30.012" v="2569" actId="20577"/>
          <ac:spMkLst>
            <pc:docMk/>
            <pc:sldMk cId="2469683786" sldId="275"/>
            <ac:spMk id="27" creationId="{E8A73F98-9558-4397-94B6-6D973AB77F15}"/>
          </ac:spMkLst>
        </pc:spChg>
        <pc:spChg chg="mod">
          <ac:chgData name="Karolina Guillen" userId="c1c08796-a0be-47c6-af52-5d31fd96ec50" providerId="ADAL" clId="{841431C0-FEBE-4E23-B871-3C54CE2BF550}" dt="2021-01-26T18:03:34.602" v="3100" actId="207"/>
          <ac:spMkLst>
            <pc:docMk/>
            <pc:sldMk cId="2469683786" sldId="275"/>
            <ac:spMk id="28" creationId="{8BA2DC0E-81AA-4218-ADBC-6E0B0A2D6BDA}"/>
          </ac:spMkLst>
        </pc:spChg>
        <pc:spChg chg="add mod">
          <ac:chgData name="Karolina Guillen" userId="c1c08796-a0be-47c6-af52-5d31fd96ec50" providerId="ADAL" clId="{841431C0-FEBE-4E23-B871-3C54CE2BF550}" dt="2021-01-26T21:44:18.471" v="5089" actId="207"/>
          <ac:spMkLst>
            <pc:docMk/>
            <pc:sldMk cId="2469683786" sldId="275"/>
            <ac:spMk id="30" creationId="{270E214D-E292-45CE-8EFE-BEC233FDFD71}"/>
          </ac:spMkLst>
        </pc:spChg>
        <pc:spChg chg="add del mod">
          <ac:chgData name="Karolina Guillen" userId="c1c08796-a0be-47c6-af52-5d31fd96ec50" providerId="ADAL" clId="{841431C0-FEBE-4E23-B871-3C54CE2BF550}" dt="2021-01-26T19:01:58.677" v="4257" actId="478"/>
          <ac:spMkLst>
            <pc:docMk/>
            <pc:sldMk cId="2469683786" sldId="275"/>
            <ac:spMk id="30" creationId="{674DA13E-0599-4E49-A95D-B0A09B9A983A}"/>
          </ac:spMkLst>
        </pc:spChg>
        <pc:spChg chg="add mod">
          <ac:chgData name="Karolina Guillen" userId="c1c08796-a0be-47c6-af52-5d31fd96ec50" providerId="ADAL" clId="{841431C0-FEBE-4E23-B871-3C54CE2BF550}" dt="2021-01-26T19:01:59.045" v="4258"/>
          <ac:spMkLst>
            <pc:docMk/>
            <pc:sldMk cId="2469683786" sldId="275"/>
            <ac:spMk id="33" creationId="{0B596846-53AC-4177-8CD1-B63ED1E32B3E}"/>
          </ac:spMkLst>
        </pc:spChg>
        <pc:spChg chg="add mod">
          <ac:chgData name="Karolina Guillen" userId="c1c08796-a0be-47c6-af52-5d31fd96ec50" providerId="ADAL" clId="{841431C0-FEBE-4E23-B871-3C54CE2BF550}" dt="2021-01-26T19:01:59.045" v="4258"/>
          <ac:spMkLst>
            <pc:docMk/>
            <pc:sldMk cId="2469683786" sldId="275"/>
            <ac:spMk id="34" creationId="{5974FD45-5850-4900-B516-72563D292F9B}"/>
          </ac:spMkLst>
        </pc:spChg>
        <pc:spChg chg="add mod ord">
          <ac:chgData name="Karolina Guillen" userId="c1c08796-a0be-47c6-af52-5d31fd96ec50" providerId="ADAL" clId="{841431C0-FEBE-4E23-B871-3C54CE2BF550}" dt="2021-01-26T22:21:48.755" v="5100" actId="167"/>
          <ac:spMkLst>
            <pc:docMk/>
            <pc:sldMk cId="2469683786" sldId="275"/>
            <ac:spMk id="35" creationId="{F1F278F7-CE2F-4DB4-8E51-B4EFCBDA1E30}"/>
          </ac:spMkLst>
        </pc:spChg>
        <pc:spChg chg="add mod">
          <ac:chgData name="Karolina Guillen" userId="c1c08796-a0be-47c6-af52-5d31fd96ec50" providerId="ADAL" clId="{841431C0-FEBE-4E23-B871-3C54CE2BF550}" dt="2021-01-26T21:47:22.047" v="5091" actId="1035"/>
          <ac:spMkLst>
            <pc:docMk/>
            <pc:sldMk cId="2469683786" sldId="275"/>
            <ac:spMk id="36" creationId="{64BCB414-DC2F-4E08-888E-03115CDF5D06}"/>
          </ac:spMkLst>
        </pc:spChg>
        <pc:spChg chg="add mod">
          <ac:chgData name="Karolina Guillen" userId="c1c08796-a0be-47c6-af52-5d31fd96ec50" providerId="ADAL" clId="{841431C0-FEBE-4E23-B871-3C54CE2BF550}" dt="2021-01-26T21:47:22.047" v="5091" actId="1035"/>
          <ac:spMkLst>
            <pc:docMk/>
            <pc:sldMk cId="2469683786" sldId="275"/>
            <ac:spMk id="37" creationId="{CA1ABEBD-0491-4AB1-86CD-9C23B11CE523}"/>
          </ac:spMkLst>
        </pc:spChg>
        <pc:spChg chg="add mod">
          <ac:chgData name="Karolina Guillen" userId="c1c08796-a0be-47c6-af52-5d31fd96ec50" providerId="ADAL" clId="{841431C0-FEBE-4E23-B871-3C54CE2BF550}" dt="2021-01-26T21:47:22.047" v="5091" actId="1035"/>
          <ac:spMkLst>
            <pc:docMk/>
            <pc:sldMk cId="2469683786" sldId="275"/>
            <ac:spMk id="38" creationId="{29F5F21B-BD5A-4242-BEF0-0C76DC767E23}"/>
          </ac:spMkLst>
        </pc:spChg>
        <pc:spChg chg="add del">
          <ac:chgData name="Karolina Guillen" userId="c1c08796-a0be-47c6-af52-5d31fd96ec50" providerId="ADAL" clId="{841431C0-FEBE-4E23-B871-3C54CE2BF550}" dt="2021-01-27T14:08:58.891" v="5183" actId="478"/>
          <ac:spMkLst>
            <pc:docMk/>
            <pc:sldMk cId="2469683786" sldId="275"/>
            <ac:spMk id="42" creationId="{CDDC5814-4438-4F14-889E-2FF249B7DBC3}"/>
          </ac:spMkLst>
        </pc:spChg>
        <pc:grpChg chg="add mod">
          <ac:chgData name="Karolina Guillen" userId="c1c08796-a0be-47c6-af52-5d31fd96ec50" providerId="ADAL" clId="{841431C0-FEBE-4E23-B871-3C54CE2BF550}" dt="2021-01-26T18:01:31.664" v="3083" actId="1037"/>
          <ac:grpSpMkLst>
            <pc:docMk/>
            <pc:sldMk cId="2469683786" sldId="275"/>
            <ac:grpSpMk id="3" creationId="{D09AAB53-2186-4711-B720-5048D03FF6D5}"/>
          </ac:grpSpMkLst>
        </pc:grpChg>
        <pc:grpChg chg="add mod">
          <ac:chgData name="Karolina Guillen" userId="c1c08796-a0be-47c6-af52-5d31fd96ec50" providerId="ADAL" clId="{841431C0-FEBE-4E23-B871-3C54CE2BF550}" dt="2021-01-26T18:01:26.544" v="3075" actId="1038"/>
          <ac:grpSpMkLst>
            <pc:docMk/>
            <pc:sldMk cId="2469683786" sldId="275"/>
            <ac:grpSpMk id="5" creationId="{37A29A6A-F684-4CB5-9C28-C4D63FF12976}"/>
          </ac:grpSpMkLst>
        </pc:grpChg>
        <pc:grpChg chg="add mod">
          <ac:chgData name="Karolina Guillen" userId="c1c08796-a0be-47c6-af52-5d31fd96ec50" providerId="ADAL" clId="{841431C0-FEBE-4E23-B871-3C54CE2BF550}" dt="2021-01-26T18:01:10.252" v="3059" actId="1038"/>
          <ac:grpSpMkLst>
            <pc:docMk/>
            <pc:sldMk cId="2469683786" sldId="275"/>
            <ac:grpSpMk id="6" creationId="{7E09B0F0-890A-4E97-978B-DCCBD99D789D}"/>
          </ac:grpSpMkLst>
        </pc:grpChg>
        <pc:grpChg chg="add mod">
          <ac:chgData name="Karolina Guillen" userId="c1c08796-a0be-47c6-af52-5d31fd96ec50" providerId="ADAL" clId="{841431C0-FEBE-4E23-B871-3C54CE2BF550}" dt="2021-01-26T18:01:04.083" v="3049" actId="1036"/>
          <ac:grpSpMkLst>
            <pc:docMk/>
            <pc:sldMk cId="2469683786" sldId="275"/>
            <ac:grpSpMk id="7" creationId="{337740A5-BFA9-416B-8612-5C274E03833E}"/>
          </ac:grpSpMkLst>
        </pc:grpChg>
        <pc:grpChg chg="add mod">
          <ac:chgData name="Karolina Guillen" userId="c1c08796-a0be-47c6-af52-5d31fd96ec50" providerId="ADAL" clId="{841431C0-FEBE-4E23-B871-3C54CE2BF550}" dt="2021-01-26T18:01:04.083" v="3049" actId="1036"/>
          <ac:grpSpMkLst>
            <pc:docMk/>
            <pc:sldMk cId="2469683786" sldId="275"/>
            <ac:grpSpMk id="8" creationId="{B971DC5A-87BF-4181-B9F1-8BD64223DB5D}"/>
          </ac:grpSpMkLst>
        </pc:grpChg>
        <pc:picChg chg="mod">
          <ac:chgData name="Karolina Guillen" userId="c1c08796-a0be-47c6-af52-5d31fd96ec50" providerId="ADAL" clId="{841431C0-FEBE-4E23-B871-3C54CE2BF550}" dt="2021-01-26T18:01:53.725" v="3092" actId="1035"/>
          <ac:picMkLst>
            <pc:docMk/>
            <pc:sldMk cId="2469683786" sldId="275"/>
            <ac:picMk id="18" creationId="{69E4FB1F-CFCC-42D2-9A77-4D418120F0F2}"/>
          </ac:picMkLst>
        </pc:picChg>
        <pc:picChg chg="mod">
          <ac:chgData name="Karolina Guillen" userId="c1c08796-a0be-47c6-af52-5d31fd96ec50" providerId="ADAL" clId="{841431C0-FEBE-4E23-B871-3C54CE2BF550}" dt="2021-01-26T17:41:56.192" v="2456" actId="164"/>
          <ac:picMkLst>
            <pc:docMk/>
            <pc:sldMk cId="2469683786" sldId="275"/>
            <ac:picMk id="19" creationId="{E9C25C94-43F3-4888-87DD-8FD92A55105C}"/>
          </ac:picMkLst>
        </pc:picChg>
        <pc:picChg chg="mod">
          <ac:chgData name="Karolina Guillen" userId="c1c08796-a0be-47c6-af52-5d31fd96ec50" providerId="ADAL" clId="{841431C0-FEBE-4E23-B871-3C54CE2BF550}" dt="2021-01-26T17:42:13.204" v="2459" actId="164"/>
          <ac:picMkLst>
            <pc:docMk/>
            <pc:sldMk cId="2469683786" sldId="275"/>
            <ac:picMk id="20" creationId="{7CF5BC77-96C2-4516-900D-617CE75D5519}"/>
          </ac:picMkLst>
        </pc:picChg>
        <pc:picChg chg="mod">
          <ac:chgData name="Karolina Guillen" userId="c1c08796-a0be-47c6-af52-5d31fd96ec50" providerId="ADAL" clId="{841431C0-FEBE-4E23-B871-3C54CE2BF550}" dt="2021-01-26T17:42:48.831" v="2464" actId="164"/>
          <ac:picMkLst>
            <pc:docMk/>
            <pc:sldMk cId="2469683786" sldId="275"/>
            <ac:picMk id="21" creationId="{5ABE0639-63AE-4DFF-A8FE-BCF081A8DDD4}"/>
          </ac:picMkLst>
        </pc:picChg>
        <pc:picChg chg="mod">
          <ac:chgData name="Karolina Guillen" userId="c1c08796-a0be-47c6-af52-5d31fd96ec50" providerId="ADAL" clId="{841431C0-FEBE-4E23-B871-3C54CE2BF550}" dt="2021-01-26T17:43:26.575" v="2471" actId="164"/>
          <ac:picMkLst>
            <pc:docMk/>
            <pc:sldMk cId="2469683786" sldId="275"/>
            <ac:picMk id="24" creationId="{75D2BF1A-3C35-46B8-A431-2AA419681BB8}"/>
          </ac:picMkLst>
        </pc:picChg>
        <pc:picChg chg="del">
          <ac:chgData name="Karolina Guillen" userId="c1c08796-a0be-47c6-af52-5d31fd96ec50" providerId="ADAL" clId="{841431C0-FEBE-4E23-B871-3C54CE2BF550}" dt="2021-01-26T19:01:58.677" v="4257" actId="478"/>
          <ac:picMkLst>
            <pc:docMk/>
            <pc:sldMk cId="2469683786" sldId="275"/>
            <ac:picMk id="25" creationId="{007C0E06-A025-6444-A897-359A6F2930CE}"/>
          </ac:picMkLst>
        </pc:picChg>
        <pc:picChg chg="add mod">
          <ac:chgData name="Karolina Guillen" userId="c1c08796-a0be-47c6-af52-5d31fd96ec50" providerId="ADAL" clId="{841431C0-FEBE-4E23-B871-3C54CE2BF550}" dt="2021-01-26T17:44:55.488" v="2492" actId="14100"/>
          <ac:picMkLst>
            <pc:docMk/>
            <pc:sldMk cId="2469683786" sldId="275"/>
            <ac:picMk id="29" creationId="{01393CCD-56F1-46BE-BBE3-646352DB3E70}"/>
          </ac:picMkLst>
        </pc:picChg>
        <pc:picChg chg="add mod">
          <ac:chgData name="Karolina Guillen" userId="c1c08796-a0be-47c6-af52-5d31fd96ec50" providerId="ADAL" clId="{841431C0-FEBE-4E23-B871-3C54CE2BF550}" dt="2021-01-26T19:01:59.045" v="4258"/>
          <ac:picMkLst>
            <pc:docMk/>
            <pc:sldMk cId="2469683786" sldId="275"/>
            <ac:picMk id="31" creationId="{FA9E9509-C150-4A49-A9CE-B73CED574DB8}"/>
          </ac:picMkLst>
        </pc:picChg>
        <pc:picChg chg="add mod">
          <ac:chgData name="Karolina Guillen" userId="c1c08796-a0be-47c6-af52-5d31fd96ec50" providerId="ADAL" clId="{841431C0-FEBE-4E23-B871-3C54CE2BF550}" dt="2021-01-26T19:01:59.045" v="4258"/>
          <ac:picMkLst>
            <pc:docMk/>
            <pc:sldMk cId="2469683786" sldId="275"/>
            <ac:picMk id="32" creationId="{5E73ED4B-22CA-490F-840A-9BF0A56FA657}"/>
          </ac:picMkLst>
        </pc:picChg>
      </pc:sldChg>
      <pc:sldChg chg="addSp delSp modSp mod">
        <pc:chgData name="Karolina Guillen" userId="c1c08796-a0be-47c6-af52-5d31fd96ec50" providerId="ADAL" clId="{841431C0-FEBE-4E23-B871-3C54CE2BF550}" dt="2021-01-27T14:08:44.107" v="5180" actId="478"/>
        <pc:sldMkLst>
          <pc:docMk/>
          <pc:sldMk cId="3339377938" sldId="280"/>
        </pc:sldMkLst>
        <pc:spChg chg="del">
          <ac:chgData name="Karolina Guillen" userId="c1c08796-a0be-47c6-af52-5d31fd96ec50" providerId="ADAL" clId="{841431C0-FEBE-4E23-B871-3C54CE2BF550}" dt="2021-01-27T14:08:44.107" v="5180" actId="478"/>
          <ac:spMkLst>
            <pc:docMk/>
            <pc:sldMk cId="3339377938" sldId="280"/>
            <ac:spMk id="3" creationId="{0784E921-006C-49F9-8D9F-16467BDCFE32}"/>
          </ac:spMkLst>
        </pc:spChg>
        <pc:spChg chg="mod">
          <ac:chgData name="Karolina Guillen" userId="c1c08796-a0be-47c6-af52-5d31fd96ec50" providerId="ADAL" clId="{841431C0-FEBE-4E23-B871-3C54CE2BF550}" dt="2021-01-26T20:33:38.848" v="4832" actId="20577"/>
          <ac:spMkLst>
            <pc:docMk/>
            <pc:sldMk cId="3339377938" sldId="280"/>
            <ac:spMk id="4" creationId="{3ED54650-E124-0942-8B03-A438165B55A6}"/>
          </ac:spMkLst>
        </pc:spChg>
        <pc:spChg chg="del">
          <ac:chgData name="Karolina Guillen" userId="c1c08796-a0be-47c6-af52-5d31fd96ec50" providerId="ADAL" clId="{841431C0-FEBE-4E23-B871-3C54CE2BF550}" dt="2021-01-26T18:43:55.846" v="4067" actId="478"/>
          <ac:spMkLst>
            <pc:docMk/>
            <pc:sldMk cId="3339377938" sldId="280"/>
            <ac:spMk id="9" creationId="{A4755963-4980-8146-865D-346349C86C8D}"/>
          </ac:spMkLst>
        </pc:spChg>
        <pc:spChg chg="mod ord">
          <ac:chgData name="Karolina Guillen" userId="c1c08796-a0be-47c6-af52-5d31fd96ec50" providerId="ADAL" clId="{841431C0-FEBE-4E23-B871-3C54CE2BF550}" dt="2021-01-26T17:59:04.938" v="2998" actId="1037"/>
          <ac:spMkLst>
            <pc:docMk/>
            <pc:sldMk cId="3339377938" sldId="280"/>
            <ac:spMk id="10" creationId="{D6086F76-7E9D-4702-BCAD-DF41C095DCAD}"/>
          </ac:spMkLst>
        </pc:spChg>
        <pc:spChg chg="del">
          <ac:chgData name="Karolina Guillen" userId="c1c08796-a0be-47c6-af52-5d31fd96ec50" providerId="ADAL" clId="{841431C0-FEBE-4E23-B871-3C54CE2BF550}" dt="2021-01-26T17:56:05.261" v="2873" actId="478"/>
          <ac:spMkLst>
            <pc:docMk/>
            <pc:sldMk cId="3339377938" sldId="280"/>
            <ac:spMk id="11" creationId="{DCAFDEB6-0E45-4D04-8AB7-131E865DAD25}"/>
          </ac:spMkLst>
        </pc:spChg>
        <pc:spChg chg="mod ord">
          <ac:chgData name="Karolina Guillen" userId="c1c08796-a0be-47c6-af52-5d31fd96ec50" providerId="ADAL" clId="{841431C0-FEBE-4E23-B871-3C54CE2BF550}" dt="2021-01-26T18:24:57.410" v="3551" actId="14100"/>
          <ac:spMkLst>
            <pc:docMk/>
            <pc:sldMk cId="3339377938" sldId="280"/>
            <ac:spMk id="12" creationId="{AF6B8EC0-46EF-4454-8F5C-DA73E47253BB}"/>
          </ac:spMkLst>
        </pc:spChg>
        <pc:spChg chg="add mod ord">
          <ac:chgData name="Karolina Guillen" userId="c1c08796-a0be-47c6-af52-5d31fd96ec50" providerId="ADAL" clId="{841431C0-FEBE-4E23-B871-3C54CE2BF550}" dt="2021-01-26T18:24:37.239" v="3550" actId="1035"/>
          <ac:spMkLst>
            <pc:docMk/>
            <pc:sldMk cId="3339377938" sldId="280"/>
            <ac:spMk id="13" creationId="{7FFDDE39-0DD2-46E0-92CB-4F8F16722769}"/>
          </ac:spMkLst>
        </pc:spChg>
        <pc:spChg chg="add mod ord">
          <ac:chgData name="Karolina Guillen" userId="c1c08796-a0be-47c6-af52-5d31fd96ec50" providerId="ADAL" clId="{841431C0-FEBE-4E23-B871-3C54CE2BF550}" dt="2021-01-26T18:25:13.027" v="3586" actId="1035"/>
          <ac:spMkLst>
            <pc:docMk/>
            <pc:sldMk cId="3339377938" sldId="280"/>
            <ac:spMk id="14" creationId="{9F9D1084-8C86-43D8-BD9A-945C231D6F29}"/>
          </ac:spMkLst>
        </pc:spChg>
        <pc:spChg chg="add del mod">
          <ac:chgData name="Karolina Guillen" userId="c1c08796-a0be-47c6-af52-5d31fd96ec50" providerId="ADAL" clId="{841431C0-FEBE-4E23-B871-3C54CE2BF550}" dt="2021-01-26T19:01:51.965" v="4255" actId="478"/>
          <ac:spMkLst>
            <pc:docMk/>
            <pc:sldMk cId="3339377938" sldId="280"/>
            <ac:spMk id="15" creationId="{DC7C8343-27C8-477C-B9F3-6D8134DE8640}"/>
          </ac:spMkLst>
        </pc:spChg>
        <pc:spChg chg="add del mod">
          <ac:chgData name="Karolina Guillen" userId="c1c08796-a0be-47c6-af52-5d31fd96ec50" providerId="ADAL" clId="{841431C0-FEBE-4E23-B871-3C54CE2BF550}" dt="2021-01-26T20:33:41.163" v="4833" actId="478"/>
          <ac:spMkLst>
            <pc:docMk/>
            <pc:sldMk cId="3339377938" sldId="280"/>
            <ac:spMk id="16" creationId="{56E8205C-E822-4937-A8B4-1F2216E64496}"/>
          </ac:spMkLst>
        </pc:spChg>
        <pc:spChg chg="add mod">
          <ac:chgData name="Karolina Guillen" userId="c1c08796-a0be-47c6-af52-5d31fd96ec50" providerId="ADAL" clId="{841431C0-FEBE-4E23-B871-3C54CE2BF550}" dt="2021-01-26T19:01:52.342" v="4256"/>
          <ac:spMkLst>
            <pc:docMk/>
            <pc:sldMk cId="3339377938" sldId="280"/>
            <ac:spMk id="19" creationId="{A006F4A5-111A-4439-93D1-A48F56D5A98F}"/>
          </ac:spMkLst>
        </pc:spChg>
        <pc:spChg chg="add mod">
          <ac:chgData name="Karolina Guillen" userId="c1c08796-a0be-47c6-af52-5d31fd96ec50" providerId="ADAL" clId="{841431C0-FEBE-4E23-B871-3C54CE2BF550}" dt="2021-01-26T19:01:52.342" v="4256"/>
          <ac:spMkLst>
            <pc:docMk/>
            <pc:sldMk cId="3339377938" sldId="280"/>
            <ac:spMk id="20" creationId="{1FE82F11-3D9B-46F6-8ECD-9BCD0D7CC3A1}"/>
          </ac:spMkLst>
        </pc:spChg>
        <pc:spChg chg="add del mod">
          <ac:chgData name="Karolina Guillen" userId="c1c08796-a0be-47c6-af52-5d31fd96ec50" providerId="ADAL" clId="{841431C0-FEBE-4E23-B871-3C54CE2BF550}" dt="2021-01-26T21:43:08.336" v="5050" actId="21"/>
          <ac:spMkLst>
            <pc:docMk/>
            <pc:sldMk cId="3339377938" sldId="280"/>
            <ac:spMk id="21" creationId="{75D271C5-8ACE-4F9D-987D-CE3481FEBA2E}"/>
          </ac:spMkLst>
        </pc:spChg>
        <pc:spChg chg="add del mod">
          <ac:chgData name="Karolina Guillen" userId="c1c08796-a0be-47c6-af52-5d31fd96ec50" providerId="ADAL" clId="{841431C0-FEBE-4E23-B871-3C54CE2BF550}" dt="2021-01-26T21:43:08.336" v="5050" actId="21"/>
          <ac:spMkLst>
            <pc:docMk/>
            <pc:sldMk cId="3339377938" sldId="280"/>
            <ac:spMk id="22" creationId="{BD277ED1-4109-4FA1-9490-ABCC9F48FC19}"/>
          </ac:spMkLst>
        </pc:spChg>
        <pc:spChg chg="add del mod">
          <ac:chgData name="Karolina Guillen" userId="c1c08796-a0be-47c6-af52-5d31fd96ec50" providerId="ADAL" clId="{841431C0-FEBE-4E23-B871-3C54CE2BF550}" dt="2021-01-26T21:43:08.336" v="5050" actId="21"/>
          <ac:spMkLst>
            <pc:docMk/>
            <pc:sldMk cId="3339377938" sldId="280"/>
            <ac:spMk id="23" creationId="{C9C47E10-4A92-4D7F-B2C1-6C35FCDA1563}"/>
          </ac:spMkLst>
        </pc:spChg>
        <pc:spChg chg="add del mod">
          <ac:chgData name="Karolina Guillen" userId="c1c08796-a0be-47c6-af52-5d31fd96ec50" providerId="ADAL" clId="{841431C0-FEBE-4E23-B871-3C54CE2BF550}" dt="2021-01-26T21:43:08.336" v="5050" actId="21"/>
          <ac:spMkLst>
            <pc:docMk/>
            <pc:sldMk cId="3339377938" sldId="280"/>
            <ac:spMk id="24" creationId="{29334D72-A8A6-47D6-A5C9-31E1BB315CFB}"/>
          </ac:spMkLst>
        </pc:spChg>
        <pc:spChg chg="add del mod">
          <ac:chgData name="Karolina Guillen" userId="c1c08796-a0be-47c6-af52-5d31fd96ec50" providerId="ADAL" clId="{841431C0-FEBE-4E23-B871-3C54CE2BF550}" dt="2021-01-26T21:43:08.336" v="5050" actId="21"/>
          <ac:spMkLst>
            <pc:docMk/>
            <pc:sldMk cId="3339377938" sldId="280"/>
            <ac:spMk id="27" creationId="{720DC3A1-0421-4769-B4F5-BB9E1A420779}"/>
          </ac:spMkLst>
        </pc:spChg>
        <pc:picChg chg="mod">
          <ac:chgData name="Karolina Guillen" userId="c1c08796-a0be-47c6-af52-5d31fd96ec50" providerId="ADAL" clId="{841431C0-FEBE-4E23-B871-3C54CE2BF550}" dt="2021-01-26T18:02:15.793" v="3094" actId="554"/>
          <ac:picMkLst>
            <pc:docMk/>
            <pc:sldMk cId="3339377938" sldId="280"/>
            <ac:picMk id="8" creationId="{1E7FE2D7-ACC6-4F08-AF24-BE2283312B50}"/>
          </ac:picMkLst>
        </pc:picChg>
        <pc:picChg chg="add mod">
          <ac:chgData name="Karolina Guillen" userId="c1c08796-a0be-47c6-af52-5d31fd96ec50" providerId="ADAL" clId="{841431C0-FEBE-4E23-B871-3C54CE2BF550}" dt="2021-01-26T19:01:52.342" v="4256"/>
          <ac:picMkLst>
            <pc:docMk/>
            <pc:sldMk cId="3339377938" sldId="280"/>
            <ac:picMk id="17" creationId="{454E5EB0-4B1D-4947-9F75-7C8EFF88A347}"/>
          </ac:picMkLst>
        </pc:picChg>
        <pc:picChg chg="add mod">
          <ac:chgData name="Karolina Guillen" userId="c1c08796-a0be-47c6-af52-5d31fd96ec50" providerId="ADAL" clId="{841431C0-FEBE-4E23-B871-3C54CE2BF550}" dt="2021-01-26T19:01:52.342" v="4256"/>
          <ac:picMkLst>
            <pc:docMk/>
            <pc:sldMk cId="3339377938" sldId="280"/>
            <ac:picMk id="18" creationId="{0DD27EAA-503B-4753-AE4C-F40779BDF6AB}"/>
          </ac:picMkLst>
        </pc:picChg>
        <pc:picChg chg="del">
          <ac:chgData name="Karolina Guillen" userId="c1c08796-a0be-47c6-af52-5d31fd96ec50" providerId="ADAL" clId="{841431C0-FEBE-4E23-B871-3C54CE2BF550}" dt="2021-01-26T19:01:51.965" v="4255" actId="478"/>
          <ac:picMkLst>
            <pc:docMk/>
            <pc:sldMk cId="3339377938" sldId="280"/>
            <ac:picMk id="25" creationId="{007C0E06-A025-6444-A897-359A6F2930CE}"/>
          </ac:picMkLst>
        </pc:picChg>
      </pc:sldChg>
      <pc:sldChg chg="addSp delSp modSp mod">
        <pc:chgData name="Karolina Guillen" userId="c1c08796-a0be-47c6-af52-5d31fd96ec50" providerId="ADAL" clId="{841431C0-FEBE-4E23-B871-3C54CE2BF550}" dt="2021-01-26T20:45:01.330" v="4941" actId="2085"/>
        <pc:sldMkLst>
          <pc:docMk/>
          <pc:sldMk cId="3272906078" sldId="281"/>
        </pc:sldMkLst>
        <pc:spChg chg="del">
          <ac:chgData name="Karolina Guillen" userId="c1c08796-a0be-47c6-af52-5d31fd96ec50" providerId="ADAL" clId="{841431C0-FEBE-4E23-B871-3C54CE2BF550}" dt="2021-01-26T17:15:51.115" v="1466" actId="478"/>
          <ac:spMkLst>
            <pc:docMk/>
            <pc:sldMk cId="3272906078" sldId="281"/>
            <ac:spMk id="3" creationId="{24784CEA-4ADE-43D0-9099-BD1C797EE1F9}"/>
          </ac:spMkLst>
        </pc:spChg>
        <pc:spChg chg="add mod">
          <ac:chgData name="Karolina Guillen" userId="c1c08796-a0be-47c6-af52-5d31fd96ec50" providerId="ADAL" clId="{841431C0-FEBE-4E23-B871-3C54CE2BF550}" dt="2021-01-26T17:17:27.818" v="1482" actId="20577"/>
          <ac:spMkLst>
            <pc:docMk/>
            <pc:sldMk cId="3272906078" sldId="281"/>
            <ac:spMk id="8" creationId="{7B0BA5FA-CE9D-4363-A2FE-34E60188D488}"/>
          </ac:spMkLst>
        </pc:spChg>
        <pc:spChg chg="add mod">
          <ac:chgData name="Karolina Guillen" userId="c1c08796-a0be-47c6-af52-5d31fd96ec50" providerId="ADAL" clId="{841431C0-FEBE-4E23-B871-3C54CE2BF550}" dt="2021-01-26T19:04:14.035" v="4564" actId="1035"/>
          <ac:spMkLst>
            <pc:docMk/>
            <pc:sldMk cId="3272906078" sldId="281"/>
            <ac:spMk id="9" creationId="{1BCA91F6-2A0D-4284-83D9-56AAF71E234D}"/>
          </ac:spMkLst>
        </pc:spChg>
        <pc:spChg chg="del">
          <ac:chgData name="Karolina Guillen" userId="c1c08796-a0be-47c6-af52-5d31fd96ec50" providerId="ADAL" clId="{841431C0-FEBE-4E23-B871-3C54CE2BF550}" dt="2021-01-26T17:16:05.421" v="1469" actId="478"/>
          <ac:spMkLst>
            <pc:docMk/>
            <pc:sldMk cId="3272906078" sldId="281"/>
            <ac:spMk id="10" creationId="{0CE850BD-F43E-4AC5-90A1-34532CB24D49}"/>
          </ac:spMkLst>
        </pc:spChg>
        <pc:spChg chg="mod">
          <ac:chgData name="Karolina Guillen" userId="c1c08796-a0be-47c6-af52-5d31fd96ec50" providerId="ADAL" clId="{841431C0-FEBE-4E23-B871-3C54CE2BF550}" dt="2021-01-26T17:18:06.341" v="1532" actId="404"/>
          <ac:spMkLst>
            <pc:docMk/>
            <pc:sldMk cId="3272906078" sldId="281"/>
            <ac:spMk id="12" creationId="{692FE7D8-D9A9-43E9-901A-B5E63F6B0CD0}"/>
          </ac:spMkLst>
        </pc:spChg>
        <pc:spChg chg="mod">
          <ac:chgData name="Karolina Guillen" userId="c1c08796-a0be-47c6-af52-5d31fd96ec50" providerId="ADAL" clId="{841431C0-FEBE-4E23-B871-3C54CE2BF550}" dt="2021-01-26T17:18:27.305" v="1572" actId="20577"/>
          <ac:spMkLst>
            <pc:docMk/>
            <pc:sldMk cId="3272906078" sldId="281"/>
            <ac:spMk id="13" creationId="{70E51297-DB20-46AF-9546-4228184EB78E}"/>
          </ac:spMkLst>
        </pc:spChg>
        <pc:spChg chg="add mod">
          <ac:chgData name="Karolina Guillen" userId="c1c08796-a0be-47c6-af52-5d31fd96ec50" providerId="ADAL" clId="{841431C0-FEBE-4E23-B871-3C54CE2BF550}" dt="2021-01-26T20:40:26.206" v="4937" actId="1036"/>
          <ac:spMkLst>
            <pc:docMk/>
            <pc:sldMk cId="3272906078" sldId="281"/>
            <ac:spMk id="14" creationId="{82FD040E-16A4-412C-AB46-4B0FE1B25BCE}"/>
          </ac:spMkLst>
        </pc:spChg>
        <pc:spChg chg="mod">
          <ac:chgData name="Karolina Guillen" userId="c1c08796-a0be-47c6-af52-5d31fd96ec50" providerId="ADAL" clId="{841431C0-FEBE-4E23-B871-3C54CE2BF550}" dt="2021-01-26T17:17:46.388" v="1516" actId="404"/>
          <ac:spMkLst>
            <pc:docMk/>
            <pc:sldMk cId="3272906078" sldId="281"/>
            <ac:spMk id="16" creationId="{D72F981B-FBDB-48C9-A00E-954BF7A2CBEA}"/>
          </ac:spMkLst>
        </pc:spChg>
        <pc:spChg chg="mod">
          <ac:chgData name="Karolina Guillen" userId="c1c08796-a0be-47c6-af52-5d31fd96ec50" providerId="ADAL" clId="{841431C0-FEBE-4E23-B871-3C54CE2BF550}" dt="2021-01-26T17:17:46.388" v="1516" actId="404"/>
          <ac:spMkLst>
            <pc:docMk/>
            <pc:sldMk cId="3272906078" sldId="281"/>
            <ac:spMk id="17" creationId="{6071A1FF-33CB-48FC-A76C-DEA4EEE485FE}"/>
          </ac:spMkLst>
        </pc:spChg>
        <pc:spChg chg="mod">
          <ac:chgData name="Karolina Guillen" userId="c1c08796-a0be-47c6-af52-5d31fd96ec50" providerId="ADAL" clId="{841431C0-FEBE-4E23-B871-3C54CE2BF550}" dt="2021-01-26T17:20:26.133" v="1652" actId="1076"/>
          <ac:spMkLst>
            <pc:docMk/>
            <pc:sldMk cId="3272906078" sldId="281"/>
            <ac:spMk id="18" creationId="{91F8F4D5-680F-4989-A7D3-710B99849094}"/>
          </ac:spMkLst>
        </pc:spChg>
        <pc:spChg chg="mod">
          <ac:chgData name="Karolina Guillen" userId="c1c08796-a0be-47c6-af52-5d31fd96ec50" providerId="ADAL" clId="{841431C0-FEBE-4E23-B871-3C54CE2BF550}" dt="2021-01-26T17:17:46.388" v="1516" actId="404"/>
          <ac:spMkLst>
            <pc:docMk/>
            <pc:sldMk cId="3272906078" sldId="281"/>
            <ac:spMk id="20" creationId="{87B5E031-4516-4CDA-952C-58E5C88B896C}"/>
          </ac:spMkLst>
        </pc:spChg>
        <pc:spChg chg="mod">
          <ac:chgData name="Karolina Guillen" userId="c1c08796-a0be-47c6-af52-5d31fd96ec50" providerId="ADAL" clId="{841431C0-FEBE-4E23-B871-3C54CE2BF550}" dt="2021-01-26T17:17:46.388" v="1516" actId="404"/>
          <ac:spMkLst>
            <pc:docMk/>
            <pc:sldMk cId="3272906078" sldId="281"/>
            <ac:spMk id="21" creationId="{690B21FE-ED80-4D6F-A6BD-5ABCF7A465B9}"/>
          </ac:spMkLst>
        </pc:spChg>
        <pc:spChg chg="del">
          <ac:chgData name="Karolina Guillen" userId="c1c08796-a0be-47c6-af52-5d31fd96ec50" providerId="ADAL" clId="{841431C0-FEBE-4E23-B871-3C54CE2BF550}" dt="2021-01-26T17:16:05.421" v="1469" actId="478"/>
          <ac:spMkLst>
            <pc:docMk/>
            <pc:sldMk cId="3272906078" sldId="281"/>
            <ac:spMk id="22" creationId="{1785BF92-EA2D-477D-B207-7B28B08CCF01}"/>
          </ac:spMkLst>
        </pc:spChg>
        <pc:spChg chg="mod">
          <ac:chgData name="Karolina Guillen" userId="c1c08796-a0be-47c6-af52-5d31fd96ec50" providerId="ADAL" clId="{841431C0-FEBE-4E23-B871-3C54CE2BF550}" dt="2021-01-26T17:17:46.388" v="1516" actId="404"/>
          <ac:spMkLst>
            <pc:docMk/>
            <pc:sldMk cId="3272906078" sldId="281"/>
            <ac:spMk id="24" creationId="{35DC704E-43AA-4C0C-BDC4-A1668501177A}"/>
          </ac:spMkLst>
        </pc:spChg>
        <pc:spChg chg="mod">
          <ac:chgData name="Karolina Guillen" userId="c1c08796-a0be-47c6-af52-5d31fd96ec50" providerId="ADAL" clId="{841431C0-FEBE-4E23-B871-3C54CE2BF550}" dt="2021-01-26T17:17:46.388" v="1516" actId="404"/>
          <ac:spMkLst>
            <pc:docMk/>
            <pc:sldMk cId="3272906078" sldId="281"/>
            <ac:spMk id="25" creationId="{F40F654D-D882-445C-B25D-B14E09A4B98C}"/>
          </ac:spMkLst>
        </pc:spChg>
        <pc:spChg chg="mod">
          <ac:chgData name="Karolina Guillen" userId="c1c08796-a0be-47c6-af52-5d31fd96ec50" providerId="ADAL" clId="{841431C0-FEBE-4E23-B871-3C54CE2BF550}" dt="2021-01-26T17:18:06.341" v="1532" actId="404"/>
          <ac:spMkLst>
            <pc:docMk/>
            <pc:sldMk cId="3272906078" sldId="281"/>
            <ac:spMk id="27" creationId="{D2B1FD51-C910-4340-AD91-55F0C94BD401}"/>
          </ac:spMkLst>
        </pc:spChg>
        <pc:spChg chg="mod">
          <ac:chgData name="Karolina Guillen" userId="c1c08796-a0be-47c6-af52-5d31fd96ec50" providerId="ADAL" clId="{841431C0-FEBE-4E23-B871-3C54CE2BF550}" dt="2021-01-26T17:18:06.341" v="1532" actId="404"/>
          <ac:spMkLst>
            <pc:docMk/>
            <pc:sldMk cId="3272906078" sldId="281"/>
            <ac:spMk id="28" creationId="{BF51A450-DF02-4E35-BEFE-A1C81B5B8E67}"/>
          </ac:spMkLst>
        </pc:spChg>
        <pc:spChg chg="add mod">
          <ac:chgData name="Karolina Guillen" userId="c1c08796-a0be-47c6-af52-5d31fd96ec50" providerId="ADAL" clId="{841431C0-FEBE-4E23-B871-3C54CE2BF550}" dt="2021-01-26T17:20:32.471" v="1653" actId="164"/>
          <ac:spMkLst>
            <pc:docMk/>
            <pc:sldMk cId="3272906078" sldId="281"/>
            <ac:spMk id="29" creationId="{1A919070-CB81-4766-A279-63E0B00FBC49}"/>
          </ac:spMkLst>
        </pc:spChg>
        <pc:spChg chg="add mod">
          <ac:chgData name="Karolina Guillen" userId="c1c08796-a0be-47c6-af52-5d31fd96ec50" providerId="ADAL" clId="{841431C0-FEBE-4E23-B871-3C54CE2BF550}" dt="2021-01-26T19:01:42.490" v="4252"/>
          <ac:spMkLst>
            <pc:docMk/>
            <pc:sldMk cId="3272906078" sldId="281"/>
            <ac:spMk id="32" creationId="{F314339E-F2F9-4790-9205-E64F157F05CF}"/>
          </ac:spMkLst>
        </pc:spChg>
        <pc:spChg chg="add mod">
          <ac:chgData name="Karolina Guillen" userId="c1c08796-a0be-47c6-af52-5d31fd96ec50" providerId="ADAL" clId="{841431C0-FEBE-4E23-B871-3C54CE2BF550}" dt="2021-01-26T19:01:42.490" v="4252"/>
          <ac:spMkLst>
            <pc:docMk/>
            <pc:sldMk cId="3272906078" sldId="281"/>
            <ac:spMk id="33" creationId="{13D914BC-0039-457B-BE25-235ED9E97700}"/>
          </ac:spMkLst>
        </pc:spChg>
        <pc:grpChg chg="add mod">
          <ac:chgData name="Karolina Guillen" userId="c1c08796-a0be-47c6-af52-5d31fd96ec50" providerId="ADAL" clId="{841431C0-FEBE-4E23-B871-3C54CE2BF550}" dt="2021-01-26T19:04:08.886" v="4543" actId="1035"/>
          <ac:grpSpMkLst>
            <pc:docMk/>
            <pc:sldMk cId="3272906078" sldId="281"/>
            <ac:grpSpMk id="2" creationId="{6BE07FE2-D39F-4CDD-9FFD-E65228246CA3}"/>
          </ac:grpSpMkLst>
        </pc:grpChg>
        <pc:grpChg chg="add mod">
          <ac:chgData name="Karolina Guillen" userId="c1c08796-a0be-47c6-af52-5d31fd96ec50" providerId="ADAL" clId="{841431C0-FEBE-4E23-B871-3C54CE2BF550}" dt="2021-01-26T19:04:08.886" v="4543" actId="1035"/>
          <ac:grpSpMkLst>
            <pc:docMk/>
            <pc:sldMk cId="3272906078" sldId="281"/>
            <ac:grpSpMk id="11" creationId="{20C7DE83-2769-4CCD-AB1A-AC20C2C2EB1B}"/>
          </ac:grpSpMkLst>
        </pc:grpChg>
        <pc:grpChg chg="add mod">
          <ac:chgData name="Karolina Guillen" userId="c1c08796-a0be-47c6-af52-5d31fd96ec50" providerId="ADAL" clId="{841431C0-FEBE-4E23-B871-3C54CE2BF550}" dt="2021-01-26T19:04:08.886" v="4543" actId="1035"/>
          <ac:grpSpMkLst>
            <pc:docMk/>
            <pc:sldMk cId="3272906078" sldId="281"/>
            <ac:grpSpMk id="15" creationId="{FD521120-BB47-4151-BB80-988616F7459B}"/>
          </ac:grpSpMkLst>
        </pc:grpChg>
        <pc:grpChg chg="add mod">
          <ac:chgData name="Karolina Guillen" userId="c1c08796-a0be-47c6-af52-5d31fd96ec50" providerId="ADAL" clId="{841431C0-FEBE-4E23-B871-3C54CE2BF550}" dt="2021-01-26T19:04:21.238" v="4577" actId="1038"/>
          <ac:grpSpMkLst>
            <pc:docMk/>
            <pc:sldMk cId="3272906078" sldId="281"/>
            <ac:grpSpMk id="19" creationId="{2D817DD7-6879-4D43-93FE-65A99401C42F}"/>
          </ac:grpSpMkLst>
        </pc:grpChg>
        <pc:grpChg chg="add mod">
          <ac:chgData name="Karolina Guillen" userId="c1c08796-a0be-47c6-af52-5d31fd96ec50" providerId="ADAL" clId="{841431C0-FEBE-4E23-B871-3C54CE2BF550}" dt="2021-01-26T17:20:32.471" v="1653" actId="164"/>
          <ac:grpSpMkLst>
            <pc:docMk/>
            <pc:sldMk cId="3272906078" sldId="281"/>
            <ac:grpSpMk id="23" creationId="{81E94020-10CB-4307-878A-DADCD372342A}"/>
          </ac:grpSpMkLst>
        </pc:grpChg>
        <pc:grpChg chg="add mod">
          <ac:chgData name="Karolina Guillen" userId="c1c08796-a0be-47c6-af52-5d31fd96ec50" providerId="ADAL" clId="{841431C0-FEBE-4E23-B871-3C54CE2BF550}" dt="2021-01-26T19:04:08.886" v="4543" actId="1035"/>
          <ac:grpSpMkLst>
            <pc:docMk/>
            <pc:sldMk cId="3272906078" sldId="281"/>
            <ac:grpSpMk id="26" creationId="{F4799A23-5FAA-436E-B376-5BA24490E819}"/>
          </ac:grpSpMkLst>
        </pc:grpChg>
        <pc:picChg chg="mod">
          <ac:chgData name="Karolina Guillen" userId="c1c08796-a0be-47c6-af52-5d31fd96ec50" providerId="ADAL" clId="{841431C0-FEBE-4E23-B871-3C54CE2BF550}" dt="2021-01-26T18:02:26.917" v="3096" actId="554"/>
          <ac:picMkLst>
            <pc:docMk/>
            <pc:sldMk cId="3272906078" sldId="281"/>
            <ac:picMk id="6" creationId="{9EE303D3-D3F2-4C85-B9E8-3FC79BDE940E}"/>
          </ac:picMkLst>
        </pc:picChg>
        <pc:picChg chg="add mod modCrop">
          <ac:chgData name="Karolina Guillen" userId="c1c08796-a0be-47c6-af52-5d31fd96ec50" providerId="ADAL" clId="{841431C0-FEBE-4E23-B871-3C54CE2BF550}" dt="2021-01-26T20:45:01.330" v="4941" actId="2085"/>
          <ac:picMkLst>
            <pc:docMk/>
            <pc:sldMk cId="3272906078" sldId="281"/>
            <ac:picMk id="7" creationId="{FBE462FB-2BD3-419D-BD2C-0768770D459A}"/>
          </ac:picMkLst>
        </pc:picChg>
        <pc:picChg chg="add mod">
          <ac:chgData name="Karolina Guillen" userId="c1c08796-a0be-47c6-af52-5d31fd96ec50" providerId="ADAL" clId="{841431C0-FEBE-4E23-B871-3C54CE2BF550}" dt="2021-01-26T19:01:42.490" v="4252"/>
          <ac:picMkLst>
            <pc:docMk/>
            <pc:sldMk cId="3272906078" sldId="281"/>
            <ac:picMk id="30" creationId="{8526E963-71E9-4077-914C-5A5BBF2FA1D5}"/>
          </ac:picMkLst>
        </pc:picChg>
        <pc:picChg chg="add mod">
          <ac:chgData name="Karolina Guillen" userId="c1c08796-a0be-47c6-af52-5d31fd96ec50" providerId="ADAL" clId="{841431C0-FEBE-4E23-B871-3C54CE2BF550}" dt="2021-01-26T19:01:42.490" v="4252"/>
          <ac:picMkLst>
            <pc:docMk/>
            <pc:sldMk cId="3272906078" sldId="281"/>
            <ac:picMk id="31" creationId="{0F5150CD-8AD8-41D6-905A-754593902875}"/>
          </ac:picMkLst>
        </pc:picChg>
      </pc:sldChg>
      <pc:sldChg chg="addSp delSp modSp mod ord">
        <pc:chgData name="Karolina Guillen" userId="c1c08796-a0be-47c6-af52-5d31fd96ec50" providerId="ADAL" clId="{841431C0-FEBE-4E23-B871-3C54CE2BF550}" dt="2021-01-26T20:49:06.441" v="4994"/>
        <pc:sldMkLst>
          <pc:docMk/>
          <pc:sldMk cId="2024299733" sldId="282"/>
        </pc:sldMkLst>
        <pc:spChg chg="del mod">
          <ac:chgData name="Karolina Guillen" userId="c1c08796-a0be-47c6-af52-5d31fd96ec50" providerId="ADAL" clId="{841431C0-FEBE-4E23-B871-3C54CE2BF550}" dt="2021-01-26T17:04:18.838" v="1042" actId="478"/>
          <ac:spMkLst>
            <pc:docMk/>
            <pc:sldMk cId="2024299733" sldId="282"/>
            <ac:spMk id="3" creationId="{24784CEA-4ADE-43D0-9099-BD1C797EE1F9}"/>
          </ac:spMkLst>
        </pc:spChg>
        <pc:spChg chg="add mod">
          <ac:chgData name="Karolina Guillen" userId="c1c08796-a0be-47c6-af52-5d31fd96ec50" providerId="ADAL" clId="{841431C0-FEBE-4E23-B871-3C54CE2BF550}" dt="2021-01-26T20:45:54.399" v="4974" actId="1035"/>
          <ac:spMkLst>
            <pc:docMk/>
            <pc:sldMk cId="2024299733" sldId="282"/>
            <ac:spMk id="7" creationId="{A0802210-A55C-495A-A00C-FA306A7BF63A}"/>
          </ac:spMkLst>
        </pc:spChg>
        <pc:spChg chg="add mod">
          <ac:chgData name="Karolina Guillen" userId="c1c08796-a0be-47c6-af52-5d31fd96ec50" providerId="ADAL" clId="{841431C0-FEBE-4E23-B871-3C54CE2BF550}" dt="2021-01-26T20:45:48.906" v="4963" actId="1035"/>
          <ac:spMkLst>
            <pc:docMk/>
            <pc:sldMk cId="2024299733" sldId="282"/>
            <ac:spMk id="8" creationId="{ED428E6D-3A49-419A-B722-37DD8C97B270}"/>
          </ac:spMkLst>
        </pc:spChg>
        <pc:spChg chg="add mod">
          <ac:chgData name="Karolina Guillen" userId="c1c08796-a0be-47c6-af52-5d31fd96ec50" providerId="ADAL" clId="{841431C0-FEBE-4E23-B871-3C54CE2BF550}" dt="2021-01-26T20:25:24.167" v="4671" actId="1036"/>
          <ac:spMkLst>
            <pc:docMk/>
            <pc:sldMk cId="2024299733" sldId="282"/>
            <ac:spMk id="9" creationId="{A8782AB5-CBF9-4A8A-8747-0BE3107C5BD4}"/>
          </ac:spMkLst>
        </pc:spChg>
        <pc:spChg chg="del mod">
          <ac:chgData name="Karolina Guillen" userId="c1c08796-a0be-47c6-af52-5d31fd96ec50" providerId="ADAL" clId="{841431C0-FEBE-4E23-B871-3C54CE2BF550}" dt="2021-01-26T18:04:39.787" v="3110"/>
          <ac:spMkLst>
            <pc:docMk/>
            <pc:sldMk cId="2024299733" sldId="282"/>
            <ac:spMk id="10" creationId="{0CE850BD-F43E-4AC5-90A1-34532CB24D49}"/>
          </ac:spMkLst>
        </pc:spChg>
        <pc:spChg chg="add mod">
          <ac:chgData name="Karolina Guillen" userId="c1c08796-a0be-47c6-af52-5d31fd96ec50" providerId="ADAL" clId="{841431C0-FEBE-4E23-B871-3C54CE2BF550}" dt="2021-01-26T20:25:53.358" v="4731" actId="1036"/>
          <ac:spMkLst>
            <pc:docMk/>
            <pc:sldMk cId="2024299733" sldId="282"/>
            <ac:spMk id="13" creationId="{0E64926B-35BB-4726-BB48-706EC9872B54}"/>
          </ac:spMkLst>
        </pc:spChg>
        <pc:spChg chg="add mod">
          <ac:chgData name="Karolina Guillen" userId="c1c08796-a0be-47c6-af52-5d31fd96ec50" providerId="ADAL" clId="{841431C0-FEBE-4E23-B871-3C54CE2BF550}" dt="2021-01-26T20:25:53.358" v="4731" actId="1036"/>
          <ac:spMkLst>
            <pc:docMk/>
            <pc:sldMk cId="2024299733" sldId="282"/>
            <ac:spMk id="14" creationId="{147D1B2F-0B2A-4C12-BCAB-C886A2B3BB45}"/>
          </ac:spMkLst>
        </pc:spChg>
        <pc:spChg chg="add mod">
          <ac:chgData name="Karolina Guillen" userId="c1c08796-a0be-47c6-af52-5d31fd96ec50" providerId="ADAL" clId="{841431C0-FEBE-4E23-B871-3C54CE2BF550}" dt="2021-01-26T20:25:53.358" v="4731" actId="1036"/>
          <ac:spMkLst>
            <pc:docMk/>
            <pc:sldMk cId="2024299733" sldId="282"/>
            <ac:spMk id="15" creationId="{C5E292A2-76E1-44E0-9E5E-55B52182577E}"/>
          </ac:spMkLst>
        </pc:spChg>
        <pc:spChg chg="add mod">
          <ac:chgData name="Karolina Guillen" userId="c1c08796-a0be-47c6-af52-5d31fd96ec50" providerId="ADAL" clId="{841431C0-FEBE-4E23-B871-3C54CE2BF550}" dt="2021-01-26T20:25:53.358" v="4731" actId="1036"/>
          <ac:spMkLst>
            <pc:docMk/>
            <pc:sldMk cId="2024299733" sldId="282"/>
            <ac:spMk id="16" creationId="{7E1E63A5-DC71-43FF-99F0-9F97ABAC0D69}"/>
          </ac:spMkLst>
        </pc:spChg>
        <pc:spChg chg="add mod">
          <ac:chgData name="Karolina Guillen" userId="c1c08796-a0be-47c6-af52-5d31fd96ec50" providerId="ADAL" clId="{841431C0-FEBE-4E23-B871-3C54CE2BF550}" dt="2021-01-26T20:25:53.358" v="4731" actId="1036"/>
          <ac:spMkLst>
            <pc:docMk/>
            <pc:sldMk cId="2024299733" sldId="282"/>
            <ac:spMk id="17" creationId="{29B6BF83-61D8-4C59-89E5-E50FC6D84B5F}"/>
          </ac:spMkLst>
        </pc:spChg>
        <pc:spChg chg="del mod">
          <ac:chgData name="Karolina Guillen" userId="c1c08796-a0be-47c6-af52-5d31fd96ec50" providerId="ADAL" clId="{841431C0-FEBE-4E23-B871-3C54CE2BF550}" dt="2021-01-26T16:52:34.685" v="449" actId="478"/>
          <ac:spMkLst>
            <pc:docMk/>
            <pc:sldMk cId="2024299733" sldId="282"/>
            <ac:spMk id="22" creationId="{1785BF92-EA2D-477D-B207-7B28B08CCF01}"/>
          </ac:spMkLst>
        </pc:spChg>
        <pc:spChg chg="add mod">
          <ac:chgData name="Karolina Guillen" userId="c1c08796-a0be-47c6-af52-5d31fd96ec50" providerId="ADAL" clId="{841431C0-FEBE-4E23-B871-3C54CE2BF550}" dt="2021-01-26T19:02:27.138" v="4284" actId="1036"/>
          <ac:spMkLst>
            <pc:docMk/>
            <pc:sldMk cId="2024299733" sldId="282"/>
            <ac:spMk id="28" creationId="{7C74014D-8FEF-4C04-9D77-BD0687AC7A9A}"/>
          </ac:spMkLst>
        </pc:spChg>
        <pc:spChg chg="add del mod">
          <ac:chgData name="Karolina Guillen" userId="c1c08796-a0be-47c6-af52-5d31fd96ec50" providerId="ADAL" clId="{841431C0-FEBE-4E23-B871-3C54CE2BF550}" dt="2021-01-26T20:38:48.199" v="4919" actId="478"/>
          <ac:spMkLst>
            <pc:docMk/>
            <pc:sldMk cId="2024299733" sldId="282"/>
            <ac:spMk id="31" creationId="{6E84A21B-6CBD-4CDD-B257-AB012E479AE4}"/>
          </ac:spMkLst>
        </pc:spChg>
        <pc:spChg chg="add del mod">
          <ac:chgData name="Karolina Guillen" userId="c1c08796-a0be-47c6-af52-5d31fd96ec50" providerId="ADAL" clId="{841431C0-FEBE-4E23-B871-3C54CE2BF550}" dt="2021-01-26T20:25:18.985" v="4658"/>
          <ac:spMkLst>
            <pc:docMk/>
            <pc:sldMk cId="2024299733" sldId="282"/>
            <ac:spMk id="32" creationId="{54D0D557-66E1-4956-AD7D-9FEC3D3BED49}"/>
          </ac:spMkLst>
        </pc:spChg>
        <pc:spChg chg="add del mod">
          <ac:chgData name="Karolina Guillen" userId="c1c08796-a0be-47c6-af52-5d31fd96ec50" providerId="ADAL" clId="{841431C0-FEBE-4E23-B871-3C54CE2BF550}" dt="2021-01-26T20:38:48.199" v="4919" actId="478"/>
          <ac:spMkLst>
            <pc:docMk/>
            <pc:sldMk cId="2024299733" sldId="282"/>
            <ac:spMk id="35" creationId="{D83CB6C3-25F9-48C8-86FB-447EB47EBECE}"/>
          </ac:spMkLst>
        </pc:spChg>
        <pc:spChg chg="add mod">
          <ac:chgData name="Karolina Guillen" userId="c1c08796-a0be-47c6-af52-5d31fd96ec50" providerId="ADAL" clId="{841431C0-FEBE-4E23-B871-3C54CE2BF550}" dt="2021-01-26T19:01:35.700" v="4249"/>
          <ac:spMkLst>
            <pc:docMk/>
            <pc:sldMk cId="2024299733" sldId="282"/>
            <ac:spMk id="36" creationId="{7A22790A-1F42-483C-A2D2-02FF4E08FE3E}"/>
          </ac:spMkLst>
        </pc:spChg>
        <pc:spChg chg="add mod">
          <ac:chgData name="Karolina Guillen" userId="c1c08796-a0be-47c6-af52-5d31fd96ec50" providerId="ADAL" clId="{841431C0-FEBE-4E23-B871-3C54CE2BF550}" dt="2021-01-26T20:45:26.396" v="4944" actId="20577"/>
          <ac:spMkLst>
            <pc:docMk/>
            <pc:sldMk cId="2024299733" sldId="282"/>
            <ac:spMk id="37" creationId="{BD66494C-6C76-4ECD-A14E-5E25448F6B91}"/>
          </ac:spMkLst>
        </pc:spChg>
        <pc:spChg chg="add mod">
          <ac:chgData name="Karolina Guillen" userId="c1c08796-a0be-47c6-af52-5d31fd96ec50" providerId="ADAL" clId="{841431C0-FEBE-4E23-B871-3C54CE2BF550}" dt="2021-01-26T20:39:35.284" v="4924"/>
          <ac:spMkLst>
            <pc:docMk/>
            <pc:sldMk cId="2024299733" sldId="282"/>
            <ac:spMk id="40" creationId="{5428B535-78FA-4D74-AC22-A69E62C8619A}"/>
          </ac:spMkLst>
        </pc:spChg>
        <pc:graphicFrameChg chg="add mod">
          <ac:chgData name="Karolina Guillen" userId="c1c08796-a0be-47c6-af52-5d31fd96ec50" providerId="ADAL" clId="{841431C0-FEBE-4E23-B871-3C54CE2BF550}" dt="2021-01-26T20:45:48.906" v="4963" actId="1035"/>
          <ac:graphicFrameMkLst>
            <pc:docMk/>
            <pc:sldMk cId="2024299733" sldId="282"/>
            <ac:graphicFrameMk id="6" creationId="{8BB11972-2DC7-4CD2-AE13-0507B5E4CF97}"/>
          </ac:graphicFrameMkLst>
        </pc:graphicFrameChg>
        <pc:picChg chg="mod ord">
          <ac:chgData name="Karolina Guillen" userId="c1c08796-a0be-47c6-af52-5d31fd96ec50" providerId="ADAL" clId="{841431C0-FEBE-4E23-B871-3C54CE2BF550}" dt="2021-01-26T18:08:58.907" v="3190" actId="1076"/>
          <ac:picMkLst>
            <pc:docMk/>
            <pc:sldMk cId="2024299733" sldId="282"/>
            <ac:picMk id="4" creationId="{37D9E069-73A5-441D-9729-BDA3BF99A923}"/>
          </ac:picMkLst>
        </pc:picChg>
        <pc:picChg chg="add del mod modCrop">
          <ac:chgData name="Karolina Guillen" userId="c1c08796-a0be-47c6-af52-5d31fd96ec50" providerId="ADAL" clId="{841431C0-FEBE-4E23-B871-3C54CE2BF550}" dt="2021-01-26T17:02:50.335" v="1035" actId="478"/>
          <ac:picMkLst>
            <pc:docMk/>
            <pc:sldMk cId="2024299733" sldId="282"/>
            <ac:picMk id="29" creationId="{791E6F73-6909-45A8-8914-C750E89FE2B2}"/>
          </ac:picMkLst>
        </pc:picChg>
        <pc:picChg chg="add del mod modCrop">
          <ac:chgData name="Karolina Guillen" userId="c1c08796-a0be-47c6-af52-5d31fd96ec50" providerId="ADAL" clId="{841431C0-FEBE-4E23-B871-3C54CE2BF550}" dt="2021-01-26T17:12:43.448" v="1441" actId="21"/>
          <ac:picMkLst>
            <pc:docMk/>
            <pc:sldMk cId="2024299733" sldId="282"/>
            <ac:picMk id="30" creationId="{007D080B-D113-4D14-9778-2E2799C324D1}"/>
          </ac:picMkLst>
        </pc:picChg>
        <pc:picChg chg="add mod">
          <ac:chgData name="Karolina Guillen" userId="c1c08796-a0be-47c6-af52-5d31fd96ec50" providerId="ADAL" clId="{841431C0-FEBE-4E23-B871-3C54CE2BF550}" dt="2021-01-26T19:01:35.700" v="4249"/>
          <ac:picMkLst>
            <pc:docMk/>
            <pc:sldMk cId="2024299733" sldId="282"/>
            <ac:picMk id="33" creationId="{4D889BDF-3794-4CCA-B386-FF5AA486AF93}"/>
          </ac:picMkLst>
        </pc:picChg>
        <pc:picChg chg="add mod">
          <ac:chgData name="Karolina Guillen" userId="c1c08796-a0be-47c6-af52-5d31fd96ec50" providerId="ADAL" clId="{841431C0-FEBE-4E23-B871-3C54CE2BF550}" dt="2021-01-26T19:01:35.700" v="4249"/>
          <ac:picMkLst>
            <pc:docMk/>
            <pc:sldMk cId="2024299733" sldId="282"/>
            <ac:picMk id="34" creationId="{D5A8FAA5-1276-4806-B89E-F108B386CB04}"/>
          </ac:picMkLst>
        </pc:picChg>
        <pc:picChg chg="add mod ord modCrop">
          <ac:chgData name="Karolina Guillen" userId="c1c08796-a0be-47c6-af52-5d31fd96ec50" providerId="ADAL" clId="{841431C0-FEBE-4E23-B871-3C54CE2BF550}" dt="2021-01-26T20:44:57.689" v="4940" actId="2085"/>
          <ac:picMkLst>
            <pc:docMk/>
            <pc:sldMk cId="2024299733" sldId="282"/>
            <ac:picMk id="39" creationId="{C3A71EDF-2FA4-4026-B194-4DAF4E6F5A13}"/>
          </ac:picMkLst>
        </pc:picChg>
        <pc:cxnChg chg="add mod">
          <ac:chgData name="Karolina Guillen" userId="c1c08796-a0be-47c6-af52-5d31fd96ec50" providerId="ADAL" clId="{841431C0-FEBE-4E23-B871-3C54CE2BF550}" dt="2021-01-26T20:25:24.167" v="4671" actId="1036"/>
          <ac:cxnSpMkLst>
            <pc:docMk/>
            <pc:sldMk cId="2024299733" sldId="282"/>
            <ac:cxnSpMk id="11" creationId="{F1BB00C4-B43A-4A93-B287-7B1E0A955C6A}"/>
          </ac:cxnSpMkLst>
        </pc:cxnChg>
        <pc:cxnChg chg="add mod">
          <ac:chgData name="Karolina Guillen" userId="c1c08796-a0be-47c6-af52-5d31fd96ec50" providerId="ADAL" clId="{841431C0-FEBE-4E23-B871-3C54CE2BF550}" dt="2021-01-26T20:25:24.167" v="4671" actId="1036"/>
          <ac:cxnSpMkLst>
            <pc:docMk/>
            <pc:sldMk cId="2024299733" sldId="282"/>
            <ac:cxnSpMk id="12" creationId="{479A5374-FC94-43EA-B6C4-5738620066E5}"/>
          </ac:cxnSpMkLst>
        </pc:cxnChg>
      </pc:sldChg>
      <pc:sldChg chg="addSp delSp modSp add del mod ord">
        <pc:chgData name="Karolina Guillen" userId="c1c08796-a0be-47c6-af52-5d31fd96ec50" providerId="ADAL" clId="{841431C0-FEBE-4E23-B871-3C54CE2BF550}" dt="2021-01-26T20:24:00.714" v="4644" actId="47"/>
        <pc:sldMkLst>
          <pc:docMk/>
          <pc:sldMk cId="1460693644" sldId="283"/>
        </pc:sldMkLst>
        <pc:spChg chg="add mod">
          <ac:chgData name="Karolina Guillen" userId="c1c08796-a0be-47c6-af52-5d31fd96ec50" providerId="ADAL" clId="{841431C0-FEBE-4E23-B871-3C54CE2BF550}" dt="2021-01-26T19:02:59.549" v="4331" actId="1035"/>
          <ac:spMkLst>
            <pc:docMk/>
            <pc:sldMk cId="1460693644" sldId="283"/>
            <ac:spMk id="7" creationId="{88A96518-CB87-4052-8A00-B448A34CF8DA}"/>
          </ac:spMkLst>
        </pc:spChg>
        <pc:spChg chg="add mod">
          <ac:chgData name="Karolina Guillen" userId="c1c08796-a0be-47c6-af52-5d31fd96ec50" providerId="ADAL" clId="{841431C0-FEBE-4E23-B871-3C54CE2BF550}" dt="2021-01-26T19:03:22.142" v="4402" actId="1036"/>
          <ac:spMkLst>
            <pc:docMk/>
            <pc:sldMk cId="1460693644" sldId="283"/>
            <ac:spMk id="8" creationId="{8A61E182-7D32-4A40-82D5-0A04DD0AFDDD}"/>
          </ac:spMkLst>
        </pc:spChg>
        <pc:spChg chg="add mod ord">
          <ac:chgData name="Karolina Guillen" userId="c1c08796-a0be-47c6-af52-5d31fd96ec50" providerId="ADAL" clId="{841431C0-FEBE-4E23-B871-3C54CE2BF550}" dt="2021-01-26T19:03:07.189" v="4351" actId="1036"/>
          <ac:spMkLst>
            <pc:docMk/>
            <pc:sldMk cId="1460693644" sldId="283"/>
            <ac:spMk id="9" creationId="{9FFA0B3D-9FBE-44E9-BAAC-15E71CC57CAC}"/>
          </ac:spMkLst>
        </pc:spChg>
        <pc:spChg chg="add del mod">
          <ac:chgData name="Karolina Guillen" userId="c1c08796-a0be-47c6-af52-5d31fd96ec50" providerId="ADAL" clId="{841431C0-FEBE-4E23-B871-3C54CE2BF550}" dt="2021-01-26T18:33:42.674" v="3683" actId="21"/>
          <ac:spMkLst>
            <pc:docMk/>
            <pc:sldMk cId="1460693644" sldId="283"/>
            <ac:spMk id="10" creationId="{0CE850BD-F43E-4AC5-90A1-34532CB24D49}"/>
          </ac:spMkLst>
        </pc:spChg>
        <pc:spChg chg="add mod">
          <ac:chgData name="Karolina Guillen" userId="c1c08796-a0be-47c6-af52-5d31fd96ec50" providerId="ADAL" clId="{841431C0-FEBE-4E23-B871-3C54CE2BF550}" dt="2021-01-26T19:03:07.189" v="4351" actId="1036"/>
          <ac:spMkLst>
            <pc:docMk/>
            <pc:sldMk cId="1460693644" sldId="283"/>
            <ac:spMk id="14" creationId="{F38DA29C-4E86-44B0-B0B9-4B00D7328BF2}"/>
          </ac:spMkLst>
        </pc:spChg>
        <pc:spChg chg="add mod">
          <ac:chgData name="Karolina Guillen" userId="c1c08796-a0be-47c6-af52-5d31fd96ec50" providerId="ADAL" clId="{841431C0-FEBE-4E23-B871-3C54CE2BF550}" dt="2021-01-26T18:51:06.613" v="4134" actId="1076"/>
          <ac:spMkLst>
            <pc:docMk/>
            <pc:sldMk cId="1460693644" sldId="283"/>
            <ac:spMk id="21" creationId="{D2232B4F-52C6-4262-8F5A-CA7740F03773}"/>
          </ac:spMkLst>
        </pc:spChg>
        <pc:spChg chg="del">
          <ac:chgData name="Karolina Guillen" userId="c1c08796-a0be-47c6-af52-5d31fd96ec50" providerId="ADAL" clId="{841431C0-FEBE-4E23-B871-3C54CE2BF550}" dt="2021-01-26T17:06:22.147" v="1078" actId="478"/>
          <ac:spMkLst>
            <pc:docMk/>
            <pc:sldMk cId="1460693644" sldId="283"/>
            <ac:spMk id="22" creationId="{1785BF92-EA2D-477D-B207-7B28B08CCF01}"/>
          </ac:spMkLst>
        </pc:spChg>
        <pc:spChg chg="add mod">
          <ac:chgData name="Karolina Guillen" userId="c1c08796-a0be-47c6-af52-5d31fd96ec50" providerId="ADAL" clId="{841431C0-FEBE-4E23-B871-3C54CE2BF550}" dt="2021-01-26T19:01:38.207" v="4250"/>
          <ac:spMkLst>
            <pc:docMk/>
            <pc:sldMk cId="1460693644" sldId="283"/>
            <ac:spMk id="25" creationId="{2FB5D469-D1E4-4C4C-AE71-A691DBC4457A}"/>
          </ac:spMkLst>
        </pc:spChg>
        <pc:spChg chg="add mod">
          <ac:chgData name="Karolina Guillen" userId="c1c08796-a0be-47c6-af52-5d31fd96ec50" providerId="ADAL" clId="{841431C0-FEBE-4E23-B871-3C54CE2BF550}" dt="2021-01-26T19:01:38.207" v="4250"/>
          <ac:spMkLst>
            <pc:docMk/>
            <pc:sldMk cId="1460693644" sldId="283"/>
            <ac:spMk id="26" creationId="{90AE5B15-756A-4650-BC16-02582E966EA0}"/>
          </ac:spMkLst>
        </pc:spChg>
        <pc:graphicFrameChg chg="add mod">
          <ac:chgData name="Karolina Guillen" userId="c1c08796-a0be-47c6-af52-5d31fd96ec50" providerId="ADAL" clId="{841431C0-FEBE-4E23-B871-3C54CE2BF550}" dt="2021-01-26T19:03:07.189" v="4351" actId="1036"/>
          <ac:graphicFrameMkLst>
            <pc:docMk/>
            <pc:sldMk cId="1460693644" sldId="283"/>
            <ac:graphicFrameMk id="11" creationId="{22AFED75-CA37-4AE3-AD6C-83F65431442A}"/>
          </ac:graphicFrameMkLst>
        </pc:graphicFrameChg>
        <pc:graphicFrameChg chg="add mod">
          <ac:chgData name="Karolina Guillen" userId="c1c08796-a0be-47c6-af52-5d31fd96ec50" providerId="ADAL" clId="{841431C0-FEBE-4E23-B871-3C54CE2BF550}" dt="2021-01-26T19:03:13.930" v="4376" actId="1035"/>
          <ac:graphicFrameMkLst>
            <pc:docMk/>
            <pc:sldMk cId="1460693644" sldId="283"/>
            <ac:graphicFrameMk id="12" creationId="{8C6809CB-F215-47EB-9833-EA5C5F4296C6}"/>
          </ac:graphicFrameMkLst>
        </pc:graphicFrameChg>
        <pc:graphicFrameChg chg="add mod">
          <ac:chgData name="Karolina Guillen" userId="c1c08796-a0be-47c6-af52-5d31fd96ec50" providerId="ADAL" clId="{841431C0-FEBE-4E23-B871-3C54CE2BF550}" dt="2021-01-26T19:03:07.189" v="4351" actId="1036"/>
          <ac:graphicFrameMkLst>
            <pc:docMk/>
            <pc:sldMk cId="1460693644" sldId="283"/>
            <ac:graphicFrameMk id="13" creationId="{6064DA4A-9C4C-4A49-901C-75DAC154E406}"/>
          </ac:graphicFrameMkLst>
        </pc:graphicFrameChg>
        <pc:picChg chg="mod">
          <ac:chgData name="Karolina Guillen" userId="c1c08796-a0be-47c6-af52-5d31fd96ec50" providerId="ADAL" clId="{841431C0-FEBE-4E23-B871-3C54CE2BF550}" dt="2021-01-26T18:02:31.590" v="3097" actId="554"/>
          <ac:picMkLst>
            <pc:docMk/>
            <pc:sldMk cId="1460693644" sldId="283"/>
            <ac:picMk id="6" creationId="{77D1653D-7845-4194-B2F6-052928D00118}"/>
          </ac:picMkLst>
        </pc:picChg>
        <pc:picChg chg="add del mod">
          <ac:chgData name="Karolina Guillen" userId="c1c08796-a0be-47c6-af52-5d31fd96ec50" providerId="ADAL" clId="{841431C0-FEBE-4E23-B871-3C54CE2BF550}" dt="2021-01-26T18:47:11.220" v="4071" actId="478"/>
          <ac:picMkLst>
            <pc:docMk/>
            <pc:sldMk cId="1460693644" sldId="283"/>
            <ac:picMk id="19" creationId="{C247CC9D-A5C5-4A08-A40D-9465A3648570}"/>
          </ac:picMkLst>
        </pc:picChg>
        <pc:picChg chg="add mod modCrop">
          <ac:chgData name="Karolina Guillen" userId="c1c08796-a0be-47c6-af52-5d31fd96ec50" providerId="ADAL" clId="{841431C0-FEBE-4E23-B871-3C54CE2BF550}" dt="2021-01-26T18:48:02.845" v="4077" actId="18131"/>
          <ac:picMkLst>
            <pc:docMk/>
            <pc:sldMk cId="1460693644" sldId="283"/>
            <ac:picMk id="20" creationId="{E3D63E50-CEE9-4AE8-A8C4-1100DEA5CF4A}"/>
          </ac:picMkLst>
        </pc:picChg>
        <pc:picChg chg="add mod">
          <ac:chgData name="Karolina Guillen" userId="c1c08796-a0be-47c6-af52-5d31fd96ec50" providerId="ADAL" clId="{841431C0-FEBE-4E23-B871-3C54CE2BF550}" dt="2021-01-26T19:01:38.207" v="4250"/>
          <ac:picMkLst>
            <pc:docMk/>
            <pc:sldMk cId="1460693644" sldId="283"/>
            <ac:picMk id="23" creationId="{9DB03B62-C200-4266-BB70-DB875D97F79F}"/>
          </ac:picMkLst>
        </pc:picChg>
        <pc:picChg chg="add mod">
          <ac:chgData name="Karolina Guillen" userId="c1c08796-a0be-47c6-af52-5d31fd96ec50" providerId="ADAL" clId="{841431C0-FEBE-4E23-B871-3C54CE2BF550}" dt="2021-01-26T19:01:38.207" v="4250"/>
          <ac:picMkLst>
            <pc:docMk/>
            <pc:sldMk cId="1460693644" sldId="283"/>
            <ac:picMk id="24" creationId="{F94FAE6C-34CE-4ED4-9C2F-653D06FC052C}"/>
          </ac:picMkLst>
        </pc:picChg>
        <pc:cxnChg chg="add mod">
          <ac:chgData name="Karolina Guillen" userId="c1c08796-a0be-47c6-af52-5d31fd96ec50" providerId="ADAL" clId="{841431C0-FEBE-4E23-B871-3C54CE2BF550}" dt="2021-01-26T19:03:07.189" v="4351" actId="1036"/>
          <ac:cxnSpMkLst>
            <pc:docMk/>
            <pc:sldMk cId="1460693644" sldId="283"/>
            <ac:cxnSpMk id="15" creationId="{90E58330-4B3F-487E-B00E-B73C53022C47}"/>
          </ac:cxnSpMkLst>
        </pc:cxnChg>
      </pc:sldChg>
      <pc:sldChg chg="del">
        <pc:chgData name="Karolina Guillen" userId="c1c08796-a0be-47c6-af52-5d31fd96ec50" providerId="ADAL" clId="{841431C0-FEBE-4E23-B871-3C54CE2BF550}" dt="2021-01-26T18:04:01.308" v="3102" actId="47"/>
        <pc:sldMkLst>
          <pc:docMk/>
          <pc:sldMk cId="1904436469" sldId="284"/>
        </pc:sldMkLst>
      </pc:sldChg>
      <pc:sldChg chg="del ord">
        <pc:chgData name="Karolina Guillen" userId="c1c08796-a0be-47c6-af52-5d31fd96ec50" providerId="ADAL" clId="{841431C0-FEBE-4E23-B871-3C54CE2BF550}" dt="2021-01-26T17:21:29.690" v="1752" actId="47"/>
        <pc:sldMkLst>
          <pc:docMk/>
          <pc:sldMk cId="2318656172" sldId="2144327365"/>
        </pc:sldMkLst>
      </pc:sldChg>
      <pc:sldChg chg="addSp delSp modSp del mod">
        <pc:chgData name="Karolina Guillen" userId="c1c08796-a0be-47c6-af52-5d31fd96ec50" providerId="ADAL" clId="{841431C0-FEBE-4E23-B871-3C54CE2BF550}" dt="2021-01-26T20:56:04.458" v="5011" actId="47"/>
        <pc:sldMkLst>
          <pc:docMk/>
          <pc:sldMk cId="3682466500" sldId="2144327375"/>
        </pc:sldMkLst>
        <pc:spChg chg="mod">
          <ac:chgData name="Karolina Guillen" userId="c1c08796-a0be-47c6-af52-5d31fd96ec50" providerId="ADAL" clId="{841431C0-FEBE-4E23-B871-3C54CE2BF550}" dt="2021-01-26T20:55:52.049" v="5010" actId="20577"/>
          <ac:spMkLst>
            <pc:docMk/>
            <pc:sldMk cId="3682466500" sldId="2144327375"/>
            <ac:spMk id="8" creationId="{AB0D7040-2943-4156-B96E-077BC5383E68}"/>
          </ac:spMkLst>
        </pc:spChg>
        <pc:spChg chg="add mod">
          <ac:chgData name="Karolina Guillen" userId="c1c08796-a0be-47c6-af52-5d31fd96ec50" providerId="ADAL" clId="{841431C0-FEBE-4E23-B871-3C54CE2BF550}" dt="2021-01-26T18:50:45.224" v="4130" actId="20577"/>
          <ac:spMkLst>
            <pc:docMk/>
            <pc:sldMk cId="3682466500" sldId="2144327375"/>
            <ac:spMk id="9" creationId="{4DD2405D-3CCE-4E8C-8778-EBC9108E9A81}"/>
          </ac:spMkLst>
        </pc:spChg>
        <pc:spChg chg="del ord">
          <ac:chgData name="Karolina Guillen" userId="c1c08796-a0be-47c6-af52-5d31fd96ec50" providerId="ADAL" clId="{841431C0-FEBE-4E23-B871-3C54CE2BF550}" dt="2021-01-26T18:43:42.951" v="4065" actId="478"/>
          <ac:spMkLst>
            <pc:docMk/>
            <pc:sldMk cId="3682466500" sldId="2144327375"/>
            <ac:spMk id="10" creationId="{FE359B90-D74B-234F-ACB0-DA88BC8031CF}"/>
          </ac:spMkLst>
        </pc:spChg>
        <pc:spChg chg="add mod">
          <ac:chgData name="Karolina Guillen" userId="c1c08796-a0be-47c6-af52-5d31fd96ec50" providerId="ADAL" clId="{841431C0-FEBE-4E23-B871-3C54CE2BF550}" dt="2021-01-26T19:01:25.196" v="4247"/>
          <ac:spMkLst>
            <pc:docMk/>
            <pc:sldMk cId="3682466500" sldId="2144327375"/>
            <ac:spMk id="12" creationId="{B883AFCC-F968-4E7E-99CF-110765BE245E}"/>
          </ac:spMkLst>
        </pc:spChg>
        <pc:spChg chg="del">
          <ac:chgData name="Karolina Guillen" userId="c1c08796-a0be-47c6-af52-5d31fd96ec50" providerId="ADAL" clId="{841431C0-FEBE-4E23-B871-3C54CE2BF550}" dt="2021-01-26T18:42:54.139" v="4059" actId="478"/>
          <ac:spMkLst>
            <pc:docMk/>
            <pc:sldMk cId="3682466500" sldId="2144327375"/>
            <ac:spMk id="16" creationId="{D3674837-C9B3-4CE9-A7B2-3B4DEE5AC28A}"/>
          </ac:spMkLst>
        </pc:spChg>
        <pc:spChg chg="add del ord">
          <ac:chgData name="Karolina Guillen" userId="c1c08796-a0be-47c6-af52-5d31fd96ec50" providerId="ADAL" clId="{841431C0-FEBE-4E23-B871-3C54CE2BF550}" dt="2021-01-26T18:43:34.172" v="4064" actId="166"/>
          <ac:spMkLst>
            <pc:docMk/>
            <pc:sldMk cId="3682466500" sldId="2144327375"/>
            <ac:spMk id="20" creationId="{8E9AC5C0-5C93-4239-A8EA-8361A856A169}"/>
          </ac:spMkLst>
        </pc:spChg>
      </pc:sldChg>
      <pc:sldChg chg="addSp delSp modSp del mod ord">
        <pc:chgData name="Karolina Guillen" userId="c1c08796-a0be-47c6-af52-5d31fd96ec50" providerId="ADAL" clId="{841431C0-FEBE-4E23-B871-3C54CE2BF550}" dt="2021-01-26T23:08:49.930" v="5166"/>
        <pc:sldMkLst>
          <pc:docMk/>
          <pc:sldMk cId="3585150420" sldId="2144327540"/>
        </pc:sldMkLst>
        <pc:spChg chg="mod">
          <ac:chgData name="Karolina Guillen" userId="c1c08796-a0be-47c6-af52-5d31fd96ec50" providerId="ADAL" clId="{841431C0-FEBE-4E23-B871-3C54CE2BF550}" dt="2021-01-26T17:05:57.331" v="1054" actId="5793"/>
          <ac:spMkLst>
            <pc:docMk/>
            <pc:sldMk cId="3585150420" sldId="2144327540"/>
            <ac:spMk id="19" creationId="{13BC9DDD-30AC-4CEF-9A11-3DA89E0AD7BA}"/>
          </ac:spMkLst>
        </pc:spChg>
        <pc:spChg chg="del">
          <ac:chgData name="Karolina Guillen" userId="c1c08796-a0be-47c6-af52-5d31fd96ec50" providerId="ADAL" clId="{841431C0-FEBE-4E23-B871-3C54CE2BF550}" dt="2021-01-26T23:08:41.152" v="5164" actId="478"/>
          <ac:spMkLst>
            <pc:docMk/>
            <pc:sldMk cId="3585150420" sldId="2144327540"/>
            <ac:spMk id="21" creationId="{D455F720-92ED-4C0E-9A86-D8003D7C06CB}"/>
          </ac:spMkLst>
        </pc:spChg>
        <pc:spChg chg="del">
          <ac:chgData name="Karolina Guillen" userId="c1c08796-a0be-47c6-af52-5d31fd96ec50" providerId="ADAL" clId="{841431C0-FEBE-4E23-B871-3C54CE2BF550}" dt="2021-01-26T20:44:25.847" v="4938" actId="478"/>
          <ac:spMkLst>
            <pc:docMk/>
            <pc:sldMk cId="3585150420" sldId="2144327540"/>
            <ac:spMk id="23" creationId="{8AB5CB84-287E-4BFF-AAAD-14DBA7E2B9F8}"/>
          </ac:spMkLst>
        </pc:spChg>
        <pc:spChg chg="mod">
          <ac:chgData name="Karolina Guillen" userId="c1c08796-a0be-47c6-af52-5d31fd96ec50" providerId="ADAL" clId="{841431C0-FEBE-4E23-B871-3C54CE2BF550}" dt="2021-01-26T23:08:45.649" v="5165" actId="14100"/>
          <ac:spMkLst>
            <pc:docMk/>
            <pc:sldMk cId="3585150420" sldId="2144327540"/>
            <ac:spMk id="79" creationId="{524D89FB-A6B3-4DBD-85A2-FB77F15E60D5}"/>
          </ac:spMkLst>
        </pc:spChg>
        <pc:picChg chg="del">
          <ac:chgData name="Karolina Guillen" userId="c1c08796-a0be-47c6-af52-5d31fd96ec50" providerId="ADAL" clId="{841431C0-FEBE-4E23-B871-3C54CE2BF550}" dt="2021-01-26T20:44:25.847" v="4938" actId="478"/>
          <ac:picMkLst>
            <pc:docMk/>
            <pc:sldMk cId="3585150420" sldId="2144327540"/>
            <ac:picMk id="22" creationId="{0495B223-BEC2-4233-8C22-C390DA43E14F}"/>
          </ac:picMkLst>
        </pc:picChg>
        <pc:picChg chg="add mod">
          <ac:chgData name="Karolina Guillen" userId="c1c08796-a0be-47c6-af52-5d31fd96ec50" providerId="ADAL" clId="{841431C0-FEBE-4E23-B871-3C54CE2BF550}" dt="2021-01-26T23:08:49.930" v="5166"/>
          <ac:picMkLst>
            <pc:docMk/>
            <pc:sldMk cId="3585150420" sldId="2144327540"/>
            <ac:picMk id="22" creationId="{9326519C-5602-4E94-BD8D-A6D721AF2094}"/>
          </ac:picMkLst>
        </pc:picChg>
      </pc:sldChg>
      <pc:sldChg chg="del ord">
        <pc:chgData name="Karolina Guillen" userId="c1c08796-a0be-47c6-af52-5d31fd96ec50" providerId="ADAL" clId="{841431C0-FEBE-4E23-B871-3C54CE2BF550}" dt="2021-01-26T17:05:17.800" v="1048" actId="47"/>
        <pc:sldMkLst>
          <pc:docMk/>
          <pc:sldMk cId="2145722469" sldId="2144327561"/>
        </pc:sldMkLst>
      </pc:sldChg>
      <pc:sldChg chg="del">
        <pc:chgData name="Karolina Guillen" userId="c1c08796-a0be-47c6-af52-5d31fd96ec50" providerId="ADAL" clId="{841431C0-FEBE-4E23-B871-3C54CE2BF550}" dt="2021-01-26T17:34:17.310" v="2430" actId="47"/>
        <pc:sldMkLst>
          <pc:docMk/>
          <pc:sldMk cId="2185160928" sldId="2144327564"/>
        </pc:sldMkLst>
      </pc:sldChg>
      <pc:sldChg chg="addSp delSp modSp del mod ord">
        <pc:chgData name="Karolina Guillen" userId="c1c08796-a0be-47c6-af52-5d31fd96ec50" providerId="ADAL" clId="{841431C0-FEBE-4E23-B871-3C54CE2BF550}" dt="2021-01-26T23:09:33.774" v="5179" actId="1036"/>
        <pc:sldMkLst>
          <pc:docMk/>
          <pc:sldMk cId="658566875" sldId="2144327565"/>
        </pc:sldMkLst>
        <pc:spChg chg="mod">
          <ac:chgData name="Karolina Guillen" userId="c1c08796-a0be-47c6-af52-5d31fd96ec50" providerId="ADAL" clId="{841431C0-FEBE-4E23-B871-3C54CE2BF550}" dt="2021-01-26T23:09:20.181" v="5170" actId="1076"/>
          <ac:spMkLst>
            <pc:docMk/>
            <pc:sldMk cId="658566875" sldId="2144327565"/>
            <ac:spMk id="16" creationId="{9A529899-950F-C14F-99A5-896AC3170183}"/>
          </ac:spMkLst>
        </pc:spChg>
        <pc:spChg chg="mod">
          <ac:chgData name="Karolina Guillen" userId="c1c08796-a0be-47c6-af52-5d31fd96ec50" providerId="ADAL" clId="{841431C0-FEBE-4E23-B871-3C54CE2BF550}" dt="2021-01-26T23:09:33.774" v="5179" actId="1036"/>
          <ac:spMkLst>
            <pc:docMk/>
            <pc:sldMk cId="658566875" sldId="2144327565"/>
            <ac:spMk id="22" creationId="{B197E995-3437-462C-A47C-086096E7055F}"/>
          </ac:spMkLst>
        </pc:spChg>
        <pc:spChg chg="del">
          <ac:chgData name="Karolina Guillen" userId="c1c08796-a0be-47c6-af52-5d31fd96ec50" providerId="ADAL" clId="{841431C0-FEBE-4E23-B871-3C54CE2BF550}" dt="2021-01-26T23:09:03.068" v="5167" actId="478"/>
          <ac:spMkLst>
            <pc:docMk/>
            <pc:sldMk cId="658566875" sldId="2144327565"/>
            <ac:spMk id="34" creationId="{47B1A388-2AF2-49B2-A803-7B39CFB3B8BF}"/>
          </ac:spMkLst>
        </pc:spChg>
        <pc:spChg chg="del">
          <ac:chgData name="Karolina Guillen" userId="c1c08796-a0be-47c6-af52-5d31fd96ec50" providerId="ADAL" clId="{841431C0-FEBE-4E23-B871-3C54CE2BF550}" dt="2021-01-26T20:33:50.261" v="4834" actId="478"/>
          <ac:spMkLst>
            <pc:docMk/>
            <pc:sldMk cId="658566875" sldId="2144327565"/>
            <ac:spMk id="41" creationId="{32E50955-B213-4BAF-B2E8-0D230D729731}"/>
          </ac:spMkLst>
        </pc:spChg>
        <pc:picChg chg="del">
          <ac:chgData name="Karolina Guillen" userId="c1c08796-a0be-47c6-af52-5d31fd96ec50" providerId="ADAL" clId="{841431C0-FEBE-4E23-B871-3C54CE2BF550}" dt="2021-01-26T20:33:50.261" v="4834" actId="478"/>
          <ac:picMkLst>
            <pc:docMk/>
            <pc:sldMk cId="658566875" sldId="2144327565"/>
            <ac:picMk id="39" creationId="{307CDB15-CA9F-475F-AC15-8EAC8E7C01E7}"/>
          </ac:picMkLst>
        </pc:picChg>
        <pc:picChg chg="add mod">
          <ac:chgData name="Karolina Guillen" userId="c1c08796-a0be-47c6-af52-5d31fd96ec50" providerId="ADAL" clId="{841431C0-FEBE-4E23-B871-3C54CE2BF550}" dt="2021-01-26T23:09:05.465" v="5168"/>
          <ac:picMkLst>
            <pc:docMk/>
            <pc:sldMk cId="658566875" sldId="2144327565"/>
            <ac:picMk id="39" creationId="{A6281E00-EF84-40A2-A93F-B8C242D1F1D9}"/>
          </ac:picMkLst>
        </pc:picChg>
      </pc:sldChg>
      <pc:sldChg chg="addSp delSp modSp add del mod ord">
        <pc:chgData name="Karolina Guillen" userId="c1c08796-a0be-47c6-af52-5d31fd96ec50" providerId="ADAL" clId="{841431C0-FEBE-4E23-B871-3C54CE2BF550}" dt="2021-01-26T20:24:10.063" v="4647" actId="47"/>
        <pc:sldMkLst>
          <pc:docMk/>
          <pc:sldMk cId="3573399856" sldId="2144327566"/>
        </pc:sldMkLst>
        <pc:spChg chg="del">
          <ac:chgData name="Karolina Guillen" userId="c1c08796-a0be-47c6-af52-5d31fd96ec50" providerId="ADAL" clId="{841431C0-FEBE-4E23-B871-3C54CE2BF550}" dt="2021-01-26T17:22:14.816" v="1758" actId="478"/>
          <ac:spMkLst>
            <pc:docMk/>
            <pc:sldMk cId="3573399856" sldId="2144327566"/>
            <ac:spMk id="3" creationId="{24784CEA-4ADE-43D0-9099-BD1C797EE1F9}"/>
          </ac:spMkLst>
        </pc:spChg>
        <pc:spChg chg="add mod">
          <ac:chgData name="Karolina Guillen" userId="c1c08796-a0be-47c6-af52-5d31fd96ec50" providerId="ADAL" clId="{841431C0-FEBE-4E23-B871-3C54CE2BF550}" dt="2021-01-26T17:23:11.462" v="1766" actId="207"/>
          <ac:spMkLst>
            <pc:docMk/>
            <pc:sldMk cId="3573399856" sldId="2144327566"/>
            <ac:spMk id="8" creationId="{E8CF2337-E531-4CBD-A4B2-127227BE89AA}"/>
          </ac:spMkLst>
        </pc:spChg>
        <pc:spChg chg="add mod">
          <ac:chgData name="Karolina Guillen" userId="c1c08796-a0be-47c6-af52-5d31fd96ec50" providerId="ADAL" clId="{841431C0-FEBE-4E23-B871-3C54CE2BF550}" dt="2021-01-26T17:25:03.004" v="1831" actId="12789"/>
          <ac:spMkLst>
            <pc:docMk/>
            <pc:sldMk cId="3573399856" sldId="2144327566"/>
            <ac:spMk id="9" creationId="{BF7EAF5F-E1A0-4E86-BA26-4C00C8993273}"/>
          </ac:spMkLst>
        </pc:spChg>
        <pc:spChg chg="del">
          <ac:chgData name="Karolina Guillen" userId="c1c08796-a0be-47c6-af52-5d31fd96ec50" providerId="ADAL" clId="{841431C0-FEBE-4E23-B871-3C54CE2BF550}" dt="2021-01-26T17:22:46.543" v="1761" actId="478"/>
          <ac:spMkLst>
            <pc:docMk/>
            <pc:sldMk cId="3573399856" sldId="2144327566"/>
            <ac:spMk id="10" creationId="{0CE850BD-F43E-4AC5-90A1-34532CB24D49}"/>
          </ac:spMkLst>
        </pc:spChg>
        <pc:spChg chg="add mod">
          <ac:chgData name="Karolina Guillen" userId="c1c08796-a0be-47c6-af52-5d31fd96ec50" providerId="ADAL" clId="{841431C0-FEBE-4E23-B871-3C54CE2BF550}" dt="2021-01-26T17:38:41.842" v="2439" actId="113"/>
          <ac:spMkLst>
            <pc:docMk/>
            <pc:sldMk cId="3573399856" sldId="2144327566"/>
            <ac:spMk id="12" creationId="{552324C8-AA27-490B-8F46-E0C73948C2AE}"/>
          </ac:spMkLst>
        </pc:spChg>
        <pc:spChg chg="add mod">
          <ac:chgData name="Karolina Guillen" userId="c1c08796-a0be-47c6-af52-5d31fd96ec50" providerId="ADAL" clId="{841431C0-FEBE-4E23-B871-3C54CE2BF550}" dt="2021-01-26T17:25:03.004" v="1831" actId="12789"/>
          <ac:spMkLst>
            <pc:docMk/>
            <pc:sldMk cId="3573399856" sldId="2144327566"/>
            <ac:spMk id="13" creationId="{21EB9D54-AC97-47DE-940F-223E3D5E87D6}"/>
          </ac:spMkLst>
        </pc:spChg>
        <pc:spChg chg="add mod">
          <ac:chgData name="Karolina Guillen" userId="c1c08796-a0be-47c6-af52-5d31fd96ec50" providerId="ADAL" clId="{841431C0-FEBE-4E23-B871-3C54CE2BF550}" dt="2021-01-26T19:04:52.694" v="4630" actId="1035"/>
          <ac:spMkLst>
            <pc:docMk/>
            <pc:sldMk cId="3573399856" sldId="2144327566"/>
            <ac:spMk id="14" creationId="{8C35137E-C079-4513-A39D-6C3F3C580E3E}"/>
          </ac:spMkLst>
        </pc:spChg>
        <pc:spChg chg="add mod">
          <ac:chgData name="Karolina Guillen" userId="c1c08796-a0be-47c6-af52-5d31fd96ec50" providerId="ADAL" clId="{841431C0-FEBE-4E23-B871-3C54CE2BF550}" dt="2021-01-26T19:04:41.529" v="4618" actId="1035"/>
          <ac:spMkLst>
            <pc:docMk/>
            <pc:sldMk cId="3573399856" sldId="2144327566"/>
            <ac:spMk id="15" creationId="{963A0ED4-255E-475D-B709-837014DDCE74}"/>
          </ac:spMkLst>
        </pc:spChg>
        <pc:spChg chg="add mod">
          <ac:chgData name="Karolina Guillen" userId="c1c08796-a0be-47c6-af52-5d31fd96ec50" providerId="ADAL" clId="{841431C0-FEBE-4E23-B871-3C54CE2BF550}" dt="2021-01-26T19:04:52.694" v="4630" actId="1035"/>
          <ac:spMkLst>
            <pc:docMk/>
            <pc:sldMk cId="3573399856" sldId="2144327566"/>
            <ac:spMk id="16" creationId="{720899B5-BF93-4F07-98BB-A84951CDF1CB}"/>
          </ac:spMkLst>
        </pc:spChg>
        <pc:spChg chg="add mod">
          <ac:chgData name="Karolina Guillen" userId="c1c08796-a0be-47c6-af52-5d31fd96ec50" providerId="ADAL" clId="{841431C0-FEBE-4E23-B871-3C54CE2BF550}" dt="2021-01-26T19:04:52.694" v="4630" actId="1035"/>
          <ac:spMkLst>
            <pc:docMk/>
            <pc:sldMk cId="3573399856" sldId="2144327566"/>
            <ac:spMk id="17" creationId="{52DB954E-6486-4DC1-9A9C-4AE05985E241}"/>
          </ac:spMkLst>
        </pc:spChg>
        <pc:spChg chg="add mod">
          <ac:chgData name="Karolina Guillen" userId="c1c08796-a0be-47c6-af52-5d31fd96ec50" providerId="ADAL" clId="{841431C0-FEBE-4E23-B871-3C54CE2BF550}" dt="2021-01-26T19:04:52.694" v="4630" actId="1035"/>
          <ac:spMkLst>
            <pc:docMk/>
            <pc:sldMk cId="3573399856" sldId="2144327566"/>
            <ac:spMk id="18" creationId="{E21ACEE7-A54D-4171-A5D5-69E2FD5313C1}"/>
          </ac:spMkLst>
        </pc:spChg>
        <pc:spChg chg="add mod">
          <ac:chgData name="Karolina Guillen" userId="c1c08796-a0be-47c6-af52-5d31fd96ec50" providerId="ADAL" clId="{841431C0-FEBE-4E23-B871-3C54CE2BF550}" dt="2021-01-26T19:04:52.694" v="4630" actId="1035"/>
          <ac:spMkLst>
            <pc:docMk/>
            <pc:sldMk cId="3573399856" sldId="2144327566"/>
            <ac:spMk id="19" creationId="{F000D45B-FE28-4288-BF7B-A3125C0E5BBA}"/>
          </ac:spMkLst>
        </pc:spChg>
        <pc:spChg chg="add mod">
          <ac:chgData name="Karolina Guillen" userId="c1c08796-a0be-47c6-af52-5d31fd96ec50" providerId="ADAL" clId="{841431C0-FEBE-4E23-B871-3C54CE2BF550}" dt="2021-01-26T19:04:56.783" v="4636" actId="1036"/>
          <ac:spMkLst>
            <pc:docMk/>
            <pc:sldMk cId="3573399856" sldId="2144327566"/>
            <ac:spMk id="20" creationId="{56CC590E-B898-4C03-AA5B-62682AEF725C}"/>
          </ac:spMkLst>
        </pc:spChg>
        <pc:spChg chg="del">
          <ac:chgData name="Karolina Guillen" userId="c1c08796-a0be-47c6-af52-5d31fd96ec50" providerId="ADAL" clId="{841431C0-FEBE-4E23-B871-3C54CE2BF550}" dt="2021-01-26T17:22:46.543" v="1761" actId="478"/>
          <ac:spMkLst>
            <pc:docMk/>
            <pc:sldMk cId="3573399856" sldId="2144327566"/>
            <ac:spMk id="22" creationId="{1785BF92-EA2D-477D-B207-7B28B08CCF01}"/>
          </ac:spMkLst>
        </pc:spChg>
        <pc:spChg chg="add mod">
          <ac:chgData name="Karolina Guillen" userId="c1c08796-a0be-47c6-af52-5d31fd96ec50" providerId="ADAL" clId="{841431C0-FEBE-4E23-B871-3C54CE2BF550}" dt="2021-01-26T19:04:52.694" v="4630" actId="1035"/>
          <ac:spMkLst>
            <pc:docMk/>
            <pc:sldMk cId="3573399856" sldId="2144327566"/>
            <ac:spMk id="23" creationId="{9D86CE91-01FB-4360-B073-8D6015390ECF}"/>
          </ac:spMkLst>
        </pc:spChg>
        <pc:spChg chg="add mod">
          <ac:chgData name="Karolina Guillen" userId="c1c08796-a0be-47c6-af52-5d31fd96ec50" providerId="ADAL" clId="{841431C0-FEBE-4E23-B871-3C54CE2BF550}" dt="2021-01-26T19:04:52.694" v="4630" actId="1035"/>
          <ac:spMkLst>
            <pc:docMk/>
            <pc:sldMk cId="3573399856" sldId="2144327566"/>
            <ac:spMk id="24" creationId="{79ECCA0A-6BD9-4B1A-AE39-4B132BE64BA3}"/>
          </ac:spMkLst>
        </pc:spChg>
        <pc:spChg chg="add mod">
          <ac:chgData name="Karolina Guillen" userId="c1c08796-a0be-47c6-af52-5d31fd96ec50" providerId="ADAL" clId="{841431C0-FEBE-4E23-B871-3C54CE2BF550}" dt="2021-01-26T19:04:52.694" v="4630" actId="1035"/>
          <ac:spMkLst>
            <pc:docMk/>
            <pc:sldMk cId="3573399856" sldId="2144327566"/>
            <ac:spMk id="25" creationId="{25EC84CF-490D-43C9-9B88-DBA93DC56F56}"/>
          </ac:spMkLst>
        </pc:spChg>
        <pc:spChg chg="add mod">
          <ac:chgData name="Karolina Guillen" userId="c1c08796-a0be-47c6-af52-5d31fd96ec50" providerId="ADAL" clId="{841431C0-FEBE-4E23-B871-3C54CE2BF550}" dt="2021-01-26T19:04:52.694" v="4630" actId="1035"/>
          <ac:spMkLst>
            <pc:docMk/>
            <pc:sldMk cId="3573399856" sldId="2144327566"/>
            <ac:spMk id="27" creationId="{67E7B231-783A-4801-BC17-BF0CDA4193C7}"/>
          </ac:spMkLst>
        </pc:spChg>
        <pc:spChg chg="add mod">
          <ac:chgData name="Karolina Guillen" userId="c1c08796-a0be-47c6-af52-5d31fd96ec50" providerId="ADAL" clId="{841431C0-FEBE-4E23-B871-3C54CE2BF550}" dt="2021-01-26T19:04:52.694" v="4630" actId="1035"/>
          <ac:spMkLst>
            <pc:docMk/>
            <pc:sldMk cId="3573399856" sldId="2144327566"/>
            <ac:spMk id="28" creationId="{C0EA3302-0857-4541-8060-ABF79B46B495}"/>
          </ac:spMkLst>
        </pc:spChg>
        <pc:spChg chg="add mod">
          <ac:chgData name="Karolina Guillen" userId="c1c08796-a0be-47c6-af52-5d31fd96ec50" providerId="ADAL" clId="{841431C0-FEBE-4E23-B871-3C54CE2BF550}" dt="2021-01-26T19:04:52.694" v="4630" actId="1035"/>
          <ac:spMkLst>
            <pc:docMk/>
            <pc:sldMk cId="3573399856" sldId="2144327566"/>
            <ac:spMk id="29" creationId="{4ED0E65D-006F-4C05-BA66-D3279A83FACE}"/>
          </ac:spMkLst>
        </pc:spChg>
        <pc:spChg chg="add mod">
          <ac:chgData name="Karolina Guillen" userId="c1c08796-a0be-47c6-af52-5d31fd96ec50" providerId="ADAL" clId="{841431C0-FEBE-4E23-B871-3C54CE2BF550}" dt="2021-01-26T19:04:52.694" v="4630" actId="1035"/>
          <ac:spMkLst>
            <pc:docMk/>
            <pc:sldMk cId="3573399856" sldId="2144327566"/>
            <ac:spMk id="30" creationId="{0BD09627-71F6-4C91-BE9D-AD283DBEB64A}"/>
          </ac:spMkLst>
        </pc:spChg>
        <pc:spChg chg="add mod">
          <ac:chgData name="Karolina Guillen" userId="c1c08796-a0be-47c6-af52-5d31fd96ec50" providerId="ADAL" clId="{841431C0-FEBE-4E23-B871-3C54CE2BF550}" dt="2021-01-26T19:04:52.694" v="4630" actId="1035"/>
          <ac:spMkLst>
            <pc:docMk/>
            <pc:sldMk cId="3573399856" sldId="2144327566"/>
            <ac:spMk id="31" creationId="{97D25D48-468E-43DC-BFAF-155D6867B194}"/>
          </ac:spMkLst>
        </pc:spChg>
        <pc:spChg chg="add mod">
          <ac:chgData name="Karolina Guillen" userId="c1c08796-a0be-47c6-af52-5d31fd96ec50" providerId="ADAL" clId="{841431C0-FEBE-4E23-B871-3C54CE2BF550}" dt="2021-01-26T19:04:52.694" v="4630" actId="1035"/>
          <ac:spMkLst>
            <pc:docMk/>
            <pc:sldMk cId="3573399856" sldId="2144327566"/>
            <ac:spMk id="33" creationId="{5DE718CA-A80F-4E04-A7F6-B1BCF79A882F}"/>
          </ac:spMkLst>
        </pc:spChg>
        <pc:spChg chg="add mod">
          <ac:chgData name="Karolina Guillen" userId="c1c08796-a0be-47c6-af52-5d31fd96ec50" providerId="ADAL" clId="{841431C0-FEBE-4E23-B871-3C54CE2BF550}" dt="2021-01-26T19:04:52.694" v="4630" actId="1035"/>
          <ac:spMkLst>
            <pc:docMk/>
            <pc:sldMk cId="3573399856" sldId="2144327566"/>
            <ac:spMk id="34" creationId="{81A5715E-B14E-4F63-9A62-687D0F639901}"/>
          </ac:spMkLst>
        </pc:spChg>
        <pc:spChg chg="add mod">
          <ac:chgData name="Karolina Guillen" userId="c1c08796-a0be-47c6-af52-5d31fd96ec50" providerId="ADAL" clId="{841431C0-FEBE-4E23-B871-3C54CE2BF550}" dt="2021-01-26T19:04:52.694" v="4630" actId="1035"/>
          <ac:spMkLst>
            <pc:docMk/>
            <pc:sldMk cId="3573399856" sldId="2144327566"/>
            <ac:spMk id="35" creationId="{F057FCDB-641E-4C6A-BE77-73B8CFBC9502}"/>
          </ac:spMkLst>
        </pc:spChg>
        <pc:spChg chg="add mod">
          <ac:chgData name="Karolina Guillen" userId="c1c08796-a0be-47c6-af52-5d31fd96ec50" providerId="ADAL" clId="{841431C0-FEBE-4E23-B871-3C54CE2BF550}" dt="2021-01-26T19:04:52.694" v="4630" actId="1035"/>
          <ac:spMkLst>
            <pc:docMk/>
            <pc:sldMk cId="3573399856" sldId="2144327566"/>
            <ac:spMk id="36" creationId="{0EE7596E-A735-4E65-94AA-E4C99DA7E869}"/>
          </ac:spMkLst>
        </pc:spChg>
        <pc:spChg chg="add mod">
          <ac:chgData name="Karolina Guillen" userId="c1c08796-a0be-47c6-af52-5d31fd96ec50" providerId="ADAL" clId="{841431C0-FEBE-4E23-B871-3C54CE2BF550}" dt="2021-01-26T19:04:52.694" v="4630" actId="1035"/>
          <ac:spMkLst>
            <pc:docMk/>
            <pc:sldMk cId="3573399856" sldId="2144327566"/>
            <ac:spMk id="37" creationId="{194BF93C-D4B5-4129-A3D5-975966A81CAC}"/>
          </ac:spMkLst>
        </pc:spChg>
        <pc:spChg chg="add mod">
          <ac:chgData name="Karolina Guillen" userId="c1c08796-a0be-47c6-af52-5d31fd96ec50" providerId="ADAL" clId="{841431C0-FEBE-4E23-B871-3C54CE2BF550}" dt="2021-01-26T19:04:52.694" v="4630" actId="1035"/>
          <ac:spMkLst>
            <pc:docMk/>
            <pc:sldMk cId="3573399856" sldId="2144327566"/>
            <ac:spMk id="38" creationId="{6D9F0B2F-8E20-41E7-89C9-1B85A43D4591}"/>
          </ac:spMkLst>
        </pc:spChg>
        <pc:spChg chg="add mod">
          <ac:chgData name="Karolina Guillen" userId="c1c08796-a0be-47c6-af52-5d31fd96ec50" providerId="ADAL" clId="{841431C0-FEBE-4E23-B871-3C54CE2BF550}" dt="2021-01-26T19:04:52.694" v="4630" actId="1035"/>
          <ac:spMkLst>
            <pc:docMk/>
            <pc:sldMk cId="3573399856" sldId="2144327566"/>
            <ac:spMk id="39" creationId="{57C90B01-0BAA-4870-847D-2A77C28BC954}"/>
          </ac:spMkLst>
        </pc:spChg>
        <pc:spChg chg="add mod">
          <ac:chgData name="Karolina Guillen" userId="c1c08796-a0be-47c6-af52-5d31fd96ec50" providerId="ADAL" clId="{841431C0-FEBE-4E23-B871-3C54CE2BF550}" dt="2021-01-26T19:04:52.694" v="4630" actId="1035"/>
          <ac:spMkLst>
            <pc:docMk/>
            <pc:sldMk cId="3573399856" sldId="2144327566"/>
            <ac:spMk id="40" creationId="{3A3B7A10-1BCD-4CE6-9D22-80548D3CE3FD}"/>
          </ac:spMkLst>
        </pc:spChg>
        <pc:spChg chg="add mod">
          <ac:chgData name="Karolina Guillen" userId="c1c08796-a0be-47c6-af52-5d31fd96ec50" providerId="ADAL" clId="{841431C0-FEBE-4E23-B871-3C54CE2BF550}" dt="2021-01-26T19:04:52.694" v="4630" actId="1035"/>
          <ac:spMkLst>
            <pc:docMk/>
            <pc:sldMk cId="3573399856" sldId="2144327566"/>
            <ac:spMk id="41" creationId="{1B4060A9-317A-4F20-BF1F-7789F173887C}"/>
          </ac:spMkLst>
        </pc:spChg>
        <pc:spChg chg="add mod">
          <ac:chgData name="Karolina Guillen" userId="c1c08796-a0be-47c6-af52-5d31fd96ec50" providerId="ADAL" clId="{841431C0-FEBE-4E23-B871-3C54CE2BF550}" dt="2021-01-26T19:01:44.538" v="4253"/>
          <ac:spMkLst>
            <pc:docMk/>
            <pc:sldMk cId="3573399856" sldId="2144327566"/>
            <ac:spMk id="45" creationId="{054BEC06-8D9A-45DD-9223-2756CC182F35}"/>
          </ac:spMkLst>
        </pc:spChg>
        <pc:spChg chg="add mod">
          <ac:chgData name="Karolina Guillen" userId="c1c08796-a0be-47c6-af52-5d31fd96ec50" providerId="ADAL" clId="{841431C0-FEBE-4E23-B871-3C54CE2BF550}" dt="2021-01-26T19:01:44.538" v="4253"/>
          <ac:spMkLst>
            <pc:docMk/>
            <pc:sldMk cId="3573399856" sldId="2144327566"/>
            <ac:spMk id="46" creationId="{F6CDD9AF-78D1-4D7E-8A77-02E5B2A3CB0C}"/>
          </ac:spMkLst>
        </pc:spChg>
        <pc:picChg chg="mod">
          <ac:chgData name="Karolina Guillen" userId="c1c08796-a0be-47c6-af52-5d31fd96ec50" providerId="ADAL" clId="{841431C0-FEBE-4E23-B871-3C54CE2BF550}" dt="2021-01-26T18:02:04.685" v="3093" actId="554"/>
          <ac:picMkLst>
            <pc:docMk/>
            <pc:sldMk cId="3573399856" sldId="2144327566"/>
            <ac:picMk id="6" creationId="{9EE303D3-D3F2-4C85-B9E8-3FC79BDE940E}"/>
          </ac:picMkLst>
        </pc:picChg>
        <pc:picChg chg="add del mod modCrop">
          <ac:chgData name="Karolina Guillen" userId="c1c08796-a0be-47c6-af52-5d31fd96ec50" providerId="ADAL" clId="{841431C0-FEBE-4E23-B871-3C54CE2BF550}" dt="2021-01-26T17:23:46.566" v="1768" actId="478"/>
          <ac:picMkLst>
            <pc:docMk/>
            <pc:sldMk cId="3573399856" sldId="2144327566"/>
            <ac:picMk id="7" creationId="{3677525C-5F8F-41A5-8280-C06F776082EE}"/>
          </ac:picMkLst>
        </pc:picChg>
        <pc:picChg chg="add mod">
          <ac:chgData name="Karolina Guillen" userId="c1c08796-a0be-47c6-af52-5d31fd96ec50" providerId="ADAL" clId="{841431C0-FEBE-4E23-B871-3C54CE2BF550}" dt="2021-01-26T17:25:22.185" v="1901" actId="1076"/>
          <ac:picMkLst>
            <pc:docMk/>
            <pc:sldMk cId="3573399856" sldId="2144327566"/>
            <ac:picMk id="11" creationId="{AFE75FDE-8B39-4329-80A5-7C55E5095800}"/>
          </ac:picMkLst>
        </pc:picChg>
        <pc:picChg chg="add mod">
          <ac:chgData name="Karolina Guillen" userId="c1c08796-a0be-47c6-af52-5d31fd96ec50" providerId="ADAL" clId="{841431C0-FEBE-4E23-B871-3C54CE2BF550}" dt="2021-01-26T19:01:44.538" v="4253"/>
          <ac:picMkLst>
            <pc:docMk/>
            <pc:sldMk cId="3573399856" sldId="2144327566"/>
            <ac:picMk id="43" creationId="{5D9E4AF3-1393-42A0-942A-FC0354B37252}"/>
          </ac:picMkLst>
        </pc:picChg>
        <pc:picChg chg="add mod">
          <ac:chgData name="Karolina Guillen" userId="c1c08796-a0be-47c6-af52-5d31fd96ec50" providerId="ADAL" clId="{841431C0-FEBE-4E23-B871-3C54CE2BF550}" dt="2021-01-26T19:01:44.538" v="4253"/>
          <ac:picMkLst>
            <pc:docMk/>
            <pc:sldMk cId="3573399856" sldId="2144327566"/>
            <ac:picMk id="44" creationId="{7BE16298-CAB1-4C3E-98FA-B30CAE053010}"/>
          </ac:picMkLst>
        </pc:picChg>
        <pc:cxnChg chg="add mod">
          <ac:chgData name="Karolina Guillen" userId="c1c08796-a0be-47c6-af52-5d31fd96ec50" providerId="ADAL" clId="{841431C0-FEBE-4E23-B871-3C54CE2BF550}" dt="2021-01-26T19:04:52.694" v="4630" actId="1035"/>
          <ac:cxnSpMkLst>
            <pc:docMk/>
            <pc:sldMk cId="3573399856" sldId="2144327566"/>
            <ac:cxnSpMk id="21" creationId="{5F3A6539-8CAC-45C7-B2FF-F75417D4F007}"/>
          </ac:cxnSpMkLst>
        </pc:cxnChg>
        <pc:cxnChg chg="add mod">
          <ac:chgData name="Karolina Guillen" userId="c1c08796-a0be-47c6-af52-5d31fd96ec50" providerId="ADAL" clId="{841431C0-FEBE-4E23-B871-3C54CE2BF550}" dt="2021-01-26T19:04:52.694" v="4630" actId="1035"/>
          <ac:cxnSpMkLst>
            <pc:docMk/>
            <pc:sldMk cId="3573399856" sldId="2144327566"/>
            <ac:cxnSpMk id="26" creationId="{C93CEB3E-1F79-4D1D-941D-C5E49A3A0A3F}"/>
          </ac:cxnSpMkLst>
        </pc:cxnChg>
        <pc:cxnChg chg="add mod">
          <ac:chgData name="Karolina Guillen" userId="c1c08796-a0be-47c6-af52-5d31fd96ec50" providerId="ADAL" clId="{841431C0-FEBE-4E23-B871-3C54CE2BF550}" dt="2021-01-26T19:04:52.694" v="4630" actId="1035"/>
          <ac:cxnSpMkLst>
            <pc:docMk/>
            <pc:sldMk cId="3573399856" sldId="2144327566"/>
            <ac:cxnSpMk id="32" creationId="{9B4C4519-C2E0-4B0E-B865-94AA6C51CD01}"/>
          </ac:cxnSpMkLst>
        </pc:cxnChg>
      </pc:sldChg>
      <pc:sldChg chg="addSp delSp modSp add mod">
        <pc:chgData name="Karolina Guillen" userId="c1c08796-a0be-47c6-af52-5d31fd96ec50" providerId="ADAL" clId="{841431C0-FEBE-4E23-B871-3C54CE2BF550}" dt="2021-01-26T22:22:32.295" v="5101" actId="1582"/>
        <pc:sldMkLst>
          <pc:docMk/>
          <pc:sldMk cId="3520955495" sldId="2144327567"/>
        </pc:sldMkLst>
        <pc:spChg chg="del mod">
          <ac:chgData name="Karolina Guillen" userId="c1c08796-a0be-47c6-af52-5d31fd96ec50" providerId="ADAL" clId="{841431C0-FEBE-4E23-B871-3C54CE2BF550}" dt="2021-01-26T20:32:35.476" v="4828" actId="478"/>
          <ac:spMkLst>
            <pc:docMk/>
            <pc:sldMk cId="3520955495" sldId="2144327567"/>
            <ac:spMk id="3" creationId="{24784CEA-4ADE-43D0-9099-BD1C797EE1F9}"/>
          </ac:spMkLst>
        </pc:spChg>
        <pc:spChg chg="del mod">
          <ac:chgData name="Karolina Guillen" userId="c1c08796-a0be-47c6-af52-5d31fd96ec50" providerId="ADAL" clId="{841431C0-FEBE-4E23-B871-3C54CE2BF550}" dt="2021-01-26T17:39:56.081" v="2445"/>
          <ac:spMkLst>
            <pc:docMk/>
            <pc:sldMk cId="3520955495" sldId="2144327567"/>
            <ac:spMk id="10" creationId="{0CE850BD-F43E-4AC5-90A1-34532CB24D49}"/>
          </ac:spMkLst>
        </pc:spChg>
        <pc:spChg chg="add del mod">
          <ac:chgData name="Karolina Guillen" userId="c1c08796-a0be-47c6-af52-5d31fd96ec50" providerId="ADAL" clId="{841431C0-FEBE-4E23-B871-3C54CE2BF550}" dt="2021-01-26T20:31:34.853" v="4788"/>
          <ac:spMkLst>
            <pc:docMk/>
            <pc:sldMk cId="3520955495" sldId="2144327567"/>
            <ac:spMk id="12" creationId="{B4787801-8E8E-462F-9B53-A12D78869A6A}"/>
          </ac:spMkLst>
        </pc:spChg>
        <pc:spChg chg="add mod">
          <ac:chgData name="Karolina Guillen" userId="c1c08796-a0be-47c6-af52-5d31fd96ec50" providerId="ADAL" clId="{841431C0-FEBE-4E23-B871-3C54CE2BF550}" dt="2021-01-26T19:01:46.707" v="4254"/>
          <ac:spMkLst>
            <pc:docMk/>
            <pc:sldMk cId="3520955495" sldId="2144327567"/>
            <ac:spMk id="19" creationId="{A2467594-6E2A-4C43-99BE-6A0609883036}"/>
          </ac:spMkLst>
        </pc:spChg>
        <pc:spChg chg="add mod">
          <ac:chgData name="Karolina Guillen" userId="c1c08796-a0be-47c6-af52-5d31fd96ec50" providerId="ADAL" clId="{841431C0-FEBE-4E23-B871-3C54CE2BF550}" dt="2021-01-26T19:01:46.707" v="4254"/>
          <ac:spMkLst>
            <pc:docMk/>
            <pc:sldMk cId="3520955495" sldId="2144327567"/>
            <ac:spMk id="20" creationId="{4582534B-EDB8-4A78-A65B-C31C3C2E6293}"/>
          </ac:spMkLst>
        </pc:spChg>
        <pc:spChg chg="del">
          <ac:chgData name="Karolina Guillen" userId="c1c08796-a0be-47c6-af52-5d31fd96ec50" providerId="ADAL" clId="{841431C0-FEBE-4E23-B871-3C54CE2BF550}" dt="2021-01-26T17:30:48.938" v="2390" actId="478"/>
          <ac:spMkLst>
            <pc:docMk/>
            <pc:sldMk cId="3520955495" sldId="2144327567"/>
            <ac:spMk id="22" creationId="{1785BF92-EA2D-477D-B207-7B28B08CCF01}"/>
          </ac:spMkLst>
        </pc:spChg>
        <pc:spChg chg="add mod">
          <ac:chgData name="Karolina Guillen" userId="c1c08796-a0be-47c6-af52-5d31fd96ec50" providerId="ADAL" clId="{841431C0-FEBE-4E23-B871-3C54CE2BF550}" dt="2021-01-26T20:47:53.873" v="4977" actId="14100"/>
          <ac:spMkLst>
            <pc:docMk/>
            <pc:sldMk cId="3520955495" sldId="2144327567"/>
            <ac:spMk id="23" creationId="{11550650-D8E1-4055-B4EF-2134E4FC78B7}"/>
          </ac:spMkLst>
        </pc:spChg>
        <pc:picChg chg="mod">
          <ac:chgData name="Karolina Guillen" userId="c1c08796-a0be-47c6-af52-5d31fd96ec50" providerId="ADAL" clId="{841431C0-FEBE-4E23-B871-3C54CE2BF550}" dt="2021-01-26T18:02:21.051" v="3095" actId="554"/>
          <ac:picMkLst>
            <pc:docMk/>
            <pc:sldMk cId="3520955495" sldId="2144327567"/>
            <ac:picMk id="6" creationId="{9EE303D3-D3F2-4C85-B9E8-3FC79BDE940E}"/>
          </ac:picMkLst>
        </pc:picChg>
        <pc:picChg chg="add del mod">
          <ac:chgData name="Karolina Guillen" userId="c1c08796-a0be-47c6-af52-5d31fd96ec50" providerId="ADAL" clId="{841431C0-FEBE-4E23-B871-3C54CE2BF550}" dt="2021-01-26T20:31:37.118" v="4790" actId="1035"/>
          <ac:picMkLst>
            <pc:docMk/>
            <pc:sldMk cId="3520955495" sldId="2144327567"/>
            <ac:picMk id="7" creationId="{EFE8C86F-C846-4096-8ADB-2EFB25A1B193}"/>
          </ac:picMkLst>
        </pc:picChg>
        <pc:picChg chg="add del mod">
          <ac:chgData name="Karolina Guillen" userId="c1c08796-a0be-47c6-af52-5d31fd96ec50" providerId="ADAL" clId="{841431C0-FEBE-4E23-B871-3C54CE2BF550}" dt="2021-01-26T17:54:33.611" v="2863" actId="1035"/>
          <ac:picMkLst>
            <pc:docMk/>
            <pc:sldMk cId="3520955495" sldId="2144327567"/>
            <ac:picMk id="8" creationId="{5CF6D670-BBAD-430E-9CB7-7F52C7E27D14}"/>
          </ac:picMkLst>
        </pc:picChg>
        <pc:picChg chg="add del mod">
          <ac:chgData name="Karolina Guillen" userId="c1c08796-a0be-47c6-af52-5d31fd96ec50" providerId="ADAL" clId="{841431C0-FEBE-4E23-B871-3C54CE2BF550}" dt="2021-01-26T20:48:12.855" v="4991" actId="1035"/>
          <ac:picMkLst>
            <pc:docMk/>
            <pc:sldMk cId="3520955495" sldId="2144327567"/>
            <ac:picMk id="9" creationId="{0C2928E3-9567-4640-BD8C-0833D53B8094}"/>
          </ac:picMkLst>
        </pc:picChg>
        <pc:picChg chg="add del mod">
          <ac:chgData name="Karolina Guillen" userId="c1c08796-a0be-47c6-af52-5d31fd96ec50" providerId="ADAL" clId="{841431C0-FEBE-4E23-B871-3C54CE2BF550}" dt="2021-01-26T20:48:12.855" v="4991" actId="1035"/>
          <ac:picMkLst>
            <pc:docMk/>
            <pc:sldMk cId="3520955495" sldId="2144327567"/>
            <ac:picMk id="11" creationId="{941CDA56-E9F4-4366-A41B-EDFA142972D4}"/>
          </ac:picMkLst>
        </pc:picChg>
        <pc:picChg chg="add del mod">
          <ac:chgData name="Karolina Guillen" userId="c1c08796-a0be-47c6-af52-5d31fd96ec50" providerId="ADAL" clId="{841431C0-FEBE-4E23-B871-3C54CE2BF550}" dt="2021-01-26T17:53:19.861" v="2784"/>
          <ac:picMkLst>
            <pc:docMk/>
            <pc:sldMk cId="3520955495" sldId="2144327567"/>
            <ac:picMk id="13" creationId="{A719CAEC-AE60-4002-83E0-1A6F666A1BD9}"/>
          </ac:picMkLst>
        </pc:picChg>
        <pc:picChg chg="add del mod">
          <ac:chgData name="Karolina Guillen" userId="c1c08796-a0be-47c6-af52-5d31fd96ec50" providerId="ADAL" clId="{841431C0-FEBE-4E23-B871-3C54CE2BF550}" dt="2021-01-26T17:53:19.861" v="2784"/>
          <ac:picMkLst>
            <pc:docMk/>
            <pc:sldMk cId="3520955495" sldId="2144327567"/>
            <ac:picMk id="14" creationId="{BF2F6392-CF68-4350-AD8D-EC66F0CC764B}"/>
          </ac:picMkLst>
        </pc:picChg>
        <pc:picChg chg="add del mod">
          <ac:chgData name="Karolina Guillen" userId="c1c08796-a0be-47c6-af52-5d31fd96ec50" providerId="ADAL" clId="{841431C0-FEBE-4E23-B871-3C54CE2BF550}" dt="2021-01-26T17:53:19.861" v="2784"/>
          <ac:picMkLst>
            <pc:docMk/>
            <pc:sldMk cId="3520955495" sldId="2144327567"/>
            <ac:picMk id="15" creationId="{DD85AEDA-9EB7-49D2-BE64-F1609E4A9288}"/>
          </ac:picMkLst>
        </pc:picChg>
        <pc:picChg chg="add del mod">
          <ac:chgData name="Karolina Guillen" userId="c1c08796-a0be-47c6-af52-5d31fd96ec50" providerId="ADAL" clId="{841431C0-FEBE-4E23-B871-3C54CE2BF550}" dt="2021-01-26T17:53:19.861" v="2784"/>
          <ac:picMkLst>
            <pc:docMk/>
            <pc:sldMk cId="3520955495" sldId="2144327567"/>
            <ac:picMk id="16" creationId="{EA04F136-E077-4522-9F6E-4B8F626927A2}"/>
          </ac:picMkLst>
        </pc:picChg>
        <pc:picChg chg="add mod">
          <ac:chgData name="Karolina Guillen" userId="c1c08796-a0be-47c6-af52-5d31fd96ec50" providerId="ADAL" clId="{841431C0-FEBE-4E23-B871-3C54CE2BF550}" dt="2021-01-26T19:01:46.707" v="4254"/>
          <ac:picMkLst>
            <pc:docMk/>
            <pc:sldMk cId="3520955495" sldId="2144327567"/>
            <ac:picMk id="17" creationId="{FA4EDEA8-04D8-475E-B3CF-C293AD0AC588}"/>
          </ac:picMkLst>
        </pc:picChg>
        <pc:picChg chg="add mod">
          <ac:chgData name="Karolina Guillen" userId="c1c08796-a0be-47c6-af52-5d31fd96ec50" providerId="ADAL" clId="{841431C0-FEBE-4E23-B871-3C54CE2BF550}" dt="2021-01-26T19:01:46.707" v="4254"/>
          <ac:picMkLst>
            <pc:docMk/>
            <pc:sldMk cId="3520955495" sldId="2144327567"/>
            <ac:picMk id="18" creationId="{BE62A426-7480-4905-8FA3-33882EF57D27}"/>
          </ac:picMkLst>
        </pc:picChg>
        <pc:picChg chg="add del mod ord modCrop">
          <ac:chgData name="Karolina Guillen" userId="c1c08796-a0be-47c6-af52-5d31fd96ec50" providerId="ADAL" clId="{841431C0-FEBE-4E23-B871-3C54CE2BF550}" dt="2021-01-26T20:52:19.955" v="5005" actId="478"/>
          <ac:picMkLst>
            <pc:docMk/>
            <pc:sldMk cId="3520955495" sldId="2144327567"/>
            <ac:picMk id="21" creationId="{E82008EE-CE64-426F-9265-5C328CED3EBF}"/>
          </ac:picMkLst>
        </pc:picChg>
        <pc:picChg chg="add mod ord modCrop">
          <ac:chgData name="Karolina Guillen" userId="c1c08796-a0be-47c6-af52-5d31fd96ec50" providerId="ADAL" clId="{841431C0-FEBE-4E23-B871-3C54CE2BF550}" dt="2021-01-26T22:22:32.295" v="5101" actId="1582"/>
          <ac:picMkLst>
            <pc:docMk/>
            <pc:sldMk cId="3520955495" sldId="2144327567"/>
            <ac:picMk id="24" creationId="{3ACFDA80-889B-409D-A5D3-0F4691EF862E}"/>
          </ac:picMkLst>
        </pc:picChg>
      </pc:sldChg>
      <pc:sldChg chg="add del">
        <pc:chgData name="Karolina Guillen" userId="c1c08796-a0be-47c6-af52-5d31fd96ec50" providerId="ADAL" clId="{841431C0-FEBE-4E23-B871-3C54CE2BF550}" dt="2021-01-26T17:12:41.891" v="1439"/>
        <pc:sldMkLst>
          <pc:docMk/>
          <pc:sldMk cId="2965638195" sldId="2144327568"/>
        </pc:sldMkLst>
      </pc:sldChg>
      <pc:sldChg chg="addSp delSp modSp add del mod">
        <pc:chgData name="Karolina Guillen" userId="c1c08796-a0be-47c6-af52-5d31fd96ec50" providerId="ADAL" clId="{841431C0-FEBE-4E23-B871-3C54CE2BF550}" dt="2021-01-26T20:24:14.371" v="4648" actId="47"/>
        <pc:sldMkLst>
          <pc:docMk/>
          <pc:sldMk cId="3571980124" sldId="2144327568"/>
        </pc:sldMkLst>
        <pc:spChg chg="del">
          <ac:chgData name="Karolina Guillen" userId="c1c08796-a0be-47c6-af52-5d31fd96ec50" providerId="ADAL" clId="{841431C0-FEBE-4E23-B871-3C54CE2BF550}" dt="2021-01-26T18:34:49.748" v="3709" actId="478"/>
          <ac:spMkLst>
            <pc:docMk/>
            <pc:sldMk cId="3571980124" sldId="2144327568"/>
            <ac:spMk id="7" creationId="{A0802210-A55C-495A-A00C-FA306A7BF63A}"/>
          </ac:spMkLst>
        </pc:spChg>
        <pc:spChg chg="del">
          <ac:chgData name="Karolina Guillen" userId="c1c08796-a0be-47c6-af52-5d31fd96ec50" providerId="ADAL" clId="{841431C0-FEBE-4E23-B871-3C54CE2BF550}" dt="2021-01-26T18:34:49.748" v="3709" actId="478"/>
          <ac:spMkLst>
            <pc:docMk/>
            <pc:sldMk cId="3571980124" sldId="2144327568"/>
            <ac:spMk id="8" creationId="{ED428E6D-3A49-419A-B722-37DD8C97B270}"/>
          </ac:spMkLst>
        </pc:spChg>
        <pc:spChg chg="del">
          <ac:chgData name="Karolina Guillen" userId="c1c08796-a0be-47c6-af52-5d31fd96ec50" providerId="ADAL" clId="{841431C0-FEBE-4E23-B871-3C54CE2BF550}" dt="2021-01-26T18:34:49.748" v="3709" actId="478"/>
          <ac:spMkLst>
            <pc:docMk/>
            <pc:sldMk cId="3571980124" sldId="2144327568"/>
            <ac:spMk id="9" creationId="{A8782AB5-CBF9-4A8A-8747-0BE3107C5BD4}"/>
          </ac:spMkLst>
        </pc:spChg>
        <pc:spChg chg="del">
          <ac:chgData name="Karolina Guillen" userId="c1c08796-a0be-47c6-af52-5d31fd96ec50" providerId="ADAL" clId="{841431C0-FEBE-4E23-B871-3C54CE2BF550}" dt="2021-01-26T18:34:49.748" v="3709" actId="478"/>
          <ac:spMkLst>
            <pc:docMk/>
            <pc:sldMk cId="3571980124" sldId="2144327568"/>
            <ac:spMk id="13" creationId="{0E64926B-35BB-4726-BB48-706EC9872B54}"/>
          </ac:spMkLst>
        </pc:spChg>
        <pc:spChg chg="del">
          <ac:chgData name="Karolina Guillen" userId="c1c08796-a0be-47c6-af52-5d31fd96ec50" providerId="ADAL" clId="{841431C0-FEBE-4E23-B871-3C54CE2BF550}" dt="2021-01-26T18:34:49.748" v="3709" actId="478"/>
          <ac:spMkLst>
            <pc:docMk/>
            <pc:sldMk cId="3571980124" sldId="2144327568"/>
            <ac:spMk id="14" creationId="{147D1B2F-0B2A-4C12-BCAB-C886A2B3BB45}"/>
          </ac:spMkLst>
        </pc:spChg>
        <pc:spChg chg="del">
          <ac:chgData name="Karolina Guillen" userId="c1c08796-a0be-47c6-af52-5d31fd96ec50" providerId="ADAL" clId="{841431C0-FEBE-4E23-B871-3C54CE2BF550}" dt="2021-01-26T18:34:49.748" v="3709" actId="478"/>
          <ac:spMkLst>
            <pc:docMk/>
            <pc:sldMk cId="3571980124" sldId="2144327568"/>
            <ac:spMk id="15" creationId="{C5E292A2-76E1-44E0-9E5E-55B52182577E}"/>
          </ac:spMkLst>
        </pc:spChg>
        <pc:spChg chg="del">
          <ac:chgData name="Karolina Guillen" userId="c1c08796-a0be-47c6-af52-5d31fd96ec50" providerId="ADAL" clId="{841431C0-FEBE-4E23-B871-3C54CE2BF550}" dt="2021-01-26T18:34:49.748" v="3709" actId="478"/>
          <ac:spMkLst>
            <pc:docMk/>
            <pc:sldMk cId="3571980124" sldId="2144327568"/>
            <ac:spMk id="16" creationId="{7E1E63A5-DC71-43FF-99F0-9F97ABAC0D69}"/>
          </ac:spMkLst>
        </pc:spChg>
        <pc:spChg chg="del">
          <ac:chgData name="Karolina Guillen" userId="c1c08796-a0be-47c6-af52-5d31fd96ec50" providerId="ADAL" clId="{841431C0-FEBE-4E23-B871-3C54CE2BF550}" dt="2021-01-26T18:34:49.748" v="3709" actId="478"/>
          <ac:spMkLst>
            <pc:docMk/>
            <pc:sldMk cId="3571980124" sldId="2144327568"/>
            <ac:spMk id="17" creationId="{29B6BF83-61D8-4C59-89E5-E50FC6D84B5F}"/>
          </ac:spMkLst>
        </pc:spChg>
        <pc:spChg chg="add mod">
          <ac:chgData name="Karolina Guillen" userId="c1c08796-a0be-47c6-af52-5d31fd96ec50" providerId="ADAL" clId="{841431C0-FEBE-4E23-B871-3C54CE2BF550}" dt="2021-01-26T18:34:43.264" v="3708" actId="1036"/>
          <ac:spMkLst>
            <pc:docMk/>
            <pc:sldMk cId="3571980124" sldId="2144327568"/>
            <ac:spMk id="18" creationId="{B6BDB2DC-5C39-498D-8B91-FEA70D19F426}"/>
          </ac:spMkLst>
        </pc:spChg>
        <pc:spChg chg="add mod">
          <ac:chgData name="Karolina Guillen" userId="c1c08796-a0be-47c6-af52-5d31fd96ec50" providerId="ADAL" clId="{841431C0-FEBE-4E23-B871-3C54CE2BF550}" dt="2021-01-26T19:03:44.131" v="4483" actId="1036"/>
          <ac:spMkLst>
            <pc:docMk/>
            <pc:sldMk cId="3571980124" sldId="2144327568"/>
            <ac:spMk id="19" creationId="{FFD39DF6-EFCC-4C93-9D1E-3673FADD6825}"/>
          </ac:spMkLst>
        </pc:spChg>
        <pc:spChg chg="add mod">
          <ac:chgData name="Karolina Guillen" userId="c1c08796-a0be-47c6-af52-5d31fd96ec50" providerId="ADAL" clId="{841431C0-FEBE-4E23-B871-3C54CE2BF550}" dt="2021-01-26T19:03:57.703" v="4528" actId="1035"/>
          <ac:spMkLst>
            <pc:docMk/>
            <pc:sldMk cId="3571980124" sldId="2144327568"/>
            <ac:spMk id="23" creationId="{C27DAE8A-CCE8-44CE-A09C-B121CDF96DD4}"/>
          </ac:spMkLst>
        </pc:spChg>
        <pc:spChg chg="add mod">
          <ac:chgData name="Karolina Guillen" userId="c1c08796-a0be-47c6-af52-5d31fd96ec50" providerId="ADAL" clId="{841431C0-FEBE-4E23-B871-3C54CE2BF550}" dt="2021-01-26T18:36:06.609" v="3880" actId="1036"/>
          <ac:spMkLst>
            <pc:docMk/>
            <pc:sldMk cId="3571980124" sldId="2144327568"/>
            <ac:spMk id="25" creationId="{852C8DFC-06E6-44B5-BF4E-463009C3013B}"/>
          </ac:spMkLst>
        </pc:spChg>
        <pc:spChg chg="add mod">
          <ac:chgData name="Karolina Guillen" userId="c1c08796-a0be-47c6-af52-5d31fd96ec50" providerId="ADAL" clId="{841431C0-FEBE-4E23-B871-3C54CE2BF550}" dt="2021-01-26T18:51:11.233" v="4136" actId="20577"/>
          <ac:spMkLst>
            <pc:docMk/>
            <pc:sldMk cId="3571980124" sldId="2144327568"/>
            <ac:spMk id="26" creationId="{77C40E8E-A812-46AE-8B23-0A3E36D18907}"/>
          </ac:spMkLst>
        </pc:spChg>
        <pc:spChg chg="del">
          <ac:chgData name="Karolina Guillen" userId="c1c08796-a0be-47c6-af52-5d31fd96ec50" providerId="ADAL" clId="{841431C0-FEBE-4E23-B871-3C54CE2BF550}" dt="2021-01-26T18:34:49.748" v="3709" actId="478"/>
          <ac:spMkLst>
            <pc:docMk/>
            <pc:sldMk cId="3571980124" sldId="2144327568"/>
            <ac:spMk id="28" creationId="{7C74014D-8FEF-4C04-9D77-BD0687AC7A9A}"/>
          </ac:spMkLst>
        </pc:spChg>
        <pc:spChg chg="add mod">
          <ac:chgData name="Karolina Guillen" userId="c1c08796-a0be-47c6-af52-5d31fd96ec50" providerId="ADAL" clId="{841431C0-FEBE-4E23-B871-3C54CE2BF550}" dt="2021-01-26T19:01:40.100" v="4251"/>
          <ac:spMkLst>
            <pc:docMk/>
            <pc:sldMk cId="3571980124" sldId="2144327568"/>
            <ac:spMk id="30" creationId="{22F5D728-5045-44E4-9EF2-A365D9A7857F}"/>
          </ac:spMkLst>
        </pc:spChg>
        <pc:spChg chg="mod">
          <ac:chgData name="Karolina Guillen" userId="c1c08796-a0be-47c6-af52-5d31fd96ec50" providerId="ADAL" clId="{841431C0-FEBE-4E23-B871-3C54CE2BF550}" dt="2021-01-26T18:33:54.353" v="3686" actId="207"/>
          <ac:spMkLst>
            <pc:docMk/>
            <pc:sldMk cId="3571980124" sldId="2144327568"/>
            <ac:spMk id="32" creationId="{54D0D557-66E1-4956-AD7D-9FEC3D3BED49}"/>
          </ac:spMkLst>
        </pc:spChg>
        <pc:spChg chg="add mod">
          <ac:chgData name="Karolina Guillen" userId="c1c08796-a0be-47c6-af52-5d31fd96ec50" providerId="ADAL" clId="{841431C0-FEBE-4E23-B871-3C54CE2BF550}" dt="2021-01-26T19:01:40.100" v="4251"/>
          <ac:spMkLst>
            <pc:docMk/>
            <pc:sldMk cId="3571980124" sldId="2144327568"/>
            <ac:spMk id="33" creationId="{F9FAD34A-F71B-4A0A-92E8-2F2280C68BF0}"/>
          </ac:spMkLst>
        </pc:spChg>
        <pc:graphicFrameChg chg="del mod">
          <ac:chgData name="Karolina Guillen" userId="c1c08796-a0be-47c6-af52-5d31fd96ec50" providerId="ADAL" clId="{841431C0-FEBE-4E23-B871-3C54CE2BF550}" dt="2021-01-26T18:34:49.748" v="3709" actId="478"/>
          <ac:graphicFrameMkLst>
            <pc:docMk/>
            <pc:sldMk cId="3571980124" sldId="2144327568"/>
            <ac:graphicFrameMk id="6" creationId="{8BB11972-2DC7-4CD2-AE13-0507B5E4CF97}"/>
          </ac:graphicFrameMkLst>
        </pc:graphicFrameChg>
        <pc:graphicFrameChg chg="add mod">
          <ac:chgData name="Karolina Guillen" userId="c1c08796-a0be-47c6-af52-5d31fd96ec50" providerId="ADAL" clId="{841431C0-FEBE-4E23-B871-3C54CE2BF550}" dt="2021-01-26T19:03:57.703" v="4528" actId="1035"/>
          <ac:graphicFrameMkLst>
            <pc:docMk/>
            <pc:sldMk cId="3571980124" sldId="2144327568"/>
            <ac:graphicFrameMk id="20" creationId="{DC85C363-9393-49F4-AEB5-254F8DAF5861}"/>
          </ac:graphicFrameMkLst>
        </pc:graphicFrameChg>
        <pc:graphicFrameChg chg="add mod">
          <ac:chgData name="Karolina Guillen" userId="c1c08796-a0be-47c6-af52-5d31fd96ec50" providerId="ADAL" clId="{841431C0-FEBE-4E23-B871-3C54CE2BF550}" dt="2021-01-26T19:03:47.623" v="4500" actId="1036"/>
          <ac:graphicFrameMkLst>
            <pc:docMk/>
            <pc:sldMk cId="3571980124" sldId="2144327568"/>
            <ac:graphicFrameMk id="21" creationId="{16FB2447-1B1E-447D-9DA3-663F139A17F5}"/>
          </ac:graphicFrameMkLst>
        </pc:graphicFrameChg>
        <pc:graphicFrameChg chg="add mod">
          <ac:chgData name="Karolina Guillen" userId="c1c08796-a0be-47c6-af52-5d31fd96ec50" providerId="ADAL" clId="{841431C0-FEBE-4E23-B871-3C54CE2BF550}" dt="2021-01-26T19:03:57.703" v="4528" actId="1035"/>
          <ac:graphicFrameMkLst>
            <pc:docMk/>
            <pc:sldMk cId="3571980124" sldId="2144327568"/>
            <ac:graphicFrameMk id="22" creationId="{39F30543-54CA-468C-81ED-D546AE6D9A83}"/>
          </ac:graphicFrameMkLst>
        </pc:graphicFrameChg>
        <pc:picChg chg="add mod">
          <ac:chgData name="Karolina Guillen" userId="c1c08796-a0be-47c6-af52-5d31fd96ec50" providerId="ADAL" clId="{841431C0-FEBE-4E23-B871-3C54CE2BF550}" dt="2021-01-26T19:01:40.100" v="4251"/>
          <ac:picMkLst>
            <pc:docMk/>
            <pc:sldMk cId="3571980124" sldId="2144327568"/>
            <ac:picMk id="27" creationId="{094335CA-C088-48E9-8067-02F7FF2D1779}"/>
          </ac:picMkLst>
        </pc:picChg>
        <pc:picChg chg="add mod">
          <ac:chgData name="Karolina Guillen" userId="c1c08796-a0be-47c6-af52-5d31fd96ec50" providerId="ADAL" clId="{841431C0-FEBE-4E23-B871-3C54CE2BF550}" dt="2021-01-26T19:01:40.100" v="4251"/>
          <ac:picMkLst>
            <pc:docMk/>
            <pc:sldMk cId="3571980124" sldId="2144327568"/>
            <ac:picMk id="29" creationId="{218FEE7C-D93E-4BD4-9669-1E555274E8B0}"/>
          </ac:picMkLst>
        </pc:picChg>
        <pc:cxnChg chg="del">
          <ac:chgData name="Karolina Guillen" userId="c1c08796-a0be-47c6-af52-5d31fd96ec50" providerId="ADAL" clId="{841431C0-FEBE-4E23-B871-3C54CE2BF550}" dt="2021-01-26T18:34:49.748" v="3709" actId="478"/>
          <ac:cxnSpMkLst>
            <pc:docMk/>
            <pc:sldMk cId="3571980124" sldId="2144327568"/>
            <ac:cxnSpMk id="11" creationId="{F1BB00C4-B43A-4A93-B287-7B1E0A955C6A}"/>
          </ac:cxnSpMkLst>
        </pc:cxnChg>
        <pc:cxnChg chg="del">
          <ac:chgData name="Karolina Guillen" userId="c1c08796-a0be-47c6-af52-5d31fd96ec50" providerId="ADAL" clId="{841431C0-FEBE-4E23-B871-3C54CE2BF550}" dt="2021-01-26T18:34:49.748" v="3709" actId="478"/>
          <ac:cxnSpMkLst>
            <pc:docMk/>
            <pc:sldMk cId="3571980124" sldId="2144327568"/>
            <ac:cxnSpMk id="12" creationId="{479A5374-FC94-43EA-B6C4-5738620066E5}"/>
          </ac:cxnSpMkLst>
        </pc:cxnChg>
        <pc:cxnChg chg="add mod">
          <ac:chgData name="Karolina Guillen" userId="c1c08796-a0be-47c6-af52-5d31fd96ec50" providerId="ADAL" clId="{841431C0-FEBE-4E23-B871-3C54CE2BF550}" dt="2021-01-26T19:03:57.703" v="4528" actId="1035"/>
          <ac:cxnSpMkLst>
            <pc:docMk/>
            <pc:sldMk cId="3571980124" sldId="2144327568"/>
            <ac:cxnSpMk id="24" creationId="{B0F9E8B4-65BE-4759-8E37-6DA6BB2DD33E}"/>
          </ac:cxnSpMkLst>
        </pc:cxnChg>
      </pc:sldChg>
      <pc:sldChg chg="modSp mod">
        <pc:chgData name="Karolina Guillen" userId="c1c08796-a0be-47c6-af52-5d31fd96ec50" providerId="ADAL" clId="{841431C0-FEBE-4E23-B871-3C54CE2BF550}" dt="2021-01-27T22:03:28.572" v="5184" actId="14100"/>
        <pc:sldMkLst>
          <pc:docMk/>
          <pc:sldMk cId="3850401939" sldId="2144327569"/>
        </pc:sldMkLst>
        <pc:spChg chg="mod">
          <ac:chgData name="Karolina Guillen" userId="c1c08796-a0be-47c6-af52-5d31fd96ec50" providerId="ADAL" clId="{841431C0-FEBE-4E23-B871-3C54CE2BF550}" dt="2021-01-27T22:03:28.572" v="5184" actId="14100"/>
          <ac:spMkLst>
            <pc:docMk/>
            <pc:sldMk cId="3850401939" sldId="2144327569"/>
            <ac:spMk id="16" creationId="{9A529899-950F-C14F-99A5-896AC3170183}"/>
          </ac:spMkLst>
        </pc:spChg>
      </pc:sldChg>
    </pc:docChg>
  </pc:docChgLst>
  <pc:docChgLst>
    <pc:chgData name="Karolina Guillen" userId="c1c08796-a0be-47c6-af52-5d31fd96ec50" providerId="ADAL" clId="{7AC75AAC-17B0-4C3F-8C4F-9DB6D6D01F63}"/>
    <pc:docChg chg="delSld modSld">
      <pc:chgData name="Karolina Guillen" userId="c1c08796-a0be-47c6-af52-5d31fd96ec50" providerId="ADAL" clId="{7AC75AAC-17B0-4C3F-8C4F-9DB6D6D01F63}" dt="2021-02-05T19:59:44.785" v="40" actId="47"/>
      <pc:docMkLst>
        <pc:docMk/>
      </pc:docMkLst>
      <pc:sldChg chg="del">
        <pc:chgData name="Karolina Guillen" userId="c1c08796-a0be-47c6-af52-5d31fd96ec50" providerId="ADAL" clId="{7AC75AAC-17B0-4C3F-8C4F-9DB6D6D01F63}" dt="2021-01-28T19:23:23.748" v="0" actId="47"/>
        <pc:sldMkLst>
          <pc:docMk/>
          <pc:sldMk cId="103654435" sldId="263"/>
        </pc:sldMkLst>
      </pc:sldChg>
      <pc:sldChg chg="modSp del mod">
        <pc:chgData name="Karolina Guillen" userId="c1c08796-a0be-47c6-af52-5d31fd96ec50" providerId="ADAL" clId="{7AC75AAC-17B0-4C3F-8C4F-9DB6D6D01F63}" dt="2021-01-28T20:23:59.644" v="29" actId="47"/>
        <pc:sldMkLst>
          <pc:docMk/>
          <pc:sldMk cId="4059454902" sldId="264"/>
        </pc:sldMkLst>
        <pc:spChg chg="mod">
          <ac:chgData name="Karolina Guillen" userId="c1c08796-a0be-47c6-af52-5d31fd96ec50" providerId="ADAL" clId="{7AC75AAC-17B0-4C3F-8C4F-9DB6D6D01F63}" dt="2021-01-28T19:23:32.760" v="28" actId="20577"/>
          <ac:spMkLst>
            <pc:docMk/>
            <pc:sldMk cId="4059454902" sldId="264"/>
            <ac:spMk id="8" creationId="{BB473BB6-5640-46EF-A2C8-C9B52CD11E66}"/>
          </ac:spMkLst>
        </pc:spChg>
      </pc:sldChg>
      <pc:sldChg chg="del">
        <pc:chgData name="Karolina Guillen" userId="c1c08796-a0be-47c6-af52-5d31fd96ec50" providerId="ADAL" clId="{7AC75AAC-17B0-4C3F-8C4F-9DB6D6D01F63}" dt="2021-02-05T19:59:44.785" v="40" actId="47"/>
        <pc:sldMkLst>
          <pc:docMk/>
          <pc:sldMk cId="1225355281" sldId="288"/>
        </pc:sldMkLst>
      </pc:sldChg>
      <pc:sldChg chg="modSp mod">
        <pc:chgData name="Karolina Guillen" userId="c1c08796-a0be-47c6-af52-5d31fd96ec50" providerId="ADAL" clId="{7AC75AAC-17B0-4C3F-8C4F-9DB6D6D01F63}" dt="2021-01-28T20:24:09.206" v="39" actId="20577"/>
        <pc:sldMkLst>
          <pc:docMk/>
          <pc:sldMk cId="3308949529" sldId="2144327570"/>
        </pc:sldMkLst>
        <pc:spChg chg="mod">
          <ac:chgData name="Karolina Guillen" userId="c1c08796-a0be-47c6-af52-5d31fd96ec50" providerId="ADAL" clId="{7AC75AAC-17B0-4C3F-8C4F-9DB6D6D01F63}" dt="2021-01-28T20:24:09.206" v="39" actId="20577"/>
          <ac:spMkLst>
            <pc:docMk/>
            <pc:sldMk cId="3308949529" sldId="2144327570"/>
            <ac:spMk id="8" creationId="{BB473BB6-5640-46EF-A2C8-C9B52CD11E66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0210592806650768E-2"/>
          <c:y val="0.16255569400901013"/>
          <c:w val="0.97957881438669847"/>
          <c:h val="0.6959212114880707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Black</c:v>
                </c:pt>
              </c:strCache>
            </c:strRef>
          </c:tx>
          <c:spPr>
            <a:solidFill>
              <a:srgbClr val="00C0F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rgbClr val="1F1A62"/>
                    </a:solidFill>
                    <a:latin typeface="Helvetica" panose="020B0604020202020204" pitchFamily="34" charset="0"/>
                    <a:ea typeface="Open Sans" panose="020B0606030504020204" pitchFamily="34" charset="0"/>
                    <a:cs typeface="Helvetica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Sheet1!$A$2:$A$5</c:f>
              <c:numCache>
                <c:formatCode>General</c:formatCode>
                <c:ptCount val="4"/>
                <c:pt idx="0">
                  <c:v>2009</c:v>
                </c:pt>
                <c:pt idx="1">
                  <c:v>2011</c:v>
                </c:pt>
                <c:pt idx="2">
                  <c:v>2016</c:v>
                </c:pt>
                <c:pt idx="3">
                  <c:v>2019</c:v>
                </c:pt>
              </c:numCache>
            </c:numRef>
          </c:cat>
          <c:val>
            <c:numRef>
              <c:f>Sheet1!$B$2:$B$5</c:f>
              <c:numCache>
                <c:formatCode>"$"#,##0.0</c:formatCode>
                <c:ptCount val="4"/>
                <c:pt idx="0">
                  <c:v>515.9</c:v>
                </c:pt>
                <c:pt idx="1">
                  <c:v>552.70000000000005</c:v>
                </c:pt>
                <c:pt idx="2">
                  <c:v>712.7</c:v>
                </c:pt>
                <c:pt idx="3">
                  <c:v>825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F54-450C-B20D-CB6D03623C7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613982904"/>
        <c:axId val="613985784"/>
      </c:barChart>
      <c:catAx>
        <c:axId val="6139829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1F1A62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rgbClr val="1F1A62"/>
                </a:solidFill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defRPr>
            </a:pPr>
            <a:endParaRPr lang="en-US"/>
          </a:p>
        </c:txPr>
        <c:crossAx val="613985784"/>
        <c:crosses val="autoZero"/>
        <c:auto val="1"/>
        <c:lblAlgn val="ctr"/>
        <c:lblOffset val="100"/>
        <c:noMultiLvlLbl val="0"/>
      </c:catAx>
      <c:valAx>
        <c:axId val="613985784"/>
        <c:scaling>
          <c:orientation val="minMax"/>
        </c:scaling>
        <c:delete val="1"/>
        <c:axPos val="l"/>
        <c:numFmt formatCode="&quot;$&quot;#,##0.0" sourceLinked="1"/>
        <c:majorTickMark val="none"/>
        <c:minorTickMark val="none"/>
        <c:tickLblPos val="nextTo"/>
        <c:crossAx val="6139829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b="1">
          <a:solidFill>
            <a:srgbClr val="1F1A62"/>
          </a:solidFill>
          <a:latin typeface="Helvetica" panose="020B0604020202020204" pitchFamily="34" charset="0"/>
          <a:ea typeface="Open Sans" panose="020B0606030504020204" pitchFamily="34" charset="0"/>
          <a:cs typeface="Helvetica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lang="en-US" sz="1600" b="0" i="0" u="sng" strike="noStrike" kern="1200" spc="0" baseline="0">
                <a:solidFill>
                  <a:srgbClr val="1F1A62"/>
                </a:solidFill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r>
              <a:rPr lang="en-US" sz="1600" b="1" i="0" u="sng" strike="noStrike" kern="1200" spc="0" baseline="0">
                <a:solidFill>
                  <a:srgbClr val="1F1A62"/>
                </a:solidFill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Composite 18+</a:t>
            </a:r>
          </a:p>
          <a:p>
            <a:pPr algn="ctr" rtl="0">
              <a:defRPr lang="en-US" sz="1600" u="sng">
                <a:solidFill>
                  <a:srgbClr val="1F1A62"/>
                </a:solidFill>
                <a:latin typeface="Helvetica" panose="020B0403020202020204" pitchFamily="34" charset="0"/>
              </a:defRPr>
            </a:pPr>
            <a:r>
              <a:rPr lang="en-US" sz="1400" b="0" i="0" u="none" strike="noStrike" kern="1200" spc="0" baseline="0">
                <a:solidFill>
                  <a:srgbClr val="1F1A62"/>
                </a:solidFill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41:44 </a:t>
            </a:r>
          </a:p>
          <a:p>
            <a:pPr algn="ctr" rtl="0">
              <a:defRPr lang="en-US" sz="1600" u="sng">
                <a:solidFill>
                  <a:srgbClr val="1F1A62"/>
                </a:solidFill>
                <a:latin typeface="Helvetica" panose="020B0403020202020204" pitchFamily="34" charset="0"/>
              </a:defRPr>
            </a:pPr>
            <a:r>
              <a:rPr lang="en-US" sz="1100" b="0" i="0" u="none" strike="noStrike" kern="1200" spc="0" baseline="0" err="1">
                <a:solidFill>
                  <a:srgbClr val="1F1A62"/>
                </a:solidFill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hrs:mins</a:t>
            </a:r>
            <a:endParaRPr lang="en-US" sz="1100" b="0" i="0" u="none" strike="noStrike" kern="1200" spc="0" baseline="0">
              <a:solidFill>
                <a:srgbClr val="1F1A62"/>
              </a:solidFill>
              <a:latin typeface="Helvetica" panose="020B0403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c:rich>
      </c:tx>
      <c:layout>
        <c:manualLayout>
          <c:xMode val="edge"/>
          <c:yMode val="edge"/>
          <c:x val="0.32132558156686586"/>
          <c:y val="9.714661172506586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lang="en-US" sz="1600" b="0" i="0" u="sng" strike="noStrike" kern="1200" spc="0" baseline="0">
              <a:solidFill>
                <a:srgbClr val="1F1A62"/>
              </a:solidFill>
              <a:latin typeface="Helvetica" panose="020B0403020202020204" pitchFamily="34" charset="0"/>
              <a:ea typeface="Open Sans" panose="020B0606030504020204" pitchFamily="34" charset="0"/>
              <a:cs typeface="Open Sans" panose="020B0606030504020204" pitchFamily="34" charset="0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% of Time Spent</c:v>
                </c:pt>
              </c:strCache>
            </c:strRef>
          </c:tx>
          <c:dPt>
            <c:idx val="0"/>
            <c:bubble3D val="0"/>
            <c:spPr>
              <a:solidFill>
                <a:srgbClr val="1F1A6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31B-4E51-B65F-182FAD416B1D}"/>
              </c:ext>
            </c:extLst>
          </c:dPt>
          <c:dPt>
            <c:idx val="1"/>
            <c:bubble3D val="0"/>
            <c:spPr>
              <a:solidFill>
                <a:srgbClr val="00C0F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31B-4E51-B65F-182FAD416B1D}"/>
              </c:ext>
            </c:extLst>
          </c:dPt>
          <c:dPt>
            <c:idx val="2"/>
            <c:bubble3D val="0"/>
            <c:spPr>
              <a:solidFill>
                <a:srgbClr val="E84A99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931B-4E51-B65F-182FAD416B1D}"/>
              </c:ext>
            </c:extLst>
          </c:dPt>
          <c:dPt>
            <c:idx val="3"/>
            <c:bubble3D val="0"/>
            <c:spPr>
              <a:solidFill>
                <a:srgbClr val="66C5AD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931B-4E51-B65F-182FAD416B1D}"/>
              </c:ext>
            </c:extLst>
          </c:dPt>
          <c:dPt>
            <c:idx val="4"/>
            <c:bubble3D val="0"/>
            <c:spPr>
              <a:solidFill>
                <a:srgbClr val="FFE9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931B-4E51-B65F-182FAD416B1D}"/>
              </c:ext>
            </c:extLst>
          </c:dPt>
          <c:dPt>
            <c:idx val="5"/>
            <c:bubble3D val="0"/>
            <c:spPr>
              <a:solidFill>
                <a:srgbClr val="7ED2F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931B-4E51-B65F-182FAD416B1D}"/>
              </c:ext>
            </c:extLst>
          </c:dPt>
          <c:dLbls>
            <c:dLbl>
              <c:idx val="0"/>
              <c:layout>
                <c:manualLayout>
                  <c:x val="-0.22201021731481088"/>
                  <c:y val="0.24912936009054709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600" b="1" i="0" u="none" strike="noStrike" kern="1200" baseline="0">
                        <a:solidFill>
                          <a:schemeClr val="bg1"/>
                        </a:solidFill>
                        <a:latin typeface="Helvetica" panose="020B0403020202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defRPr>
                    </a:pPr>
                    <a:r>
                      <a:rPr lang="en-US" sz="1600" b="1">
                        <a:solidFill>
                          <a:schemeClr val="bg1"/>
                        </a:solidFill>
                        <a:latin typeface="Helvetica" panose="020B0403020202020204" pitchFamily="34" charset="0"/>
                      </a:rPr>
                      <a:t>69%</a:t>
                    </a:r>
                  </a:p>
                  <a:p>
                    <a:pPr>
                      <a:defRPr sz="1600" b="1">
                        <a:solidFill>
                          <a:schemeClr val="bg1"/>
                        </a:solidFill>
                        <a:latin typeface="Helvetica" panose="020B0403020202020204" pitchFamily="34" charset="0"/>
                      </a:defRPr>
                    </a:pPr>
                    <a:r>
                      <a:rPr lang="en-US" sz="1200" b="0">
                        <a:solidFill>
                          <a:schemeClr val="bg1"/>
                        </a:solidFill>
                        <a:latin typeface="Helvetica" panose="020B0403020202020204" pitchFamily="34" charset="0"/>
                      </a:rPr>
                      <a:t>(29:00)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1" i="0" u="none" strike="noStrike" kern="1200" baseline="0">
                      <a:solidFill>
                        <a:schemeClr val="bg1"/>
                      </a:solidFill>
                      <a:latin typeface="Helvetica" panose="020B0403020202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889671655944039"/>
                      <c:h val="0.2353025292283695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1-931B-4E51-B65F-182FAD416B1D}"/>
                </c:ext>
              </c:extLst>
            </c:dLbl>
            <c:dLbl>
              <c:idx val="1"/>
              <c:layout>
                <c:manualLayout>
                  <c:x val="5.6461928091243167E-2"/>
                  <c:y val="1.553255324025138E-3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600" b="0" i="0" u="none" strike="noStrike" kern="1200" baseline="0">
                        <a:solidFill>
                          <a:srgbClr val="1F1A62"/>
                        </a:solidFill>
                        <a:latin typeface="Helvetica" panose="020B0403020202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defRPr>
                    </a:pPr>
                    <a:r>
                      <a:rPr lang="en-US" sz="1400" b="1"/>
                      <a:t>21%</a:t>
                    </a:r>
                  </a:p>
                  <a:p>
                    <a:pPr>
                      <a:defRPr sz="1600">
                        <a:solidFill>
                          <a:srgbClr val="1F1A62"/>
                        </a:solidFill>
                        <a:latin typeface="Helvetica" panose="020B0403020202020204" pitchFamily="34" charset="0"/>
                      </a:defRPr>
                    </a:pPr>
                    <a:r>
                      <a:rPr lang="en-US" sz="1200"/>
                      <a:t>(8:38)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0" i="0" u="none" strike="noStrike" kern="1200" baseline="0">
                      <a:solidFill>
                        <a:srgbClr val="1F1A62"/>
                      </a:solidFill>
                      <a:latin typeface="Helvetica" panose="020B0403020202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931B-4E51-B65F-182FAD416B1D}"/>
                </c:ext>
              </c:extLst>
            </c:dLbl>
            <c:dLbl>
              <c:idx val="2"/>
              <c:layout>
                <c:manualLayout>
                  <c:x val="1.0310604944300408E-2"/>
                  <c:y val="2.799878955071539E-2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400" b="0" i="0" u="none" strike="noStrike" kern="1200" baseline="0">
                        <a:solidFill>
                          <a:srgbClr val="1F1A62"/>
                        </a:solidFill>
                        <a:latin typeface="Helvetica" panose="020B0403020202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defRPr>
                    </a:pPr>
                    <a:fld id="{06111E28-3B93-4F82-9A35-3C6F60A0000B}" type="PERCENTAGE">
                      <a:rPr lang="en-US" sz="1400" b="1"/>
                      <a:pPr>
                        <a:defRPr sz="1400">
                          <a:solidFill>
                            <a:srgbClr val="1F1A62"/>
                          </a:solidFill>
                          <a:latin typeface="Helvetica" panose="020B0403020202020204" pitchFamily="34" charset="0"/>
                        </a:defRPr>
                      </a:pPr>
                      <a:t>[PERCENTAGE]</a:t>
                    </a:fld>
                    <a:endParaRPr lang="en-US" sz="1400" b="1"/>
                  </a:p>
                  <a:p>
                    <a:pPr>
                      <a:defRPr sz="1400">
                        <a:solidFill>
                          <a:srgbClr val="1F1A62"/>
                        </a:solidFill>
                        <a:latin typeface="Helvetica" panose="020B0403020202020204" pitchFamily="34" charset="0"/>
                      </a:defRPr>
                    </a:pPr>
                    <a:r>
                      <a:rPr lang="en-US" sz="1200"/>
                      <a:t>(1:23)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0" i="0" u="none" strike="noStrike" kern="1200" baseline="0">
                      <a:solidFill>
                        <a:srgbClr val="1F1A62"/>
                      </a:solidFill>
                      <a:latin typeface="Helvetica" panose="020B0403020202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5-931B-4E51-B65F-182FAD416B1D}"/>
                </c:ext>
              </c:extLst>
            </c:dLbl>
            <c:dLbl>
              <c:idx val="3"/>
              <c:layout>
                <c:manualLayout>
                  <c:x val="0"/>
                  <c:y val="-3.9345398920721371E-2"/>
                </c:manualLayout>
              </c:layout>
              <c:tx>
                <c:rich>
                  <a:bodyPr/>
                  <a:lstStyle/>
                  <a:p>
                    <a:fld id="{BA290011-786C-4F40-B2C6-1E715518834B}" type="PERCENTAGE">
                      <a:rPr lang="en-US" sz="1400" b="1" smtClean="0"/>
                      <a:pPr/>
                      <a:t>[PERCENTAGE]</a:t>
                    </a:fld>
                    <a:endParaRPr lang="en-US" sz="1400" b="1"/>
                  </a:p>
                  <a:p>
                    <a:r>
                      <a:rPr lang="en-US" sz="1200"/>
                      <a:t>(1:47)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7-931B-4E51-B65F-182FAD416B1D}"/>
                </c:ext>
              </c:extLst>
            </c:dLbl>
            <c:dLbl>
              <c:idx val="4"/>
              <c:layout>
                <c:manualLayout>
                  <c:x val="5.155302472150204E-3"/>
                  <c:y val="-0.14052921986698197"/>
                </c:manualLayout>
              </c:layout>
              <c:tx>
                <c:rich>
                  <a:bodyPr/>
                  <a:lstStyle/>
                  <a:p>
                    <a:r>
                      <a:rPr lang="en-US" sz="1400" b="1"/>
                      <a:t>2%</a:t>
                    </a:r>
                  </a:p>
                  <a:p>
                    <a:r>
                      <a:rPr lang="en-US" sz="1200"/>
                      <a:t>(0:56)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9-931B-4E51-B65F-182FAD416B1D}"/>
                </c:ext>
              </c:extLst>
            </c:dLbl>
            <c:dLbl>
              <c:idx val="5"/>
              <c:layout>
                <c:manualLayout>
                  <c:x val="0.10924329496083389"/>
                  <c:y val="-0.21850657920925817"/>
                </c:manualLayout>
              </c:layout>
              <c:tx>
                <c:rich>
                  <a:bodyPr/>
                  <a:lstStyle/>
                  <a:p>
                    <a:r>
                      <a:rPr lang="en-US" b="1"/>
                      <a:t>2%</a:t>
                    </a:r>
                  </a:p>
                  <a:p>
                    <a:r>
                      <a:rPr lang="en-US" sz="900"/>
                      <a:t>(0:56)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B-931B-4E51-B65F-182FAD416B1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rgbClr val="1F1A62"/>
                    </a:solidFill>
                    <a:latin typeface="Helvetica" panose="020B0403020202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showDataLabelsRange val="1"/>
              </c:ext>
            </c:extLst>
          </c:dLbls>
          <c:cat>
            <c:strRef>
              <c:f>Sheet1!$A$2:$A$6</c:f>
              <c:strCache>
                <c:ptCount val="5"/>
                <c:pt idx="0">
                  <c:v>TV (Live + DVR/Time-Shifted TV)</c:v>
                </c:pt>
                <c:pt idx="1">
                  <c:v>TV-Connected Device</c:v>
                </c:pt>
                <c:pt idx="2">
                  <c:v>Video on a Computer</c:v>
                </c:pt>
                <c:pt idx="3">
                  <c:v>Video on a Smartphone</c:v>
                </c:pt>
                <c:pt idx="4">
                  <c:v>Video on Tablet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1740</c:v>
                </c:pt>
                <c:pt idx="1">
                  <c:v>518</c:v>
                </c:pt>
                <c:pt idx="2">
                  <c:v>83</c:v>
                </c:pt>
                <c:pt idx="3">
                  <c:v>107</c:v>
                </c:pt>
                <c:pt idx="4">
                  <c:v>56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Sheet1!$B$2:$B$6</c15:f>
                <c15:dlblRangeCache>
                  <c:ptCount val="5"/>
                  <c:pt idx="0">
                    <c:v>1740</c:v>
                  </c:pt>
                  <c:pt idx="1">
                    <c:v>518</c:v>
                  </c:pt>
                  <c:pt idx="2">
                    <c:v>83</c:v>
                  </c:pt>
                  <c:pt idx="3">
                    <c:v>107</c:v>
                  </c:pt>
                  <c:pt idx="4">
                    <c:v>56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C-931B-4E51-B65F-182FAD416B1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9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7303847591837472"/>
          <c:y val="0.12157006603081436"/>
          <c:w val="0.55271799425568102"/>
          <c:h val="0.82907691513988946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% of Time Spent</c:v>
                </c:pt>
              </c:strCache>
            </c:strRef>
          </c:tx>
          <c:dPt>
            <c:idx val="0"/>
            <c:bubble3D val="0"/>
            <c:spPr>
              <a:solidFill>
                <a:srgbClr val="1F1A6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59B-4DE1-89DA-42C07A151F83}"/>
              </c:ext>
            </c:extLst>
          </c:dPt>
          <c:dPt>
            <c:idx val="1"/>
            <c:bubble3D val="0"/>
            <c:explosion val="1"/>
            <c:spPr>
              <a:solidFill>
                <a:srgbClr val="00C0F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59B-4DE1-89DA-42C07A151F83}"/>
              </c:ext>
            </c:extLst>
          </c:dPt>
          <c:dPt>
            <c:idx val="2"/>
            <c:bubble3D val="0"/>
            <c:spPr>
              <a:solidFill>
                <a:srgbClr val="E84A99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59B-4DE1-89DA-42C07A151F83}"/>
              </c:ext>
            </c:extLst>
          </c:dPt>
          <c:dPt>
            <c:idx val="3"/>
            <c:bubble3D val="0"/>
            <c:spPr>
              <a:solidFill>
                <a:srgbClr val="66C5AD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E59B-4DE1-89DA-42C07A151F83}"/>
              </c:ext>
            </c:extLst>
          </c:dPt>
          <c:dPt>
            <c:idx val="4"/>
            <c:bubble3D val="0"/>
            <c:spPr>
              <a:solidFill>
                <a:srgbClr val="FFE9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E59B-4DE1-89DA-42C07A151F83}"/>
              </c:ext>
            </c:extLst>
          </c:dPt>
          <c:dPt>
            <c:idx val="5"/>
            <c:bubble3D val="0"/>
            <c:spPr>
              <a:solidFill>
                <a:srgbClr val="7ED2F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E59B-4DE1-89DA-42C07A151F83}"/>
              </c:ext>
            </c:extLst>
          </c:dPt>
          <c:cat>
            <c:strRef>
              <c:f>Sheet1!$A$2:$A$6</c:f>
              <c:strCache>
                <c:ptCount val="5"/>
                <c:pt idx="0">
                  <c:v>TV (Live + Time-Shifted TV)</c:v>
                </c:pt>
                <c:pt idx="1">
                  <c:v>TV-Connected Device</c:v>
                </c:pt>
                <c:pt idx="2">
                  <c:v>Video on a Computer</c:v>
                </c:pt>
                <c:pt idx="3">
                  <c:v>Video on a Smartphone</c:v>
                </c:pt>
                <c:pt idx="4">
                  <c:v>Video on Tablet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</c:numCache>
            </c:numRef>
          </c:val>
          <c:extLst>
            <c:ext xmlns:c16="http://schemas.microsoft.com/office/drawing/2014/chart" uri="{C3380CC4-5D6E-409C-BE32-E72D297353CC}">
              <c16:uniqueId val="{0000000C-E59B-4DE1-89DA-42C07A151F8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400"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rgbClr val="1F1A62"/>
                </a:solidFill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rgbClr val="1F1A62"/>
                </a:solidFill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rgbClr val="1F1A62"/>
                </a:solidFill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rgbClr val="1F1A62"/>
                </a:solidFill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</c:legendEntry>
      <c:legendEntry>
        <c:idx val="4"/>
        <c:txPr>
          <a:bodyPr rot="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rgbClr val="1F1A62"/>
                </a:solidFill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</c:legendEntry>
      <c:layout>
        <c:manualLayout>
          <c:xMode val="edge"/>
          <c:yMode val="edge"/>
          <c:x val="6.2724679884680182E-2"/>
          <c:y val="0.34736913975045808"/>
          <c:w val="0.92956686916452269"/>
          <c:h val="0.33832148408633389"/>
        </c:manualLayout>
      </c:layout>
      <c:overlay val="0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rgbClr val="1F1A62"/>
              </a:solidFill>
              <a:latin typeface="Helvetica" panose="020B0403020202020204" pitchFamily="34" charset="0"/>
              <a:ea typeface="Open Sans" panose="020B0606030504020204" pitchFamily="34" charset="0"/>
              <a:cs typeface="Open Sans" panose="020B0606030504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lang="en-US" sz="1600" b="0" i="0" u="sng" strike="noStrike" kern="1200" spc="0" baseline="0">
                <a:solidFill>
                  <a:srgbClr val="1F1A62"/>
                </a:solidFill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r>
              <a:rPr lang="en-US" sz="1600" b="1" i="0" u="sng" strike="noStrike" kern="1200" spc="0" baseline="0">
                <a:solidFill>
                  <a:srgbClr val="1F1A62"/>
                </a:solidFill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Black 18+</a:t>
            </a:r>
          </a:p>
          <a:p>
            <a:pPr algn="ctr" rtl="0">
              <a:defRPr lang="en-US" sz="1600" u="sng">
                <a:solidFill>
                  <a:srgbClr val="1F1A62"/>
                </a:solidFill>
                <a:latin typeface="Helvetica" panose="020B0403020202020204" pitchFamily="34" charset="0"/>
              </a:defRPr>
            </a:pPr>
            <a:r>
              <a:rPr lang="en-US" sz="1400" b="0" i="0" u="none" strike="noStrike" kern="1200" spc="0" baseline="0">
                <a:solidFill>
                  <a:srgbClr val="1F1A62"/>
                </a:solidFill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54:32</a:t>
            </a:r>
          </a:p>
          <a:p>
            <a:pPr algn="ctr" rtl="0">
              <a:defRPr lang="en-US" sz="1600" u="sng">
                <a:solidFill>
                  <a:srgbClr val="1F1A62"/>
                </a:solidFill>
                <a:latin typeface="Helvetica" panose="020B0403020202020204" pitchFamily="34" charset="0"/>
              </a:defRPr>
            </a:pPr>
            <a:r>
              <a:rPr lang="en-US" sz="1100" b="0" i="0" u="none" strike="noStrike" kern="1200" spc="0" baseline="0" err="1">
                <a:solidFill>
                  <a:srgbClr val="1F1A62"/>
                </a:solidFill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hrs:mins</a:t>
            </a:r>
            <a:endParaRPr lang="en-US" sz="1100" b="0" i="0" u="none" strike="noStrike" kern="1200" spc="0" baseline="0">
              <a:solidFill>
                <a:srgbClr val="1F1A62"/>
              </a:solidFill>
              <a:latin typeface="Helvetica" panose="020B0403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c:rich>
      </c:tx>
      <c:layout>
        <c:manualLayout>
          <c:xMode val="edge"/>
          <c:yMode val="edge"/>
          <c:x val="0.37870322942422985"/>
          <c:y val="0.1038463780509324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lang="en-US" sz="1600" b="0" i="0" u="sng" strike="noStrike" kern="1200" spc="0" baseline="0">
              <a:solidFill>
                <a:srgbClr val="1F1A62"/>
              </a:solidFill>
              <a:latin typeface="Helvetica" panose="020B0403020202020204" pitchFamily="34" charset="0"/>
              <a:ea typeface="Open Sans" panose="020B0606030504020204" pitchFamily="34" charset="0"/>
              <a:cs typeface="Open Sans" panose="020B0606030504020204" pitchFamily="34" charset="0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% of Time Spent</c:v>
                </c:pt>
              </c:strCache>
            </c:strRef>
          </c:tx>
          <c:dPt>
            <c:idx val="0"/>
            <c:bubble3D val="0"/>
            <c:spPr>
              <a:solidFill>
                <a:srgbClr val="1F1A6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D42-46C3-8D57-DE6BC6A53324}"/>
              </c:ext>
            </c:extLst>
          </c:dPt>
          <c:dPt>
            <c:idx val="1"/>
            <c:bubble3D val="0"/>
            <c:spPr>
              <a:solidFill>
                <a:srgbClr val="00C0F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D42-46C3-8D57-DE6BC6A53324}"/>
              </c:ext>
            </c:extLst>
          </c:dPt>
          <c:dPt>
            <c:idx val="2"/>
            <c:bubble3D val="0"/>
            <c:spPr>
              <a:solidFill>
                <a:srgbClr val="E84A99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D42-46C3-8D57-DE6BC6A53324}"/>
              </c:ext>
            </c:extLst>
          </c:dPt>
          <c:dPt>
            <c:idx val="3"/>
            <c:bubble3D val="0"/>
            <c:spPr>
              <a:solidFill>
                <a:srgbClr val="66C5AD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2D42-46C3-8D57-DE6BC6A53324}"/>
              </c:ext>
            </c:extLst>
          </c:dPt>
          <c:dPt>
            <c:idx val="4"/>
            <c:bubble3D val="0"/>
            <c:spPr>
              <a:solidFill>
                <a:srgbClr val="FFE9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2D42-46C3-8D57-DE6BC6A53324}"/>
              </c:ext>
            </c:extLst>
          </c:dPt>
          <c:dPt>
            <c:idx val="5"/>
            <c:bubble3D val="0"/>
            <c:spPr>
              <a:solidFill>
                <a:srgbClr val="7ED2F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2D42-46C3-8D57-DE6BC6A53324}"/>
              </c:ext>
            </c:extLst>
          </c:dPt>
          <c:dLbls>
            <c:dLbl>
              <c:idx val="0"/>
              <c:layout>
                <c:manualLayout>
                  <c:x val="-0.22503168376332924"/>
                  <c:y val="0.20223099580948081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600" b="1" i="0" u="none" strike="noStrike" kern="1200" baseline="0">
                        <a:solidFill>
                          <a:schemeClr val="bg1"/>
                        </a:solidFill>
                        <a:latin typeface="Helvetica" panose="020B0403020202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defRPr>
                    </a:pPr>
                    <a:r>
                      <a:rPr lang="en-US" sz="1600" b="1">
                        <a:solidFill>
                          <a:schemeClr val="bg1"/>
                        </a:solidFill>
                        <a:latin typeface="Helvetica" panose="020B0403020202020204" pitchFamily="34" charset="0"/>
                      </a:rPr>
                      <a:t>72%</a:t>
                    </a:r>
                  </a:p>
                  <a:p>
                    <a:pPr>
                      <a:defRPr sz="1600" b="1">
                        <a:solidFill>
                          <a:schemeClr val="bg1"/>
                        </a:solidFill>
                        <a:latin typeface="Helvetica" panose="020B0403020202020204" pitchFamily="34" charset="0"/>
                      </a:defRPr>
                    </a:pPr>
                    <a:r>
                      <a:rPr lang="en-US" sz="1200" b="0">
                        <a:solidFill>
                          <a:schemeClr val="bg1"/>
                        </a:solidFill>
                        <a:latin typeface="Helvetica" panose="020B0403020202020204" pitchFamily="34" charset="0"/>
                      </a:rPr>
                      <a:t>(39:24)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1" i="0" u="none" strike="noStrike" kern="1200" baseline="0">
                      <a:solidFill>
                        <a:schemeClr val="bg1"/>
                      </a:solidFill>
                      <a:latin typeface="Helvetica" panose="020B0403020202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889671655944039"/>
                      <c:h val="0.2353025292283695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1-2D42-46C3-8D57-DE6BC6A53324}"/>
                </c:ext>
              </c:extLst>
            </c:dLbl>
            <c:dLbl>
              <c:idx val="1"/>
              <c:layout>
                <c:manualLayout>
                  <c:x val="5.6461928091243167E-2"/>
                  <c:y val="1.553255324025138E-3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600" b="0" i="0" u="none" strike="noStrike" kern="1200" baseline="0">
                        <a:solidFill>
                          <a:srgbClr val="1F1A62"/>
                        </a:solidFill>
                        <a:latin typeface="Helvetica" panose="020B0403020202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defRPr>
                    </a:pPr>
                    <a:r>
                      <a:rPr lang="en-US" sz="1400" b="1"/>
                      <a:t>19%</a:t>
                    </a:r>
                  </a:p>
                  <a:p>
                    <a:pPr>
                      <a:defRPr sz="1600">
                        <a:solidFill>
                          <a:srgbClr val="1F1A62"/>
                        </a:solidFill>
                        <a:latin typeface="Helvetica" panose="020B0403020202020204" pitchFamily="34" charset="0"/>
                      </a:defRPr>
                    </a:pPr>
                    <a:r>
                      <a:rPr lang="en-US" sz="1200"/>
                      <a:t>(10:13)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0" i="0" u="none" strike="noStrike" kern="1200" baseline="0">
                      <a:solidFill>
                        <a:srgbClr val="1F1A62"/>
                      </a:solidFill>
                      <a:latin typeface="Helvetica" panose="020B0403020202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2D42-46C3-8D57-DE6BC6A53324}"/>
                </c:ext>
              </c:extLst>
            </c:dLbl>
            <c:dLbl>
              <c:idx val="2"/>
              <c:layout>
                <c:manualLayout>
                  <c:x val="1.0310604944300408E-2"/>
                  <c:y val="2.799878955071539E-2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400" b="0" i="0" u="none" strike="noStrike" kern="1200" baseline="0">
                        <a:solidFill>
                          <a:srgbClr val="1F1A62"/>
                        </a:solidFill>
                        <a:latin typeface="Helvetica" panose="020B0403020202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defRPr>
                    </a:pPr>
                    <a:fld id="{06111E28-3B93-4F82-9A35-3C6F60A0000B}" type="PERCENTAGE">
                      <a:rPr lang="en-US" sz="1400" b="1"/>
                      <a:pPr>
                        <a:defRPr sz="1400">
                          <a:solidFill>
                            <a:srgbClr val="1F1A62"/>
                          </a:solidFill>
                          <a:latin typeface="Helvetica" panose="020B0403020202020204" pitchFamily="34" charset="0"/>
                        </a:defRPr>
                      </a:pPr>
                      <a:t>[PERCENTAGE]</a:t>
                    </a:fld>
                    <a:endParaRPr lang="en-US" sz="1400" b="1"/>
                  </a:p>
                  <a:p>
                    <a:pPr>
                      <a:defRPr sz="1400">
                        <a:solidFill>
                          <a:srgbClr val="1F1A62"/>
                        </a:solidFill>
                        <a:latin typeface="Helvetica" panose="020B0403020202020204" pitchFamily="34" charset="0"/>
                      </a:defRPr>
                    </a:pPr>
                    <a:r>
                      <a:rPr lang="en-US" sz="1200"/>
                      <a:t>(1:21)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0" i="0" u="none" strike="noStrike" kern="1200" baseline="0">
                      <a:solidFill>
                        <a:srgbClr val="1F1A62"/>
                      </a:solidFill>
                      <a:latin typeface="Helvetica" panose="020B0403020202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5-2D42-46C3-8D57-DE6BC6A53324}"/>
                </c:ext>
              </c:extLst>
            </c:dLbl>
            <c:dLbl>
              <c:idx val="3"/>
              <c:layout>
                <c:manualLayout>
                  <c:x val="0"/>
                  <c:y val="-3.9345398920721371E-2"/>
                </c:manualLayout>
              </c:layout>
              <c:tx>
                <c:rich>
                  <a:bodyPr/>
                  <a:lstStyle/>
                  <a:p>
                    <a:fld id="{BA290011-786C-4F40-B2C6-1E715518834B}" type="PERCENTAGE">
                      <a:rPr lang="en-US" sz="1400" b="1" smtClean="0"/>
                      <a:pPr/>
                      <a:t>[PERCENTAGE]</a:t>
                    </a:fld>
                    <a:endParaRPr lang="en-US" sz="1400" b="1"/>
                  </a:p>
                  <a:p>
                    <a:r>
                      <a:rPr lang="en-US" sz="1200"/>
                      <a:t>(2:35)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7-2D42-46C3-8D57-DE6BC6A53324}"/>
                </c:ext>
              </c:extLst>
            </c:dLbl>
            <c:dLbl>
              <c:idx val="4"/>
              <c:layout>
                <c:manualLayout>
                  <c:x val="5.155302472150204E-3"/>
                  <c:y val="-0.14052921986698197"/>
                </c:manualLayout>
              </c:layout>
              <c:tx>
                <c:rich>
                  <a:bodyPr/>
                  <a:lstStyle/>
                  <a:p>
                    <a:r>
                      <a:rPr lang="en-US" sz="1400" b="1"/>
                      <a:t>2%</a:t>
                    </a:r>
                  </a:p>
                  <a:p>
                    <a:r>
                      <a:rPr lang="en-US" sz="1200"/>
                      <a:t>(0:59)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9-2D42-46C3-8D57-DE6BC6A53324}"/>
                </c:ext>
              </c:extLst>
            </c:dLbl>
            <c:dLbl>
              <c:idx val="5"/>
              <c:layout>
                <c:manualLayout>
                  <c:x val="0.10924329496083389"/>
                  <c:y val="-0.21850657920925817"/>
                </c:manualLayout>
              </c:layout>
              <c:tx>
                <c:rich>
                  <a:bodyPr/>
                  <a:lstStyle/>
                  <a:p>
                    <a:r>
                      <a:rPr lang="en-US" b="1"/>
                      <a:t>2%</a:t>
                    </a:r>
                  </a:p>
                  <a:p>
                    <a:r>
                      <a:rPr lang="en-US" sz="900"/>
                      <a:t>(0:56)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B-2D42-46C3-8D57-DE6BC6A5332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rgbClr val="1F1A62"/>
                    </a:solidFill>
                    <a:latin typeface="Helvetica" panose="020B0403020202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showDataLabelsRange val="1"/>
              </c:ext>
            </c:extLst>
          </c:dLbls>
          <c:cat>
            <c:strRef>
              <c:f>Sheet1!$A$2:$A$6</c:f>
              <c:strCache>
                <c:ptCount val="5"/>
                <c:pt idx="0">
                  <c:v>TV (Live + DVR/Time-Shifted TV)</c:v>
                </c:pt>
                <c:pt idx="1">
                  <c:v>TV-Connected Device</c:v>
                </c:pt>
                <c:pt idx="2">
                  <c:v>Video on a Computer</c:v>
                </c:pt>
                <c:pt idx="3">
                  <c:v>Video on a Smartphone</c:v>
                </c:pt>
                <c:pt idx="4">
                  <c:v>Video on Tablet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2364</c:v>
                </c:pt>
                <c:pt idx="1">
                  <c:v>613</c:v>
                </c:pt>
                <c:pt idx="2">
                  <c:v>81</c:v>
                </c:pt>
                <c:pt idx="3">
                  <c:v>155</c:v>
                </c:pt>
                <c:pt idx="4">
                  <c:v>59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Sheet1!$B$2:$B$6</c15:f>
                <c15:dlblRangeCache>
                  <c:ptCount val="5"/>
                  <c:pt idx="0">
                    <c:v>2364</c:v>
                  </c:pt>
                  <c:pt idx="1">
                    <c:v>613</c:v>
                  </c:pt>
                  <c:pt idx="2">
                    <c:v>81</c:v>
                  </c:pt>
                  <c:pt idx="3">
                    <c:v>155</c:v>
                  </c:pt>
                  <c:pt idx="4">
                    <c:v>59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C-2D42-46C3-8D57-DE6BC6A5332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9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FAE09E-9A8A-45F8-98CB-BE9C5D2679E8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8B830F-4847-49A9-AB54-2B869B94C4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1045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5AA028-A2F9-48EE-8C73-322D4DB973A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85590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414088-B936-4B19-AC67-50CD2179CE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63D7CE-053B-4977-9C01-2AA381F4AD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22AC8-FEE7-468D-BF76-605DB29C5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BEED6-9388-4CD2-9524-FA11B43C5EFB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0D0F86-1C35-4F8C-9CA5-340A86DEE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693791-A36D-430F-A453-3B7A9961C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0F725-F428-447D-ACA2-2CB5D2E257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4578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099B7-EF1A-4380-8881-C8E59F18C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C9C089F-29CF-444B-AF84-784D708FE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A8E4FD-6C17-4E3E-BB3A-51BF24A0E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BEED6-9388-4CD2-9524-FA11B43C5EFB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3713AC-72BF-4D42-8960-9E403B37B5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88293D-C45D-46A3-8424-A09AD510B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0F725-F428-447D-ACA2-2CB5D2E257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0621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8B6031F-19E3-4222-851B-99DC4B09F1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36A05F-CCA0-424B-BA46-34C3E618CC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89ABF1-1EE3-4879-A7AB-714C0E5AB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BEED6-9388-4CD2-9524-FA11B43C5EFB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20ADB1-939B-47DC-873B-ACBFE676D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2E599C-CC87-48B0-88B1-B5004D9DA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0F725-F428-447D-ACA2-2CB5D2E257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6865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15515" y="460183"/>
            <a:ext cx="11740445" cy="1283951"/>
          </a:xfrm>
          <a:prstGeom prst="rect">
            <a:avLst/>
          </a:prstGeom>
        </p:spPr>
        <p:txBody>
          <a:bodyPr/>
          <a:lstStyle>
            <a:lvl1pPr algn="ctr">
              <a:lnSpc>
                <a:spcPts val="2800"/>
              </a:lnSpc>
              <a:defRPr sz="2600" spc="-100" baseline="0">
                <a:solidFill>
                  <a:srgbClr val="000000"/>
                </a:solidFill>
                <a:latin typeface="Trebuchet MS"/>
                <a:cs typeface="Trebuchet MS"/>
              </a:defRPr>
            </a:lvl1pPr>
          </a:lstStyle>
          <a:p>
            <a:r>
              <a:rPr lang="en-US"/>
              <a:t>Insert Chart Title Here </a:t>
            </a:r>
            <a:br>
              <a:rPr lang="en-US"/>
            </a:br>
            <a:r>
              <a:rPr lang="en-US"/>
              <a:t>Insert Long Chart Title Here</a:t>
            </a:r>
            <a:br>
              <a:rPr lang="en-US"/>
            </a:br>
            <a:r>
              <a:rPr lang="en-US"/>
              <a:t>Insert Chart Title Here 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153939" y="1806854"/>
            <a:ext cx="11740445" cy="368686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1800" cap="none">
                <a:latin typeface="Trebuchet MS"/>
                <a:cs typeface="Trebuchet MS"/>
              </a:defRPr>
            </a:lvl1pPr>
          </a:lstStyle>
          <a:p>
            <a:pPr lvl="0"/>
            <a:r>
              <a:rPr lang="en-US"/>
              <a:t>Chart Subtitle Goes Here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428979" y="6621464"/>
            <a:ext cx="7416800" cy="23653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9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en-US" sz="800"/>
              <a:t>Source: Insert Source Line Text  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438857" y="6189666"/>
            <a:ext cx="2293055" cy="43179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cap="all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Small Report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37614667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215515" y="460183"/>
            <a:ext cx="11740445" cy="1283951"/>
          </a:xfrm>
          <a:prstGeom prst="rect">
            <a:avLst/>
          </a:prstGeom>
        </p:spPr>
        <p:txBody>
          <a:bodyPr/>
          <a:lstStyle>
            <a:lvl1pPr algn="ctr">
              <a:lnSpc>
                <a:spcPts val="2800"/>
              </a:lnSpc>
              <a:defRPr sz="2600" spc="-100" baseline="0">
                <a:solidFill>
                  <a:srgbClr val="000000"/>
                </a:solidFill>
                <a:latin typeface="Trebuchet MS"/>
                <a:cs typeface="Trebuchet MS"/>
              </a:defRPr>
            </a:lvl1pPr>
          </a:lstStyle>
          <a:p>
            <a:r>
              <a:rPr lang="en-US"/>
              <a:t>Insert Chart Title Here </a:t>
            </a:r>
            <a:br>
              <a:rPr lang="en-US"/>
            </a:br>
            <a:r>
              <a:rPr lang="en-US"/>
              <a:t>Insert Long Chart Title Here</a:t>
            </a:r>
            <a:br>
              <a:rPr lang="en-US"/>
            </a:br>
            <a:r>
              <a:rPr lang="en-US"/>
              <a:t>Insert Chart Title Here </a:t>
            </a:r>
          </a:p>
        </p:txBody>
      </p:sp>
      <p:sp>
        <p:nvSpPr>
          <p:cNvPr id="4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153939" y="1806854"/>
            <a:ext cx="11740445" cy="368686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1800" cap="none">
                <a:latin typeface="Trebuchet MS"/>
                <a:cs typeface="Trebuchet MS"/>
              </a:defRPr>
            </a:lvl1pPr>
          </a:lstStyle>
          <a:p>
            <a:pPr lvl="0"/>
            <a:r>
              <a:rPr lang="en-US"/>
              <a:t>Chart Subtitle Goes Here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428979" y="6621464"/>
            <a:ext cx="7416800" cy="23653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9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en-US" sz="800"/>
              <a:t>Source: Insert Source Line Text  </a:t>
            </a:r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438857" y="6189666"/>
            <a:ext cx="2293055" cy="43179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cap="all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Small Report Title Goes Here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226485" y="5335064"/>
            <a:ext cx="11728449" cy="888470"/>
          </a:xfrm>
          <a:prstGeom prst="rect">
            <a:avLst/>
          </a:prstGeom>
        </p:spPr>
        <p:txBody>
          <a:bodyPr vert="horz"/>
          <a:lstStyle>
            <a:lvl1pPr marL="0" indent="0" algn="ctr" defTabSz="457200" fontAlgn="base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100"/>
            </a:lvl1pPr>
            <a:lvl5pPr marL="1828800" indent="0">
              <a:buFontTx/>
              <a:buNone/>
              <a:defRPr sz="1200"/>
            </a:lvl5pPr>
          </a:lstStyle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500">
                <a:solidFill>
                  <a:prstClr val="black"/>
                </a:solidFill>
                <a:latin typeface="Trebuchet MS" pitchFamily="34" charset="0"/>
              </a:rPr>
              <a:t>Less than a third of likely buyers found out about their local dealership through online search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500">
                <a:solidFill>
                  <a:prstClr val="black"/>
                </a:solidFill>
                <a:latin typeface="Trebuchet MS" pitchFamily="34" charset="0"/>
              </a:rPr>
              <a:t>Direct mail/email marketing has a nominal effect on informing buyers about their local dealership </a:t>
            </a:r>
          </a:p>
        </p:txBody>
      </p:sp>
    </p:spTree>
    <p:extLst>
      <p:ext uri="{BB962C8B-B14F-4D97-AF65-F5344CB8AC3E}">
        <p14:creationId xmlns:p14="http://schemas.microsoft.com/office/powerpoint/2010/main" val="17061064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DE2B77-68B6-41B4-B23C-DBFB3F0F4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297F44-78D9-47DB-A21B-1C214EF134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5A1787-FA62-43B3-8F25-0D0DD6B2B5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BEED6-9388-4CD2-9524-FA11B43C5EFB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189AF0-7372-4807-84F7-2F25DD36E2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D91FA8-8D79-4581-8269-F6AB8A32A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0F725-F428-447D-ACA2-2CB5D2E257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7436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500A96-4804-41BB-9672-75DB8400A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072B1C-FDD4-437C-9074-282114B51C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490DB2-44F6-43C1-8F99-F253FF648E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BEED6-9388-4CD2-9524-FA11B43C5EFB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4F24B4-E811-42F4-AB57-3AE219C56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45B8DD-AC6C-49F7-B7B9-1C9D09BA2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0F725-F428-447D-ACA2-2CB5D2E257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9585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00DF99-5055-4D12-8320-9B3D2EE43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4DBF30-DF0D-4B39-B35A-3E4BEE208A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41FF7B-B567-49D5-94BD-621C060364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971D5B-2A86-49E0-8896-3B24161DC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BEED6-9388-4CD2-9524-FA11B43C5EFB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0C1960-A358-4171-B0A6-397891FF8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BC8A1F-B077-46C1-A12F-090EACF73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0F725-F428-447D-ACA2-2CB5D2E257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23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8C6CE8-AFA5-4917-B054-AAE2919D8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419A16-392E-48E3-9186-8EC9224999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7EB8D6-41AB-4DD8-B9DB-5EB9C8A864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2B3EEB-8BCD-4566-9D9B-DCEE0A430C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6F53E7-5AAD-4918-B67E-154A01743F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5D51F79-D3AF-4450-90FF-753AA5D09A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BEED6-9388-4CD2-9524-FA11B43C5EFB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7F8F95-024B-4CDB-B160-25903293D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231EB1-8C10-481E-8677-AE1285FCC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0F725-F428-447D-ACA2-2CB5D2E257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6406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F16DAB-3425-4C0D-B3EF-5729C7AFE9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EB1193-45B2-4A63-92BF-D5772FC41D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BEED6-9388-4CD2-9524-FA11B43C5EFB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36FFC6-4CBA-4DDC-A17F-BF6343DE3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E811C7-0721-4234-B433-45CA05552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0F725-F428-447D-ACA2-2CB5D2E257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3567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689ECDC-A511-42F7-B027-65E6B165A5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BEED6-9388-4CD2-9524-FA11B43C5EFB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BDA9A0-8973-4CED-826D-9BA2627A66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34538F-15C0-4C0F-9C37-D541903AC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0F725-F428-447D-ACA2-2CB5D2E257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5541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7BFD2-7987-4681-BC70-C4D96FC7F5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E5815A-3F1E-42A9-B2F2-99C030C2DC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7D0E03-5442-4F66-8678-F602D302FF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7E30F2-E549-4C14-A594-733249590B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BEED6-9388-4CD2-9524-FA11B43C5EFB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E20721-7FEB-4D8E-A688-EC8DCADC4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DEBC7A-43C8-4E55-9CAC-55F7197B9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0F725-F428-447D-ACA2-2CB5D2E257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9564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2E2448-E770-4071-911C-1E77803AC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3E585D8-CC70-411F-AEBD-0389C43845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A1CAE3-AB42-4F68-951D-7A8F9D49A7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84D0FF-64C0-41FB-9202-C4B1A92D0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BEED6-9388-4CD2-9524-FA11B43C5EFB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177044-80D5-41FD-87A4-646CB4560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B579A1-6A52-47FE-962A-0A7C1844A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0F725-F428-447D-ACA2-2CB5D2E257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0118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5932D22-C266-47D6-97F8-013BF6470E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D92A80-21E9-464E-865C-F2E6F1BE91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6CD559-A8BD-416E-9C83-AE583CB592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8BEED6-9388-4CD2-9524-FA11B43C5EFB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1F28E3-D0BD-4BB9-8ADF-0C0929917B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6ECF60-46F4-47E3-AC8B-6C80A87D01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90F725-F428-447D-ACA2-2CB5D2E257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031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4FF9373-5B95-4E54-BA9A-04A79311AD27}"/>
              </a:ext>
            </a:extLst>
          </p:cNvPr>
          <p:cNvSpPr/>
          <p:nvPr userDrawn="1"/>
        </p:nvSpPr>
        <p:spPr>
          <a:xfrm>
            <a:off x="9942786" y="6064469"/>
            <a:ext cx="2013174" cy="5904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10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thevab.com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chart" Target="../charts/char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0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hyperlink" Target="https://thevab.com/insight/discover-difference-guide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thevab.com/insight/best-seats-in-the-house-at-home" TargetMode="External"/><Relationship Id="rId13" Type="http://schemas.openxmlformats.org/officeDocument/2006/relationships/hyperlink" Target="https://thevab.com/insight/culture-conversations" TargetMode="External"/><Relationship Id="rId3" Type="http://schemas.openxmlformats.org/officeDocument/2006/relationships/image" Target="../media/image19.png"/><Relationship Id="rId7" Type="http://schemas.openxmlformats.org/officeDocument/2006/relationships/image" Target="../media/image8.png"/><Relationship Id="rId12" Type="http://schemas.openxmlformats.org/officeDocument/2006/relationships/hyperlink" Target="https://thevab.com/vab-happenings/multicultural-marketing-resource-center" TargetMode="External"/><Relationship Id="rId2" Type="http://schemas.openxmlformats.org/officeDocument/2006/relationships/hyperlink" Target="https://thevab.com/insight/Do-The-Right-Thing" TargetMode="External"/><Relationship Id="rId16" Type="http://schemas.openxmlformats.org/officeDocument/2006/relationships/hyperlink" Target="https://thevab.com/team-board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hevab.com/" TargetMode="External"/><Relationship Id="rId11" Type="http://schemas.openxmlformats.org/officeDocument/2006/relationships/image" Target="../media/image22.png"/><Relationship Id="rId5" Type="http://schemas.openxmlformats.org/officeDocument/2006/relationships/image" Target="../media/image20.png"/><Relationship Id="rId15" Type="http://schemas.openxmlformats.org/officeDocument/2006/relationships/image" Target="../media/image7.png"/><Relationship Id="rId10" Type="http://schemas.openxmlformats.org/officeDocument/2006/relationships/hyperlink" Target="https://thevab.com/insight/left-your-own-devices-q2" TargetMode="External"/><Relationship Id="rId4" Type="http://schemas.openxmlformats.org/officeDocument/2006/relationships/hyperlink" Target="https://thevab.com/insight/discover-difference-guide" TargetMode="External"/><Relationship Id="rId9" Type="http://schemas.openxmlformats.org/officeDocument/2006/relationships/image" Target="../media/image21.png"/><Relationship Id="rId1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B473BB6-5640-46EF-A2C8-C9B52CD11E66}"/>
              </a:ext>
            </a:extLst>
          </p:cNvPr>
          <p:cNvSpPr txBox="1"/>
          <p:nvPr/>
        </p:nvSpPr>
        <p:spPr>
          <a:xfrm>
            <a:off x="345338" y="4018409"/>
            <a:ext cx="67223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Engaging Black Consumers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83EFE1-3FC3-45A6-9234-033ECFFB3F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682"/>
          <a:stretch/>
        </p:blipFill>
        <p:spPr>
          <a:xfrm>
            <a:off x="440258" y="2078537"/>
            <a:ext cx="3868131" cy="1142458"/>
          </a:xfrm>
          <a:prstGeom prst="rect">
            <a:avLst/>
          </a:prstGeom>
          <a:ln>
            <a:solidFill>
              <a:srgbClr val="3399FF"/>
            </a:solidFill>
          </a:ln>
          <a:effectLst/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C342083-7916-4F28-AC73-CEF3712E1B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7506"/>
            <a:ext cx="1826273" cy="6369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11AC05D-F294-47CF-AF6E-3220938DAB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401" y="-3482"/>
            <a:ext cx="11578124" cy="6858000"/>
          </a:xfrm>
          <a:prstGeom prst="rect">
            <a:avLst/>
          </a:prstGeom>
        </p:spPr>
      </p:pic>
      <p:pic>
        <p:nvPicPr>
          <p:cNvPr id="9" name="Picture 8" descr="A picture containing clock&#10;&#10;Description automatically generated">
            <a:extLst>
              <a:ext uri="{FF2B5EF4-FFF2-40B4-BE49-F238E27FC236}">
                <a16:creationId xmlns:a16="http://schemas.microsoft.com/office/drawing/2014/main" id="{A0887E6C-FC44-404B-BB4D-9F6024C0383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3842" y="5704063"/>
            <a:ext cx="2173855" cy="769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9495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0D49DEB-7177-4C53-A63F-C8DEAEFFD3CD}"/>
              </a:ext>
            </a:extLst>
          </p:cNvPr>
          <p:cNvSpPr/>
          <p:nvPr/>
        </p:nvSpPr>
        <p:spPr>
          <a:xfrm>
            <a:off x="449869" y="221925"/>
            <a:ext cx="95763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About VAB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B14815-07B9-42AB-B09B-0447810891B3}"/>
              </a:ext>
            </a:extLst>
          </p:cNvPr>
          <p:cNvSpPr txBox="1"/>
          <p:nvPr/>
        </p:nvSpPr>
        <p:spPr>
          <a:xfrm>
            <a:off x="449869" y="1079775"/>
            <a:ext cx="599757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VAB is an insights-driven organization that inspires marketers to reimagine their media strategies resulting in fully informed decisions.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5" name="Text Box 2">
            <a:extLst>
              <a:ext uri="{FF2B5EF4-FFF2-40B4-BE49-F238E27FC236}">
                <a16:creationId xmlns:a16="http://schemas.microsoft.com/office/drawing/2014/main" id="{A8ECD1EE-DE3D-4E60-89D9-2446CC8D65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750" y="3697154"/>
            <a:ext cx="3662680" cy="1471044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Simplify</a:t>
            </a: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We save you time by bringing you the latest data &amp; actionable takeaways you can use to inform your marketing plans.</a:t>
            </a: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 pitchFamily="34" charset="0"/>
              <a:ea typeface="Calibri" panose="020F0502020204030204" pitchFamily="34" charset="0"/>
              <a:cs typeface="Helvetica" panose="020B0604020202020204" pitchFamily="34" charset="0"/>
            </a:endParaRPr>
          </a:p>
        </p:txBody>
      </p:sp>
      <p:sp>
        <p:nvSpPr>
          <p:cNvPr id="7" name="Text Box 2">
            <a:extLst>
              <a:ext uri="{FF2B5EF4-FFF2-40B4-BE49-F238E27FC236}">
                <a16:creationId xmlns:a16="http://schemas.microsoft.com/office/drawing/2014/main" id="{5FA2EED1-43F8-4410-9F5C-0FD8EDCB65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9468" y="3507832"/>
            <a:ext cx="3183572" cy="195079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Discover</a:t>
            </a: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We keep you one step ahead with the latest thinking so you can create innovative, forward-looking strategies.</a:t>
            </a: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elvetica" panose="020B0604020202020204" pitchFamily="34" charset="0"/>
              <a:ea typeface="Calibri" panose="020F0502020204030204" pitchFamily="34" charset="0"/>
              <a:cs typeface="Helvetica" panose="020B0604020202020204" pitchFamily="34" charset="0"/>
            </a:endParaRPr>
          </a:p>
        </p:txBody>
      </p:sp>
      <p:sp>
        <p:nvSpPr>
          <p:cNvPr id="8" name="Text Box 2">
            <a:extLst>
              <a:ext uri="{FF2B5EF4-FFF2-40B4-BE49-F238E27FC236}">
                <a16:creationId xmlns:a16="http://schemas.microsoft.com/office/drawing/2014/main" id="{ABB7EF40-FE21-4E67-B6E5-8BE8D4EA32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33079" y="3679872"/>
            <a:ext cx="3183572" cy="1429559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Transform</a:t>
            </a: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We help you build your brand by focusing on core marketing principles that will help drive tangible business outcomes.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F70CFDB-CBA4-474B-AEE9-C54BE1FFDF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81" t="95080" r="-1"/>
          <a:stretch/>
        </p:blipFill>
        <p:spPr>
          <a:xfrm>
            <a:off x="483207" y="6507893"/>
            <a:ext cx="11708793" cy="350107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8AF8E182-A927-4EEC-8509-3F413A48E93C}"/>
              </a:ext>
            </a:extLst>
          </p:cNvPr>
          <p:cNvSpPr txBox="1">
            <a:spLocks/>
          </p:cNvSpPr>
          <p:nvPr/>
        </p:nvSpPr>
        <p:spPr>
          <a:xfrm>
            <a:off x="546751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362BAA6-0F79-41FA-BE2A-F7E8FDCF791E}"/>
              </a:ext>
            </a:extLst>
          </p:cNvPr>
          <p:cNvSpPr txBox="1"/>
          <p:nvPr/>
        </p:nvSpPr>
        <p:spPr>
          <a:xfrm>
            <a:off x="449869" y="2471551"/>
            <a:ext cx="88036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Drawing on our marketing expertise, we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simplify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the complexities in our industry and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discover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new insights that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transform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the way marketers look at their media strategy. 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8C2595C-7341-4CA0-9F44-52A5F4AE501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0BFF2"/>
              </a:clrFrom>
              <a:clrTo>
                <a:srgbClr val="00BFF2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35201" y="-90616"/>
            <a:ext cx="5256799" cy="306056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D96A7EE-222D-4484-A9C9-19F3EADA1517}"/>
              </a:ext>
            </a:extLst>
          </p:cNvPr>
          <p:cNvSpPr/>
          <p:nvPr/>
        </p:nvSpPr>
        <p:spPr>
          <a:xfrm>
            <a:off x="-21518" y="6586958"/>
            <a:ext cx="122350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5E24592-D711-4D6C-B85F-C4216232DCD9}"/>
              </a:ext>
            </a:extLst>
          </p:cNvPr>
          <p:cNvSpPr txBox="1"/>
          <p:nvPr/>
        </p:nvSpPr>
        <p:spPr>
          <a:xfrm>
            <a:off x="518961" y="5528376"/>
            <a:ext cx="114357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We are committed to your business growth and proud to offer VAB members, brand marketers and agencies </a:t>
            </a:r>
            <a:r>
              <a:rPr kumimoji="0" lang="en-US" sz="1600" b="1" i="1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complimentary access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to our continuously-growing Insights library.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Get </a:t>
            </a:r>
            <a:r>
              <a:rPr kumimoji="0" lang="en-US" sz="1600" b="1" i="0" u="none" strike="noStrike" kern="1200" cap="none" spc="0" normalizeH="0" baseline="0" noProof="0" err="1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i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mmediate access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at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theVAB.com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.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8464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picture containing person, person, indoor, room&#10;&#10;Description automatically generated">
            <a:extLst>
              <a:ext uri="{FF2B5EF4-FFF2-40B4-BE49-F238E27FC236}">
                <a16:creationId xmlns:a16="http://schemas.microsoft.com/office/drawing/2014/main" id="{9CC4FEB3-DECF-490E-AAA0-0B1B5F7EA4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53" r="20401"/>
          <a:stretch/>
        </p:blipFill>
        <p:spPr>
          <a:xfrm>
            <a:off x="0" y="0"/>
            <a:ext cx="5543549" cy="6858000"/>
          </a:xfrm>
          <a:prstGeom prst="rect">
            <a:avLst/>
          </a:prstGeom>
          <a:ln w="12700">
            <a:noFill/>
          </a:ln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AB45B4F6-F7E9-8E45-8329-396915BEC239}"/>
              </a:ext>
            </a:extLst>
          </p:cNvPr>
          <p:cNvSpPr txBox="1"/>
          <p:nvPr/>
        </p:nvSpPr>
        <p:spPr>
          <a:xfrm>
            <a:off x="8446576" y="753217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F6B8EC0-46EF-4454-8F5C-DA73E47253BB}"/>
              </a:ext>
            </a:extLst>
          </p:cNvPr>
          <p:cNvSpPr txBox="1"/>
          <p:nvPr/>
        </p:nvSpPr>
        <p:spPr>
          <a:xfrm>
            <a:off x="5619750" y="1920883"/>
            <a:ext cx="657225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2000">
                <a:solidFill>
                  <a:srgbClr val="002060"/>
                </a:solidFill>
                <a:effectLst/>
                <a:latin typeface="Helvetica" panose="020B0604020202020204" pitchFamily="2" charset="0"/>
                <a:ea typeface="Calibri" panose="020F0502020204030204" pitchFamily="34" charset="0"/>
                <a:cs typeface="Calibri" panose="020F0502020204030204" pitchFamily="34" charset="0"/>
              </a:rPr>
              <a:t>As we celebrate Black History Month, it’s </a:t>
            </a:r>
            <a:r>
              <a:rPr lang="en-US" sz="2000">
                <a:solidFill>
                  <a:srgbClr val="002060"/>
                </a:solidFill>
                <a:latin typeface="Helvetica" panose="020B0604020202020204" pitchFamily="2" charset="0"/>
                <a:ea typeface="Calibri" panose="020F0502020204030204" pitchFamily="34" charset="0"/>
                <a:cs typeface="Calibri" panose="020F0502020204030204" pitchFamily="34" charset="0"/>
              </a:rPr>
              <a:t>essential</a:t>
            </a:r>
            <a:r>
              <a:rPr lang="en-US" sz="2000">
                <a:solidFill>
                  <a:srgbClr val="002060"/>
                </a:solidFill>
                <a:effectLst/>
                <a:latin typeface="Helvetica" panose="020B0604020202020204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2000">
                <a:solidFill>
                  <a:srgbClr val="002060"/>
                </a:solidFill>
                <a:effectLst/>
                <a:latin typeface="Helvetica" panose="020B0604020202020204" pitchFamily="2" charset="0"/>
                <a:ea typeface="Calibri" panose="020F0502020204030204" pitchFamily="34" charset="0"/>
                <a:cs typeface="Calibri" panose="020F0502020204030204" pitchFamily="34" charset="0"/>
              </a:rPr>
              <a:t>for all brands to recognize the importance of inclusivity marketing in today’s modern society and how marketers can integrate this within their media plans.</a:t>
            </a:r>
            <a:br>
              <a:rPr lang="en-US" sz="2000">
                <a:solidFill>
                  <a:srgbClr val="002060"/>
                </a:solidFill>
                <a:effectLst/>
                <a:latin typeface="Helvetica" panose="020B0604020202020204" pitchFamily="2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000">
                <a:solidFill>
                  <a:srgbClr val="002060"/>
                </a:solidFill>
                <a:effectLst/>
                <a:latin typeface="Helvetica" panose="020B0604020202020204" pitchFamily="2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>
                <a:solidFill>
                  <a:srgbClr val="002060"/>
                </a:solidFill>
                <a:effectLst/>
                <a:latin typeface="Helvetica" panose="020B0604020202020204" pitchFamily="2" charset="0"/>
                <a:ea typeface="Calibri" panose="020F0502020204030204" pitchFamily="34" charset="0"/>
                <a:cs typeface="Calibri" panose="020F0502020204030204" pitchFamily="34" charset="0"/>
              </a:rPr>
              <a:t>Learn about the buying power of Black consumers and how you can successfully engage these audiences and enable action through culturally-relevant content and communications.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07C0E06-A025-6444-A897-359A6F2930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81" t="95080" r="-1"/>
          <a:stretch/>
        </p:blipFill>
        <p:spPr>
          <a:xfrm>
            <a:off x="526244" y="6519043"/>
            <a:ext cx="11708793" cy="3501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9E3ED66-7D56-46D2-B2A0-139022AADE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5446" y="0"/>
            <a:ext cx="2386554" cy="1389686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0C5525B2-12FF-4B45-9E47-4F270AB6EA1D}"/>
              </a:ext>
            </a:extLst>
          </p:cNvPr>
          <p:cNvSpPr txBox="1">
            <a:spLocks/>
          </p:cNvSpPr>
          <p:nvPr/>
        </p:nvSpPr>
        <p:spPr>
          <a:xfrm>
            <a:off x="546751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35560F6-8F6C-4F1D-B156-1DA971C9B0BB}"/>
              </a:ext>
            </a:extLst>
          </p:cNvPr>
          <p:cNvSpPr/>
          <p:nvPr/>
        </p:nvSpPr>
        <p:spPr>
          <a:xfrm>
            <a:off x="483206" y="6586958"/>
            <a:ext cx="1173031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</p:spTree>
    <p:extLst>
      <p:ext uri="{BB962C8B-B14F-4D97-AF65-F5344CB8AC3E}">
        <p14:creationId xmlns:p14="http://schemas.microsoft.com/office/powerpoint/2010/main" val="27928855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 descr="A person wearing a garment&#10;&#10;Description automatically generated with low confidence">
            <a:extLst>
              <a:ext uri="{FF2B5EF4-FFF2-40B4-BE49-F238E27FC236}">
                <a16:creationId xmlns:a16="http://schemas.microsoft.com/office/drawing/2014/main" id="{C3A71EDF-2FA4-4026-B194-4DAF4E6F5A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54" r="33291"/>
          <a:stretch/>
        </p:blipFill>
        <p:spPr>
          <a:xfrm>
            <a:off x="0" y="0"/>
            <a:ext cx="4768604" cy="6858000"/>
          </a:xfrm>
          <a:prstGeom prst="rect">
            <a:avLst/>
          </a:prstGeom>
          <a:ln w="12700"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7D9E069-73A5-441D-9729-BDA3BF99A9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5446" y="0"/>
            <a:ext cx="2386554" cy="1389686"/>
          </a:xfrm>
          <a:prstGeom prst="rect">
            <a:avLst/>
          </a:prstGeom>
        </p:spPr>
      </p:pic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8BB11972-2DC7-4CD2-AE13-0507B5E4CF9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6311370"/>
              </p:ext>
            </p:extLst>
          </p:nvPr>
        </p:nvGraphicFramePr>
        <p:xfrm>
          <a:off x="4768604" y="2334824"/>
          <a:ext cx="7423396" cy="25079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A0802210-A55C-495A-A00C-FA306A7BF63A}"/>
              </a:ext>
            </a:extLst>
          </p:cNvPr>
          <p:cNvSpPr txBox="1"/>
          <p:nvPr/>
        </p:nvSpPr>
        <p:spPr>
          <a:xfrm>
            <a:off x="4711049" y="1855546"/>
            <a:ext cx="748095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62" b="0" i="0" u="none" strike="noStrike" kern="1200" spc="0" baseline="0">
                <a:solidFill>
                  <a:srgbClr val="1F1A62"/>
                </a:solidFill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defRPr>
            </a:pPr>
            <a:r>
              <a:rPr kumimoji="0" lang="en-US" sz="1400" b="1" i="0" u="sng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U.S. Aggregate Expenditures of Black / African-Americans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62" b="0" i="0" u="none" strike="noStrike" kern="1200" spc="0" baseline="0">
                <a:solidFill>
                  <a:srgbClr val="1F1A62"/>
                </a:solidFill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defRPr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in Billions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D428E6D-3A49-419A-B722-37DD8C97B270}"/>
              </a:ext>
            </a:extLst>
          </p:cNvPr>
          <p:cNvSpPr/>
          <p:nvPr/>
        </p:nvSpPr>
        <p:spPr>
          <a:xfrm>
            <a:off x="11294099" y="2099932"/>
            <a:ext cx="821873" cy="471855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1B14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E84A99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+60%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vs. 2009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782AB5-CBF9-4A8A-8747-0BE3107C5BD4}"/>
              </a:ext>
            </a:extLst>
          </p:cNvPr>
          <p:cNvSpPr txBox="1"/>
          <p:nvPr/>
        </p:nvSpPr>
        <p:spPr>
          <a:xfrm>
            <a:off x="4722018" y="4953452"/>
            <a:ext cx="7462838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1" i="0" u="sng" strike="noStrike" kern="1200" spc="0" baseline="0">
                <a:solidFill>
                  <a:srgbClr val="1F1A62"/>
                </a:solidFill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defRPr>
            </a:pPr>
            <a:r>
              <a:rPr kumimoji="0" lang="en-US" sz="1200" b="1" i="0" u="sng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U.S. Population of Black / African-Americans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1" i="0" u="sng" strike="noStrike" kern="1200" spc="0" baseline="0">
                <a:solidFill>
                  <a:srgbClr val="1F1A62"/>
                </a:solidFill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defRPr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(000)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1BB00C4-B43A-4A93-B287-7B1E0A955C6A}"/>
              </a:ext>
            </a:extLst>
          </p:cNvPr>
          <p:cNvCxnSpPr>
            <a:cxnSpLocks/>
          </p:cNvCxnSpPr>
          <p:nvPr/>
        </p:nvCxnSpPr>
        <p:spPr>
          <a:xfrm flipH="1">
            <a:off x="4875588" y="5114233"/>
            <a:ext cx="1846681" cy="0"/>
          </a:xfrm>
          <a:prstGeom prst="straightConnector1">
            <a:avLst/>
          </a:prstGeom>
          <a:ln w="9525">
            <a:solidFill>
              <a:srgbClr val="1F1A6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79A5374-FC94-43EA-B6C4-5738620066E5}"/>
              </a:ext>
            </a:extLst>
          </p:cNvPr>
          <p:cNvCxnSpPr>
            <a:cxnSpLocks/>
          </p:cNvCxnSpPr>
          <p:nvPr/>
        </p:nvCxnSpPr>
        <p:spPr>
          <a:xfrm>
            <a:off x="10156507" y="5115711"/>
            <a:ext cx="1921365" cy="0"/>
          </a:xfrm>
          <a:prstGeom prst="straightConnector1">
            <a:avLst/>
          </a:prstGeom>
          <a:ln w="9525">
            <a:solidFill>
              <a:srgbClr val="1F1A6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E64926B-35BB-4726-BB48-706EC9872B54}"/>
              </a:ext>
            </a:extLst>
          </p:cNvPr>
          <p:cNvSpPr/>
          <p:nvPr/>
        </p:nvSpPr>
        <p:spPr>
          <a:xfrm>
            <a:off x="5342705" y="5526724"/>
            <a:ext cx="759504" cy="352757"/>
          </a:xfrm>
          <a:prstGeom prst="roundRect">
            <a:avLst/>
          </a:prstGeom>
          <a:noFill/>
          <a:ln w="12700">
            <a:solidFill>
              <a:srgbClr val="1B14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40,216</a:t>
            </a: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47D1B2F-0B2A-4C12-BCAB-C886A2B3BB45}"/>
              </a:ext>
            </a:extLst>
          </p:cNvPr>
          <p:cNvSpPr/>
          <p:nvPr/>
        </p:nvSpPr>
        <p:spPr>
          <a:xfrm>
            <a:off x="7196090" y="5526724"/>
            <a:ext cx="759504" cy="352757"/>
          </a:xfrm>
          <a:prstGeom prst="roundRect">
            <a:avLst/>
          </a:prstGeom>
          <a:noFill/>
          <a:ln w="12700">
            <a:solidFill>
              <a:srgbClr val="1B14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41,577</a:t>
            </a: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5E292A2-76E1-44E0-9E5E-55B52182577E}"/>
              </a:ext>
            </a:extLst>
          </p:cNvPr>
          <p:cNvSpPr/>
          <p:nvPr/>
        </p:nvSpPr>
        <p:spPr>
          <a:xfrm>
            <a:off x="9002167" y="5526724"/>
            <a:ext cx="759504" cy="352757"/>
          </a:xfrm>
          <a:prstGeom prst="roundRect">
            <a:avLst/>
          </a:prstGeom>
          <a:noFill/>
          <a:ln w="12700">
            <a:solidFill>
              <a:srgbClr val="1B14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45,326</a:t>
            </a: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E1E63A5-DC71-43FF-99F0-9F97ABAC0D69}"/>
              </a:ext>
            </a:extLst>
          </p:cNvPr>
          <p:cNvSpPr/>
          <p:nvPr/>
        </p:nvSpPr>
        <p:spPr>
          <a:xfrm>
            <a:off x="10808354" y="5523353"/>
            <a:ext cx="759504" cy="352757"/>
          </a:xfrm>
          <a:prstGeom prst="roundRect">
            <a:avLst/>
          </a:prstGeom>
          <a:noFill/>
          <a:ln w="12700">
            <a:solidFill>
              <a:srgbClr val="1B14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46,919</a:t>
            </a: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9B6BF83-61D8-4C59-89E5-E50FC6D84B5F}"/>
              </a:ext>
            </a:extLst>
          </p:cNvPr>
          <p:cNvSpPr/>
          <p:nvPr/>
        </p:nvSpPr>
        <p:spPr>
          <a:xfrm>
            <a:off x="11604490" y="5249119"/>
            <a:ext cx="543734" cy="446276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1B14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E84A99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+17%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vs. 2009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C74014D-8FEF-4C04-9D77-BD0687AC7A9A}"/>
              </a:ext>
            </a:extLst>
          </p:cNvPr>
          <p:cNvSpPr/>
          <p:nvPr/>
        </p:nvSpPr>
        <p:spPr>
          <a:xfrm>
            <a:off x="4729162" y="6020425"/>
            <a:ext cx="74628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Source: VAB Analysis of Bureau of Labor Statistics data, Race of reference person: Shares of annual aggregate expenditures and sources of income, Consumer Expenditure Survey, 2009, 2011, 2016 &amp; 2019. VAB Analysis of U.S. Census Bureau data The Black Alone or in Combination Population in the United States: Table 1. Population by Sex and Age, for Black Alone or in Combination : 2009; Table 1. Population by Sex and Age, for Black Alone or in Combination: 2011;  Table 15. Population by Sex and Age, for Black Alone or in Combination: 2016; Table 15. Population by Sex and Age, for Black Alone or in Combination: 2019. 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4D889BDF-3794-4CCA-B386-FF5AA486AF9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181" t="95080" r="-1"/>
          <a:stretch/>
        </p:blipFill>
        <p:spPr>
          <a:xfrm>
            <a:off x="526244" y="6519043"/>
            <a:ext cx="11708793" cy="35010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D5A8FAA5-1276-4806-B89E-F108B386CB0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181" t="95080" r="-1"/>
          <a:stretch/>
        </p:blipFill>
        <p:spPr>
          <a:xfrm>
            <a:off x="526244" y="6519043"/>
            <a:ext cx="11708793" cy="350107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7A22790A-1F42-483C-A2D2-02FF4E08FE3E}"/>
              </a:ext>
            </a:extLst>
          </p:cNvPr>
          <p:cNvSpPr/>
          <p:nvPr/>
        </p:nvSpPr>
        <p:spPr>
          <a:xfrm>
            <a:off x="483206" y="6586958"/>
            <a:ext cx="1173031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D66494C-6C76-4ECD-A14E-5E25448F6B91}"/>
              </a:ext>
            </a:extLst>
          </p:cNvPr>
          <p:cNvSpPr/>
          <p:nvPr/>
        </p:nvSpPr>
        <p:spPr>
          <a:xfrm>
            <a:off x="4881563" y="161353"/>
            <a:ext cx="656986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>
                <a:solidFill>
                  <a:srgbClr val="1B1464"/>
                </a:solidFill>
                <a:effectLst/>
                <a:latin typeface="Helvetica" panose="020B0604020202020204" pitchFamily="2" charset="0"/>
                <a:ea typeface="Calibri" panose="020F0502020204030204" pitchFamily="34" charset="0"/>
                <a:cs typeface="Calibri" panose="020F0502020204030204" pitchFamily="34" charset="0"/>
              </a:rPr>
              <a:t>Black consumers have </a:t>
            </a:r>
            <a:r>
              <a:rPr lang="en-US" sz="2400">
                <a:solidFill>
                  <a:srgbClr val="ED3C8D"/>
                </a:solidFill>
                <a:effectLst/>
                <a:latin typeface="Helvetica" panose="020B0604020202020204" pitchFamily="2" charset="0"/>
                <a:ea typeface="Calibri" panose="020F0502020204030204" pitchFamily="34" charset="0"/>
                <a:cs typeface="Calibri" panose="020F0502020204030204" pitchFamily="34" charset="0"/>
              </a:rPr>
              <a:t>collectively </a:t>
            </a:r>
          </a:p>
          <a:p>
            <a:r>
              <a:rPr lang="en-US" sz="2400">
                <a:solidFill>
                  <a:srgbClr val="ED3C8D"/>
                </a:solidFill>
                <a:effectLst/>
                <a:latin typeface="Helvetica" panose="020B0604020202020204" pitchFamily="2" charset="0"/>
                <a:ea typeface="Calibri" panose="020F0502020204030204" pitchFamily="34" charset="0"/>
                <a:cs typeface="Calibri" panose="020F0502020204030204" pitchFamily="34" charset="0"/>
              </a:rPr>
              <a:t>increased their spending power by 60%</a:t>
            </a:r>
            <a:r>
              <a:rPr lang="en-US" sz="2400">
                <a:solidFill>
                  <a:schemeClr val="bg1"/>
                </a:solidFill>
                <a:effectLst/>
                <a:latin typeface="Helvetica" panose="020B0604020202020204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en-US" sz="2400">
                <a:solidFill>
                  <a:srgbClr val="1B1464"/>
                </a:solidFill>
                <a:effectLst/>
                <a:latin typeface="Helvetica" panose="020B0604020202020204" pitchFamily="2" charset="0"/>
                <a:ea typeface="Calibri" panose="020F0502020204030204" pitchFamily="34" charset="0"/>
                <a:cs typeface="Calibri" panose="020F0502020204030204" pitchFamily="34" charset="0"/>
              </a:rPr>
              <a:t>over the last decade which far outpaces their population growth during the same time period</a:t>
            </a:r>
          </a:p>
        </p:txBody>
      </p:sp>
      <p:sp>
        <p:nvSpPr>
          <p:cNvPr id="40" name="Slide Number Placeholder 5">
            <a:extLst>
              <a:ext uri="{FF2B5EF4-FFF2-40B4-BE49-F238E27FC236}">
                <a16:creationId xmlns:a16="http://schemas.microsoft.com/office/drawing/2014/main" id="{5428B535-78FA-4D74-AC22-A69E62C8619A}"/>
              </a:ext>
            </a:extLst>
          </p:cNvPr>
          <p:cNvSpPr txBox="1">
            <a:spLocks/>
          </p:cNvSpPr>
          <p:nvPr/>
        </p:nvSpPr>
        <p:spPr>
          <a:xfrm>
            <a:off x="546751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42997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D7DE7EBA-FB89-4A0A-9399-39DBC0D83434}"/>
              </a:ext>
            </a:extLst>
          </p:cNvPr>
          <p:cNvSpPr/>
          <p:nvPr/>
        </p:nvSpPr>
        <p:spPr>
          <a:xfrm>
            <a:off x="0" y="6621350"/>
            <a:ext cx="12191999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944A350-2DFE-4E34-90C3-C959512C0FE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526244" y="6519043"/>
            <a:ext cx="11708793" cy="350107"/>
          </a:xfrm>
          <a:prstGeom prst="rect">
            <a:avLst/>
          </a:prstGeom>
        </p:spPr>
      </p:pic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776727C8-EF39-4199-A296-28893511B9AE}"/>
              </a:ext>
            </a:extLst>
          </p:cNvPr>
          <p:cNvSpPr txBox="1">
            <a:spLocks/>
          </p:cNvSpPr>
          <p:nvPr/>
        </p:nvSpPr>
        <p:spPr>
          <a:xfrm>
            <a:off x="546751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3FF44F8-F3DB-4B54-92DA-67F4A89908F9}"/>
              </a:ext>
            </a:extLst>
          </p:cNvPr>
          <p:cNvSpPr/>
          <p:nvPr/>
        </p:nvSpPr>
        <p:spPr>
          <a:xfrm>
            <a:off x="526244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+mn-ea"/>
                <a:cs typeface="+mn-cs"/>
              </a:rPr>
              <a:t>This information is exclusively provided to VAB members and qualified marketers. Further distribution is prohibited.</a:t>
            </a:r>
          </a:p>
        </p:txBody>
      </p:sp>
      <p:sp>
        <p:nvSpPr>
          <p:cNvPr id="9" name="Text Placeholder 24">
            <a:extLst>
              <a:ext uri="{FF2B5EF4-FFF2-40B4-BE49-F238E27FC236}">
                <a16:creationId xmlns:a16="http://schemas.microsoft.com/office/drawing/2014/main" id="{D5712E42-C69D-437C-B840-B8FDC56AFBA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6817" y="6226368"/>
            <a:ext cx="11708793" cy="304262"/>
          </a:xfrm>
        </p:spPr>
        <p:txBody>
          <a:bodyPr vert="horz"/>
          <a:lstStyle/>
          <a:p>
            <a:r>
              <a:rPr lang="en-US" sz="800">
                <a:solidFill>
                  <a:srgbClr val="1F1A62"/>
                </a:solidFill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Source: Nielsen Total Audience Report, November 2020, hours:minutes among users, P18+. 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TV-Connected Device = DVD, game console, internet connected device; Internet Connected Device = devices connected to the TV that are used to stream content such as Apple TV, Roku, Google Chromecast, Amazon Fire TV, Smartphone, Computer/Laptops, etc. (inclusive of smart TV app usage).</a:t>
            </a:r>
            <a:endParaRPr lang="en-US" sz="800">
              <a:solidFill>
                <a:srgbClr val="1F1A62"/>
              </a:solidFill>
              <a:latin typeface="Helvetica" panose="020B0403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9" name="Title 1">
            <a:extLst>
              <a:ext uri="{FF2B5EF4-FFF2-40B4-BE49-F238E27FC236}">
                <a16:creationId xmlns:a16="http://schemas.microsoft.com/office/drawing/2014/main" id="{524D89FB-A6B3-4DBD-85A2-FB77F15E60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6966" y="258852"/>
            <a:ext cx="10343132" cy="830997"/>
          </a:xfrm>
        </p:spPr>
        <p:txBody>
          <a:bodyPr wrap="square">
            <a:spAutoFit/>
          </a:bodyPr>
          <a:lstStyle/>
          <a:p>
            <a:pPr algn="l" defTabSz="914400">
              <a:lnSpc>
                <a:spcPct val="100000"/>
              </a:lnSpc>
            </a:pPr>
            <a:r>
              <a:rPr lang="en-US" sz="2400" spc="0">
                <a:solidFill>
                  <a:srgbClr val="1F1A62"/>
                </a:solidFill>
                <a:latin typeface="Helvetica" pitchFamily="2" charset="0"/>
              </a:rPr>
              <a:t>Black audiences watch almost </a:t>
            </a:r>
            <a:r>
              <a:rPr lang="en-US" sz="2400" spc="0">
                <a:solidFill>
                  <a:srgbClr val="ED3C8D"/>
                </a:solidFill>
                <a:latin typeface="Helvetica" pitchFamily="2" charset="0"/>
              </a:rPr>
              <a:t>13 more hours of video per week</a:t>
            </a:r>
            <a:r>
              <a:rPr lang="en-US" sz="2400" spc="0">
                <a:solidFill>
                  <a:srgbClr val="1F1A62"/>
                </a:solidFill>
                <a:latin typeface="Helvetica" pitchFamily="2" charset="0"/>
              </a:rPr>
              <a:t> than </a:t>
            </a:r>
            <a:br>
              <a:rPr lang="en-US" sz="2400" spc="0">
                <a:solidFill>
                  <a:srgbClr val="1F1A62"/>
                </a:solidFill>
                <a:latin typeface="Helvetica" pitchFamily="2" charset="0"/>
              </a:rPr>
            </a:br>
            <a:r>
              <a:rPr lang="en-US" sz="2400" spc="0">
                <a:solidFill>
                  <a:srgbClr val="1F1A62"/>
                </a:solidFill>
                <a:latin typeface="Helvetica" pitchFamily="2" charset="0"/>
              </a:rPr>
              <a:t>the average adult 18+, led by linear and connected TV</a:t>
            </a:r>
            <a:endParaRPr lang="en-US" sz="2400" spc="0">
              <a:solidFill>
                <a:srgbClr val="E84A99"/>
              </a:solidFill>
              <a:latin typeface="Helvetica" pitchFamily="2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55396C4-DDF3-4849-B7C8-71C715A5F18E}"/>
              </a:ext>
            </a:extLst>
          </p:cNvPr>
          <p:cNvSpPr txBox="1"/>
          <p:nvPr/>
        </p:nvSpPr>
        <p:spPr>
          <a:xfrm>
            <a:off x="236215" y="1695743"/>
            <a:ext cx="1166477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sng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% Share Of Weekly ‘Time Spent’ By Video Device – Q2 ‘20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403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(Hrs:Mins Among U.S. Population)</a:t>
            </a:r>
          </a:p>
        </p:txBody>
      </p:sp>
      <p:graphicFrame>
        <p:nvGraphicFramePr>
          <p:cNvPr id="69" name="Chart 68">
            <a:extLst>
              <a:ext uri="{FF2B5EF4-FFF2-40B4-BE49-F238E27FC236}">
                <a16:creationId xmlns:a16="http://schemas.microsoft.com/office/drawing/2014/main" id="{8511D412-37B3-430B-B774-DF7E4007D119}"/>
              </a:ext>
            </a:extLst>
          </p:cNvPr>
          <p:cNvGraphicFramePr/>
          <p:nvPr/>
        </p:nvGraphicFramePr>
        <p:xfrm>
          <a:off x="1608104" y="1958543"/>
          <a:ext cx="4203257" cy="37911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0" name="Chart 69">
            <a:extLst>
              <a:ext uri="{FF2B5EF4-FFF2-40B4-BE49-F238E27FC236}">
                <a16:creationId xmlns:a16="http://schemas.microsoft.com/office/drawing/2014/main" id="{2D62078F-B0CB-49E5-9834-91C15B48946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10041570"/>
              </p:ext>
            </p:extLst>
          </p:nvPr>
        </p:nvGraphicFramePr>
        <p:xfrm>
          <a:off x="242734" y="5668259"/>
          <a:ext cx="10939618" cy="6297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71" name="Chart 70">
            <a:extLst>
              <a:ext uri="{FF2B5EF4-FFF2-40B4-BE49-F238E27FC236}">
                <a16:creationId xmlns:a16="http://schemas.microsoft.com/office/drawing/2014/main" id="{AC87E21B-D68A-4E74-923F-4700B5D8A8F2}"/>
              </a:ext>
            </a:extLst>
          </p:cNvPr>
          <p:cNvGraphicFramePr/>
          <p:nvPr/>
        </p:nvGraphicFramePr>
        <p:xfrm>
          <a:off x="6746841" y="1985654"/>
          <a:ext cx="4203257" cy="37911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9" name="Rectangle 18">
            <a:extLst>
              <a:ext uri="{FF2B5EF4-FFF2-40B4-BE49-F238E27FC236}">
                <a16:creationId xmlns:a16="http://schemas.microsoft.com/office/drawing/2014/main" id="{13BC9DDD-30AC-4CEF-9A11-3DA89E0AD7BA}"/>
              </a:ext>
            </a:extLst>
          </p:cNvPr>
          <p:cNvSpPr/>
          <p:nvPr/>
        </p:nvSpPr>
        <p:spPr>
          <a:xfrm>
            <a:off x="717981" y="1206890"/>
            <a:ext cx="10343132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7"/>
              </a:buBlip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Black 18+ total video consumption is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30% higher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than the average adult;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36% higher for linear TV 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1538475B-35B3-466F-9967-529E3FFC6F7B}"/>
              </a:ext>
            </a:extLst>
          </p:cNvPr>
          <p:cNvSpPr/>
          <p:nvPr/>
        </p:nvSpPr>
        <p:spPr>
          <a:xfrm>
            <a:off x="5379868" y="4823853"/>
            <a:ext cx="1946982" cy="79855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C0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C0F3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+48%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YoY increase in ‘time spent’ with TV-connected devices among Black Americans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C50265D-6601-4A6D-8C7A-6D97790466FD}"/>
              </a:ext>
            </a:extLst>
          </p:cNvPr>
          <p:cNvCxnSpPr>
            <a:cxnSpLocks/>
            <a:stCxn id="20" idx="3"/>
          </p:cNvCxnSpPr>
          <p:nvPr/>
        </p:nvCxnSpPr>
        <p:spPr>
          <a:xfrm flipV="1">
            <a:off x="7326850" y="4823853"/>
            <a:ext cx="583436" cy="399278"/>
          </a:xfrm>
          <a:prstGeom prst="line">
            <a:avLst/>
          </a:prstGeom>
          <a:ln w="19050">
            <a:solidFill>
              <a:srgbClr val="00C0F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9326519C-5602-4E94-BD8D-A6D721AF20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05446" y="0"/>
            <a:ext cx="2386554" cy="1389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1504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EE303D3-D3F2-4C85-B9E8-3FC79BDE94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5446" y="0"/>
            <a:ext cx="2386554" cy="1389686"/>
          </a:xfrm>
          <a:prstGeom prst="rect">
            <a:avLst/>
          </a:prstGeom>
        </p:spPr>
      </p:pic>
      <p:pic>
        <p:nvPicPr>
          <p:cNvPr id="7" name="Picture 6" descr="A person holding a phone&#10;&#10;Description automatically generated with low confidence">
            <a:extLst>
              <a:ext uri="{FF2B5EF4-FFF2-40B4-BE49-F238E27FC236}">
                <a16:creationId xmlns:a16="http://schemas.microsoft.com/office/drawing/2014/main" id="{FBE462FB-2BD3-419D-BD2C-0768770D45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3" r="38289" b="896"/>
          <a:stretch/>
        </p:blipFill>
        <p:spPr>
          <a:xfrm>
            <a:off x="0" y="0"/>
            <a:ext cx="4729162" cy="6869150"/>
          </a:xfrm>
          <a:prstGeom prst="rect">
            <a:avLst/>
          </a:prstGeom>
          <a:ln w="12700"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B0BA5FA-CE9D-4363-A2FE-34E60188D488}"/>
              </a:ext>
            </a:extLst>
          </p:cNvPr>
          <p:cNvSpPr/>
          <p:nvPr/>
        </p:nvSpPr>
        <p:spPr>
          <a:xfrm>
            <a:off x="4834428" y="161353"/>
            <a:ext cx="653785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>
                <a:solidFill>
                  <a:srgbClr val="002060"/>
                </a:solidFill>
                <a:effectLst/>
                <a:latin typeface="Helvetica" panose="020B0604020202020204" pitchFamily="2" charset="0"/>
                <a:ea typeface="Calibri" panose="020F0502020204030204" pitchFamily="34" charset="0"/>
                <a:cs typeface="Calibri" panose="020F0502020204030204" pitchFamily="34" charset="0"/>
              </a:rPr>
              <a:t>Black audiences are more likely to watch </a:t>
            </a:r>
          </a:p>
          <a:p>
            <a:r>
              <a:rPr lang="en-US" sz="2400">
                <a:solidFill>
                  <a:srgbClr val="002060"/>
                </a:solidFill>
                <a:effectLst/>
                <a:latin typeface="Helvetica" panose="020B0604020202020204" pitchFamily="2" charset="0"/>
                <a:ea typeface="Calibri" panose="020F0502020204030204" pitchFamily="34" charset="0"/>
                <a:cs typeface="Calibri" panose="020F0502020204030204" pitchFamily="34" charset="0"/>
              </a:rPr>
              <a:t>a TV program if they find it </a:t>
            </a:r>
            <a:r>
              <a:rPr lang="en-US" sz="2400">
                <a:solidFill>
                  <a:srgbClr val="ED3C8D"/>
                </a:solidFill>
                <a:effectLst/>
                <a:latin typeface="Helvetica" panose="020B0604020202020204" pitchFamily="2" charset="0"/>
                <a:ea typeface="Calibri" panose="020F0502020204030204" pitchFamily="34" charset="0"/>
                <a:cs typeface="Calibri" panose="020F0502020204030204" pitchFamily="34" charset="0"/>
              </a:rPr>
              <a:t>relevant to </a:t>
            </a:r>
          </a:p>
          <a:p>
            <a:r>
              <a:rPr lang="en-US" sz="2400">
                <a:solidFill>
                  <a:srgbClr val="ED3C8D"/>
                </a:solidFill>
                <a:effectLst/>
                <a:latin typeface="Helvetica" panose="020B0604020202020204" pitchFamily="2" charset="0"/>
                <a:ea typeface="Calibri" panose="020F0502020204030204" pitchFamily="34" charset="0"/>
                <a:cs typeface="Calibri" panose="020F0502020204030204" pitchFamily="34" charset="0"/>
              </a:rPr>
              <a:t>their identity</a:t>
            </a:r>
            <a:r>
              <a:rPr lang="en-US" sz="2400">
                <a:solidFill>
                  <a:srgbClr val="002060"/>
                </a:solidFill>
                <a:effectLst/>
                <a:latin typeface="Helvetica" panose="020B0604020202020204" pitchFamily="2" charset="0"/>
                <a:ea typeface="Calibri" panose="020F0502020204030204" pitchFamily="34" charset="0"/>
                <a:cs typeface="Calibri" panose="020F0502020204030204" pitchFamily="34" charset="0"/>
              </a:rPr>
              <a:t> which </a:t>
            </a:r>
            <a:r>
              <a:rPr lang="en-US" sz="2400">
                <a:solidFill>
                  <a:srgbClr val="ED3C8D"/>
                </a:solidFill>
                <a:effectLst/>
                <a:latin typeface="Helvetica" panose="020B0604020202020204" pitchFamily="2" charset="0"/>
                <a:ea typeface="Calibri" panose="020F0502020204030204" pitchFamily="34" charset="0"/>
                <a:cs typeface="Calibri" panose="020F0502020204030204" pitchFamily="34" charset="0"/>
              </a:rPr>
              <a:t>increases the purchase propensity of the products advertised</a:t>
            </a:r>
            <a:endParaRPr lang="en-US" sz="2400">
              <a:solidFill>
                <a:srgbClr val="002060"/>
              </a:solidFill>
              <a:effectLst/>
              <a:latin typeface="Helvetica" panose="020B0604020202020204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CA91F6-2A0D-4284-83D9-56AAF71E234D}"/>
              </a:ext>
            </a:extLst>
          </p:cNvPr>
          <p:cNvSpPr txBox="1"/>
          <p:nvPr/>
        </p:nvSpPr>
        <p:spPr>
          <a:xfrm>
            <a:off x="4729162" y="5956640"/>
            <a:ext cx="74628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Source: VAB’s ‘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  <a:hlinkClick r:id="rId4"/>
              </a:rPr>
              <a:t>Discover the Difference: How Culturally Relevant Video Content Drives Action By Multicultural Audiences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’. VAB / Dynata ‘Multicultural Video Engagement Survey,’ August 2019. Q7: What qualities make you more likely to watch a TV program? Select any or all that apply. Q10: Please indicate how often you do the following. Respondents Answer = Always, Frequently or Occasionally. African American/Black/Caribbean American = 302 Respondents, Non-Hispanic White = 300 Respondents.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0C7DE83-2769-4CCD-AB1A-AC20C2C2EB1B}"/>
              </a:ext>
            </a:extLst>
          </p:cNvPr>
          <p:cNvGrpSpPr/>
          <p:nvPr/>
        </p:nvGrpSpPr>
        <p:grpSpPr>
          <a:xfrm>
            <a:off x="4815109" y="2379852"/>
            <a:ext cx="3694284" cy="1171210"/>
            <a:chOff x="5076447" y="2569826"/>
            <a:chExt cx="6446798" cy="961227"/>
          </a:xfrm>
          <a:noFill/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692FE7D8-D9A9-43E9-901A-B5E63F6B0CD0}"/>
                </a:ext>
              </a:extLst>
            </p:cNvPr>
            <p:cNvSpPr/>
            <p:nvPr/>
          </p:nvSpPr>
          <p:spPr>
            <a:xfrm>
              <a:off x="5076447" y="2569826"/>
              <a:ext cx="6446798" cy="961227"/>
            </a:xfrm>
            <a:prstGeom prst="round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0E51297-DB20-46AF-9546-4228184EB78E}"/>
                </a:ext>
              </a:extLst>
            </p:cNvPr>
            <p:cNvSpPr/>
            <p:nvPr/>
          </p:nvSpPr>
          <p:spPr>
            <a:xfrm>
              <a:off x="5272904" y="2717988"/>
              <a:ext cx="6025497" cy="658284"/>
            </a:xfrm>
            <a:prstGeom prst="rect">
              <a:avLst/>
            </a:prstGeom>
            <a:grpFill/>
            <a:ln>
              <a:noFill/>
            </a:ln>
          </p:spPr>
          <p:txBody>
            <a:bodyPr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" panose="020B0403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‘I’m more likely to watch a TV show if it is </a:t>
              </a: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" panose="020B0403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relevant to my own cultural identity</a:t>
              </a: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" panose="020B0403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’</a:t>
              </a: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82FD040E-16A4-412C-AB46-4B0FE1B25BCE}"/>
              </a:ext>
            </a:extLst>
          </p:cNvPr>
          <p:cNvSpPr/>
          <p:nvPr/>
        </p:nvSpPr>
        <p:spPr>
          <a:xfrm>
            <a:off x="4729162" y="2002640"/>
            <a:ext cx="7462837" cy="501181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sng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% of Black Respondents vs. Non-Hispanic White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P18+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D521120-BB47-4151-BB80-988616F7459B}"/>
              </a:ext>
            </a:extLst>
          </p:cNvPr>
          <p:cNvGrpSpPr/>
          <p:nvPr/>
        </p:nvGrpSpPr>
        <p:grpSpPr>
          <a:xfrm>
            <a:off x="5599780" y="3420759"/>
            <a:ext cx="1969129" cy="1897386"/>
            <a:chOff x="8280902" y="3777502"/>
            <a:chExt cx="1147470" cy="1139700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72F981B-FBDB-48C9-A00E-954BF7A2CBEA}"/>
                </a:ext>
              </a:extLst>
            </p:cNvPr>
            <p:cNvSpPr/>
            <p:nvPr/>
          </p:nvSpPr>
          <p:spPr>
            <a:xfrm>
              <a:off x="8280902" y="3777502"/>
              <a:ext cx="1015654" cy="1035966"/>
            </a:xfrm>
            <a:prstGeom prst="ellipse">
              <a:avLst/>
            </a:prstGeom>
            <a:solidFill>
              <a:srgbClr val="1B1464"/>
            </a:solidFill>
            <a:ln w="57150">
              <a:solidFill>
                <a:srgbClr val="00C0F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071A1FF-33CB-48FC-A76C-DEA4EEE485FE}"/>
                </a:ext>
              </a:extLst>
            </p:cNvPr>
            <p:cNvSpPr txBox="1"/>
            <p:nvPr/>
          </p:nvSpPr>
          <p:spPr>
            <a:xfrm>
              <a:off x="8332845" y="4116526"/>
              <a:ext cx="911768" cy="24579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 panose="020B0403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+68%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1F8F4D5-680F-4989-A7D3-710B99849094}"/>
                </a:ext>
              </a:extLst>
            </p:cNvPr>
            <p:cNvSpPr/>
            <p:nvPr/>
          </p:nvSpPr>
          <p:spPr>
            <a:xfrm>
              <a:off x="8958755" y="4701143"/>
              <a:ext cx="469617" cy="216059"/>
            </a:xfrm>
            <a:prstGeom prst="rect">
              <a:avLst/>
            </a:prstGeom>
            <a:solidFill>
              <a:schemeClr val="bg1">
                <a:alpha val="64000"/>
              </a:schemeClr>
            </a:solidFill>
            <a:ln w="57150">
              <a:solidFill>
                <a:srgbClr val="00C0F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1F1A62"/>
                  </a:solidFill>
                  <a:effectLst/>
                  <a:uLnTx/>
                  <a:uFillTx/>
                  <a:latin typeface="Helvetica" panose="020B0403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31%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D817DD7-6879-4D43-93FE-65A99401C42F}"/>
              </a:ext>
            </a:extLst>
          </p:cNvPr>
          <p:cNvGrpSpPr/>
          <p:nvPr/>
        </p:nvGrpSpPr>
        <p:grpSpPr>
          <a:xfrm>
            <a:off x="7426742" y="5552193"/>
            <a:ext cx="2353430" cy="231237"/>
            <a:chOff x="7866701" y="5430949"/>
            <a:chExt cx="2353430" cy="231237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7B5E031-4516-4CDA-952C-58E5C88B896C}"/>
                </a:ext>
              </a:extLst>
            </p:cNvPr>
            <p:cNvSpPr/>
            <p:nvPr/>
          </p:nvSpPr>
          <p:spPr>
            <a:xfrm>
              <a:off x="7866701" y="5434659"/>
              <a:ext cx="564290" cy="209219"/>
            </a:xfrm>
            <a:prstGeom prst="rect">
              <a:avLst/>
            </a:prstGeom>
            <a:solidFill>
              <a:schemeClr val="bg1">
                <a:alpha val="64000"/>
              </a:schemeClr>
            </a:solidFill>
            <a:ln w="9525">
              <a:solidFill>
                <a:srgbClr val="1F1A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1F1A62"/>
                  </a:solidFill>
                  <a:effectLst/>
                  <a:uLnTx/>
                  <a:uFillTx/>
                  <a:latin typeface="Helvetica" panose="020B0403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XX</a:t>
              </a: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1F1A62"/>
                  </a:solidFill>
                  <a:effectLst/>
                  <a:uLnTx/>
                  <a:uFillTx/>
                  <a:latin typeface="Helvetica" panose="020B0403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%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690B21FE-ED80-4D6F-A6BD-5ABCF7A465B9}"/>
                </a:ext>
              </a:extLst>
            </p:cNvPr>
            <p:cNvSpPr/>
            <p:nvPr/>
          </p:nvSpPr>
          <p:spPr>
            <a:xfrm>
              <a:off x="8239813" y="5430949"/>
              <a:ext cx="1980318" cy="231237"/>
            </a:xfrm>
            <a:prstGeom prst="rect">
              <a:avLst/>
            </a:prstGeom>
          </p:spPr>
          <p:txBody>
            <a:bodyPr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1F1A62"/>
                  </a:solidFill>
                  <a:effectLst/>
                  <a:uLnTx/>
                  <a:uFillTx/>
                  <a:latin typeface="Helvetica" panose="020B0403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= % of Respondents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4799A23-5FAA-436E-B376-5BA24490E819}"/>
              </a:ext>
            </a:extLst>
          </p:cNvPr>
          <p:cNvGrpSpPr/>
          <p:nvPr/>
        </p:nvGrpSpPr>
        <p:grpSpPr>
          <a:xfrm>
            <a:off x="8428663" y="2419804"/>
            <a:ext cx="3694284" cy="1171210"/>
            <a:chOff x="5120492" y="2528329"/>
            <a:chExt cx="6446798" cy="961227"/>
          </a:xfrm>
          <a:noFill/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D2B1FD51-C910-4340-AD91-55F0C94BD401}"/>
                </a:ext>
              </a:extLst>
            </p:cNvPr>
            <p:cNvSpPr/>
            <p:nvPr/>
          </p:nvSpPr>
          <p:spPr>
            <a:xfrm>
              <a:off x="5120492" y="2528329"/>
              <a:ext cx="6446798" cy="961227"/>
            </a:xfrm>
            <a:prstGeom prst="round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F51A450-DF02-4E35-BEFE-A1C81B5B8E67}"/>
                </a:ext>
              </a:extLst>
            </p:cNvPr>
            <p:cNvSpPr/>
            <p:nvPr/>
          </p:nvSpPr>
          <p:spPr>
            <a:xfrm>
              <a:off x="5344911" y="2569485"/>
              <a:ext cx="5997959" cy="877997"/>
            </a:xfrm>
            <a:prstGeom prst="rect">
              <a:avLst/>
            </a:prstGeom>
            <a:grpFill/>
            <a:ln>
              <a:noFill/>
            </a:ln>
          </p:spPr>
          <p:txBody>
            <a:bodyPr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" panose="020B0403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‘I have </a:t>
              </a: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" panose="020B0403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purchased a product </a:t>
              </a: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" panose="020B0403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 saw while watching a TV program or endorsed by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" panose="020B0403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 favorite TV personality / actor’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6BE07FE2-D39F-4CDD-9FFD-E65228246CA3}"/>
              </a:ext>
            </a:extLst>
          </p:cNvPr>
          <p:cNvGrpSpPr/>
          <p:nvPr/>
        </p:nvGrpSpPr>
        <p:grpSpPr>
          <a:xfrm>
            <a:off x="9376560" y="3442672"/>
            <a:ext cx="1995723" cy="1902585"/>
            <a:chOff x="9327121" y="3557588"/>
            <a:chExt cx="1995723" cy="1902585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81E94020-10CB-4307-878A-DADCD372342A}"/>
                </a:ext>
              </a:extLst>
            </p:cNvPr>
            <p:cNvGrpSpPr/>
            <p:nvPr/>
          </p:nvGrpSpPr>
          <p:grpSpPr>
            <a:xfrm>
              <a:off x="9327121" y="3557588"/>
              <a:ext cx="1742926" cy="1724687"/>
              <a:chOff x="9716793" y="3777502"/>
              <a:chExt cx="1015654" cy="1035966"/>
            </a:xfrm>
          </p:grpSpPr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35DC704E-43AA-4C0C-BDC4-A1668501177A}"/>
                  </a:ext>
                </a:extLst>
              </p:cNvPr>
              <p:cNvSpPr/>
              <p:nvPr/>
            </p:nvSpPr>
            <p:spPr>
              <a:xfrm>
                <a:off x="9716793" y="3777502"/>
                <a:ext cx="1015654" cy="1035966"/>
              </a:xfrm>
              <a:prstGeom prst="ellipse">
                <a:avLst/>
              </a:prstGeom>
              <a:solidFill>
                <a:srgbClr val="1B1464"/>
              </a:solidFill>
              <a:ln w="57150">
                <a:solidFill>
                  <a:srgbClr val="00C0F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 panose="020B0403020202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40F654D-D882-445C-B25D-B14E09A4B98C}"/>
                  </a:ext>
                </a:extLst>
              </p:cNvPr>
              <p:cNvSpPr txBox="1"/>
              <p:nvPr/>
            </p:nvSpPr>
            <p:spPr>
              <a:xfrm>
                <a:off x="9768736" y="4116257"/>
                <a:ext cx="911768" cy="213729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elvetica" panose="020B0403020202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+65%</a:t>
                </a:r>
              </a:p>
            </p:txBody>
          </p:sp>
        </p:grp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1A919070-CB81-4766-A279-63E0B00FBC49}"/>
                </a:ext>
              </a:extLst>
            </p:cNvPr>
            <p:cNvSpPr/>
            <p:nvPr/>
          </p:nvSpPr>
          <p:spPr>
            <a:xfrm>
              <a:off x="10516953" y="5100475"/>
              <a:ext cx="805891" cy="359698"/>
            </a:xfrm>
            <a:prstGeom prst="rect">
              <a:avLst/>
            </a:prstGeom>
            <a:solidFill>
              <a:schemeClr val="bg1">
                <a:alpha val="64000"/>
              </a:schemeClr>
            </a:solidFill>
            <a:ln w="57150">
              <a:solidFill>
                <a:srgbClr val="00C0F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1F1A62"/>
                  </a:solidFill>
                  <a:effectLst/>
                  <a:uLnTx/>
                  <a:uFillTx/>
                  <a:latin typeface="Helvetica" panose="020B0403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68%</a:t>
              </a: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8526E963-71E9-4077-914C-5A5BBF2FA1D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181" t="95080" r="-1"/>
          <a:stretch/>
        </p:blipFill>
        <p:spPr>
          <a:xfrm>
            <a:off x="526244" y="6519043"/>
            <a:ext cx="11708793" cy="35010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F5150CD-8AD8-41D6-905A-75459390287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181" t="95080" r="-1"/>
          <a:stretch/>
        </p:blipFill>
        <p:spPr>
          <a:xfrm>
            <a:off x="526244" y="6519043"/>
            <a:ext cx="11708793" cy="350107"/>
          </a:xfrm>
          <a:prstGeom prst="rect">
            <a:avLst/>
          </a:prstGeom>
        </p:spPr>
      </p:pic>
      <p:sp>
        <p:nvSpPr>
          <p:cNvPr id="32" name="Slide Number Placeholder 5">
            <a:extLst>
              <a:ext uri="{FF2B5EF4-FFF2-40B4-BE49-F238E27FC236}">
                <a16:creationId xmlns:a16="http://schemas.microsoft.com/office/drawing/2014/main" id="{F314339E-F2F9-4790-9205-E64F157F05CF}"/>
              </a:ext>
            </a:extLst>
          </p:cNvPr>
          <p:cNvSpPr txBox="1">
            <a:spLocks/>
          </p:cNvSpPr>
          <p:nvPr/>
        </p:nvSpPr>
        <p:spPr>
          <a:xfrm>
            <a:off x="546751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3D914BC-0039-457B-BE25-235ED9E97700}"/>
              </a:ext>
            </a:extLst>
          </p:cNvPr>
          <p:cNvSpPr/>
          <p:nvPr/>
        </p:nvSpPr>
        <p:spPr>
          <a:xfrm>
            <a:off x="483206" y="6586958"/>
            <a:ext cx="1173031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</p:spTree>
    <p:extLst>
      <p:ext uri="{BB962C8B-B14F-4D97-AF65-F5344CB8AC3E}">
        <p14:creationId xmlns:p14="http://schemas.microsoft.com/office/powerpoint/2010/main" val="32729060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wall, indoor, person&#10;&#10;Description automatically generated">
            <a:extLst>
              <a:ext uri="{FF2B5EF4-FFF2-40B4-BE49-F238E27FC236}">
                <a16:creationId xmlns:a16="http://schemas.microsoft.com/office/drawing/2014/main" id="{4C8B4720-12F4-4ED5-AB8B-7A5A54CF71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79000"/>
                    </a14:imgEffect>
                    <a14:imgEffect>
                      <a14:brightnessContrast bright="-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564" r="29503"/>
          <a:stretch/>
        </p:blipFill>
        <p:spPr>
          <a:xfrm>
            <a:off x="-1" y="0"/>
            <a:ext cx="4777197" cy="6858000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BC5E0E02-03FE-4A46-829B-98E3BA06616D}"/>
              </a:ext>
            </a:extLst>
          </p:cNvPr>
          <p:cNvSpPr/>
          <p:nvPr/>
        </p:nvSpPr>
        <p:spPr>
          <a:xfrm>
            <a:off x="9907955" y="2756534"/>
            <a:ext cx="920158" cy="492164"/>
          </a:xfrm>
          <a:prstGeom prst="rect">
            <a:avLst/>
          </a:prstGeom>
          <a:solidFill>
            <a:srgbClr val="00BFF2"/>
          </a:solidFill>
          <a:ln w="57150">
            <a:solidFill>
              <a:srgbClr val="00BFF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861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07C0E06-A025-6444-A897-359A6F2930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526244" y="6519043"/>
            <a:ext cx="11708793" cy="350107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8B85435-60BE-41C6-A015-ADC5F451CEF7}"/>
              </a:ext>
            </a:extLst>
          </p:cNvPr>
          <p:cNvSpPr txBox="1">
            <a:spLocks/>
          </p:cNvSpPr>
          <p:nvPr/>
        </p:nvSpPr>
        <p:spPr>
          <a:xfrm>
            <a:off x="546751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2348B72-5411-47D0-8B81-D6C362C3663D}"/>
              </a:ext>
            </a:extLst>
          </p:cNvPr>
          <p:cNvSpPr txBox="1"/>
          <p:nvPr/>
        </p:nvSpPr>
        <p:spPr>
          <a:xfrm>
            <a:off x="4729161" y="6205730"/>
            <a:ext cx="73474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Source: VAB / </a:t>
            </a:r>
            <a:r>
              <a:rPr kumimoji="0" lang="en-US" sz="700" b="0" i="0" u="none" strike="noStrike" kern="1200" cap="none" spc="0" normalizeH="0" baseline="0" noProof="0" err="1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Dynata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‘Sports Viewing Experience Survey,’ September 2019. Survey base = self-identified sports fans, P18+. Q18. Which of the following statements do you believe are true for you? Avid Fans Respondents (habitually watch sports on TV, intensely follow teams / players, </a:t>
            </a:r>
            <a:r>
              <a:rPr kumimoji="0" lang="en-US" sz="700" b="0" i="0" u="none" strike="noStrike" kern="1200" cap="none" spc="0" normalizeH="0" baseline="0" noProof="0" err="1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etc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). All Sports Fans based on P18+. NH White = Non-Hispanic White.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08FE52D-90AE-4A43-B2D9-F6BF3D7AD5D1}"/>
              </a:ext>
            </a:extLst>
          </p:cNvPr>
          <p:cNvSpPr txBox="1"/>
          <p:nvPr/>
        </p:nvSpPr>
        <p:spPr>
          <a:xfrm>
            <a:off x="4823368" y="2293778"/>
            <a:ext cx="2391422" cy="292388"/>
          </a:xfrm>
          <a:prstGeom prst="rect">
            <a:avLst/>
          </a:prstGeom>
          <a:solidFill>
            <a:srgbClr val="0099FF"/>
          </a:solidFill>
        </p:spPr>
        <p:txBody>
          <a:bodyPr wrap="square" rtlCol="0">
            <a:spAutoFit/>
          </a:bodyPr>
          <a:lstStyle/>
          <a:p>
            <a:pPr marL="0" marR="0" lvl="0" indent="0" algn="l" defTabSz="5861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Awareness &amp; Consideration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05C4363-0ACC-40A0-BF39-3C01CB4F9BB4}"/>
              </a:ext>
            </a:extLst>
          </p:cNvPr>
          <p:cNvSpPr txBox="1"/>
          <p:nvPr/>
        </p:nvSpPr>
        <p:spPr>
          <a:xfrm>
            <a:off x="4823368" y="2771784"/>
            <a:ext cx="37031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5861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 have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talked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with friends and/or family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about an advertisement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 saw while watching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sports on TV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09E4B2A-4177-4457-923F-4E60F96004F3}"/>
              </a:ext>
            </a:extLst>
          </p:cNvPr>
          <p:cNvSpPr txBox="1"/>
          <p:nvPr/>
        </p:nvSpPr>
        <p:spPr>
          <a:xfrm>
            <a:off x="8297578" y="2202660"/>
            <a:ext cx="11364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861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5DEA1C5-0B32-4F86-A06B-39D3EDDD7044}"/>
              </a:ext>
            </a:extLst>
          </p:cNvPr>
          <p:cNvSpPr txBox="1"/>
          <p:nvPr/>
        </p:nvSpPr>
        <p:spPr>
          <a:xfrm>
            <a:off x="8324211" y="2771784"/>
            <a:ext cx="11364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861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30%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197E995-3437-462C-A47C-086096E7055F}"/>
              </a:ext>
            </a:extLst>
          </p:cNvPr>
          <p:cNvSpPr/>
          <p:nvPr/>
        </p:nvSpPr>
        <p:spPr>
          <a:xfrm>
            <a:off x="4729161" y="1800545"/>
            <a:ext cx="7347445" cy="3493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5861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% Of Sports Fans Who Have Done The Following…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D8F1DE0-358A-449D-9B2C-506C8FCB0CDF}"/>
              </a:ext>
            </a:extLst>
          </p:cNvPr>
          <p:cNvCxnSpPr>
            <a:cxnSpLocks/>
          </p:cNvCxnSpPr>
          <p:nvPr/>
        </p:nvCxnSpPr>
        <p:spPr>
          <a:xfrm flipV="1">
            <a:off x="4826817" y="3427379"/>
            <a:ext cx="7162665" cy="7196"/>
          </a:xfrm>
          <a:prstGeom prst="line">
            <a:avLst/>
          </a:prstGeom>
          <a:ln w="28575">
            <a:solidFill>
              <a:srgbClr val="1B146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9A9A8372-DDCE-4A4D-9CA0-850559571D4B}"/>
              </a:ext>
            </a:extLst>
          </p:cNvPr>
          <p:cNvSpPr txBox="1"/>
          <p:nvPr/>
        </p:nvSpPr>
        <p:spPr>
          <a:xfrm>
            <a:off x="4823368" y="3976620"/>
            <a:ext cx="3399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5861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 have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visited a website for a product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that </a:t>
            </a:r>
          </a:p>
          <a:p>
            <a:pPr marL="0" marR="0" lvl="0" indent="0" algn="l" defTabSz="5861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 saw advertised while watching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sports on TV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B7A4F9D-0975-467A-A1D5-2D7999093156}"/>
              </a:ext>
            </a:extLst>
          </p:cNvPr>
          <p:cNvSpPr txBox="1"/>
          <p:nvPr/>
        </p:nvSpPr>
        <p:spPr>
          <a:xfrm>
            <a:off x="8324211" y="3976620"/>
            <a:ext cx="11364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861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22%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490E36C-9402-40E8-B160-8DC369209809}"/>
              </a:ext>
            </a:extLst>
          </p:cNvPr>
          <p:cNvSpPr txBox="1"/>
          <p:nvPr/>
        </p:nvSpPr>
        <p:spPr>
          <a:xfrm>
            <a:off x="4823368" y="3584779"/>
            <a:ext cx="1972416" cy="292388"/>
          </a:xfrm>
          <a:prstGeom prst="rect">
            <a:avLst/>
          </a:prstGeom>
          <a:solidFill>
            <a:srgbClr val="0099FF"/>
          </a:solidFill>
        </p:spPr>
        <p:txBody>
          <a:bodyPr wrap="square" rtlCol="0">
            <a:spAutoFit/>
          </a:bodyPr>
          <a:lstStyle/>
          <a:p>
            <a:pPr marL="0" marR="0" lvl="0" indent="0" algn="l" defTabSz="5861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Consideration &amp; Intent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91543005-F390-4183-85A0-5A09012F5CC1}"/>
              </a:ext>
            </a:extLst>
          </p:cNvPr>
          <p:cNvCxnSpPr>
            <a:cxnSpLocks/>
          </p:cNvCxnSpPr>
          <p:nvPr/>
        </p:nvCxnSpPr>
        <p:spPr>
          <a:xfrm>
            <a:off x="4826816" y="4733621"/>
            <a:ext cx="7162666" cy="0"/>
          </a:xfrm>
          <a:prstGeom prst="line">
            <a:avLst/>
          </a:prstGeom>
          <a:ln w="28575">
            <a:solidFill>
              <a:srgbClr val="1B146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2A854180-3B80-481D-8424-3C660F0C846D}"/>
              </a:ext>
            </a:extLst>
          </p:cNvPr>
          <p:cNvSpPr txBox="1"/>
          <p:nvPr/>
        </p:nvSpPr>
        <p:spPr>
          <a:xfrm>
            <a:off x="4823368" y="5227240"/>
            <a:ext cx="34397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5861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 have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purchased a product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 service </a:t>
            </a:r>
          </a:p>
          <a:p>
            <a:pPr marL="0" marR="0" lvl="0" indent="0" algn="l" defTabSz="5861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 saw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advertised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while watching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sports on TV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9CE2013A-5B23-49F1-A72E-F2F92B4AFA3D}"/>
              </a:ext>
            </a:extLst>
          </p:cNvPr>
          <p:cNvSpPr txBox="1"/>
          <p:nvPr/>
        </p:nvSpPr>
        <p:spPr>
          <a:xfrm>
            <a:off x="8324211" y="5227240"/>
            <a:ext cx="11364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861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23%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A526051C-0653-4B4F-8E43-125AE5EDE5AE}"/>
              </a:ext>
            </a:extLst>
          </p:cNvPr>
          <p:cNvSpPr txBox="1"/>
          <p:nvPr/>
        </p:nvSpPr>
        <p:spPr>
          <a:xfrm>
            <a:off x="4823368" y="4819336"/>
            <a:ext cx="723512" cy="292388"/>
          </a:xfrm>
          <a:prstGeom prst="rect">
            <a:avLst/>
          </a:prstGeom>
          <a:solidFill>
            <a:srgbClr val="0099FF"/>
          </a:solidFill>
        </p:spPr>
        <p:txBody>
          <a:bodyPr wrap="square" rtlCol="0">
            <a:spAutoFit/>
          </a:bodyPr>
          <a:lstStyle/>
          <a:p>
            <a:pPr marL="0" marR="0" lvl="0" indent="0" algn="l" defTabSz="5861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Sales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4B352F2D-C37A-4BAE-868D-3CA9BE694E97}"/>
              </a:ext>
            </a:extLst>
          </p:cNvPr>
          <p:cNvSpPr txBox="1"/>
          <p:nvPr/>
        </p:nvSpPr>
        <p:spPr>
          <a:xfrm>
            <a:off x="9564795" y="2214793"/>
            <a:ext cx="16448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861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sng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Black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A535B6CA-04E0-4CAE-B73F-4C684A90CFBD}"/>
              </a:ext>
            </a:extLst>
          </p:cNvPr>
          <p:cNvSpPr txBox="1"/>
          <p:nvPr/>
        </p:nvSpPr>
        <p:spPr>
          <a:xfrm>
            <a:off x="9818973" y="2771784"/>
            <a:ext cx="11364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861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40%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395F6BFA-AEBF-4604-A437-9F08603D0CB8}"/>
              </a:ext>
            </a:extLst>
          </p:cNvPr>
          <p:cNvCxnSpPr>
            <a:cxnSpLocks/>
          </p:cNvCxnSpPr>
          <p:nvPr/>
        </p:nvCxnSpPr>
        <p:spPr>
          <a:xfrm>
            <a:off x="9515175" y="2304803"/>
            <a:ext cx="0" cy="3677697"/>
          </a:xfrm>
          <a:prstGeom prst="line">
            <a:avLst/>
          </a:prstGeom>
          <a:ln w="19050">
            <a:solidFill>
              <a:srgbClr val="E84A99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663A8F2C-3AC9-4E9A-B177-C1DD6AA0FA51}"/>
              </a:ext>
            </a:extLst>
          </p:cNvPr>
          <p:cNvSpPr/>
          <p:nvPr/>
        </p:nvSpPr>
        <p:spPr>
          <a:xfrm>
            <a:off x="9907955" y="3961370"/>
            <a:ext cx="920158" cy="492164"/>
          </a:xfrm>
          <a:prstGeom prst="rect">
            <a:avLst/>
          </a:prstGeom>
          <a:solidFill>
            <a:srgbClr val="00BFF2"/>
          </a:solidFill>
          <a:ln w="57150">
            <a:solidFill>
              <a:srgbClr val="00BFF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861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AA3B2BC-A141-494C-9E63-0E5248B9BCAF}"/>
              </a:ext>
            </a:extLst>
          </p:cNvPr>
          <p:cNvSpPr/>
          <p:nvPr/>
        </p:nvSpPr>
        <p:spPr>
          <a:xfrm>
            <a:off x="9907955" y="5211990"/>
            <a:ext cx="920158" cy="492164"/>
          </a:xfrm>
          <a:prstGeom prst="rect">
            <a:avLst/>
          </a:prstGeom>
          <a:solidFill>
            <a:srgbClr val="00BFF2"/>
          </a:solidFill>
          <a:ln w="57150">
            <a:solidFill>
              <a:srgbClr val="00BFF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861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CB4A2B8C-5021-402C-AE42-2DB4562EB431}"/>
              </a:ext>
            </a:extLst>
          </p:cNvPr>
          <p:cNvSpPr txBox="1"/>
          <p:nvPr/>
        </p:nvSpPr>
        <p:spPr>
          <a:xfrm>
            <a:off x="9818973" y="5227240"/>
            <a:ext cx="11364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861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25%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28F9EB21-5904-4C13-BA7B-A529B8FD4997}"/>
              </a:ext>
            </a:extLst>
          </p:cNvPr>
          <p:cNvSpPr txBox="1"/>
          <p:nvPr/>
        </p:nvSpPr>
        <p:spPr>
          <a:xfrm>
            <a:off x="9818973" y="3976620"/>
            <a:ext cx="11364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861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28%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D9FCAC38-7B75-4F62-97F0-E77EFB536930}"/>
              </a:ext>
            </a:extLst>
          </p:cNvPr>
          <p:cNvSpPr/>
          <p:nvPr/>
        </p:nvSpPr>
        <p:spPr>
          <a:xfrm>
            <a:off x="10825649" y="2775926"/>
            <a:ext cx="1344766" cy="430887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E84A99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136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B043A446-82A4-4908-99D2-69B2EAF9AD54}"/>
              </a:ext>
            </a:extLst>
          </p:cNvPr>
          <p:cNvSpPr/>
          <p:nvPr/>
        </p:nvSpPr>
        <p:spPr>
          <a:xfrm>
            <a:off x="10818411" y="3989640"/>
            <a:ext cx="1344766" cy="430887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E84A99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129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F3C9766D-B16B-432A-8B79-6B7557FAEFDC}"/>
              </a:ext>
            </a:extLst>
          </p:cNvPr>
          <p:cNvSpPr/>
          <p:nvPr/>
        </p:nvSpPr>
        <p:spPr>
          <a:xfrm>
            <a:off x="10825649" y="5240260"/>
            <a:ext cx="1344766" cy="430887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E84A99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110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7F0CCAA-78F7-4036-B531-85D5CA76CDE8}"/>
              </a:ext>
            </a:extLst>
          </p:cNvPr>
          <p:cNvSpPr txBox="1"/>
          <p:nvPr/>
        </p:nvSpPr>
        <p:spPr>
          <a:xfrm>
            <a:off x="9927558" y="5908717"/>
            <a:ext cx="1966174" cy="246221"/>
          </a:xfrm>
          <a:prstGeom prst="rect">
            <a:avLst/>
          </a:prstGeom>
          <a:noFill/>
          <a:ln>
            <a:solidFill>
              <a:srgbClr val="1B1464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E84A99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*index vs. all P18+ sports fan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FBB559E-C9F3-46DD-945C-F170F6688F62}"/>
              </a:ext>
            </a:extLst>
          </p:cNvPr>
          <p:cNvSpPr txBox="1"/>
          <p:nvPr/>
        </p:nvSpPr>
        <p:spPr>
          <a:xfrm>
            <a:off x="10927118" y="2216273"/>
            <a:ext cx="11636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861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sng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Index*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95BCEA9-ED7A-4DB9-A6B4-B1240971399D}"/>
              </a:ext>
            </a:extLst>
          </p:cNvPr>
          <p:cNvSpPr/>
          <p:nvPr/>
        </p:nvSpPr>
        <p:spPr>
          <a:xfrm>
            <a:off x="1193064" y="333607"/>
            <a:ext cx="2699859" cy="1956000"/>
          </a:xfrm>
          <a:prstGeom prst="roundRect">
            <a:avLst/>
          </a:prstGeom>
          <a:solidFill>
            <a:srgbClr val="1B146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7E3C6DA-6FA9-4CAF-99E3-A4BA06EC3442}"/>
              </a:ext>
            </a:extLst>
          </p:cNvPr>
          <p:cNvSpPr txBox="1"/>
          <p:nvPr/>
        </p:nvSpPr>
        <p:spPr>
          <a:xfrm>
            <a:off x="1193064" y="952898"/>
            <a:ext cx="269985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861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of Black sports fans are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habitual viewers,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watching live sports on any device </a:t>
            </a:r>
          </a:p>
          <a:p>
            <a:pPr marL="0" marR="0" lvl="0" indent="0" algn="ctr" defTabSz="5861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at least every other day</a:t>
            </a:r>
          </a:p>
          <a:p>
            <a:pPr marL="0" marR="0" lvl="0" indent="0" algn="ctr" defTabSz="5861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(vs. 44% of NH Whites)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560FB50-A8BF-428B-8E80-6B5603889488}"/>
              </a:ext>
            </a:extLst>
          </p:cNvPr>
          <p:cNvSpPr txBox="1"/>
          <p:nvPr/>
        </p:nvSpPr>
        <p:spPr>
          <a:xfrm>
            <a:off x="1833669" y="383836"/>
            <a:ext cx="1422203" cy="584775"/>
          </a:xfrm>
          <a:prstGeom prst="rect">
            <a:avLst/>
          </a:prstGeom>
          <a:solidFill>
            <a:srgbClr val="1B1464"/>
          </a:solidFill>
        </p:spPr>
        <p:txBody>
          <a:bodyPr wrap="square" rtlCol="0">
            <a:spAutoFit/>
          </a:bodyPr>
          <a:lstStyle/>
          <a:p>
            <a:pPr marL="0" marR="0" lvl="0" indent="0" algn="ctr" defTabSz="5861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E2E8F1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60%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A6281E00-EF84-40A2-A93F-B8C242D1F1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05446" y="0"/>
            <a:ext cx="2386554" cy="138968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A529899-950F-C14F-99A5-896AC3170183}"/>
              </a:ext>
            </a:extLst>
          </p:cNvPr>
          <p:cNvSpPr/>
          <p:nvPr/>
        </p:nvSpPr>
        <p:spPr>
          <a:xfrm>
            <a:off x="4807670" y="193907"/>
            <a:ext cx="627181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Black sports fans are also 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much more engaged, habitual viewers of live sports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which drives greater consumer action through the purchase funnel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B825B043-0923-417B-9E1F-E895D3C3E045}"/>
              </a:ext>
            </a:extLst>
          </p:cNvPr>
          <p:cNvSpPr/>
          <p:nvPr/>
        </p:nvSpPr>
        <p:spPr>
          <a:xfrm>
            <a:off x="483206" y="6586958"/>
            <a:ext cx="1173031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</p:spTree>
    <p:extLst>
      <p:ext uri="{BB962C8B-B14F-4D97-AF65-F5344CB8AC3E}">
        <p14:creationId xmlns:p14="http://schemas.microsoft.com/office/powerpoint/2010/main" val="38504019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EE303D3-D3F2-4C85-B9E8-3FC79BDE94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5446" y="0"/>
            <a:ext cx="2386554" cy="138968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A4EDEA8-04D8-475E-B3CF-C293AD0AC5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81" t="95080" r="-1"/>
          <a:stretch/>
        </p:blipFill>
        <p:spPr>
          <a:xfrm>
            <a:off x="526244" y="6519043"/>
            <a:ext cx="11708793" cy="3501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E62A426-7480-4905-8FA3-33882EF57D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81" t="95080" r="-1"/>
          <a:stretch/>
        </p:blipFill>
        <p:spPr>
          <a:xfrm>
            <a:off x="526244" y="6519043"/>
            <a:ext cx="11708793" cy="350107"/>
          </a:xfrm>
          <a:prstGeom prst="rect">
            <a:avLst/>
          </a:prstGeom>
        </p:spPr>
      </p:pic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A2467594-6E2A-4C43-99BE-6A0609883036}"/>
              </a:ext>
            </a:extLst>
          </p:cNvPr>
          <p:cNvSpPr txBox="1">
            <a:spLocks/>
          </p:cNvSpPr>
          <p:nvPr/>
        </p:nvSpPr>
        <p:spPr>
          <a:xfrm>
            <a:off x="546751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582534B-EDB8-4A78-A65B-C31C3C2E6293}"/>
              </a:ext>
            </a:extLst>
          </p:cNvPr>
          <p:cNvSpPr/>
          <p:nvPr/>
        </p:nvSpPr>
        <p:spPr>
          <a:xfrm>
            <a:off x="483206" y="6586958"/>
            <a:ext cx="1173031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1550650-D8E1-4055-B4EF-2134E4FC78B7}"/>
              </a:ext>
            </a:extLst>
          </p:cNvPr>
          <p:cNvSpPr/>
          <p:nvPr/>
        </p:nvSpPr>
        <p:spPr>
          <a:xfrm>
            <a:off x="367645" y="161353"/>
            <a:ext cx="1072770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Beyond relevant </a:t>
            </a:r>
            <a:r>
              <a:rPr kumimoji="0" lang="en-US" sz="240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programming, </a:t>
            </a:r>
            <a:r>
              <a:rPr kumimoji="0" lang="en-US" sz="2400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ad campaigns with a core message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of diversity and inclusion</a:t>
            </a:r>
            <a:r>
              <a:rPr kumimoji="0" lang="en-US" sz="240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resonate with black audiences and have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the power to </a:t>
            </a:r>
            <a:r>
              <a:rPr kumimoji="0" lang="en-US" sz="2400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drive lower-funnel metrics like website traffic and sales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01A45E8-C616-4D9E-9C27-2F8034D0364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0370"/>
          <a:stretch/>
        </p:blipFill>
        <p:spPr>
          <a:xfrm>
            <a:off x="1212851" y="4008081"/>
            <a:ext cx="4866554" cy="2453561"/>
          </a:xfrm>
          <a:prstGeom prst="rect">
            <a:avLst/>
          </a:prstGeom>
          <a:ln>
            <a:solidFill>
              <a:srgbClr val="1B1464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AE20AF4-FCFA-4D66-94FC-4932142BD27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7803"/>
          <a:stretch/>
        </p:blipFill>
        <p:spPr>
          <a:xfrm>
            <a:off x="6867954" y="4008081"/>
            <a:ext cx="4731054" cy="2453561"/>
          </a:xfrm>
          <a:prstGeom prst="rect">
            <a:avLst/>
          </a:prstGeom>
          <a:ln>
            <a:solidFill>
              <a:srgbClr val="1B1464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71F9236-3793-463E-8C36-42F4C46C563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8186"/>
          <a:stretch/>
        </p:blipFill>
        <p:spPr>
          <a:xfrm>
            <a:off x="6240954" y="1507353"/>
            <a:ext cx="4738625" cy="2405346"/>
          </a:xfrm>
          <a:prstGeom prst="rect">
            <a:avLst/>
          </a:prstGeom>
          <a:ln>
            <a:solidFill>
              <a:srgbClr val="1B1464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CF5AE3F-31BD-4515-A77F-164616B35A2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9286"/>
          <a:stretch/>
        </p:blipFill>
        <p:spPr>
          <a:xfrm>
            <a:off x="606231" y="1509498"/>
            <a:ext cx="4738625" cy="2403201"/>
          </a:xfrm>
          <a:prstGeom prst="rect">
            <a:avLst/>
          </a:prstGeom>
          <a:ln>
            <a:solidFill>
              <a:srgbClr val="1B1464"/>
            </a:solidFill>
          </a:ln>
        </p:spPr>
      </p:pic>
    </p:spTree>
    <p:extLst>
      <p:ext uri="{BB962C8B-B14F-4D97-AF65-F5344CB8AC3E}">
        <p14:creationId xmlns:p14="http://schemas.microsoft.com/office/powerpoint/2010/main" val="34095273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92812D1-C2E7-6145-8C2A-95A25EFCD80C}"/>
              </a:ext>
            </a:extLst>
          </p:cNvPr>
          <p:cNvSpPr/>
          <p:nvPr/>
        </p:nvSpPr>
        <p:spPr>
          <a:xfrm>
            <a:off x="2898" y="-4807"/>
            <a:ext cx="6096000" cy="6869150"/>
          </a:xfrm>
          <a:prstGeom prst="rect">
            <a:avLst/>
          </a:prstGeom>
          <a:solidFill>
            <a:srgbClr val="00C0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ED54650-E124-0942-8B03-A438165B55A6}"/>
              </a:ext>
            </a:extLst>
          </p:cNvPr>
          <p:cNvSpPr/>
          <p:nvPr/>
        </p:nvSpPr>
        <p:spPr>
          <a:xfrm>
            <a:off x="379965" y="2851550"/>
            <a:ext cx="53064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Helvetica" pitchFamily="2" charset="0"/>
              </a:rPr>
              <a:t>Key Marketer Takeaways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B45B4F6-F7E9-8E45-8329-396915BEC239}"/>
              </a:ext>
            </a:extLst>
          </p:cNvPr>
          <p:cNvSpPr txBox="1"/>
          <p:nvPr/>
        </p:nvSpPr>
        <p:spPr>
          <a:xfrm>
            <a:off x="8446576" y="753217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E7FE2D7-ACC6-4F08-AF24-BE2283312B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5446" y="0"/>
            <a:ext cx="2386554" cy="138968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54E5EB0-4B1D-4947-9F75-7C8EFF88A3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81" t="95080" r="-1"/>
          <a:stretch/>
        </p:blipFill>
        <p:spPr>
          <a:xfrm>
            <a:off x="526244" y="6519043"/>
            <a:ext cx="11708793" cy="3501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DD27EAA-503B-4753-AE4C-F40779BDF6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81" t="95080" r="-1"/>
          <a:stretch/>
        </p:blipFill>
        <p:spPr>
          <a:xfrm>
            <a:off x="526244" y="6519043"/>
            <a:ext cx="11708793" cy="350107"/>
          </a:xfrm>
          <a:prstGeom prst="rect">
            <a:avLst/>
          </a:prstGeom>
        </p:spPr>
      </p:pic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A006F4A5-111A-4439-93D1-A48F56D5A98F}"/>
              </a:ext>
            </a:extLst>
          </p:cNvPr>
          <p:cNvSpPr txBox="1">
            <a:spLocks/>
          </p:cNvSpPr>
          <p:nvPr/>
        </p:nvSpPr>
        <p:spPr>
          <a:xfrm>
            <a:off x="546751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FE82F11-3D9B-46F6-8ECD-9BCD0D7CC3A1}"/>
              </a:ext>
            </a:extLst>
          </p:cNvPr>
          <p:cNvSpPr/>
          <p:nvPr/>
        </p:nvSpPr>
        <p:spPr>
          <a:xfrm>
            <a:off x="483206" y="6586958"/>
            <a:ext cx="1173031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B95FAB7-B9CF-408A-A338-EDBA41131D7D}"/>
              </a:ext>
            </a:extLst>
          </p:cNvPr>
          <p:cNvSpPr/>
          <p:nvPr/>
        </p:nvSpPr>
        <p:spPr>
          <a:xfrm>
            <a:off x="6603067" y="1543499"/>
            <a:ext cx="5208967" cy="378565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kumimoji="0" lang="en-US" sz="1600" b="0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Marketers can directly tap into the growing spending power of the Black population </a:t>
            </a:r>
            <a:r>
              <a:rPr kumimoji="0" lang="en-US" sz="1600" b="0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through a holistic video plan featuring linear TV, connected TV and mobile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endParaRPr lang="en-US" sz="2400">
              <a:solidFill>
                <a:srgbClr val="1F1A62"/>
              </a:solidFill>
              <a:latin typeface="Helvetica"/>
              <a:cs typeface="Helvetica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kumimoji="0" lang="en-US" sz="1600" b="0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By aligning with culturally relevant content, marketers can </a:t>
            </a:r>
            <a:r>
              <a:rPr kumimoji="0" lang="en-US" sz="1600" b="0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create an intimate bond </a:t>
            </a:r>
            <a:r>
              <a:rPr kumimoji="0" lang="en-US" sz="1600" b="0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with Black audiences through their favorite programming and personalities which </a:t>
            </a:r>
            <a:r>
              <a:rPr kumimoji="0" lang="en-US" sz="1600" b="0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drives purchase decisions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endParaRPr kumimoji="0" lang="en-US" sz="2400" b="0" strike="noStrike" kern="1200" cap="none" spc="0" normalizeH="0" baseline="0" noProof="0">
              <a:ln>
                <a:noFill/>
              </a:ln>
              <a:solidFill>
                <a:srgbClr val="ED3C8D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285750" indent="-285750">
              <a:buBlip>
                <a:blip r:embed="rId4"/>
              </a:buBlip>
              <a:defRPr/>
            </a:pPr>
            <a:r>
              <a:rPr lang="en-US" sz="1600">
                <a:solidFill>
                  <a:srgbClr val="ED3C8D"/>
                </a:solidFill>
                <a:effectLst/>
                <a:latin typeface="Helvetica" panose="020B0604020202020204" pitchFamily="2" charset="0"/>
                <a:ea typeface="Calibri" panose="020F0502020204030204" pitchFamily="34" charset="0"/>
                <a:cs typeface="Calibri" panose="020F0502020204030204" pitchFamily="34" charset="0"/>
              </a:rPr>
              <a:t>Ad campaigns that showcase authentic voices and promote diversity, equity and inclusivity resonate with Black audiences</a:t>
            </a:r>
            <a:r>
              <a:rPr lang="en-US" sz="1600">
                <a:solidFill>
                  <a:srgbClr val="002060"/>
                </a:solidFill>
                <a:effectLst/>
                <a:latin typeface="Helvetica" panose="020B0604020202020204" pitchFamily="2" charset="0"/>
                <a:ea typeface="Calibri" panose="020F0502020204030204" pitchFamily="34" charset="0"/>
                <a:cs typeface="Calibri" panose="020F0502020204030204" pitchFamily="34" charset="0"/>
              </a:rPr>
              <a:t> and drive successful business outcomes, particularly lower funnel metrics</a:t>
            </a:r>
          </a:p>
        </p:txBody>
      </p:sp>
    </p:spTree>
    <p:extLst>
      <p:ext uri="{BB962C8B-B14F-4D97-AF65-F5344CB8AC3E}">
        <p14:creationId xmlns:p14="http://schemas.microsoft.com/office/powerpoint/2010/main" val="33393779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92812D1-C2E7-6145-8C2A-95A25EFCD80C}"/>
              </a:ext>
            </a:extLst>
          </p:cNvPr>
          <p:cNvSpPr/>
          <p:nvPr/>
        </p:nvSpPr>
        <p:spPr>
          <a:xfrm>
            <a:off x="-14514" y="0"/>
            <a:ext cx="6096000" cy="6869150"/>
          </a:xfrm>
          <a:prstGeom prst="rect">
            <a:avLst/>
          </a:prstGeom>
          <a:solidFill>
            <a:srgbClr val="00C0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ED54650-E124-0942-8B03-A438165B55A6}"/>
              </a:ext>
            </a:extLst>
          </p:cNvPr>
          <p:cNvSpPr/>
          <p:nvPr/>
        </p:nvSpPr>
        <p:spPr>
          <a:xfrm>
            <a:off x="289383" y="1933188"/>
            <a:ext cx="563795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Helvetica" pitchFamily="2" charset="0"/>
              </a:rPr>
              <a:t>Discover more</a:t>
            </a:r>
          </a:p>
          <a:p>
            <a:r>
              <a:rPr lang="en-US" sz="2000">
                <a:solidFill>
                  <a:srgbClr val="002060"/>
                </a:solidFill>
                <a:latin typeface="Helvetica" pitchFamily="2" charset="0"/>
              </a:rPr>
              <a:t>Looking for more data, insights and takeaways? Check out this related VAB content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B45B4F6-F7E9-8E45-8329-396915BEC239}"/>
              </a:ext>
            </a:extLst>
          </p:cNvPr>
          <p:cNvSpPr txBox="1"/>
          <p:nvPr/>
        </p:nvSpPr>
        <p:spPr>
          <a:xfrm>
            <a:off x="8446576" y="753217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09AAB53-2186-4711-B720-5048D03FF6D5}"/>
              </a:ext>
            </a:extLst>
          </p:cNvPr>
          <p:cNvGrpSpPr/>
          <p:nvPr/>
        </p:nvGrpSpPr>
        <p:grpSpPr>
          <a:xfrm>
            <a:off x="6240373" y="1520751"/>
            <a:ext cx="1905072" cy="1663354"/>
            <a:chOff x="6467403" y="1264760"/>
            <a:chExt cx="2350612" cy="1961660"/>
          </a:xfrm>
        </p:grpSpPr>
        <p:pic>
          <p:nvPicPr>
            <p:cNvPr id="19" name="Picture 18">
              <a:hlinkClick r:id="rId2"/>
              <a:extLst>
                <a:ext uri="{FF2B5EF4-FFF2-40B4-BE49-F238E27FC236}">
                  <a16:creationId xmlns:a16="http://schemas.microsoft.com/office/drawing/2014/main" id="{E9C25C94-43F3-4888-87DD-8FD92A5510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96671" y="1264760"/>
              <a:ext cx="2167823" cy="1229704"/>
            </a:xfrm>
            <a:prstGeom prst="rect">
              <a:avLst/>
            </a:prstGeom>
            <a:ln>
              <a:solidFill>
                <a:srgbClr val="1B1464"/>
              </a:solidFill>
            </a:ln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DEBE0C7-A407-4C47-B33A-126A00FCFB15}"/>
                </a:ext>
              </a:extLst>
            </p:cNvPr>
            <p:cNvSpPr txBox="1"/>
            <p:nvPr/>
          </p:nvSpPr>
          <p:spPr>
            <a:xfrm>
              <a:off x="6467403" y="2573068"/>
              <a:ext cx="2350612" cy="6533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4EBEA4"/>
                  </a:solidFill>
                  <a:effectLst/>
                  <a:uLnTx/>
                  <a:uFillTx/>
                  <a:latin typeface="Helvetica" panose="020B0403020202020204" pitchFamily="34" charset="0"/>
                  <a:ea typeface="+mn-ea"/>
                  <a:cs typeface="+mn-cs"/>
                </a:rPr>
                <a:t>Do The Right Thing</a:t>
              </a:r>
              <a:endParaRPr kumimoji="0" lang="en-US" sz="1000" b="1" i="1" u="none" strike="noStrike" kern="1200" cap="none" spc="0" normalizeH="0" baseline="0" noProof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" panose="020B0403020202020204" pitchFamily="34" charset="0"/>
                  <a:ea typeface="+mn-ea"/>
                  <a:cs typeface="+mn-cs"/>
                </a:rPr>
                <a:t>How Diversity &amp; Inclusion Drives Brand Outcomes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37A29A6A-F684-4CB5-9C28-C4D63FF12976}"/>
              </a:ext>
            </a:extLst>
          </p:cNvPr>
          <p:cNvGrpSpPr/>
          <p:nvPr/>
        </p:nvGrpSpPr>
        <p:grpSpPr>
          <a:xfrm>
            <a:off x="8088968" y="1517043"/>
            <a:ext cx="2167822" cy="1818659"/>
            <a:chOff x="9157774" y="1264760"/>
            <a:chExt cx="2742517" cy="2135438"/>
          </a:xfrm>
        </p:grpSpPr>
        <p:pic>
          <p:nvPicPr>
            <p:cNvPr id="20" name="Picture 19">
              <a:hlinkClick r:id="rId4"/>
              <a:extLst>
                <a:ext uri="{FF2B5EF4-FFF2-40B4-BE49-F238E27FC236}">
                  <a16:creationId xmlns:a16="http://schemas.microsoft.com/office/drawing/2014/main" id="{7CF5BC77-96C2-4516-900D-617CE75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440108" y="1264760"/>
              <a:ext cx="2167823" cy="1229704"/>
            </a:xfrm>
            <a:prstGeom prst="rect">
              <a:avLst/>
            </a:prstGeom>
            <a:ln>
              <a:solidFill>
                <a:srgbClr val="1B1464"/>
              </a:solidFill>
            </a:ln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2C30E46-42BC-4A9C-B82D-6CFBEDE64B6A}"/>
                </a:ext>
              </a:extLst>
            </p:cNvPr>
            <p:cNvSpPr txBox="1"/>
            <p:nvPr/>
          </p:nvSpPr>
          <p:spPr>
            <a:xfrm>
              <a:off x="9157774" y="2569010"/>
              <a:ext cx="2742517" cy="8311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4EBEA4"/>
                  </a:solidFill>
                  <a:effectLst/>
                  <a:uLnTx/>
                  <a:uFillTx/>
                  <a:latin typeface="Helvetica" panose="020B0403020202020204" pitchFamily="34" charset="0"/>
                  <a:ea typeface="+mn-ea"/>
                  <a:cs typeface="+mn-cs"/>
                </a:rPr>
                <a:t>Discover The Difference</a:t>
              </a:r>
              <a:endParaRPr kumimoji="0" lang="en-US" sz="1000" b="1" i="1" u="none" strike="noStrike" kern="1200" cap="none" spc="0" normalizeH="0" baseline="0" noProof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" panose="020B0403020202020204" pitchFamily="34" charset="0"/>
                  <a:ea typeface="+mn-ea"/>
                  <a:cs typeface="+mn-cs"/>
                </a:rPr>
                <a:t>How Culturally Relevant Video Content Drives Action By Multicultural Audiences</a:t>
              </a: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233B3C66-BB54-4899-9837-0457B0BFA117}"/>
              </a:ext>
            </a:extLst>
          </p:cNvPr>
          <p:cNvSpPr/>
          <p:nvPr/>
        </p:nvSpPr>
        <p:spPr>
          <a:xfrm>
            <a:off x="6426239" y="6000048"/>
            <a:ext cx="56518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VAB Members, brand marketers and agencies get free and immediate access to VAB’s content library. Get access at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  <a:hlinkClick r:id="rId6"/>
              </a:rPr>
              <a:t>theVAB.com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9E4FB1F-CFCC-42D2-9A77-4D418120F0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05446" y="2379"/>
            <a:ext cx="2386554" cy="138968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E09B0F0-890A-4E97-978B-DCCBD99D789D}"/>
              </a:ext>
            </a:extLst>
          </p:cNvPr>
          <p:cNvGrpSpPr/>
          <p:nvPr/>
        </p:nvGrpSpPr>
        <p:grpSpPr>
          <a:xfrm>
            <a:off x="10098653" y="1517043"/>
            <a:ext cx="1922379" cy="1812501"/>
            <a:chOff x="6465961" y="3559089"/>
            <a:chExt cx="2350612" cy="2113287"/>
          </a:xfrm>
        </p:grpSpPr>
        <p:pic>
          <p:nvPicPr>
            <p:cNvPr id="21" name="Picture 20">
              <a:hlinkClick r:id="rId8"/>
              <a:extLst>
                <a:ext uri="{FF2B5EF4-FFF2-40B4-BE49-F238E27FC236}">
                  <a16:creationId xmlns:a16="http://schemas.microsoft.com/office/drawing/2014/main" id="{5ABE0639-63AE-4DFF-A8FE-BCF081A8DDD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596398" y="3559089"/>
              <a:ext cx="2167823" cy="1222743"/>
            </a:xfrm>
            <a:prstGeom prst="rect">
              <a:avLst/>
            </a:prstGeom>
            <a:ln>
              <a:solidFill>
                <a:srgbClr val="1F1A62"/>
              </a:solidFill>
            </a:ln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1066E66-3690-48BA-80DF-42E3C1A7784F}"/>
                </a:ext>
              </a:extLst>
            </p:cNvPr>
            <p:cNvSpPr txBox="1"/>
            <p:nvPr/>
          </p:nvSpPr>
          <p:spPr>
            <a:xfrm>
              <a:off x="6465961" y="4847016"/>
              <a:ext cx="2350612" cy="8253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4EBEA4"/>
                  </a:solidFill>
                  <a:effectLst/>
                  <a:uLnTx/>
                  <a:uFillTx/>
                  <a:latin typeface="Helvetica" panose="020B0403020202020204" pitchFamily="34" charset="0"/>
                  <a:ea typeface="+mn-ea"/>
                  <a:cs typeface="+mn-cs"/>
                </a:rPr>
                <a:t>The Best Seats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4EBEA4"/>
                  </a:solidFill>
                  <a:effectLst/>
                  <a:uLnTx/>
                  <a:uFillTx/>
                  <a:latin typeface="Helvetica" panose="020B0403020202020204" pitchFamily="34" charset="0"/>
                  <a:ea typeface="+mn-ea"/>
                  <a:cs typeface="+mn-cs"/>
                </a:rPr>
                <a:t>In The House</a:t>
              </a:r>
              <a:endParaRPr kumimoji="0" lang="en-US" sz="1000" b="1" i="1" u="none" strike="noStrike" kern="1200" cap="none" spc="0" normalizeH="0" baseline="0" noProof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" panose="020B0403020202020204" pitchFamily="34" charset="0"/>
                  <a:ea typeface="+mn-ea"/>
                  <a:cs typeface="+mn-cs"/>
                </a:rPr>
                <a:t>Recreating The Gameday Sports Experience At Home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37740A5-BFA9-416B-8612-5C274E03833E}"/>
              </a:ext>
            </a:extLst>
          </p:cNvPr>
          <p:cNvGrpSpPr/>
          <p:nvPr/>
        </p:nvGrpSpPr>
        <p:grpSpPr>
          <a:xfrm>
            <a:off x="6985478" y="3683461"/>
            <a:ext cx="1905072" cy="1717821"/>
            <a:chOff x="9328976" y="3549648"/>
            <a:chExt cx="2350612" cy="2034571"/>
          </a:xfrm>
        </p:grpSpPr>
        <p:pic>
          <p:nvPicPr>
            <p:cNvPr id="24" name="Picture 23">
              <a:hlinkClick r:id="rId10"/>
              <a:extLst>
                <a:ext uri="{FF2B5EF4-FFF2-40B4-BE49-F238E27FC236}">
                  <a16:creationId xmlns:a16="http://schemas.microsoft.com/office/drawing/2014/main" id="{75D2BF1A-3C35-46B8-A431-2AA419681B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426083" y="3549648"/>
              <a:ext cx="2167822" cy="1232184"/>
            </a:xfrm>
            <a:prstGeom prst="rect">
              <a:avLst/>
            </a:prstGeom>
            <a:ln>
              <a:solidFill>
                <a:srgbClr val="1F1A62"/>
              </a:solidFill>
            </a:ln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8A73F98-9558-4397-94B6-6D973AB77F15}"/>
                </a:ext>
              </a:extLst>
            </p:cNvPr>
            <p:cNvSpPr txBox="1"/>
            <p:nvPr/>
          </p:nvSpPr>
          <p:spPr>
            <a:xfrm>
              <a:off x="9328976" y="4928070"/>
              <a:ext cx="2350612" cy="6561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4EBEA4"/>
                  </a:solidFill>
                  <a:effectLst/>
                  <a:uLnTx/>
                  <a:uFillTx/>
                  <a:latin typeface="Helvetica" panose="020B0403020202020204" pitchFamily="34" charset="0"/>
                  <a:ea typeface="+mn-ea"/>
                  <a:cs typeface="+mn-cs"/>
                </a:rPr>
                <a:t>Left To Your Own Devices</a:t>
              </a:r>
              <a:endParaRPr kumimoji="0" lang="en-US" sz="1000" b="1" i="1" u="none" strike="noStrike" kern="1200" cap="none" spc="0" normalizeH="0" baseline="0" noProof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" panose="020B0403020202020204" pitchFamily="34" charset="0"/>
                  <a:ea typeface="+mn-ea"/>
                  <a:cs typeface="+mn-cs"/>
                </a:rPr>
                <a:t>The Latest On Multiplatform Video Consumption Habits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8BA2DC0E-81AA-4218-ADBC-6E0B0A2D6BDA}"/>
              </a:ext>
            </a:extLst>
          </p:cNvPr>
          <p:cNvSpPr txBox="1"/>
          <p:nvPr/>
        </p:nvSpPr>
        <p:spPr>
          <a:xfrm>
            <a:off x="289383" y="4622397"/>
            <a:ext cx="54979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We are committed to providing marketers with the data and insights they need to develop thoughtful, inclusive campaigns &amp; strategies. To find out more on the unique media consumption behaviors and cultural trends of multicultural consumers</a:t>
            </a:r>
            <a:r>
              <a:rPr lang="en-US">
                <a:solidFill>
                  <a:srgbClr val="1F1A62"/>
                </a:solidFill>
                <a:latin typeface="Helvetica" pitchFamily="2" charset="0"/>
              </a:rPr>
              <a:t>, visit our </a:t>
            </a: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Multicultural Marketing Resource Center</a:t>
            </a: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.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971DC5A-87BF-4181-B9F1-8BD64223DB5D}"/>
              </a:ext>
            </a:extLst>
          </p:cNvPr>
          <p:cNvGrpSpPr/>
          <p:nvPr/>
        </p:nvGrpSpPr>
        <p:grpSpPr>
          <a:xfrm>
            <a:off x="9254536" y="3683462"/>
            <a:ext cx="2056489" cy="1787145"/>
            <a:chOff x="12043704" y="2747298"/>
            <a:chExt cx="2135325" cy="1866244"/>
          </a:xfrm>
        </p:grpSpPr>
        <p:sp>
          <p:nvSpPr>
            <p:cNvPr id="22" name="TextBox 21">
              <a:hlinkClick r:id="rId13"/>
              <a:extLst>
                <a:ext uri="{FF2B5EF4-FFF2-40B4-BE49-F238E27FC236}">
                  <a16:creationId xmlns:a16="http://schemas.microsoft.com/office/drawing/2014/main" id="{FF1BD497-E357-41A4-84FF-BA2BCFF2AEA4}"/>
                </a:ext>
              </a:extLst>
            </p:cNvPr>
            <p:cNvSpPr txBox="1"/>
            <p:nvPr/>
          </p:nvSpPr>
          <p:spPr>
            <a:xfrm>
              <a:off x="12043704" y="3874325"/>
              <a:ext cx="2135325" cy="739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4EBEA4"/>
                  </a:solidFill>
                  <a:effectLst/>
                  <a:uLnTx/>
                  <a:uFillTx/>
                  <a:latin typeface="Helvetica" panose="020B0403020202020204" pitchFamily="34" charset="0"/>
                  <a:ea typeface="+mn-ea"/>
                  <a:cs typeface="+mn-cs"/>
                </a:rPr>
                <a:t>Comcast Culture Conversations (Webinar)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000">
                  <a:solidFill>
                    <a:srgbClr val="1B1464"/>
                  </a:solidFill>
                  <a:latin typeface="Helvetica" panose="020B0403020202020204" pitchFamily="34" charset="0"/>
                </a:rPr>
                <a:t>B</a:t>
              </a:r>
              <a:r>
                <a:rPr kumimoji="0" lang="en-US" sz="1000" i="0" u="none" strike="noStrike" kern="1200" cap="none" spc="0" normalizeH="0" baseline="0" noProof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" panose="020B0403020202020204" pitchFamily="34" charset="0"/>
                  <a:ea typeface="+mn-ea"/>
                  <a:cs typeface="+mn-cs"/>
                </a:rPr>
                <a:t>rand Inclusivity Drives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i="0" u="none" strike="noStrike" kern="1200" cap="none" spc="0" normalizeH="0" baseline="0" noProof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" panose="020B0403020202020204" pitchFamily="34" charset="0"/>
                  <a:ea typeface="+mn-ea"/>
                  <a:cs typeface="+mn-cs"/>
                </a:rPr>
                <a:t>Business Outcomes </a:t>
              </a:r>
            </a:p>
          </p:txBody>
        </p:sp>
        <p:pic>
          <p:nvPicPr>
            <p:cNvPr id="29" name="Picture 28">
              <a:hlinkClick r:id="rId13"/>
              <a:extLst>
                <a:ext uri="{FF2B5EF4-FFF2-40B4-BE49-F238E27FC236}">
                  <a16:creationId xmlns:a16="http://schemas.microsoft.com/office/drawing/2014/main" id="{01393CCD-56F1-46BE-BBE3-646352DB3E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192000" y="2747298"/>
              <a:ext cx="1824280" cy="1101913"/>
            </a:xfrm>
            <a:prstGeom prst="rect">
              <a:avLst/>
            </a:prstGeom>
            <a:ln>
              <a:solidFill>
                <a:srgbClr val="1B1464"/>
              </a:solidFill>
            </a:ln>
          </p:spPr>
        </p:pic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FA9E9509-C150-4A49-A9CE-B73CED574DB8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4181" t="95080" r="-1"/>
          <a:stretch/>
        </p:blipFill>
        <p:spPr>
          <a:xfrm>
            <a:off x="526244" y="6519043"/>
            <a:ext cx="11708793" cy="35010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E73ED4B-22CA-490F-840A-9BF0A56FA657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4181" t="95080" r="-1"/>
          <a:stretch/>
        </p:blipFill>
        <p:spPr>
          <a:xfrm>
            <a:off x="526244" y="6519043"/>
            <a:ext cx="11708793" cy="350107"/>
          </a:xfrm>
          <a:prstGeom prst="rect">
            <a:avLst/>
          </a:prstGeom>
        </p:spPr>
      </p:pic>
      <p:sp>
        <p:nvSpPr>
          <p:cNvPr id="33" name="Slide Number Placeholder 5">
            <a:extLst>
              <a:ext uri="{FF2B5EF4-FFF2-40B4-BE49-F238E27FC236}">
                <a16:creationId xmlns:a16="http://schemas.microsoft.com/office/drawing/2014/main" id="{0B596846-53AC-4177-8CD1-B63ED1E32B3E}"/>
              </a:ext>
            </a:extLst>
          </p:cNvPr>
          <p:cNvSpPr txBox="1">
            <a:spLocks/>
          </p:cNvSpPr>
          <p:nvPr/>
        </p:nvSpPr>
        <p:spPr>
          <a:xfrm>
            <a:off x="546751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974FD45-5850-4900-B516-72563D292F9B}"/>
              </a:ext>
            </a:extLst>
          </p:cNvPr>
          <p:cNvSpPr/>
          <p:nvPr/>
        </p:nvSpPr>
        <p:spPr>
          <a:xfrm>
            <a:off x="483206" y="6586958"/>
            <a:ext cx="1173031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70E214D-E292-45CE-8EFE-BEC233FDFD71}"/>
              </a:ext>
            </a:extLst>
          </p:cNvPr>
          <p:cNvSpPr/>
          <p:nvPr/>
        </p:nvSpPr>
        <p:spPr>
          <a:xfrm>
            <a:off x="289383" y="220694"/>
            <a:ext cx="49539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Creators</a:t>
            </a:r>
          </a:p>
        </p:txBody>
      </p:sp>
      <p:sp>
        <p:nvSpPr>
          <p:cNvPr id="35" name="TextBox 34">
            <a:hlinkClick r:id="rId16"/>
            <a:extLst>
              <a:ext uri="{FF2B5EF4-FFF2-40B4-BE49-F238E27FC236}">
                <a16:creationId xmlns:a16="http://schemas.microsoft.com/office/drawing/2014/main" id="{F1F278F7-CE2F-4DB4-8E51-B4EFCBDA1E30}"/>
              </a:ext>
            </a:extLst>
          </p:cNvPr>
          <p:cNvSpPr txBox="1"/>
          <p:nvPr/>
        </p:nvSpPr>
        <p:spPr>
          <a:xfrm>
            <a:off x="3192839" y="648314"/>
            <a:ext cx="23043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Karolina Guillen</a:t>
            </a: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4BCB414-DC2F-4E08-888E-03115CDF5D06}"/>
              </a:ext>
            </a:extLst>
          </p:cNvPr>
          <p:cNvSpPr txBox="1"/>
          <p:nvPr/>
        </p:nvSpPr>
        <p:spPr>
          <a:xfrm>
            <a:off x="3192839" y="961178"/>
            <a:ext cx="23043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 Light" panose="020B0403020202020204" pitchFamily="34" charset="0"/>
                <a:ea typeface="+mn-ea"/>
                <a:cs typeface="+mn-cs"/>
              </a:rPr>
              <a:t>Senior Insights Analyst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 Light" panose="020B0403020202020204" pitchFamily="34" charset="0"/>
                <a:ea typeface="+mn-ea"/>
                <a:cs typeface="+mn-cs"/>
              </a:rPr>
              <a:t>karolinag@thevab.com</a:t>
            </a:r>
          </a:p>
        </p:txBody>
      </p:sp>
      <p:sp>
        <p:nvSpPr>
          <p:cNvPr id="37" name="TextBox 36">
            <a:hlinkClick r:id="rId16"/>
            <a:extLst>
              <a:ext uri="{FF2B5EF4-FFF2-40B4-BE49-F238E27FC236}">
                <a16:creationId xmlns:a16="http://schemas.microsoft.com/office/drawing/2014/main" id="{CA1ABEBD-0491-4AB1-86CD-9C23B11CE523}"/>
              </a:ext>
            </a:extLst>
          </p:cNvPr>
          <p:cNvSpPr txBox="1"/>
          <p:nvPr/>
        </p:nvSpPr>
        <p:spPr>
          <a:xfrm>
            <a:off x="339078" y="648314"/>
            <a:ext cx="25348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Reed Kiely</a:t>
            </a: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9F5F21B-BD5A-4242-BEF0-0C76DC767E23}"/>
              </a:ext>
            </a:extLst>
          </p:cNvPr>
          <p:cNvSpPr txBox="1"/>
          <p:nvPr/>
        </p:nvSpPr>
        <p:spPr>
          <a:xfrm>
            <a:off x="339078" y="952317"/>
            <a:ext cx="253481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 Light" panose="020B0403020202020204" pitchFamily="34" charset="0"/>
                <a:ea typeface="+mn-ea"/>
                <a:cs typeface="+mn-cs"/>
              </a:rPr>
              <a:t>Insights Manager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 Light" panose="020B0403020202020204" pitchFamily="34" charset="0"/>
                <a:ea typeface="+mn-ea"/>
                <a:cs typeface="+mn-cs"/>
              </a:rPr>
              <a:t>reedk@thevab.com</a:t>
            </a:r>
          </a:p>
        </p:txBody>
      </p:sp>
    </p:spTree>
    <p:extLst>
      <p:ext uri="{BB962C8B-B14F-4D97-AF65-F5344CB8AC3E}">
        <p14:creationId xmlns:p14="http://schemas.microsoft.com/office/powerpoint/2010/main" val="24696837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lipstream">
      <a:majorFont>
        <a:latin typeface="Trebuchet MS"/>
        <a:ea typeface=""/>
        <a:cs typeface=""/>
        <a:font script="Jpan" typeface="ＭＳ ゴシック"/>
        <a:font script="Hang" typeface="HY그래픽B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ＭＳ ゴシック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D0AAE1E4240B941A4C52734E19288AB" ma:contentTypeVersion="12" ma:contentTypeDescription="Create a new document." ma:contentTypeScope="" ma:versionID="cacc7f4b9ec85f2467a5f7a2fdc209a8">
  <xsd:schema xmlns:xsd="http://www.w3.org/2001/XMLSchema" xmlns:xs="http://www.w3.org/2001/XMLSchema" xmlns:p="http://schemas.microsoft.com/office/2006/metadata/properties" xmlns:ns2="a86b28e8-29a6-4ab8-af18-2a7f61acfad2" xmlns:ns3="9f6166fe-9f5b-43aa-b8a9-b4d7ad530bda" targetNamespace="http://schemas.microsoft.com/office/2006/metadata/properties" ma:root="true" ma:fieldsID="eb55a7ab2ddd844569615820c4389860" ns2:_="" ns3:_="">
    <xsd:import namespace="a86b28e8-29a6-4ab8-af18-2a7f61acfad2"/>
    <xsd:import namespace="9f6166fe-9f5b-43aa-b8a9-b4d7ad530b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6b28e8-29a6-4ab8-af18-2a7f61acfad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6166fe-9f5b-43aa-b8a9-b4d7ad530bda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8FDC0B2-8D4A-4943-9A93-1FB25F842DF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86b28e8-29a6-4ab8-af18-2a7f61acfad2"/>
    <ds:schemaRef ds:uri="9f6166fe-9f5b-43aa-b8a9-b4d7ad530bd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4E3AFB5-981A-422C-A8BB-A257F1BAA43F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E26A3943-5BEF-42A2-A467-054438AD2EF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1511</Words>
  <Application>Microsoft Office PowerPoint</Application>
  <PresentationFormat>Widescreen</PresentationFormat>
  <Paragraphs>161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Arial</vt:lpstr>
      <vt:lpstr>Calibri</vt:lpstr>
      <vt:lpstr>Calibri Light</vt:lpstr>
      <vt:lpstr>Helvetica</vt:lpstr>
      <vt:lpstr>Helvetica Light</vt:lpstr>
      <vt:lpstr>Open Sans Light</vt:lpstr>
      <vt:lpstr>Trebuchet MS</vt:lpstr>
      <vt:lpstr>Office Theme</vt:lpstr>
      <vt:lpstr>1_Custom Design</vt:lpstr>
      <vt:lpstr>PowerPoint Presentation</vt:lpstr>
      <vt:lpstr>PowerPoint Presentation</vt:lpstr>
      <vt:lpstr>PowerPoint Presentation</vt:lpstr>
      <vt:lpstr>Black audiences watch almost 13 more hours of video per week than  the average adult 18+, led by linear and connected TV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Marianne Vita</dc:creator>
  <cp:lastModifiedBy>Reed Kiely</cp:lastModifiedBy>
  <cp:revision>1</cp:revision>
  <dcterms:created xsi:type="dcterms:W3CDTF">2021-01-20T14:07:02Z</dcterms:created>
  <dcterms:modified xsi:type="dcterms:W3CDTF">2021-09-28T17:39:08Z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0x010100AD0AAE1E4240B941A4C52734E19288AB</vt:lpwstr>
  </property>
</Properties>
</file>