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3" r:id="rId5"/>
    <p:sldMasterId id="2147483705" r:id="rId6"/>
    <p:sldMasterId id="2147483717" r:id="rId7"/>
  </p:sldMasterIdLst>
  <p:notesMasterIdLst>
    <p:notesMasterId r:id="rId22"/>
  </p:notesMasterIdLst>
  <p:sldIdLst>
    <p:sldId id="2146846531" r:id="rId8"/>
    <p:sldId id="2147376338" r:id="rId9"/>
    <p:sldId id="2147376336" r:id="rId10"/>
    <p:sldId id="2147376335" r:id="rId11"/>
    <p:sldId id="2146846085" r:id="rId12"/>
    <p:sldId id="2146846485" r:id="rId13"/>
    <p:sldId id="2147376337" r:id="rId14"/>
    <p:sldId id="2146846295" r:id="rId15"/>
    <p:sldId id="2146846080" r:id="rId16"/>
    <p:sldId id="2146846294" r:id="rId17"/>
    <p:sldId id="2146846083" r:id="rId18"/>
    <p:sldId id="2146846484" r:id="rId19"/>
    <p:sldId id="2146846068" r:id="rId20"/>
    <p:sldId id="21443274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5A107-2D3E-7AFE-0528-70F5B03A336C}" name="Marianne Vita" initials="MV" userId="S::mariannev@thevab.com::35b1102d-d340-4a85-a709-12ee727aa48b" providerId="AD"/>
  <p188:author id="{ADFDB50D-4420-E77A-F65C-B24E2228750F}" name="Kaileen Cain" initials="KC" userId="S::kaileenc@thevab.com::21167d2d-fdf2-4320-ae3a-272888c89590" providerId="AD"/>
  <p188:author id="{6644001F-98D2-AF68-925B-F4D39E797894}" name="Jason Wiese" initials="J" userId="S::jasonw@thevab.com::4bff8d5b-7de6-4655-b397-69b0afc81113" providerId="AD"/>
  <p188:author id="{41E8424B-45FD-3ECB-0948-723F916FFB79}" name="Danielle Delauro" initials="DD" userId="S::danielled@thevab.com::79c3a64d-209a-45df-902b-7cba6cccfd68" providerId="AD"/>
  <p188:author id="{A5C48789-DAFD-4389-7A87-B92CBB8A351A}" name="Reed Kiely" initials="RK" userId="S::reedk@thevab.com::768be38e-2fb5-40ce-925d-bd8e9d9e3c31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" userId="S::leahm@thevab.com::d5b2ae9e-9213-4442-b7df-4db8cbe51e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C8D"/>
    <a:srgbClr val="1F1A62"/>
    <a:srgbClr val="4EBEA4"/>
    <a:srgbClr val="00BFF2"/>
    <a:srgbClr val="1B1464"/>
    <a:srgbClr val="E2E8F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BC30D-7403-4A9C-8CAF-9E96F2407739}" v="20" dt="2024-06-13T00:50:23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d Kiely" userId="768be38e-2fb5-40ce-925d-bd8e9d9e3c31" providerId="ADAL" clId="{2F373414-E2E3-4A03-B3F6-DDDF58215803}"/>
    <pc:docChg chg="undo custSel modSld">
      <pc:chgData name="Reed Kiely" userId="768be38e-2fb5-40ce-925d-bd8e9d9e3c31" providerId="ADAL" clId="{2F373414-E2E3-4A03-B3F6-DDDF58215803}" dt="2024-06-11T16:14:06.146" v="34"/>
      <pc:docMkLst>
        <pc:docMk/>
      </pc:docMkLst>
      <pc:sldChg chg="modSp mod addCm">
        <pc:chgData name="Reed Kiely" userId="768be38e-2fb5-40ce-925d-bd8e9d9e3c31" providerId="ADAL" clId="{2F373414-E2E3-4A03-B3F6-DDDF58215803}" dt="2024-06-11T16:10:09.050" v="4"/>
        <pc:sldMkLst>
          <pc:docMk/>
          <pc:sldMk cId="2844488092" sldId="2144328372"/>
        </pc:sldMkLst>
        <pc:spChg chg="mod">
          <ac:chgData name="Reed Kiely" userId="768be38e-2fb5-40ce-925d-bd8e9d9e3c31" providerId="ADAL" clId="{2F373414-E2E3-4A03-B3F6-DDDF58215803}" dt="2024-06-11T16:09:41.205" v="3" actId="115"/>
          <ac:spMkLst>
            <pc:docMk/>
            <pc:sldMk cId="2844488092" sldId="2144328372"/>
            <ac:spMk id="2" creationId="{5F8EC1C9-2ED9-DF29-C55A-45D666AF5D1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eed Kiely" userId="768be38e-2fb5-40ce-925d-bd8e9d9e3c31" providerId="ADAL" clId="{2F373414-E2E3-4A03-B3F6-DDDF58215803}" dt="2024-06-11T16:10:09.050" v="4"/>
              <pc2:cmMkLst xmlns:pc2="http://schemas.microsoft.com/office/powerpoint/2019/9/main/command">
                <pc:docMk/>
                <pc:sldMk cId="2844488092" sldId="2144328372"/>
                <pc2:cmMk id="{87A77396-ECD8-457E-995B-B7714CA23491}"/>
              </pc2:cmMkLst>
            </pc226:cmChg>
          </p:ext>
        </pc:extLst>
      </pc:sldChg>
      <pc:sldChg chg="modSp mod">
        <pc:chgData name="Reed Kiely" userId="768be38e-2fb5-40ce-925d-bd8e9d9e3c31" providerId="ADAL" clId="{2F373414-E2E3-4A03-B3F6-DDDF58215803}" dt="2024-06-11T16:10:42.918" v="8" actId="20577"/>
        <pc:sldMkLst>
          <pc:docMk/>
          <pc:sldMk cId="3848116181" sldId="2146846085"/>
        </pc:sldMkLst>
        <pc:spChg chg="mod">
          <ac:chgData name="Reed Kiely" userId="768be38e-2fb5-40ce-925d-bd8e9d9e3c31" providerId="ADAL" clId="{2F373414-E2E3-4A03-B3F6-DDDF58215803}" dt="2024-06-11T16:10:42.918" v="8" actId="20577"/>
          <ac:spMkLst>
            <pc:docMk/>
            <pc:sldMk cId="3848116181" sldId="2146846085"/>
            <ac:spMk id="45" creationId="{59E4618B-37F6-C2F9-0022-B8B6D387ECD8}"/>
          </ac:spMkLst>
        </pc:spChg>
      </pc:sldChg>
      <pc:sldChg chg="modSp mod">
        <pc:chgData name="Reed Kiely" userId="768be38e-2fb5-40ce-925d-bd8e9d9e3c31" providerId="ADAL" clId="{2F373414-E2E3-4A03-B3F6-DDDF58215803}" dt="2024-06-11T16:11:05.970" v="15" actId="1076"/>
        <pc:sldMkLst>
          <pc:docMk/>
          <pc:sldMk cId="2816592282" sldId="2146846274"/>
        </pc:sldMkLst>
        <pc:spChg chg="mod">
          <ac:chgData name="Reed Kiely" userId="768be38e-2fb5-40ce-925d-bd8e9d9e3c31" providerId="ADAL" clId="{2F373414-E2E3-4A03-B3F6-DDDF58215803}" dt="2024-06-11T16:10:55.827" v="14" actId="1036"/>
          <ac:spMkLst>
            <pc:docMk/>
            <pc:sldMk cId="2816592282" sldId="2146846274"/>
            <ac:spMk id="11" creationId="{410D4658-AC11-9B54-9D0B-15D66C00D20C}"/>
          </ac:spMkLst>
        </pc:spChg>
        <pc:spChg chg="mod">
          <ac:chgData name="Reed Kiely" userId="768be38e-2fb5-40ce-925d-bd8e9d9e3c31" providerId="ADAL" clId="{2F373414-E2E3-4A03-B3F6-DDDF58215803}" dt="2024-06-11T16:11:05.970" v="15" actId="1076"/>
          <ac:spMkLst>
            <pc:docMk/>
            <pc:sldMk cId="2816592282" sldId="2146846274"/>
            <ac:spMk id="20" creationId="{E43765C9-280C-2E4F-285E-0C2B735D85A3}"/>
          </ac:spMkLst>
        </pc:spChg>
        <pc:spChg chg="mod">
          <ac:chgData name="Reed Kiely" userId="768be38e-2fb5-40ce-925d-bd8e9d9e3c31" providerId="ADAL" clId="{2F373414-E2E3-4A03-B3F6-DDDF58215803}" dt="2024-06-11T16:11:05.970" v="15" actId="1076"/>
          <ac:spMkLst>
            <pc:docMk/>
            <pc:sldMk cId="2816592282" sldId="2146846274"/>
            <ac:spMk id="22" creationId="{94A4F12C-9215-FC91-7B82-434F13622D4B}"/>
          </ac:spMkLst>
        </pc:spChg>
        <pc:spChg chg="mod">
          <ac:chgData name="Reed Kiely" userId="768be38e-2fb5-40ce-925d-bd8e9d9e3c31" providerId="ADAL" clId="{2F373414-E2E3-4A03-B3F6-DDDF58215803}" dt="2024-06-11T16:11:05.970" v="15" actId="1076"/>
          <ac:spMkLst>
            <pc:docMk/>
            <pc:sldMk cId="2816592282" sldId="2146846274"/>
            <ac:spMk id="24" creationId="{0F46F416-B09D-A87B-3D06-8C5302D81F62}"/>
          </ac:spMkLst>
        </pc:spChg>
        <pc:picChg chg="mod">
          <ac:chgData name="Reed Kiely" userId="768be38e-2fb5-40ce-925d-bd8e9d9e3c31" providerId="ADAL" clId="{2F373414-E2E3-4A03-B3F6-DDDF58215803}" dt="2024-06-11T16:11:05.970" v="15" actId="1076"/>
          <ac:picMkLst>
            <pc:docMk/>
            <pc:sldMk cId="2816592282" sldId="2146846274"/>
            <ac:picMk id="25" creationId="{EDF9F9BA-F907-39A1-480B-940BAAA1A252}"/>
          </ac:picMkLst>
        </pc:picChg>
        <pc:picChg chg="mod">
          <ac:chgData name="Reed Kiely" userId="768be38e-2fb5-40ce-925d-bd8e9d9e3c31" providerId="ADAL" clId="{2F373414-E2E3-4A03-B3F6-DDDF58215803}" dt="2024-06-11T16:11:05.970" v="15" actId="1076"/>
          <ac:picMkLst>
            <pc:docMk/>
            <pc:sldMk cId="2816592282" sldId="2146846274"/>
            <ac:picMk id="27" creationId="{E71226F4-D5BD-758A-2CB3-865102C27F50}"/>
          </ac:picMkLst>
        </pc:picChg>
      </pc:sldChg>
      <pc:sldChg chg="modSp mod addCm">
        <pc:chgData name="Reed Kiely" userId="768be38e-2fb5-40ce-925d-bd8e9d9e3c31" providerId="ADAL" clId="{2F373414-E2E3-4A03-B3F6-DDDF58215803}" dt="2024-06-11T16:14:06.146" v="34"/>
        <pc:sldMkLst>
          <pc:docMk/>
          <pc:sldMk cId="389594622" sldId="2146846294"/>
        </pc:sldMkLst>
        <pc:spChg chg="mod">
          <ac:chgData name="Reed Kiely" userId="768be38e-2fb5-40ce-925d-bd8e9d9e3c31" providerId="ADAL" clId="{2F373414-E2E3-4A03-B3F6-DDDF58215803}" dt="2024-06-11T16:13:43.343" v="32" actId="208"/>
          <ac:spMkLst>
            <pc:docMk/>
            <pc:sldMk cId="389594622" sldId="2146846294"/>
            <ac:spMk id="4" creationId="{82D0B3CD-ED04-CFCB-590D-BDF1A54D06A0}"/>
          </ac:spMkLst>
        </pc:spChg>
        <pc:spChg chg="mod">
          <ac:chgData name="Reed Kiely" userId="768be38e-2fb5-40ce-925d-bd8e9d9e3c31" providerId="ADAL" clId="{2F373414-E2E3-4A03-B3F6-DDDF58215803}" dt="2024-06-11T16:13:47.552" v="33" actId="208"/>
          <ac:spMkLst>
            <pc:docMk/>
            <pc:sldMk cId="389594622" sldId="2146846294"/>
            <ac:spMk id="15" creationId="{CA7C4812-942D-4D39-7D5B-132D567EA3A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eed Kiely" userId="768be38e-2fb5-40ce-925d-bd8e9d9e3c31" providerId="ADAL" clId="{2F373414-E2E3-4A03-B3F6-DDDF58215803}" dt="2024-06-11T16:14:06.146" v="34"/>
              <pc2:cmMkLst xmlns:pc2="http://schemas.microsoft.com/office/powerpoint/2019/9/main/command">
                <pc:docMk/>
                <pc:sldMk cId="389594622" sldId="2146846294"/>
                <pc2:cmMk id="{C00C1ACD-DB56-48BD-A25D-6FB68DD93742}"/>
              </pc2:cmMkLst>
            </pc226:cmChg>
          </p:ext>
        </pc:extLst>
      </pc:sldChg>
      <pc:sldChg chg="modSp mod addCm modCm">
        <pc:chgData name="Reed Kiely" userId="768be38e-2fb5-40ce-925d-bd8e9d9e3c31" providerId="ADAL" clId="{2F373414-E2E3-4A03-B3F6-DDDF58215803}" dt="2024-06-11T16:13:02.418" v="29"/>
        <pc:sldMkLst>
          <pc:docMk/>
          <pc:sldMk cId="445332413" sldId="2146846485"/>
        </pc:sldMkLst>
        <pc:spChg chg="mod">
          <ac:chgData name="Reed Kiely" userId="768be38e-2fb5-40ce-925d-bd8e9d9e3c31" providerId="ADAL" clId="{2F373414-E2E3-4A03-B3F6-DDDF58215803}" dt="2024-06-11T16:12:36.453" v="27" actId="20577"/>
          <ac:spMkLst>
            <pc:docMk/>
            <pc:sldMk cId="445332413" sldId="2146846485"/>
            <ac:spMk id="11" creationId="{7A4E154A-1426-F027-21C0-491F81B37AB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eed Kiely" userId="768be38e-2fb5-40ce-925d-bd8e9d9e3c31" providerId="ADAL" clId="{2F373414-E2E3-4A03-B3F6-DDDF58215803}" dt="2024-06-11T16:13:02.418" v="29"/>
              <pc2:cmMkLst xmlns:pc2="http://schemas.microsoft.com/office/powerpoint/2019/9/main/command">
                <pc:docMk/>
                <pc:sldMk cId="445332413" sldId="2146846485"/>
                <pc2:cmMk id="{31DD1DA0-8F06-4555-8940-92FA6A45D779}"/>
              </pc2:cmMkLst>
            </pc226:cmChg>
          </p:ext>
        </pc:extLst>
      </pc:sldChg>
      <pc:sldChg chg="modSp mod">
        <pc:chgData name="Reed Kiely" userId="768be38e-2fb5-40ce-925d-bd8e9d9e3c31" providerId="ADAL" clId="{2F373414-E2E3-4A03-B3F6-DDDF58215803}" dt="2024-06-11T16:13:24.239" v="31" actId="14100"/>
        <pc:sldMkLst>
          <pc:docMk/>
          <pc:sldMk cId="865040210" sldId="2146846530"/>
        </pc:sldMkLst>
        <pc:spChg chg="mod">
          <ac:chgData name="Reed Kiely" userId="768be38e-2fb5-40ce-925d-bd8e9d9e3c31" providerId="ADAL" clId="{2F373414-E2E3-4A03-B3F6-DDDF58215803}" dt="2024-06-11T16:13:24.239" v="31" actId="14100"/>
          <ac:spMkLst>
            <pc:docMk/>
            <pc:sldMk cId="865040210" sldId="2146846530"/>
            <ac:spMk id="15" creationId="{857AD3AD-9588-1904-B14F-60C42B9723E3}"/>
          </ac:spMkLst>
        </pc:spChg>
      </pc:sldChg>
    </pc:docChg>
  </pc:docChgLst>
  <pc:docChgLst>
    <pc:chgData name="Leah Montner Dixon" userId="d5b2ae9e-9213-4442-b7df-4db8cbe51e5d" providerId="ADAL" clId="{7513CE95-2DC6-4B9C-9722-D7153929C0E3}"/>
    <pc:docChg chg="undo custSel delSld modSld sldOrd">
      <pc:chgData name="Leah Montner Dixon" userId="d5b2ae9e-9213-4442-b7df-4db8cbe51e5d" providerId="ADAL" clId="{7513CE95-2DC6-4B9C-9722-D7153929C0E3}" dt="2024-06-11T18:33:45.292" v="1324" actId="20577"/>
      <pc:docMkLst>
        <pc:docMk/>
      </pc:docMkLst>
      <pc:sldChg chg="addSp delSp modSp mod">
        <pc:chgData name="Leah Montner Dixon" userId="d5b2ae9e-9213-4442-b7df-4db8cbe51e5d" providerId="ADAL" clId="{7513CE95-2DC6-4B9C-9722-D7153929C0E3}" dt="2024-06-11T15:47:26.591" v="957" actId="14100"/>
        <pc:sldMkLst>
          <pc:docMk/>
          <pc:sldMk cId="3110856516" sldId="2144328304"/>
        </pc:sldMkLst>
        <pc:spChg chg="mod">
          <ac:chgData name="Leah Montner Dixon" userId="d5b2ae9e-9213-4442-b7df-4db8cbe51e5d" providerId="ADAL" clId="{7513CE95-2DC6-4B9C-9722-D7153929C0E3}" dt="2024-06-11T15:47:26.591" v="957" actId="14100"/>
          <ac:spMkLst>
            <pc:docMk/>
            <pc:sldMk cId="3110856516" sldId="2144328304"/>
            <ac:spMk id="5" creationId="{E06BCF91-FD67-2F78-2D84-A9CBA316BC26}"/>
          </ac:spMkLst>
        </pc:spChg>
        <pc:spChg chg="del">
          <ac:chgData name="Leah Montner Dixon" userId="d5b2ae9e-9213-4442-b7df-4db8cbe51e5d" providerId="ADAL" clId="{7513CE95-2DC6-4B9C-9722-D7153929C0E3}" dt="2024-06-11T15:35:18.719" v="534" actId="478"/>
          <ac:spMkLst>
            <pc:docMk/>
            <pc:sldMk cId="3110856516" sldId="2144328304"/>
            <ac:spMk id="15" creationId="{9F5B8C9C-95D9-3E8C-BFE2-B90B58DAAAB6}"/>
          </ac:spMkLst>
        </pc:spChg>
        <pc:spChg chg="add mod topLvl">
          <ac:chgData name="Leah Montner Dixon" userId="d5b2ae9e-9213-4442-b7df-4db8cbe51e5d" providerId="ADAL" clId="{7513CE95-2DC6-4B9C-9722-D7153929C0E3}" dt="2024-06-11T15:43:52.707" v="847" actId="165"/>
          <ac:spMkLst>
            <pc:docMk/>
            <pc:sldMk cId="3110856516" sldId="2144328304"/>
            <ac:spMk id="16" creationId="{A7A5BCAE-AAEC-D10B-463A-020E1B164FBD}"/>
          </ac:spMkLst>
        </pc:spChg>
        <pc:spChg chg="add mod topLvl">
          <ac:chgData name="Leah Montner Dixon" userId="d5b2ae9e-9213-4442-b7df-4db8cbe51e5d" providerId="ADAL" clId="{7513CE95-2DC6-4B9C-9722-D7153929C0E3}" dt="2024-06-11T15:43:52.707" v="847" actId="165"/>
          <ac:spMkLst>
            <pc:docMk/>
            <pc:sldMk cId="3110856516" sldId="2144328304"/>
            <ac:spMk id="18" creationId="{F4A3D489-E57A-6162-4EEC-8C2D9CEDE1C2}"/>
          </ac:spMkLst>
        </pc:spChg>
        <pc:spChg chg="add del mod">
          <ac:chgData name="Leah Montner Dixon" userId="d5b2ae9e-9213-4442-b7df-4db8cbe51e5d" providerId="ADAL" clId="{7513CE95-2DC6-4B9C-9722-D7153929C0E3}" dt="2024-06-11T15:37:02.287" v="573" actId="478"/>
          <ac:spMkLst>
            <pc:docMk/>
            <pc:sldMk cId="3110856516" sldId="2144328304"/>
            <ac:spMk id="23" creationId="{B66E9EBD-310E-F179-17FB-BBCF4DE52FA9}"/>
          </ac:spMkLst>
        </pc:spChg>
        <pc:spChg chg="add mod topLvl">
          <ac:chgData name="Leah Montner Dixon" userId="d5b2ae9e-9213-4442-b7df-4db8cbe51e5d" providerId="ADAL" clId="{7513CE95-2DC6-4B9C-9722-D7153929C0E3}" dt="2024-06-11T15:43:52.707" v="847" actId="165"/>
          <ac:spMkLst>
            <pc:docMk/>
            <pc:sldMk cId="3110856516" sldId="2144328304"/>
            <ac:spMk id="24" creationId="{C2BBE535-E8AF-0C34-04F9-09474C902BB3}"/>
          </ac:spMkLst>
        </pc:spChg>
        <pc:spChg chg="del mod">
          <ac:chgData name="Leah Montner Dixon" userId="d5b2ae9e-9213-4442-b7df-4db8cbe51e5d" providerId="ADAL" clId="{7513CE95-2DC6-4B9C-9722-D7153929C0E3}" dt="2024-06-11T15:40:30.605" v="696" actId="478"/>
          <ac:spMkLst>
            <pc:docMk/>
            <pc:sldMk cId="3110856516" sldId="2144328304"/>
            <ac:spMk id="26" creationId="{16E6A5C6-4477-0BDD-5F22-C87DD4F74EBE}"/>
          </ac:spMkLst>
        </pc:spChg>
        <pc:spChg chg="del mod">
          <ac:chgData name="Leah Montner Dixon" userId="d5b2ae9e-9213-4442-b7df-4db8cbe51e5d" providerId="ADAL" clId="{7513CE95-2DC6-4B9C-9722-D7153929C0E3}" dt="2024-06-11T15:35:52.876" v="541" actId="478"/>
          <ac:spMkLst>
            <pc:docMk/>
            <pc:sldMk cId="3110856516" sldId="2144328304"/>
            <ac:spMk id="27" creationId="{E250A876-A2DD-A0BB-C706-4BEACA6D6D59}"/>
          </ac:spMkLst>
        </pc:spChg>
        <pc:spChg chg="del">
          <ac:chgData name="Leah Montner Dixon" userId="d5b2ae9e-9213-4442-b7df-4db8cbe51e5d" providerId="ADAL" clId="{7513CE95-2DC6-4B9C-9722-D7153929C0E3}" dt="2024-06-11T15:35:18.719" v="534" actId="478"/>
          <ac:spMkLst>
            <pc:docMk/>
            <pc:sldMk cId="3110856516" sldId="2144328304"/>
            <ac:spMk id="28" creationId="{C4FDF448-04B0-454E-8195-4C11EAFEFE9D}"/>
          </ac:spMkLst>
        </pc:spChg>
        <pc:spChg chg="del">
          <ac:chgData name="Leah Montner Dixon" userId="d5b2ae9e-9213-4442-b7df-4db8cbe51e5d" providerId="ADAL" clId="{7513CE95-2DC6-4B9C-9722-D7153929C0E3}" dt="2024-06-11T15:35:18.719" v="534" actId="478"/>
          <ac:spMkLst>
            <pc:docMk/>
            <pc:sldMk cId="3110856516" sldId="2144328304"/>
            <ac:spMk id="29" creationId="{190120A2-83FE-EF72-6AF7-B29A289F6CA8}"/>
          </ac:spMkLst>
        </pc:spChg>
        <pc:spChg chg="del">
          <ac:chgData name="Leah Montner Dixon" userId="d5b2ae9e-9213-4442-b7df-4db8cbe51e5d" providerId="ADAL" clId="{7513CE95-2DC6-4B9C-9722-D7153929C0E3}" dt="2024-06-11T15:35:18.719" v="534" actId="478"/>
          <ac:spMkLst>
            <pc:docMk/>
            <pc:sldMk cId="3110856516" sldId="2144328304"/>
            <ac:spMk id="30" creationId="{BD45DA53-EC19-A01B-1B5F-4E193BE838B0}"/>
          </ac:spMkLst>
        </pc:spChg>
        <pc:spChg chg="add mod topLvl">
          <ac:chgData name="Leah Montner Dixon" userId="d5b2ae9e-9213-4442-b7df-4db8cbe51e5d" providerId="ADAL" clId="{7513CE95-2DC6-4B9C-9722-D7153929C0E3}" dt="2024-06-11T15:44:52.932" v="885" actId="20577"/>
          <ac:spMkLst>
            <pc:docMk/>
            <pc:sldMk cId="3110856516" sldId="2144328304"/>
            <ac:spMk id="31" creationId="{9F4D40A4-3F08-870A-05D3-2EF0E6BB4DBC}"/>
          </ac:spMkLst>
        </pc:spChg>
        <pc:spChg chg="add mod topLvl">
          <ac:chgData name="Leah Montner Dixon" userId="d5b2ae9e-9213-4442-b7df-4db8cbe51e5d" providerId="ADAL" clId="{7513CE95-2DC6-4B9C-9722-D7153929C0E3}" dt="2024-06-11T15:43:52.707" v="847" actId="165"/>
          <ac:spMkLst>
            <pc:docMk/>
            <pc:sldMk cId="3110856516" sldId="2144328304"/>
            <ac:spMk id="35" creationId="{C6A97379-865D-2E0D-90D6-D4B1F977B633}"/>
          </ac:spMkLst>
        </pc:spChg>
        <pc:spChg chg="mod">
          <ac:chgData name="Leah Montner Dixon" userId="d5b2ae9e-9213-4442-b7df-4db8cbe51e5d" providerId="ADAL" clId="{7513CE95-2DC6-4B9C-9722-D7153929C0E3}" dt="2024-06-11T15:39:52.075" v="650" actId="1036"/>
          <ac:spMkLst>
            <pc:docMk/>
            <pc:sldMk cId="3110856516" sldId="2144328304"/>
            <ac:spMk id="36" creationId="{6CAF7A0A-53BB-FD86-DE00-E5EB6A6E9C61}"/>
          </ac:spMkLst>
        </pc:spChg>
        <pc:spChg chg="mod">
          <ac:chgData name="Leah Montner Dixon" userId="d5b2ae9e-9213-4442-b7df-4db8cbe51e5d" providerId="ADAL" clId="{7513CE95-2DC6-4B9C-9722-D7153929C0E3}" dt="2024-06-11T15:37:35.540" v="581"/>
          <ac:spMkLst>
            <pc:docMk/>
            <pc:sldMk cId="3110856516" sldId="2144328304"/>
            <ac:spMk id="40" creationId="{935C2C56-F942-7B7F-1A65-F40A4C78AD35}"/>
          </ac:spMkLst>
        </pc:spChg>
        <pc:spChg chg="mod">
          <ac:chgData name="Leah Montner Dixon" userId="d5b2ae9e-9213-4442-b7df-4db8cbe51e5d" providerId="ADAL" clId="{7513CE95-2DC6-4B9C-9722-D7153929C0E3}" dt="2024-06-11T15:37:43.959" v="582" actId="20577"/>
          <ac:spMkLst>
            <pc:docMk/>
            <pc:sldMk cId="3110856516" sldId="2144328304"/>
            <ac:spMk id="41" creationId="{0B06ABB8-14AD-6A14-C530-A5F4A7681747}"/>
          </ac:spMkLst>
        </pc:spChg>
        <pc:spChg chg="mod">
          <ac:chgData name="Leah Montner Dixon" userId="d5b2ae9e-9213-4442-b7df-4db8cbe51e5d" providerId="ADAL" clId="{7513CE95-2DC6-4B9C-9722-D7153929C0E3}" dt="2024-06-11T15:37:45.369" v="583"/>
          <ac:spMkLst>
            <pc:docMk/>
            <pc:sldMk cId="3110856516" sldId="2144328304"/>
            <ac:spMk id="43" creationId="{C2CBC8F0-3434-B2B4-0263-0012E3D08563}"/>
          </ac:spMkLst>
        </pc:spChg>
        <pc:spChg chg="mod">
          <ac:chgData name="Leah Montner Dixon" userId="d5b2ae9e-9213-4442-b7df-4db8cbe51e5d" providerId="ADAL" clId="{7513CE95-2DC6-4B9C-9722-D7153929C0E3}" dt="2024-06-11T15:37:45.369" v="583"/>
          <ac:spMkLst>
            <pc:docMk/>
            <pc:sldMk cId="3110856516" sldId="2144328304"/>
            <ac:spMk id="44" creationId="{D715AB88-8FA2-C833-690A-E4CF2435C7F2}"/>
          </ac:spMkLst>
        </pc:spChg>
        <pc:spChg chg="mod">
          <ac:chgData name="Leah Montner Dixon" userId="d5b2ae9e-9213-4442-b7df-4db8cbe51e5d" providerId="ADAL" clId="{7513CE95-2DC6-4B9C-9722-D7153929C0E3}" dt="2024-06-11T15:39:20.522" v="619"/>
          <ac:spMkLst>
            <pc:docMk/>
            <pc:sldMk cId="3110856516" sldId="2144328304"/>
            <ac:spMk id="46" creationId="{F46A0AA2-5844-3EF0-8A47-E504CB04E5FF}"/>
          </ac:spMkLst>
        </pc:spChg>
        <pc:spChg chg="mod">
          <ac:chgData name="Leah Montner Dixon" userId="d5b2ae9e-9213-4442-b7df-4db8cbe51e5d" providerId="ADAL" clId="{7513CE95-2DC6-4B9C-9722-D7153929C0E3}" dt="2024-06-11T15:39:20.522" v="619"/>
          <ac:spMkLst>
            <pc:docMk/>
            <pc:sldMk cId="3110856516" sldId="2144328304"/>
            <ac:spMk id="47" creationId="{79846B26-9EE9-16DD-E765-34E23781D72D}"/>
          </ac:spMkLst>
        </pc:spChg>
        <pc:spChg chg="mod">
          <ac:chgData name="Leah Montner Dixon" userId="d5b2ae9e-9213-4442-b7df-4db8cbe51e5d" providerId="ADAL" clId="{7513CE95-2DC6-4B9C-9722-D7153929C0E3}" dt="2024-06-11T15:39:30.954" v="621" actId="207"/>
          <ac:spMkLst>
            <pc:docMk/>
            <pc:sldMk cId="3110856516" sldId="2144328304"/>
            <ac:spMk id="49" creationId="{340E8E45-70F4-5819-A737-3266E8CAC857}"/>
          </ac:spMkLst>
        </pc:spChg>
        <pc:spChg chg="mod">
          <ac:chgData name="Leah Montner Dixon" userId="d5b2ae9e-9213-4442-b7df-4db8cbe51e5d" providerId="ADAL" clId="{7513CE95-2DC6-4B9C-9722-D7153929C0E3}" dt="2024-06-11T15:39:30.954" v="621" actId="207"/>
          <ac:spMkLst>
            <pc:docMk/>
            <pc:sldMk cId="3110856516" sldId="2144328304"/>
            <ac:spMk id="50" creationId="{B101B883-F1B9-04C0-DA17-80C6E0F447C1}"/>
          </ac:spMkLst>
        </pc:spChg>
        <pc:spChg chg="mod">
          <ac:chgData name="Leah Montner Dixon" userId="d5b2ae9e-9213-4442-b7df-4db8cbe51e5d" providerId="ADAL" clId="{7513CE95-2DC6-4B9C-9722-D7153929C0E3}" dt="2024-06-11T15:39:30.954" v="621" actId="207"/>
          <ac:spMkLst>
            <pc:docMk/>
            <pc:sldMk cId="3110856516" sldId="2144328304"/>
            <ac:spMk id="52" creationId="{23752626-A233-8A6D-4DB9-4D5C9DA0A486}"/>
          </ac:spMkLst>
        </pc:spChg>
        <pc:spChg chg="mod">
          <ac:chgData name="Leah Montner Dixon" userId="d5b2ae9e-9213-4442-b7df-4db8cbe51e5d" providerId="ADAL" clId="{7513CE95-2DC6-4B9C-9722-D7153929C0E3}" dt="2024-06-11T15:39:30.954" v="621" actId="207"/>
          <ac:spMkLst>
            <pc:docMk/>
            <pc:sldMk cId="3110856516" sldId="2144328304"/>
            <ac:spMk id="53" creationId="{19DCC71C-D27A-1BEF-D29A-1C28C0CAC237}"/>
          </ac:spMkLst>
        </pc:spChg>
        <pc:spChg chg="mod">
          <ac:chgData name="Leah Montner Dixon" userId="d5b2ae9e-9213-4442-b7df-4db8cbe51e5d" providerId="ADAL" clId="{7513CE95-2DC6-4B9C-9722-D7153929C0E3}" dt="2024-06-11T15:39:30.954" v="621" actId="207"/>
          <ac:spMkLst>
            <pc:docMk/>
            <pc:sldMk cId="3110856516" sldId="2144328304"/>
            <ac:spMk id="55" creationId="{FF940A76-1741-AB56-DDC3-0CD8A460A587}"/>
          </ac:spMkLst>
        </pc:spChg>
        <pc:spChg chg="mod">
          <ac:chgData name="Leah Montner Dixon" userId="d5b2ae9e-9213-4442-b7df-4db8cbe51e5d" providerId="ADAL" clId="{7513CE95-2DC6-4B9C-9722-D7153929C0E3}" dt="2024-06-11T15:40:16.108" v="688" actId="14100"/>
          <ac:spMkLst>
            <pc:docMk/>
            <pc:sldMk cId="3110856516" sldId="2144328304"/>
            <ac:spMk id="56" creationId="{4ACD6F8A-E4F9-969D-D1BD-27E939BE5945}"/>
          </ac:spMkLst>
        </pc:spChg>
        <pc:spChg chg="mod">
          <ac:chgData name="Leah Montner Dixon" userId="d5b2ae9e-9213-4442-b7df-4db8cbe51e5d" providerId="ADAL" clId="{7513CE95-2DC6-4B9C-9722-D7153929C0E3}" dt="2024-06-11T15:39:30.954" v="621" actId="207"/>
          <ac:spMkLst>
            <pc:docMk/>
            <pc:sldMk cId="3110856516" sldId="2144328304"/>
            <ac:spMk id="58" creationId="{37A0D896-BCCE-389F-BD5F-529E3EE512A7}"/>
          </ac:spMkLst>
        </pc:spChg>
        <pc:spChg chg="mod">
          <ac:chgData name="Leah Montner Dixon" userId="d5b2ae9e-9213-4442-b7df-4db8cbe51e5d" providerId="ADAL" clId="{7513CE95-2DC6-4B9C-9722-D7153929C0E3}" dt="2024-06-11T15:39:30.954" v="621" actId="207"/>
          <ac:spMkLst>
            <pc:docMk/>
            <pc:sldMk cId="3110856516" sldId="2144328304"/>
            <ac:spMk id="59" creationId="{E8241A1F-34F4-37C8-D312-0629A0D889E9}"/>
          </ac:spMkLst>
        </pc:spChg>
        <pc:spChg chg="mod">
          <ac:chgData name="Leah Montner Dixon" userId="d5b2ae9e-9213-4442-b7df-4db8cbe51e5d" providerId="ADAL" clId="{7513CE95-2DC6-4B9C-9722-D7153929C0E3}" dt="2024-06-11T15:39:30.954" v="621" actId="207"/>
          <ac:spMkLst>
            <pc:docMk/>
            <pc:sldMk cId="3110856516" sldId="2144328304"/>
            <ac:spMk id="61" creationId="{FBC293E9-6FAF-DD04-DB3E-E623A619A3B0}"/>
          </ac:spMkLst>
        </pc:spChg>
        <pc:spChg chg="mod">
          <ac:chgData name="Leah Montner Dixon" userId="d5b2ae9e-9213-4442-b7df-4db8cbe51e5d" providerId="ADAL" clId="{7513CE95-2DC6-4B9C-9722-D7153929C0E3}" dt="2024-06-11T15:39:40.280" v="622"/>
          <ac:spMkLst>
            <pc:docMk/>
            <pc:sldMk cId="3110856516" sldId="2144328304"/>
            <ac:spMk id="62" creationId="{BF842CF5-759A-78AA-19C7-73D5A27D1A9C}"/>
          </ac:spMkLst>
        </pc:spChg>
        <pc:spChg chg="add mod topLvl">
          <ac:chgData name="Leah Montner Dixon" userId="d5b2ae9e-9213-4442-b7df-4db8cbe51e5d" providerId="ADAL" clId="{7513CE95-2DC6-4B9C-9722-D7153929C0E3}" dt="2024-06-11T15:43:52.707" v="847" actId="165"/>
          <ac:spMkLst>
            <pc:docMk/>
            <pc:sldMk cId="3110856516" sldId="2144328304"/>
            <ac:spMk id="65" creationId="{913F8129-DF5D-8335-068B-47F782B149DE}"/>
          </ac:spMkLst>
        </pc:spChg>
        <pc:grpChg chg="del mod">
          <ac:chgData name="Leah Montner Dixon" userId="d5b2ae9e-9213-4442-b7df-4db8cbe51e5d" providerId="ADAL" clId="{7513CE95-2DC6-4B9C-9722-D7153929C0E3}" dt="2024-06-11T15:39:43.390" v="623" actId="478"/>
          <ac:grpSpMkLst>
            <pc:docMk/>
            <pc:sldMk cId="3110856516" sldId="2144328304"/>
            <ac:grpSpMk id="2" creationId="{39D1BED7-A2D5-7B92-94D9-73529CCEEAC7}"/>
          </ac:grpSpMkLst>
        </pc:grpChg>
        <pc:grpChg chg="del mod">
          <ac:chgData name="Leah Montner Dixon" userId="d5b2ae9e-9213-4442-b7df-4db8cbe51e5d" providerId="ADAL" clId="{7513CE95-2DC6-4B9C-9722-D7153929C0E3}" dt="2024-06-11T15:39:43.390" v="623" actId="478"/>
          <ac:grpSpMkLst>
            <pc:docMk/>
            <pc:sldMk cId="3110856516" sldId="2144328304"/>
            <ac:grpSpMk id="19" creationId="{947F1E16-24F9-B676-F6A8-44BF1AC48D5D}"/>
          </ac:grpSpMkLst>
        </pc:grpChg>
        <pc:grpChg chg="add del mod">
          <ac:chgData name="Leah Montner Dixon" userId="d5b2ae9e-9213-4442-b7df-4db8cbe51e5d" providerId="ADAL" clId="{7513CE95-2DC6-4B9C-9722-D7153929C0E3}" dt="2024-06-11T15:39:43.390" v="623" actId="478"/>
          <ac:grpSpMkLst>
            <pc:docMk/>
            <pc:sldMk cId="3110856516" sldId="2144328304"/>
            <ac:grpSpMk id="38" creationId="{CCE1D50E-63A8-6928-3926-0C0ECF31F5FA}"/>
          </ac:grpSpMkLst>
        </pc:grpChg>
        <pc:grpChg chg="add del mod">
          <ac:chgData name="Leah Montner Dixon" userId="d5b2ae9e-9213-4442-b7df-4db8cbe51e5d" providerId="ADAL" clId="{7513CE95-2DC6-4B9C-9722-D7153929C0E3}" dt="2024-06-11T15:39:43.390" v="623" actId="478"/>
          <ac:grpSpMkLst>
            <pc:docMk/>
            <pc:sldMk cId="3110856516" sldId="2144328304"/>
            <ac:grpSpMk id="42" creationId="{9F178F4E-2C7E-1D6D-61C5-B863902E9A2D}"/>
          </ac:grpSpMkLst>
        </pc:grpChg>
        <pc:grpChg chg="add mod">
          <ac:chgData name="Leah Montner Dixon" userId="d5b2ae9e-9213-4442-b7df-4db8cbe51e5d" providerId="ADAL" clId="{7513CE95-2DC6-4B9C-9722-D7153929C0E3}" dt="2024-06-11T15:39:20.522" v="619"/>
          <ac:grpSpMkLst>
            <pc:docMk/>
            <pc:sldMk cId="3110856516" sldId="2144328304"/>
            <ac:grpSpMk id="45" creationId="{C8A0A602-E300-B12B-A174-1C1D1D271BD9}"/>
          </ac:grpSpMkLst>
        </pc:grpChg>
        <pc:grpChg chg="add mod">
          <ac:chgData name="Leah Montner Dixon" userId="d5b2ae9e-9213-4442-b7df-4db8cbe51e5d" providerId="ADAL" clId="{7513CE95-2DC6-4B9C-9722-D7153929C0E3}" dt="2024-06-11T15:40:27.946" v="695" actId="554"/>
          <ac:grpSpMkLst>
            <pc:docMk/>
            <pc:sldMk cId="3110856516" sldId="2144328304"/>
            <ac:grpSpMk id="48" creationId="{A1FBD024-E2BC-E0A6-480F-F67C7B5C3FAD}"/>
          </ac:grpSpMkLst>
        </pc:grpChg>
        <pc:grpChg chg="add mod">
          <ac:chgData name="Leah Montner Dixon" userId="d5b2ae9e-9213-4442-b7df-4db8cbe51e5d" providerId="ADAL" clId="{7513CE95-2DC6-4B9C-9722-D7153929C0E3}" dt="2024-06-11T15:40:24.627" v="694" actId="554"/>
          <ac:grpSpMkLst>
            <pc:docMk/>
            <pc:sldMk cId="3110856516" sldId="2144328304"/>
            <ac:grpSpMk id="51" creationId="{D4C6AEBC-2624-E23F-2EE3-A33AAD700091}"/>
          </ac:grpSpMkLst>
        </pc:grpChg>
        <pc:grpChg chg="add mod">
          <ac:chgData name="Leah Montner Dixon" userId="d5b2ae9e-9213-4442-b7df-4db8cbe51e5d" providerId="ADAL" clId="{7513CE95-2DC6-4B9C-9722-D7153929C0E3}" dt="2024-06-11T15:40:27.946" v="695" actId="554"/>
          <ac:grpSpMkLst>
            <pc:docMk/>
            <pc:sldMk cId="3110856516" sldId="2144328304"/>
            <ac:grpSpMk id="54" creationId="{8ECF26DB-288F-F8DF-58D9-A91AF0AF4628}"/>
          </ac:grpSpMkLst>
        </pc:grpChg>
        <pc:grpChg chg="add mod">
          <ac:chgData name="Leah Montner Dixon" userId="d5b2ae9e-9213-4442-b7df-4db8cbe51e5d" providerId="ADAL" clId="{7513CE95-2DC6-4B9C-9722-D7153929C0E3}" dt="2024-06-11T15:40:24.627" v="694" actId="554"/>
          <ac:grpSpMkLst>
            <pc:docMk/>
            <pc:sldMk cId="3110856516" sldId="2144328304"/>
            <ac:grpSpMk id="57" creationId="{D0C6C6B1-CD1E-26A4-A07C-700E655F8080}"/>
          </ac:grpSpMkLst>
        </pc:grpChg>
        <pc:grpChg chg="add mod">
          <ac:chgData name="Leah Montner Dixon" userId="d5b2ae9e-9213-4442-b7df-4db8cbe51e5d" providerId="ADAL" clId="{7513CE95-2DC6-4B9C-9722-D7153929C0E3}" dt="2024-06-11T15:40:06.017" v="673" actId="552"/>
          <ac:grpSpMkLst>
            <pc:docMk/>
            <pc:sldMk cId="3110856516" sldId="2144328304"/>
            <ac:grpSpMk id="60" creationId="{A45C02DD-91BE-6374-935D-65450B6BC659}"/>
          </ac:grpSpMkLst>
        </pc:grpChg>
        <pc:grpChg chg="add del mod">
          <ac:chgData name="Leah Montner Dixon" userId="d5b2ae9e-9213-4442-b7df-4db8cbe51e5d" providerId="ADAL" clId="{7513CE95-2DC6-4B9C-9722-D7153929C0E3}" dt="2024-06-11T15:43:52.707" v="847" actId="165"/>
          <ac:grpSpMkLst>
            <pc:docMk/>
            <pc:sldMk cId="3110856516" sldId="2144328304"/>
            <ac:grpSpMk id="66" creationId="{BC1B58A3-97DC-F4CB-3C75-DD646BDCA933}"/>
          </ac:grpSpMkLst>
        </pc:grpChg>
        <pc:grpChg chg="add del mod">
          <ac:chgData name="Leah Montner Dixon" userId="d5b2ae9e-9213-4442-b7df-4db8cbe51e5d" providerId="ADAL" clId="{7513CE95-2DC6-4B9C-9722-D7153929C0E3}" dt="2024-06-11T15:43:52.707" v="847" actId="165"/>
          <ac:grpSpMkLst>
            <pc:docMk/>
            <pc:sldMk cId="3110856516" sldId="2144328304"/>
            <ac:grpSpMk id="67" creationId="{7AB2C52C-CB6A-CDBF-4473-AE7E46E28F58}"/>
          </ac:grpSpMkLst>
        </pc:grpChg>
        <pc:grpChg chg="add del mod">
          <ac:chgData name="Leah Montner Dixon" userId="d5b2ae9e-9213-4442-b7df-4db8cbe51e5d" providerId="ADAL" clId="{7513CE95-2DC6-4B9C-9722-D7153929C0E3}" dt="2024-06-11T15:43:52.707" v="847" actId="165"/>
          <ac:grpSpMkLst>
            <pc:docMk/>
            <pc:sldMk cId="3110856516" sldId="2144328304"/>
            <ac:grpSpMk id="68" creationId="{290F21B3-8E74-E4D6-16A9-E06C153F6195}"/>
          </ac:grpSpMkLst>
        </pc:grpChg>
        <pc:picChg chg="del">
          <ac:chgData name="Leah Montner Dixon" userId="d5b2ae9e-9213-4442-b7df-4db8cbe51e5d" providerId="ADAL" clId="{7513CE95-2DC6-4B9C-9722-D7153929C0E3}" dt="2024-06-11T15:35:18.719" v="534" actId="478"/>
          <ac:picMkLst>
            <pc:docMk/>
            <pc:sldMk cId="3110856516" sldId="2144328304"/>
            <ac:picMk id="4" creationId="{C600618E-A57D-2D3B-1078-6DD0EDDEAF61}"/>
          </ac:picMkLst>
        </pc:picChg>
        <pc:picChg chg="del">
          <ac:chgData name="Leah Montner Dixon" userId="d5b2ae9e-9213-4442-b7df-4db8cbe51e5d" providerId="ADAL" clId="{7513CE95-2DC6-4B9C-9722-D7153929C0E3}" dt="2024-06-11T15:35:18.719" v="534" actId="478"/>
          <ac:picMkLst>
            <pc:docMk/>
            <pc:sldMk cId="3110856516" sldId="2144328304"/>
            <ac:picMk id="6" creationId="{2D38F778-3E55-D2CA-CC5B-E6FB5B98B797}"/>
          </ac:picMkLst>
        </pc:picChg>
        <pc:picChg chg="add del mod">
          <ac:chgData name="Leah Montner Dixon" userId="d5b2ae9e-9213-4442-b7df-4db8cbe51e5d" providerId="ADAL" clId="{7513CE95-2DC6-4B9C-9722-D7153929C0E3}" dt="2024-06-11T15:37:02.287" v="573" actId="478"/>
          <ac:picMkLst>
            <pc:docMk/>
            <pc:sldMk cId="3110856516" sldId="2144328304"/>
            <ac:picMk id="7" creationId="{F57FC692-A552-302B-0185-5703A809FC70}"/>
          </ac:picMkLst>
        </pc:picChg>
        <pc:picChg chg="add mod topLvl">
          <ac:chgData name="Leah Montner Dixon" userId="d5b2ae9e-9213-4442-b7df-4db8cbe51e5d" providerId="ADAL" clId="{7513CE95-2DC6-4B9C-9722-D7153929C0E3}" dt="2024-06-11T15:43:52.707" v="847" actId="165"/>
          <ac:picMkLst>
            <pc:docMk/>
            <pc:sldMk cId="3110856516" sldId="2144328304"/>
            <ac:picMk id="10" creationId="{56E34378-4136-D20E-EDD0-BF23F768A08E}"/>
          </ac:picMkLst>
        </pc:picChg>
        <pc:picChg chg="del mod">
          <ac:chgData name="Leah Montner Dixon" userId="d5b2ae9e-9213-4442-b7df-4db8cbe51e5d" providerId="ADAL" clId="{7513CE95-2DC6-4B9C-9722-D7153929C0E3}" dt="2024-06-11T15:38:52.623" v="617" actId="478"/>
          <ac:picMkLst>
            <pc:docMk/>
            <pc:sldMk cId="3110856516" sldId="2144328304"/>
            <ac:picMk id="11" creationId="{82E96BB0-AA16-82F3-DABD-44D3D3B260B7}"/>
          </ac:picMkLst>
        </pc:picChg>
        <pc:picChg chg="del mod">
          <ac:chgData name="Leah Montner Dixon" userId="d5b2ae9e-9213-4442-b7df-4db8cbe51e5d" providerId="ADAL" clId="{7513CE95-2DC6-4B9C-9722-D7153929C0E3}" dt="2024-06-11T15:35:52.876" v="541" actId="478"/>
          <ac:picMkLst>
            <pc:docMk/>
            <pc:sldMk cId="3110856516" sldId="2144328304"/>
            <ac:picMk id="12" creationId="{EA3584A4-EF86-A577-A4A1-AC5C62B79046}"/>
          </ac:picMkLst>
        </pc:picChg>
        <pc:picChg chg="del">
          <ac:chgData name="Leah Montner Dixon" userId="d5b2ae9e-9213-4442-b7df-4db8cbe51e5d" providerId="ADAL" clId="{7513CE95-2DC6-4B9C-9722-D7153929C0E3}" dt="2024-06-11T15:35:18.719" v="534" actId="478"/>
          <ac:picMkLst>
            <pc:docMk/>
            <pc:sldMk cId="3110856516" sldId="2144328304"/>
            <ac:picMk id="13" creationId="{6A65595D-8CA7-E4F5-D4A5-FB692D4AC67A}"/>
          </ac:picMkLst>
        </pc:picChg>
        <pc:picChg chg="del">
          <ac:chgData name="Leah Montner Dixon" userId="d5b2ae9e-9213-4442-b7df-4db8cbe51e5d" providerId="ADAL" clId="{7513CE95-2DC6-4B9C-9722-D7153929C0E3}" dt="2024-06-11T15:35:18.719" v="534" actId="478"/>
          <ac:picMkLst>
            <pc:docMk/>
            <pc:sldMk cId="3110856516" sldId="2144328304"/>
            <ac:picMk id="14" creationId="{8B02EBF3-C690-30A1-3759-7FF8994E70F5}"/>
          </ac:picMkLst>
        </pc:picChg>
        <pc:picChg chg="add mod topLvl">
          <ac:chgData name="Leah Montner Dixon" userId="d5b2ae9e-9213-4442-b7df-4db8cbe51e5d" providerId="ADAL" clId="{7513CE95-2DC6-4B9C-9722-D7153929C0E3}" dt="2024-06-11T15:43:52.707" v="847" actId="165"/>
          <ac:picMkLst>
            <pc:docMk/>
            <pc:sldMk cId="3110856516" sldId="2144328304"/>
            <ac:picMk id="22" creationId="{3B7010E3-61E1-2ED6-BA69-AD51AB8343C6}"/>
          </ac:picMkLst>
        </pc:picChg>
        <pc:picChg chg="add mod topLvl">
          <ac:chgData name="Leah Montner Dixon" userId="d5b2ae9e-9213-4442-b7df-4db8cbe51e5d" providerId="ADAL" clId="{7513CE95-2DC6-4B9C-9722-D7153929C0E3}" dt="2024-06-11T15:43:52.707" v="847" actId="165"/>
          <ac:picMkLst>
            <pc:docMk/>
            <pc:sldMk cId="3110856516" sldId="2144328304"/>
            <ac:picMk id="25" creationId="{C9422B98-513A-2101-0BB5-AF2A31D70DA2}"/>
          </ac:picMkLst>
        </pc:picChg>
        <pc:picChg chg="add mod topLvl">
          <ac:chgData name="Leah Montner Dixon" userId="d5b2ae9e-9213-4442-b7df-4db8cbe51e5d" providerId="ADAL" clId="{7513CE95-2DC6-4B9C-9722-D7153929C0E3}" dt="2024-06-11T15:43:52.707" v="847" actId="165"/>
          <ac:picMkLst>
            <pc:docMk/>
            <pc:sldMk cId="3110856516" sldId="2144328304"/>
            <ac:picMk id="32" creationId="{9677E20B-DB73-B2BE-AC08-013A2883D9CE}"/>
          </ac:picMkLst>
        </pc:picChg>
        <pc:picChg chg="add mod topLvl">
          <ac:chgData name="Leah Montner Dixon" userId="d5b2ae9e-9213-4442-b7df-4db8cbe51e5d" providerId="ADAL" clId="{7513CE95-2DC6-4B9C-9722-D7153929C0E3}" dt="2024-06-11T15:43:52.707" v="847" actId="165"/>
          <ac:picMkLst>
            <pc:docMk/>
            <pc:sldMk cId="3110856516" sldId="2144328304"/>
            <ac:picMk id="37" creationId="{7C8FC67B-5D68-17AA-6658-B1BC21F5FFD5}"/>
          </ac:picMkLst>
        </pc:picChg>
        <pc:picChg chg="add mod topLvl">
          <ac:chgData name="Leah Montner Dixon" userId="d5b2ae9e-9213-4442-b7df-4db8cbe51e5d" providerId="ADAL" clId="{7513CE95-2DC6-4B9C-9722-D7153929C0E3}" dt="2024-06-11T15:43:52.707" v="847" actId="165"/>
          <ac:picMkLst>
            <pc:docMk/>
            <pc:sldMk cId="3110856516" sldId="2144328304"/>
            <ac:picMk id="64" creationId="{23721296-C03B-9FE5-257B-52B0E9400320}"/>
          </ac:picMkLst>
        </pc:picChg>
      </pc:sldChg>
      <pc:sldChg chg="modSp mod delCm">
        <pc:chgData name="Leah Montner Dixon" userId="d5b2ae9e-9213-4442-b7df-4db8cbe51e5d" providerId="ADAL" clId="{7513CE95-2DC6-4B9C-9722-D7153929C0E3}" dt="2024-06-11T17:22:46.391" v="1283"/>
        <pc:sldMkLst>
          <pc:docMk/>
          <pc:sldMk cId="2844488092" sldId="2144328372"/>
        </pc:sldMkLst>
        <pc:spChg chg="mod">
          <ac:chgData name="Leah Montner Dixon" userId="d5b2ae9e-9213-4442-b7df-4db8cbe51e5d" providerId="ADAL" clId="{7513CE95-2DC6-4B9C-9722-D7153929C0E3}" dt="2024-06-11T15:30:18.573" v="468" actId="1035"/>
          <ac:spMkLst>
            <pc:docMk/>
            <pc:sldMk cId="2844488092" sldId="2144328372"/>
            <ac:spMk id="2" creationId="{5F8EC1C9-2ED9-DF29-C55A-45D666AF5D1B}"/>
          </ac:spMkLst>
        </pc:spChg>
        <pc:spChg chg="mod">
          <ac:chgData name="Leah Montner Dixon" userId="d5b2ae9e-9213-4442-b7df-4db8cbe51e5d" providerId="ADAL" clId="{7513CE95-2DC6-4B9C-9722-D7153929C0E3}" dt="2024-06-11T15:30:14.108" v="464" actId="20577"/>
          <ac:spMkLst>
            <pc:docMk/>
            <pc:sldMk cId="2844488092" sldId="2144328372"/>
            <ac:spMk id="4" creationId="{5D5FDE72-429A-BF62-27A0-CFB51F018A0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ah Montner Dixon" userId="d5b2ae9e-9213-4442-b7df-4db8cbe51e5d" providerId="ADAL" clId="{7513CE95-2DC6-4B9C-9722-D7153929C0E3}" dt="2024-06-11T17:22:46.391" v="1283"/>
              <pc2:cmMkLst xmlns:pc2="http://schemas.microsoft.com/office/powerpoint/2019/9/main/command">
                <pc:docMk/>
                <pc:sldMk cId="2844488092" sldId="2144328372"/>
                <pc2:cmMk id="{87A77396-ECD8-457E-995B-B7714CA23491}"/>
              </pc2:cmMkLst>
            </pc226:cmChg>
          </p:ext>
        </pc:extLst>
      </pc:sldChg>
      <pc:sldChg chg="del">
        <pc:chgData name="Leah Montner Dixon" userId="d5b2ae9e-9213-4442-b7df-4db8cbe51e5d" providerId="ADAL" clId="{7513CE95-2DC6-4B9C-9722-D7153929C0E3}" dt="2024-06-11T15:32:26.846" v="512" actId="47"/>
        <pc:sldMkLst>
          <pc:docMk/>
          <pc:sldMk cId="2452001193" sldId="2146846038"/>
        </pc:sldMkLst>
      </pc:sldChg>
      <pc:sldChg chg="del">
        <pc:chgData name="Leah Montner Dixon" userId="d5b2ae9e-9213-4442-b7df-4db8cbe51e5d" providerId="ADAL" clId="{7513CE95-2DC6-4B9C-9722-D7153929C0E3}" dt="2024-06-11T15:32:27.290" v="513" actId="47"/>
        <pc:sldMkLst>
          <pc:docMk/>
          <pc:sldMk cId="3133499737" sldId="2146846048"/>
        </pc:sldMkLst>
      </pc:sldChg>
      <pc:sldChg chg="addSp delSp modSp mod">
        <pc:chgData name="Leah Montner Dixon" userId="d5b2ae9e-9213-4442-b7df-4db8cbe51e5d" providerId="ADAL" clId="{7513CE95-2DC6-4B9C-9722-D7153929C0E3}" dt="2024-06-11T15:52:57.913" v="1164" actId="1035"/>
        <pc:sldMkLst>
          <pc:docMk/>
          <pc:sldMk cId="1535558332" sldId="2146846080"/>
        </pc:sldMkLst>
        <pc:spChg chg="add mod">
          <ac:chgData name="Leah Montner Dixon" userId="d5b2ae9e-9213-4442-b7df-4db8cbe51e5d" providerId="ADAL" clId="{7513CE95-2DC6-4B9C-9722-D7153929C0E3}" dt="2024-06-11T15:49:21.743" v="1018" actId="20577"/>
          <ac:spMkLst>
            <pc:docMk/>
            <pc:sldMk cId="1535558332" sldId="2146846080"/>
            <ac:spMk id="3" creationId="{50CCE688-E2B3-B951-C682-85C9AD2FFC83}"/>
          </ac:spMkLst>
        </pc:spChg>
        <pc:spChg chg="mod">
          <ac:chgData name="Leah Montner Dixon" userId="d5b2ae9e-9213-4442-b7df-4db8cbe51e5d" providerId="ADAL" clId="{7513CE95-2DC6-4B9C-9722-D7153929C0E3}" dt="2024-06-11T15:52:57.913" v="1164" actId="1035"/>
          <ac:spMkLst>
            <pc:docMk/>
            <pc:sldMk cId="1535558332" sldId="2146846080"/>
            <ac:spMk id="8" creationId="{843922C5-454E-0A5B-5BE7-A1583FC3F403}"/>
          </ac:spMkLst>
        </pc:spChg>
        <pc:spChg chg="del mod">
          <ac:chgData name="Leah Montner Dixon" userId="d5b2ae9e-9213-4442-b7df-4db8cbe51e5d" providerId="ADAL" clId="{7513CE95-2DC6-4B9C-9722-D7153929C0E3}" dt="2024-06-11T15:48:37.382" v="975" actId="478"/>
          <ac:spMkLst>
            <pc:docMk/>
            <pc:sldMk cId="1535558332" sldId="2146846080"/>
            <ac:spMk id="28" creationId="{031AD157-F125-436C-8C7B-25260A7EB27F}"/>
          </ac:spMkLst>
        </pc:spChg>
      </pc:sldChg>
      <pc:sldChg chg="modSp mod">
        <pc:chgData name="Leah Montner Dixon" userId="d5b2ae9e-9213-4442-b7df-4db8cbe51e5d" providerId="ADAL" clId="{7513CE95-2DC6-4B9C-9722-D7153929C0E3}" dt="2024-06-11T15:53:19.091" v="1174" actId="1036"/>
        <pc:sldMkLst>
          <pc:docMk/>
          <pc:sldMk cId="3813308834" sldId="2146846083"/>
        </pc:sldMkLst>
        <pc:spChg chg="mod">
          <ac:chgData name="Leah Montner Dixon" userId="d5b2ae9e-9213-4442-b7df-4db8cbe51e5d" providerId="ADAL" clId="{7513CE95-2DC6-4B9C-9722-D7153929C0E3}" dt="2024-06-11T15:53:19.091" v="1174" actId="1036"/>
          <ac:spMkLst>
            <pc:docMk/>
            <pc:sldMk cId="3813308834" sldId="2146846083"/>
            <ac:spMk id="8" creationId="{843922C5-454E-0A5B-5BE7-A1583FC3F403}"/>
          </ac:spMkLst>
        </pc:spChg>
      </pc:sldChg>
      <pc:sldChg chg="modSp mod">
        <pc:chgData name="Leah Montner Dixon" userId="d5b2ae9e-9213-4442-b7df-4db8cbe51e5d" providerId="ADAL" clId="{7513CE95-2DC6-4B9C-9722-D7153929C0E3}" dt="2024-06-11T15:51:14.332" v="1113"/>
        <pc:sldMkLst>
          <pc:docMk/>
          <pc:sldMk cId="3848116181" sldId="2146846085"/>
        </pc:sldMkLst>
        <pc:spChg chg="mod">
          <ac:chgData name="Leah Montner Dixon" userId="d5b2ae9e-9213-4442-b7df-4db8cbe51e5d" providerId="ADAL" clId="{7513CE95-2DC6-4B9C-9722-D7153929C0E3}" dt="2024-06-11T15:51:14.332" v="1113"/>
          <ac:spMkLst>
            <pc:docMk/>
            <pc:sldMk cId="3848116181" sldId="2146846085"/>
            <ac:spMk id="8" creationId="{843922C5-454E-0A5B-5BE7-A1583FC3F403}"/>
          </ac:spMkLst>
        </pc:spChg>
      </pc:sldChg>
      <pc:sldChg chg="addSp delSp modSp mod ord">
        <pc:chgData name="Leah Montner Dixon" userId="d5b2ae9e-9213-4442-b7df-4db8cbe51e5d" providerId="ADAL" clId="{7513CE95-2DC6-4B9C-9722-D7153929C0E3}" dt="2024-06-11T15:51:08.992" v="1111" actId="207"/>
        <pc:sldMkLst>
          <pc:docMk/>
          <pc:sldMk cId="2816592282" sldId="2146846274"/>
        </pc:sldMkLst>
        <pc:spChg chg="mod">
          <ac:chgData name="Leah Montner Dixon" userId="d5b2ae9e-9213-4442-b7df-4db8cbe51e5d" providerId="ADAL" clId="{7513CE95-2DC6-4B9C-9722-D7153929C0E3}" dt="2024-06-11T15:51:08.992" v="1111" actId="207"/>
          <ac:spMkLst>
            <pc:docMk/>
            <pc:sldMk cId="2816592282" sldId="2146846274"/>
            <ac:spMk id="2" creationId="{9121B464-8909-95DC-D42E-7A3386043255}"/>
          </ac:spMkLst>
        </pc:spChg>
        <pc:spChg chg="add mod">
          <ac:chgData name="Leah Montner Dixon" userId="d5b2ae9e-9213-4442-b7df-4db8cbe51e5d" providerId="ADAL" clId="{7513CE95-2DC6-4B9C-9722-D7153929C0E3}" dt="2024-06-11T15:50:26.611" v="1108" actId="20577"/>
          <ac:spMkLst>
            <pc:docMk/>
            <pc:sldMk cId="2816592282" sldId="2146846274"/>
            <ac:spMk id="3" creationId="{0B772E85-0979-C6DA-F573-DD8D2535BF5B}"/>
          </ac:spMkLst>
        </pc:spChg>
        <pc:spChg chg="mod">
          <ac:chgData name="Leah Montner Dixon" userId="d5b2ae9e-9213-4442-b7df-4db8cbe51e5d" providerId="ADAL" clId="{7513CE95-2DC6-4B9C-9722-D7153929C0E3}" dt="2024-06-11T15:45:40.052" v="895" actId="1076"/>
          <ac:spMkLst>
            <pc:docMk/>
            <pc:sldMk cId="2816592282" sldId="2146846274"/>
            <ac:spMk id="11" creationId="{410D4658-AC11-9B54-9D0B-15D66C00D20C}"/>
          </ac:spMkLst>
        </pc:spChg>
        <pc:spChg chg="del mod">
          <ac:chgData name="Leah Montner Dixon" userId="d5b2ae9e-9213-4442-b7df-4db8cbe51e5d" providerId="ADAL" clId="{7513CE95-2DC6-4B9C-9722-D7153929C0E3}" dt="2024-06-11T15:45:44.702" v="899" actId="478"/>
          <ac:spMkLst>
            <pc:docMk/>
            <pc:sldMk cId="2816592282" sldId="2146846274"/>
            <ac:spMk id="28" creationId="{031AD157-F125-436C-8C7B-25260A7EB27F}"/>
          </ac:spMkLst>
        </pc:spChg>
      </pc:sldChg>
      <pc:sldChg chg="modSp mod ord">
        <pc:chgData name="Leah Montner Dixon" userId="d5b2ae9e-9213-4442-b7df-4db8cbe51e5d" providerId="ADAL" clId="{7513CE95-2DC6-4B9C-9722-D7153929C0E3}" dt="2024-06-11T15:51:28.331" v="1128" actId="20577"/>
        <pc:sldMkLst>
          <pc:docMk/>
          <pc:sldMk cId="2245685715" sldId="2146846277"/>
        </pc:sldMkLst>
        <pc:spChg chg="mod">
          <ac:chgData name="Leah Montner Dixon" userId="d5b2ae9e-9213-4442-b7df-4db8cbe51e5d" providerId="ADAL" clId="{7513CE95-2DC6-4B9C-9722-D7153929C0E3}" dt="2024-06-11T15:51:18.631" v="1115"/>
          <ac:spMkLst>
            <pc:docMk/>
            <pc:sldMk cId="2245685715" sldId="2146846277"/>
            <ac:spMk id="2" creationId="{3C847BE1-203D-F9C5-D58F-764690FC1057}"/>
          </ac:spMkLst>
        </pc:spChg>
        <pc:spChg chg="mod">
          <ac:chgData name="Leah Montner Dixon" userId="d5b2ae9e-9213-4442-b7df-4db8cbe51e5d" providerId="ADAL" clId="{7513CE95-2DC6-4B9C-9722-D7153929C0E3}" dt="2024-06-11T15:51:28.331" v="1128" actId="20577"/>
          <ac:spMkLst>
            <pc:docMk/>
            <pc:sldMk cId="2245685715" sldId="2146846277"/>
            <ac:spMk id="3" creationId="{514C78A7-BDB8-68F0-725D-8029752AA04A}"/>
          </ac:spMkLst>
        </pc:spChg>
      </pc:sldChg>
      <pc:sldChg chg="addSp delSp modSp mod delCm">
        <pc:chgData name="Leah Montner Dixon" userId="d5b2ae9e-9213-4442-b7df-4db8cbe51e5d" providerId="ADAL" clId="{7513CE95-2DC6-4B9C-9722-D7153929C0E3}" dt="2024-06-11T17:23:15.475" v="1285"/>
        <pc:sldMkLst>
          <pc:docMk/>
          <pc:sldMk cId="389594622" sldId="2146846294"/>
        </pc:sldMkLst>
        <pc:spChg chg="add mod">
          <ac:chgData name="Leah Montner Dixon" userId="d5b2ae9e-9213-4442-b7df-4db8cbe51e5d" providerId="ADAL" clId="{7513CE95-2DC6-4B9C-9722-D7153929C0E3}" dt="2024-06-11T15:49:29.461" v="1021"/>
          <ac:spMkLst>
            <pc:docMk/>
            <pc:sldMk cId="389594622" sldId="2146846294"/>
            <ac:spMk id="13" creationId="{F361BEBF-E360-B147-070F-07BE02A82D0C}"/>
          </ac:spMkLst>
        </pc:spChg>
        <pc:spChg chg="del mod">
          <ac:chgData name="Leah Montner Dixon" userId="d5b2ae9e-9213-4442-b7df-4db8cbe51e5d" providerId="ADAL" clId="{7513CE95-2DC6-4B9C-9722-D7153929C0E3}" dt="2024-06-11T15:49:31.181" v="1022" actId="478"/>
          <ac:spMkLst>
            <pc:docMk/>
            <pc:sldMk cId="389594622" sldId="2146846294"/>
            <ac:spMk id="28" creationId="{031AD157-F125-436C-8C7B-25260A7EB27F}"/>
          </ac:spMkLst>
        </pc:spChg>
        <pc:spChg chg="mod">
          <ac:chgData name="Leah Montner Dixon" userId="d5b2ae9e-9213-4442-b7df-4db8cbe51e5d" providerId="ADAL" clId="{7513CE95-2DC6-4B9C-9722-D7153929C0E3}" dt="2024-06-11T15:53:10.810" v="1170" actId="1036"/>
          <ac:spMkLst>
            <pc:docMk/>
            <pc:sldMk cId="389594622" sldId="2146846294"/>
            <ac:spMk id="43" creationId="{B7A16560-467A-0D98-D2F6-C1D62A48F75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ah Montner Dixon" userId="d5b2ae9e-9213-4442-b7df-4db8cbe51e5d" providerId="ADAL" clId="{7513CE95-2DC6-4B9C-9722-D7153929C0E3}" dt="2024-06-11T17:23:15.475" v="1285"/>
              <pc2:cmMkLst xmlns:pc2="http://schemas.microsoft.com/office/powerpoint/2019/9/main/command">
                <pc:docMk/>
                <pc:sldMk cId="389594622" sldId="2146846294"/>
                <pc2:cmMk id="{C00C1ACD-DB56-48BD-A25D-6FB68DD93742}"/>
              </pc2:cmMkLst>
            </pc226:cmChg>
          </p:ext>
        </pc:extLst>
      </pc:sldChg>
      <pc:sldChg chg="addSp delSp modSp mod">
        <pc:chgData name="Leah Montner Dixon" userId="d5b2ae9e-9213-4442-b7df-4db8cbe51e5d" providerId="ADAL" clId="{7513CE95-2DC6-4B9C-9722-D7153929C0E3}" dt="2024-06-11T15:53:00.846" v="1166"/>
        <pc:sldMkLst>
          <pc:docMk/>
          <pc:sldMk cId="4220267585" sldId="2146846295"/>
        </pc:sldMkLst>
        <pc:spChg chg="add mod">
          <ac:chgData name="Leah Montner Dixon" userId="d5b2ae9e-9213-4442-b7df-4db8cbe51e5d" providerId="ADAL" clId="{7513CE95-2DC6-4B9C-9722-D7153929C0E3}" dt="2024-06-11T15:49:07.244" v="998"/>
          <ac:spMkLst>
            <pc:docMk/>
            <pc:sldMk cId="4220267585" sldId="2146846295"/>
            <ac:spMk id="2" creationId="{2F46E690-184D-DD0A-7CA7-91BEB595CDDD}"/>
          </ac:spMkLst>
        </pc:spChg>
        <pc:spChg chg="mod">
          <ac:chgData name="Leah Montner Dixon" userId="d5b2ae9e-9213-4442-b7df-4db8cbe51e5d" providerId="ADAL" clId="{7513CE95-2DC6-4B9C-9722-D7153929C0E3}" dt="2024-06-11T15:53:00.846" v="1166"/>
          <ac:spMkLst>
            <pc:docMk/>
            <pc:sldMk cId="4220267585" sldId="2146846295"/>
            <ac:spMk id="8" creationId="{843922C5-454E-0A5B-5BE7-A1583FC3F403}"/>
          </ac:spMkLst>
        </pc:spChg>
        <pc:spChg chg="del mod">
          <ac:chgData name="Leah Montner Dixon" userId="d5b2ae9e-9213-4442-b7df-4db8cbe51e5d" providerId="ADAL" clId="{7513CE95-2DC6-4B9C-9722-D7153929C0E3}" dt="2024-06-11T15:49:09.142" v="999" actId="478"/>
          <ac:spMkLst>
            <pc:docMk/>
            <pc:sldMk cId="4220267585" sldId="2146846295"/>
            <ac:spMk id="28" creationId="{031AD157-F125-436C-8C7B-25260A7EB27F}"/>
          </ac:spMkLst>
        </pc:spChg>
      </pc:sldChg>
      <pc:sldChg chg="del ord">
        <pc:chgData name="Leah Montner Dixon" userId="d5b2ae9e-9213-4442-b7df-4db8cbe51e5d" providerId="ADAL" clId="{7513CE95-2DC6-4B9C-9722-D7153929C0E3}" dt="2024-06-11T15:34:28.524" v="530" actId="47"/>
        <pc:sldMkLst>
          <pc:docMk/>
          <pc:sldMk cId="704757984" sldId="2146846427"/>
        </pc:sldMkLst>
      </pc:sldChg>
      <pc:sldChg chg="addSp delSp modSp mod ord">
        <pc:chgData name="Leah Montner Dixon" userId="d5b2ae9e-9213-4442-b7df-4db8cbe51e5d" providerId="ADAL" clId="{7513CE95-2DC6-4B9C-9722-D7153929C0E3}" dt="2024-06-11T15:52:21.086" v="1131" actId="207"/>
        <pc:sldMkLst>
          <pc:docMk/>
          <pc:sldMk cId="481757649" sldId="2146846429"/>
        </pc:sldMkLst>
        <pc:spChg chg="del mod">
          <ac:chgData name="Leah Montner Dixon" userId="d5b2ae9e-9213-4442-b7df-4db8cbe51e5d" providerId="ADAL" clId="{7513CE95-2DC6-4B9C-9722-D7153929C0E3}" dt="2024-06-11T15:48:10.659" v="963" actId="478"/>
          <ac:spMkLst>
            <pc:docMk/>
            <pc:sldMk cId="481757649" sldId="2146846429"/>
            <ac:spMk id="4" creationId="{9A8631FE-7C10-6268-8E32-4505674193F9}"/>
          </ac:spMkLst>
        </pc:spChg>
        <pc:spChg chg="add mod">
          <ac:chgData name="Leah Montner Dixon" userId="d5b2ae9e-9213-4442-b7df-4db8cbe51e5d" providerId="ADAL" clId="{7513CE95-2DC6-4B9C-9722-D7153929C0E3}" dt="2024-06-11T15:48:17.068" v="965" actId="20577"/>
          <ac:spMkLst>
            <pc:docMk/>
            <pc:sldMk cId="481757649" sldId="2146846429"/>
            <ac:spMk id="6" creationId="{239F5CD9-E3A0-CB2D-33C7-D8B2FFA96C94}"/>
          </ac:spMkLst>
        </pc:spChg>
        <pc:spChg chg="mod">
          <ac:chgData name="Leah Montner Dixon" userId="d5b2ae9e-9213-4442-b7df-4db8cbe51e5d" providerId="ADAL" clId="{7513CE95-2DC6-4B9C-9722-D7153929C0E3}" dt="2024-06-11T15:52:21.086" v="1131" actId="207"/>
          <ac:spMkLst>
            <pc:docMk/>
            <pc:sldMk cId="481757649" sldId="2146846429"/>
            <ac:spMk id="9" creationId="{4007BE06-53BF-8C62-058C-2F7D05DE2B75}"/>
          </ac:spMkLst>
        </pc:spChg>
      </pc:sldChg>
      <pc:sldChg chg="modSp mod">
        <pc:chgData name="Leah Montner Dixon" userId="d5b2ae9e-9213-4442-b7df-4db8cbe51e5d" providerId="ADAL" clId="{7513CE95-2DC6-4B9C-9722-D7153929C0E3}" dt="2024-06-11T18:33:45.292" v="1324" actId="20577"/>
        <pc:sldMkLst>
          <pc:docMk/>
          <pc:sldMk cId="3480730381" sldId="2146846447"/>
        </pc:sldMkLst>
        <pc:spChg chg="mod">
          <ac:chgData name="Leah Montner Dixon" userId="d5b2ae9e-9213-4442-b7df-4db8cbe51e5d" providerId="ADAL" clId="{7513CE95-2DC6-4B9C-9722-D7153929C0E3}" dt="2024-06-11T18:33:45.292" v="1324" actId="20577"/>
          <ac:spMkLst>
            <pc:docMk/>
            <pc:sldMk cId="3480730381" sldId="2146846447"/>
            <ac:spMk id="12" creationId="{D3ED8F18-80E6-D449-A031-541661F2A42F}"/>
          </ac:spMkLst>
        </pc:spChg>
      </pc:sldChg>
      <pc:sldChg chg="addSp delSp modSp mod ord delCm">
        <pc:chgData name="Leah Montner Dixon" userId="d5b2ae9e-9213-4442-b7df-4db8cbe51e5d" providerId="ADAL" clId="{7513CE95-2DC6-4B9C-9722-D7153929C0E3}" dt="2024-06-11T17:23:02.871" v="1284"/>
        <pc:sldMkLst>
          <pc:docMk/>
          <pc:sldMk cId="445332413" sldId="2146846485"/>
        </pc:sldMkLst>
        <pc:spChg chg="del">
          <ac:chgData name="Leah Montner Dixon" userId="d5b2ae9e-9213-4442-b7df-4db8cbe51e5d" providerId="ADAL" clId="{7513CE95-2DC6-4B9C-9722-D7153929C0E3}" dt="2024-06-11T15:47:10.829" v="953" actId="478"/>
          <ac:spMkLst>
            <pc:docMk/>
            <pc:sldMk cId="445332413" sldId="2146846485"/>
            <ac:spMk id="2" creationId="{3E9695AD-B130-17B2-3732-B9F1C654DD8E}"/>
          </ac:spMkLst>
        </pc:spChg>
        <pc:spChg chg="add mod">
          <ac:chgData name="Leah Montner Dixon" userId="d5b2ae9e-9213-4442-b7df-4db8cbe51e5d" providerId="ADAL" clId="{7513CE95-2DC6-4B9C-9722-D7153929C0E3}" dt="2024-06-11T15:54:53.285" v="1282" actId="20577"/>
          <ac:spMkLst>
            <pc:docMk/>
            <pc:sldMk cId="445332413" sldId="2146846485"/>
            <ac:spMk id="5" creationId="{72B23031-A4C4-930F-98E9-533141B7F0EF}"/>
          </ac:spMkLst>
        </pc:spChg>
        <pc:spChg chg="add mod">
          <ac:chgData name="Leah Montner Dixon" userId="d5b2ae9e-9213-4442-b7df-4db8cbe51e5d" providerId="ADAL" clId="{7513CE95-2DC6-4B9C-9722-D7153929C0E3}" dt="2024-06-11T15:47:11.079" v="954"/>
          <ac:spMkLst>
            <pc:docMk/>
            <pc:sldMk cId="445332413" sldId="2146846485"/>
            <ac:spMk id="12" creationId="{C1734EE1-1C36-4858-4A99-7816B4BAE9D5}"/>
          </ac:spMkLst>
        </pc:spChg>
        <pc:spChg chg="add mod">
          <ac:chgData name="Leah Montner Dixon" userId="d5b2ae9e-9213-4442-b7df-4db8cbe51e5d" providerId="ADAL" clId="{7513CE95-2DC6-4B9C-9722-D7153929C0E3}" dt="2024-06-11T15:47:11.079" v="954"/>
          <ac:spMkLst>
            <pc:docMk/>
            <pc:sldMk cId="445332413" sldId="2146846485"/>
            <ac:spMk id="13" creationId="{E1951F61-B427-469A-800A-9004F9FA0249}"/>
          </ac:spMkLst>
        </pc:spChg>
        <pc:spChg chg="del">
          <ac:chgData name="Leah Montner Dixon" userId="d5b2ae9e-9213-4442-b7df-4db8cbe51e5d" providerId="ADAL" clId="{7513CE95-2DC6-4B9C-9722-D7153929C0E3}" dt="2024-06-11T15:47:10.829" v="953" actId="478"/>
          <ac:spMkLst>
            <pc:docMk/>
            <pc:sldMk cId="445332413" sldId="2146846485"/>
            <ac:spMk id="22" creationId="{45B95A52-1C5B-DCD0-0190-21AD307B5905}"/>
          </ac:spMkLst>
        </pc:spChg>
        <pc:spChg chg="del mod">
          <ac:chgData name="Leah Montner Dixon" userId="d5b2ae9e-9213-4442-b7df-4db8cbe51e5d" providerId="ADAL" clId="{7513CE95-2DC6-4B9C-9722-D7153929C0E3}" dt="2024-06-11T15:45:35.473" v="893" actId="478"/>
          <ac:spMkLst>
            <pc:docMk/>
            <pc:sldMk cId="445332413" sldId="2146846485"/>
            <ac:spMk id="25" creationId="{6250FD77-13F3-94B3-C4C1-5226F84D29A9}"/>
          </ac:spMkLst>
        </pc:spChg>
        <pc:picChg chg="del mod">
          <ac:chgData name="Leah Montner Dixon" userId="d5b2ae9e-9213-4442-b7df-4db8cbe51e5d" providerId="ADAL" clId="{7513CE95-2DC6-4B9C-9722-D7153929C0E3}" dt="2024-06-11T15:32:54.903" v="517" actId="21"/>
          <ac:picMkLst>
            <pc:docMk/>
            <pc:sldMk cId="445332413" sldId="2146846485"/>
            <ac:picMk id="3" creationId="{F57FC692-A552-302B-0185-5703A809FC70}"/>
          </ac:picMkLst>
        </pc:picChg>
        <pc:picChg chg="add mod">
          <ac:chgData name="Leah Montner Dixon" userId="d5b2ae9e-9213-4442-b7df-4db8cbe51e5d" providerId="ADAL" clId="{7513CE95-2DC6-4B9C-9722-D7153929C0E3}" dt="2024-06-11T15:47:11.079" v="954"/>
          <ac:picMkLst>
            <pc:docMk/>
            <pc:sldMk cId="445332413" sldId="2146846485"/>
            <ac:picMk id="7" creationId="{57ED9347-10C4-F493-C0A6-4BC726D9C11C}"/>
          </ac:picMkLst>
        </pc:picChg>
        <pc:picChg chg="del">
          <ac:chgData name="Leah Montner Dixon" userId="d5b2ae9e-9213-4442-b7df-4db8cbe51e5d" providerId="ADAL" clId="{7513CE95-2DC6-4B9C-9722-D7153929C0E3}" dt="2024-06-11T15:47:10.829" v="953" actId="478"/>
          <ac:picMkLst>
            <pc:docMk/>
            <pc:sldMk cId="445332413" sldId="2146846485"/>
            <ac:picMk id="21" creationId="{74338F4E-D1B2-E865-E2CB-512FCD52799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ah Montner Dixon" userId="d5b2ae9e-9213-4442-b7df-4db8cbe51e5d" providerId="ADAL" clId="{7513CE95-2DC6-4B9C-9722-D7153929C0E3}" dt="2024-06-11T17:23:02.871" v="1284"/>
              <pc2:cmMkLst xmlns:pc2="http://schemas.microsoft.com/office/powerpoint/2019/9/main/command">
                <pc:docMk/>
                <pc:sldMk cId="445332413" sldId="2146846485"/>
                <pc2:cmMk id="{31DD1DA0-8F06-4555-8940-92FA6A45D779}"/>
              </pc2:cmMkLst>
            </pc226:cmChg>
          </p:ext>
        </pc:extLst>
      </pc:sldChg>
      <pc:sldChg chg="addSp delSp modSp mod ord">
        <pc:chgData name="Leah Montner Dixon" userId="d5b2ae9e-9213-4442-b7df-4db8cbe51e5d" providerId="ADAL" clId="{7513CE95-2DC6-4B9C-9722-D7153929C0E3}" dt="2024-06-11T15:53:58.005" v="1186" actId="207"/>
        <pc:sldMkLst>
          <pc:docMk/>
          <pc:sldMk cId="865040210" sldId="2146846530"/>
        </pc:sldMkLst>
        <pc:spChg chg="del mod">
          <ac:chgData name="Leah Montner Dixon" userId="d5b2ae9e-9213-4442-b7df-4db8cbe51e5d" providerId="ADAL" clId="{7513CE95-2DC6-4B9C-9722-D7153929C0E3}" dt="2024-06-11T15:47:00.668" v="952" actId="478"/>
          <ac:spMkLst>
            <pc:docMk/>
            <pc:sldMk cId="865040210" sldId="2146846530"/>
            <ac:spMk id="2" creationId="{938AC2F6-35A1-9407-3E65-3D87140EA3E0}"/>
          </ac:spMkLst>
        </pc:spChg>
        <pc:spChg chg="add del mod">
          <ac:chgData name="Leah Montner Dixon" userId="d5b2ae9e-9213-4442-b7df-4db8cbe51e5d" providerId="ADAL" clId="{7513CE95-2DC6-4B9C-9722-D7153929C0E3}" dt="2024-06-11T15:48:28.434" v="971" actId="478"/>
          <ac:spMkLst>
            <pc:docMk/>
            <pc:sldMk cId="865040210" sldId="2146846530"/>
            <ac:spMk id="6" creationId="{C6C89327-52BB-399D-D80F-8640B0811EB2}"/>
          </ac:spMkLst>
        </pc:spChg>
        <pc:spChg chg="mod">
          <ac:chgData name="Leah Montner Dixon" userId="d5b2ae9e-9213-4442-b7df-4db8cbe51e5d" providerId="ADAL" clId="{7513CE95-2DC6-4B9C-9722-D7153929C0E3}" dt="2024-06-11T15:53:58.005" v="1186" actId="207"/>
          <ac:spMkLst>
            <pc:docMk/>
            <pc:sldMk cId="865040210" sldId="2146846530"/>
            <ac:spMk id="8" creationId="{1AD90AD6-8EE2-3376-77A3-F463DFC5B3ED}"/>
          </ac:spMkLst>
        </pc:spChg>
        <pc:spChg chg="del">
          <ac:chgData name="Leah Montner Dixon" userId="d5b2ae9e-9213-4442-b7df-4db8cbe51e5d" providerId="ADAL" clId="{7513CE95-2DC6-4B9C-9722-D7153929C0E3}" dt="2024-06-11T15:47:16.273" v="955" actId="478"/>
          <ac:spMkLst>
            <pc:docMk/>
            <pc:sldMk cId="865040210" sldId="2146846530"/>
            <ac:spMk id="11" creationId="{9FB6C2E2-9A5D-31DB-276E-934B23A120C8}"/>
          </ac:spMkLst>
        </pc:spChg>
        <pc:spChg chg="del">
          <ac:chgData name="Leah Montner Dixon" userId="d5b2ae9e-9213-4442-b7df-4db8cbe51e5d" providerId="ADAL" clId="{7513CE95-2DC6-4B9C-9722-D7153929C0E3}" dt="2024-06-11T15:47:16.273" v="955" actId="478"/>
          <ac:spMkLst>
            <pc:docMk/>
            <pc:sldMk cId="865040210" sldId="2146846530"/>
            <ac:spMk id="12" creationId="{567DD4A2-D45C-7B3B-536A-C4F0BBAA3A56}"/>
          </ac:spMkLst>
        </pc:spChg>
        <pc:spChg chg="add mod">
          <ac:chgData name="Leah Montner Dixon" userId="d5b2ae9e-9213-4442-b7df-4db8cbe51e5d" providerId="ADAL" clId="{7513CE95-2DC6-4B9C-9722-D7153929C0E3}" dt="2024-06-11T15:47:16.488" v="956"/>
          <ac:spMkLst>
            <pc:docMk/>
            <pc:sldMk cId="865040210" sldId="2146846530"/>
            <ac:spMk id="13" creationId="{00B4B20A-0E17-B73F-3462-4119C66E7ECA}"/>
          </ac:spMkLst>
        </pc:spChg>
        <pc:spChg chg="add mod">
          <ac:chgData name="Leah Montner Dixon" userId="d5b2ae9e-9213-4442-b7df-4db8cbe51e5d" providerId="ADAL" clId="{7513CE95-2DC6-4B9C-9722-D7153929C0E3}" dt="2024-06-11T15:47:16.488" v="956"/>
          <ac:spMkLst>
            <pc:docMk/>
            <pc:sldMk cId="865040210" sldId="2146846530"/>
            <ac:spMk id="16" creationId="{9BEC9147-9E58-98B8-8FB6-6B07C37CF4C1}"/>
          </ac:spMkLst>
        </pc:spChg>
        <pc:spChg chg="add mod">
          <ac:chgData name="Leah Montner Dixon" userId="d5b2ae9e-9213-4442-b7df-4db8cbe51e5d" providerId="ADAL" clId="{7513CE95-2DC6-4B9C-9722-D7153929C0E3}" dt="2024-06-11T15:48:27.185" v="970"/>
          <ac:spMkLst>
            <pc:docMk/>
            <pc:sldMk cId="865040210" sldId="2146846530"/>
            <ac:spMk id="18" creationId="{AA338382-6846-BD0D-3A59-C87B56BD2039}"/>
          </ac:spMkLst>
        </pc:spChg>
        <pc:picChg chg="del">
          <ac:chgData name="Leah Montner Dixon" userId="d5b2ae9e-9213-4442-b7df-4db8cbe51e5d" providerId="ADAL" clId="{7513CE95-2DC6-4B9C-9722-D7153929C0E3}" dt="2024-06-11T15:34:53.062" v="533" actId="478"/>
          <ac:picMkLst>
            <pc:docMk/>
            <pc:sldMk cId="865040210" sldId="2146846530"/>
            <ac:picMk id="5" creationId="{BA714C94-C5DC-1140-749A-B06BE6B63402}"/>
          </ac:picMkLst>
        </pc:picChg>
        <pc:picChg chg="add mod">
          <ac:chgData name="Leah Montner Dixon" userId="d5b2ae9e-9213-4442-b7df-4db8cbe51e5d" providerId="ADAL" clId="{7513CE95-2DC6-4B9C-9722-D7153929C0E3}" dt="2024-06-11T15:47:16.488" v="956"/>
          <ac:picMkLst>
            <pc:docMk/>
            <pc:sldMk cId="865040210" sldId="2146846530"/>
            <ac:picMk id="9" creationId="{12027D98-C65D-05AA-A77C-FD8DBE3B763C}"/>
          </ac:picMkLst>
        </pc:picChg>
        <pc:picChg chg="del">
          <ac:chgData name="Leah Montner Dixon" userId="d5b2ae9e-9213-4442-b7df-4db8cbe51e5d" providerId="ADAL" clId="{7513CE95-2DC6-4B9C-9722-D7153929C0E3}" dt="2024-06-11T15:47:16.273" v="955" actId="478"/>
          <ac:picMkLst>
            <pc:docMk/>
            <pc:sldMk cId="865040210" sldId="2146846530"/>
            <ac:picMk id="10" creationId="{37BAA049-3EF5-EE67-E83F-60E5BA28817F}"/>
          </ac:picMkLst>
        </pc:picChg>
      </pc:sldChg>
    </pc:docChg>
  </pc:docChgLst>
  <pc:docChgLst>
    <pc:chgData name="Leah Montner Dixon" userId="d5b2ae9e-9213-4442-b7df-4db8cbe51e5d" providerId="ADAL" clId="{C9D87E3E-0BD1-4A3B-8477-0C7F8C1EBC2B}"/>
    <pc:docChg chg="undo custSel addSld delSld modSld sldOrd delMainMaster">
      <pc:chgData name="Leah Montner Dixon" userId="d5b2ae9e-9213-4442-b7df-4db8cbe51e5d" providerId="ADAL" clId="{C9D87E3E-0BD1-4A3B-8477-0C7F8C1EBC2B}" dt="2024-06-13T13:38:39.521" v="2083"/>
      <pc:docMkLst>
        <pc:docMk/>
      </pc:docMkLst>
      <pc:sldChg chg="del">
        <pc:chgData name="Leah Montner Dixon" userId="d5b2ae9e-9213-4442-b7df-4db8cbe51e5d" providerId="ADAL" clId="{C9D87E3E-0BD1-4A3B-8477-0C7F8C1EBC2B}" dt="2024-06-10T20:49:10.304" v="26" actId="47"/>
        <pc:sldMkLst>
          <pc:docMk/>
          <pc:sldMk cId="2360544480" sldId="272"/>
        </pc:sldMkLst>
      </pc:sldChg>
      <pc:sldChg chg="addSp delSp modSp mod">
        <pc:chgData name="Leah Montner Dixon" userId="d5b2ae9e-9213-4442-b7df-4db8cbe51e5d" providerId="ADAL" clId="{C9D87E3E-0BD1-4A3B-8477-0C7F8C1EBC2B}" dt="2024-06-12T20:42:47.037" v="2068"/>
        <pc:sldMkLst>
          <pc:docMk/>
          <pc:sldMk cId="450180875" sldId="2144327406"/>
        </pc:sldMkLst>
        <pc:spChg chg="add mod">
          <ac:chgData name="Leah Montner Dixon" userId="d5b2ae9e-9213-4442-b7df-4db8cbe51e5d" providerId="ADAL" clId="{C9D87E3E-0BD1-4A3B-8477-0C7F8C1EBC2B}" dt="2024-06-12T20:42:47.037" v="2068"/>
          <ac:spMkLst>
            <pc:docMk/>
            <pc:sldMk cId="450180875" sldId="2144327406"/>
            <ac:spMk id="5" creationId="{2A5FC620-3E1C-0F9F-0B16-883D199FA0D6}"/>
          </ac:spMkLst>
        </pc:spChg>
        <pc:spChg chg="add mod">
          <ac:chgData name="Leah Montner Dixon" userId="d5b2ae9e-9213-4442-b7df-4db8cbe51e5d" providerId="ADAL" clId="{C9D87E3E-0BD1-4A3B-8477-0C7F8C1EBC2B}" dt="2024-06-12T20:42:47.037" v="2068"/>
          <ac:spMkLst>
            <pc:docMk/>
            <pc:sldMk cId="450180875" sldId="2144327406"/>
            <ac:spMk id="6" creationId="{5A7ECA28-3620-ECAF-24FF-3228840A2395}"/>
          </ac:spMkLst>
        </pc:spChg>
        <pc:spChg chg="del">
          <ac:chgData name="Leah Montner Dixon" userId="d5b2ae9e-9213-4442-b7df-4db8cbe51e5d" providerId="ADAL" clId="{C9D87E3E-0BD1-4A3B-8477-0C7F8C1EBC2B}" dt="2024-06-12T20:42:46.778" v="2067" actId="478"/>
          <ac:spMkLst>
            <pc:docMk/>
            <pc:sldMk cId="450180875" sldId="2144327406"/>
            <ac:spMk id="8" creationId="{58C3BFB4-07EB-8A50-3983-277A53AF5470}"/>
          </ac:spMkLst>
        </pc:spChg>
        <pc:spChg chg="del">
          <ac:chgData name="Leah Montner Dixon" userId="d5b2ae9e-9213-4442-b7df-4db8cbe51e5d" providerId="ADAL" clId="{C9D87E3E-0BD1-4A3B-8477-0C7F8C1EBC2B}" dt="2024-06-12T20:42:46.778" v="2067" actId="478"/>
          <ac:spMkLst>
            <pc:docMk/>
            <pc:sldMk cId="450180875" sldId="2144327406"/>
            <ac:spMk id="10" creationId="{3B417221-C291-8DC1-6FF0-EBCECEBF18E6}"/>
          </ac:spMkLst>
        </pc:spChg>
        <pc:picChg chg="add mod">
          <ac:chgData name="Leah Montner Dixon" userId="d5b2ae9e-9213-4442-b7df-4db8cbe51e5d" providerId="ADAL" clId="{C9D87E3E-0BD1-4A3B-8477-0C7F8C1EBC2B}" dt="2024-06-12T20:42:47.037" v="2068"/>
          <ac:picMkLst>
            <pc:docMk/>
            <pc:sldMk cId="450180875" sldId="2144327406"/>
            <ac:picMk id="4" creationId="{8155F50D-2811-F720-3EB1-BBD4AC78A972}"/>
          </ac:picMkLst>
        </pc:picChg>
        <pc:picChg chg="del">
          <ac:chgData name="Leah Montner Dixon" userId="d5b2ae9e-9213-4442-b7df-4db8cbe51e5d" providerId="ADAL" clId="{C9D87E3E-0BD1-4A3B-8477-0C7F8C1EBC2B}" dt="2024-06-12T20:42:46.778" v="2067" actId="478"/>
          <ac:picMkLst>
            <pc:docMk/>
            <pc:sldMk cId="450180875" sldId="2144327406"/>
            <ac:picMk id="7" creationId="{A84CC6EE-E4C0-C762-8A60-8EF83C00CEBE}"/>
          </ac:picMkLst>
        </pc:picChg>
      </pc:sldChg>
      <pc:sldChg chg="del">
        <pc:chgData name="Leah Montner Dixon" userId="d5b2ae9e-9213-4442-b7df-4db8cbe51e5d" providerId="ADAL" clId="{C9D87E3E-0BD1-4A3B-8477-0C7F8C1EBC2B}" dt="2024-06-10T20:49:15.080" v="35" actId="47"/>
        <pc:sldMkLst>
          <pc:docMk/>
          <pc:sldMk cId="732019880" sldId="2144328106"/>
        </pc:sldMkLst>
      </pc:sldChg>
      <pc:sldChg chg="addSp delSp modSp mod">
        <pc:chgData name="Leah Montner Dixon" userId="d5b2ae9e-9213-4442-b7df-4db8cbe51e5d" providerId="ADAL" clId="{C9D87E3E-0BD1-4A3B-8477-0C7F8C1EBC2B}" dt="2024-06-12T20:42:58.984" v="2069" actId="14100"/>
        <pc:sldMkLst>
          <pc:docMk/>
          <pc:sldMk cId="3110856516" sldId="2144328304"/>
        </pc:sldMkLst>
        <pc:spChg chg="add mod">
          <ac:chgData name="Leah Montner Dixon" userId="d5b2ae9e-9213-4442-b7df-4db8cbe51e5d" providerId="ADAL" clId="{C9D87E3E-0BD1-4A3B-8477-0C7F8C1EBC2B}" dt="2024-06-12T20:42:42.710" v="2066"/>
          <ac:spMkLst>
            <pc:docMk/>
            <pc:sldMk cId="3110856516" sldId="2144328304"/>
            <ac:spMk id="3" creationId="{E5B98B18-21D3-3CFE-2136-A7F355A1E36E}"/>
          </ac:spMkLst>
        </pc:spChg>
        <pc:spChg chg="add mod">
          <ac:chgData name="Leah Montner Dixon" userId="d5b2ae9e-9213-4442-b7df-4db8cbe51e5d" providerId="ADAL" clId="{C9D87E3E-0BD1-4A3B-8477-0C7F8C1EBC2B}" dt="2024-06-12T20:42:42.710" v="2066"/>
          <ac:spMkLst>
            <pc:docMk/>
            <pc:sldMk cId="3110856516" sldId="2144328304"/>
            <ac:spMk id="4" creationId="{D3A4DD07-AA22-C270-EF4F-B7332497383A}"/>
          </ac:spMkLst>
        </pc:spChg>
        <pc:spChg chg="mod">
          <ac:chgData name="Leah Montner Dixon" userId="d5b2ae9e-9213-4442-b7df-4db8cbe51e5d" providerId="ADAL" clId="{C9D87E3E-0BD1-4A3B-8477-0C7F8C1EBC2B}" dt="2024-06-12T20:42:58.984" v="2069" actId="14100"/>
          <ac:spMkLst>
            <pc:docMk/>
            <pc:sldMk cId="3110856516" sldId="2144328304"/>
            <ac:spMk id="5" creationId="{E06BCF91-FD67-2F78-2D84-A9CBA316BC26}"/>
          </ac:spMkLst>
        </pc:spChg>
        <pc:spChg chg="del">
          <ac:chgData name="Leah Montner Dixon" userId="d5b2ae9e-9213-4442-b7df-4db8cbe51e5d" providerId="ADAL" clId="{C9D87E3E-0BD1-4A3B-8477-0C7F8C1EBC2B}" dt="2024-06-12T20:42:42.475" v="2065" actId="478"/>
          <ac:spMkLst>
            <pc:docMk/>
            <pc:sldMk cId="3110856516" sldId="2144328304"/>
            <ac:spMk id="34" creationId="{6E201027-7358-CB98-0C09-D86F1040BC6F}"/>
          </ac:spMkLst>
        </pc:spChg>
        <pc:spChg chg="del">
          <ac:chgData name="Leah Montner Dixon" userId="d5b2ae9e-9213-4442-b7df-4db8cbe51e5d" providerId="ADAL" clId="{C9D87E3E-0BD1-4A3B-8477-0C7F8C1EBC2B}" dt="2024-06-12T20:42:42.475" v="2065" actId="478"/>
          <ac:spMkLst>
            <pc:docMk/>
            <pc:sldMk cId="3110856516" sldId="2144328304"/>
            <ac:spMk id="39" creationId="{D0B19C1F-D3BB-6CF4-77A7-1E3CF951548C}"/>
          </ac:spMkLst>
        </pc:spChg>
        <pc:picChg chg="add mod">
          <ac:chgData name="Leah Montner Dixon" userId="d5b2ae9e-9213-4442-b7df-4db8cbe51e5d" providerId="ADAL" clId="{C9D87E3E-0BD1-4A3B-8477-0C7F8C1EBC2B}" dt="2024-06-12T20:42:42.710" v="2066"/>
          <ac:picMkLst>
            <pc:docMk/>
            <pc:sldMk cId="3110856516" sldId="2144328304"/>
            <ac:picMk id="2" creationId="{8A3D3ADA-3A7D-3F59-5228-F49E671C34F2}"/>
          </ac:picMkLst>
        </pc:picChg>
        <pc:picChg chg="del">
          <ac:chgData name="Leah Montner Dixon" userId="d5b2ae9e-9213-4442-b7df-4db8cbe51e5d" providerId="ADAL" clId="{C9D87E3E-0BD1-4A3B-8477-0C7F8C1EBC2B}" dt="2024-06-12T20:42:42.475" v="2065" actId="478"/>
          <ac:picMkLst>
            <pc:docMk/>
            <pc:sldMk cId="3110856516" sldId="2144328304"/>
            <ac:picMk id="33" creationId="{462AAA2C-9F5F-BF00-3761-9F96973324C0}"/>
          </ac:picMkLst>
        </pc:picChg>
      </pc:sldChg>
      <pc:sldChg chg="addSp delSp modSp mod modCm">
        <pc:chgData name="Leah Montner Dixon" userId="d5b2ae9e-9213-4442-b7df-4db8cbe51e5d" providerId="ADAL" clId="{C9D87E3E-0BD1-4A3B-8477-0C7F8C1EBC2B}" dt="2024-06-12T20:42:04.552" v="2064" actId="20577"/>
        <pc:sldMkLst>
          <pc:docMk/>
          <pc:sldMk cId="2844488092" sldId="2144328372"/>
        </pc:sldMkLst>
        <pc:spChg chg="mod">
          <ac:chgData name="Leah Montner Dixon" userId="d5b2ae9e-9213-4442-b7df-4db8cbe51e5d" providerId="ADAL" clId="{C9D87E3E-0BD1-4A3B-8477-0C7F8C1EBC2B}" dt="2024-06-12T20:42:04.552" v="2064" actId="20577"/>
          <ac:spMkLst>
            <pc:docMk/>
            <pc:sldMk cId="2844488092" sldId="2144328372"/>
            <ac:spMk id="2" creationId="{5F8EC1C9-2ED9-DF29-C55A-45D666AF5D1B}"/>
          </ac:spMkLst>
        </pc:spChg>
        <pc:spChg chg="add mod">
          <ac:chgData name="Leah Montner Dixon" userId="d5b2ae9e-9213-4442-b7df-4db8cbe51e5d" providerId="ADAL" clId="{C9D87E3E-0BD1-4A3B-8477-0C7F8C1EBC2B}" dt="2024-06-12T20:26:30.293" v="1445"/>
          <ac:spMkLst>
            <pc:docMk/>
            <pc:sldMk cId="2844488092" sldId="2144328372"/>
            <ac:spMk id="5" creationId="{907D6166-346B-3739-851B-1BC218D26A75}"/>
          </ac:spMkLst>
        </pc:spChg>
        <pc:spChg chg="add mod">
          <ac:chgData name="Leah Montner Dixon" userId="d5b2ae9e-9213-4442-b7df-4db8cbe51e5d" providerId="ADAL" clId="{C9D87E3E-0BD1-4A3B-8477-0C7F8C1EBC2B}" dt="2024-06-12T20:26:30.293" v="1445"/>
          <ac:spMkLst>
            <pc:docMk/>
            <pc:sldMk cId="2844488092" sldId="2144328372"/>
            <ac:spMk id="6" creationId="{99B046FD-25F4-0EB6-36FE-249BCF8DAC04}"/>
          </ac:spMkLst>
        </pc:spChg>
        <pc:spChg chg="del">
          <ac:chgData name="Leah Montner Dixon" userId="d5b2ae9e-9213-4442-b7df-4db8cbe51e5d" providerId="ADAL" clId="{C9D87E3E-0BD1-4A3B-8477-0C7F8C1EBC2B}" dt="2024-06-12T20:26:30.026" v="1444" actId="478"/>
          <ac:spMkLst>
            <pc:docMk/>
            <pc:sldMk cId="2844488092" sldId="2144328372"/>
            <ac:spMk id="12" creationId="{94A35DAC-C3B1-BB12-A1E6-E49AF83FEDB8}"/>
          </ac:spMkLst>
        </pc:spChg>
        <pc:spChg chg="del">
          <ac:chgData name="Leah Montner Dixon" userId="d5b2ae9e-9213-4442-b7df-4db8cbe51e5d" providerId="ADAL" clId="{C9D87E3E-0BD1-4A3B-8477-0C7F8C1EBC2B}" dt="2024-06-12T20:26:30.026" v="1444" actId="478"/>
          <ac:spMkLst>
            <pc:docMk/>
            <pc:sldMk cId="2844488092" sldId="2144328372"/>
            <ac:spMk id="13" creationId="{6C1B996F-D49E-FCC9-1C48-43758183027A}"/>
          </ac:spMkLst>
        </pc:spChg>
        <pc:picChg chg="add mod">
          <ac:chgData name="Leah Montner Dixon" userId="d5b2ae9e-9213-4442-b7df-4db8cbe51e5d" providerId="ADAL" clId="{C9D87E3E-0BD1-4A3B-8477-0C7F8C1EBC2B}" dt="2024-06-12T20:26:30.293" v="1445"/>
          <ac:picMkLst>
            <pc:docMk/>
            <pc:sldMk cId="2844488092" sldId="2144328372"/>
            <ac:picMk id="3" creationId="{697FA7AA-5A21-3E1C-1886-191E5D05EE31}"/>
          </ac:picMkLst>
        </pc:picChg>
        <pc:picChg chg="del">
          <ac:chgData name="Leah Montner Dixon" userId="d5b2ae9e-9213-4442-b7df-4db8cbe51e5d" providerId="ADAL" clId="{C9D87E3E-0BD1-4A3B-8477-0C7F8C1EBC2B}" dt="2024-06-12T20:26:30.026" v="1444" actId="478"/>
          <ac:picMkLst>
            <pc:docMk/>
            <pc:sldMk cId="2844488092" sldId="2144328372"/>
            <ac:picMk id="11" creationId="{905F5FFD-E0ED-5D2C-5DA8-130FF7C419E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eah Montner Dixon" userId="d5b2ae9e-9213-4442-b7df-4db8cbe51e5d" providerId="ADAL" clId="{C9D87E3E-0BD1-4A3B-8477-0C7F8C1EBC2B}" dt="2024-06-12T20:38:48.841" v="1915"/>
              <pc2:cmMkLst xmlns:pc2="http://schemas.microsoft.com/office/powerpoint/2019/9/main/command">
                <pc:docMk/>
                <pc:sldMk cId="2844488092" sldId="2144328372"/>
                <pc2:cmMk id="{BBDFFF77-FE6A-40C1-B09E-54FD289A5765}"/>
              </pc2:cmMkLst>
              <pc226:cmRplyChg chg="add">
                <pc226:chgData name="Leah Montner Dixon" userId="d5b2ae9e-9213-4442-b7df-4db8cbe51e5d" providerId="ADAL" clId="{C9D87E3E-0BD1-4A3B-8477-0C7F8C1EBC2B}" dt="2024-06-12T20:38:48.841" v="1915"/>
                <pc2:cmRplyMkLst xmlns:pc2="http://schemas.microsoft.com/office/powerpoint/2019/9/main/command">
                  <pc:docMk/>
                  <pc:sldMk cId="2844488092" sldId="2144328372"/>
                  <pc2:cmMk id="{BBDFFF77-FE6A-40C1-B09E-54FD289A5765}"/>
                  <pc2:cmRplyMk id="{C4123108-9D84-4F26-A01A-BCBA20DE1D06}"/>
                </pc2:cmRplyMkLst>
              </pc226:cmRplyChg>
            </pc226:cmChg>
            <pc226:cmChg xmlns:pc226="http://schemas.microsoft.com/office/powerpoint/2022/06/main/command" chg="">
              <pc226:chgData name="Leah Montner Dixon" userId="d5b2ae9e-9213-4442-b7df-4db8cbe51e5d" providerId="ADAL" clId="{C9D87E3E-0BD1-4A3B-8477-0C7F8C1EBC2B}" dt="2024-06-12T20:38:45.978" v="1914"/>
              <pc2:cmMkLst xmlns:pc2="http://schemas.microsoft.com/office/powerpoint/2019/9/main/command">
                <pc:docMk/>
                <pc:sldMk cId="2844488092" sldId="2144328372"/>
                <pc2:cmMk id="{BFB8DFA4-C63D-40D3-ABDD-D149C3D0697B}"/>
              </pc2:cmMkLst>
              <pc226:cmRplyChg chg="add">
                <pc226:chgData name="Leah Montner Dixon" userId="d5b2ae9e-9213-4442-b7df-4db8cbe51e5d" providerId="ADAL" clId="{C9D87E3E-0BD1-4A3B-8477-0C7F8C1EBC2B}" dt="2024-06-12T20:38:45.978" v="1914"/>
                <pc2:cmRplyMkLst xmlns:pc2="http://schemas.microsoft.com/office/powerpoint/2019/9/main/command">
                  <pc:docMk/>
                  <pc:sldMk cId="2844488092" sldId="2144328372"/>
                  <pc2:cmMk id="{BFB8DFA4-C63D-40D3-ABDD-D149C3D0697B}"/>
                  <pc2:cmRplyMk id="{7DA6D00C-F05F-41FC-9702-8DCCB41B2345}"/>
                </pc2:cmRplyMkLst>
              </pc226:cmRplyChg>
            </pc226:cmChg>
          </p:ext>
        </pc:extLst>
      </pc:sldChg>
      <pc:sldChg chg="del">
        <pc:chgData name="Leah Montner Dixon" userId="d5b2ae9e-9213-4442-b7df-4db8cbe51e5d" providerId="ADAL" clId="{C9D87E3E-0BD1-4A3B-8477-0C7F8C1EBC2B}" dt="2024-06-10T20:49:07.971" v="20" actId="47"/>
        <pc:sldMkLst>
          <pc:docMk/>
          <pc:sldMk cId="2388896571" sldId="2144328501"/>
        </pc:sldMkLst>
      </pc:sldChg>
      <pc:sldChg chg="del">
        <pc:chgData name="Leah Montner Dixon" userId="d5b2ae9e-9213-4442-b7df-4db8cbe51e5d" providerId="ADAL" clId="{C9D87E3E-0BD1-4A3B-8477-0C7F8C1EBC2B}" dt="2024-06-10T20:49:08.760" v="22" actId="47"/>
        <pc:sldMkLst>
          <pc:docMk/>
          <pc:sldMk cId="2007082272" sldId="2146846005"/>
        </pc:sldMkLst>
      </pc:sldChg>
      <pc:sldChg chg="del">
        <pc:chgData name="Leah Montner Dixon" userId="d5b2ae9e-9213-4442-b7df-4db8cbe51e5d" providerId="ADAL" clId="{C9D87E3E-0BD1-4A3B-8477-0C7F8C1EBC2B}" dt="2024-06-10T20:49:09.545" v="24" actId="47"/>
        <pc:sldMkLst>
          <pc:docMk/>
          <pc:sldMk cId="3995427788" sldId="2146846009"/>
        </pc:sldMkLst>
      </pc:sldChg>
      <pc:sldChg chg="del">
        <pc:chgData name="Leah Montner Dixon" userId="d5b2ae9e-9213-4442-b7df-4db8cbe51e5d" providerId="ADAL" clId="{C9D87E3E-0BD1-4A3B-8477-0C7F8C1EBC2B}" dt="2024-06-10T20:51:41.530" v="38" actId="47"/>
        <pc:sldMkLst>
          <pc:docMk/>
          <pc:sldMk cId="3523063857" sldId="2146846045"/>
        </pc:sldMkLst>
      </pc:sldChg>
      <pc:sldChg chg="del">
        <pc:chgData name="Leah Montner Dixon" userId="d5b2ae9e-9213-4442-b7df-4db8cbe51e5d" providerId="ADAL" clId="{C9D87E3E-0BD1-4A3B-8477-0C7F8C1EBC2B}" dt="2024-06-10T20:49:08.363" v="21" actId="47"/>
        <pc:sldMkLst>
          <pc:docMk/>
          <pc:sldMk cId="4094381768" sldId="2146846051"/>
        </pc:sldMkLst>
      </pc:sldChg>
      <pc:sldChg chg="addSp delSp modSp mod delCm">
        <pc:chgData name="Leah Montner Dixon" userId="d5b2ae9e-9213-4442-b7df-4db8cbe51e5d" providerId="ADAL" clId="{C9D87E3E-0BD1-4A3B-8477-0C7F8C1EBC2B}" dt="2024-06-13T13:27:42.700" v="2080"/>
        <pc:sldMkLst>
          <pc:docMk/>
          <pc:sldMk cId="3118991152" sldId="2146846068"/>
        </pc:sldMkLst>
        <pc:spChg chg="add mod">
          <ac:chgData name="Leah Montner Dixon" userId="d5b2ae9e-9213-4442-b7df-4db8cbe51e5d" providerId="ADAL" clId="{C9D87E3E-0BD1-4A3B-8477-0C7F8C1EBC2B}" dt="2024-06-13T13:27:42.700" v="2080"/>
          <ac:spMkLst>
            <pc:docMk/>
            <pc:sldMk cId="3118991152" sldId="2146846068"/>
            <ac:spMk id="4" creationId="{1A6066E4-C63F-3D92-C255-A0B3A1A7752E}"/>
          </ac:spMkLst>
        </pc:spChg>
        <pc:spChg chg="add mod">
          <ac:chgData name="Leah Montner Dixon" userId="d5b2ae9e-9213-4442-b7df-4db8cbe51e5d" providerId="ADAL" clId="{C9D87E3E-0BD1-4A3B-8477-0C7F8C1EBC2B}" dt="2024-06-13T13:27:42.700" v="2080"/>
          <ac:spMkLst>
            <pc:docMk/>
            <pc:sldMk cId="3118991152" sldId="2146846068"/>
            <ac:spMk id="5" creationId="{6D45B30E-DEB0-F6A3-E8C1-25DB11C0D859}"/>
          </ac:spMkLst>
        </pc:spChg>
        <pc:spChg chg="del">
          <ac:chgData name="Leah Montner Dixon" userId="d5b2ae9e-9213-4442-b7df-4db8cbe51e5d" providerId="ADAL" clId="{C9D87E3E-0BD1-4A3B-8477-0C7F8C1EBC2B}" dt="2024-06-13T13:27:42.404" v="2079" actId="478"/>
          <ac:spMkLst>
            <pc:docMk/>
            <pc:sldMk cId="3118991152" sldId="2146846068"/>
            <ac:spMk id="13" creationId="{D34A8131-7AA4-A406-F5F1-7E216B67E7F9}"/>
          </ac:spMkLst>
        </pc:spChg>
        <pc:spChg chg="del">
          <ac:chgData name="Leah Montner Dixon" userId="d5b2ae9e-9213-4442-b7df-4db8cbe51e5d" providerId="ADAL" clId="{C9D87E3E-0BD1-4A3B-8477-0C7F8C1EBC2B}" dt="2024-06-13T13:27:42.404" v="2079" actId="478"/>
          <ac:spMkLst>
            <pc:docMk/>
            <pc:sldMk cId="3118991152" sldId="2146846068"/>
            <ac:spMk id="14" creationId="{0E96B9B8-E1F0-3887-3AC4-857AC825FD9C}"/>
          </ac:spMkLst>
        </pc:spChg>
        <pc:picChg chg="add mod">
          <ac:chgData name="Leah Montner Dixon" userId="d5b2ae9e-9213-4442-b7df-4db8cbe51e5d" providerId="ADAL" clId="{C9D87E3E-0BD1-4A3B-8477-0C7F8C1EBC2B}" dt="2024-06-13T13:27:42.700" v="2080"/>
          <ac:picMkLst>
            <pc:docMk/>
            <pc:sldMk cId="3118991152" sldId="2146846068"/>
            <ac:picMk id="3" creationId="{B217A86A-EFE0-BDA6-DBD8-11F40E3A423B}"/>
          </ac:picMkLst>
        </pc:picChg>
        <pc:picChg chg="del">
          <ac:chgData name="Leah Montner Dixon" userId="d5b2ae9e-9213-4442-b7df-4db8cbe51e5d" providerId="ADAL" clId="{C9D87E3E-0BD1-4A3B-8477-0C7F8C1EBC2B}" dt="2024-06-13T13:27:42.404" v="2079" actId="478"/>
          <ac:picMkLst>
            <pc:docMk/>
            <pc:sldMk cId="3118991152" sldId="2146846068"/>
            <ac:picMk id="12" creationId="{2E8E32CF-D058-1539-0AD8-B8300998352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ah Montner Dixon" userId="d5b2ae9e-9213-4442-b7df-4db8cbe51e5d" providerId="ADAL" clId="{C9D87E3E-0BD1-4A3B-8477-0C7F8C1EBC2B}" dt="2024-06-13T13:27:24.573" v="2076"/>
              <pc2:cmMkLst xmlns:pc2="http://schemas.microsoft.com/office/powerpoint/2019/9/main/command">
                <pc:docMk/>
                <pc:sldMk cId="3118991152" sldId="2146846068"/>
                <pc2:cmMk id="{17418AE7-4AF1-47AC-921E-D0C3B64A53A0}"/>
              </pc2:cmMkLst>
            </pc226:cmChg>
          </p:ext>
        </pc:extLst>
      </pc:sldChg>
      <pc:sldChg chg="addSp delSp modSp mod">
        <pc:chgData name="Leah Montner Dixon" userId="d5b2ae9e-9213-4442-b7df-4db8cbe51e5d" providerId="ADAL" clId="{C9D87E3E-0BD1-4A3B-8477-0C7F8C1EBC2B}" dt="2024-06-12T20:26:57.002" v="1455"/>
        <pc:sldMkLst>
          <pc:docMk/>
          <pc:sldMk cId="1535558332" sldId="2146846080"/>
        </pc:sldMkLst>
        <pc:spChg chg="del">
          <ac:chgData name="Leah Montner Dixon" userId="d5b2ae9e-9213-4442-b7df-4db8cbe51e5d" providerId="ADAL" clId="{C9D87E3E-0BD1-4A3B-8477-0C7F8C1EBC2B}" dt="2024-06-12T20:26:56.729" v="1454" actId="478"/>
          <ac:spMkLst>
            <pc:docMk/>
            <pc:sldMk cId="1535558332" sldId="2146846080"/>
            <ac:spMk id="7" creationId="{0DED41C1-CBF4-D4E7-172E-7B781F19C8A0}"/>
          </ac:spMkLst>
        </pc:spChg>
        <pc:spChg chg="del">
          <ac:chgData name="Leah Montner Dixon" userId="d5b2ae9e-9213-4442-b7df-4db8cbe51e5d" providerId="ADAL" clId="{C9D87E3E-0BD1-4A3B-8477-0C7F8C1EBC2B}" dt="2024-06-12T20:26:56.729" v="1454" actId="478"/>
          <ac:spMkLst>
            <pc:docMk/>
            <pc:sldMk cId="1535558332" sldId="2146846080"/>
            <ac:spMk id="9" creationId="{86487219-7962-C5BA-7407-7031ECB4AB4F}"/>
          </ac:spMkLst>
        </pc:spChg>
        <pc:spChg chg="add mod">
          <ac:chgData name="Leah Montner Dixon" userId="d5b2ae9e-9213-4442-b7df-4db8cbe51e5d" providerId="ADAL" clId="{C9D87E3E-0BD1-4A3B-8477-0C7F8C1EBC2B}" dt="2024-06-12T20:26:57.002" v="1455"/>
          <ac:spMkLst>
            <pc:docMk/>
            <pc:sldMk cId="1535558332" sldId="2146846080"/>
            <ac:spMk id="13" creationId="{2E0096CA-CB0B-E15E-4305-83FC4D32B772}"/>
          </ac:spMkLst>
        </pc:spChg>
        <pc:spChg chg="add mod">
          <ac:chgData name="Leah Montner Dixon" userId="d5b2ae9e-9213-4442-b7df-4db8cbe51e5d" providerId="ADAL" clId="{C9D87E3E-0BD1-4A3B-8477-0C7F8C1EBC2B}" dt="2024-06-12T20:26:57.002" v="1455"/>
          <ac:spMkLst>
            <pc:docMk/>
            <pc:sldMk cId="1535558332" sldId="2146846080"/>
            <ac:spMk id="14" creationId="{41A74B0D-CD0B-1E97-9F9D-B8F1E6DEA0F9}"/>
          </ac:spMkLst>
        </pc:spChg>
        <pc:picChg chg="del">
          <ac:chgData name="Leah Montner Dixon" userId="d5b2ae9e-9213-4442-b7df-4db8cbe51e5d" providerId="ADAL" clId="{C9D87E3E-0BD1-4A3B-8477-0C7F8C1EBC2B}" dt="2024-06-12T20:26:56.729" v="1454" actId="478"/>
          <ac:picMkLst>
            <pc:docMk/>
            <pc:sldMk cId="1535558332" sldId="2146846080"/>
            <ac:picMk id="6" creationId="{2641A2F7-C85A-8CA8-47E5-406BA19D3E1F}"/>
          </ac:picMkLst>
        </pc:picChg>
        <pc:picChg chg="add mod">
          <ac:chgData name="Leah Montner Dixon" userId="d5b2ae9e-9213-4442-b7df-4db8cbe51e5d" providerId="ADAL" clId="{C9D87E3E-0BD1-4A3B-8477-0C7F8C1EBC2B}" dt="2024-06-12T20:26:57.002" v="1455"/>
          <ac:picMkLst>
            <pc:docMk/>
            <pc:sldMk cId="1535558332" sldId="2146846080"/>
            <ac:picMk id="11" creationId="{B2FB59B2-698C-31DB-F1DE-558583E8039D}"/>
          </ac:picMkLst>
        </pc:picChg>
      </pc:sldChg>
      <pc:sldChg chg="addSp delSp modSp mod">
        <pc:chgData name="Leah Montner Dixon" userId="d5b2ae9e-9213-4442-b7df-4db8cbe51e5d" providerId="ADAL" clId="{C9D87E3E-0BD1-4A3B-8477-0C7F8C1EBC2B}" dt="2024-06-12T20:27:05.666" v="1459"/>
        <pc:sldMkLst>
          <pc:docMk/>
          <pc:sldMk cId="3813308834" sldId="2146846083"/>
        </pc:sldMkLst>
        <pc:spChg chg="add mod">
          <ac:chgData name="Leah Montner Dixon" userId="d5b2ae9e-9213-4442-b7df-4db8cbe51e5d" providerId="ADAL" clId="{C9D87E3E-0BD1-4A3B-8477-0C7F8C1EBC2B}" dt="2024-06-12T20:27:05.666" v="1459"/>
          <ac:spMkLst>
            <pc:docMk/>
            <pc:sldMk cId="3813308834" sldId="2146846083"/>
            <ac:spMk id="5" creationId="{2FFB2EE9-3224-9DEE-67C3-44CECC4239A2}"/>
          </ac:spMkLst>
        </pc:spChg>
        <pc:spChg chg="add mod">
          <ac:chgData name="Leah Montner Dixon" userId="d5b2ae9e-9213-4442-b7df-4db8cbe51e5d" providerId="ADAL" clId="{C9D87E3E-0BD1-4A3B-8477-0C7F8C1EBC2B}" dt="2024-06-12T20:27:05.666" v="1459"/>
          <ac:spMkLst>
            <pc:docMk/>
            <pc:sldMk cId="3813308834" sldId="2146846083"/>
            <ac:spMk id="13" creationId="{59B08382-D6E3-5D98-C706-5C054E08251F}"/>
          </ac:spMkLst>
        </pc:spChg>
        <pc:spChg chg="del">
          <ac:chgData name="Leah Montner Dixon" userId="d5b2ae9e-9213-4442-b7df-4db8cbe51e5d" providerId="ADAL" clId="{C9D87E3E-0BD1-4A3B-8477-0C7F8C1EBC2B}" dt="2024-06-12T20:27:05.463" v="1458" actId="478"/>
          <ac:spMkLst>
            <pc:docMk/>
            <pc:sldMk cId="3813308834" sldId="2146846083"/>
            <ac:spMk id="17" creationId="{5F68BEF9-AC22-FDFE-3C99-9552867FC786}"/>
          </ac:spMkLst>
        </pc:spChg>
        <pc:spChg chg="del">
          <ac:chgData name="Leah Montner Dixon" userId="d5b2ae9e-9213-4442-b7df-4db8cbe51e5d" providerId="ADAL" clId="{C9D87E3E-0BD1-4A3B-8477-0C7F8C1EBC2B}" dt="2024-06-12T20:27:05.463" v="1458" actId="478"/>
          <ac:spMkLst>
            <pc:docMk/>
            <pc:sldMk cId="3813308834" sldId="2146846083"/>
            <ac:spMk id="18" creationId="{CCBA5794-C35C-05CB-B385-6A10D9B17F4D}"/>
          </ac:spMkLst>
        </pc:spChg>
        <pc:picChg chg="add mod">
          <ac:chgData name="Leah Montner Dixon" userId="d5b2ae9e-9213-4442-b7df-4db8cbe51e5d" providerId="ADAL" clId="{C9D87E3E-0BD1-4A3B-8477-0C7F8C1EBC2B}" dt="2024-06-12T20:27:05.666" v="1459"/>
          <ac:picMkLst>
            <pc:docMk/>
            <pc:sldMk cId="3813308834" sldId="2146846083"/>
            <ac:picMk id="4" creationId="{E6728E41-F24B-7591-0CFE-87D6EA34A251}"/>
          </ac:picMkLst>
        </pc:picChg>
        <pc:picChg chg="del">
          <ac:chgData name="Leah Montner Dixon" userId="d5b2ae9e-9213-4442-b7df-4db8cbe51e5d" providerId="ADAL" clId="{C9D87E3E-0BD1-4A3B-8477-0C7F8C1EBC2B}" dt="2024-06-12T20:27:05.463" v="1458" actId="478"/>
          <ac:picMkLst>
            <pc:docMk/>
            <pc:sldMk cId="3813308834" sldId="2146846083"/>
            <ac:picMk id="16" creationId="{2E49F7F3-A5D2-1DA4-A56A-3EE3E59F70FF}"/>
          </ac:picMkLst>
        </pc:picChg>
      </pc:sldChg>
      <pc:sldChg chg="addSp delSp modSp add del mod ord">
        <pc:chgData name="Leah Montner Dixon" userId="d5b2ae9e-9213-4442-b7df-4db8cbe51e5d" providerId="ADAL" clId="{C9D87E3E-0BD1-4A3B-8477-0C7F8C1EBC2B}" dt="2024-06-12T20:26:37.021" v="1447"/>
        <pc:sldMkLst>
          <pc:docMk/>
          <pc:sldMk cId="3848116181" sldId="2146846085"/>
        </pc:sldMkLst>
        <pc:spChg chg="add mod">
          <ac:chgData name="Leah Montner Dixon" userId="d5b2ae9e-9213-4442-b7df-4db8cbe51e5d" providerId="ADAL" clId="{C9D87E3E-0BD1-4A3B-8477-0C7F8C1EBC2B}" dt="2024-06-12T20:26:37.021" v="1447"/>
          <ac:spMkLst>
            <pc:docMk/>
            <pc:sldMk cId="3848116181" sldId="2146846085"/>
            <ac:spMk id="3" creationId="{39E07905-8151-CD51-B827-428420676B6B}"/>
          </ac:spMkLst>
        </pc:spChg>
        <pc:spChg chg="add mod">
          <ac:chgData name="Leah Montner Dixon" userId="d5b2ae9e-9213-4442-b7df-4db8cbe51e5d" providerId="ADAL" clId="{C9D87E3E-0BD1-4A3B-8477-0C7F8C1EBC2B}" dt="2024-06-12T20:26:37.021" v="1447"/>
          <ac:spMkLst>
            <pc:docMk/>
            <pc:sldMk cId="3848116181" sldId="2146846085"/>
            <ac:spMk id="4" creationId="{D047D8D0-0908-A825-1211-ADEEE9A6A8CB}"/>
          </ac:spMkLst>
        </pc:spChg>
        <pc:spChg chg="del">
          <ac:chgData name="Leah Montner Dixon" userId="d5b2ae9e-9213-4442-b7df-4db8cbe51e5d" providerId="ADAL" clId="{C9D87E3E-0BD1-4A3B-8477-0C7F8C1EBC2B}" dt="2024-06-12T20:26:36.778" v="1446" actId="478"/>
          <ac:spMkLst>
            <pc:docMk/>
            <pc:sldMk cId="3848116181" sldId="2146846085"/>
            <ac:spMk id="7" creationId="{AD44BDBB-1A64-9F37-AFD9-6ECD5190563C}"/>
          </ac:spMkLst>
        </pc:spChg>
        <pc:spChg chg="del">
          <ac:chgData name="Leah Montner Dixon" userId="d5b2ae9e-9213-4442-b7df-4db8cbe51e5d" providerId="ADAL" clId="{C9D87E3E-0BD1-4A3B-8477-0C7F8C1EBC2B}" dt="2024-06-12T20:26:36.778" v="1446" actId="478"/>
          <ac:spMkLst>
            <pc:docMk/>
            <pc:sldMk cId="3848116181" sldId="2146846085"/>
            <ac:spMk id="9" creationId="{0BB1BA4C-27F5-47A8-EC3F-FAAF1424DC39}"/>
          </ac:spMkLst>
        </pc:spChg>
        <pc:spChg chg="mod">
          <ac:chgData name="Leah Montner Dixon" userId="d5b2ae9e-9213-4442-b7df-4db8cbe51e5d" providerId="ADAL" clId="{C9D87E3E-0BD1-4A3B-8477-0C7F8C1EBC2B}" dt="2024-06-12T18:53:59.519" v="1140" actId="20577"/>
          <ac:spMkLst>
            <pc:docMk/>
            <pc:sldMk cId="3848116181" sldId="2146846085"/>
            <ac:spMk id="28" creationId="{031AD157-F125-436C-8C7B-25260A7EB27F}"/>
          </ac:spMkLst>
        </pc:spChg>
        <pc:picChg chg="add mod">
          <ac:chgData name="Leah Montner Dixon" userId="d5b2ae9e-9213-4442-b7df-4db8cbe51e5d" providerId="ADAL" clId="{C9D87E3E-0BD1-4A3B-8477-0C7F8C1EBC2B}" dt="2024-06-12T20:26:37.021" v="1447"/>
          <ac:picMkLst>
            <pc:docMk/>
            <pc:sldMk cId="3848116181" sldId="2146846085"/>
            <ac:picMk id="2" creationId="{3C9A1C0A-9431-84CC-0A2E-59E719EBACF0}"/>
          </ac:picMkLst>
        </pc:picChg>
        <pc:picChg chg="del">
          <ac:chgData name="Leah Montner Dixon" userId="d5b2ae9e-9213-4442-b7df-4db8cbe51e5d" providerId="ADAL" clId="{C9D87E3E-0BD1-4A3B-8477-0C7F8C1EBC2B}" dt="2024-06-12T20:26:36.778" v="1446" actId="478"/>
          <ac:picMkLst>
            <pc:docMk/>
            <pc:sldMk cId="3848116181" sldId="2146846085"/>
            <ac:picMk id="6" creationId="{DB3E7806-7E84-763D-6D05-B0D3AF6C544E}"/>
          </ac:picMkLst>
        </pc:picChg>
      </pc:sldChg>
      <pc:sldChg chg="del">
        <pc:chgData name="Leah Montner Dixon" userId="d5b2ae9e-9213-4442-b7df-4db8cbe51e5d" providerId="ADAL" clId="{C9D87E3E-0BD1-4A3B-8477-0C7F8C1EBC2B}" dt="2024-06-10T20:49:10.948" v="28" actId="47"/>
        <pc:sldMkLst>
          <pc:docMk/>
          <pc:sldMk cId="1565825097" sldId="2146846171"/>
        </pc:sldMkLst>
      </pc:sldChg>
      <pc:sldChg chg="del">
        <pc:chgData name="Leah Montner Dixon" userId="d5b2ae9e-9213-4442-b7df-4db8cbe51e5d" providerId="ADAL" clId="{C9D87E3E-0BD1-4A3B-8477-0C7F8C1EBC2B}" dt="2024-06-10T20:49:11.640" v="30" actId="47"/>
        <pc:sldMkLst>
          <pc:docMk/>
          <pc:sldMk cId="3913388700" sldId="2146846174"/>
        </pc:sldMkLst>
      </pc:sldChg>
      <pc:sldChg chg="del">
        <pc:chgData name="Leah Montner Dixon" userId="d5b2ae9e-9213-4442-b7df-4db8cbe51e5d" providerId="ADAL" clId="{C9D87E3E-0BD1-4A3B-8477-0C7F8C1EBC2B}" dt="2024-06-10T20:49:12.327" v="32" actId="47"/>
        <pc:sldMkLst>
          <pc:docMk/>
          <pc:sldMk cId="378997112" sldId="2146846177"/>
        </pc:sldMkLst>
      </pc:sldChg>
      <pc:sldChg chg="del">
        <pc:chgData name="Leah Montner Dixon" userId="d5b2ae9e-9213-4442-b7df-4db8cbe51e5d" providerId="ADAL" clId="{C9D87E3E-0BD1-4A3B-8477-0C7F8C1EBC2B}" dt="2024-06-10T20:49:10.591" v="27" actId="47"/>
        <pc:sldMkLst>
          <pc:docMk/>
          <pc:sldMk cId="2017030103" sldId="2146846189"/>
        </pc:sldMkLst>
      </pc:sldChg>
      <pc:sldChg chg="del">
        <pc:chgData name="Leah Montner Dixon" userId="d5b2ae9e-9213-4442-b7df-4db8cbe51e5d" providerId="ADAL" clId="{C9D87E3E-0BD1-4A3B-8477-0C7F8C1EBC2B}" dt="2024-06-10T20:49:12.020" v="31" actId="47"/>
        <pc:sldMkLst>
          <pc:docMk/>
          <pc:sldMk cId="3991748540" sldId="2146846191"/>
        </pc:sldMkLst>
      </pc:sldChg>
      <pc:sldChg chg="del">
        <pc:chgData name="Leah Montner Dixon" userId="d5b2ae9e-9213-4442-b7df-4db8cbe51e5d" providerId="ADAL" clId="{C9D87E3E-0BD1-4A3B-8477-0C7F8C1EBC2B}" dt="2024-06-10T20:51:06.397" v="37" actId="47"/>
        <pc:sldMkLst>
          <pc:docMk/>
          <pc:sldMk cId="417683183" sldId="2146846209"/>
        </pc:sldMkLst>
      </pc:sldChg>
      <pc:sldChg chg="del">
        <pc:chgData name="Leah Montner Dixon" userId="d5b2ae9e-9213-4442-b7df-4db8cbe51e5d" providerId="ADAL" clId="{C9D87E3E-0BD1-4A3B-8477-0C7F8C1EBC2B}" dt="2024-06-10T20:49:11.294" v="29" actId="47"/>
        <pc:sldMkLst>
          <pc:docMk/>
          <pc:sldMk cId="3675444852" sldId="2146846265"/>
        </pc:sldMkLst>
      </pc:sldChg>
      <pc:sldChg chg="del">
        <pc:chgData name="Leah Montner Dixon" userId="d5b2ae9e-9213-4442-b7df-4db8cbe51e5d" providerId="ADAL" clId="{C9D87E3E-0BD1-4A3B-8477-0C7F8C1EBC2B}" dt="2024-06-10T20:49:06.330" v="16" actId="47"/>
        <pc:sldMkLst>
          <pc:docMk/>
          <pc:sldMk cId="3613248877" sldId="2146846272"/>
        </pc:sldMkLst>
      </pc:sldChg>
      <pc:sldChg chg="del">
        <pc:chgData name="Leah Montner Dixon" userId="d5b2ae9e-9213-4442-b7df-4db8cbe51e5d" providerId="ADAL" clId="{C9D87E3E-0BD1-4A3B-8477-0C7F8C1EBC2B}" dt="2024-06-12T17:22:52.676" v="40" actId="47"/>
        <pc:sldMkLst>
          <pc:docMk/>
          <pc:sldMk cId="2816592282" sldId="2146846274"/>
        </pc:sldMkLst>
      </pc:sldChg>
      <pc:sldChg chg="addSp delSp modSp add del mod ord">
        <pc:chgData name="Leah Montner Dixon" userId="d5b2ae9e-9213-4442-b7df-4db8cbe51e5d" providerId="ADAL" clId="{C9D87E3E-0BD1-4A3B-8477-0C7F8C1EBC2B}" dt="2024-06-12T20:26:47.338" v="1451"/>
        <pc:sldMkLst>
          <pc:docMk/>
          <pc:sldMk cId="2245685715" sldId="2146846277"/>
        </pc:sldMkLst>
        <pc:spChg chg="mod">
          <ac:chgData name="Leah Montner Dixon" userId="d5b2ae9e-9213-4442-b7df-4db8cbe51e5d" providerId="ADAL" clId="{C9D87E3E-0BD1-4A3B-8477-0C7F8C1EBC2B}" dt="2024-06-12T19:58:01.109" v="1249" actId="20577"/>
          <ac:spMkLst>
            <pc:docMk/>
            <pc:sldMk cId="2245685715" sldId="2146846277"/>
            <ac:spMk id="3" creationId="{514C78A7-BDB8-68F0-725D-8029752AA04A}"/>
          </ac:spMkLst>
        </pc:spChg>
        <pc:spChg chg="del">
          <ac:chgData name="Leah Montner Dixon" userId="d5b2ae9e-9213-4442-b7df-4db8cbe51e5d" providerId="ADAL" clId="{C9D87E3E-0BD1-4A3B-8477-0C7F8C1EBC2B}" dt="2024-06-12T20:26:47.068" v="1450" actId="478"/>
          <ac:spMkLst>
            <pc:docMk/>
            <pc:sldMk cId="2245685715" sldId="2146846277"/>
            <ac:spMk id="7" creationId="{390001D6-E356-B014-AEA1-CED5F5CC11AC}"/>
          </ac:spMkLst>
        </pc:spChg>
        <pc:spChg chg="add mod">
          <ac:chgData name="Leah Montner Dixon" userId="d5b2ae9e-9213-4442-b7df-4db8cbe51e5d" providerId="ADAL" clId="{C9D87E3E-0BD1-4A3B-8477-0C7F8C1EBC2B}" dt="2024-06-12T20:26:47.338" v="1451"/>
          <ac:spMkLst>
            <pc:docMk/>
            <pc:sldMk cId="2245685715" sldId="2146846277"/>
            <ac:spMk id="8" creationId="{78D6593B-09CB-8719-64B5-9F104AAF8055}"/>
          </ac:spMkLst>
        </pc:spChg>
        <pc:spChg chg="del">
          <ac:chgData name="Leah Montner Dixon" userId="d5b2ae9e-9213-4442-b7df-4db8cbe51e5d" providerId="ADAL" clId="{C9D87E3E-0BD1-4A3B-8477-0C7F8C1EBC2B}" dt="2024-06-12T20:26:47.068" v="1450" actId="478"/>
          <ac:spMkLst>
            <pc:docMk/>
            <pc:sldMk cId="2245685715" sldId="2146846277"/>
            <ac:spMk id="9" creationId="{43892D36-1B5F-6A64-73B1-19547DF51C9B}"/>
          </ac:spMkLst>
        </pc:spChg>
        <pc:spChg chg="add mod">
          <ac:chgData name="Leah Montner Dixon" userId="d5b2ae9e-9213-4442-b7df-4db8cbe51e5d" providerId="ADAL" clId="{C9D87E3E-0BD1-4A3B-8477-0C7F8C1EBC2B}" dt="2024-06-12T20:26:47.338" v="1451"/>
          <ac:spMkLst>
            <pc:docMk/>
            <pc:sldMk cId="2245685715" sldId="2146846277"/>
            <ac:spMk id="10" creationId="{68EE5CB2-2219-D789-ABE8-7DDB69624234}"/>
          </ac:spMkLst>
        </pc:spChg>
        <pc:picChg chg="add mod">
          <ac:chgData name="Leah Montner Dixon" userId="d5b2ae9e-9213-4442-b7df-4db8cbe51e5d" providerId="ADAL" clId="{C9D87E3E-0BD1-4A3B-8477-0C7F8C1EBC2B}" dt="2024-06-12T20:26:47.338" v="1451"/>
          <ac:picMkLst>
            <pc:docMk/>
            <pc:sldMk cId="2245685715" sldId="2146846277"/>
            <ac:picMk id="4" creationId="{098DBCB8-BD0F-15AE-3202-E92A90DEEB8F}"/>
          </ac:picMkLst>
        </pc:picChg>
        <pc:picChg chg="del">
          <ac:chgData name="Leah Montner Dixon" userId="d5b2ae9e-9213-4442-b7df-4db8cbe51e5d" providerId="ADAL" clId="{C9D87E3E-0BD1-4A3B-8477-0C7F8C1EBC2B}" dt="2024-06-12T20:26:47.068" v="1450" actId="478"/>
          <ac:picMkLst>
            <pc:docMk/>
            <pc:sldMk cId="2245685715" sldId="2146846277"/>
            <ac:picMk id="6" creationId="{9240D933-7C96-4A3F-B78D-BB1ABD5A73CA}"/>
          </ac:picMkLst>
        </pc:picChg>
      </pc:sldChg>
      <pc:sldChg chg="del">
        <pc:chgData name="Leah Montner Dixon" userId="d5b2ae9e-9213-4442-b7df-4db8cbe51e5d" providerId="ADAL" clId="{C9D87E3E-0BD1-4A3B-8477-0C7F8C1EBC2B}" dt="2024-06-10T20:49:09.169" v="23" actId="47"/>
        <pc:sldMkLst>
          <pc:docMk/>
          <pc:sldMk cId="3257966503" sldId="2146846290"/>
        </pc:sldMkLst>
      </pc:sldChg>
      <pc:sldChg chg="addSp delSp modSp mod modCm">
        <pc:chgData name="Leah Montner Dixon" userId="d5b2ae9e-9213-4442-b7df-4db8cbe51e5d" providerId="ADAL" clId="{C9D87E3E-0BD1-4A3B-8477-0C7F8C1EBC2B}" dt="2024-06-12T20:27:01.790" v="1457"/>
        <pc:sldMkLst>
          <pc:docMk/>
          <pc:sldMk cId="389594622" sldId="2146846294"/>
        </pc:sldMkLst>
        <pc:spChg chg="add del mod topLvl">
          <ac:chgData name="Leah Montner Dixon" userId="d5b2ae9e-9213-4442-b7df-4db8cbe51e5d" providerId="ADAL" clId="{C9D87E3E-0BD1-4A3B-8477-0C7F8C1EBC2B}" dt="2024-06-12T20:01:44.430" v="1255" actId="478"/>
          <ac:spMkLst>
            <pc:docMk/>
            <pc:sldMk cId="389594622" sldId="2146846294"/>
            <ac:spMk id="2" creationId="{9D23BF1A-A10D-A76C-01C1-4B8C5CF3001B}"/>
          </ac:spMkLst>
        </pc:spChg>
        <pc:spChg chg="add mod ord">
          <ac:chgData name="Leah Montner Dixon" userId="d5b2ae9e-9213-4442-b7df-4db8cbe51e5d" providerId="ADAL" clId="{C9D87E3E-0BD1-4A3B-8477-0C7F8C1EBC2B}" dt="2024-06-12T20:25:08.011" v="1441" actId="12788"/>
          <ac:spMkLst>
            <pc:docMk/>
            <pc:sldMk cId="389594622" sldId="2146846294"/>
            <ac:spMk id="3" creationId="{18257F97-C929-4C1C-CD34-5943A3EBC74B}"/>
          </ac:spMkLst>
        </pc:spChg>
        <pc:spChg chg="add del mod topLvl">
          <ac:chgData name="Leah Montner Dixon" userId="d5b2ae9e-9213-4442-b7df-4db8cbe51e5d" providerId="ADAL" clId="{C9D87E3E-0BD1-4A3B-8477-0C7F8C1EBC2B}" dt="2024-06-12T20:01:44.430" v="1255" actId="478"/>
          <ac:spMkLst>
            <pc:docMk/>
            <pc:sldMk cId="389594622" sldId="2146846294"/>
            <ac:spMk id="5" creationId="{F13B19AE-2AA0-865E-1A62-15CBCE7E0E38}"/>
          </ac:spMkLst>
        </pc:spChg>
        <pc:spChg chg="del">
          <ac:chgData name="Leah Montner Dixon" userId="d5b2ae9e-9213-4442-b7df-4db8cbe51e5d" providerId="ADAL" clId="{C9D87E3E-0BD1-4A3B-8477-0C7F8C1EBC2B}" dt="2024-06-12T20:27:01.343" v="1456" actId="478"/>
          <ac:spMkLst>
            <pc:docMk/>
            <pc:sldMk cId="389594622" sldId="2146846294"/>
            <ac:spMk id="8" creationId="{C0354846-51DE-4595-1D31-FDBF0579C45D}"/>
          </ac:spMkLst>
        </pc:spChg>
        <pc:spChg chg="mod topLvl">
          <ac:chgData name="Leah Montner Dixon" userId="d5b2ae9e-9213-4442-b7df-4db8cbe51e5d" providerId="ADAL" clId="{C9D87E3E-0BD1-4A3B-8477-0C7F8C1EBC2B}" dt="2024-06-12T20:25:08.011" v="1441" actId="12788"/>
          <ac:spMkLst>
            <pc:docMk/>
            <pc:sldMk cId="389594622" sldId="2146846294"/>
            <ac:spMk id="9" creationId="{726F753E-F89E-4E45-270F-DD8CBB3C12AE}"/>
          </ac:spMkLst>
        </pc:spChg>
        <pc:spChg chg="del">
          <ac:chgData name="Leah Montner Dixon" userId="d5b2ae9e-9213-4442-b7df-4db8cbe51e5d" providerId="ADAL" clId="{C9D87E3E-0BD1-4A3B-8477-0C7F8C1EBC2B}" dt="2024-06-12T20:27:01.343" v="1456" actId="478"/>
          <ac:spMkLst>
            <pc:docMk/>
            <pc:sldMk cId="389594622" sldId="2146846294"/>
            <ac:spMk id="10" creationId="{56FF0FEF-B633-CBC6-33B5-AF909EA1C6F1}"/>
          </ac:spMkLst>
        </pc:spChg>
        <pc:spChg chg="mod">
          <ac:chgData name="Leah Montner Dixon" userId="d5b2ae9e-9213-4442-b7df-4db8cbe51e5d" providerId="ADAL" clId="{C9D87E3E-0BD1-4A3B-8477-0C7F8C1EBC2B}" dt="2024-06-12T18:31:34.682" v="492" actId="20577"/>
          <ac:spMkLst>
            <pc:docMk/>
            <pc:sldMk cId="389594622" sldId="2146846294"/>
            <ac:spMk id="13" creationId="{F361BEBF-E360-B147-070F-07BE02A82D0C}"/>
          </ac:spMkLst>
        </pc:spChg>
        <pc:spChg chg="del mod topLvl">
          <ac:chgData name="Leah Montner Dixon" userId="d5b2ae9e-9213-4442-b7df-4db8cbe51e5d" providerId="ADAL" clId="{C9D87E3E-0BD1-4A3B-8477-0C7F8C1EBC2B}" dt="2024-06-12T20:24:13.028" v="1387" actId="478"/>
          <ac:spMkLst>
            <pc:docMk/>
            <pc:sldMk cId="389594622" sldId="2146846294"/>
            <ac:spMk id="15" creationId="{CA7C4812-942D-4D39-7D5B-132D567EA3A8}"/>
          </ac:spMkLst>
        </pc:spChg>
        <pc:spChg chg="mod topLvl">
          <ac:chgData name="Leah Montner Dixon" userId="d5b2ae9e-9213-4442-b7df-4db8cbe51e5d" providerId="ADAL" clId="{C9D87E3E-0BD1-4A3B-8477-0C7F8C1EBC2B}" dt="2024-06-12T20:26:04.726" v="1443" actId="1076"/>
          <ac:spMkLst>
            <pc:docMk/>
            <pc:sldMk cId="389594622" sldId="2146846294"/>
            <ac:spMk id="16" creationId="{86CDA3EC-3E74-5EE8-F604-26DF6E786599}"/>
          </ac:spMkLst>
        </pc:spChg>
        <pc:spChg chg="add mod">
          <ac:chgData name="Leah Montner Dixon" userId="d5b2ae9e-9213-4442-b7df-4db8cbe51e5d" providerId="ADAL" clId="{C9D87E3E-0BD1-4A3B-8477-0C7F8C1EBC2B}" dt="2024-06-12T20:27:01.790" v="1457"/>
          <ac:spMkLst>
            <pc:docMk/>
            <pc:sldMk cId="389594622" sldId="2146846294"/>
            <ac:spMk id="19" creationId="{85D93B97-4782-D4F3-8A24-2C72AF359ADC}"/>
          </ac:spMkLst>
        </pc:spChg>
        <pc:spChg chg="add mod">
          <ac:chgData name="Leah Montner Dixon" userId="d5b2ae9e-9213-4442-b7df-4db8cbe51e5d" providerId="ADAL" clId="{C9D87E3E-0BD1-4A3B-8477-0C7F8C1EBC2B}" dt="2024-06-12T20:27:01.790" v="1457"/>
          <ac:spMkLst>
            <pc:docMk/>
            <pc:sldMk cId="389594622" sldId="2146846294"/>
            <ac:spMk id="20" creationId="{2A850C77-4E02-19EC-9BCE-B89FF4CE5669}"/>
          </ac:spMkLst>
        </pc:spChg>
        <pc:spChg chg="del mod">
          <ac:chgData name="Leah Montner Dixon" userId="d5b2ae9e-9213-4442-b7df-4db8cbe51e5d" providerId="ADAL" clId="{C9D87E3E-0BD1-4A3B-8477-0C7F8C1EBC2B}" dt="2024-06-12T17:45:53.742" v="119" actId="478"/>
          <ac:spMkLst>
            <pc:docMk/>
            <pc:sldMk cId="389594622" sldId="2146846294"/>
            <ac:spMk id="36" creationId="{711CEB53-393A-B554-96CF-9B5C59779E24}"/>
          </ac:spMkLst>
        </pc:spChg>
        <pc:grpChg chg="add del mod">
          <ac:chgData name="Leah Montner Dixon" userId="d5b2ae9e-9213-4442-b7df-4db8cbe51e5d" providerId="ADAL" clId="{C9D87E3E-0BD1-4A3B-8477-0C7F8C1EBC2B}" dt="2024-06-12T17:45:33.831" v="93" actId="165"/>
          <ac:grpSpMkLst>
            <pc:docMk/>
            <pc:sldMk cId="389594622" sldId="2146846294"/>
            <ac:grpSpMk id="11" creationId="{7787F8CE-D394-E56D-EF08-CBBE66E9EE42}"/>
          </ac:grpSpMkLst>
        </pc:grpChg>
        <pc:grpChg chg="add del mod">
          <ac:chgData name="Leah Montner Dixon" userId="d5b2ae9e-9213-4442-b7df-4db8cbe51e5d" providerId="ADAL" clId="{C9D87E3E-0BD1-4A3B-8477-0C7F8C1EBC2B}" dt="2024-06-12T17:47:07.371" v="179" actId="165"/>
          <ac:grpSpMkLst>
            <pc:docMk/>
            <pc:sldMk cId="389594622" sldId="2146846294"/>
            <ac:grpSpMk id="12" creationId="{5A462E06-EA71-6FB3-4FEF-3C3DEA6EF733}"/>
          </ac:grpSpMkLst>
        </pc:grpChg>
        <pc:picChg chg="add del mod modCrop">
          <ac:chgData name="Leah Montner Dixon" userId="d5b2ae9e-9213-4442-b7df-4db8cbe51e5d" providerId="ADAL" clId="{C9D87E3E-0BD1-4A3B-8477-0C7F8C1EBC2B}" dt="2024-06-12T20:00:04.357" v="1252" actId="478"/>
          <ac:picMkLst>
            <pc:docMk/>
            <pc:sldMk cId="389594622" sldId="2146846294"/>
            <ac:picMk id="6" creationId="{13044401-8DC1-38DE-221F-DF71DC8C703B}"/>
          </ac:picMkLst>
        </pc:picChg>
        <pc:picChg chg="del">
          <ac:chgData name="Leah Montner Dixon" userId="d5b2ae9e-9213-4442-b7df-4db8cbe51e5d" providerId="ADAL" clId="{C9D87E3E-0BD1-4A3B-8477-0C7F8C1EBC2B}" dt="2024-06-12T20:27:01.343" v="1456" actId="478"/>
          <ac:picMkLst>
            <pc:docMk/>
            <pc:sldMk cId="389594622" sldId="2146846294"/>
            <ac:picMk id="7" creationId="{CA1CA81D-B580-6E80-B6F2-6D18A6635273}"/>
          </ac:picMkLst>
        </pc:picChg>
        <pc:picChg chg="add mod ord modCrop">
          <ac:chgData name="Leah Montner Dixon" userId="d5b2ae9e-9213-4442-b7df-4db8cbe51e5d" providerId="ADAL" clId="{C9D87E3E-0BD1-4A3B-8477-0C7F8C1EBC2B}" dt="2024-06-12T20:25:03.115" v="1440" actId="167"/>
          <ac:picMkLst>
            <pc:docMk/>
            <pc:sldMk cId="389594622" sldId="2146846294"/>
            <ac:picMk id="17" creationId="{84E11C71-9AFB-91CF-9C88-85597E9AD50E}"/>
          </ac:picMkLst>
        </pc:picChg>
        <pc:picChg chg="add mod">
          <ac:chgData name="Leah Montner Dixon" userId="d5b2ae9e-9213-4442-b7df-4db8cbe51e5d" providerId="ADAL" clId="{C9D87E3E-0BD1-4A3B-8477-0C7F8C1EBC2B}" dt="2024-06-12T20:27:01.790" v="1457"/>
          <ac:picMkLst>
            <pc:docMk/>
            <pc:sldMk cId="389594622" sldId="2146846294"/>
            <ac:picMk id="18" creationId="{7719C55C-10B3-D54D-BFC5-26924FB77235}"/>
          </ac:picMkLst>
        </pc:picChg>
        <pc:picChg chg="mod topLvl">
          <ac:chgData name="Leah Montner Dixon" userId="d5b2ae9e-9213-4442-b7df-4db8cbe51e5d" providerId="ADAL" clId="{C9D87E3E-0BD1-4A3B-8477-0C7F8C1EBC2B}" dt="2024-06-12T20:25:08.011" v="1441" actId="12788"/>
          <ac:picMkLst>
            <pc:docMk/>
            <pc:sldMk cId="389594622" sldId="2146846294"/>
            <ac:picMk id="40" creationId="{A05884B8-BF4A-98E6-98D7-8286E5FB2332}"/>
          </ac:picMkLst>
        </pc:picChg>
        <pc:picChg chg="add del mod topLvl">
          <ac:chgData name="Leah Montner Dixon" userId="d5b2ae9e-9213-4442-b7df-4db8cbe51e5d" providerId="ADAL" clId="{C9D87E3E-0BD1-4A3B-8477-0C7F8C1EBC2B}" dt="2024-06-12T20:01:44.430" v="1255" actId="478"/>
          <ac:picMkLst>
            <pc:docMk/>
            <pc:sldMk cId="389594622" sldId="2146846294"/>
            <ac:picMk id="1026" creationId="{86D30651-6930-6F8F-26E5-8C9294C632D8}"/>
          </ac:picMkLst>
        </pc:picChg>
        <pc:picChg chg="add del mod topLvl">
          <ac:chgData name="Leah Montner Dixon" userId="d5b2ae9e-9213-4442-b7df-4db8cbe51e5d" providerId="ADAL" clId="{C9D87E3E-0BD1-4A3B-8477-0C7F8C1EBC2B}" dt="2024-06-12T20:01:44.430" v="1255" actId="478"/>
          <ac:picMkLst>
            <pc:docMk/>
            <pc:sldMk cId="389594622" sldId="2146846294"/>
            <ac:picMk id="1028" creationId="{C40EF44A-DC95-4AA9-5B74-55FDEC927D92}"/>
          </ac:picMkLst>
        </pc:picChg>
        <pc:picChg chg="add del mod topLvl">
          <ac:chgData name="Leah Montner Dixon" userId="d5b2ae9e-9213-4442-b7df-4db8cbe51e5d" providerId="ADAL" clId="{C9D87E3E-0BD1-4A3B-8477-0C7F8C1EBC2B}" dt="2024-06-12T20:01:44.430" v="1255" actId="478"/>
          <ac:picMkLst>
            <pc:docMk/>
            <pc:sldMk cId="389594622" sldId="2146846294"/>
            <ac:picMk id="1030" creationId="{EFD16EEC-D70D-C7F7-8ABE-34038262FFB5}"/>
          </ac:picMkLst>
        </pc:picChg>
        <pc:picChg chg="add del mod topLvl">
          <ac:chgData name="Leah Montner Dixon" userId="d5b2ae9e-9213-4442-b7df-4db8cbe51e5d" providerId="ADAL" clId="{C9D87E3E-0BD1-4A3B-8477-0C7F8C1EBC2B}" dt="2024-06-12T20:01:44.430" v="1255" actId="478"/>
          <ac:picMkLst>
            <pc:docMk/>
            <pc:sldMk cId="389594622" sldId="2146846294"/>
            <ac:picMk id="1032" creationId="{BD29037E-9796-FF46-716B-0C579C5E262B}"/>
          </ac:picMkLst>
        </pc:picChg>
        <pc:picChg chg="add del mod topLvl">
          <ac:chgData name="Leah Montner Dixon" userId="d5b2ae9e-9213-4442-b7df-4db8cbe51e5d" providerId="ADAL" clId="{C9D87E3E-0BD1-4A3B-8477-0C7F8C1EBC2B}" dt="2024-06-12T20:01:44.430" v="1255" actId="478"/>
          <ac:picMkLst>
            <pc:docMk/>
            <pc:sldMk cId="389594622" sldId="2146846294"/>
            <ac:picMk id="1034" creationId="{073622B3-B61B-3A44-0A51-71874B0BC973}"/>
          </ac:picMkLst>
        </pc:picChg>
        <pc:picChg chg="add del mod topLvl">
          <ac:chgData name="Leah Montner Dixon" userId="d5b2ae9e-9213-4442-b7df-4db8cbe51e5d" providerId="ADAL" clId="{C9D87E3E-0BD1-4A3B-8477-0C7F8C1EBC2B}" dt="2024-06-12T20:01:44.430" v="1255" actId="478"/>
          <ac:picMkLst>
            <pc:docMk/>
            <pc:sldMk cId="389594622" sldId="2146846294"/>
            <ac:picMk id="1060" creationId="{8B3A6FCB-7090-A9ED-F5BF-111EEBE984E3}"/>
          </ac:picMkLst>
        </pc:picChg>
        <pc:picChg chg="add del mod topLvl">
          <ac:chgData name="Leah Montner Dixon" userId="d5b2ae9e-9213-4442-b7df-4db8cbe51e5d" providerId="ADAL" clId="{C9D87E3E-0BD1-4A3B-8477-0C7F8C1EBC2B}" dt="2024-06-12T20:01:44.430" v="1255" actId="478"/>
          <ac:picMkLst>
            <pc:docMk/>
            <pc:sldMk cId="389594622" sldId="2146846294"/>
            <ac:picMk id="1070" creationId="{2D2247B7-DD81-3428-22B0-830364813C00}"/>
          </ac:picMkLst>
        </pc:picChg>
        <pc:picChg chg="add del mod topLvl">
          <ac:chgData name="Leah Montner Dixon" userId="d5b2ae9e-9213-4442-b7df-4db8cbe51e5d" providerId="ADAL" clId="{C9D87E3E-0BD1-4A3B-8477-0C7F8C1EBC2B}" dt="2024-06-12T20:01:44.430" v="1255" actId="478"/>
          <ac:picMkLst>
            <pc:docMk/>
            <pc:sldMk cId="389594622" sldId="2146846294"/>
            <ac:picMk id="1072" creationId="{2E297D38-8503-771B-5293-8A1C2971AE37}"/>
          </ac:picMkLst>
        </pc:picChg>
        <pc:picChg chg="add del mod topLvl">
          <ac:chgData name="Leah Montner Dixon" userId="d5b2ae9e-9213-4442-b7df-4db8cbe51e5d" providerId="ADAL" clId="{C9D87E3E-0BD1-4A3B-8477-0C7F8C1EBC2B}" dt="2024-06-12T20:01:44.430" v="1255" actId="478"/>
          <ac:picMkLst>
            <pc:docMk/>
            <pc:sldMk cId="389594622" sldId="2146846294"/>
            <ac:picMk id="1074" creationId="{DF69698E-E58D-CDD9-55F2-DA66B1DA97B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eah Montner Dixon" userId="d5b2ae9e-9213-4442-b7df-4db8cbe51e5d" providerId="ADAL" clId="{C9D87E3E-0BD1-4A3B-8477-0C7F8C1EBC2B}" dt="2024-06-12T20:25:22.034" v="1442"/>
              <pc2:cmMkLst xmlns:pc2="http://schemas.microsoft.com/office/powerpoint/2019/9/main/command">
                <pc:docMk/>
                <pc:sldMk cId="389594622" sldId="2146846294"/>
                <pc2:cmMk id="{A54DB4BA-4AB2-481E-9A88-FC51869EE928}"/>
              </pc2:cmMkLst>
              <pc226:cmRplyChg chg="add">
                <pc226:chgData name="Leah Montner Dixon" userId="d5b2ae9e-9213-4442-b7df-4db8cbe51e5d" providerId="ADAL" clId="{C9D87E3E-0BD1-4A3B-8477-0C7F8C1EBC2B}" dt="2024-06-12T20:25:22.034" v="1442"/>
                <pc2:cmRplyMkLst xmlns:pc2="http://schemas.microsoft.com/office/powerpoint/2019/9/main/command">
                  <pc:docMk/>
                  <pc:sldMk cId="389594622" sldId="2146846294"/>
                  <pc2:cmMk id="{A54DB4BA-4AB2-481E-9A88-FC51869EE928}"/>
                  <pc2:cmRplyMk id="{2DDAB61B-69E7-4AF1-A3CA-052082DB30C2}"/>
                </pc2:cmRplyMkLst>
              </pc226:cmRplyChg>
            </pc226:cmChg>
          </p:ext>
        </pc:extLst>
      </pc:sldChg>
      <pc:sldChg chg="addSp delSp modSp mod ord delCm">
        <pc:chgData name="Leah Montner Dixon" userId="d5b2ae9e-9213-4442-b7df-4db8cbe51e5d" providerId="ADAL" clId="{C9D87E3E-0BD1-4A3B-8477-0C7F8C1EBC2B}" dt="2024-06-13T13:26:55.623" v="2073"/>
        <pc:sldMkLst>
          <pc:docMk/>
          <pc:sldMk cId="4220267585" sldId="2146846295"/>
        </pc:sldMkLst>
        <pc:spChg chg="del">
          <ac:chgData name="Leah Montner Dixon" userId="d5b2ae9e-9213-4442-b7df-4db8cbe51e5d" providerId="ADAL" clId="{C9D87E3E-0BD1-4A3B-8477-0C7F8C1EBC2B}" dt="2024-06-12T20:26:52.045" v="1452" actId="478"/>
          <ac:spMkLst>
            <pc:docMk/>
            <pc:sldMk cId="4220267585" sldId="2146846295"/>
            <ac:spMk id="7" creationId="{0DED41C1-CBF4-D4E7-172E-7B781F19C8A0}"/>
          </ac:spMkLst>
        </pc:spChg>
        <pc:spChg chg="del">
          <ac:chgData name="Leah Montner Dixon" userId="d5b2ae9e-9213-4442-b7df-4db8cbe51e5d" providerId="ADAL" clId="{C9D87E3E-0BD1-4A3B-8477-0C7F8C1EBC2B}" dt="2024-06-12T20:26:52.045" v="1452" actId="478"/>
          <ac:spMkLst>
            <pc:docMk/>
            <pc:sldMk cId="4220267585" sldId="2146846295"/>
            <ac:spMk id="9" creationId="{86487219-7962-C5BA-7407-7031ECB4AB4F}"/>
          </ac:spMkLst>
        </pc:spChg>
        <pc:spChg chg="add mod">
          <ac:chgData name="Leah Montner Dixon" userId="d5b2ae9e-9213-4442-b7df-4db8cbe51e5d" providerId="ADAL" clId="{C9D87E3E-0BD1-4A3B-8477-0C7F8C1EBC2B}" dt="2024-06-12T20:26:52.269" v="1453"/>
          <ac:spMkLst>
            <pc:docMk/>
            <pc:sldMk cId="4220267585" sldId="2146846295"/>
            <ac:spMk id="12" creationId="{CEF8412A-B96C-8960-B56D-D91D6B2D4016}"/>
          </ac:spMkLst>
        </pc:spChg>
        <pc:spChg chg="add mod">
          <ac:chgData name="Leah Montner Dixon" userId="d5b2ae9e-9213-4442-b7df-4db8cbe51e5d" providerId="ADAL" clId="{C9D87E3E-0BD1-4A3B-8477-0C7F8C1EBC2B}" dt="2024-06-12T20:26:52.269" v="1453"/>
          <ac:spMkLst>
            <pc:docMk/>
            <pc:sldMk cId="4220267585" sldId="2146846295"/>
            <ac:spMk id="13" creationId="{BEDDAD8D-81BB-FB08-3AD3-FA98B7EE37AC}"/>
          </ac:spMkLst>
        </pc:spChg>
        <pc:picChg chg="del">
          <ac:chgData name="Leah Montner Dixon" userId="d5b2ae9e-9213-4442-b7df-4db8cbe51e5d" providerId="ADAL" clId="{C9D87E3E-0BD1-4A3B-8477-0C7F8C1EBC2B}" dt="2024-06-12T20:26:52.045" v="1452" actId="478"/>
          <ac:picMkLst>
            <pc:docMk/>
            <pc:sldMk cId="4220267585" sldId="2146846295"/>
            <ac:picMk id="6" creationId="{2641A2F7-C85A-8CA8-47E5-406BA19D3E1F}"/>
          </ac:picMkLst>
        </pc:picChg>
        <pc:picChg chg="add mod">
          <ac:chgData name="Leah Montner Dixon" userId="d5b2ae9e-9213-4442-b7df-4db8cbe51e5d" providerId="ADAL" clId="{C9D87E3E-0BD1-4A3B-8477-0C7F8C1EBC2B}" dt="2024-06-12T20:26:52.269" v="1453"/>
          <ac:picMkLst>
            <pc:docMk/>
            <pc:sldMk cId="4220267585" sldId="2146846295"/>
            <ac:picMk id="10" creationId="{ACAA5B0B-855C-7064-BCD3-C43E7F9A69A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ah Montner Dixon" userId="d5b2ae9e-9213-4442-b7df-4db8cbe51e5d" providerId="ADAL" clId="{C9D87E3E-0BD1-4A3B-8477-0C7F8C1EBC2B}" dt="2024-06-13T13:26:55.623" v="2073"/>
              <pc2:cmMkLst xmlns:pc2="http://schemas.microsoft.com/office/powerpoint/2019/9/main/command">
                <pc:docMk/>
                <pc:sldMk cId="4220267585" sldId="2146846295"/>
                <pc2:cmMk id="{5993FFF1-E825-43F4-9A3E-86A5274B9BB9}"/>
              </pc2:cmMkLst>
            </pc226:cmChg>
          </p:ext>
        </pc:extLst>
      </pc:sldChg>
      <pc:sldChg chg="del">
        <pc:chgData name="Leah Montner Dixon" userId="d5b2ae9e-9213-4442-b7df-4db8cbe51e5d" providerId="ADAL" clId="{C9D87E3E-0BD1-4A3B-8477-0C7F8C1EBC2B}" dt="2024-06-10T20:49:07.560" v="19" actId="47"/>
        <pc:sldMkLst>
          <pc:docMk/>
          <pc:sldMk cId="1916592833" sldId="2146846359"/>
        </pc:sldMkLst>
      </pc:sldChg>
      <pc:sldChg chg="del">
        <pc:chgData name="Leah Montner Dixon" userId="d5b2ae9e-9213-4442-b7df-4db8cbe51e5d" providerId="ADAL" clId="{C9D87E3E-0BD1-4A3B-8477-0C7F8C1EBC2B}" dt="2024-06-10T20:49:13.259" v="34" actId="47"/>
        <pc:sldMkLst>
          <pc:docMk/>
          <pc:sldMk cId="1253560044" sldId="2146846387"/>
        </pc:sldMkLst>
      </pc:sldChg>
      <pc:sldChg chg="del">
        <pc:chgData name="Leah Montner Dixon" userId="d5b2ae9e-9213-4442-b7df-4db8cbe51e5d" providerId="ADAL" clId="{C9D87E3E-0BD1-4A3B-8477-0C7F8C1EBC2B}" dt="2024-06-10T20:49:07.142" v="18" actId="47"/>
        <pc:sldMkLst>
          <pc:docMk/>
          <pc:sldMk cId="2397596305" sldId="2146846393"/>
        </pc:sldMkLst>
      </pc:sldChg>
      <pc:sldChg chg="del">
        <pc:chgData name="Leah Montner Dixon" userId="d5b2ae9e-9213-4442-b7df-4db8cbe51e5d" providerId="ADAL" clId="{C9D87E3E-0BD1-4A3B-8477-0C7F8C1EBC2B}" dt="2024-06-10T20:49:06.798" v="17" actId="47"/>
        <pc:sldMkLst>
          <pc:docMk/>
          <pc:sldMk cId="1231175612" sldId="2146846413"/>
        </pc:sldMkLst>
      </pc:sldChg>
      <pc:sldChg chg="del">
        <pc:chgData name="Leah Montner Dixon" userId="d5b2ae9e-9213-4442-b7df-4db8cbe51e5d" providerId="ADAL" clId="{C9D87E3E-0BD1-4A3B-8477-0C7F8C1EBC2B}" dt="2024-06-10T20:49:15.489" v="36" actId="47"/>
        <pc:sldMkLst>
          <pc:docMk/>
          <pc:sldMk cId="1635976798" sldId="2146846414"/>
        </pc:sldMkLst>
      </pc:sldChg>
      <pc:sldChg chg="addSp delSp modSp del mod">
        <pc:chgData name="Leah Montner Dixon" userId="d5b2ae9e-9213-4442-b7df-4db8cbe51e5d" providerId="ADAL" clId="{C9D87E3E-0BD1-4A3B-8477-0C7F8C1EBC2B}" dt="2024-06-10T20:49:05.910" v="15" actId="47"/>
        <pc:sldMkLst>
          <pc:docMk/>
          <pc:sldMk cId="1485199210" sldId="2146846416"/>
        </pc:sldMkLst>
        <pc:spChg chg="del mod">
          <ac:chgData name="Leah Montner Dixon" userId="d5b2ae9e-9213-4442-b7df-4db8cbe51e5d" providerId="ADAL" clId="{C9D87E3E-0BD1-4A3B-8477-0C7F8C1EBC2B}" dt="2024-06-10T20:48:53.623" v="13" actId="478"/>
          <ac:spMkLst>
            <pc:docMk/>
            <pc:sldMk cId="1485199210" sldId="2146846416"/>
            <ac:spMk id="2" creationId="{3028B3AA-98EC-67E6-C28A-06BB64C17821}"/>
          </ac:spMkLst>
        </pc:spChg>
        <pc:spChg chg="del">
          <ac:chgData name="Leah Montner Dixon" userId="d5b2ae9e-9213-4442-b7df-4db8cbe51e5d" providerId="ADAL" clId="{C9D87E3E-0BD1-4A3B-8477-0C7F8C1EBC2B}" dt="2024-06-10T20:48:53.623" v="13" actId="478"/>
          <ac:spMkLst>
            <pc:docMk/>
            <pc:sldMk cId="1485199210" sldId="2146846416"/>
            <ac:spMk id="3" creationId="{997DA3D0-6908-1751-9CF8-7368CC894412}"/>
          </ac:spMkLst>
        </pc:spChg>
        <pc:spChg chg="add mod">
          <ac:chgData name="Leah Montner Dixon" userId="d5b2ae9e-9213-4442-b7df-4db8cbe51e5d" providerId="ADAL" clId="{C9D87E3E-0BD1-4A3B-8477-0C7F8C1EBC2B}" dt="2024-06-10T20:48:53.971" v="14"/>
          <ac:spMkLst>
            <pc:docMk/>
            <pc:sldMk cId="1485199210" sldId="2146846416"/>
            <ac:spMk id="6" creationId="{2DCAC589-7D6D-FCA5-4D15-CCD109100553}"/>
          </ac:spMkLst>
        </pc:spChg>
        <pc:spChg chg="add mod">
          <ac:chgData name="Leah Montner Dixon" userId="d5b2ae9e-9213-4442-b7df-4db8cbe51e5d" providerId="ADAL" clId="{C9D87E3E-0BD1-4A3B-8477-0C7F8C1EBC2B}" dt="2024-06-10T20:48:53.971" v="14"/>
          <ac:spMkLst>
            <pc:docMk/>
            <pc:sldMk cId="1485199210" sldId="2146846416"/>
            <ac:spMk id="7" creationId="{E151FB00-51D4-5995-66C7-27AD06509557}"/>
          </ac:spMkLst>
        </pc:spChg>
        <pc:picChg chg="del mod">
          <ac:chgData name="Leah Montner Dixon" userId="d5b2ae9e-9213-4442-b7df-4db8cbe51e5d" providerId="ADAL" clId="{C9D87E3E-0BD1-4A3B-8477-0C7F8C1EBC2B}" dt="2024-06-10T20:48:53.623" v="13" actId="478"/>
          <ac:picMkLst>
            <pc:docMk/>
            <pc:sldMk cId="1485199210" sldId="2146846416"/>
            <ac:picMk id="4" creationId="{345DC2E9-CC3B-2428-9C2F-342152519834}"/>
          </ac:picMkLst>
        </pc:picChg>
        <pc:picChg chg="add mod">
          <ac:chgData name="Leah Montner Dixon" userId="d5b2ae9e-9213-4442-b7df-4db8cbe51e5d" providerId="ADAL" clId="{C9D87E3E-0BD1-4A3B-8477-0C7F8C1EBC2B}" dt="2024-06-10T20:48:53.971" v="14"/>
          <ac:picMkLst>
            <pc:docMk/>
            <pc:sldMk cId="1485199210" sldId="2146846416"/>
            <ac:picMk id="5" creationId="{5C840A39-B322-0D75-80BB-150964F6F820}"/>
          </ac:picMkLst>
        </pc:picChg>
      </pc:sldChg>
      <pc:sldChg chg="del">
        <pc:chgData name="Leah Montner Dixon" userId="d5b2ae9e-9213-4442-b7df-4db8cbe51e5d" providerId="ADAL" clId="{C9D87E3E-0BD1-4A3B-8477-0C7F8C1EBC2B}" dt="2024-06-10T20:49:09.911" v="25" actId="47"/>
        <pc:sldMkLst>
          <pc:docMk/>
          <pc:sldMk cId="3188304004" sldId="2146846417"/>
        </pc:sldMkLst>
      </pc:sldChg>
      <pc:sldChg chg="del">
        <pc:chgData name="Leah Montner Dixon" userId="d5b2ae9e-9213-4442-b7df-4db8cbe51e5d" providerId="ADAL" clId="{C9D87E3E-0BD1-4A3B-8477-0C7F8C1EBC2B}" dt="2024-06-10T20:49:12.595" v="33" actId="47"/>
        <pc:sldMkLst>
          <pc:docMk/>
          <pc:sldMk cId="1191458309" sldId="2146846418"/>
        </pc:sldMkLst>
      </pc:sldChg>
      <pc:sldChg chg="del">
        <pc:chgData name="Leah Montner Dixon" userId="d5b2ae9e-9213-4442-b7df-4db8cbe51e5d" providerId="ADAL" clId="{C9D87E3E-0BD1-4A3B-8477-0C7F8C1EBC2B}" dt="2024-06-12T19:59:03.045" v="1250" actId="47"/>
        <pc:sldMkLst>
          <pc:docMk/>
          <pc:sldMk cId="481757649" sldId="2146846429"/>
        </pc:sldMkLst>
      </pc:sldChg>
      <pc:sldChg chg="modSp mod">
        <pc:chgData name="Leah Montner Dixon" userId="d5b2ae9e-9213-4442-b7df-4db8cbe51e5d" providerId="ADAL" clId="{C9D87E3E-0BD1-4A3B-8477-0C7F8C1EBC2B}" dt="2024-06-10T20:48:45.195" v="11" actId="20577"/>
        <pc:sldMkLst>
          <pc:docMk/>
          <pc:sldMk cId="3480730381" sldId="2146846447"/>
        </pc:sldMkLst>
        <pc:spChg chg="mod">
          <ac:chgData name="Leah Montner Dixon" userId="d5b2ae9e-9213-4442-b7df-4db8cbe51e5d" providerId="ADAL" clId="{C9D87E3E-0BD1-4A3B-8477-0C7F8C1EBC2B}" dt="2024-06-10T20:48:45.195" v="11" actId="20577"/>
          <ac:spMkLst>
            <pc:docMk/>
            <pc:sldMk cId="3480730381" sldId="2146846447"/>
            <ac:spMk id="4" creationId="{74941BC2-D3FE-41AE-21B8-B140DB0CB0A6}"/>
          </ac:spMkLst>
        </pc:spChg>
        <pc:spChg chg="mod">
          <ac:chgData name="Leah Montner Dixon" userId="d5b2ae9e-9213-4442-b7df-4db8cbe51e5d" providerId="ADAL" clId="{C9D87E3E-0BD1-4A3B-8477-0C7F8C1EBC2B}" dt="2024-06-10T20:48:39.714" v="3" actId="20577"/>
          <ac:spMkLst>
            <pc:docMk/>
            <pc:sldMk cId="3480730381" sldId="2146846447"/>
            <ac:spMk id="12" creationId="{D3ED8F18-80E6-D449-A031-541661F2A42F}"/>
          </ac:spMkLst>
        </pc:spChg>
      </pc:sldChg>
      <pc:sldChg chg="del">
        <pc:chgData name="Leah Montner Dixon" userId="d5b2ae9e-9213-4442-b7df-4db8cbe51e5d" providerId="ADAL" clId="{C9D87E3E-0BD1-4A3B-8477-0C7F8C1EBC2B}" dt="2024-06-10T20:51:43.875" v="39" actId="47"/>
        <pc:sldMkLst>
          <pc:docMk/>
          <pc:sldMk cId="1672525181" sldId="2146846459"/>
        </pc:sldMkLst>
      </pc:sldChg>
      <pc:sldChg chg="addSp delSp modSp mod delCm modCm">
        <pc:chgData name="Leah Montner Dixon" userId="d5b2ae9e-9213-4442-b7df-4db8cbe51e5d" providerId="ADAL" clId="{C9D87E3E-0BD1-4A3B-8477-0C7F8C1EBC2B}" dt="2024-06-13T13:27:38.918" v="2078"/>
        <pc:sldMkLst>
          <pc:docMk/>
          <pc:sldMk cId="3665627304" sldId="2146846484"/>
        </pc:sldMkLst>
        <pc:spChg chg="del">
          <ac:chgData name="Leah Montner Dixon" userId="d5b2ae9e-9213-4442-b7df-4db8cbe51e5d" providerId="ADAL" clId="{C9D87E3E-0BD1-4A3B-8477-0C7F8C1EBC2B}" dt="2024-06-13T13:27:38.456" v="2077" actId="478"/>
          <ac:spMkLst>
            <pc:docMk/>
            <pc:sldMk cId="3665627304" sldId="2146846484"/>
            <ac:spMk id="2" creationId="{F2CE71B7-02D6-944F-CBFD-4969CE7B095E}"/>
          </ac:spMkLst>
        </pc:spChg>
        <pc:spChg chg="del">
          <ac:chgData name="Leah Montner Dixon" userId="d5b2ae9e-9213-4442-b7df-4db8cbe51e5d" providerId="ADAL" clId="{C9D87E3E-0BD1-4A3B-8477-0C7F8C1EBC2B}" dt="2024-06-13T13:27:38.456" v="2077" actId="478"/>
          <ac:spMkLst>
            <pc:docMk/>
            <pc:sldMk cId="3665627304" sldId="2146846484"/>
            <ac:spMk id="4" creationId="{5F813EC7-6E95-6DB1-207A-CA647BF2973C}"/>
          </ac:spMkLst>
        </pc:spChg>
        <pc:spChg chg="add mod">
          <ac:chgData name="Leah Montner Dixon" userId="d5b2ae9e-9213-4442-b7df-4db8cbe51e5d" providerId="ADAL" clId="{C9D87E3E-0BD1-4A3B-8477-0C7F8C1EBC2B}" dt="2024-06-13T13:27:38.918" v="2078"/>
          <ac:spMkLst>
            <pc:docMk/>
            <pc:sldMk cId="3665627304" sldId="2146846484"/>
            <ac:spMk id="10" creationId="{80739291-D8CF-DB4C-227B-F2D02C0942A9}"/>
          </ac:spMkLst>
        </pc:spChg>
        <pc:spChg chg="add mod">
          <ac:chgData name="Leah Montner Dixon" userId="d5b2ae9e-9213-4442-b7df-4db8cbe51e5d" providerId="ADAL" clId="{C9D87E3E-0BD1-4A3B-8477-0C7F8C1EBC2B}" dt="2024-06-13T13:27:38.918" v="2078"/>
          <ac:spMkLst>
            <pc:docMk/>
            <pc:sldMk cId="3665627304" sldId="2146846484"/>
            <ac:spMk id="11" creationId="{FDD20AE7-82A1-8A13-EA84-3814DF357C49}"/>
          </ac:spMkLst>
        </pc:spChg>
        <pc:picChg chg="del">
          <ac:chgData name="Leah Montner Dixon" userId="d5b2ae9e-9213-4442-b7df-4db8cbe51e5d" providerId="ADAL" clId="{C9D87E3E-0BD1-4A3B-8477-0C7F8C1EBC2B}" dt="2024-06-13T13:27:38.456" v="2077" actId="478"/>
          <ac:picMkLst>
            <pc:docMk/>
            <pc:sldMk cId="3665627304" sldId="2146846484"/>
            <ac:picMk id="3" creationId="{BBEF14D0-7939-F127-D30D-63283620F283}"/>
          </ac:picMkLst>
        </pc:picChg>
        <pc:picChg chg="add mod">
          <ac:chgData name="Leah Montner Dixon" userId="d5b2ae9e-9213-4442-b7df-4db8cbe51e5d" providerId="ADAL" clId="{C9D87E3E-0BD1-4A3B-8477-0C7F8C1EBC2B}" dt="2024-06-13T13:27:38.918" v="2078"/>
          <ac:picMkLst>
            <pc:docMk/>
            <pc:sldMk cId="3665627304" sldId="2146846484"/>
            <ac:picMk id="9" creationId="{E601813D-8CF2-91A6-3332-E023C017252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Leah Montner Dixon" userId="d5b2ae9e-9213-4442-b7df-4db8cbe51e5d" providerId="ADAL" clId="{C9D87E3E-0BD1-4A3B-8477-0C7F8C1EBC2B}" dt="2024-06-13T13:27:09.761" v="2075"/>
              <pc2:cmMkLst xmlns:pc2="http://schemas.microsoft.com/office/powerpoint/2019/9/main/command">
                <pc:docMk/>
                <pc:sldMk cId="3665627304" sldId="2146846484"/>
                <pc2:cmMk id="{132B980F-8111-4AB2-9E4C-040F42E719C4}"/>
              </pc2:cmMkLst>
            </pc226:cmChg>
          </p:ext>
        </pc:extLst>
      </pc:sldChg>
      <pc:sldChg chg="addSp delSp modSp add del mod ord addCm delCm">
        <pc:chgData name="Leah Montner Dixon" userId="d5b2ae9e-9213-4442-b7df-4db8cbe51e5d" providerId="ADAL" clId="{C9D87E3E-0BD1-4A3B-8477-0C7F8C1EBC2B}" dt="2024-06-13T13:26:43.389" v="2071"/>
        <pc:sldMkLst>
          <pc:docMk/>
          <pc:sldMk cId="445332413" sldId="2146846485"/>
        </pc:sldMkLst>
        <pc:spChg chg="add mod">
          <ac:chgData name="Leah Montner Dixon" userId="d5b2ae9e-9213-4442-b7df-4db8cbe51e5d" providerId="ADAL" clId="{C9D87E3E-0BD1-4A3B-8477-0C7F8C1EBC2B}" dt="2024-06-12T20:26:42.249" v="1449"/>
          <ac:spMkLst>
            <pc:docMk/>
            <pc:sldMk cId="445332413" sldId="2146846485"/>
            <ac:spMk id="3" creationId="{E25E8123-E1FB-F5F6-12B6-0DDC41CEF271}"/>
          </ac:spMkLst>
        </pc:spChg>
        <pc:spChg chg="del">
          <ac:chgData name="Leah Montner Dixon" userId="d5b2ae9e-9213-4442-b7df-4db8cbe51e5d" providerId="ADAL" clId="{C9D87E3E-0BD1-4A3B-8477-0C7F8C1EBC2B}" dt="2024-06-12T20:26:42.032" v="1448" actId="478"/>
          <ac:spMkLst>
            <pc:docMk/>
            <pc:sldMk cId="445332413" sldId="2146846485"/>
            <ac:spMk id="12" creationId="{C1734EE1-1C36-4858-4A99-7816B4BAE9D5}"/>
          </ac:spMkLst>
        </pc:spChg>
        <pc:spChg chg="del">
          <ac:chgData name="Leah Montner Dixon" userId="d5b2ae9e-9213-4442-b7df-4db8cbe51e5d" providerId="ADAL" clId="{C9D87E3E-0BD1-4A3B-8477-0C7F8C1EBC2B}" dt="2024-06-12T20:26:42.032" v="1448" actId="478"/>
          <ac:spMkLst>
            <pc:docMk/>
            <pc:sldMk cId="445332413" sldId="2146846485"/>
            <ac:spMk id="13" creationId="{E1951F61-B427-469A-800A-9004F9FA0249}"/>
          </ac:spMkLst>
        </pc:spChg>
        <pc:spChg chg="add mod">
          <ac:chgData name="Leah Montner Dixon" userId="d5b2ae9e-9213-4442-b7df-4db8cbe51e5d" providerId="ADAL" clId="{C9D87E3E-0BD1-4A3B-8477-0C7F8C1EBC2B}" dt="2024-06-12T20:26:42.249" v="1449"/>
          <ac:spMkLst>
            <pc:docMk/>
            <pc:sldMk cId="445332413" sldId="2146846485"/>
            <ac:spMk id="15" creationId="{40E560CB-6531-5F4B-A3D5-553A69D662E9}"/>
          </ac:spMkLst>
        </pc:spChg>
        <pc:spChg chg="mod">
          <ac:chgData name="Leah Montner Dixon" userId="d5b2ae9e-9213-4442-b7df-4db8cbe51e5d" providerId="ADAL" clId="{C9D87E3E-0BD1-4A3B-8477-0C7F8C1EBC2B}" dt="2024-06-12T20:23:09.049" v="1384" actId="207"/>
          <ac:spMkLst>
            <pc:docMk/>
            <pc:sldMk cId="445332413" sldId="2146846485"/>
            <ac:spMk id="31" creationId="{D9E09BD1-1598-4625-7CE1-4668D2AD8707}"/>
          </ac:spMkLst>
        </pc:spChg>
        <pc:picChg chg="add mod">
          <ac:chgData name="Leah Montner Dixon" userId="d5b2ae9e-9213-4442-b7df-4db8cbe51e5d" providerId="ADAL" clId="{C9D87E3E-0BD1-4A3B-8477-0C7F8C1EBC2B}" dt="2024-06-12T20:26:42.249" v="1449"/>
          <ac:picMkLst>
            <pc:docMk/>
            <pc:sldMk cId="445332413" sldId="2146846485"/>
            <ac:picMk id="2" creationId="{196F7D13-B695-35F5-26E5-12F6869F8B0F}"/>
          </ac:picMkLst>
        </pc:picChg>
        <pc:picChg chg="del">
          <ac:chgData name="Leah Montner Dixon" userId="d5b2ae9e-9213-4442-b7df-4db8cbe51e5d" providerId="ADAL" clId="{C9D87E3E-0BD1-4A3B-8477-0C7F8C1EBC2B}" dt="2024-06-12T20:26:42.032" v="1448" actId="478"/>
          <ac:picMkLst>
            <pc:docMk/>
            <pc:sldMk cId="445332413" sldId="2146846485"/>
            <ac:picMk id="7" creationId="{57ED9347-10C4-F493-C0A6-4BC726D9C11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ah Montner Dixon" userId="d5b2ae9e-9213-4442-b7df-4db8cbe51e5d" providerId="ADAL" clId="{C9D87E3E-0BD1-4A3B-8477-0C7F8C1EBC2B}" dt="2024-06-13T13:26:43.389" v="2071"/>
              <pc2:cmMkLst xmlns:pc2="http://schemas.microsoft.com/office/powerpoint/2019/9/main/command">
                <pc:docMk/>
                <pc:sldMk cId="445332413" sldId="2146846485"/>
                <pc2:cmMk id="{4B67375B-E557-4402-BABE-25FE5241FD0F}"/>
              </pc2:cmMkLst>
            </pc226:cmChg>
            <pc226:cmChg xmlns:pc226="http://schemas.microsoft.com/office/powerpoint/2022/06/main/command" chg="add del">
              <pc226:chgData name="Leah Montner Dixon" userId="d5b2ae9e-9213-4442-b7df-4db8cbe51e5d" providerId="ADAL" clId="{C9D87E3E-0BD1-4A3B-8477-0C7F8C1EBC2B}" dt="2024-06-12T20:23:11.541" v="1385"/>
              <pc2:cmMkLst xmlns:pc2="http://schemas.microsoft.com/office/powerpoint/2019/9/main/command">
                <pc:docMk/>
                <pc:sldMk cId="445332413" sldId="2146846485"/>
                <pc2:cmMk id="{6D250B78-3BA2-4BF6-8494-4666611352A1}"/>
              </pc2:cmMkLst>
            </pc226:cmChg>
          </p:ext>
        </pc:extLst>
      </pc:sldChg>
      <pc:sldChg chg="del">
        <pc:chgData name="Leah Montner Dixon" userId="d5b2ae9e-9213-4442-b7df-4db8cbe51e5d" providerId="ADAL" clId="{C9D87E3E-0BD1-4A3B-8477-0C7F8C1EBC2B}" dt="2024-06-12T19:59:03.045" v="1250" actId="47"/>
        <pc:sldMkLst>
          <pc:docMk/>
          <pc:sldMk cId="865040210" sldId="2146846530"/>
        </pc:sldMkLst>
      </pc:sldChg>
      <pc:sldChg chg="modSp mod delCm modCm">
        <pc:chgData name="Leah Montner Dixon" userId="d5b2ae9e-9213-4442-b7df-4db8cbe51e5d" providerId="ADAL" clId="{C9D87E3E-0BD1-4A3B-8477-0C7F8C1EBC2B}" dt="2024-06-13T13:38:39.521" v="2083"/>
        <pc:sldMkLst>
          <pc:docMk/>
          <pc:sldMk cId="3197641557" sldId="2146846531"/>
        </pc:sldMkLst>
        <pc:spChg chg="mod">
          <ac:chgData name="Leah Montner Dixon" userId="d5b2ae9e-9213-4442-b7df-4db8cbe51e5d" providerId="ADAL" clId="{C9D87E3E-0BD1-4A3B-8477-0C7F8C1EBC2B}" dt="2024-06-13T13:32:05.714" v="2082" actId="313"/>
          <ac:spMkLst>
            <pc:docMk/>
            <pc:sldMk cId="3197641557" sldId="2146846531"/>
            <ac:spMk id="12" creationId="{D3ED8F18-80E6-D449-A031-541661F2A42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ah Montner Dixon" userId="d5b2ae9e-9213-4442-b7df-4db8cbe51e5d" providerId="ADAL" clId="{C9D87E3E-0BD1-4A3B-8477-0C7F8C1EBC2B}" dt="2024-06-13T13:38:39.521" v="2083"/>
              <pc2:cmMkLst xmlns:pc2="http://schemas.microsoft.com/office/powerpoint/2019/9/main/command">
                <pc:docMk/>
                <pc:sldMk cId="3197641557" sldId="2146846531"/>
                <pc2:cmMk id="{D1086406-316C-465B-9BBB-C3A8525AE3AE}"/>
              </pc2:cmMkLst>
              <pc226:cmRplyChg chg="add">
                <pc226:chgData name="Leah Montner Dixon" userId="d5b2ae9e-9213-4442-b7df-4db8cbe51e5d" providerId="ADAL" clId="{C9D87E3E-0BD1-4A3B-8477-0C7F8C1EBC2B}" dt="2024-06-12T20:28:15.679" v="1460"/>
                <pc2:cmRplyMkLst xmlns:pc2="http://schemas.microsoft.com/office/powerpoint/2019/9/main/command">
                  <pc:docMk/>
                  <pc:sldMk cId="3197641557" sldId="2146846531"/>
                  <pc2:cmMk id="{D1086406-316C-465B-9BBB-C3A8525AE3AE}"/>
                  <pc2:cmRplyMk id="{77E9F165-2D13-4933-BC53-CBA8A9FC913F}"/>
                </pc2:cmRplyMkLst>
              </pc226:cmRplyChg>
            </pc226:cmChg>
          </p:ext>
        </pc:extLst>
      </pc:sldChg>
      <pc:sldChg chg="addSp delSp modSp del mod ord">
        <pc:chgData name="Leah Montner Dixon" userId="d5b2ae9e-9213-4442-b7df-4db8cbe51e5d" providerId="ADAL" clId="{C9D87E3E-0BD1-4A3B-8477-0C7F8C1EBC2B}" dt="2024-06-12T20:04:15.770" v="1258" actId="47"/>
        <pc:sldMkLst>
          <pc:docMk/>
          <pc:sldMk cId="2465738010" sldId="2147327115"/>
        </pc:sldMkLst>
        <pc:spChg chg="add mod">
          <ac:chgData name="Leah Montner Dixon" userId="d5b2ae9e-9213-4442-b7df-4db8cbe51e5d" providerId="ADAL" clId="{C9D87E3E-0BD1-4A3B-8477-0C7F8C1EBC2B}" dt="2024-06-12T18:54:13.970" v="1143"/>
          <ac:spMkLst>
            <pc:docMk/>
            <pc:sldMk cId="2465738010" sldId="2147327115"/>
            <ac:spMk id="2" creationId="{E874E733-A12A-CA33-0C24-2BC14DA8265F}"/>
          </ac:spMkLst>
        </pc:spChg>
        <pc:spChg chg="del mod">
          <ac:chgData name="Leah Montner Dixon" userId="d5b2ae9e-9213-4442-b7df-4db8cbe51e5d" providerId="ADAL" clId="{C9D87E3E-0BD1-4A3B-8477-0C7F8C1EBC2B}" dt="2024-06-12T18:54:15.065" v="1144" actId="478"/>
          <ac:spMkLst>
            <pc:docMk/>
            <pc:sldMk cId="2465738010" sldId="2147327115"/>
            <ac:spMk id="9" creationId="{E2AAE9D9-A9D5-B1AD-464C-7BE4A76F4D04}"/>
          </ac:spMkLst>
        </pc:spChg>
      </pc:sldChg>
      <pc:sldChg chg="addSp delSp modSp mod ord">
        <pc:chgData name="Leah Montner Dixon" userId="d5b2ae9e-9213-4442-b7df-4db8cbe51e5d" providerId="ADAL" clId="{C9D87E3E-0BD1-4A3B-8477-0C7F8C1EBC2B}" dt="2024-06-12T20:22:13.726" v="1343" actId="1036"/>
        <pc:sldMkLst>
          <pc:docMk/>
          <pc:sldMk cId="1429332404" sldId="2147376335"/>
        </pc:sldMkLst>
        <pc:spChg chg="mod">
          <ac:chgData name="Leah Montner Dixon" userId="d5b2ae9e-9213-4442-b7df-4db8cbe51e5d" providerId="ADAL" clId="{C9D87E3E-0BD1-4A3B-8477-0C7F8C1EBC2B}" dt="2024-06-12T20:21:48.278" v="1327" actId="12788"/>
          <ac:spMkLst>
            <pc:docMk/>
            <pc:sldMk cId="1429332404" sldId="2147376335"/>
            <ac:spMk id="2" creationId="{354AEF74-ED62-75CC-B940-75E3FB7EDB5C}"/>
          </ac:spMkLst>
        </pc:spChg>
        <pc:spChg chg="del mod">
          <ac:chgData name="Leah Montner Dixon" userId="d5b2ae9e-9213-4442-b7df-4db8cbe51e5d" providerId="ADAL" clId="{C9D87E3E-0BD1-4A3B-8477-0C7F8C1EBC2B}" dt="2024-06-12T18:23:37.568" v="224" actId="478"/>
          <ac:spMkLst>
            <pc:docMk/>
            <pc:sldMk cId="1429332404" sldId="2147376335"/>
            <ac:spMk id="3" creationId="{68C02BF9-F2E0-5B6B-6620-5629BC40E4B2}"/>
          </ac:spMkLst>
        </pc:spChg>
        <pc:spChg chg="del">
          <ac:chgData name="Leah Montner Dixon" userId="d5b2ae9e-9213-4442-b7df-4db8cbe51e5d" providerId="ADAL" clId="{C9D87E3E-0BD1-4A3B-8477-0C7F8C1EBC2B}" dt="2024-06-12T18:07:18.826" v="182" actId="478"/>
          <ac:spMkLst>
            <pc:docMk/>
            <pc:sldMk cId="1429332404" sldId="2147376335"/>
            <ac:spMk id="4" creationId="{D1A3508C-6B91-4370-5643-99A161B6BB82}"/>
          </ac:spMkLst>
        </pc:spChg>
        <pc:spChg chg="mod">
          <ac:chgData name="Leah Montner Dixon" userId="d5b2ae9e-9213-4442-b7df-4db8cbe51e5d" providerId="ADAL" clId="{C9D87E3E-0BD1-4A3B-8477-0C7F8C1EBC2B}" dt="2024-06-12T18:22:45.101" v="192" actId="1036"/>
          <ac:spMkLst>
            <pc:docMk/>
            <pc:sldMk cId="1429332404" sldId="2147376335"/>
            <ac:spMk id="5" creationId="{2335F6EA-34E9-C6B7-F907-7701BB2AC862}"/>
          </ac:spMkLst>
        </pc:spChg>
        <pc:spChg chg="del">
          <ac:chgData name="Leah Montner Dixon" userId="d5b2ae9e-9213-4442-b7df-4db8cbe51e5d" providerId="ADAL" clId="{C9D87E3E-0BD1-4A3B-8477-0C7F8C1EBC2B}" dt="2024-06-12T18:07:14.618" v="180" actId="478"/>
          <ac:spMkLst>
            <pc:docMk/>
            <pc:sldMk cId="1429332404" sldId="2147376335"/>
            <ac:spMk id="6" creationId="{3FFD5FCB-282A-04DA-4860-2985ACCCF5B7}"/>
          </ac:spMkLst>
        </pc:spChg>
        <pc:spChg chg="del">
          <ac:chgData name="Leah Montner Dixon" userId="d5b2ae9e-9213-4442-b7df-4db8cbe51e5d" providerId="ADAL" clId="{C9D87E3E-0BD1-4A3B-8477-0C7F8C1EBC2B}" dt="2024-06-12T20:20:40.844" v="1303" actId="478"/>
          <ac:spMkLst>
            <pc:docMk/>
            <pc:sldMk cId="1429332404" sldId="2147376335"/>
            <ac:spMk id="8" creationId="{20F8B73A-B75C-9792-9229-BAEB426A0A76}"/>
          </ac:spMkLst>
        </pc:spChg>
        <pc:spChg chg="del">
          <ac:chgData name="Leah Montner Dixon" userId="d5b2ae9e-9213-4442-b7df-4db8cbe51e5d" providerId="ADAL" clId="{C9D87E3E-0BD1-4A3B-8477-0C7F8C1EBC2B}" dt="2024-06-12T18:07:17.095" v="181" actId="478"/>
          <ac:spMkLst>
            <pc:docMk/>
            <pc:sldMk cId="1429332404" sldId="2147376335"/>
            <ac:spMk id="9" creationId="{B3590D04-FAFC-AD6F-48A4-0F92C56B8544}"/>
          </ac:spMkLst>
        </pc:spChg>
        <pc:spChg chg="del">
          <ac:chgData name="Leah Montner Dixon" userId="d5b2ae9e-9213-4442-b7df-4db8cbe51e5d" providerId="ADAL" clId="{C9D87E3E-0BD1-4A3B-8477-0C7F8C1EBC2B}" dt="2024-06-12T18:07:17.095" v="181" actId="478"/>
          <ac:spMkLst>
            <pc:docMk/>
            <pc:sldMk cId="1429332404" sldId="2147376335"/>
            <ac:spMk id="11" creationId="{3A0F559A-2C41-0CB0-5F35-A4178B7122A5}"/>
          </ac:spMkLst>
        </pc:spChg>
        <pc:spChg chg="add del mod">
          <ac:chgData name="Leah Montner Dixon" userId="d5b2ae9e-9213-4442-b7df-4db8cbe51e5d" providerId="ADAL" clId="{C9D87E3E-0BD1-4A3B-8477-0C7F8C1EBC2B}" dt="2024-06-12T18:49:03.429" v="734" actId="478"/>
          <ac:spMkLst>
            <pc:docMk/>
            <pc:sldMk cId="1429332404" sldId="2147376335"/>
            <ac:spMk id="12" creationId="{2F7171C8-9467-407C-F06A-DE7DE9BBBE05}"/>
          </ac:spMkLst>
        </pc:spChg>
        <pc:spChg chg="add mod">
          <ac:chgData name="Leah Montner Dixon" userId="d5b2ae9e-9213-4442-b7df-4db8cbe51e5d" providerId="ADAL" clId="{C9D87E3E-0BD1-4A3B-8477-0C7F8C1EBC2B}" dt="2024-06-12T18:57:36.643" v="1189" actId="20577"/>
          <ac:spMkLst>
            <pc:docMk/>
            <pc:sldMk cId="1429332404" sldId="2147376335"/>
            <ac:spMk id="13" creationId="{400FE80F-7EE2-096D-4710-2183580CF1E4}"/>
          </ac:spMkLst>
        </pc:spChg>
        <pc:spChg chg="mod">
          <ac:chgData name="Leah Montner Dixon" userId="d5b2ae9e-9213-4442-b7df-4db8cbe51e5d" providerId="ADAL" clId="{C9D87E3E-0BD1-4A3B-8477-0C7F8C1EBC2B}" dt="2024-06-12T20:22:13.726" v="1343" actId="1036"/>
          <ac:spMkLst>
            <pc:docMk/>
            <pc:sldMk cId="1429332404" sldId="2147376335"/>
            <ac:spMk id="14" creationId="{38E4EB58-236C-1DF5-216F-81DD4690AC90}"/>
          </ac:spMkLst>
        </pc:spChg>
        <pc:spChg chg="add mod">
          <ac:chgData name="Leah Montner Dixon" userId="d5b2ae9e-9213-4442-b7df-4db8cbe51e5d" providerId="ADAL" clId="{C9D87E3E-0BD1-4A3B-8477-0C7F8C1EBC2B}" dt="2024-06-12T20:20:41.125" v="1304"/>
          <ac:spMkLst>
            <pc:docMk/>
            <pc:sldMk cId="1429332404" sldId="2147376335"/>
            <ac:spMk id="15" creationId="{EF4840CD-E70A-A451-F022-D6A2AB801BB9}"/>
          </ac:spMkLst>
        </pc:spChg>
        <pc:spChg chg="add mod">
          <ac:chgData name="Leah Montner Dixon" userId="d5b2ae9e-9213-4442-b7df-4db8cbe51e5d" providerId="ADAL" clId="{C9D87E3E-0BD1-4A3B-8477-0C7F8C1EBC2B}" dt="2024-06-12T20:20:41.125" v="1304"/>
          <ac:spMkLst>
            <pc:docMk/>
            <pc:sldMk cId="1429332404" sldId="2147376335"/>
            <ac:spMk id="16" creationId="{EF3EA9C7-429C-6F7F-0F75-AABDE24563CC}"/>
          </ac:spMkLst>
        </pc:spChg>
        <pc:spChg chg="add mod">
          <ac:chgData name="Leah Montner Dixon" userId="d5b2ae9e-9213-4442-b7df-4db8cbe51e5d" providerId="ADAL" clId="{C9D87E3E-0BD1-4A3B-8477-0C7F8C1EBC2B}" dt="2024-06-12T20:20:45.427" v="1305"/>
          <ac:spMkLst>
            <pc:docMk/>
            <pc:sldMk cId="1429332404" sldId="2147376335"/>
            <ac:spMk id="20" creationId="{8C068A33-1742-96A2-99F4-69887A5DC758}"/>
          </ac:spMkLst>
        </pc:spChg>
        <pc:spChg chg="add mod">
          <ac:chgData name="Leah Montner Dixon" userId="d5b2ae9e-9213-4442-b7df-4db8cbe51e5d" providerId="ADAL" clId="{C9D87E3E-0BD1-4A3B-8477-0C7F8C1EBC2B}" dt="2024-06-12T20:20:45.427" v="1305"/>
          <ac:spMkLst>
            <pc:docMk/>
            <pc:sldMk cId="1429332404" sldId="2147376335"/>
            <ac:spMk id="21" creationId="{E331D951-88CD-7EF6-081D-28E572348E0E}"/>
          </ac:spMkLst>
        </pc:spChg>
        <pc:graphicFrameChg chg="mod">
          <ac:chgData name="Leah Montner Dixon" userId="d5b2ae9e-9213-4442-b7df-4db8cbe51e5d" providerId="ADAL" clId="{C9D87E3E-0BD1-4A3B-8477-0C7F8C1EBC2B}" dt="2024-06-12T20:22:10.324" v="1337" actId="1036"/>
          <ac:graphicFrameMkLst>
            <pc:docMk/>
            <pc:sldMk cId="1429332404" sldId="2147376335"/>
            <ac:graphicFrameMk id="17" creationId="{C2E5D9AD-4A7E-3056-65F5-DB33CBD4F823}"/>
          </ac:graphicFrameMkLst>
        </pc:graphicFrameChg>
        <pc:graphicFrameChg chg="mod">
          <ac:chgData name="Leah Montner Dixon" userId="d5b2ae9e-9213-4442-b7df-4db8cbe51e5d" providerId="ADAL" clId="{C9D87E3E-0BD1-4A3B-8477-0C7F8C1EBC2B}" dt="2024-06-12T18:22:57.145" v="214" actId="1035"/>
          <ac:graphicFrameMkLst>
            <pc:docMk/>
            <pc:sldMk cId="1429332404" sldId="2147376335"/>
            <ac:graphicFrameMk id="18" creationId="{F517533A-6D1B-8991-7FFF-C951642FFC3A}"/>
          </ac:graphicFrameMkLst>
        </pc:graphicFrameChg>
        <pc:graphicFrameChg chg="add del mod">
          <ac:chgData name="Leah Montner Dixon" userId="d5b2ae9e-9213-4442-b7df-4db8cbe51e5d" providerId="ADAL" clId="{C9D87E3E-0BD1-4A3B-8477-0C7F8C1EBC2B}" dt="2024-06-12T20:21:34.915" v="1326" actId="478"/>
          <ac:graphicFrameMkLst>
            <pc:docMk/>
            <pc:sldMk cId="1429332404" sldId="2147376335"/>
            <ac:graphicFrameMk id="22" creationId="{A1236B7D-4406-0C36-EEC3-3B29D7CC6561}"/>
          </ac:graphicFrameMkLst>
        </pc:graphicFrameChg>
        <pc:picChg chg="del">
          <ac:chgData name="Leah Montner Dixon" userId="d5b2ae9e-9213-4442-b7df-4db8cbe51e5d" providerId="ADAL" clId="{C9D87E3E-0BD1-4A3B-8477-0C7F8C1EBC2B}" dt="2024-06-12T20:20:40.844" v="1303" actId="478"/>
          <ac:picMkLst>
            <pc:docMk/>
            <pc:sldMk cId="1429332404" sldId="2147376335"/>
            <ac:picMk id="7" creationId="{389859BC-3766-BE73-75C6-B33FCA6F6351}"/>
          </ac:picMkLst>
        </pc:picChg>
        <pc:picChg chg="del">
          <ac:chgData name="Leah Montner Dixon" userId="d5b2ae9e-9213-4442-b7df-4db8cbe51e5d" providerId="ADAL" clId="{C9D87E3E-0BD1-4A3B-8477-0C7F8C1EBC2B}" dt="2024-06-12T18:07:17.095" v="181" actId="478"/>
          <ac:picMkLst>
            <pc:docMk/>
            <pc:sldMk cId="1429332404" sldId="2147376335"/>
            <ac:picMk id="10" creationId="{C058D375-1746-76DF-C9FA-4FFAC183E856}"/>
          </ac:picMkLst>
        </pc:picChg>
        <pc:picChg chg="add mod">
          <ac:chgData name="Leah Montner Dixon" userId="d5b2ae9e-9213-4442-b7df-4db8cbe51e5d" providerId="ADAL" clId="{C9D87E3E-0BD1-4A3B-8477-0C7F8C1EBC2B}" dt="2024-06-12T20:20:45.427" v="1305"/>
          <ac:picMkLst>
            <pc:docMk/>
            <pc:sldMk cId="1429332404" sldId="2147376335"/>
            <ac:picMk id="19" creationId="{DBD51D20-243D-E13E-6E5D-79FDB00A4CB7}"/>
          </ac:picMkLst>
        </pc:picChg>
      </pc:sldChg>
      <pc:sldChg chg="addSp delSp modSp mod ord addCm delCm">
        <pc:chgData name="Leah Montner Dixon" userId="d5b2ae9e-9213-4442-b7df-4db8cbe51e5d" providerId="ADAL" clId="{C9D87E3E-0BD1-4A3B-8477-0C7F8C1EBC2B}" dt="2024-06-12T20:20:26.808" v="1302"/>
        <pc:sldMkLst>
          <pc:docMk/>
          <pc:sldMk cId="1702468943" sldId="2147376336"/>
        </pc:sldMkLst>
        <pc:spChg chg="mod">
          <ac:chgData name="Leah Montner Dixon" userId="d5b2ae9e-9213-4442-b7df-4db8cbe51e5d" providerId="ADAL" clId="{C9D87E3E-0BD1-4A3B-8477-0C7F8C1EBC2B}" dt="2024-06-12T18:41:33.149" v="621" actId="20577"/>
          <ac:spMkLst>
            <pc:docMk/>
            <pc:sldMk cId="1702468943" sldId="2147376336"/>
            <ac:spMk id="4" creationId="{C67CAA7F-0AF6-BA49-2CB1-4EBFE4AB5223}"/>
          </ac:spMkLst>
        </pc:spChg>
        <pc:spChg chg="mod topLvl">
          <ac:chgData name="Leah Montner Dixon" userId="d5b2ae9e-9213-4442-b7df-4db8cbe51e5d" providerId="ADAL" clId="{C9D87E3E-0BD1-4A3B-8477-0C7F8C1EBC2B}" dt="2024-06-12T18:40:07.746" v="516" actId="165"/>
          <ac:spMkLst>
            <pc:docMk/>
            <pc:sldMk cId="1702468943" sldId="2147376336"/>
            <ac:spMk id="6" creationId="{A515916E-CA94-6A81-1147-956D9370F459}"/>
          </ac:spMkLst>
        </pc:spChg>
        <pc:spChg chg="mod topLvl">
          <ac:chgData name="Leah Montner Dixon" userId="d5b2ae9e-9213-4442-b7df-4db8cbe51e5d" providerId="ADAL" clId="{C9D87E3E-0BD1-4A3B-8477-0C7F8C1EBC2B}" dt="2024-06-12T18:40:07.746" v="516" actId="165"/>
          <ac:spMkLst>
            <pc:docMk/>
            <pc:sldMk cId="1702468943" sldId="2147376336"/>
            <ac:spMk id="8" creationId="{B8D27E2B-A4FE-2A44-1A8E-83AB193F7A82}"/>
          </ac:spMkLst>
        </pc:spChg>
        <pc:spChg chg="del mod">
          <ac:chgData name="Leah Montner Dixon" userId="d5b2ae9e-9213-4442-b7df-4db8cbe51e5d" providerId="ADAL" clId="{C9D87E3E-0BD1-4A3B-8477-0C7F8C1EBC2B}" dt="2024-06-12T18:48:30.157" v="727" actId="478"/>
          <ac:spMkLst>
            <pc:docMk/>
            <pc:sldMk cId="1702468943" sldId="2147376336"/>
            <ac:spMk id="9" creationId="{E2AAE9D9-A9D5-B1AD-464C-7BE4A76F4D04}"/>
          </ac:spMkLst>
        </pc:spChg>
        <pc:spChg chg="add mod">
          <ac:chgData name="Leah Montner Dixon" userId="d5b2ae9e-9213-4442-b7df-4db8cbe51e5d" providerId="ADAL" clId="{C9D87E3E-0BD1-4A3B-8477-0C7F8C1EBC2B}" dt="2024-06-12T20:13:53.429" v="1301" actId="20577"/>
          <ac:spMkLst>
            <pc:docMk/>
            <pc:sldMk cId="1702468943" sldId="2147376336"/>
            <ac:spMk id="14" creationId="{BF5C2E1B-C656-1481-08D0-7D4196AB6457}"/>
          </ac:spMkLst>
        </pc:spChg>
        <pc:grpChg chg="add del mod">
          <ac:chgData name="Leah Montner Dixon" userId="d5b2ae9e-9213-4442-b7df-4db8cbe51e5d" providerId="ADAL" clId="{C9D87E3E-0BD1-4A3B-8477-0C7F8C1EBC2B}" dt="2024-06-12T18:40:07.746" v="516" actId="165"/>
          <ac:grpSpMkLst>
            <pc:docMk/>
            <pc:sldMk cId="1702468943" sldId="2147376336"/>
            <ac:grpSpMk id="13" creationId="{9F7AF9FD-7843-FB1C-4CE3-7067BC160B3E}"/>
          </ac:grpSpMkLst>
        </pc:grpChg>
        <pc:graphicFrameChg chg="mod topLvl">
          <ac:chgData name="Leah Montner Dixon" userId="d5b2ae9e-9213-4442-b7df-4db8cbe51e5d" providerId="ADAL" clId="{C9D87E3E-0BD1-4A3B-8477-0C7F8C1EBC2B}" dt="2024-06-12T18:40:07.746" v="516" actId="165"/>
          <ac:graphicFrameMkLst>
            <pc:docMk/>
            <pc:sldMk cId="1702468943" sldId="2147376336"/>
            <ac:graphicFrameMk id="7" creationId="{AB7188AC-C1B9-01A1-F45D-DA22EA8A9BCA}"/>
          </ac:graphicFrameMkLst>
        </pc:graphicFrameChg>
        <pc:picChg chg="add mod ord modCrop">
          <ac:chgData name="Leah Montner Dixon" userId="d5b2ae9e-9213-4442-b7df-4db8cbe51e5d" providerId="ADAL" clId="{C9D87E3E-0BD1-4A3B-8477-0C7F8C1EBC2B}" dt="2024-06-12T18:39:29.929" v="507" actId="14100"/>
          <ac:picMkLst>
            <pc:docMk/>
            <pc:sldMk cId="1702468943" sldId="2147376336"/>
            <ac:picMk id="3" creationId="{FA2D20C5-1474-30DB-7BAF-2DEE2C915D03}"/>
          </ac:picMkLst>
        </pc:picChg>
        <pc:picChg chg="del">
          <ac:chgData name="Leah Montner Dixon" userId="d5b2ae9e-9213-4442-b7df-4db8cbe51e5d" providerId="ADAL" clId="{C9D87E3E-0BD1-4A3B-8477-0C7F8C1EBC2B}" dt="2024-06-12T18:26:38.933" v="225" actId="478"/>
          <ac:picMkLst>
            <pc:docMk/>
            <pc:sldMk cId="1702468943" sldId="2147376336"/>
            <ac:picMk id="11" creationId="{9CF8045E-0DAA-FCB0-2213-2F573024B903}"/>
          </ac:picMkLst>
        </pc:picChg>
        <pc:picChg chg="del">
          <ac:chgData name="Leah Montner Dixon" userId="d5b2ae9e-9213-4442-b7df-4db8cbe51e5d" providerId="ADAL" clId="{C9D87E3E-0BD1-4A3B-8477-0C7F8C1EBC2B}" dt="2024-06-12T18:26:41.464" v="226" actId="478"/>
          <ac:picMkLst>
            <pc:docMk/>
            <pc:sldMk cId="1702468943" sldId="2147376336"/>
            <ac:picMk id="5122" creationId="{EB93F552-3208-3EDF-8069-62BC30889B1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eah Montner Dixon" userId="d5b2ae9e-9213-4442-b7df-4db8cbe51e5d" providerId="ADAL" clId="{C9D87E3E-0BD1-4A3B-8477-0C7F8C1EBC2B}" dt="2024-06-12T20:20:26.808" v="1302"/>
              <pc2:cmMkLst xmlns:pc2="http://schemas.microsoft.com/office/powerpoint/2019/9/main/command">
                <pc:docMk/>
                <pc:sldMk cId="1702468943" sldId="2147376336"/>
                <pc2:cmMk id="{9ED046EC-ECE9-4859-99CE-57B62B2B1B46}"/>
              </pc2:cmMkLst>
            </pc226:cmChg>
          </p:ext>
        </pc:extLst>
      </pc:sldChg>
      <pc:sldChg chg="delCm">
        <pc:chgData name="Leah Montner Dixon" userId="d5b2ae9e-9213-4442-b7df-4db8cbe51e5d" providerId="ADAL" clId="{C9D87E3E-0BD1-4A3B-8477-0C7F8C1EBC2B}" dt="2024-06-13T13:26:50.765" v="2072"/>
        <pc:sldMkLst>
          <pc:docMk/>
          <pc:sldMk cId="3234012708" sldId="21473763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ah Montner Dixon" userId="d5b2ae9e-9213-4442-b7df-4db8cbe51e5d" providerId="ADAL" clId="{C9D87E3E-0BD1-4A3B-8477-0C7F8C1EBC2B}" dt="2024-06-13T13:26:50.765" v="2072"/>
              <pc2:cmMkLst xmlns:pc2="http://schemas.microsoft.com/office/powerpoint/2019/9/main/command">
                <pc:docMk/>
                <pc:sldMk cId="3234012708" sldId="2147376337"/>
                <pc2:cmMk id="{7C90D151-7E1A-4D57-907E-943A83753613}"/>
              </pc2:cmMkLst>
            </pc226:cmChg>
          </p:ext>
        </pc:extLst>
      </pc:sldChg>
      <pc:sldChg chg="delCm">
        <pc:chgData name="Leah Montner Dixon" userId="d5b2ae9e-9213-4442-b7df-4db8cbe51e5d" providerId="ADAL" clId="{C9D87E3E-0BD1-4A3B-8477-0C7F8C1EBC2B}" dt="2024-06-13T13:25:34.365" v="2070"/>
        <pc:sldMkLst>
          <pc:docMk/>
          <pc:sldMk cId="50220798" sldId="214737633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ah Montner Dixon" userId="d5b2ae9e-9213-4442-b7df-4db8cbe51e5d" providerId="ADAL" clId="{C9D87E3E-0BD1-4A3B-8477-0C7F8C1EBC2B}" dt="2024-06-13T13:25:34.365" v="2070"/>
              <pc2:cmMkLst xmlns:pc2="http://schemas.microsoft.com/office/powerpoint/2019/9/main/command">
                <pc:docMk/>
                <pc:sldMk cId="50220798" sldId="2147376338"/>
                <pc2:cmMk id="{3AE83B19-BA6C-4E9B-849D-15D76F667E39}"/>
              </pc2:cmMkLst>
            </pc226:cmChg>
          </p:ext>
        </pc:extLst>
      </pc:sldChg>
      <pc:sldMasterChg chg="del delSldLayout">
        <pc:chgData name="Leah Montner Dixon" userId="d5b2ae9e-9213-4442-b7df-4db8cbe51e5d" providerId="ADAL" clId="{C9D87E3E-0BD1-4A3B-8477-0C7F8C1EBC2B}" dt="2024-06-10T20:49:10.304" v="26" actId="47"/>
        <pc:sldMasterMkLst>
          <pc:docMk/>
          <pc:sldMasterMk cId="458518692" sldId="2147483661"/>
        </pc:sldMasterMkLst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895077378" sldId="2147483662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532213353" sldId="2147483663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2658246220" sldId="2147483664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1348673659" sldId="2147483665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1479989726" sldId="2147483666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1082475728" sldId="2147483667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3188905452" sldId="2147483668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2030778236" sldId="2147483669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1761654293" sldId="2147483670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2471214363" sldId="2147483671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2230663221" sldId="2147483672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3483559960" sldId="2147483673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3541466552" sldId="2147483674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2778332912" sldId="2147483675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1960260587" sldId="2147483676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1101148945" sldId="2147483677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1503833556" sldId="2147483678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494309292" sldId="2147483679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3858473716" sldId="2147483680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3301671899" sldId="2147483681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3918812936" sldId="2147483682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4037614526" sldId="2147483683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3526204481" sldId="2147483684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1454375355" sldId="2147483685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905352662" sldId="2147483686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904515540" sldId="2147483687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2497440879" sldId="2147483688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4127749035" sldId="2147483689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3968614290" sldId="2147483690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641035119" sldId="2147483691"/>
          </pc:sldLayoutMkLst>
        </pc:sldLayoutChg>
        <pc:sldLayoutChg chg="del">
          <pc:chgData name="Leah Montner Dixon" userId="d5b2ae9e-9213-4442-b7df-4db8cbe51e5d" providerId="ADAL" clId="{C9D87E3E-0BD1-4A3B-8477-0C7F8C1EBC2B}" dt="2024-06-10T20:49:10.304" v="26" actId="47"/>
          <pc:sldLayoutMkLst>
            <pc:docMk/>
            <pc:sldMasterMk cId="458518692" sldId="2147483661"/>
            <pc:sldLayoutMk cId="1540600191" sldId="2147483692"/>
          </pc:sldLayoutMkLst>
        </pc:sldLayoutChg>
      </pc:sldMasterChg>
    </pc:docChg>
  </pc:docChgLst>
  <pc:docChgLst>
    <pc:chgData name="Jason Wiese" userId="4bff8d5b-7de6-4655-b397-69b0afc81113" providerId="ADAL" clId="{239BC30D-7403-4A9C-8CAF-9E96F2407739}"/>
    <pc:docChg chg="undo redo custSel delSld modSld">
      <pc:chgData name="Jason Wiese" userId="4bff8d5b-7de6-4655-b397-69b0afc81113" providerId="ADAL" clId="{239BC30D-7403-4A9C-8CAF-9E96F2407739}" dt="2024-06-14T13:47:51.866" v="4676" actId="14100"/>
      <pc:docMkLst>
        <pc:docMk/>
      </pc:docMkLst>
      <pc:sldChg chg="modSp del mod">
        <pc:chgData name="Jason Wiese" userId="4bff8d5b-7de6-4655-b397-69b0afc81113" providerId="ADAL" clId="{239BC30D-7403-4A9C-8CAF-9E96F2407739}" dt="2024-06-13T00:36:15.217" v="3618" actId="47"/>
        <pc:sldMkLst>
          <pc:docMk/>
          <pc:sldMk cId="3110856516" sldId="2144328304"/>
        </pc:sldMkLst>
        <pc:spChg chg="mod">
          <ac:chgData name="Jason Wiese" userId="4bff8d5b-7de6-4655-b397-69b0afc81113" providerId="ADAL" clId="{239BC30D-7403-4A9C-8CAF-9E96F2407739}" dt="2024-06-13T00:28:04.464" v="3248" actId="1076"/>
          <ac:spMkLst>
            <pc:docMk/>
            <pc:sldMk cId="3110856516" sldId="2144328304"/>
            <ac:spMk id="18" creationId="{F4A3D489-E57A-6162-4EEC-8C2D9CEDE1C2}"/>
          </ac:spMkLst>
        </pc:spChg>
        <pc:spChg chg="mod">
          <ac:chgData name="Jason Wiese" userId="4bff8d5b-7de6-4655-b397-69b0afc81113" providerId="ADAL" clId="{239BC30D-7403-4A9C-8CAF-9E96F2407739}" dt="2024-06-13T00:28:19.495" v="3250" actId="1076"/>
          <ac:spMkLst>
            <pc:docMk/>
            <pc:sldMk cId="3110856516" sldId="2144328304"/>
            <ac:spMk id="31" creationId="{9F4D40A4-3F08-870A-05D3-2EF0E6BB4DBC}"/>
          </ac:spMkLst>
        </pc:spChg>
        <pc:spChg chg="mod">
          <ac:chgData name="Jason Wiese" userId="4bff8d5b-7de6-4655-b397-69b0afc81113" providerId="ADAL" clId="{239BC30D-7403-4A9C-8CAF-9E96F2407739}" dt="2024-06-13T00:28:11.560" v="3249" actId="1076"/>
          <ac:spMkLst>
            <pc:docMk/>
            <pc:sldMk cId="3110856516" sldId="2144328304"/>
            <ac:spMk id="35" creationId="{C6A97379-865D-2E0D-90D6-D4B1F977B633}"/>
          </ac:spMkLst>
        </pc:spChg>
        <pc:spChg chg="mod">
          <ac:chgData name="Jason Wiese" userId="4bff8d5b-7de6-4655-b397-69b0afc81113" providerId="ADAL" clId="{239BC30D-7403-4A9C-8CAF-9E96F2407739}" dt="2024-06-13T00:28:11.560" v="3249" actId="1076"/>
          <ac:spMkLst>
            <pc:docMk/>
            <pc:sldMk cId="3110856516" sldId="2144328304"/>
            <ac:spMk id="65" creationId="{913F8129-DF5D-8335-068B-47F782B149DE}"/>
          </ac:spMkLst>
        </pc:spChg>
        <pc:picChg chg="mod">
          <ac:chgData name="Jason Wiese" userId="4bff8d5b-7de6-4655-b397-69b0afc81113" providerId="ADAL" clId="{239BC30D-7403-4A9C-8CAF-9E96F2407739}" dt="2024-06-13T00:28:04.464" v="3248" actId="1076"/>
          <ac:picMkLst>
            <pc:docMk/>
            <pc:sldMk cId="3110856516" sldId="2144328304"/>
            <ac:picMk id="22" creationId="{3B7010E3-61E1-2ED6-BA69-AD51AB8343C6}"/>
          </ac:picMkLst>
        </pc:picChg>
        <pc:picChg chg="mod">
          <ac:chgData name="Jason Wiese" userId="4bff8d5b-7de6-4655-b397-69b0afc81113" providerId="ADAL" clId="{239BC30D-7403-4A9C-8CAF-9E96F2407739}" dt="2024-06-13T00:28:40.774" v="3255" actId="12788"/>
          <ac:picMkLst>
            <pc:docMk/>
            <pc:sldMk cId="3110856516" sldId="2144328304"/>
            <ac:picMk id="25" creationId="{C9422B98-513A-2101-0BB5-AF2A31D70DA2}"/>
          </ac:picMkLst>
        </pc:picChg>
        <pc:picChg chg="mod">
          <ac:chgData name="Jason Wiese" userId="4bff8d5b-7de6-4655-b397-69b0afc81113" providerId="ADAL" clId="{239BC30D-7403-4A9C-8CAF-9E96F2407739}" dt="2024-06-13T00:28:40.774" v="3255" actId="12788"/>
          <ac:picMkLst>
            <pc:docMk/>
            <pc:sldMk cId="3110856516" sldId="2144328304"/>
            <ac:picMk id="32" creationId="{9677E20B-DB73-B2BE-AC08-013A2883D9CE}"/>
          </ac:picMkLst>
        </pc:picChg>
        <pc:picChg chg="mod">
          <ac:chgData name="Jason Wiese" userId="4bff8d5b-7de6-4655-b397-69b0afc81113" providerId="ADAL" clId="{239BC30D-7403-4A9C-8CAF-9E96F2407739}" dt="2024-06-13T00:28:11.560" v="3249" actId="1076"/>
          <ac:picMkLst>
            <pc:docMk/>
            <pc:sldMk cId="3110856516" sldId="2144328304"/>
            <ac:picMk id="37" creationId="{7C8FC67B-5D68-17AA-6658-B1BC21F5FFD5}"/>
          </ac:picMkLst>
        </pc:picChg>
        <pc:picChg chg="mod">
          <ac:chgData name="Jason Wiese" userId="4bff8d5b-7de6-4655-b397-69b0afc81113" providerId="ADAL" clId="{239BC30D-7403-4A9C-8CAF-9E96F2407739}" dt="2024-06-13T00:28:40.774" v="3255" actId="12788"/>
          <ac:picMkLst>
            <pc:docMk/>
            <pc:sldMk cId="3110856516" sldId="2144328304"/>
            <ac:picMk id="64" creationId="{23721296-C03B-9FE5-257B-52B0E9400320}"/>
          </ac:picMkLst>
        </pc:picChg>
      </pc:sldChg>
      <pc:sldChg chg="modSp del mod addCm delCm">
        <pc:chgData name="Jason Wiese" userId="4bff8d5b-7de6-4655-b397-69b0afc81113" providerId="ADAL" clId="{239BC30D-7403-4A9C-8CAF-9E96F2407739}" dt="2024-06-13T01:00:39.560" v="4643" actId="47"/>
        <pc:sldMkLst>
          <pc:docMk/>
          <pc:sldMk cId="2844488092" sldId="2144328372"/>
        </pc:sldMkLst>
        <pc:spChg chg="mod">
          <ac:chgData name="Jason Wiese" userId="4bff8d5b-7de6-4655-b397-69b0afc81113" providerId="ADAL" clId="{239BC30D-7403-4A9C-8CAF-9E96F2407739}" dt="2024-06-13T00:49:19.073" v="4191" actId="20577"/>
          <ac:spMkLst>
            <pc:docMk/>
            <pc:sldMk cId="2844488092" sldId="2144328372"/>
            <ac:spMk id="2" creationId="{5F8EC1C9-2ED9-DF29-C55A-45D666AF5D1B}"/>
          </ac:spMkLst>
        </pc:spChg>
        <pc:spChg chg="mod">
          <ac:chgData name="Jason Wiese" userId="4bff8d5b-7de6-4655-b397-69b0afc81113" providerId="ADAL" clId="{239BC30D-7403-4A9C-8CAF-9E96F2407739}" dt="2024-06-12T00:46:23.840" v="72" actId="20577"/>
          <ac:spMkLst>
            <pc:docMk/>
            <pc:sldMk cId="2844488092" sldId="2144328372"/>
            <ac:spMk id="4" creationId="{5D5FDE72-429A-BF62-27A0-CFB51F018A0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son Wiese" userId="4bff8d5b-7de6-4655-b397-69b0afc81113" providerId="ADAL" clId="{239BC30D-7403-4A9C-8CAF-9E96F2407739}" dt="2024-06-12T23:42:51.291" v="649"/>
              <pc2:cmMkLst xmlns:pc2="http://schemas.microsoft.com/office/powerpoint/2019/9/main/command">
                <pc:docMk/>
                <pc:sldMk cId="2844488092" sldId="2144328372"/>
                <pc2:cmMk id="{BBDFFF77-FE6A-40C1-B09E-54FD289A5765}"/>
              </pc2:cmMkLst>
            </pc226:cmChg>
            <pc226:cmChg xmlns:pc226="http://schemas.microsoft.com/office/powerpoint/2022/06/main/command" chg="add del">
              <pc226:chgData name="Jason Wiese" userId="4bff8d5b-7de6-4655-b397-69b0afc81113" providerId="ADAL" clId="{239BC30D-7403-4A9C-8CAF-9E96F2407739}" dt="2024-06-12T23:42:54.084" v="650"/>
              <pc2:cmMkLst xmlns:pc2="http://schemas.microsoft.com/office/powerpoint/2019/9/main/command">
                <pc:docMk/>
                <pc:sldMk cId="2844488092" sldId="2144328372"/>
                <pc2:cmMk id="{BFB8DFA4-C63D-40D3-ABDD-D149C3D0697B}"/>
              </pc2:cmMkLst>
            </pc226:cmChg>
            <pc226:cmChg xmlns:pc226="http://schemas.microsoft.com/office/powerpoint/2022/06/main/command" chg="add">
              <pc226:chgData name="Jason Wiese" userId="4bff8d5b-7de6-4655-b397-69b0afc81113" providerId="ADAL" clId="{239BC30D-7403-4A9C-8CAF-9E96F2407739}" dt="2024-06-13T00:49:37.135" v="4192"/>
              <pc2:cmMkLst xmlns:pc2="http://schemas.microsoft.com/office/powerpoint/2019/9/main/command">
                <pc:docMk/>
                <pc:sldMk cId="2844488092" sldId="2144328372"/>
                <pc2:cmMk id="{6B5954AF-E9B7-4E2D-965B-3A99DB85747E}"/>
              </pc2:cmMkLst>
            </pc226:cmChg>
          </p:ext>
        </pc:extLst>
      </pc:sldChg>
      <pc:sldChg chg="addSp delSp modSp mod addCm">
        <pc:chgData name="Jason Wiese" userId="4bff8d5b-7de6-4655-b397-69b0afc81113" providerId="ADAL" clId="{239BC30D-7403-4A9C-8CAF-9E96F2407739}" dt="2024-06-14T13:47:51.866" v="4676" actId="14100"/>
        <pc:sldMkLst>
          <pc:docMk/>
          <pc:sldMk cId="3118991152" sldId="2146846068"/>
        </pc:sldMkLst>
        <pc:spChg chg="del">
          <ac:chgData name="Jason Wiese" userId="4bff8d5b-7de6-4655-b397-69b0afc81113" providerId="ADAL" clId="{239BC30D-7403-4A9C-8CAF-9E96F2407739}" dt="2024-06-13T00:30:56.020" v="3257" actId="478"/>
          <ac:spMkLst>
            <pc:docMk/>
            <pc:sldMk cId="3118991152" sldId="2146846068"/>
            <ac:spMk id="3" creationId="{F09CD0D5-587D-79AD-F0C6-8940F545C1DE}"/>
          </ac:spMkLst>
        </pc:spChg>
        <pc:spChg chg="add del mod">
          <ac:chgData name="Jason Wiese" userId="4bff8d5b-7de6-4655-b397-69b0afc81113" providerId="ADAL" clId="{239BC30D-7403-4A9C-8CAF-9E96F2407739}" dt="2024-06-13T00:33:15.944" v="3295" actId="478"/>
          <ac:spMkLst>
            <pc:docMk/>
            <pc:sldMk cId="3118991152" sldId="2146846068"/>
            <ac:spMk id="4" creationId="{DF8AF781-8715-7FA5-32B8-6D736B96C5B9}"/>
          </ac:spMkLst>
        </pc:spChg>
        <pc:spChg chg="add del mod">
          <ac:chgData name="Jason Wiese" userId="4bff8d5b-7de6-4655-b397-69b0afc81113" providerId="ADAL" clId="{239BC30D-7403-4A9C-8CAF-9E96F2407739}" dt="2024-06-13T00:33:15.944" v="3295" actId="478"/>
          <ac:spMkLst>
            <pc:docMk/>
            <pc:sldMk cId="3118991152" sldId="2146846068"/>
            <ac:spMk id="5" creationId="{9973DDD4-5C55-3962-11C8-565BEC0563EB}"/>
          </ac:spMkLst>
        </pc:spChg>
        <pc:spChg chg="add del mod">
          <ac:chgData name="Jason Wiese" userId="4bff8d5b-7de6-4655-b397-69b0afc81113" providerId="ADAL" clId="{239BC30D-7403-4A9C-8CAF-9E96F2407739}" dt="2024-06-13T00:33:15.944" v="3295" actId="478"/>
          <ac:spMkLst>
            <pc:docMk/>
            <pc:sldMk cId="3118991152" sldId="2146846068"/>
            <ac:spMk id="8" creationId="{55BAA10A-CEE1-967D-845E-6FCC86119C01}"/>
          </ac:spMkLst>
        </pc:spChg>
        <pc:spChg chg="add del mod">
          <ac:chgData name="Jason Wiese" userId="4bff8d5b-7de6-4655-b397-69b0afc81113" providerId="ADAL" clId="{239BC30D-7403-4A9C-8CAF-9E96F2407739}" dt="2024-06-13T00:33:15.944" v="3295" actId="478"/>
          <ac:spMkLst>
            <pc:docMk/>
            <pc:sldMk cId="3118991152" sldId="2146846068"/>
            <ac:spMk id="9" creationId="{9B5A3307-8126-3E19-4B1B-BD388B7C83FF}"/>
          </ac:spMkLst>
        </pc:spChg>
        <pc:spChg chg="add del mod">
          <ac:chgData name="Jason Wiese" userId="4bff8d5b-7de6-4655-b397-69b0afc81113" providerId="ADAL" clId="{239BC30D-7403-4A9C-8CAF-9E96F2407739}" dt="2024-06-13T00:36:07.858" v="3617" actId="478"/>
          <ac:spMkLst>
            <pc:docMk/>
            <pc:sldMk cId="3118991152" sldId="2146846068"/>
            <ac:spMk id="11" creationId="{8F8D2CEA-B057-FF42-7DCA-7FB2CFDB3665}"/>
          </ac:spMkLst>
        </pc:spChg>
        <pc:spChg chg="mod">
          <ac:chgData name="Jason Wiese" userId="4bff8d5b-7de6-4655-b397-69b0afc81113" providerId="ADAL" clId="{239BC30D-7403-4A9C-8CAF-9E96F2407739}" dt="2024-06-14T13:47:51.866" v="4676" actId="14100"/>
          <ac:spMkLst>
            <pc:docMk/>
            <pc:sldMk cId="3118991152" sldId="2146846068"/>
            <ac:spMk id="54" creationId="{B346D4E7-252E-5916-BA3F-0BB1D622EABF}"/>
          </ac:spMkLst>
        </pc:spChg>
        <pc:picChg chg="add mod">
          <ac:chgData name="Jason Wiese" userId="4bff8d5b-7de6-4655-b397-69b0afc81113" providerId="ADAL" clId="{239BC30D-7403-4A9C-8CAF-9E96F2407739}" dt="2024-06-13T00:33:25.507" v="3298" actId="1076"/>
          <ac:picMkLst>
            <pc:docMk/>
            <pc:sldMk cId="3118991152" sldId="2146846068"/>
            <ac:picMk id="2" creationId="{8A285DFF-CB1D-DA4F-7F48-22A4EB00EFD1}"/>
          </ac:picMkLst>
        </pc:picChg>
        <pc:picChg chg="add mod">
          <ac:chgData name="Jason Wiese" userId="4bff8d5b-7de6-4655-b397-69b0afc81113" providerId="ADAL" clId="{239BC30D-7403-4A9C-8CAF-9E96F2407739}" dt="2024-06-13T00:33:29.512" v="3299" actId="1076"/>
          <ac:picMkLst>
            <pc:docMk/>
            <pc:sldMk cId="3118991152" sldId="2146846068"/>
            <ac:picMk id="6" creationId="{7D72AE3C-9AFB-4B2C-F7EB-C02C6A677A76}"/>
          </ac:picMkLst>
        </pc:picChg>
        <pc:picChg chg="add mod">
          <ac:chgData name="Jason Wiese" userId="4bff8d5b-7de6-4655-b397-69b0afc81113" providerId="ADAL" clId="{239BC30D-7403-4A9C-8CAF-9E96F2407739}" dt="2024-06-13T00:33:23.453" v="3297" actId="1076"/>
          <ac:picMkLst>
            <pc:docMk/>
            <pc:sldMk cId="3118991152" sldId="2146846068"/>
            <ac:picMk id="7" creationId="{6C3467A1-3DEB-7DF6-5273-3CAD13AB20F7}"/>
          </ac:picMkLst>
        </pc:picChg>
        <pc:picChg chg="add mod">
          <ac:chgData name="Jason Wiese" userId="4bff8d5b-7de6-4655-b397-69b0afc81113" providerId="ADAL" clId="{239BC30D-7403-4A9C-8CAF-9E96F2407739}" dt="2024-06-13T00:33:31.995" v="3300" actId="1076"/>
          <ac:picMkLst>
            <pc:docMk/>
            <pc:sldMk cId="3118991152" sldId="2146846068"/>
            <ac:picMk id="10" creationId="{F4013816-1578-B315-ED3D-C4876AFABBE6}"/>
          </ac:picMkLst>
        </pc:picChg>
        <pc:picChg chg="del">
          <ac:chgData name="Jason Wiese" userId="4bff8d5b-7de6-4655-b397-69b0afc81113" providerId="ADAL" clId="{239BC30D-7403-4A9C-8CAF-9E96F2407739}" dt="2024-06-13T00:30:53.218" v="3256" actId="478"/>
          <ac:picMkLst>
            <pc:docMk/>
            <pc:sldMk cId="3118991152" sldId="2146846068"/>
            <ac:picMk id="1026" creationId="{FB770664-5FB6-FE8F-AE7D-8CE8B253644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239BC30D-7403-4A9C-8CAF-9E96F2407739}" dt="2024-06-13T00:36:29.827" v="3619"/>
              <pc2:cmMkLst xmlns:pc2="http://schemas.microsoft.com/office/powerpoint/2019/9/main/command">
                <pc:docMk/>
                <pc:sldMk cId="3118991152" sldId="2146846068"/>
                <pc2:cmMk id="{17418AE7-4AF1-47AC-921E-D0C3B64A53A0}"/>
              </pc2:cmMkLst>
            </pc226:cmChg>
          </p:ext>
        </pc:extLst>
      </pc:sldChg>
      <pc:sldChg chg="modSp mod">
        <pc:chgData name="Jason Wiese" userId="4bff8d5b-7de6-4655-b397-69b0afc81113" providerId="ADAL" clId="{239BC30D-7403-4A9C-8CAF-9E96F2407739}" dt="2024-06-13T00:20:24.704" v="2756" actId="6549"/>
        <pc:sldMkLst>
          <pc:docMk/>
          <pc:sldMk cId="1535558332" sldId="2146846080"/>
        </pc:sldMkLst>
        <pc:spChg chg="mod">
          <ac:chgData name="Jason Wiese" userId="4bff8d5b-7de6-4655-b397-69b0afc81113" providerId="ADAL" clId="{239BC30D-7403-4A9C-8CAF-9E96F2407739}" dt="2024-06-13T00:20:24.704" v="2756" actId="6549"/>
          <ac:spMkLst>
            <pc:docMk/>
            <pc:sldMk cId="1535558332" sldId="2146846080"/>
            <ac:spMk id="3" creationId="{50CCE688-E2B3-B951-C682-85C9AD2FFC83}"/>
          </ac:spMkLst>
        </pc:spChg>
      </pc:sldChg>
      <pc:sldChg chg="modSp mod">
        <pc:chgData name="Jason Wiese" userId="4bff8d5b-7de6-4655-b397-69b0afc81113" providerId="ADAL" clId="{239BC30D-7403-4A9C-8CAF-9E96F2407739}" dt="2024-06-13T00:39:26.467" v="3643" actId="20577"/>
        <pc:sldMkLst>
          <pc:docMk/>
          <pc:sldMk cId="3848116181" sldId="2146846085"/>
        </pc:sldMkLst>
        <pc:spChg chg="mod">
          <ac:chgData name="Jason Wiese" userId="4bff8d5b-7de6-4655-b397-69b0afc81113" providerId="ADAL" clId="{239BC30D-7403-4A9C-8CAF-9E96F2407739}" dt="2024-06-13T00:39:26.467" v="3643" actId="20577"/>
          <ac:spMkLst>
            <pc:docMk/>
            <pc:sldMk cId="3848116181" sldId="2146846085"/>
            <ac:spMk id="28" creationId="{031AD157-F125-436C-8C7B-25260A7EB27F}"/>
          </ac:spMkLst>
        </pc:spChg>
      </pc:sldChg>
      <pc:sldChg chg="addCm">
        <pc:chgData name="Jason Wiese" userId="4bff8d5b-7de6-4655-b397-69b0afc81113" providerId="ADAL" clId="{239BC30D-7403-4A9C-8CAF-9E96F2407739}" dt="2024-06-12T00:33:54.889" v="0"/>
        <pc:sldMkLst>
          <pc:docMk/>
          <pc:sldMk cId="2816592282" sldId="21468462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239BC30D-7403-4A9C-8CAF-9E96F2407739}" dt="2024-06-12T00:33:54.889" v="0"/>
              <pc2:cmMkLst xmlns:pc2="http://schemas.microsoft.com/office/powerpoint/2019/9/main/command">
                <pc:docMk/>
                <pc:sldMk cId="2816592282" sldId="2146846274"/>
                <pc2:cmMk id="{62C424BA-050C-4B03-9D04-D272C63ECD6C}"/>
              </pc2:cmMkLst>
            </pc226:cmChg>
          </p:ext>
        </pc:extLst>
      </pc:sldChg>
      <pc:sldChg chg="del">
        <pc:chgData name="Jason Wiese" userId="4bff8d5b-7de6-4655-b397-69b0afc81113" providerId="ADAL" clId="{239BC30D-7403-4A9C-8CAF-9E96F2407739}" dt="2024-06-13T00:17:36.219" v="2668" actId="47"/>
        <pc:sldMkLst>
          <pc:docMk/>
          <pc:sldMk cId="2245685715" sldId="2146846277"/>
        </pc:sldMkLst>
      </pc:sldChg>
      <pc:sldChg chg="delSp modSp mod addCm delCm modCm">
        <pc:chgData name="Jason Wiese" userId="4bff8d5b-7de6-4655-b397-69b0afc81113" providerId="ADAL" clId="{239BC30D-7403-4A9C-8CAF-9E96F2407739}" dt="2024-06-13T00:41:21.790" v="3679" actId="20577"/>
        <pc:sldMkLst>
          <pc:docMk/>
          <pc:sldMk cId="389594622" sldId="2146846294"/>
        </pc:sldMkLst>
        <pc:spChg chg="del">
          <ac:chgData name="Jason Wiese" userId="4bff8d5b-7de6-4655-b397-69b0afc81113" providerId="ADAL" clId="{239BC30D-7403-4A9C-8CAF-9E96F2407739}" dt="2024-06-12T00:36:16.793" v="3" actId="478"/>
          <ac:spMkLst>
            <pc:docMk/>
            <pc:sldMk cId="389594622" sldId="2146846294"/>
            <ac:spMk id="3" creationId="{FBBC54AF-2F6E-AEF1-19E3-62F2F440CDC5}"/>
          </ac:spMkLst>
        </pc:spChg>
        <pc:spChg chg="del">
          <ac:chgData name="Jason Wiese" userId="4bff8d5b-7de6-4655-b397-69b0afc81113" providerId="ADAL" clId="{239BC30D-7403-4A9C-8CAF-9E96F2407739}" dt="2024-06-12T00:36:16.793" v="3" actId="478"/>
          <ac:spMkLst>
            <pc:docMk/>
            <pc:sldMk cId="389594622" sldId="2146846294"/>
            <ac:spMk id="4" creationId="{82D0B3CD-ED04-CFCB-590D-BDF1A54D06A0}"/>
          </ac:spMkLst>
        </pc:spChg>
        <pc:spChg chg="del">
          <ac:chgData name="Jason Wiese" userId="4bff8d5b-7de6-4655-b397-69b0afc81113" providerId="ADAL" clId="{239BC30D-7403-4A9C-8CAF-9E96F2407739}" dt="2024-06-12T00:36:16.793" v="3" actId="478"/>
          <ac:spMkLst>
            <pc:docMk/>
            <pc:sldMk cId="389594622" sldId="2146846294"/>
            <ac:spMk id="11" creationId="{A15424F4-09C2-32FE-48C0-5ECE97189074}"/>
          </ac:spMkLst>
        </pc:spChg>
        <pc:spChg chg="mod">
          <ac:chgData name="Jason Wiese" userId="4bff8d5b-7de6-4655-b397-69b0afc81113" providerId="ADAL" clId="{239BC30D-7403-4A9C-8CAF-9E96F2407739}" dt="2024-06-13T00:41:21.790" v="3679" actId="20577"/>
          <ac:spMkLst>
            <pc:docMk/>
            <pc:sldMk cId="389594622" sldId="2146846294"/>
            <ac:spMk id="13" creationId="{F361BEBF-E360-B147-070F-07BE02A82D0C}"/>
          </ac:spMkLst>
        </pc:spChg>
        <pc:spChg chg="del">
          <ac:chgData name="Jason Wiese" userId="4bff8d5b-7de6-4655-b397-69b0afc81113" providerId="ADAL" clId="{239BC30D-7403-4A9C-8CAF-9E96F2407739}" dt="2024-06-12T00:36:16.793" v="3" actId="478"/>
          <ac:spMkLst>
            <pc:docMk/>
            <pc:sldMk cId="389594622" sldId="2146846294"/>
            <ac:spMk id="37" creationId="{7A0E22FA-A8C9-088A-ED02-A16B80A5B8C0}"/>
          </ac:spMkLst>
        </pc:spChg>
        <pc:spChg chg="del">
          <ac:chgData name="Jason Wiese" userId="4bff8d5b-7de6-4655-b397-69b0afc81113" providerId="ADAL" clId="{239BC30D-7403-4A9C-8CAF-9E96F2407739}" dt="2024-06-12T00:36:16.793" v="3" actId="478"/>
          <ac:spMkLst>
            <pc:docMk/>
            <pc:sldMk cId="389594622" sldId="2146846294"/>
            <ac:spMk id="38" creationId="{DEFD3CB4-C5A1-A139-F86F-041E96EED76E}"/>
          </ac:spMkLst>
        </pc:spChg>
        <pc:picChg chg="del">
          <ac:chgData name="Jason Wiese" userId="4bff8d5b-7de6-4655-b397-69b0afc81113" providerId="ADAL" clId="{239BC30D-7403-4A9C-8CAF-9E96F2407739}" dt="2024-06-12T00:36:16.793" v="3" actId="478"/>
          <ac:picMkLst>
            <pc:docMk/>
            <pc:sldMk cId="389594622" sldId="2146846294"/>
            <ac:picMk id="6" creationId="{8C066E05-4808-9375-C00A-F9EF24A796DA}"/>
          </ac:picMkLst>
        </pc:picChg>
        <pc:picChg chg="del">
          <ac:chgData name="Jason Wiese" userId="4bff8d5b-7de6-4655-b397-69b0afc81113" providerId="ADAL" clId="{239BC30D-7403-4A9C-8CAF-9E96F2407739}" dt="2024-06-12T00:36:16.793" v="3" actId="478"/>
          <ac:picMkLst>
            <pc:docMk/>
            <pc:sldMk cId="389594622" sldId="2146846294"/>
            <ac:picMk id="12" creationId="{BE9BCB0E-D4E5-782D-B1E5-81883EF754CD}"/>
          </ac:picMkLst>
        </pc:picChg>
        <pc:picChg chg="del">
          <ac:chgData name="Jason Wiese" userId="4bff8d5b-7de6-4655-b397-69b0afc81113" providerId="ADAL" clId="{239BC30D-7403-4A9C-8CAF-9E96F2407739}" dt="2024-06-12T00:36:16.793" v="3" actId="478"/>
          <ac:picMkLst>
            <pc:docMk/>
            <pc:sldMk cId="389594622" sldId="2146846294"/>
            <ac:picMk id="42" creationId="{95AEB135-9E0E-7F77-D926-404DFE38C02E}"/>
          </ac:picMkLst>
        </pc:picChg>
        <pc:picChg chg="del">
          <ac:chgData name="Jason Wiese" userId="4bff8d5b-7de6-4655-b397-69b0afc81113" providerId="ADAL" clId="{239BC30D-7403-4A9C-8CAF-9E96F2407739}" dt="2024-06-12T00:36:16.793" v="3" actId="478"/>
          <ac:picMkLst>
            <pc:docMk/>
            <pc:sldMk cId="389594622" sldId="2146846294"/>
            <ac:picMk id="1036" creationId="{B4D18496-E693-8AAE-3610-0A9600E400A1}"/>
          </ac:picMkLst>
        </pc:picChg>
        <pc:picChg chg="del">
          <ac:chgData name="Jason Wiese" userId="4bff8d5b-7de6-4655-b397-69b0afc81113" providerId="ADAL" clId="{239BC30D-7403-4A9C-8CAF-9E96F2407739}" dt="2024-06-12T00:36:16.793" v="3" actId="478"/>
          <ac:picMkLst>
            <pc:docMk/>
            <pc:sldMk cId="389594622" sldId="2146846294"/>
            <ac:picMk id="1040" creationId="{53052D4B-4FC2-E44E-7D1E-C0C1864B70F9}"/>
          </ac:picMkLst>
        </pc:picChg>
        <pc:picChg chg="del">
          <ac:chgData name="Jason Wiese" userId="4bff8d5b-7de6-4655-b397-69b0afc81113" providerId="ADAL" clId="{239BC30D-7403-4A9C-8CAF-9E96F2407739}" dt="2024-06-12T00:36:16.793" v="3" actId="478"/>
          <ac:picMkLst>
            <pc:docMk/>
            <pc:sldMk cId="389594622" sldId="2146846294"/>
            <ac:picMk id="1044" creationId="{5405C765-5F6D-23E5-44BD-FEAC9EF54DAF}"/>
          </ac:picMkLst>
        </pc:picChg>
        <pc:picChg chg="del">
          <ac:chgData name="Jason Wiese" userId="4bff8d5b-7de6-4655-b397-69b0afc81113" providerId="ADAL" clId="{239BC30D-7403-4A9C-8CAF-9E96F2407739}" dt="2024-06-12T00:36:16.793" v="3" actId="478"/>
          <ac:picMkLst>
            <pc:docMk/>
            <pc:sldMk cId="389594622" sldId="2146846294"/>
            <ac:picMk id="1046" creationId="{3BE3CAAB-0CBF-6BC5-1846-55E5D2F1DABE}"/>
          </ac:picMkLst>
        </pc:picChg>
        <pc:picChg chg="del">
          <ac:chgData name="Jason Wiese" userId="4bff8d5b-7de6-4655-b397-69b0afc81113" providerId="ADAL" clId="{239BC30D-7403-4A9C-8CAF-9E96F2407739}" dt="2024-06-12T00:36:16.793" v="3" actId="478"/>
          <ac:picMkLst>
            <pc:docMk/>
            <pc:sldMk cId="389594622" sldId="2146846294"/>
            <ac:picMk id="1048" creationId="{7A870F29-8E55-DB6F-5EDD-3770C5FE8613}"/>
          </ac:picMkLst>
        </pc:picChg>
        <pc:picChg chg="del">
          <ac:chgData name="Jason Wiese" userId="4bff8d5b-7de6-4655-b397-69b0afc81113" providerId="ADAL" clId="{239BC30D-7403-4A9C-8CAF-9E96F2407739}" dt="2024-06-12T00:36:16.793" v="3" actId="478"/>
          <ac:picMkLst>
            <pc:docMk/>
            <pc:sldMk cId="389594622" sldId="2146846294"/>
            <ac:picMk id="1050" creationId="{91082F29-7DFB-CEA2-8AD1-B7C2A0569085}"/>
          </ac:picMkLst>
        </pc:picChg>
        <pc:picChg chg="del">
          <ac:chgData name="Jason Wiese" userId="4bff8d5b-7de6-4655-b397-69b0afc81113" providerId="ADAL" clId="{239BC30D-7403-4A9C-8CAF-9E96F2407739}" dt="2024-06-12T00:36:16.793" v="3" actId="478"/>
          <ac:picMkLst>
            <pc:docMk/>
            <pc:sldMk cId="389594622" sldId="2146846294"/>
            <ac:picMk id="1052" creationId="{3C28ED60-A648-C9EB-A527-91E89E54CE8E}"/>
          </ac:picMkLst>
        </pc:picChg>
        <pc:picChg chg="del">
          <ac:chgData name="Jason Wiese" userId="4bff8d5b-7de6-4655-b397-69b0afc81113" providerId="ADAL" clId="{239BC30D-7403-4A9C-8CAF-9E96F2407739}" dt="2024-06-12T00:36:16.793" v="3" actId="478"/>
          <ac:picMkLst>
            <pc:docMk/>
            <pc:sldMk cId="389594622" sldId="2146846294"/>
            <ac:picMk id="1054" creationId="{0B73DE08-37D8-25D9-950E-5AA262E79143}"/>
          </ac:picMkLst>
        </pc:picChg>
        <pc:picChg chg="del">
          <ac:chgData name="Jason Wiese" userId="4bff8d5b-7de6-4655-b397-69b0afc81113" providerId="ADAL" clId="{239BC30D-7403-4A9C-8CAF-9E96F2407739}" dt="2024-06-12T00:36:16.793" v="3" actId="478"/>
          <ac:picMkLst>
            <pc:docMk/>
            <pc:sldMk cId="389594622" sldId="2146846294"/>
            <ac:picMk id="1058" creationId="{6C08BA49-93F3-6950-4A11-2202A306CB6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Jason Wiese" userId="4bff8d5b-7de6-4655-b397-69b0afc81113" providerId="ADAL" clId="{239BC30D-7403-4A9C-8CAF-9E96F2407739}" dt="2024-06-13T00:20:44.346" v="2757"/>
              <pc2:cmMkLst xmlns:pc2="http://schemas.microsoft.com/office/powerpoint/2019/9/main/command">
                <pc:docMk/>
                <pc:sldMk cId="389594622" sldId="2146846294"/>
                <pc2:cmMk id="{A54DB4BA-4AB2-481E-9A88-FC51869EE928}"/>
              </pc2:cmMkLst>
            </pc226:cmChg>
          </p:ext>
        </pc:extLst>
      </pc:sldChg>
      <pc:sldChg chg="modSp mod addCm">
        <pc:chgData name="Jason Wiese" userId="4bff8d5b-7de6-4655-b397-69b0afc81113" providerId="ADAL" clId="{239BC30D-7403-4A9C-8CAF-9E96F2407739}" dt="2024-06-13T00:19:45.009" v="2755"/>
        <pc:sldMkLst>
          <pc:docMk/>
          <pc:sldMk cId="4220267585" sldId="2146846295"/>
        </pc:sldMkLst>
        <pc:spChg chg="mod">
          <ac:chgData name="Jason Wiese" userId="4bff8d5b-7de6-4655-b397-69b0afc81113" providerId="ADAL" clId="{239BC30D-7403-4A9C-8CAF-9E96F2407739}" dt="2024-06-13T00:19:31.800" v="2754" actId="20577"/>
          <ac:spMkLst>
            <pc:docMk/>
            <pc:sldMk cId="4220267585" sldId="2146846295"/>
            <ac:spMk id="2" creationId="{2F46E690-184D-DD0A-7CA7-91BEB595CDD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239BC30D-7403-4A9C-8CAF-9E96F2407739}" dt="2024-06-13T00:19:45.009" v="2755"/>
              <pc2:cmMkLst xmlns:pc2="http://schemas.microsoft.com/office/powerpoint/2019/9/main/command">
                <pc:docMk/>
                <pc:sldMk cId="4220267585" sldId="2146846295"/>
                <pc2:cmMk id="{5993FFF1-E825-43F4-9A3E-86A5274B9BB9}"/>
              </pc2:cmMkLst>
            </pc226:cmChg>
          </p:ext>
        </pc:extLst>
      </pc:sldChg>
      <pc:sldChg chg="addCm modCm">
        <pc:chgData name="Jason Wiese" userId="4bff8d5b-7de6-4655-b397-69b0afc81113" providerId="ADAL" clId="{239BC30D-7403-4A9C-8CAF-9E96F2407739}" dt="2024-06-12T00:44:22.858" v="7"/>
        <pc:sldMkLst>
          <pc:docMk/>
          <pc:sldMk cId="481757649" sldId="214684642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239BC30D-7403-4A9C-8CAF-9E96F2407739}" dt="2024-06-12T00:44:22.858" v="7"/>
              <pc2:cmMkLst xmlns:pc2="http://schemas.microsoft.com/office/powerpoint/2019/9/main/command">
                <pc:docMk/>
                <pc:sldMk cId="481757649" sldId="2146846429"/>
                <pc2:cmMk id="{173DF0EA-1F27-4DCC-AFC8-B50E4A7A4ED9}"/>
              </pc2:cmMkLst>
              <pc226:cmRplyChg chg="add">
                <pc226:chgData name="Jason Wiese" userId="4bff8d5b-7de6-4655-b397-69b0afc81113" providerId="ADAL" clId="{239BC30D-7403-4A9C-8CAF-9E96F2407739}" dt="2024-06-12T00:44:22.858" v="7"/>
                <pc2:cmRplyMkLst xmlns:pc2="http://schemas.microsoft.com/office/powerpoint/2019/9/main/command">
                  <pc:docMk/>
                  <pc:sldMk cId="481757649" sldId="2146846429"/>
                  <pc2:cmMk id="{173DF0EA-1F27-4DCC-AFC8-B50E4A7A4ED9}"/>
                  <pc2:cmRplyMk id="{055B14FD-62CA-4859-ADD0-C6D2388881C8}"/>
                </pc2:cmRplyMkLst>
              </pc226:cmRplyChg>
            </pc226:cmChg>
          </p:ext>
        </pc:extLst>
      </pc:sldChg>
      <pc:sldChg chg="modSp del mod">
        <pc:chgData name="Jason Wiese" userId="4bff8d5b-7de6-4655-b397-69b0afc81113" providerId="ADAL" clId="{239BC30D-7403-4A9C-8CAF-9E96F2407739}" dt="2024-06-12T00:52:41.014" v="356" actId="47"/>
        <pc:sldMkLst>
          <pc:docMk/>
          <pc:sldMk cId="3480730381" sldId="2146846447"/>
        </pc:sldMkLst>
        <pc:spChg chg="mod">
          <ac:chgData name="Jason Wiese" userId="4bff8d5b-7de6-4655-b397-69b0afc81113" providerId="ADAL" clId="{239BC30D-7403-4A9C-8CAF-9E96F2407739}" dt="2024-06-12T00:49:55.976" v="86" actId="20577"/>
          <ac:spMkLst>
            <pc:docMk/>
            <pc:sldMk cId="3480730381" sldId="2146846447"/>
            <ac:spMk id="12" creationId="{D3ED8F18-80E6-D449-A031-541661F2A42F}"/>
          </ac:spMkLst>
        </pc:spChg>
      </pc:sldChg>
      <pc:sldChg chg="modSp mod addCm">
        <pc:chgData name="Jason Wiese" userId="4bff8d5b-7de6-4655-b397-69b0afc81113" providerId="ADAL" clId="{239BC30D-7403-4A9C-8CAF-9E96F2407739}" dt="2024-06-13T01:01:45.871" v="4670" actId="20577"/>
        <pc:sldMkLst>
          <pc:docMk/>
          <pc:sldMk cId="3665627304" sldId="2146846484"/>
        </pc:sldMkLst>
        <pc:spChg chg="mod">
          <ac:chgData name="Jason Wiese" userId="4bff8d5b-7de6-4655-b397-69b0afc81113" providerId="ADAL" clId="{239BC30D-7403-4A9C-8CAF-9E96F2407739}" dt="2024-06-13T01:01:45.871" v="4670" actId="20577"/>
          <ac:spMkLst>
            <pc:docMk/>
            <pc:sldMk cId="3665627304" sldId="2146846484"/>
            <ac:spMk id="27" creationId="{44758F6C-C5FF-1C81-5BC9-1006863FF26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239BC30D-7403-4A9C-8CAF-9E96F2407739}" dt="2024-06-13T00:27:07.359" v="3223"/>
              <pc2:cmMkLst xmlns:pc2="http://schemas.microsoft.com/office/powerpoint/2019/9/main/command">
                <pc:docMk/>
                <pc:sldMk cId="3665627304" sldId="2146846484"/>
                <pc2:cmMk id="{132B980F-8111-4AB2-9E4C-040F42E719C4}"/>
              </pc2:cmMkLst>
            </pc226:cmChg>
          </p:ext>
        </pc:extLst>
      </pc:sldChg>
      <pc:sldChg chg="addSp delSp modSp mod addCm">
        <pc:chgData name="Jason Wiese" userId="4bff8d5b-7de6-4655-b397-69b0afc81113" providerId="ADAL" clId="{239BC30D-7403-4A9C-8CAF-9E96F2407739}" dt="2024-06-13T00:39:44.005" v="3652" actId="20577"/>
        <pc:sldMkLst>
          <pc:docMk/>
          <pc:sldMk cId="445332413" sldId="2146846485"/>
        </pc:sldMkLst>
        <pc:spChg chg="mod">
          <ac:chgData name="Jason Wiese" userId="4bff8d5b-7de6-4655-b397-69b0afc81113" providerId="ADAL" clId="{239BC30D-7403-4A9C-8CAF-9E96F2407739}" dt="2024-06-13T00:01:43.610" v="1933" actId="207"/>
          <ac:spMkLst>
            <pc:docMk/>
            <pc:sldMk cId="445332413" sldId="2146846485"/>
            <ac:spMk id="4" creationId="{93658A14-EBE7-E946-E884-C668C974DF92}"/>
          </ac:spMkLst>
        </pc:spChg>
        <pc:spChg chg="mod">
          <ac:chgData name="Jason Wiese" userId="4bff8d5b-7de6-4655-b397-69b0afc81113" providerId="ADAL" clId="{239BC30D-7403-4A9C-8CAF-9E96F2407739}" dt="2024-06-13T00:39:44.005" v="3652" actId="20577"/>
          <ac:spMkLst>
            <pc:docMk/>
            <pc:sldMk cId="445332413" sldId="2146846485"/>
            <ac:spMk id="5" creationId="{72B23031-A4C4-930F-98E9-533141B7F0EF}"/>
          </ac:spMkLst>
        </pc:spChg>
        <pc:spChg chg="mod">
          <ac:chgData name="Jason Wiese" userId="4bff8d5b-7de6-4655-b397-69b0afc81113" providerId="ADAL" clId="{239BC30D-7403-4A9C-8CAF-9E96F2407739}" dt="2024-06-13T00:02:05.135" v="1934" actId="1076"/>
          <ac:spMkLst>
            <pc:docMk/>
            <pc:sldMk cId="445332413" sldId="2146846485"/>
            <ac:spMk id="6" creationId="{6772FD11-FB42-99B0-3933-325E0EF23B28}"/>
          </ac:spMkLst>
        </pc:spChg>
        <pc:spChg chg="add del mod">
          <ac:chgData name="Jason Wiese" userId="4bff8d5b-7de6-4655-b397-69b0afc81113" providerId="ADAL" clId="{239BC30D-7403-4A9C-8CAF-9E96F2407739}" dt="2024-06-13T00:01:11.734" v="1924" actId="478"/>
          <ac:spMkLst>
            <pc:docMk/>
            <pc:sldMk cId="445332413" sldId="2146846485"/>
            <ac:spMk id="7" creationId="{2C2F5780-2744-2952-120F-DF46AAA81B1F}"/>
          </ac:spMkLst>
        </pc:spChg>
        <pc:spChg chg="del">
          <ac:chgData name="Jason Wiese" userId="4bff8d5b-7de6-4655-b397-69b0afc81113" providerId="ADAL" clId="{239BC30D-7403-4A9C-8CAF-9E96F2407739}" dt="2024-06-13T00:00:19.919" v="1761" actId="478"/>
          <ac:spMkLst>
            <pc:docMk/>
            <pc:sldMk cId="445332413" sldId="2146846485"/>
            <ac:spMk id="8" creationId="{36F3C506-8479-8172-0577-296F96DC9C76}"/>
          </ac:spMkLst>
        </pc:spChg>
        <pc:spChg chg="mod">
          <ac:chgData name="Jason Wiese" userId="4bff8d5b-7de6-4655-b397-69b0afc81113" providerId="ADAL" clId="{239BC30D-7403-4A9C-8CAF-9E96F2407739}" dt="2024-06-13T00:02:05.135" v="1934" actId="1076"/>
          <ac:spMkLst>
            <pc:docMk/>
            <pc:sldMk cId="445332413" sldId="2146846485"/>
            <ac:spMk id="9" creationId="{12882946-CA6A-7F25-ECE6-2D6859BB46DF}"/>
          </ac:spMkLst>
        </pc:spChg>
        <pc:spChg chg="mod">
          <ac:chgData name="Jason Wiese" userId="4bff8d5b-7de6-4655-b397-69b0afc81113" providerId="ADAL" clId="{239BC30D-7403-4A9C-8CAF-9E96F2407739}" dt="2024-06-13T00:02:05.135" v="1934" actId="1076"/>
          <ac:spMkLst>
            <pc:docMk/>
            <pc:sldMk cId="445332413" sldId="2146846485"/>
            <ac:spMk id="10" creationId="{FBB2DCAC-5AB3-22E2-2482-57E726C13301}"/>
          </ac:spMkLst>
        </pc:spChg>
        <pc:spChg chg="add del mod">
          <ac:chgData name="Jason Wiese" userId="4bff8d5b-7de6-4655-b397-69b0afc81113" providerId="ADAL" clId="{239BC30D-7403-4A9C-8CAF-9E96F2407739}" dt="2024-06-13T00:01:11.734" v="1924" actId="478"/>
          <ac:spMkLst>
            <pc:docMk/>
            <pc:sldMk cId="445332413" sldId="2146846485"/>
            <ac:spMk id="12" creationId="{BAD84FA6-9201-053E-DAB5-7EA13FF05804}"/>
          </ac:spMkLst>
        </pc:spChg>
        <pc:spChg chg="add del mod">
          <ac:chgData name="Jason Wiese" userId="4bff8d5b-7de6-4655-b397-69b0afc81113" providerId="ADAL" clId="{239BC30D-7403-4A9C-8CAF-9E96F2407739}" dt="2024-06-13T00:05:30.457" v="2205" actId="478"/>
          <ac:spMkLst>
            <pc:docMk/>
            <pc:sldMk cId="445332413" sldId="2146846485"/>
            <ac:spMk id="13" creationId="{1F622F7C-C3A1-682F-C324-E25A00B39D4B}"/>
          </ac:spMkLst>
        </pc:spChg>
        <pc:spChg chg="add del mod">
          <ac:chgData name="Jason Wiese" userId="4bff8d5b-7de6-4655-b397-69b0afc81113" providerId="ADAL" clId="{239BC30D-7403-4A9C-8CAF-9E96F2407739}" dt="2024-06-13T00:01:11.734" v="1924" actId="478"/>
          <ac:spMkLst>
            <pc:docMk/>
            <pc:sldMk cId="445332413" sldId="2146846485"/>
            <ac:spMk id="16" creationId="{2BAFDC1D-CBB1-7A8E-14F4-866BEA475F62}"/>
          </ac:spMkLst>
        </pc:spChg>
        <pc:spChg chg="add del mod">
          <ac:chgData name="Jason Wiese" userId="4bff8d5b-7de6-4655-b397-69b0afc81113" providerId="ADAL" clId="{239BC30D-7403-4A9C-8CAF-9E96F2407739}" dt="2024-06-13T00:05:17.858" v="2201" actId="478"/>
          <ac:spMkLst>
            <pc:docMk/>
            <pc:sldMk cId="445332413" sldId="2146846485"/>
            <ac:spMk id="17" creationId="{8EF3E666-1E9F-6852-707A-4D94E0A2A023}"/>
          </ac:spMkLst>
        </pc:spChg>
        <pc:spChg chg="mod">
          <ac:chgData name="Jason Wiese" userId="4bff8d5b-7de6-4655-b397-69b0afc81113" providerId="ADAL" clId="{239BC30D-7403-4A9C-8CAF-9E96F2407739}" dt="2024-06-13T00:01:34.809" v="1931" actId="1035"/>
          <ac:spMkLst>
            <pc:docMk/>
            <pc:sldMk cId="445332413" sldId="2146846485"/>
            <ac:spMk id="39" creationId="{F96BBE74-12F9-89CB-015E-27A3342802F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239BC30D-7403-4A9C-8CAF-9E96F2407739}" dt="2024-06-12T23:59:56.609" v="1758"/>
              <pc2:cmMkLst xmlns:pc2="http://schemas.microsoft.com/office/powerpoint/2019/9/main/command">
                <pc:docMk/>
                <pc:sldMk cId="445332413" sldId="2146846485"/>
                <pc2:cmMk id="{4B67375B-E557-4402-BABE-25FE5241FD0F}"/>
              </pc2:cmMkLst>
            </pc226:cmChg>
          </p:ext>
        </pc:extLst>
      </pc:sldChg>
      <pc:sldChg chg="addCm modCm">
        <pc:chgData name="Jason Wiese" userId="4bff8d5b-7de6-4655-b397-69b0afc81113" providerId="ADAL" clId="{239BC30D-7403-4A9C-8CAF-9E96F2407739}" dt="2024-06-12T00:44:36.331" v="8"/>
        <pc:sldMkLst>
          <pc:docMk/>
          <pc:sldMk cId="865040210" sldId="214684653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239BC30D-7403-4A9C-8CAF-9E96F2407739}" dt="2024-06-12T00:44:36.331" v="8"/>
              <pc2:cmMkLst xmlns:pc2="http://schemas.microsoft.com/office/powerpoint/2019/9/main/command">
                <pc:docMk/>
                <pc:sldMk cId="865040210" sldId="2146846530"/>
                <pc2:cmMk id="{B53ECD4B-B2B8-44F6-A280-D17E39C532FF}"/>
              </pc2:cmMkLst>
              <pc226:cmRplyChg chg="add">
                <pc226:chgData name="Jason Wiese" userId="4bff8d5b-7de6-4655-b397-69b0afc81113" providerId="ADAL" clId="{239BC30D-7403-4A9C-8CAF-9E96F2407739}" dt="2024-06-12T00:44:36.331" v="8"/>
                <pc2:cmRplyMkLst xmlns:pc2="http://schemas.microsoft.com/office/powerpoint/2019/9/main/command">
                  <pc:docMk/>
                  <pc:sldMk cId="865040210" sldId="2146846530"/>
                  <pc2:cmMk id="{B53ECD4B-B2B8-44F6-A280-D17E39C532FF}"/>
                  <pc2:cmRplyMk id="{93586410-2557-47CF-BDA0-C6D36DB769D5}"/>
                </pc2:cmRplyMkLst>
              </pc226:cmRplyChg>
            </pc226:cmChg>
          </p:ext>
        </pc:extLst>
      </pc:sldChg>
      <pc:sldChg chg="modSp mod addCm delCm modCm">
        <pc:chgData name="Jason Wiese" userId="4bff8d5b-7de6-4655-b397-69b0afc81113" providerId="ADAL" clId="{239BC30D-7403-4A9C-8CAF-9E96F2407739}" dt="2024-06-13T22:22:01.171" v="4675" actId="14100"/>
        <pc:sldMkLst>
          <pc:docMk/>
          <pc:sldMk cId="3197641557" sldId="2146846531"/>
        </pc:sldMkLst>
        <pc:spChg chg="mod">
          <ac:chgData name="Jason Wiese" userId="4bff8d5b-7de6-4655-b397-69b0afc81113" providerId="ADAL" clId="{239BC30D-7403-4A9C-8CAF-9E96F2407739}" dt="2024-06-12T23:42:45.728" v="648" actId="1035"/>
          <ac:spMkLst>
            <pc:docMk/>
            <pc:sldMk cId="3197641557" sldId="2146846531"/>
            <ac:spMk id="2" creationId="{D3BADE3C-179E-5C94-82BC-12A46004E110}"/>
          </ac:spMkLst>
        </pc:spChg>
        <pc:spChg chg="mod">
          <ac:chgData name="Jason Wiese" userId="4bff8d5b-7de6-4655-b397-69b0afc81113" providerId="ADAL" clId="{239BC30D-7403-4A9C-8CAF-9E96F2407739}" dt="2024-06-13T22:22:01.171" v="4675" actId="14100"/>
          <ac:spMkLst>
            <pc:docMk/>
            <pc:sldMk cId="3197641557" sldId="2146846531"/>
            <ac:spMk id="12" creationId="{D3ED8F18-80E6-D449-A031-541661F2A42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239BC30D-7403-4A9C-8CAF-9E96F2407739}" dt="2024-06-12T23:42:38.292" v="637"/>
              <pc2:cmMkLst xmlns:pc2="http://schemas.microsoft.com/office/powerpoint/2019/9/main/command">
                <pc:docMk/>
                <pc:sldMk cId="3197641557" sldId="2146846531"/>
                <pc2:cmMk id="{D1086406-316C-465B-9BBB-C3A8525AE3AE}"/>
              </pc2:cmMkLst>
              <pc226:cmRplyChg chg="add">
                <pc226:chgData name="Jason Wiese" userId="4bff8d5b-7de6-4655-b397-69b0afc81113" providerId="ADAL" clId="{239BC30D-7403-4A9C-8CAF-9E96F2407739}" dt="2024-06-12T23:37:08.987" v="362"/>
                <pc2:cmRplyMkLst xmlns:pc2="http://schemas.microsoft.com/office/powerpoint/2019/9/main/command">
                  <pc:docMk/>
                  <pc:sldMk cId="3197641557" sldId="2146846531"/>
                  <pc2:cmMk id="{D1086406-316C-465B-9BBB-C3A8525AE3AE}"/>
                  <pc2:cmRplyMk id="{D597033B-5597-45E1-8B68-59738C0A8412}"/>
                </pc2:cmRplyMkLst>
              </pc226:cmRplyChg>
              <pc226:cmRplyChg chg="add">
                <pc226:chgData name="Jason Wiese" userId="4bff8d5b-7de6-4655-b397-69b0afc81113" providerId="ADAL" clId="{239BC30D-7403-4A9C-8CAF-9E96F2407739}" dt="2024-06-12T23:42:38.292" v="637"/>
                <pc2:cmRplyMkLst xmlns:pc2="http://schemas.microsoft.com/office/powerpoint/2019/9/main/command">
                  <pc:docMk/>
                  <pc:sldMk cId="3197641557" sldId="2146846531"/>
                  <pc2:cmMk id="{D1086406-316C-465B-9BBB-C3A8525AE3AE}"/>
                  <pc2:cmRplyMk id="{6B2D25E3-3592-4776-B9C3-C7AB29FC6EBB}"/>
                </pc2:cmRplyMkLst>
              </pc226:cmRplyChg>
            </pc226:cmChg>
            <pc226:cmChg xmlns:pc226="http://schemas.microsoft.com/office/powerpoint/2022/06/main/command" chg="add del">
              <pc226:chgData name="Jason Wiese" userId="4bff8d5b-7de6-4655-b397-69b0afc81113" providerId="ADAL" clId="{239BC30D-7403-4A9C-8CAF-9E96F2407739}" dt="2024-06-12T23:36:39.519" v="361"/>
              <pc2:cmMkLst xmlns:pc2="http://schemas.microsoft.com/office/powerpoint/2019/9/main/command">
                <pc:docMk/>
                <pc:sldMk cId="3197641557" sldId="2146846531"/>
                <pc2:cmMk id="{608EA2F9-E559-484D-8557-F37C4028D536}"/>
              </pc2:cmMkLst>
            </pc226:cmChg>
          </p:ext>
        </pc:extLst>
      </pc:sldChg>
      <pc:sldChg chg="modSp mod">
        <pc:chgData name="Jason Wiese" userId="4bff8d5b-7de6-4655-b397-69b0afc81113" providerId="ADAL" clId="{239BC30D-7403-4A9C-8CAF-9E96F2407739}" dt="2024-06-13T01:02:27.584" v="4672" actId="1076"/>
        <pc:sldMkLst>
          <pc:docMk/>
          <pc:sldMk cId="1429332404" sldId="2147376335"/>
        </pc:sldMkLst>
        <pc:spChg chg="mod">
          <ac:chgData name="Jason Wiese" userId="4bff8d5b-7de6-4655-b397-69b0afc81113" providerId="ADAL" clId="{239BC30D-7403-4A9C-8CAF-9E96F2407739}" dt="2024-06-13T01:02:27.584" v="4672" actId="1076"/>
          <ac:spMkLst>
            <pc:docMk/>
            <pc:sldMk cId="1429332404" sldId="2147376335"/>
            <ac:spMk id="13" creationId="{400FE80F-7EE2-096D-4710-2183580CF1E4}"/>
          </ac:spMkLst>
        </pc:spChg>
        <pc:spChg chg="mod">
          <ac:chgData name="Jason Wiese" userId="4bff8d5b-7de6-4655-b397-69b0afc81113" providerId="ADAL" clId="{239BC30D-7403-4A9C-8CAF-9E96F2407739}" dt="2024-06-13T00:14:30.240" v="2504" actId="115"/>
          <ac:spMkLst>
            <pc:docMk/>
            <pc:sldMk cId="1429332404" sldId="2147376335"/>
            <ac:spMk id="14" creationId="{38E4EB58-236C-1DF5-216F-81DD4690AC90}"/>
          </ac:spMkLst>
        </pc:spChg>
      </pc:sldChg>
      <pc:sldChg chg="modSp mod">
        <pc:chgData name="Jason Wiese" userId="4bff8d5b-7de6-4655-b397-69b0afc81113" providerId="ADAL" clId="{239BC30D-7403-4A9C-8CAF-9E96F2407739}" dt="2024-06-13T00:38:14.727" v="3632" actId="14100"/>
        <pc:sldMkLst>
          <pc:docMk/>
          <pc:sldMk cId="1702468943" sldId="2147376336"/>
        </pc:sldMkLst>
        <pc:spChg chg="mod">
          <ac:chgData name="Jason Wiese" userId="4bff8d5b-7de6-4655-b397-69b0afc81113" providerId="ADAL" clId="{239BC30D-7403-4A9C-8CAF-9E96F2407739}" dt="2024-06-13T00:38:14.727" v="3632" actId="14100"/>
          <ac:spMkLst>
            <pc:docMk/>
            <pc:sldMk cId="1702468943" sldId="2147376336"/>
            <ac:spMk id="14" creationId="{BF5C2E1B-C656-1481-08D0-7D4196AB6457}"/>
          </ac:spMkLst>
        </pc:spChg>
        <pc:graphicFrameChg chg="mod">
          <ac:chgData name="Jason Wiese" userId="4bff8d5b-7de6-4655-b397-69b0afc81113" providerId="ADAL" clId="{239BC30D-7403-4A9C-8CAF-9E96F2407739}" dt="2024-06-13T00:14:00.070" v="2503" actId="1582"/>
          <ac:graphicFrameMkLst>
            <pc:docMk/>
            <pc:sldMk cId="1702468943" sldId="2147376336"/>
            <ac:graphicFrameMk id="7" creationId="{AB7188AC-C1B9-01A1-F45D-DA22EA8A9BCA}"/>
          </ac:graphicFrameMkLst>
        </pc:graphicFrameChg>
      </pc:sldChg>
      <pc:sldChg chg="modSp mod addCm">
        <pc:chgData name="Jason Wiese" userId="4bff8d5b-7de6-4655-b397-69b0afc81113" providerId="ADAL" clId="{239BC30D-7403-4A9C-8CAF-9E96F2407739}" dt="2024-06-13T00:17:54.380" v="2669"/>
        <pc:sldMkLst>
          <pc:docMk/>
          <pc:sldMk cId="3234012708" sldId="2147376337"/>
        </pc:sldMkLst>
        <pc:spChg chg="mod">
          <ac:chgData name="Jason Wiese" userId="4bff8d5b-7de6-4655-b397-69b0afc81113" providerId="ADAL" clId="{239BC30D-7403-4A9C-8CAF-9E96F2407739}" dt="2024-06-13T00:17:08.877" v="2667" actId="6549"/>
          <ac:spMkLst>
            <pc:docMk/>
            <pc:sldMk cId="3234012708" sldId="2147376337"/>
            <ac:spMk id="3" creationId="{514C78A7-BDB8-68F0-725D-8029752AA04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239BC30D-7403-4A9C-8CAF-9E96F2407739}" dt="2024-06-13T00:17:54.380" v="2669"/>
              <pc2:cmMkLst xmlns:pc2="http://schemas.microsoft.com/office/powerpoint/2019/9/main/command">
                <pc:docMk/>
                <pc:sldMk cId="3234012708" sldId="2147376337"/>
                <pc2:cmMk id="{7C90D151-7E1A-4D57-907E-943A83753613}"/>
              </pc2:cmMkLst>
            </pc226:cmChg>
          </p:ext>
        </pc:extLst>
      </pc:sldChg>
      <pc:sldChg chg="modSp mod">
        <pc:chgData name="Jason Wiese" userId="4bff8d5b-7de6-4655-b397-69b0afc81113" providerId="ADAL" clId="{239BC30D-7403-4A9C-8CAF-9E96F2407739}" dt="2024-06-13T01:00:05.909" v="4642" actId="20577"/>
        <pc:sldMkLst>
          <pc:docMk/>
          <pc:sldMk cId="50220798" sldId="2147376338"/>
        </pc:sldMkLst>
        <pc:spChg chg="mod">
          <ac:chgData name="Jason Wiese" userId="4bff8d5b-7de6-4655-b397-69b0afc81113" providerId="ADAL" clId="{239BC30D-7403-4A9C-8CAF-9E96F2407739}" dt="2024-06-13T01:00:05.909" v="4642" actId="20577"/>
          <ac:spMkLst>
            <pc:docMk/>
            <pc:sldMk cId="50220798" sldId="2147376338"/>
            <ac:spMk id="2" creationId="{5F8EC1C9-2ED9-DF29-C55A-45D666AF5D1B}"/>
          </ac:spMkLst>
        </pc:spChg>
      </pc:sldChg>
    </pc:docChg>
  </pc:docChgLst>
  <pc:docChgLst>
    <pc:chgData name="Karolina Guillen" userId="c1c08796-a0be-47c6-af52-5d31fd96ec50" providerId="ADAL" clId="{01B5D912-76F1-45A3-A584-974EE818F18D}"/>
    <pc:docChg chg="modSld">
      <pc:chgData name="Karolina Guillen" userId="c1c08796-a0be-47c6-af52-5d31fd96ec50" providerId="ADAL" clId="{01B5D912-76F1-45A3-A584-974EE818F18D}" dt="2024-06-11T16:25:32.853" v="2" actId="14100"/>
      <pc:docMkLst>
        <pc:docMk/>
      </pc:docMkLst>
      <pc:sldChg chg="modSp mod">
        <pc:chgData name="Karolina Guillen" userId="c1c08796-a0be-47c6-af52-5d31fd96ec50" providerId="ADAL" clId="{01B5D912-76F1-45A3-A584-974EE818F18D}" dt="2024-06-11T16:25:32.853" v="2" actId="14100"/>
        <pc:sldMkLst>
          <pc:docMk/>
          <pc:sldMk cId="3848116181" sldId="2146846085"/>
        </pc:sldMkLst>
        <pc:spChg chg="mod">
          <ac:chgData name="Karolina Guillen" userId="c1c08796-a0be-47c6-af52-5d31fd96ec50" providerId="ADAL" clId="{01B5D912-76F1-45A3-A584-974EE818F18D}" dt="2024-06-11T16:25:32.853" v="2" actId="14100"/>
          <ac:spMkLst>
            <pc:docMk/>
            <pc:sldMk cId="3848116181" sldId="2146846085"/>
            <ac:spMk id="28" creationId="{031AD157-F125-436C-8C7B-25260A7EB27F}"/>
          </ac:spMkLst>
        </pc:spChg>
      </pc:sldChg>
      <pc:sldChg chg="modSp mod">
        <pc:chgData name="Karolina Guillen" userId="c1c08796-a0be-47c6-af52-5d31fd96ec50" providerId="ADAL" clId="{01B5D912-76F1-45A3-A584-974EE818F18D}" dt="2024-06-11T16:24:29.789" v="0" actId="20577"/>
        <pc:sldMkLst>
          <pc:docMk/>
          <pc:sldMk cId="389594622" sldId="2146846294"/>
        </pc:sldMkLst>
        <pc:spChg chg="mod">
          <ac:chgData name="Karolina Guillen" userId="c1c08796-a0be-47c6-af52-5d31fd96ec50" providerId="ADAL" clId="{01B5D912-76F1-45A3-A584-974EE818F18D}" dt="2024-06-11T16:24:29.789" v="0" actId="20577"/>
          <ac:spMkLst>
            <pc:docMk/>
            <pc:sldMk cId="389594622" sldId="2146846294"/>
            <ac:spMk id="13" creationId="{F361BEBF-E360-B147-070F-07BE02A82D0C}"/>
          </ac:spMkLst>
        </pc:spChg>
      </pc:sldChg>
      <pc:sldChg chg="modSp mod">
        <pc:chgData name="Karolina Guillen" userId="c1c08796-a0be-47c6-af52-5d31fd96ec50" providerId="ADAL" clId="{01B5D912-76F1-45A3-A584-974EE818F18D}" dt="2024-06-11T16:24:47.350" v="1" actId="20577"/>
        <pc:sldMkLst>
          <pc:docMk/>
          <pc:sldMk cId="4220267585" sldId="2146846295"/>
        </pc:sldMkLst>
        <pc:spChg chg="mod">
          <ac:chgData name="Karolina Guillen" userId="c1c08796-a0be-47c6-af52-5d31fd96ec50" providerId="ADAL" clId="{01B5D912-76F1-45A3-A584-974EE818F18D}" dt="2024-06-11T16:24:47.350" v="1" actId="20577"/>
          <ac:spMkLst>
            <pc:docMk/>
            <pc:sldMk cId="4220267585" sldId="2146846295"/>
            <ac:spMk id="11" creationId="{8C087ECA-488D-0ED2-7DB6-BD1CE0D63E0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How closely if at all have you been following the 2024 presidential election?</c:v>
                </c:pt>
              </c:strCache>
            </c:strRef>
          </c:tx>
          <c:spPr>
            <a:solidFill>
              <a:srgbClr val="00BFF2"/>
            </a:solidFill>
          </c:spPr>
          <c:dPt>
            <c:idx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F8A-4166-A8D2-B1C264B3742C}"/>
              </c:ext>
            </c:extLst>
          </c:dPt>
          <c:dPt>
            <c:idx val="1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8A-4166-A8D2-B1C264B3742C}"/>
              </c:ext>
            </c:extLst>
          </c:dPt>
          <c:dLbls>
            <c:dLbl>
              <c:idx val="0"/>
              <c:layout>
                <c:manualLayout>
                  <c:x val="0.18819708698261967"/>
                  <c:y val="7.5368093831928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fld id="{BC53B0CE-0BFB-486C-A76D-1E778A4ABC0F}" type="CATEGORYNAME">
                      <a:rPr lang="en-US" b="0" dirty="0"/>
                      <a:pPr>
                        <a:defRPr sz="1400" b="1"/>
                      </a:pPr>
                      <a:t>[CATEGORY NAME]</a:t>
                    </a:fld>
                    <a:endParaRPr lang="en-US" b="0" baseline="0" dirty="0"/>
                  </a:p>
                  <a:p>
                    <a:pPr>
                      <a:defRPr sz="1400" b="1"/>
                    </a:pPr>
                    <a:fld id="{AEA119E0-5DBF-4CB3-B558-BB848DCCBA6F}" type="VALUE">
                      <a:rPr lang="en-US" dirty="0"/>
                      <a:pPr>
                        <a:defRPr sz="1400" b="1"/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schemeClr val="bg1"/>
                </a:solidFill>
                <a:ln w="19050">
                  <a:solidFill>
                    <a:srgbClr val="1F1A62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F1A62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626947217571638"/>
                      <c:h val="0.28605617431663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F8A-4166-A8D2-B1C264B3742C}"/>
                </c:ext>
              </c:extLst>
            </c:dLbl>
            <c:dLbl>
              <c:idx val="1"/>
              <c:layout>
                <c:manualLayout>
                  <c:x val="-0.21517835963884738"/>
                  <c:y val="-9.24972060664571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fld id="{B4391DE8-492A-4E1D-BD6D-99A1FEFBA54F}" type="CATEGORYNAME">
                      <a:rPr lang="en-US" sz="1400" b="0"/>
                      <a:pPr>
                        <a:defRPr sz="1400" b="1"/>
                      </a:pPr>
                      <a:t>[CATEGORY NAME]</a:t>
                    </a:fld>
                    <a:endParaRPr lang="en-US" sz="1400" b="0" baseline="0"/>
                  </a:p>
                  <a:p>
                    <a:pPr>
                      <a:defRPr sz="1400" b="1"/>
                    </a:pPr>
                    <a:fld id="{A6200745-E868-4336-B7DC-4E9410E51173}" type="VALUE">
                      <a:rPr lang="en-US" sz="1400"/>
                      <a:pPr>
                        <a:defRPr sz="1400" b="1"/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schemeClr val="bg1"/>
                </a:solidFill>
                <a:ln w="19050">
                  <a:solidFill>
                    <a:srgbClr val="1F1A62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F1A62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141053573203736"/>
                      <c:h val="0.301198309531959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F8A-4166-A8D2-B1C264B374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Closely following the presidential election</c:v>
                </c:pt>
                <c:pt idx="1">
                  <c:v>Not closely following the presidential election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0.59</c:v>
                </c:pt>
                <c:pt idx="1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A9-4A6C-AED3-742220641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465880205188322"/>
          <c:y val="3.3906655971224241E-2"/>
          <c:w val="0.55272393532584552"/>
          <c:h val="0.877926087373350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 keep up with the election, I am spending more time with election content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Live TV</c:v>
                </c:pt>
                <c:pt idx="1">
                  <c:v>Podcasts</c:v>
                </c:pt>
                <c:pt idx="2">
                  <c:v>Online pubs</c:v>
                </c:pt>
                <c:pt idx="3">
                  <c:v>Social media </c:v>
                </c:pt>
                <c:pt idx="4">
                  <c:v>Print news / mags</c:v>
                </c:pt>
                <c:pt idx="5">
                  <c:v>Streaming TV</c:v>
                </c:pt>
                <c:pt idx="6">
                  <c:v>Radio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0.33</c:v>
                </c:pt>
                <c:pt idx="1">
                  <c:v>0.32</c:v>
                </c:pt>
                <c:pt idx="2">
                  <c:v>0.31</c:v>
                </c:pt>
                <c:pt idx="3">
                  <c:v>0.3</c:v>
                </c:pt>
                <c:pt idx="4">
                  <c:v>0.28999999999999998</c:v>
                </c:pt>
                <c:pt idx="5">
                  <c:v>0.28000000000000003</c:v>
                </c:pt>
                <c:pt idx="6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BE-488F-A3BD-77880E1CA7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 avoid the election, I am spending more time with non-election content 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Live TV</c:v>
                </c:pt>
                <c:pt idx="1">
                  <c:v>Podcasts</c:v>
                </c:pt>
                <c:pt idx="2">
                  <c:v>Online pubs</c:v>
                </c:pt>
                <c:pt idx="3">
                  <c:v>Social media </c:v>
                </c:pt>
                <c:pt idx="4">
                  <c:v>Print news / mags</c:v>
                </c:pt>
                <c:pt idx="5">
                  <c:v>Streaming TV</c:v>
                </c:pt>
                <c:pt idx="6">
                  <c:v>Radio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0.14000000000000001</c:v>
                </c:pt>
                <c:pt idx="1">
                  <c:v>0.18</c:v>
                </c:pt>
                <c:pt idx="2">
                  <c:v>0.16</c:v>
                </c:pt>
                <c:pt idx="3">
                  <c:v>0.15</c:v>
                </c:pt>
                <c:pt idx="4">
                  <c:v>0.17</c:v>
                </c:pt>
                <c:pt idx="5">
                  <c:v>0.14000000000000001</c:v>
                </c:pt>
                <c:pt idx="6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BE-488F-A3BD-77880E1CA7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 avoid the election, I am spending less time overall with this channel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Live TV</c:v>
                </c:pt>
                <c:pt idx="1">
                  <c:v>Podcasts</c:v>
                </c:pt>
                <c:pt idx="2">
                  <c:v>Online pubs</c:v>
                </c:pt>
                <c:pt idx="3">
                  <c:v>Social media </c:v>
                </c:pt>
                <c:pt idx="4">
                  <c:v>Print news / mags</c:v>
                </c:pt>
                <c:pt idx="5">
                  <c:v>Streaming TV</c:v>
                </c:pt>
                <c:pt idx="6">
                  <c:v>Radio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0.1</c:v>
                </c:pt>
                <c:pt idx="1">
                  <c:v>0.09</c:v>
                </c:pt>
                <c:pt idx="2">
                  <c:v>0.09</c:v>
                </c:pt>
                <c:pt idx="3">
                  <c:v>0.09</c:v>
                </c:pt>
                <c:pt idx="4">
                  <c:v>0.1</c:v>
                </c:pt>
                <c:pt idx="5">
                  <c:v>7.0000000000000007E-2</c:v>
                </c:pt>
                <c:pt idx="6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BE-488F-A3BD-77880E1CA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947697392"/>
        <c:axId val="947694032"/>
      </c:barChart>
      <c:catAx>
        <c:axId val="9476973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947694032"/>
        <c:crosses val="autoZero"/>
        <c:auto val="1"/>
        <c:lblAlgn val="ctr"/>
        <c:lblOffset val="100"/>
        <c:noMultiLvlLbl val="0"/>
      </c:catAx>
      <c:valAx>
        <c:axId val="94769403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4769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5633655276540222E-4"/>
          <c:y val="9.9953278229960918E-2"/>
          <c:w val="0.24620321302012185"/>
          <c:h val="0.760047111066691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D0914-F4E7-4386-8451-F6341DA2C94E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AADBD-70E4-4513-A844-E5DF5EA6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9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7AADBD-70E4-4513-A844-E5DF5EA68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8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2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DC5A39-9615-4EA5-AD81-2B3B06F13E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77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2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DC5A39-9615-4EA5-AD81-2B3B06F13E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499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2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DC5A39-9615-4EA5-AD81-2B3B06F13E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186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2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DC5A39-9615-4EA5-AD81-2B3B06F13E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562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2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DC5A39-9615-4EA5-AD81-2B3B06F13E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573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2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DC5A39-9615-4EA5-AD81-2B3B06F13E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319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784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58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9AFE9-0D62-1C40-BAD5-30EE72F8F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4A29C8-BCE4-7023-E2C4-D2DD4D1EB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8EED1-2D61-BD46-8607-DFD6C66F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9B864-5D38-6305-C4BF-2BC8E250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B8992-4F84-5E57-7217-F8A38161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2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8172E-6EA7-7056-3AAB-6C1CCBAD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40C76-D804-2DD0-7F22-3A5614DB4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3FA82-15BB-36A8-6326-C57CB2190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E9694-E2E5-327A-A517-7CDAD3FB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E7BDA-65BE-E2D3-65BC-DCE64931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B45280-C620-5D39-940D-E6CB6802C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97C94-8C53-C755-95D0-7EBEE83C9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6F14C-01BF-AB01-4C8B-52AC4494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2B5A3-EA81-5B14-3B70-1AA532CF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E9F01-8802-85C0-4AEB-1B1CB2DD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94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4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51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24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97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62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35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39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1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B707A-62BC-A8B2-E52F-85938F788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9519A-2544-C84D-4830-71D382105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F40E-5149-ED9D-100C-024F812B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6A7CB-E7A2-BDCF-7CCF-08547CD6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D0717-92A6-7BC4-AD66-ED24E5EEB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0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84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49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61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3234-4FC5-A8BD-1716-1A27ECD05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CDA7E-3915-A4C4-4537-3D6F5D448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EFA59-D2FA-A03C-330B-D3C81B0C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EAC9-D8E6-4DBB-B39F-CE6221C65C6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32054-5FCA-6DD9-6D0E-0DC0C45D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0B2BE-2385-52D2-148C-48B8D43F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3C44-7979-463E-B26A-072A1E26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21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BCD9C-B3F6-80C1-60C0-D0376EDC6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D5497-0B0E-AB73-C89A-286B90B3F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EAB56-1F82-A1C3-AC9D-1010528E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EAC9-D8E6-4DBB-B39F-CE6221C65C6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683AD-6B9B-29D3-D893-18BD73DD0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A9CE0-20AF-E7B2-70CB-3E19B762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3C44-7979-463E-B26A-072A1E26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9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A7AF1-4A9C-8E19-BD8B-C034263A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25D5E-7AEC-F2DE-9800-793007A70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12F1B-EE5C-B817-E4B4-7CEA9E2E2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EAC9-D8E6-4DBB-B39F-CE6221C65C6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F0BEA-69E4-A387-3CA8-A1D9268AD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3D9A2-2406-5440-9101-9B4E8D77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3C44-7979-463E-B26A-072A1E26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12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756E6-1894-8F2C-B514-040B15A7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DE210-90D8-0494-8481-A0717FCA1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B2834-21B8-2139-81B5-3B4C16D4C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679BB-660C-4287-9EE9-8661DE601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EAC9-D8E6-4DBB-B39F-CE6221C65C6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F017F-871D-63E1-F472-6D9C8E4E2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64AA8-0FCD-A6F3-2B89-620BCE85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3C44-7979-463E-B26A-072A1E26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98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52DFA-1AD4-F6F8-41EA-F873FC720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62FEB-2EDC-368F-FFA2-7B8A3BBD2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26451-54E8-C380-2587-9AEF73344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D76F46-0FDD-6100-81D1-6E2806E81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28688-1B81-BE6B-DFD7-9734AC0FE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D737D2-2C91-E23D-76B0-B9CCAC80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EAC9-D8E6-4DBB-B39F-CE6221C65C6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5BB31-417C-0EAB-C808-FEAA900C1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F83193-1FD8-454E-0380-6C161AB72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3C44-7979-463E-B26A-072A1E26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12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00B9-25ED-5ED2-A0D8-77C35F6CB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8752AC-1B26-E9B3-3C2F-DF30B749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EAC9-D8E6-4DBB-B39F-CE6221C65C6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0C63B-5BEF-0D89-2A7A-26F36B62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70CDA-DF5C-EEE3-40F5-809AF358B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3C44-7979-463E-B26A-072A1E26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75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9D7673-E083-A1A1-43A8-366670C68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EAC9-D8E6-4DBB-B39F-CE6221C65C6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AF6F0E-03C5-463A-6CAE-CDB62C47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E6E0B-E9DE-AAAF-B43C-DE404E0F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3C44-7979-463E-B26A-072A1E26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2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38C39-7575-445C-EF2B-D5815C8C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27346-C9DF-873B-FB97-D456AF9C0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3BE41-FE55-2A5F-CA1E-DCA62C65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444C2-6099-0D2B-B737-4B246C46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7490D-5554-ECAC-0C8D-4AF67BEF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35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1924A-75D4-8EDE-87C4-1C86135F2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4919E-B4AC-40C5-5341-9E1AE1286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627F-9A08-5EA0-5AE1-7300FD655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0F0D3-E5C1-EFBB-B7BE-8F9C665FE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EAC9-D8E6-4DBB-B39F-CE6221C65C6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C7DB24-D6F5-4A9F-E237-5C6305A0A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A7869-F9C2-1400-E7A3-B8586CF51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3C44-7979-463E-B26A-072A1E26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69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C0060-3D01-C2EC-2B85-1C354748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24551B-1687-27D6-2B6C-6C846F7E5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D592F-D067-812D-E165-96618EEA4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D1A1E-2155-58D9-FAFA-DD3063AE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EAC9-D8E6-4DBB-B39F-CE6221C65C6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FA6A1-8DFD-18BE-9E33-3C629EE05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4DCCF-40D3-9836-6C90-ECACF5915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3C44-7979-463E-B26A-072A1E26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16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9240B-41AA-CEAB-62E4-6F8A3C84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088A28-D4F3-F5D8-EA9F-4122F8688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51421-D1E5-A217-957C-5C5D4C84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EAC9-D8E6-4DBB-B39F-CE6221C65C6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4091D-7908-3340-2DFF-D629CDF37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446FF-218E-4F45-8C9C-BF59FE5D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3C44-7979-463E-B26A-072A1E26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9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0FB685-F254-2EA2-B13F-016520E8F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FDCAFF-EC59-3A6B-FBE1-2A6B6FC8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4C0FA-90E8-CFFA-2DA3-961524C3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EAC9-D8E6-4DBB-B39F-CE6221C65C6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9DC79-660C-6167-421C-4E72ED63E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EE3BC-1D84-219E-6A2F-DB926E755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93C44-7979-463E-B26A-072A1E26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27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4" y="0"/>
            <a:ext cx="6015278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10" y="5689604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781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21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10" y="5689604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08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7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1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21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8" y="5689604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54612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3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93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3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20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2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1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5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43D19-72C9-2CEB-CD91-84C1CCC0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50131-F791-207F-0D64-D31AE2342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7E076-C6C8-4CFA-89FD-5561E83E0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77032-027F-B2F7-A34F-78344442A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E9E7A-6695-D5A6-1076-6437F23D8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CE065-B2E2-7577-F8E6-2FC57002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8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60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8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30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9" y="0"/>
            <a:ext cx="5088348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1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10" y="5689604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79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8" y="0"/>
            <a:ext cx="7072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6" y="4846320"/>
            <a:ext cx="4250694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60" y="1837406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9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4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None/>
              <a:defRPr sz="1021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1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29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6" y="5162554"/>
            <a:ext cx="4250694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60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9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4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None/>
              <a:defRPr sz="1021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8" y="0"/>
            <a:ext cx="7072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2584453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6" y="4846320"/>
            <a:ext cx="4250694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60" y="1837406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9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4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None/>
              <a:defRPr sz="1021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1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8" y="0"/>
            <a:ext cx="7072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1382168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5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2" y="4469481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81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3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2207695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3">
          <p15:clr>
            <a:srgbClr val="FBAE40"/>
          </p15:clr>
        </p15:guide>
        <p15:guide id="3" pos="3112">
          <p15:clr>
            <a:srgbClr val="FBAE40"/>
          </p15:clr>
        </p15:guide>
        <p15:guide id="4" pos="572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42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2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536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2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30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2429774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7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3" y="212791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4059316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4" y="2891539"/>
            <a:ext cx="4059316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4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916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7" y="3333784"/>
            <a:ext cx="3213678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8" y="2891539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10" y="3333784"/>
            <a:ext cx="3213678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1" y="2891539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8" y="3333784"/>
            <a:ext cx="3213678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9" y="2891539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34639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974F-0AD0-9650-CB3E-A7F9FFB6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FDD34-E905-8966-A0C1-D2A3A3EC9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0B0AD-90EC-5516-FFDB-E5B1700CA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6DB2EC-A36B-5C05-E608-EA0813997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EF2AA-9738-1B5A-76CE-ADC11ED30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21C495-5E04-B84F-4B6C-4C8FE99FB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3FACB-695E-546E-3313-01FC4F5E4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0204F3-471F-D4E7-A4D3-B94D89514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493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5" y="1392789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6" y="834162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4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9" y="3188917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57513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8" y="2470445"/>
            <a:ext cx="3821814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003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8" y="2470445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674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51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03FD9-D6E3-B3BE-1E41-560DCE48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DB250-A93B-8992-2CAC-4F9BD3237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F53BC-A156-CF13-16F8-3AA155BE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076B8-2FF6-64C9-F8FC-6C93A3FB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7BE58B-2F8F-E920-E174-40327F0D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0FC30E-2281-3502-94CD-42B6B24CA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39700-7A82-49B4-2560-DAD9097D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7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5AD76-F6E8-9962-D873-147EA668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81B8E-1DD2-DBBE-7A16-1B6E350C1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31AC1-50D9-E0B6-2EDF-6C0D7A65F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385DB-D2DB-03BF-E706-FBA4B561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54950-76BF-8FA1-A0B1-C5E6740B9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110BE-D2E4-EAFA-71D5-E4B9B266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5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124D-9EF8-8A41-545C-123E831F3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FA764-393A-8DC0-F7E6-56EF74C31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2D5B2-9A05-AEBF-7B30-BB3D92BDB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FA780-963D-BAD6-BCDF-6FC5C824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E17D9-FC5A-86CD-6AD3-C67C7072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689FD-271C-C261-CECD-1669AE87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6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2083B1-FA0A-9D23-E525-FDB613E8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EF754-6B44-04C2-FD84-5190C4F7D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69310-BEB2-6CDE-B604-089014AE0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33FA5-D1D1-4D9F-934B-E005597C0C1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615E2-C65B-DC96-EC74-6B9BF0EF2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C2E9B-3890-E4DD-DE1C-9D95D950A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4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29F442-FF4E-5FAF-A2C9-46FB98379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A786C-4886-4990-5A79-6856030A3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B74C2-8D0D-FAB4-C65C-136C25353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4BEAC9-D8E6-4DBB-B39F-CE6221C65C60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4AD2E-98C5-AAE6-326A-217B1CB00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5A153-BF21-A27D-07B3-70BC14BD2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393C44-7979-463E-B26A-072A1E26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5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4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4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5" y="6356372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7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3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</p:sldLayoutIdLst>
  <p:hf hdr="0" ftr="0" dt="0"/>
  <p:txStyles>
    <p:titleStyle>
      <a:lvl1pPr algn="l" defTabSz="944154" rtl="0" eaLnBrk="1" latinLnBrk="0" hangingPunct="1">
        <a:lnSpc>
          <a:spcPct val="100000"/>
        </a:lnSpc>
        <a:spcBef>
          <a:spcPct val="0"/>
        </a:spcBef>
        <a:buNone/>
        <a:defRPr sz="37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39" indent="-236039" algn="l" defTabSz="944154" rtl="0" eaLnBrk="1" latinLnBrk="0" hangingPunct="1">
        <a:lnSpc>
          <a:spcPts val="1501"/>
        </a:lnSpc>
        <a:spcBef>
          <a:spcPts val="1034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115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191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271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346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422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6pPr>
      <a:lvl7pPr marL="3068498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7pPr>
      <a:lvl8pPr marL="3540576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8pPr>
      <a:lvl9pPr marL="4012653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1pPr>
      <a:lvl2pPr marL="472076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2pPr>
      <a:lvl3pPr marL="944154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3pPr>
      <a:lvl4pPr marL="1416230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4pPr>
      <a:lvl5pPr marL="1888307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5pPr>
      <a:lvl6pPr marL="2360383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6pPr>
      <a:lvl7pPr marL="2832462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7pPr>
      <a:lvl8pPr marL="3304537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8pPr>
      <a:lvl9pPr marL="3776613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7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hyperlink" Target="https://thevab.com/insight/credibility-crisi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credibility-crisis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thevab.com/insight/brand-safety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9.png"/><Relationship Id="rId3" Type="http://schemas.openxmlformats.org/officeDocument/2006/relationships/hyperlink" Target="https://thevab.com/insight/credibility-crisis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Relationship Id="rId6" Type="http://schemas.openxmlformats.org/officeDocument/2006/relationships/hyperlink" Target="https://thevab.com/insight/consumer-connection" TargetMode="External"/><Relationship Id="rId11" Type="http://schemas.openxmlformats.org/officeDocument/2006/relationships/hyperlink" Target="https://thevab.com/insight/exposed" TargetMode="External"/><Relationship Id="rId5" Type="http://schemas.openxmlformats.org/officeDocument/2006/relationships/image" Target="../media/image24.jpe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hyperlink" Target="https://thevab.com/insight/brand-safet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thevab.com/insight/credibility-crisi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brand-safety" TargetMode="External"/><Relationship Id="rId2" Type="http://schemas.openxmlformats.org/officeDocument/2006/relationships/hyperlink" Target="https://thevab.com/insight/expose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credibility-crisi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credibility-crisi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credibility-crisi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FE36B7-3031-7F4B-AAE5-77DACD8C4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625" y="8484"/>
            <a:ext cx="10738294" cy="62519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390040" y="3692854"/>
            <a:ext cx="6584692" cy="147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1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3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“During this election year, how can I get the most impact from my local ad campaign?”</a:t>
            </a:r>
            <a:endParaRPr kumimoji="0" lang="en-US" sz="299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1DB6AF-7105-1F2D-DF4E-D4A53A1D60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516" y="5876673"/>
            <a:ext cx="1982242" cy="6277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BADE3C-179E-5C94-82BC-12A46004E110}"/>
              </a:ext>
            </a:extLst>
          </p:cNvPr>
          <p:cNvSpPr txBox="1"/>
          <p:nvPr/>
        </p:nvSpPr>
        <p:spPr>
          <a:xfrm>
            <a:off x="390040" y="2899451"/>
            <a:ext cx="6330576" cy="64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1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Question of the Week: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41BC2-D3FE-41AE-21B8-B140DB0CB0A6}"/>
              </a:ext>
            </a:extLst>
          </p:cNvPr>
          <p:cNvSpPr txBox="1"/>
          <p:nvPr/>
        </p:nvSpPr>
        <p:spPr>
          <a:xfrm>
            <a:off x="413297" y="1783800"/>
            <a:ext cx="28581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June 14, 2024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8EE4F0-5B73-4A9E-38E5-6FEB108CDC45}"/>
              </a:ext>
            </a:extLst>
          </p:cNvPr>
          <p:cNvCxnSpPr/>
          <p:nvPr/>
        </p:nvCxnSpPr>
        <p:spPr>
          <a:xfrm>
            <a:off x="508924" y="1703520"/>
            <a:ext cx="521208" cy="0"/>
          </a:xfrm>
          <a:prstGeom prst="line">
            <a:avLst/>
          </a:prstGeom>
          <a:ln>
            <a:solidFill>
              <a:srgbClr val="ED3C8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641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erson sitting on a couch watching television&#10;&#10;Description automatically generated">
            <a:extLst>
              <a:ext uri="{FF2B5EF4-FFF2-40B4-BE49-F238E27FC236}">
                <a16:creationId xmlns:a16="http://schemas.microsoft.com/office/drawing/2014/main" id="{84E11C71-9AFB-91CF-9C88-85597E9AD5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6"/>
          <a:stretch/>
        </p:blipFill>
        <p:spPr>
          <a:xfrm>
            <a:off x="7214716" y="1796997"/>
            <a:ext cx="4977284" cy="45141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257F97-C929-4C1C-CD34-5943A3EBC74B}"/>
              </a:ext>
            </a:extLst>
          </p:cNvPr>
          <p:cNvSpPr/>
          <p:nvPr/>
        </p:nvSpPr>
        <p:spPr>
          <a:xfrm>
            <a:off x="0" y="1796997"/>
            <a:ext cx="7214716" cy="4514104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B7A16560-467A-0D98-D2F6-C1D62A48F75B}"/>
              </a:ext>
            </a:extLst>
          </p:cNvPr>
          <p:cNvSpPr txBox="1">
            <a:spLocks/>
          </p:cNvSpPr>
          <p:nvPr/>
        </p:nvSpPr>
        <p:spPr>
          <a:xfrm>
            <a:off x="526968" y="6311101"/>
            <a:ext cx="11665032" cy="21735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Source: Spectrum News / Morning Consult study via Charter Communications press release,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Spectrum News/Morning Consult Poll Finds 83% of Americans Trust Local News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8/25/2022. </a:t>
            </a:r>
            <a:r>
              <a:rPr lang="en-US" sz="8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Download VAB’s </a:t>
            </a:r>
            <a:r>
              <a:rPr lang="en-US" sz="8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US" sz="800" b="1" i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Credibility Crisis</a:t>
            </a:r>
            <a:r>
              <a:rPr lang="en-US" sz="800" b="1" i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  <a:r>
              <a:rPr lang="en-US" sz="8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to learn more.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6F753E-F89E-4E45-270F-DD8CBB3C12AE}"/>
              </a:ext>
            </a:extLst>
          </p:cNvPr>
          <p:cNvSpPr txBox="1"/>
          <p:nvPr/>
        </p:nvSpPr>
        <p:spPr>
          <a:xfrm>
            <a:off x="2194195" y="3426886"/>
            <a:ext cx="28263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62%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CDA3EC-3E74-5EE8-F604-26DF6E786599}"/>
              </a:ext>
            </a:extLst>
          </p:cNvPr>
          <p:cNvSpPr txBox="1"/>
          <p:nvPr/>
        </p:nvSpPr>
        <p:spPr>
          <a:xfrm>
            <a:off x="822596" y="4873436"/>
            <a:ext cx="5569523" cy="94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U.S. adults watch local news daily on their TV</a:t>
            </a:r>
          </a:p>
        </p:txBody>
      </p:sp>
      <p:pic>
        <p:nvPicPr>
          <p:cNvPr id="40" name="Picture 39" descr="A pink and black store with a pin and a black background&#10;&#10;Description automatically generated">
            <a:extLst>
              <a:ext uri="{FF2B5EF4-FFF2-40B4-BE49-F238E27FC236}">
                <a16:creationId xmlns:a16="http://schemas.microsoft.com/office/drawing/2014/main" id="{A05884B8-BF4A-98E6-98D7-8286E5FB2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76" y="1915224"/>
            <a:ext cx="1463964" cy="146396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361BEBF-E360-B147-070F-07BE02A82D0C}"/>
              </a:ext>
            </a:extLst>
          </p:cNvPr>
          <p:cNvSpPr txBox="1">
            <a:spLocks/>
          </p:cNvSpPr>
          <p:nvPr/>
        </p:nvSpPr>
        <p:spPr>
          <a:xfrm>
            <a:off x="178904" y="339700"/>
            <a:ext cx="11991577" cy="967984"/>
          </a:xfrm>
          <a:prstGeom prst="rect">
            <a:avLst/>
          </a:prstGeom>
        </p:spPr>
        <p:txBody>
          <a:bodyPr vert="horz" lIns="116656" tIns="58311" rIns="116656" bIns="58311" rtlCol="0" anchor="t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B1464"/>
                </a:solidFill>
                <a:latin typeface="Helvetica" panose="020B0403020202020204" pitchFamily="34" charset="0"/>
              </a:rPr>
              <a:t>More specifically, Local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TV news reaches engaged audiences at scale, delivering a majority of adults across markets daily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719C55C-10B3-D54D-BFC5-26924FB772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5D93B97-4782-D4F3-8A24-2C72AF359AD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850C77-4E02-19EC-9BCE-B89FF4CE5669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89594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031AD157-F125-436C-8C7B-25260A7EB27F}"/>
              </a:ext>
            </a:extLst>
          </p:cNvPr>
          <p:cNvSpPr txBox="1">
            <a:spLocks/>
          </p:cNvSpPr>
          <p:nvPr/>
        </p:nvSpPr>
        <p:spPr>
          <a:xfrm>
            <a:off x="295564" y="354252"/>
            <a:ext cx="11805644" cy="967984"/>
          </a:xfrm>
          <a:prstGeom prst="rect">
            <a:avLst/>
          </a:prstGeom>
        </p:spPr>
        <p:txBody>
          <a:bodyPr vert="horz" lIns="116656" tIns="58311" rIns="116656" bIns="58311" rtlCol="0" anchor="t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Local news is valued by many Americans because it is trustworthy, provides useful information and can positively impact their community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+mj-cs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43922C5-454E-0A5B-5BE7-A1583FC3F403}"/>
              </a:ext>
            </a:extLst>
          </p:cNvPr>
          <p:cNvSpPr txBox="1">
            <a:spLocks/>
          </p:cNvSpPr>
          <p:nvPr/>
        </p:nvSpPr>
        <p:spPr>
          <a:xfrm>
            <a:off x="526968" y="6311101"/>
            <a:ext cx="11665032" cy="21735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Source: Spectrum News / Morning Consult study via Charter Communications press release,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Spectrum News/Morning Consult Poll Finds 83% of Americans Trust Local News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8/25/2022. </a:t>
            </a:r>
            <a:r>
              <a:rPr lang="en-US" sz="8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Download VAB’s </a:t>
            </a:r>
            <a:r>
              <a:rPr lang="en-US" sz="8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US" sz="800" b="1" i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Credibility Crisis</a:t>
            </a:r>
            <a:r>
              <a:rPr lang="en-US" sz="800" b="1" i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  <a:r>
              <a:rPr lang="en-US" sz="8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to learn more.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7C4812-942D-4D39-7D5B-132D567EA3A8}"/>
              </a:ext>
            </a:extLst>
          </p:cNvPr>
          <p:cNvSpPr/>
          <p:nvPr/>
        </p:nvSpPr>
        <p:spPr>
          <a:xfrm>
            <a:off x="459510" y="1522383"/>
            <a:ext cx="3592945" cy="4371455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200F6-226C-E0E0-DD1D-4DC139EC604D}"/>
              </a:ext>
            </a:extLst>
          </p:cNvPr>
          <p:cNvSpPr txBox="1"/>
          <p:nvPr/>
        </p:nvSpPr>
        <p:spPr>
          <a:xfrm>
            <a:off x="842819" y="3396199"/>
            <a:ext cx="2826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83%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8F10EE-25FF-3548-9D60-D879B235DB95}"/>
              </a:ext>
            </a:extLst>
          </p:cNvPr>
          <p:cNvSpPr txBox="1"/>
          <p:nvPr/>
        </p:nvSpPr>
        <p:spPr>
          <a:xfrm>
            <a:off x="842819" y="4544678"/>
            <a:ext cx="28263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Find local news coverage on TV to be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most trustworthy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22990F-28B3-E049-7C41-B7D817EB0304}"/>
              </a:ext>
            </a:extLst>
          </p:cNvPr>
          <p:cNvSpPr/>
          <p:nvPr/>
        </p:nvSpPr>
        <p:spPr>
          <a:xfrm>
            <a:off x="4299528" y="1522383"/>
            <a:ext cx="3592945" cy="4371455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277D65-9B6C-120B-B0E0-1DE93BB6CF14}"/>
              </a:ext>
            </a:extLst>
          </p:cNvPr>
          <p:cNvSpPr txBox="1"/>
          <p:nvPr/>
        </p:nvSpPr>
        <p:spPr>
          <a:xfrm>
            <a:off x="4682837" y="3396199"/>
            <a:ext cx="2826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77%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BFC1D9-F10E-BE39-BA0F-F52448CEE26E}"/>
              </a:ext>
            </a:extLst>
          </p:cNvPr>
          <p:cNvSpPr txBox="1"/>
          <p:nvPr/>
        </p:nvSpPr>
        <p:spPr>
          <a:xfrm>
            <a:off x="4361295" y="4544678"/>
            <a:ext cx="34694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Feel local news provides people with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important info about their community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&amp; critical national news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66138F-2403-57C0-06FE-2F733625C2E7}"/>
              </a:ext>
            </a:extLst>
          </p:cNvPr>
          <p:cNvSpPr/>
          <p:nvPr/>
        </p:nvSpPr>
        <p:spPr>
          <a:xfrm>
            <a:off x="8139545" y="1522383"/>
            <a:ext cx="3592945" cy="4371455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84ACBE-65C5-F4E5-DBAB-D7275C26D101}"/>
              </a:ext>
            </a:extLst>
          </p:cNvPr>
          <p:cNvSpPr txBox="1"/>
          <p:nvPr/>
        </p:nvSpPr>
        <p:spPr>
          <a:xfrm>
            <a:off x="8522854" y="3396199"/>
            <a:ext cx="2826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72%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798C3F-A21A-84F9-0EF0-F654057785C9}"/>
              </a:ext>
            </a:extLst>
          </p:cNvPr>
          <p:cNvSpPr txBox="1"/>
          <p:nvPr/>
        </p:nvSpPr>
        <p:spPr>
          <a:xfrm>
            <a:off x="8287903" y="4544678"/>
            <a:ext cx="32962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Agree local news helps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enact positive change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 their local community</a:t>
            </a:r>
          </a:p>
        </p:txBody>
      </p:sp>
      <p:pic>
        <p:nvPicPr>
          <p:cNvPr id="19" name="Picture 18" descr="A group of people with a heart above them&#10;&#10;Description automatically generated">
            <a:extLst>
              <a:ext uri="{FF2B5EF4-FFF2-40B4-BE49-F238E27FC236}">
                <a16:creationId xmlns:a16="http://schemas.microsoft.com/office/drawing/2014/main" id="{B727EE03-1145-26E7-5BC2-D2C75C0B4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283" y="1932040"/>
            <a:ext cx="1167467" cy="1167467"/>
          </a:xfrm>
          <a:prstGeom prst="rect">
            <a:avLst/>
          </a:prstGeom>
        </p:spPr>
      </p:pic>
      <p:pic>
        <p:nvPicPr>
          <p:cNvPr id="21" name="Picture 20" descr="A pink circle with a black exclamation mark&#10;&#10;Description automatically generated">
            <a:extLst>
              <a:ext uri="{FF2B5EF4-FFF2-40B4-BE49-F238E27FC236}">
                <a16:creationId xmlns:a16="http://schemas.microsoft.com/office/drawing/2014/main" id="{920D6514-3D24-548A-5B5C-17D496E87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409" y="1809456"/>
            <a:ext cx="1412635" cy="1412635"/>
          </a:xfrm>
          <a:prstGeom prst="rect">
            <a:avLst/>
          </a:prstGeom>
        </p:spPr>
      </p:pic>
      <p:pic>
        <p:nvPicPr>
          <p:cNvPr id="23" name="Picture 22" descr="A blue shield with a white tick&#10;&#10;Description automatically generated">
            <a:extLst>
              <a:ext uri="{FF2B5EF4-FFF2-40B4-BE49-F238E27FC236}">
                <a16:creationId xmlns:a16="http://schemas.microsoft.com/office/drawing/2014/main" id="{AFD125C3-F08C-8FCA-4EA1-7B6D36C815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32" y="1738824"/>
            <a:ext cx="1553899" cy="15538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728E41-F24B-7591-0CFE-87D6EA34A2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FB2EE9-3224-9DEE-67C3-44CECC4239A2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B08382-D6E3-5D98-C706-5C054E08251F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813308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4758F6C-C5FF-1C81-5BC9-1006863FF261}"/>
              </a:ext>
            </a:extLst>
          </p:cNvPr>
          <p:cNvSpPr/>
          <p:nvPr/>
        </p:nvSpPr>
        <p:spPr>
          <a:xfrm>
            <a:off x="156142" y="401679"/>
            <a:ext cx="11867245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Furthermore, ads in trusted, brand safe environments – such as local TV news - have proven to drive quantifiable results for businesses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Helvetic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5DA8A-EDB9-9308-6166-ADCED681C6D2}"/>
              </a:ext>
            </a:extLst>
          </p:cNvPr>
          <p:cNvSpPr/>
          <p:nvPr/>
        </p:nvSpPr>
        <p:spPr>
          <a:xfrm>
            <a:off x="5319876" y="1680159"/>
            <a:ext cx="6872124" cy="5177841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A person looking through a magnifying glass&#10;&#10;Description automatically generated">
            <a:extLst>
              <a:ext uri="{FF2B5EF4-FFF2-40B4-BE49-F238E27FC236}">
                <a16:creationId xmlns:a16="http://schemas.microsoft.com/office/drawing/2014/main" id="{D792CB09-2226-073B-8412-6D2441FD39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2256"/>
            <a:ext cx="5319876" cy="517574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FEEA003-F033-7564-E2C2-CDFDFD5B928C}"/>
              </a:ext>
            </a:extLst>
          </p:cNvPr>
          <p:cNvSpPr txBox="1"/>
          <p:nvPr/>
        </p:nvSpPr>
        <p:spPr>
          <a:xfrm>
            <a:off x="5319876" y="6198636"/>
            <a:ext cx="6489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Integral Ad Science,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Does Media Quality Drive Attention and Outcomes?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March 2022.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</a:t>
            </a:r>
            <a:r>
              <a:rPr kumimoji="0" lang="en-US" sz="8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Brand Safety</a:t>
            </a:r>
            <a:r>
              <a:rPr kumimoji="0" lang="en-US" sz="8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to learn more.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ADCAFF-BA41-B29D-C2B8-4AF7013C158D}"/>
              </a:ext>
            </a:extLst>
          </p:cNvPr>
          <p:cNvSpPr/>
          <p:nvPr/>
        </p:nvSpPr>
        <p:spPr>
          <a:xfrm>
            <a:off x="6180429" y="2592554"/>
            <a:ext cx="5151018" cy="275468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4B7D7-4A8E-4D74-3CEB-2337782AB139}"/>
              </a:ext>
            </a:extLst>
          </p:cNvPr>
          <p:cNvSpPr txBox="1"/>
          <p:nvPr/>
        </p:nvSpPr>
        <p:spPr>
          <a:xfrm>
            <a:off x="6602386" y="4114941"/>
            <a:ext cx="430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lift in conversions for 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brand safe impressions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non brand safe impressions</a:t>
            </a: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18CC2-EACB-C03D-2C87-57896F0E3F95}"/>
              </a:ext>
            </a:extLst>
          </p:cNvPr>
          <p:cNvSpPr txBox="1"/>
          <p:nvPr/>
        </p:nvSpPr>
        <p:spPr>
          <a:xfrm>
            <a:off x="7214491" y="2924777"/>
            <a:ext cx="3082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+233%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01813D-8CF2-91A6-3332-E023C01725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0739291-D8CF-DB4C-227B-F2D02C0942A9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D20AE7-82A1-8A13-EA84-3814DF357C49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665627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4CEE98B7-BF65-0D98-291F-C7041E7766F3}"/>
              </a:ext>
            </a:extLst>
          </p:cNvPr>
          <p:cNvSpPr/>
          <p:nvPr/>
        </p:nvSpPr>
        <p:spPr>
          <a:xfrm>
            <a:off x="-1" y="3"/>
            <a:ext cx="12192001" cy="1482268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94">
              <a:defRPr/>
            </a:pPr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346D4E7-252E-5916-BA3F-0BB1D622EABF}"/>
              </a:ext>
            </a:extLst>
          </p:cNvPr>
          <p:cNvSpPr/>
          <p:nvPr/>
        </p:nvSpPr>
        <p:spPr>
          <a:xfrm>
            <a:off x="171450" y="283254"/>
            <a:ext cx="11297461" cy="892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94">
              <a:defRPr/>
            </a:pPr>
            <a:r>
              <a:rPr lang="en-US" sz="2601" b="1" dirty="0">
                <a:solidFill>
                  <a:srgbClr val="1B1464"/>
                </a:solidFill>
                <a:latin typeface="Helvetica" pitchFamily="2" charset="0"/>
              </a:rPr>
              <a:t>Download these other </a:t>
            </a:r>
            <a:r>
              <a:rPr lang="en-US" sz="2601" b="1" dirty="0">
                <a:solidFill>
                  <a:srgbClr val="ED3C8D"/>
                </a:solidFill>
                <a:latin typeface="Helvetica" pitchFamily="2" charset="0"/>
              </a:rPr>
              <a:t>VAB resources </a:t>
            </a:r>
            <a:r>
              <a:rPr lang="en-US" sz="2601" b="1" dirty="0">
                <a:solidFill>
                  <a:srgbClr val="1B1464"/>
                </a:solidFill>
                <a:latin typeface="Helvetica" pitchFamily="2" charset="0"/>
              </a:rPr>
              <a:t>to learn more about the impact of trust, transparency and brand safety</a:t>
            </a:r>
            <a:endParaRPr lang="en-US" sz="2601" b="1" dirty="0">
              <a:solidFill>
                <a:srgbClr val="ED3C8D"/>
              </a:solidFill>
              <a:latin typeface="Helvetica" pitchFamily="2" charset="0"/>
            </a:endParaRP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8A285DFF-CB1D-DA4F-7F48-22A4EB00E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597" y="1639379"/>
            <a:ext cx="3930355" cy="2210825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rgbClr val="1B1464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7D72AE3C-9AFB-4B2C-F7EB-C02C6A677A7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0641" y="1652121"/>
            <a:ext cx="3930356" cy="2205501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7" name="Picture 6">
            <a:hlinkClick r:id="rId9"/>
            <a:extLst>
              <a:ext uri="{FF2B5EF4-FFF2-40B4-BE49-F238E27FC236}">
                <a16:creationId xmlns:a16="http://schemas.microsoft.com/office/drawing/2014/main" id="{6C3467A1-3DEB-7DF6-5273-3CAD13AB20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7596" y="4149089"/>
            <a:ext cx="3930356" cy="2212848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rgbClr val="1B1464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</p:spPr>
      </p:pic>
      <p:pic>
        <p:nvPicPr>
          <p:cNvPr id="10" name="Picture 9">
            <a:hlinkClick r:id="rId11"/>
            <a:extLst>
              <a:ext uri="{FF2B5EF4-FFF2-40B4-BE49-F238E27FC236}">
                <a16:creationId xmlns:a16="http://schemas.microsoft.com/office/drawing/2014/main" id="{F4013816-1578-B315-ED3D-C4876AFABB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7555" y="4138640"/>
            <a:ext cx="3943442" cy="2218187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17A86A-EFE0-BDA6-DBD8-11F40E3A423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6066E4-C63F-3D92-C255-A0B3A1A7752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45B30E-DEB0-F6A3-E8C1-25DB11C0D859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118991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55F50D-2811-F720-3EB1-BBD4AC78A9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5FC620-3E1C-0F9F-0B16-883D199FA0D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7ECA28-3620-ECAF-24FF-3228840A2395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45018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holding a remote control&#10;&#10;Description automatically generated">
            <a:extLst>
              <a:ext uri="{FF2B5EF4-FFF2-40B4-BE49-F238E27FC236}">
                <a16:creationId xmlns:a16="http://schemas.microsoft.com/office/drawing/2014/main" id="{54267C93-79B4-6842-7F4F-625EC5A6D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99"/>
          <a:stretch/>
        </p:blipFill>
        <p:spPr>
          <a:xfrm>
            <a:off x="1" y="0"/>
            <a:ext cx="4945604" cy="6858000"/>
          </a:xfrm>
          <a:prstGeom prst="rect">
            <a:avLst/>
          </a:prstGeom>
        </p:spPr>
      </p:pic>
      <p:pic>
        <p:nvPicPr>
          <p:cNvPr id="8" name="Picture 7" descr="A colorful squares on a black background&#10;&#10;Description automatically generated">
            <a:extLst>
              <a:ext uri="{FF2B5EF4-FFF2-40B4-BE49-F238E27FC236}">
                <a16:creationId xmlns:a16="http://schemas.microsoft.com/office/drawing/2014/main" id="{69E3ED66-7D56-46D2-B2A0-139022AADE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25811"/>
            <a:ext cx="2386554" cy="1389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5FDE72-429A-BF62-27A0-CFB51F018A05}"/>
              </a:ext>
            </a:extLst>
          </p:cNvPr>
          <p:cNvSpPr txBox="1"/>
          <p:nvPr/>
        </p:nvSpPr>
        <p:spPr>
          <a:xfrm>
            <a:off x="5018978" y="248567"/>
            <a:ext cx="59797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Answer: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Invest ad dollars in local TV news platforms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8EC1C9-2ED9-DF29-C55A-45D666AF5D1B}"/>
              </a:ext>
            </a:extLst>
          </p:cNvPr>
          <p:cNvSpPr txBox="1"/>
          <p:nvPr/>
        </p:nvSpPr>
        <p:spPr>
          <a:xfrm>
            <a:off x="5126723" y="1328294"/>
            <a:ext cx="6682656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As election day draws closer,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more Americans will once again increase their news consumption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across media platforms.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However,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people are increasingly worried about the spread of false information online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and the lack of transparency in digital ad-tech can lead brands to jeopardize consumer trust by unintentionally placing ads in news misinformation and disinformation content.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Local TV news provides a strong and safe solution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for brands looking to align with the </a:t>
            </a:r>
            <a:r>
              <a:rPr lang="en-US" sz="1600" dirty="0">
                <a:solidFill>
                  <a:srgbClr val="1B1464"/>
                </a:solidFill>
                <a:latin typeface="Helvetica"/>
              </a:rPr>
              <a:t>surge in audiences around election coverage. </a:t>
            </a:r>
          </a:p>
          <a:p>
            <a:pPr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Investing in local TV news platforms delivers audience scale in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trusted, transparent, brand-safe environment while supporting high-quality journalism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which ensures advertising dollars are contributing to the integrity of trusted news reporting.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1B1464"/>
              </a:solidFill>
              <a:latin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Ultimately,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consumers hold brands accountable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– they are more likely to buy from brands that advertise in trusted, brand safe environments and they will stop buying from brands that advertise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with untrustworthy publishers and platforms.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FA7AA-5A21-3E1C-1886-191E5D05EE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7D6166-346B-3739-851B-1BC218D26A7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B046FD-25F4-0EB6-36FE-249BCF8DAC04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5022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white and blue swirls and stars&#10;&#10;Description automatically generated">
            <a:extLst>
              <a:ext uri="{FF2B5EF4-FFF2-40B4-BE49-F238E27FC236}">
                <a16:creationId xmlns:a16="http://schemas.microsoft.com/office/drawing/2014/main" id="{FA2D20C5-1474-30DB-7BAF-2DEE2C915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6" t="14076" r="4007" b="10493"/>
          <a:stretch/>
        </p:blipFill>
        <p:spPr>
          <a:xfrm>
            <a:off x="7361499" y="1685013"/>
            <a:ext cx="4830501" cy="51729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15916E-CA94-6A81-1147-956D9370F459}"/>
              </a:ext>
            </a:extLst>
          </p:cNvPr>
          <p:cNvSpPr/>
          <p:nvPr/>
        </p:nvSpPr>
        <p:spPr>
          <a:xfrm>
            <a:off x="0" y="1685013"/>
            <a:ext cx="7361499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B7188AC-C1B9-01A1-F45D-DA22EA8A9B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436480"/>
              </p:ext>
            </p:extLst>
          </p:nvPr>
        </p:nvGraphicFramePr>
        <p:xfrm>
          <a:off x="124746" y="2431194"/>
          <a:ext cx="7112007" cy="3707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8D27E2B-A4FE-2A44-1A8E-83AB193F7A82}"/>
              </a:ext>
            </a:extLst>
          </p:cNvPr>
          <p:cNvSpPr txBox="1"/>
          <p:nvPr/>
        </p:nvSpPr>
        <p:spPr>
          <a:xfrm>
            <a:off x="28228" y="1917772"/>
            <a:ext cx="7305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Closely Have You Been Following the 2024 Presidential Election?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CAA7F-0AF6-BA49-2CB1-4EBFE4AB5223}"/>
              </a:ext>
            </a:extLst>
          </p:cNvPr>
          <p:cNvSpPr txBox="1"/>
          <p:nvPr/>
        </p:nvSpPr>
        <p:spPr>
          <a:xfrm>
            <a:off x="453165" y="6327192"/>
            <a:ext cx="115389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The Ipsos Consumer Tracker, fielded January 23-24, 2024 among 1,119 U.S. adults.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B6B99-1F36-5F83-1437-6C57F7D6A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6E78F-A108-C8B2-4C55-96B5A914318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DE2C44-9A1A-9658-1FF9-8C4CB0F93AD7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F5C2E1B-C656-1481-08D0-7D4196AB6457}"/>
              </a:ext>
            </a:extLst>
          </p:cNvPr>
          <p:cNvSpPr txBox="1">
            <a:spLocks/>
          </p:cNvSpPr>
          <p:nvPr/>
        </p:nvSpPr>
        <p:spPr>
          <a:xfrm>
            <a:off x="223737" y="339700"/>
            <a:ext cx="11946744" cy="967984"/>
          </a:xfrm>
          <a:prstGeom prst="rect">
            <a:avLst/>
          </a:prstGeom>
        </p:spPr>
        <p:txBody>
          <a:bodyPr vert="horz" lIns="116656" tIns="58311" rIns="116656" bIns="58311" rtlCol="0" anchor="t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Nearly 60% of adults were already closely following the 2024 election at the beginning of the year which highlights the significant interest involved</a:t>
            </a:r>
            <a:endParaRPr lang="en-US" sz="2600" b="1" dirty="0">
              <a:solidFill>
                <a:srgbClr val="1B1464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68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4AEF74-ED62-75CC-B940-75E3FB7EDB5C}"/>
              </a:ext>
            </a:extLst>
          </p:cNvPr>
          <p:cNvSpPr/>
          <p:nvPr/>
        </p:nvSpPr>
        <p:spPr>
          <a:xfrm>
            <a:off x="0" y="1752275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2E5D9AD-4A7E-3056-65F5-DB33CBD4F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052895"/>
              </p:ext>
            </p:extLst>
          </p:nvPr>
        </p:nvGraphicFramePr>
        <p:xfrm>
          <a:off x="390616" y="2403975"/>
          <a:ext cx="11021095" cy="4082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335F6EA-34E9-C6B7-F907-7701BB2AC862}"/>
              </a:ext>
            </a:extLst>
          </p:cNvPr>
          <p:cNvSpPr txBox="1"/>
          <p:nvPr/>
        </p:nvSpPr>
        <p:spPr>
          <a:xfrm>
            <a:off x="483207" y="6330518"/>
            <a:ext cx="115389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Dentsu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</a:t>
            </a: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Consumer Navigator – American Mindset,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Wave 51, April 2024.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E4EB58-236C-1DF5-216F-81DD4690AC90}"/>
              </a:ext>
            </a:extLst>
          </p:cNvPr>
          <p:cNvSpPr txBox="1"/>
          <p:nvPr/>
        </p:nvSpPr>
        <p:spPr>
          <a:xfrm>
            <a:off x="-5136" y="1892039"/>
            <a:ext cx="12202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Media users who have changed consumption in the past 30 days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due to the election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517533A-6D1B-8991-7FFF-C951642FF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747184"/>
              </p:ext>
            </p:extLst>
          </p:nvPr>
        </p:nvGraphicFramePr>
        <p:xfrm>
          <a:off x="10617352" y="2011062"/>
          <a:ext cx="1312181" cy="4057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2181">
                  <a:extLst>
                    <a:ext uri="{9D8B030D-6E8A-4147-A177-3AD203B41FA5}">
                      <a16:colId xmlns:a16="http://schemas.microsoft.com/office/drawing/2014/main" val="4260045194"/>
                    </a:ext>
                  </a:extLst>
                </a:gridCol>
              </a:tblGrid>
              <a:tr h="530798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Net change in behavior</a:t>
                      </a:r>
                    </a:p>
                    <a:p>
                      <a:pPr algn="ctr"/>
                      <a:r>
                        <a:rPr lang="en-US" sz="800" b="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Increase – decrease in election content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473839"/>
                  </a:ext>
                </a:extLst>
              </a:tr>
              <a:tr h="5038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870449"/>
                  </a:ext>
                </a:extLst>
              </a:tr>
              <a:tr h="5038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64410"/>
                  </a:ext>
                </a:extLst>
              </a:tr>
              <a:tr h="5038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224055"/>
                  </a:ext>
                </a:extLst>
              </a:tr>
              <a:tr h="5038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572950"/>
                  </a:ext>
                </a:extLst>
              </a:tr>
              <a:tr h="5038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123318"/>
                  </a:ext>
                </a:extLst>
              </a:tr>
              <a:tr h="5038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51432"/>
                  </a:ext>
                </a:extLst>
              </a:tr>
              <a:tr h="5038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-3%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384832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400FE80F-7EE2-096D-4710-2183580CF1E4}"/>
              </a:ext>
            </a:extLst>
          </p:cNvPr>
          <p:cNvSpPr txBox="1">
            <a:spLocks/>
          </p:cNvSpPr>
          <p:nvPr/>
        </p:nvSpPr>
        <p:spPr>
          <a:xfrm>
            <a:off x="272861" y="381300"/>
            <a:ext cx="11749262" cy="967984"/>
          </a:xfrm>
          <a:prstGeom prst="rect">
            <a:avLst/>
          </a:prstGeom>
        </p:spPr>
        <p:txBody>
          <a:bodyPr vert="horz" lIns="116656" tIns="58311" rIns="116656" bIns="58311" rtlCol="0" anchor="t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While the election is still months away, many media users are beginning to spend more time with related content &amp; coverage across channels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BD51D20-243D-E13E-6E5D-79FDB00A4C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C068A33-1742-96A2-99F4-69887A5DC75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31D951-88CD-7EF6-081D-28E572348E0E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142933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A person watching a television&#10;&#10;Description automatically generated">
            <a:extLst>
              <a:ext uri="{FF2B5EF4-FFF2-40B4-BE49-F238E27FC236}">
                <a16:creationId xmlns:a16="http://schemas.microsoft.com/office/drawing/2014/main" id="{C1E382F4-D4EC-B14E-9001-3378F14B9C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59"/>
          <a:stretch/>
        </p:blipFill>
        <p:spPr>
          <a:xfrm>
            <a:off x="6096000" y="1802409"/>
            <a:ext cx="6096000" cy="4371455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031AD157-F125-436C-8C7B-25260A7EB27F}"/>
              </a:ext>
            </a:extLst>
          </p:cNvPr>
          <p:cNvSpPr txBox="1">
            <a:spLocks/>
          </p:cNvSpPr>
          <p:nvPr/>
        </p:nvSpPr>
        <p:spPr>
          <a:xfrm>
            <a:off x="293082" y="339700"/>
            <a:ext cx="11730306" cy="967984"/>
          </a:xfrm>
          <a:prstGeom prst="rect">
            <a:avLst/>
          </a:prstGeom>
        </p:spPr>
        <p:txBody>
          <a:bodyPr vert="horz" lIns="116656" tIns="58311" rIns="116656" bIns="58311" rtlCol="0" anchor="t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B1464"/>
                </a:solidFill>
                <a:latin typeface="Helvetica" panose="020B0403020202020204" pitchFamily="34" charset="0"/>
              </a:rPr>
              <a:t>However, as Americans seek to keep up with election coverage, they have real concerns around misinformation on digital media channels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+mj-cs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43922C5-454E-0A5B-5BE7-A1583FC3F403}"/>
              </a:ext>
            </a:extLst>
          </p:cNvPr>
          <p:cNvSpPr txBox="1">
            <a:spLocks/>
          </p:cNvSpPr>
          <p:nvPr/>
        </p:nvSpPr>
        <p:spPr>
          <a:xfrm>
            <a:off x="526968" y="6291705"/>
            <a:ext cx="11665032" cy="21735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Source: Integral Ad Science, </a:t>
            </a: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Advertising in the Age of Misinformation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2022. Based on survey of 1,189 U.S. adults in July 2022. </a:t>
            </a:r>
            <a:r>
              <a:rPr lang="en-US" sz="9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Download VAB’s </a:t>
            </a:r>
            <a:r>
              <a:rPr lang="en-US" sz="9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US" sz="900" b="1" i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Credibility Crisis</a:t>
            </a:r>
            <a:r>
              <a:rPr lang="en-US" sz="900" b="1" i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  <a:r>
              <a:rPr lang="en-US" sz="9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to learn more.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7C4812-942D-4D39-7D5B-132D567EA3A8}"/>
              </a:ext>
            </a:extLst>
          </p:cNvPr>
          <p:cNvSpPr/>
          <p:nvPr/>
        </p:nvSpPr>
        <p:spPr>
          <a:xfrm>
            <a:off x="0" y="1802409"/>
            <a:ext cx="6096000" cy="4371455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01A00E-08FC-3EBB-8800-4CF45611AB5D}"/>
              </a:ext>
            </a:extLst>
          </p:cNvPr>
          <p:cNvSpPr txBox="1"/>
          <p:nvPr/>
        </p:nvSpPr>
        <p:spPr>
          <a:xfrm>
            <a:off x="1634834" y="2545586"/>
            <a:ext cx="2826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80%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E4618B-37F6-C2F9-0022-B8B6D387ECD8}"/>
              </a:ext>
            </a:extLst>
          </p:cNvPr>
          <p:cNvSpPr txBox="1"/>
          <p:nvPr/>
        </p:nvSpPr>
        <p:spPr>
          <a:xfrm>
            <a:off x="293082" y="3778925"/>
            <a:ext cx="5509836" cy="154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consumers believe misinformation is a serious issue in digital media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9A1C0A-9431-84CC-0A2E-59E719EBAC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9E07905-8151-CD51-B827-428420676B6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47D8D0-0908-A825-1211-ADEEE9A6A8CB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848116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D9E09BD1-1598-4625-7CE1-4668D2AD8707}"/>
              </a:ext>
            </a:extLst>
          </p:cNvPr>
          <p:cNvSpPr txBox="1"/>
          <p:nvPr/>
        </p:nvSpPr>
        <p:spPr>
          <a:xfrm>
            <a:off x="421060" y="6065268"/>
            <a:ext cx="1148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Source: DoubleVerify &amp; Harris Poll, </a:t>
            </a:r>
            <a:r>
              <a:rPr lang="en-US" sz="800" i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Consumers Reject Brands That Advertise on ‘Fake News’ and Objectionable Content Online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June 2019. *WARC Journal of Advertising Research, </a:t>
            </a:r>
            <a:r>
              <a:rPr lang="en-US" sz="800" i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 your brand protected? Assessing brand safety risks in digital campaigns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November 2023. Based on an online survey of advertising and brand management professionals with decision-making authority over the purchasing or spending for brands with at least $10 million in annual advertising spend. </a:t>
            </a:r>
            <a:r>
              <a:rPr lang="en-US" sz="8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Download VAB’s </a:t>
            </a:r>
            <a:r>
              <a:rPr lang="en-US" sz="8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US" sz="8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Exposed: 5 Inconvenient Truths</a:t>
            </a:r>
            <a:r>
              <a:rPr lang="en-US" sz="8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  <a:r>
              <a:rPr lang="en-US" sz="8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or </a:t>
            </a:r>
            <a:r>
              <a:rPr lang="en-US" sz="8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US" sz="800" b="1" i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Brand Safety</a:t>
            </a:r>
            <a:r>
              <a:rPr lang="en-US" sz="800" b="1" i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  <a:r>
              <a:rPr lang="en-US" sz="8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to learn more. </a:t>
            </a:r>
            <a:endParaRPr lang="en-US" sz="800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9DE154-54AF-57CA-D463-69827C006C9D}"/>
              </a:ext>
            </a:extLst>
          </p:cNvPr>
          <p:cNvSpPr>
            <a:spLocks/>
          </p:cNvSpPr>
          <p:nvPr/>
        </p:nvSpPr>
        <p:spPr>
          <a:xfrm>
            <a:off x="341155" y="1965977"/>
            <a:ext cx="3531589" cy="3961016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F60FD2-B1FA-47C1-C60A-E93E80F0F0EC}"/>
              </a:ext>
            </a:extLst>
          </p:cNvPr>
          <p:cNvSpPr txBox="1"/>
          <p:nvPr/>
        </p:nvSpPr>
        <p:spPr>
          <a:xfrm>
            <a:off x="406900" y="3911751"/>
            <a:ext cx="3400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consumers feel that </a:t>
            </a:r>
          </a:p>
          <a:p>
            <a:pPr algn="ctr"/>
            <a:r>
              <a:rPr lang="en-US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brands bear responsibility </a:t>
            </a:r>
            <a:br>
              <a:rPr lang="en-US" b="1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ensuring their ads run</a:t>
            </a:r>
            <a:br>
              <a:rPr lang="en-US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beside content that is safe</a:t>
            </a:r>
            <a:endParaRPr lang="en-US" baseline="30000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882946-CA6A-7F25-ECE6-2D6859BB46DF}"/>
              </a:ext>
            </a:extLst>
          </p:cNvPr>
          <p:cNvSpPr txBox="1"/>
          <p:nvPr/>
        </p:nvSpPr>
        <p:spPr>
          <a:xfrm>
            <a:off x="1115686" y="2672125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00BFF2"/>
                </a:solidFill>
                <a:latin typeface="Helvetica" pitchFamily="2" charset="0"/>
              </a:rPr>
              <a:t>90%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6BBE74-12F9-89CB-015E-27A3342802F7}"/>
              </a:ext>
            </a:extLst>
          </p:cNvPr>
          <p:cNvSpPr txBox="1"/>
          <p:nvPr/>
        </p:nvSpPr>
        <p:spPr>
          <a:xfrm>
            <a:off x="1115686" y="2380054"/>
            <a:ext cx="179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BFF2"/>
                </a:solidFill>
                <a:latin typeface="Helvetica" panose="020B0403020202020204" pitchFamily="34" charset="0"/>
              </a:rPr>
              <a:t>nearly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8B2C65-DC87-F0B8-7700-FD78FDECDEFD}"/>
              </a:ext>
            </a:extLst>
          </p:cNvPr>
          <p:cNvSpPr>
            <a:spLocks/>
          </p:cNvSpPr>
          <p:nvPr/>
        </p:nvSpPr>
        <p:spPr>
          <a:xfrm>
            <a:off x="8319258" y="1965977"/>
            <a:ext cx="3531589" cy="3961016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58A14-EBE7-E946-E884-C668C974DF92}"/>
              </a:ext>
            </a:extLst>
          </p:cNvPr>
          <p:cNvSpPr txBox="1"/>
          <p:nvPr/>
        </p:nvSpPr>
        <p:spPr>
          <a:xfrm>
            <a:off x="8517835" y="3911750"/>
            <a:ext cx="3170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consumers would be likely to </a:t>
            </a:r>
            <a:r>
              <a:rPr lang="en-US" b="1" dirty="0">
                <a:solidFill>
                  <a:srgbClr val="4EBE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stop using the brand</a:t>
            </a:r>
            <a:r>
              <a:rPr lang="en-US" dirty="0">
                <a:solidFill>
                  <a:srgbClr val="4EBE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br>
              <a:rPr lang="en-US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 they viewed the brand’s digital advertising beside false, objectionable or inflammatory content</a:t>
            </a:r>
            <a:endParaRPr lang="en-US" baseline="30000" dirty="0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2FD11-FB42-99B0-3933-325E0EF23B28}"/>
              </a:ext>
            </a:extLst>
          </p:cNvPr>
          <p:cNvSpPr txBox="1"/>
          <p:nvPr/>
        </p:nvSpPr>
        <p:spPr>
          <a:xfrm>
            <a:off x="9203202" y="2672125"/>
            <a:ext cx="2098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4EBEA4"/>
                </a:solidFill>
                <a:latin typeface="Helvetica" pitchFamily="2" charset="0"/>
              </a:rPr>
              <a:t>67%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ECB0F3-FF5F-2876-3F71-787969B6D12F}"/>
              </a:ext>
            </a:extLst>
          </p:cNvPr>
          <p:cNvSpPr>
            <a:spLocks/>
          </p:cNvSpPr>
          <p:nvPr/>
        </p:nvSpPr>
        <p:spPr>
          <a:xfrm>
            <a:off x="4330207" y="1965977"/>
            <a:ext cx="3531589" cy="3961016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B2DCAC-5AB3-22E2-2482-57E726C13301}"/>
              </a:ext>
            </a:extLst>
          </p:cNvPr>
          <p:cNvSpPr txBox="1"/>
          <p:nvPr/>
        </p:nvSpPr>
        <p:spPr>
          <a:xfrm>
            <a:off x="5080339" y="2672125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200" b="1">
                <a:solidFill>
                  <a:srgbClr val="ED3C8D"/>
                </a:solidFill>
                <a:latin typeface="Helvetica" pitchFamily="2" charset="0"/>
              </a:rPr>
              <a:t>82%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4E154A-1426-F027-21C0-491F81B37AB0}"/>
              </a:ext>
            </a:extLst>
          </p:cNvPr>
          <p:cNvSpPr txBox="1"/>
          <p:nvPr/>
        </p:nvSpPr>
        <p:spPr>
          <a:xfrm>
            <a:off x="4452517" y="3911751"/>
            <a:ext cx="328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consumers say it is important that a brand’s</a:t>
            </a:r>
            <a:br>
              <a:rPr lang="en-US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ads appear on </a:t>
            </a:r>
            <a:r>
              <a:rPr lang="en-US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content</a:t>
            </a:r>
            <a:br>
              <a:rPr lang="en-US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that is safe, accurate</a:t>
            </a:r>
            <a:br>
              <a:rPr lang="en-US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trustworthy</a:t>
            </a:r>
            <a:endParaRPr lang="en-US" baseline="30000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B23031-A4C4-930F-98E9-533141B7F0EF}"/>
              </a:ext>
            </a:extLst>
          </p:cNvPr>
          <p:cNvSpPr txBox="1">
            <a:spLocks/>
          </p:cNvSpPr>
          <p:nvPr/>
        </p:nvSpPr>
        <p:spPr>
          <a:xfrm>
            <a:off x="293081" y="339700"/>
            <a:ext cx="11877399" cy="967984"/>
          </a:xfrm>
          <a:prstGeom prst="rect">
            <a:avLst/>
          </a:prstGeom>
        </p:spPr>
        <p:txBody>
          <a:bodyPr vert="horz" lIns="116656" tIns="58311" rIns="116656" bIns="58311" rtlCol="0" anchor="t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B1464"/>
                </a:solidFill>
                <a:latin typeface="Helvetica" panose="020B0403020202020204" pitchFamily="34" charset="0"/>
              </a:rPr>
              <a:t>In fact, many consumers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will not buy a brand, or will stop buying a brand, if they see its ads next to objectionable content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6F7D13-B695-35F5-26E5-12F6869F8B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25E8123-E1FB-F5F6-12B6-0DDC41CEF271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E560CB-6531-5F4B-A3D5-553A69D662E9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44533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C847BE1-203D-F9C5-D58F-764690FC1057}"/>
              </a:ext>
            </a:extLst>
          </p:cNvPr>
          <p:cNvSpPr txBox="1">
            <a:spLocks/>
          </p:cNvSpPr>
          <p:nvPr/>
        </p:nvSpPr>
        <p:spPr>
          <a:xfrm>
            <a:off x="526968" y="6312374"/>
            <a:ext cx="11332523" cy="21738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Source: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NewsGuard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and Comscore, </a:t>
            </a: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Special Report: Top brands are sending $2.6 billion to misinformation websites each year,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August 2021.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</a:t>
            </a:r>
            <a:r>
              <a:rPr kumimoji="0" lang="en-US" sz="9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Credibility Crisis</a:t>
            </a:r>
            <a:r>
              <a:rPr kumimoji="0" lang="en-US" sz="9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to learn more.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8B8A30-C9B8-4C3B-6C1F-84D4DE013C1F}"/>
              </a:ext>
            </a:extLst>
          </p:cNvPr>
          <p:cNvSpPr/>
          <p:nvPr/>
        </p:nvSpPr>
        <p:spPr>
          <a:xfrm>
            <a:off x="5671595" y="1701450"/>
            <a:ext cx="6520405" cy="4376446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0FBC5D-9685-3F12-9F73-36479F891207}"/>
              </a:ext>
            </a:extLst>
          </p:cNvPr>
          <p:cNvSpPr txBox="1"/>
          <p:nvPr/>
        </p:nvSpPr>
        <p:spPr>
          <a:xfrm>
            <a:off x="5821250" y="2920177"/>
            <a:ext cx="6221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For every </a:t>
            </a:r>
            <a:r>
              <a:rPr kumimoji="0" lang="en-US" sz="4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EE60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$2.16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spent on news websites in the U.S.,</a:t>
            </a: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EE60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 </a:t>
            </a:r>
            <a:b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EE60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</a:br>
            <a:r>
              <a:rPr kumimoji="0" lang="en-US" sz="4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EE60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$1</a:t>
            </a:r>
            <a:r>
              <a:rPr kumimoji="0" lang="en-US" sz="32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EE60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is spent on misinformation</a:t>
            </a:r>
          </a:p>
        </p:txBody>
      </p:sp>
      <p:pic>
        <p:nvPicPr>
          <p:cNvPr id="5" name="Picture 4" descr="A group of people holding devices&#10;&#10;Description automatically generated">
            <a:extLst>
              <a:ext uri="{FF2B5EF4-FFF2-40B4-BE49-F238E27FC236}">
                <a16:creationId xmlns:a16="http://schemas.microsoft.com/office/drawing/2014/main" id="{C64434C7-617D-75BC-352A-09FD50E903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65"/>
          <a:stretch/>
        </p:blipFill>
        <p:spPr>
          <a:xfrm>
            <a:off x="0" y="1701450"/>
            <a:ext cx="5671595" cy="437644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14C78A7-BDB8-68F0-725D-8029752AA04A}"/>
              </a:ext>
            </a:extLst>
          </p:cNvPr>
          <p:cNvSpPr txBox="1">
            <a:spLocks/>
          </p:cNvSpPr>
          <p:nvPr/>
        </p:nvSpPr>
        <p:spPr>
          <a:xfrm>
            <a:off x="293081" y="339700"/>
            <a:ext cx="11877399" cy="967984"/>
          </a:xfrm>
          <a:prstGeom prst="rect">
            <a:avLst/>
          </a:prstGeom>
        </p:spPr>
        <p:txBody>
          <a:bodyPr vert="horz" lIns="116656" tIns="58311" rIns="116656" bIns="58311" rtlCol="0" anchor="t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And yet, nearly half of the ad dollars </a:t>
            </a:r>
            <a:r>
              <a:rPr lang="en-US" sz="2600" b="1" dirty="0">
                <a:solidFill>
                  <a:srgbClr val="1B1464"/>
                </a:solidFill>
                <a:latin typeface="Helvetica" panose="020B0403020202020204" pitchFamily="34" charset="0"/>
              </a:rPr>
              <a:t>spent on digital news websites go towards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 platforms that openly publish news-related misinformation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8DBCB8-BD0F-15AE-3202-E92A90DEEB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8D6593B-09CB-8719-64B5-9F104AAF805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EE5CB2-2219-D789-ABE8-7DDB69624234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23401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A7C4812-942D-4D39-7D5B-132D567EA3A8}"/>
              </a:ext>
            </a:extLst>
          </p:cNvPr>
          <p:cNvSpPr/>
          <p:nvPr/>
        </p:nvSpPr>
        <p:spPr>
          <a:xfrm>
            <a:off x="6096000" y="1802409"/>
            <a:ext cx="6096000" cy="4371455"/>
          </a:xfrm>
          <a:prstGeom prst="rect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43922C5-454E-0A5B-5BE7-A1583FC3F403}"/>
              </a:ext>
            </a:extLst>
          </p:cNvPr>
          <p:cNvSpPr txBox="1">
            <a:spLocks/>
          </p:cNvSpPr>
          <p:nvPr/>
        </p:nvSpPr>
        <p:spPr>
          <a:xfrm>
            <a:off x="526968" y="6189437"/>
            <a:ext cx="11481488" cy="33902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Source: VAB analysis of MRI-Simmons Q2 2023 Trending Topics Study, A18+. Reflects respondents who said they trust TV / streaming news as a source for financial news, science news, political news or local news. VAB analysis of MRI-Simmons 2023 Spring USA Study, A18+. </a:t>
            </a:r>
            <a:r>
              <a:rPr lang="en-US" sz="9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Download VAB’s </a:t>
            </a:r>
            <a:r>
              <a:rPr lang="en-US" sz="9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US" sz="900" b="1" i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Credibility Crisis</a:t>
            </a:r>
            <a:r>
              <a:rPr lang="en-US" sz="900" b="1" i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  <a:r>
              <a:rPr lang="en-US" sz="9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to learn more.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DC33B3F-847B-17DF-B6DD-8A5E1A27CB76}"/>
              </a:ext>
            </a:extLst>
          </p:cNvPr>
          <p:cNvSpPr/>
          <p:nvPr/>
        </p:nvSpPr>
        <p:spPr>
          <a:xfrm>
            <a:off x="0" y="1796997"/>
            <a:ext cx="6096000" cy="4371455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5A981D-82AF-1F0B-41CD-788B61B29BA0}"/>
              </a:ext>
            </a:extLst>
          </p:cNvPr>
          <p:cNvSpPr txBox="1"/>
          <p:nvPr/>
        </p:nvSpPr>
        <p:spPr>
          <a:xfrm>
            <a:off x="183543" y="3861964"/>
            <a:ext cx="57289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FFE600"/>
                </a:solidFill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TV is the </a:t>
            </a: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#1 trusted source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for news among adults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(63% agree)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D5C0E-F793-3A20-6F49-FBC259E50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267" y="2552617"/>
            <a:ext cx="1167467" cy="11674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087ECA-488D-0ED2-7DB6-BD1CE0D63E07}"/>
              </a:ext>
            </a:extLst>
          </p:cNvPr>
          <p:cNvSpPr txBox="1"/>
          <p:nvPr/>
        </p:nvSpPr>
        <p:spPr>
          <a:xfrm>
            <a:off x="6279543" y="3861964"/>
            <a:ext cx="572891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TV is the #1 source for adults 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 </a:t>
            </a: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stay informed / up-to-date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(56% agree)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blue shield with a white tick&#10;&#10;Description automatically generated">
            <a:extLst>
              <a:ext uri="{FF2B5EF4-FFF2-40B4-BE49-F238E27FC236}">
                <a16:creationId xmlns:a16="http://schemas.microsoft.com/office/drawing/2014/main" id="{98DE499B-35A7-B3FD-7521-7434CEDA2D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83" y="2355834"/>
            <a:ext cx="1412635" cy="14126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46E690-184D-DD0A-7CA7-91BEB595CDDD}"/>
              </a:ext>
            </a:extLst>
          </p:cNvPr>
          <p:cNvSpPr txBox="1">
            <a:spLocks/>
          </p:cNvSpPr>
          <p:nvPr/>
        </p:nvSpPr>
        <p:spPr>
          <a:xfrm>
            <a:off x="293081" y="339700"/>
            <a:ext cx="11759101" cy="967984"/>
          </a:xfrm>
          <a:prstGeom prst="rect">
            <a:avLst/>
          </a:prstGeom>
        </p:spPr>
        <p:txBody>
          <a:bodyPr vert="horz" lIns="116656" tIns="58311" rIns="116656" bIns="58311" rtlCol="0" anchor="t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B1464"/>
                </a:solidFill>
                <a:latin typeface="Helvetica" panose="020B0403020202020204" pitchFamily="34" charset="0"/>
              </a:rPr>
              <a:t>When it comes to trust,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TV is the top source for news updates and, because of this, serves as most adults’ ‘go-to’ for the latest information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AA5B0B-855C-7064-BCD3-C43E7F9A69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EF8412A-B96C-8960-B56D-D91D6B2D401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DDAD8D-81BB-FB08-3AD3-FA98B7EE37AC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4220267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43922C5-454E-0A5B-5BE7-A1583FC3F403}"/>
              </a:ext>
            </a:extLst>
          </p:cNvPr>
          <p:cNvSpPr txBox="1">
            <a:spLocks/>
          </p:cNvSpPr>
          <p:nvPr/>
        </p:nvSpPr>
        <p:spPr>
          <a:xfrm>
            <a:off x="526968" y="6189308"/>
            <a:ext cx="11525214" cy="34233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Source: VAB analysis of MRI-Simmons 2023 Spring USA Study, A18+. Pew Research Center, survey of U.S. adults conducted July 18 – August 21, 2022. Reflects respondents who answered ‘sometimes’ or ‘often’. </a:t>
            </a:r>
            <a:r>
              <a:rPr lang="en-US" sz="9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Download VAB’s </a:t>
            </a:r>
            <a:r>
              <a:rPr lang="en-US" sz="9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</a:t>
            </a:r>
            <a:r>
              <a:rPr lang="en-US" sz="900" b="1" i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Credibility Crisis</a:t>
            </a:r>
            <a:r>
              <a:rPr lang="en-US" sz="900" b="1" i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  <a:r>
              <a:rPr lang="en-US" sz="9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to learn more.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DC33B3F-847B-17DF-B6DD-8A5E1A27CB76}"/>
              </a:ext>
            </a:extLst>
          </p:cNvPr>
          <p:cNvSpPr/>
          <p:nvPr/>
        </p:nvSpPr>
        <p:spPr>
          <a:xfrm>
            <a:off x="3331" y="1796997"/>
            <a:ext cx="6096000" cy="4371455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C15EA8-E887-44C3-C671-64389E12AC13}"/>
              </a:ext>
            </a:extLst>
          </p:cNvPr>
          <p:cNvSpPr txBox="1"/>
          <p:nvPr/>
        </p:nvSpPr>
        <p:spPr>
          <a:xfrm>
            <a:off x="1682280" y="3508287"/>
            <a:ext cx="2826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70%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8831389-79C6-BEA2-5AEB-1A3AD7CD3FAA}"/>
              </a:ext>
            </a:extLst>
          </p:cNvPr>
          <p:cNvSpPr txBox="1"/>
          <p:nvPr/>
        </p:nvSpPr>
        <p:spPr>
          <a:xfrm>
            <a:off x="805436" y="4477516"/>
            <a:ext cx="45800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A18+ agree it is important to keep up-to-date with news and current affairs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5C8639-927A-722A-69F8-2DA3303AB0FF}"/>
              </a:ext>
            </a:extLst>
          </p:cNvPr>
          <p:cNvSpPr/>
          <p:nvPr/>
        </p:nvSpPr>
        <p:spPr>
          <a:xfrm>
            <a:off x="6096001" y="1802409"/>
            <a:ext cx="6096000" cy="4371455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7A999-792C-7116-D8B8-CC2A068B0A0B}"/>
              </a:ext>
            </a:extLst>
          </p:cNvPr>
          <p:cNvSpPr txBox="1"/>
          <p:nvPr/>
        </p:nvSpPr>
        <p:spPr>
          <a:xfrm>
            <a:off x="7841597" y="3508287"/>
            <a:ext cx="2826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65%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AF5146-51F0-501A-7AF0-F5E9DA1D7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443" y="2016365"/>
            <a:ext cx="1412635" cy="14126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55B723-568D-5157-0763-15671B01B1DC}"/>
              </a:ext>
            </a:extLst>
          </p:cNvPr>
          <p:cNvSpPr txBox="1"/>
          <p:nvPr/>
        </p:nvSpPr>
        <p:spPr>
          <a:xfrm>
            <a:off x="7730837" y="4477516"/>
            <a:ext cx="3047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U.S. adults get their news from TV</a:t>
            </a:r>
          </a:p>
        </p:txBody>
      </p:sp>
      <p:pic>
        <p:nvPicPr>
          <p:cNvPr id="12" name="Picture 11" descr="A blue head with a light bulb inside&#10;&#10;Description automatically generated">
            <a:extLst>
              <a:ext uri="{FF2B5EF4-FFF2-40B4-BE49-F238E27FC236}">
                <a16:creationId xmlns:a16="http://schemas.microsoft.com/office/drawing/2014/main" id="{FA1502EE-ED3B-A8C3-9651-09EC90288C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90" y="1876736"/>
            <a:ext cx="1553705" cy="155370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0CCE688-E2B3-B951-C682-85C9AD2FFC83}"/>
              </a:ext>
            </a:extLst>
          </p:cNvPr>
          <p:cNvSpPr txBox="1">
            <a:spLocks/>
          </p:cNvSpPr>
          <p:nvPr/>
        </p:nvSpPr>
        <p:spPr>
          <a:xfrm>
            <a:off x="293081" y="339700"/>
            <a:ext cx="11759101" cy="967984"/>
          </a:xfrm>
          <a:prstGeom prst="rect">
            <a:avLst/>
          </a:prstGeom>
        </p:spPr>
        <p:txBody>
          <a:bodyPr vert="horz" lIns="116656" tIns="58311" rIns="116656" bIns="58311" rtlCol="0" anchor="t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Most adults who actively stay informed on today’s issues get their news from TV platforms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FB59B2-698C-31DB-F1DE-558583E803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E0096CA-CB0B-E15E-4305-83FC4D32B772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A74B0D-CD0B-1E97-9F9D-B8F1E6DEA0F9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1535558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7" ma:contentTypeDescription="Create a new document." ma:contentTypeScope="" ma:versionID="00f8e3544ea876084e635555b8d6e1e4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638292919b190b699f260c92cef6b5c0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6b28e8-29a6-4ab8-af18-2a7f61acfad2">
      <Terms xmlns="http://schemas.microsoft.com/office/infopath/2007/PartnerControls"/>
    </lcf76f155ced4ddcb4097134ff3c332f>
    <TaxCatchAll xmlns="9f6166fe-9f5b-43aa-b8a9-b4d7ad530bda" xsi:nil="true"/>
    <SharedWithUsers xmlns="9f6166fe-9f5b-43aa-b8a9-b4d7ad530bda">
      <UserInfo>
        <DisplayName>Marianne Vita</DisplayName>
        <AccountId>43</AccountId>
        <AccountType/>
      </UserInfo>
      <UserInfo>
        <DisplayName>Leah Montner Dixon</DisplayName>
        <AccountId>10</AccountId>
        <AccountType/>
      </UserInfo>
      <UserInfo>
        <DisplayName>Reed Kiely</DisplayName>
        <AccountId>39</AccountId>
        <AccountType/>
      </UserInfo>
      <UserInfo>
        <DisplayName>Benjamin Vandegrift</DisplayName>
        <AccountId>117</AccountId>
        <AccountType/>
      </UserInfo>
      <UserInfo>
        <DisplayName>Kaileen Cain</DisplayName>
        <AccountId>143</AccountId>
        <AccountType/>
      </UserInfo>
      <UserInfo>
        <DisplayName>Karolina Guillen</DisplayName>
        <AccountId>14</AccountId>
        <AccountType/>
      </UserInfo>
      <UserInfo>
        <DisplayName>Jason Wiese</DisplayName>
        <AccountId>13</AccountId>
        <AccountType/>
      </UserInfo>
      <UserInfo>
        <DisplayName>Danielle Delauro</DisplayName>
        <AccountId>38</AccountId>
        <AccountType/>
      </UserInfo>
      <UserInfo>
        <DisplayName>Kailyn Hartmann</DisplayName>
        <AccountId>153</AccountId>
        <AccountType/>
      </UserInfo>
      <UserInfo>
        <DisplayName>Dylan Breger</DisplayName>
        <AccountId>93</AccountId>
        <AccountType/>
      </UserInfo>
      <UserInfo>
        <DisplayName>Nellie Chung</DisplayName>
        <AccountId>63</AccountId>
        <AccountType/>
      </UserInfo>
      <UserInfo>
        <DisplayName>Britney Caprio</DisplayName>
        <AccountId>144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0A45BF-0FDA-45E1-A483-5E5C9D8CD538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50B5CF5-125A-4B44-B47C-52B9D3577A57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D41701A-0F3F-4765-B953-DCD2F793D4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1481</Words>
  <Application>Microsoft Office PowerPoint</Application>
  <PresentationFormat>Widescreen</PresentationFormat>
  <Paragraphs>118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Calibri Light</vt:lpstr>
      <vt:lpstr>Helvetica</vt:lpstr>
      <vt:lpstr>Helvetica Bold</vt:lpstr>
      <vt:lpstr>Helvetica Light</vt:lpstr>
      <vt:lpstr>Helvetica-Light</vt:lpstr>
      <vt:lpstr>Helvetica-Lightoblique</vt:lpstr>
      <vt:lpstr>Office Theme</vt:lpstr>
      <vt:lpstr>Office 2013 - 2022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Kaileen Cain</dc:creator>
  <cp:lastModifiedBy>Jason Wiese</cp:lastModifiedBy>
  <cp:revision>1</cp:revision>
  <dcterms:created xsi:type="dcterms:W3CDTF">2023-11-27T17:06:28Z</dcterms:created>
  <dcterms:modified xsi:type="dcterms:W3CDTF">2024-06-14T13:48:01Z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0x010100AD0AAE1E4240B941A4C52734E19288AB</vt:lpwstr>
  </property>
</Properties>
</file>