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7" r:id="rId2"/>
    <p:sldMasterId id="2147483690" r:id="rId3"/>
  </p:sldMasterIdLst>
  <p:notesMasterIdLst>
    <p:notesMasterId r:id="rId9"/>
  </p:notesMasterIdLst>
  <p:sldIdLst>
    <p:sldId id="275" r:id="rId4"/>
    <p:sldId id="279" r:id="rId5"/>
    <p:sldId id="276" r:id="rId6"/>
    <p:sldId id="282" r:id="rId7"/>
    <p:sldId id="281" r:id="rId8"/>
  </p:sldIdLst>
  <p:sldSz cx="24387175" cy="13716000"/>
  <p:notesSz cx="6858000" cy="9144000"/>
  <p:defaultTextStyle>
    <a:defPPr>
      <a:defRPr lang="en-US"/>
    </a:defPPr>
    <a:lvl1pPr marL="0" algn="l" defTabSz="1172398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72398" algn="l" defTabSz="1172398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44796" algn="l" defTabSz="1172398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517194" algn="l" defTabSz="1172398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89592" algn="l" defTabSz="1172398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861990" algn="l" defTabSz="1172398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7034388" algn="l" defTabSz="1172398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206786" algn="l" defTabSz="1172398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379184" algn="l" defTabSz="1172398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3781B2"/>
    <a:srgbClr val="00A9AC"/>
    <a:srgbClr val="98583A"/>
    <a:srgbClr val="94131F"/>
    <a:srgbClr val="E1C9E1"/>
    <a:srgbClr val="EAEEF1"/>
    <a:srgbClr val="67B89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70" autoAdjust="0"/>
    <p:restoredTop sz="96433" autoAdjust="0"/>
  </p:normalViewPr>
  <p:slideViewPr>
    <p:cSldViewPr snapToGrid="0" snapToObjects="1">
      <p:cViewPr varScale="1">
        <p:scale>
          <a:sx n="80" d="100"/>
          <a:sy n="80" d="100"/>
        </p:scale>
        <p:origin x="624" y="6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2443718471828091"/>
          <c:w val="1"/>
          <c:h val="0.755028227724406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679287782235806E-2"/>
                  <c:y val="-2.8251992402499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7B-414E-AFF1-E97C54E13D21}"/>
                </c:ext>
              </c:extLst>
            </c:dLbl>
            <c:dLbl>
              <c:idx val="1"/>
              <c:layout>
                <c:manualLayout>
                  <c:x val="6.3876839083055387E-2"/>
                  <c:y val="-1.6694359146931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7B-414E-AFF1-E97C54E13D21}"/>
                </c:ext>
              </c:extLst>
            </c:dLbl>
            <c:dLbl>
              <c:idx val="2"/>
              <c:layout>
                <c:manualLayout>
                  <c:x val="7.3044378321868622E-2"/>
                  <c:y val="-2.4399447983976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7B-414E-AFF1-E97C54E13D21}"/>
                </c:ext>
              </c:extLst>
            </c:dLbl>
            <c:dLbl>
              <c:idx val="3"/>
              <c:layout>
                <c:manualLayout>
                  <c:x val="-2.4426080950109867E-3"/>
                  <c:y val="-5.1367258913635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7B-414E-AFF1-E97C54E13D21}"/>
                </c:ext>
              </c:extLst>
            </c:dLbl>
            <c:dLbl>
              <c:idx val="4"/>
              <c:layout>
                <c:manualLayout>
                  <c:x val="4.9255725601673829E-2"/>
                  <c:y val="-2.6967810929658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7B-414E-AFF1-E97C54E13D21}"/>
                </c:ext>
              </c:extLst>
            </c:dLbl>
            <c:dLbl>
              <c:idx val="5"/>
              <c:layout>
                <c:manualLayout>
                  <c:x val="4.96657771964157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7B-414E-AFF1-E97C54E13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"$"#,##0.0</c:formatCode>
                <c:ptCount val="4"/>
                <c:pt idx="0">
                  <c:v>3.9641950000000001</c:v>
                </c:pt>
                <c:pt idx="1">
                  <c:v>44.165776000000001</c:v>
                </c:pt>
                <c:pt idx="2">
                  <c:v>11.858581999999998</c:v>
                </c:pt>
                <c:pt idx="3">
                  <c:v>263.10368900000009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AB-4762-9918-46E0DC77D2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Apple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"$"#,##0.0</c:formatCode>
                <c:ptCount val="4"/>
                <c:pt idx="0">
                  <c:v>481.96635999999995</c:v>
                </c:pt>
                <c:pt idx="1">
                  <c:v>591.06537800000012</c:v>
                </c:pt>
                <c:pt idx="2">
                  <c:v>609.65173800000014</c:v>
                </c:pt>
                <c:pt idx="3">
                  <c:v>620.1148619999999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AB-4762-9918-46E0DC77D2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Amazon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Sheet1!$D$2:$D$5</c:f>
              <c:numCache>
                <c:formatCode>"$"#,##0.0</c:formatCode>
                <c:ptCount val="4"/>
                <c:pt idx="0">
                  <c:v>262.4801829999999</c:v>
                </c:pt>
                <c:pt idx="1">
                  <c:v>436.94338799999997</c:v>
                </c:pt>
                <c:pt idx="2">
                  <c:v>465.29610800000012</c:v>
                </c:pt>
                <c:pt idx="3">
                  <c:v>708.38825600000007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AB-4762-9918-46E0DC77D2E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Netflix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6.5123481216874529E-2"/>
                  <c:y val="-3.8525444185227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7B-414E-AFF1-E97C54E13D21}"/>
                </c:ext>
              </c:extLst>
            </c:dLbl>
            <c:dLbl>
              <c:idx val="1"/>
              <c:layout>
                <c:manualLayout>
                  <c:x val="6.9665524829874245E-2"/>
                  <c:y val="-2.56836294568184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7B-414E-AFF1-E97C54E13D21}"/>
                </c:ext>
              </c:extLst>
            </c:dLbl>
            <c:dLbl>
              <c:idx val="2"/>
              <c:layout>
                <c:manualLayout>
                  <c:x val="7.58833213238123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7B-414E-AFF1-E97C54E13D21}"/>
                </c:ext>
              </c:extLst>
            </c:dLbl>
            <c:dLbl>
              <c:idx val="3"/>
              <c:layout>
                <c:manualLayout>
                  <c:x val="6.9568481823911121E-2"/>
                  <c:y val="1.28418147284087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7B-414E-AFF1-E97C54E13D21}"/>
                </c:ext>
              </c:extLst>
            </c:dLbl>
            <c:dLbl>
              <c:idx val="4"/>
              <c:layout>
                <c:manualLayout>
                  <c:x val="5.0485915278676075E-2"/>
                  <c:y val="-1.2841814728409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7B-414E-AFF1-E97C54E13D21}"/>
                </c:ext>
              </c:extLst>
            </c:dLbl>
            <c:dLbl>
              <c:idx val="5"/>
              <c:layout>
                <c:manualLayout>
                  <c:x val="5.2355763992701025E-2"/>
                  <c:y val="-2.5683629456817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7B-414E-AFF1-E97C54E13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Sheet1!$E$2:$E$5</c:f>
              <c:numCache>
                <c:formatCode>"$"#,##0.0</c:formatCode>
                <c:ptCount val="4"/>
                <c:pt idx="0">
                  <c:v>42.566489999999995</c:v>
                </c:pt>
                <c:pt idx="1">
                  <c:v>33.905860999999987</c:v>
                </c:pt>
                <c:pt idx="2">
                  <c:v>52.736323999999982</c:v>
                </c:pt>
                <c:pt idx="3">
                  <c:v>98.742471000000066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27B-414E-AFF1-E97C54E13D2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Google</c:v>
                </c:pt>
              </c:strCache>
            </c:strRef>
          </c:tx>
          <c:spPr>
            <a:solidFill>
              <a:srgbClr val="4F81BD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Sheet1!$F$2:$F$5</c:f>
              <c:numCache>
                <c:formatCode>"$"#,##0.0</c:formatCode>
                <c:ptCount val="4"/>
                <c:pt idx="0">
                  <c:v>223.16054400000002</c:v>
                </c:pt>
                <c:pt idx="1">
                  <c:v>372.72300300000012</c:v>
                </c:pt>
                <c:pt idx="2">
                  <c:v>442.26699400000024</c:v>
                </c:pt>
                <c:pt idx="3">
                  <c:v>489.73116999999996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27B-414E-AFF1-E97C54E13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77231696"/>
        <c:axId val="577232088"/>
      </c:barChart>
      <c:catAx>
        <c:axId val="57723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rebuchet MS"/>
                <a:ea typeface="+mn-ea"/>
                <a:cs typeface="Trebuchet MS"/>
              </a:defRPr>
            </a:pPr>
            <a:endParaRPr lang="en-US"/>
          </a:p>
        </c:txPr>
        <c:crossAx val="577232088"/>
        <c:crosses val="autoZero"/>
        <c:auto val="1"/>
        <c:lblAlgn val="ctr"/>
        <c:lblOffset val="100"/>
        <c:noMultiLvlLbl val="0"/>
      </c:catAx>
      <c:valAx>
        <c:axId val="577232088"/>
        <c:scaling>
          <c:orientation val="minMax"/>
        </c:scaling>
        <c:delete val="1"/>
        <c:axPos val="l"/>
        <c:numFmt formatCode="&quot;$&quot;#,##0.0" sourceLinked="1"/>
        <c:majorTickMark val="none"/>
        <c:minorTickMark val="none"/>
        <c:tickLblPos val="nextTo"/>
        <c:crossAx val="57723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329062391360107"/>
          <c:y val="7.4114460813657398E-2"/>
          <c:w val="0.38227854657587773"/>
          <c:h val="4.9036216748800349E-2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rebuchet MS"/>
              <a:ea typeface="+mn-ea"/>
              <a:cs typeface="Trebuchet M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51852-C66B-CF4A-BBB4-7314DD084C7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44481-CC7E-F441-937B-54816390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8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44481-CC7E-F441-937B-5481639038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1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02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43A3-1807-A143-B19D-72AF373C2C9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457200"/>
            <a:ext cx="5487114" cy="975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457200"/>
            <a:ext cx="16054890" cy="975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43A3-1807-A143-B19D-72AF373C2C9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74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155" y="920367"/>
            <a:ext cx="23483947" cy="2567902"/>
          </a:xfrm>
          <a:prstGeom prst="rect">
            <a:avLst/>
          </a:prstGeom>
        </p:spPr>
        <p:txBody>
          <a:bodyPr lIns="90964" tIns="45482" rIns="90964" bIns="45482"/>
          <a:lstStyle>
            <a:lvl1pPr algn="ctr">
              <a:lnSpc>
                <a:spcPts val="5532"/>
              </a:lnSpc>
              <a:defRPr sz="5200" spc="-2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Insert Chart Title Here </a:t>
            </a:r>
            <a:br>
              <a:rPr lang="en-US" dirty="0"/>
            </a:br>
            <a:r>
              <a:rPr lang="en-US" dirty="0"/>
              <a:t>Insert Long Chart Title Here</a:t>
            </a:r>
            <a:br>
              <a:rPr lang="en-US" dirty="0"/>
            </a:br>
            <a:r>
              <a:rPr lang="en-US" dirty="0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7987" y="3613708"/>
            <a:ext cx="23483947" cy="737372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 algn="ctr">
              <a:buFontTx/>
              <a:buNone/>
              <a:defRPr sz="36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8070" y="13242997"/>
            <a:ext cx="14835531" cy="473074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>
              <a:buNone/>
              <a:defRPr sz="1800"/>
            </a:lvl1pPr>
            <a:lvl2pPr marL="909776" indent="0">
              <a:buNone/>
              <a:defRPr/>
            </a:lvl2pPr>
            <a:lvl3pPr marL="1819486" indent="0">
              <a:buNone/>
              <a:defRPr/>
            </a:lvl3pPr>
            <a:lvl4pPr marL="2729242" indent="0">
              <a:buNone/>
              <a:defRPr/>
            </a:lvl4pPr>
            <a:lvl5pPr marL="3638988" indent="0">
              <a:buNone/>
              <a:defRPr/>
            </a:lvl5pPr>
          </a:lstStyle>
          <a:p>
            <a:r>
              <a:rPr lang="en-US" sz="1600" dirty="0"/>
              <a:t>Source: Insert Source Line Text  </a:t>
            </a:r>
          </a:p>
        </p:txBody>
      </p:sp>
    </p:spTree>
    <p:extLst>
      <p:ext uri="{BB962C8B-B14F-4D97-AF65-F5344CB8AC3E}">
        <p14:creationId xmlns:p14="http://schemas.microsoft.com/office/powerpoint/2010/main" val="36261678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31155" y="920367"/>
            <a:ext cx="23483947" cy="2567902"/>
          </a:xfrm>
          <a:prstGeom prst="rect">
            <a:avLst/>
          </a:prstGeom>
        </p:spPr>
        <p:txBody>
          <a:bodyPr lIns="90964" tIns="45482" rIns="90964" bIns="45482"/>
          <a:lstStyle>
            <a:lvl1pPr algn="ctr">
              <a:lnSpc>
                <a:spcPts val="5532"/>
              </a:lnSpc>
              <a:defRPr sz="5200" spc="-2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Insert Chart Title Here </a:t>
            </a:r>
            <a:br>
              <a:rPr lang="en-US" dirty="0"/>
            </a:br>
            <a:r>
              <a:rPr lang="en-US" dirty="0"/>
              <a:t>Insert Long Chart Title Here</a:t>
            </a:r>
            <a:br>
              <a:rPr lang="en-US" dirty="0"/>
            </a:br>
            <a:r>
              <a:rPr lang="en-US" dirty="0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7987" y="3613708"/>
            <a:ext cx="23483947" cy="737372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 algn="ctr">
              <a:buFontTx/>
              <a:buNone/>
              <a:defRPr sz="36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8070" y="13242997"/>
            <a:ext cx="14835531" cy="473074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>
              <a:buNone/>
              <a:defRPr sz="1800"/>
            </a:lvl1pPr>
            <a:lvl2pPr marL="909776" indent="0">
              <a:buNone/>
              <a:defRPr/>
            </a:lvl2pPr>
            <a:lvl3pPr marL="1819486" indent="0">
              <a:buNone/>
              <a:defRPr/>
            </a:lvl3pPr>
            <a:lvl4pPr marL="2729242" indent="0">
              <a:buNone/>
              <a:defRPr/>
            </a:lvl4pPr>
            <a:lvl5pPr marL="3638988" indent="0">
              <a:buNone/>
              <a:defRPr/>
            </a:lvl5pPr>
          </a:lstStyle>
          <a:p>
            <a:r>
              <a:rPr lang="en-US" sz="1600" dirty="0"/>
              <a:t>Source: Insert Source Line Text 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53030" y="10670128"/>
            <a:ext cx="23459952" cy="1776940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 algn="ctr" defTabSz="914400" fontAlgn="base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/>
            </a:lvl1pPr>
            <a:lvl5pPr marL="3638988" indent="0">
              <a:buFontTx/>
              <a:buNone/>
              <a:defRPr sz="24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909517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7"/>
            <a:ext cx="20729099" cy="294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7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43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51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87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59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031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203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375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2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93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2"/>
            <a:ext cx="20729099" cy="2724152"/>
          </a:xfrm>
        </p:spPr>
        <p:txBody>
          <a:bodyPr anchor="t"/>
          <a:lstStyle>
            <a:lvl1pPr algn="l">
              <a:defRPr sz="1029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</p:spPr>
        <p:txBody>
          <a:bodyPr anchor="b"/>
          <a:lstStyle>
            <a:lvl1pPr marL="0" indent="0">
              <a:buNone/>
              <a:defRPr sz="5096">
                <a:solidFill>
                  <a:schemeClr val="tx1">
                    <a:tint val="75000"/>
                  </a:schemeClr>
                </a:solidFill>
              </a:defRPr>
            </a:lvl1pPr>
            <a:lvl2pPr marL="11719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2pPr>
            <a:lvl3pPr marL="234386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3pPr>
            <a:lvl4pPr marL="3515786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4pPr>
            <a:lvl5pPr marL="4687716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5pPr>
            <a:lvl6pPr marL="5859646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6pPr>
            <a:lvl7pPr marL="7031576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7pPr>
            <a:lvl8pPr marL="820350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8pPr>
            <a:lvl9pPr marL="937543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72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2667000"/>
            <a:ext cx="10771002" cy="7543800"/>
          </a:xfrm>
        </p:spPr>
        <p:txBody>
          <a:bodyPr/>
          <a:lstStyle>
            <a:lvl1pPr>
              <a:defRPr sz="7196"/>
            </a:lvl1pPr>
            <a:lvl2pPr>
              <a:defRPr sz="6196"/>
            </a:lvl2pPr>
            <a:lvl3pPr>
              <a:defRPr sz="5096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2667000"/>
            <a:ext cx="10771002" cy="7543800"/>
          </a:xfrm>
        </p:spPr>
        <p:txBody>
          <a:bodyPr/>
          <a:lstStyle>
            <a:lvl1pPr>
              <a:defRPr sz="7196"/>
            </a:lvl1pPr>
            <a:lvl2pPr>
              <a:defRPr sz="6196"/>
            </a:lvl2pPr>
            <a:lvl3pPr>
              <a:defRPr sz="5096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86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8"/>
            <a:ext cx="10775239" cy="1279524"/>
          </a:xfrm>
        </p:spPr>
        <p:txBody>
          <a:bodyPr anchor="b"/>
          <a:lstStyle>
            <a:lvl1pPr marL="0" indent="0">
              <a:buNone/>
              <a:defRPr sz="6196" b="1"/>
            </a:lvl1pPr>
            <a:lvl2pPr marL="1171930" indent="0">
              <a:buNone/>
              <a:defRPr sz="5096" b="1"/>
            </a:lvl2pPr>
            <a:lvl3pPr marL="2343860" indent="0">
              <a:buNone/>
              <a:defRPr sz="4600" b="1"/>
            </a:lvl3pPr>
            <a:lvl4pPr marL="3515786" indent="0">
              <a:buNone/>
              <a:defRPr sz="4100" b="1"/>
            </a:lvl4pPr>
            <a:lvl5pPr marL="4687716" indent="0">
              <a:buNone/>
              <a:defRPr sz="4100" b="1"/>
            </a:lvl5pPr>
            <a:lvl6pPr marL="5859646" indent="0">
              <a:buNone/>
              <a:defRPr sz="4100" b="1"/>
            </a:lvl6pPr>
            <a:lvl7pPr marL="7031576" indent="0">
              <a:buNone/>
              <a:defRPr sz="4100" b="1"/>
            </a:lvl7pPr>
            <a:lvl8pPr marL="8203502" indent="0">
              <a:buNone/>
              <a:defRPr sz="4100" b="1"/>
            </a:lvl8pPr>
            <a:lvl9pPr marL="9375432" indent="0">
              <a:buNone/>
              <a:defRPr sz="4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9" cy="7902576"/>
          </a:xfrm>
        </p:spPr>
        <p:txBody>
          <a:bodyPr/>
          <a:lstStyle>
            <a:lvl1pPr>
              <a:defRPr sz="6196"/>
            </a:lvl1pPr>
            <a:lvl2pPr>
              <a:defRPr sz="5096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070228"/>
            <a:ext cx="10779469" cy="1279524"/>
          </a:xfrm>
        </p:spPr>
        <p:txBody>
          <a:bodyPr anchor="b"/>
          <a:lstStyle>
            <a:lvl1pPr marL="0" indent="0">
              <a:buNone/>
              <a:defRPr sz="6196" b="1"/>
            </a:lvl1pPr>
            <a:lvl2pPr marL="1171930" indent="0">
              <a:buNone/>
              <a:defRPr sz="5096" b="1"/>
            </a:lvl2pPr>
            <a:lvl3pPr marL="2343860" indent="0">
              <a:buNone/>
              <a:defRPr sz="4600" b="1"/>
            </a:lvl3pPr>
            <a:lvl4pPr marL="3515786" indent="0">
              <a:buNone/>
              <a:defRPr sz="4100" b="1"/>
            </a:lvl4pPr>
            <a:lvl5pPr marL="4687716" indent="0">
              <a:buNone/>
              <a:defRPr sz="4100" b="1"/>
            </a:lvl5pPr>
            <a:lvl6pPr marL="5859646" indent="0">
              <a:buNone/>
              <a:defRPr sz="4100" b="1"/>
            </a:lvl6pPr>
            <a:lvl7pPr marL="7031576" indent="0">
              <a:buNone/>
              <a:defRPr sz="4100" b="1"/>
            </a:lvl7pPr>
            <a:lvl8pPr marL="8203502" indent="0">
              <a:buNone/>
              <a:defRPr sz="4100" b="1"/>
            </a:lvl8pPr>
            <a:lvl9pPr marL="9375432" indent="0">
              <a:buNone/>
              <a:defRPr sz="4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349750"/>
            <a:ext cx="10779469" cy="7902576"/>
          </a:xfrm>
        </p:spPr>
        <p:txBody>
          <a:bodyPr/>
          <a:lstStyle>
            <a:lvl1pPr>
              <a:defRPr sz="6196"/>
            </a:lvl1pPr>
            <a:lvl2pPr>
              <a:defRPr sz="5096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96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2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43A3-1807-A143-B19D-72AF373C2C9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89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9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3" y="546102"/>
            <a:ext cx="8023213" cy="2324100"/>
          </a:xfrm>
        </p:spPr>
        <p:txBody>
          <a:bodyPr anchor="b"/>
          <a:lstStyle>
            <a:lvl1pPr algn="l">
              <a:defRPr sz="50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10" y="546105"/>
            <a:ext cx="13633109" cy="11706226"/>
          </a:xfrm>
        </p:spPr>
        <p:txBody>
          <a:bodyPr/>
          <a:lstStyle>
            <a:lvl1pPr>
              <a:defRPr sz="8196"/>
            </a:lvl1pPr>
            <a:lvl2pPr>
              <a:defRPr sz="7196"/>
            </a:lvl2pPr>
            <a:lvl3pPr>
              <a:defRPr sz="6196"/>
            </a:lvl3pPr>
            <a:lvl4pPr>
              <a:defRPr sz="5096"/>
            </a:lvl4pPr>
            <a:lvl5pPr>
              <a:defRPr sz="5096"/>
            </a:lvl5pPr>
            <a:lvl6pPr>
              <a:defRPr sz="5096"/>
            </a:lvl6pPr>
            <a:lvl7pPr>
              <a:defRPr sz="5096"/>
            </a:lvl7pPr>
            <a:lvl8pPr>
              <a:defRPr sz="5096"/>
            </a:lvl8pPr>
            <a:lvl9pPr>
              <a:defRPr sz="50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3" y="2870205"/>
            <a:ext cx="8023213" cy="9382126"/>
          </a:xfrm>
        </p:spPr>
        <p:txBody>
          <a:bodyPr/>
          <a:lstStyle>
            <a:lvl1pPr marL="0" indent="0">
              <a:buNone/>
              <a:defRPr sz="3600"/>
            </a:lvl1pPr>
            <a:lvl2pPr marL="1171930" indent="0">
              <a:buNone/>
              <a:defRPr sz="3100"/>
            </a:lvl2pPr>
            <a:lvl3pPr marL="2343860" indent="0">
              <a:buNone/>
              <a:defRPr sz="2600"/>
            </a:lvl3pPr>
            <a:lvl4pPr marL="3515786" indent="0">
              <a:buNone/>
              <a:defRPr sz="2300"/>
            </a:lvl4pPr>
            <a:lvl5pPr marL="4687716" indent="0">
              <a:buNone/>
              <a:defRPr sz="2300"/>
            </a:lvl5pPr>
            <a:lvl6pPr marL="5859646" indent="0">
              <a:buNone/>
              <a:defRPr sz="2300"/>
            </a:lvl6pPr>
            <a:lvl7pPr marL="7031576" indent="0">
              <a:buNone/>
              <a:defRPr sz="2300"/>
            </a:lvl7pPr>
            <a:lvl8pPr marL="8203502" indent="0">
              <a:buNone/>
              <a:defRPr sz="2300"/>
            </a:lvl8pPr>
            <a:lvl9pPr marL="9375432" indent="0">
              <a:buNone/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54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8" y="9601203"/>
            <a:ext cx="14632305" cy="1133478"/>
          </a:xfrm>
        </p:spPr>
        <p:txBody>
          <a:bodyPr anchor="b"/>
          <a:lstStyle>
            <a:lvl1pPr algn="l">
              <a:defRPr sz="50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8" y="1225550"/>
            <a:ext cx="14632305" cy="8229600"/>
          </a:xfrm>
        </p:spPr>
        <p:txBody>
          <a:bodyPr/>
          <a:lstStyle>
            <a:lvl1pPr marL="0" indent="0">
              <a:buNone/>
              <a:defRPr sz="8196"/>
            </a:lvl1pPr>
            <a:lvl2pPr marL="1171930" indent="0">
              <a:buNone/>
              <a:defRPr sz="7196"/>
            </a:lvl2pPr>
            <a:lvl3pPr marL="2343860" indent="0">
              <a:buNone/>
              <a:defRPr sz="6196"/>
            </a:lvl3pPr>
            <a:lvl4pPr marL="3515786" indent="0">
              <a:buNone/>
              <a:defRPr sz="5096"/>
            </a:lvl4pPr>
            <a:lvl5pPr marL="4687716" indent="0">
              <a:buNone/>
              <a:defRPr sz="5096"/>
            </a:lvl5pPr>
            <a:lvl6pPr marL="5859646" indent="0">
              <a:buNone/>
              <a:defRPr sz="5096"/>
            </a:lvl6pPr>
            <a:lvl7pPr marL="7031576" indent="0">
              <a:buNone/>
              <a:defRPr sz="5096"/>
            </a:lvl7pPr>
            <a:lvl8pPr marL="8203502" indent="0">
              <a:buNone/>
              <a:defRPr sz="5096"/>
            </a:lvl8pPr>
            <a:lvl9pPr marL="9375432" indent="0">
              <a:buNone/>
              <a:defRPr sz="509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8" y="10734678"/>
            <a:ext cx="14632305" cy="1609724"/>
          </a:xfrm>
        </p:spPr>
        <p:txBody>
          <a:bodyPr/>
          <a:lstStyle>
            <a:lvl1pPr marL="0" indent="0">
              <a:buNone/>
              <a:defRPr sz="3600"/>
            </a:lvl1pPr>
            <a:lvl2pPr marL="1171930" indent="0">
              <a:buNone/>
              <a:defRPr sz="3100"/>
            </a:lvl2pPr>
            <a:lvl3pPr marL="2343860" indent="0">
              <a:buNone/>
              <a:defRPr sz="2600"/>
            </a:lvl3pPr>
            <a:lvl4pPr marL="3515786" indent="0">
              <a:buNone/>
              <a:defRPr sz="2300"/>
            </a:lvl4pPr>
            <a:lvl5pPr marL="4687716" indent="0">
              <a:buNone/>
              <a:defRPr sz="2300"/>
            </a:lvl5pPr>
            <a:lvl6pPr marL="5859646" indent="0">
              <a:buNone/>
              <a:defRPr sz="2300"/>
            </a:lvl6pPr>
            <a:lvl7pPr marL="7031576" indent="0">
              <a:buNone/>
              <a:defRPr sz="2300"/>
            </a:lvl7pPr>
            <a:lvl8pPr marL="8203502" indent="0">
              <a:buNone/>
              <a:defRPr sz="2300"/>
            </a:lvl8pPr>
            <a:lvl9pPr marL="9375432" indent="0">
              <a:buNone/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08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13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457200"/>
            <a:ext cx="5487114" cy="975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457200"/>
            <a:ext cx="16054890" cy="975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2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7921" y="3613708"/>
            <a:ext cx="23483947" cy="73737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6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8070" y="13242931"/>
            <a:ext cx="14835531" cy="4730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  <a:lvl2pPr marL="914036" indent="0">
              <a:buNone/>
              <a:defRPr/>
            </a:lvl2pPr>
            <a:lvl3pPr marL="1828068" indent="0">
              <a:buNone/>
              <a:defRPr/>
            </a:lvl3pPr>
            <a:lvl4pPr marL="2742104" indent="0">
              <a:buNone/>
              <a:defRPr/>
            </a:lvl4pPr>
            <a:lvl5pPr marL="3656136" indent="0">
              <a:buNone/>
              <a:defRPr/>
            </a:lvl5pPr>
          </a:lstStyle>
          <a:p>
            <a:r>
              <a:rPr lang="en-US" sz="1600" dirty="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77827" y="12379332"/>
            <a:ext cx="8943554" cy="8635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 cap="all" baseline="0"/>
            </a:lvl1pPr>
            <a:lvl2pPr marL="914036" indent="0">
              <a:buNone/>
              <a:defRPr/>
            </a:lvl2pPr>
            <a:lvl3pPr marL="1828068" indent="0">
              <a:buNone/>
              <a:defRPr/>
            </a:lvl3pPr>
            <a:lvl4pPr marL="2742104" indent="0">
              <a:buNone/>
              <a:defRPr/>
            </a:lvl4pPr>
            <a:lvl5pPr marL="3656136" indent="0">
              <a:buNone/>
              <a:defRPr/>
            </a:lvl5pPr>
          </a:lstStyle>
          <a:p>
            <a:pPr lvl="0"/>
            <a:r>
              <a:rPr lang="en-US" dirty="0"/>
              <a:t>VAB: Risky business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53030" y="10670128"/>
            <a:ext cx="23459952" cy="1776940"/>
          </a:xfrm>
          <a:prstGeom prst="rect">
            <a:avLst/>
          </a:prstGeom>
        </p:spPr>
        <p:txBody>
          <a:bodyPr vert="horz"/>
          <a:lstStyle>
            <a:lvl1pPr marL="0" indent="0" algn="ctr" defTabSz="914400" fontAlgn="base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/>
            </a:lvl1pPr>
            <a:lvl5pPr marL="3656136" indent="0">
              <a:buFontTx/>
              <a:buNone/>
              <a:defRPr sz="24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30C78-9913-45B6-ADAC-C56FC7707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730255"/>
            <a:ext cx="21033938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6983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089" y="920369"/>
            <a:ext cx="23483947" cy="2567902"/>
          </a:xfrm>
          <a:prstGeom prst="rect">
            <a:avLst/>
          </a:prstGeom>
        </p:spPr>
        <p:txBody>
          <a:bodyPr/>
          <a:lstStyle>
            <a:lvl1pPr algn="ctr">
              <a:lnSpc>
                <a:spcPts val="5596"/>
              </a:lnSpc>
              <a:defRPr sz="5196" spc="-2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Insert Chart Title Here </a:t>
            </a:r>
            <a:br>
              <a:rPr lang="en-US" dirty="0"/>
            </a:br>
            <a:r>
              <a:rPr lang="en-US" dirty="0"/>
              <a:t>Insert Long Chart Title Here</a:t>
            </a:r>
            <a:br>
              <a:rPr lang="en-US" dirty="0"/>
            </a:br>
            <a:r>
              <a:rPr lang="en-US" dirty="0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7921" y="3613708"/>
            <a:ext cx="23483947" cy="73737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6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8070" y="13242931"/>
            <a:ext cx="14835531" cy="4730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  <a:lvl2pPr marL="914036" indent="0">
              <a:buNone/>
              <a:defRPr/>
            </a:lvl2pPr>
            <a:lvl3pPr marL="1828068" indent="0">
              <a:buNone/>
              <a:defRPr/>
            </a:lvl3pPr>
            <a:lvl4pPr marL="2742104" indent="0">
              <a:buNone/>
              <a:defRPr/>
            </a:lvl4pPr>
            <a:lvl5pPr marL="3656136" indent="0">
              <a:buNone/>
              <a:defRPr/>
            </a:lvl5pPr>
          </a:lstStyle>
          <a:p>
            <a:r>
              <a:rPr lang="en-US" sz="1600" dirty="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77828" y="12379332"/>
            <a:ext cx="4586705" cy="8635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 cap="all" baseline="0"/>
            </a:lvl1pPr>
            <a:lvl2pPr marL="914036" indent="0">
              <a:buNone/>
              <a:defRPr/>
            </a:lvl2pPr>
            <a:lvl3pPr marL="1828068" indent="0">
              <a:buNone/>
              <a:defRPr/>
            </a:lvl3pPr>
            <a:lvl4pPr marL="2742104" indent="0">
              <a:buNone/>
              <a:defRPr/>
            </a:lvl4pPr>
            <a:lvl5pPr marL="3656136" indent="0">
              <a:buNone/>
              <a:defRPr/>
            </a:lvl5pPr>
          </a:lstStyle>
          <a:p>
            <a:pPr lvl="0"/>
            <a:r>
              <a:rPr lang="en-US" dirty="0"/>
              <a:t>VAB: Risky BUSINESS</a:t>
            </a:r>
          </a:p>
        </p:txBody>
      </p:sp>
    </p:spTree>
    <p:extLst>
      <p:ext uri="{BB962C8B-B14F-4D97-AF65-F5344CB8AC3E}">
        <p14:creationId xmlns:p14="http://schemas.microsoft.com/office/powerpoint/2010/main" val="2867158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3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2"/>
            <a:ext cx="20729099" cy="2724151"/>
          </a:xfrm>
        </p:spPr>
        <p:txBody>
          <a:bodyPr anchor="t"/>
          <a:lstStyle>
            <a:lvl1pPr algn="l">
              <a:defRPr sz="10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</p:spPr>
        <p:txBody>
          <a:bodyPr anchor="b"/>
          <a:lstStyle>
            <a:lvl1pPr marL="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1pPr>
            <a:lvl2pPr marL="1172398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2pPr>
            <a:lvl3pPr marL="2344796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3pPr>
            <a:lvl4pPr marL="3517194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4pPr>
            <a:lvl5pPr marL="468959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5pPr>
            <a:lvl6pPr marL="586199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6pPr>
            <a:lvl7pPr marL="7034388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7pPr>
            <a:lvl8pPr marL="8206786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8pPr>
            <a:lvl9pPr marL="9379184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43A3-1807-A143-B19D-72AF373C2C9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5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2667000"/>
            <a:ext cx="10771002" cy="7543800"/>
          </a:xfrm>
        </p:spPr>
        <p:txBody>
          <a:bodyPr/>
          <a:lstStyle>
            <a:lvl1pPr>
              <a:defRPr sz="7200"/>
            </a:lvl1pPr>
            <a:lvl2pPr>
              <a:defRPr sz="62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2667000"/>
            <a:ext cx="10771002" cy="7543800"/>
          </a:xfrm>
        </p:spPr>
        <p:txBody>
          <a:bodyPr/>
          <a:lstStyle>
            <a:lvl1pPr>
              <a:defRPr sz="7200"/>
            </a:lvl1pPr>
            <a:lvl2pPr>
              <a:defRPr sz="62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43A3-1807-A143-B19D-72AF373C2C9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9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8"/>
            <a:ext cx="10775238" cy="1279524"/>
          </a:xfrm>
        </p:spPr>
        <p:txBody>
          <a:bodyPr anchor="b"/>
          <a:lstStyle>
            <a:lvl1pPr marL="0" indent="0">
              <a:buNone/>
              <a:defRPr sz="6200" b="1"/>
            </a:lvl1pPr>
            <a:lvl2pPr marL="1172398" indent="0">
              <a:buNone/>
              <a:defRPr sz="5100" b="1"/>
            </a:lvl2pPr>
            <a:lvl3pPr marL="2344796" indent="0">
              <a:buNone/>
              <a:defRPr sz="4600" b="1"/>
            </a:lvl3pPr>
            <a:lvl4pPr marL="3517194" indent="0">
              <a:buNone/>
              <a:defRPr sz="4100" b="1"/>
            </a:lvl4pPr>
            <a:lvl5pPr marL="4689592" indent="0">
              <a:buNone/>
              <a:defRPr sz="4100" b="1"/>
            </a:lvl5pPr>
            <a:lvl6pPr marL="5861990" indent="0">
              <a:buNone/>
              <a:defRPr sz="4100" b="1"/>
            </a:lvl6pPr>
            <a:lvl7pPr marL="7034388" indent="0">
              <a:buNone/>
              <a:defRPr sz="4100" b="1"/>
            </a:lvl7pPr>
            <a:lvl8pPr marL="8206786" indent="0">
              <a:buNone/>
              <a:defRPr sz="4100" b="1"/>
            </a:lvl8pPr>
            <a:lvl9pPr marL="9379184" indent="0">
              <a:buNone/>
              <a:defRPr sz="4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</p:spPr>
        <p:txBody>
          <a:bodyPr/>
          <a:lstStyle>
            <a:lvl1pPr>
              <a:defRPr sz="62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0" y="3070228"/>
            <a:ext cx="10779470" cy="1279524"/>
          </a:xfrm>
        </p:spPr>
        <p:txBody>
          <a:bodyPr anchor="b"/>
          <a:lstStyle>
            <a:lvl1pPr marL="0" indent="0">
              <a:buNone/>
              <a:defRPr sz="6200" b="1"/>
            </a:lvl1pPr>
            <a:lvl2pPr marL="1172398" indent="0">
              <a:buNone/>
              <a:defRPr sz="5100" b="1"/>
            </a:lvl2pPr>
            <a:lvl3pPr marL="2344796" indent="0">
              <a:buNone/>
              <a:defRPr sz="4600" b="1"/>
            </a:lvl3pPr>
            <a:lvl4pPr marL="3517194" indent="0">
              <a:buNone/>
              <a:defRPr sz="4100" b="1"/>
            </a:lvl4pPr>
            <a:lvl5pPr marL="4689592" indent="0">
              <a:buNone/>
              <a:defRPr sz="4100" b="1"/>
            </a:lvl5pPr>
            <a:lvl6pPr marL="5861990" indent="0">
              <a:buNone/>
              <a:defRPr sz="4100" b="1"/>
            </a:lvl6pPr>
            <a:lvl7pPr marL="7034388" indent="0">
              <a:buNone/>
              <a:defRPr sz="4100" b="1"/>
            </a:lvl7pPr>
            <a:lvl8pPr marL="8206786" indent="0">
              <a:buNone/>
              <a:defRPr sz="4100" b="1"/>
            </a:lvl8pPr>
            <a:lvl9pPr marL="9379184" indent="0">
              <a:buNone/>
              <a:defRPr sz="4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0" y="4349750"/>
            <a:ext cx="10779470" cy="7902576"/>
          </a:xfrm>
        </p:spPr>
        <p:txBody>
          <a:bodyPr/>
          <a:lstStyle>
            <a:lvl1pPr>
              <a:defRPr sz="62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43A3-1807-A143-B19D-72AF373C2C9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8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43A3-1807-A143-B19D-72AF373C2C9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0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43A3-1807-A143-B19D-72AF373C2C9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0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3" y="546102"/>
            <a:ext cx="8023213" cy="2324100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</p:spPr>
        <p:txBody>
          <a:bodyPr/>
          <a:lstStyle>
            <a:lvl1pPr>
              <a:defRPr sz="8200"/>
            </a:lvl1pPr>
            <a:lvl2pPr>
              <a:defRPr sz="7200"/>
            </a:lvl2pPr>
            <a:lvl3pPr>
              <a:defRPr sz="62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3" y="2870202"/>
            <a:ext cx="8023213" cy="9382126"/>
          </a:xfrm>
        </p:spPr>
        <p:txBody>
          <a:bodyPr/>
          <a:lstStyle>
            <a:lvl1pPr marL="0" indent="0">
              <a:buNone/>
              <a:defRPr sz="3600"/>
            </a:lvl1pPr>
            <a:lvl2pPr marL="1172398" indent="0">
              <a:buNone/>
              <a:defRPr sz="3100"/>
            </a:lvl2pPr>
            <a:lvl3pPr marL="2344796" indent="0">
              <a:buNone/>
              <a:defRPr sz="2600"/>
            </a:lvl3pPr>
            <a:lvl4pPr marL="3517194" indent="0">
              <a:buNone/>
              <a:defRPr sz="2300"/>
            </a:lvl4pPr>
            <a:lvl5pPr marL="4689592" indent="0">
              <a:buNone/>
              <a:defRPr sz="2300"/>
            </a:lvl5pPr>
            <a:lvl6pPr marL="5861990" indent="0">
              <a:buNone/>
              <a:defRPr sz="2300"/>
            </a:lvl6pPr>
            <a:lvl7pPr marL="7034388" indent="0">
              <a:buNone/>
              <a:defRPr sz="2300"/>
            </a:lvl7pPr>
            <a:lvl8pPr marL="8206786" indent="0">
              <a:buNone/>
              <a:defRPr sz="2300"/>
            </a:lvl8pPr>
            <a:lvl9pPr marL="9379184" indent="0">
              <a:buNone/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43A3-1807-A143-B19D-72AF373C2C9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3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7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</p:spPr>
        <p:txBody>
          <a:bodyPr/>
          <a:lstStyle>
            <a:lvl1pPr marL="0" indent="0">
              <a:buNone/>
              <a:defRPr sz="8200"/>
            </a:lvl1pPr>
            <a:lvl2pPr marL="1172398" indent="0">
              <a:buNone/>
              <a:defRPr sz="7200"/>
            </a:lvl2pPr>
            <a:lvl3pPr marL="2344796" indent="0">
              <a:buNone/>
              <a:defRPr sz="6200"/>
            </a:lvl3pPr>
            <a:lvl4pPr marL="3517194" indent="0">
              <a:buNone/>
              <a:defRPr sz="5100"/>
            </a:lvl4pPr>
            <a:lvl5pPr marL="4689592" indent="0">
              <a:buNone/>
              <a:defRPr sz="5100"/>
            </a:lvl5pPr>
            <a:lvl6pPr marL="5861990" indent="0">
              <a:buNone/>
              <a:defRPr sz="5100"/>
            </a:lvl6pPr>
            <a:lvl7pPr marL="7034388" indent="0">
              <a:buNone/>
              <a:defRPr sz="5100"/>
            </a:lvl7pPr>
            <a:lvl8pPr marL="8206786" indent="0">
              <a:buNone/>
              <a:defRPr sz="5100"/>
            </a:lvl8pPr>
            <a:lvl9pPr marL="9379184" indent="0">
              <a:buNone/>
              <a:defRPr sz="5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7"/>
            <a:ext cx="14632305" cy="1609723"/>
          </a:xfrm>
        </p:spPr>
        <p:txBody>
          <a:bodyPr/>
          <a:lstStyle>
            <a:lvl1pPr marL="0" indent="0">
              <a:buNone/>
              <a:defRPr sz="3600"/>
            </a:lvl1pPr>
            <a:lvl2pPr marL="1172398" indent="0">
              <a:buNone/>
              <a:defRPr sz="3100"/>
            </a:lvl2pPr>
            <a:lvl3pPr marL="2344796" indent="0">
              <a:buNone/>
              <a:defRPr sz="2600"/>
            </a:lvl3pPr>
            <a:lvl4pPr marL="3517194" indent="0">
              <a:buNone/>
              <a:defRPr sz="2300"/>
            </a:lvl4pPr>
            <a:lvl5pPr marL="4689592" indent="0">
              <a:buNone/>
              <a:defRPr sz="2300"/>
            </a:lvl5pPr>
            <a:lvl6pPr marL="5861990" indent="0">
              <a:buNone/>
              <a:defRPr sz="2300"/>
            </a:lvl6pPr>
            <a:lvl7pPr marL="7034388" indent="0">
              <a:buNone/>
              <a:defRPr sz="2300"/>
            </a:lvl7pPr>
            <a:lvl8pPr marL="8206786" indent="0">
              <a:buNone/>
              <a:defRPr sz="2300"/>
            </a:lvl8pPr>
            <a:lvl9pPr marL="9379184" indent="0">
              <a:buNone/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43A3-1807-A143-B19D-72AF373C2C9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0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 vert="horz" lIns="234480" tIns="117240" rIns="234480" bIns="1172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00"/>
            <a:ext cx="21948458" cy="9051926"/>
          </a:xfrm>
          <a:prstGeom prst="rect">
            <a:avLst/>
          </a:prstGeom>
        </p:spPr>
        <p:txBody>
          <a:bodyPr vert="horz" lIns="234480" tIns="117240" rIns="234480" bIns="1172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l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143A3-1807-A143-B19D-72AF373C2C9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ct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2398" rtl="0" eaLnBrk="1" latinLnBrk="0" hangingPunct="1">
        <a:spcBef>
          <a:spcPct val="0"/>
        </a:spcBef>
        <a:buNone/>
        <a:defRPr sz="11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9298" indent="-879298" algn="l" defTabSz="1172398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1905147" indent="-732749" algn="l" defTabSz="1172398" rtl="0" eaLnBrk="1" latinLnBrk="0" hangingPunct="1">
        <a:spcBef>
          <a:spcPct val="20000"/>
        </a:spcBef>
        <a:buFont typeface="Arial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2930995" indent="-586199" algn="l" defTabSz="1172398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103393" indent="-586199" algn="l" defTabSz="1172398" rtl="0" eaLnBrk="1" latinLnBrk="0" hangingPunct="1">
        <a:spcBef>
          <a:spcPct val="20000"/>
        </a:spcBef>
        <a:buFont typeface="Arial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275791" indent="-586199" algn="l" defTabSz="1172398" rtl="0" eaLnBrk="1" latinLnBrk="0" hangingPunct="1">
        <a:spcBef>
          <a:spcPct val="20000"/>
        </a:spcBef>
        <a:buFont typeface="Arial"/>
        <a:buChar char="»"/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448189" indent="-586199" algn="l" defTabSz="1172398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620587" indent="-586199" algn="l" defTabSz="1172398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8792985" indent="-586199" algn="l" defTabSz="1172398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9965383" indent="-586199" algn="l" defTabSz="1172398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2398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72398" algn="l" defTabSz="1172398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344796" algn="l" defTabSz="1172398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517194" algn="l" defTabSz="1172398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89592" algn="l" defTabSz="1172398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861990" algn="l" defTabSz="1172398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7034388" algn="l" defTabSz="1172398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8206786" algn="l" defTabSz="1172398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379184" algn="l" defTabSz="1172398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53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hf sldNum="0" hdr="0" ftr="0"/>
  <p:txStyles>
    <p:titleStyle>
      <a:lvl1pPr algn="ctr" defTabSz="909776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2314" indent="-682314" algn="l" defTabSz="909776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78342" indent="-568576" algn="l" defTabSz="909776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74366" indent="-454888" algn="l" defTabSz="909776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184122" indent="-454888" algn="l" defTabSz="909776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93870" indent="-454888" algn="l" defTabSz="909776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03608" indent="-454888" algn="l" defTabSz="909776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13356" indent="-454888" algn="l" defTabSz="909776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23112" indent="-454888" algn="l" defTabSz="909776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32856" indent="-454888" algn="l" defTabSz="909776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7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09776" algn="l" defTabSz="9097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19486" algn="l" defTabSz="9097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29242" algn="l" defTabSz="9097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38988" algn="l" defTabSz="9097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48738" algn="l" defTabSz="9097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58484" algn="l" defTabSz="9097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68236" algn="l" defTabSz="9097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277982" algn="l" defTabSz="9097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 vert="horz" lIns="234480" tIns="117240" rIns="234480" bIns="1172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 vert="horz" lIns="234480" tIns="117240" rIns="234480" bIns="1172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2285" y="12712707"/>
            <a:ext cx="7722605" cy="730250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ct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5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7475" y="12712707"/>
            <a:ext cx="5690341" cy="730250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594"/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5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sldNum="0" hdr="0" ftr="0"/>
  <p:txStyles>
    <p:titleStyle>
      <a:lvl1pPr algn="ctr" defTabSz="1171930" rtl="0" eaLnBrk="1" latinLnBrk="0" hangingPunct="1">
        <a:spcBef>
          <a:spcPct val="0"/>
        </a:spcBef>
        <a:buNone/>
        <a:defRPr sz="112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8946" indent="-878946" algn="l" defTabSz="1171930" rtl="0" eaLnBrk="1" latinLnBrk="0" hangingPunct="1">
        <a:spcBef>
          <a:spcPct val="20000"/>
        </a:spcBef>
        <a:buFont typeface="Arial"/>
        <a:buChar char="•"/>
        <a:defRPr sz="8196" kern="1200">
          <a:solidFill>
            <a:schemeClr val="tx1"/>
          </a:solidFill>
          <a:latin typeface="+mn-lt"/>
          <a:ea typeface="+mn-ea"/>
          <a:cs typeface="+mn-cs"/>
        </a:defRPr>
      </a:lvl1pPr>
      <a:lvl2pPr marL="1904386" indent="-732456" algn="l" defTabSz="1171930" rtl="0" eaLnBrk="1" latinLnBrk="0" hangingPunct="1">
        <a:spcBef>
          <a:spcPct val="20000"/>
        </a:spcBef>
        <a:buFont typeface="Arial"/>
        <a:buChar char="–"/>
        <a:defRPr sz="7196" kern="1200">
          <a:solidFill>
            <a:schemeClr val="tx1"/>
          </a:solidFill>
          <a:latin typeface="+mn-lt"/>
          <a:ea typeface="+mn-ea"/>
          <a:cs typeface="+mn-cs"/>
        </a:defRPr>
      </a:lvl2pPr>
      <a:lvl3pPr marL="2929822" indent="-585964" algn="l" defTabSz="1171930" rtl="0" eaLnBrk="1" latinLnBrk="0" hangingPunct="1">
        <a:spcBef>
          <a:spcPct val="20000"/>
        </a:spcBef>
        <a:buFont typeface="Arial"/>
        <a:buChar char="•"/>
        <a:defRPr sz="6196" kern="1200">
          <a:solidFill>
            <a:schemeClr val="tx1"/>
          </a:solidFill>
          <a:latin typeface="+mn-lt"/>
          <a:ea typeface="+mn-ea"/>
          <a:cs typeface="+mn-cs"/>
        </a:defRPr>
      </a:lvl3pPr>
      <a:lvl4pPr marL="4101752" indent="-585964" algn="l" defTabSz="1171930" rtl="0" eaLnBrk="1" latinLnBrk="0" hangingPunct="1">
        <a:spcBef>
          <a:spcPct val="20000"/>
        </a:spcBef>
        <a:buFont typeface="Arial"/>
        <a:buChar char="–"/>
        <a:defRPr sz="5096" kern="1200">
          <a:solidFill>
            <a:schemeClr val="tx1"/>
          </a:solidFill>
          <a:latin typeface="+mn-lt"/>
          <a:ea typeface="+mn-ea"/>
          <a:cs typeface="+mn-cs"/>
        </a:defRPr>
      </a:lvl4pPr>
      <a:lvl5pPr marL="5273682" indent="-585964" algn="l" defTabSz="1171930" rtl="0" eaLnBrk="1" latinLnBrk="0" hangingPunct="1">
        <a:spcBef>
          <a:spcPct val="20000"/>
        </a:spcBef>
        <a:buFont typeface="Arial"/>
        <a:buChar char="»"/>
        <a:defRPr sz="5096" kern="1200">
          <a:solidFill>
            <a:schemeClr val="tx1"/>
          </a:solidFill>
          <a:latin typeface="+mn-lt"/>
          <a:ea typeface="+mn-ea"/>
          <a:cs typeface="+mn-cs"/>
        </a:defRPr>
      </a:lvl5pPr>
      <a:lvl6pPr marL="6445610" indent="-585964" algn="l" defTabSz="1171930" rtl="0" eaLnBrk="1" latinLnBrk="0" hangingPunct="1">
        <a:spcBef>
          <a:spcPct val="20000"/>
        </a:spcBef>
        <a:buFont typeface="Arial"/>
        <a:buChar char="•"/>
        <a:defRPr sz="5096" kern="1200">
          <a:solidFill>
            <a:schemeClr val="tx1"/>
          </a:solidFill>
          <a:latin typeface="+mn-lt"/>
          <a:ea typeface="+mn-ea"/>
          <a:cs typeface="+mn-cs"/>
        </a:defRPr>
      </a:lvl6pPr>
      <a:lvl7pPr marL="7617538" indent="-585964" algn="l" defTabSz="1171930" rtl="0" eaLnBrk="1" latinLnBrk="0" hangingPunct="1">
        <a:spcBef>
          <a:spcPct val="20000"/>
        </a:spcBef>
        <a:buFont typeface="Arial"/>
        <a:buChar char="•"/>
        <a:defRPr sz="5096" kern="1200">
          <a:solidFill>
            <a:schemeClr val="tx1"/>
          </a:solidFill>
          <a:latin typeface="+mn-lt"/>
          <a:ea typeface="+mn-ea"/>
          <a:cs typeface="+mn-cs"/>
        </a:defRPr>
      </a:lvl7pPr>
      <a:lvl8pPr marL="8789468" indent="-585964" algn="l" defTabSz="1171930" rtl="0" eaLnBrk="1" latinLnBrk="0" hangingPunct="1">
        <a:spcBef>
          <a:spcPct val="20000"/>
        </a:spcBef>
        <a:buFont typeface="Arial"/>
        <a:buChar char="•"/>
        <a:defRPr sz="5096" kern="1200">
          <a:solidFill>
            <a:schemeClr val="tx1"/>
          </a:solidFill>
          <a:latin typeface="+mn-lt"/>
          <a:ea typeface="+mn-ea"/>
          <a:cs typeface="+mn-cs"/>
        </a:defRPr>
      </a:lvl8pPr>
      <a:lvl9pPr marL="9961398" indent="-585964" algn="l" defTabSz="1171930" rtl="0" eaLnBrk="1" latinLnBrk="0" hangingPunct="1">
        <a:spcBef>
          <a:spcPct val="20000"/>
        </a:spcBef>
        <a:buFont typeface="Arial"/>
        <a:buChar char="•"/>
        <a:defRPr sz="50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1930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71930" algn="l" defTabSz="1171930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343860" algn="l" defTabSz="1171930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515786" algn="l" defTabSz="1171930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87716" algn="l" defTabSz="1171930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859646" algn="l" defTabSz="1171930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7031576" algn="l" defTabSz="1171930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8203502" algn="l" defTabSz="1171930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375432" algn="l" defTabSz="1171930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6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5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vab.com/mailing-list/" TargetMode="External"/><Relationship Id="rId3" Type="http://schemas.openxmlformats.org/officeDocument/2006/relationships/hyperlink" Target="https://www.thevab.com/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5.png"/><Relationship Id="rId5" Type="http://schemas.openxmlformats.org/officeDocument/2006/relationships/hyperlink" Target="https://www.linkedin.com/company/videoadvertisingbureauvab/" TargetMode="External"/><Relationship Id="rId4" Type="http://schemas.openxmlformats.org/officeDocument/2006/relationships/hyperlink" Target="https://twitter.com/VideoAdBureau" TargetMode="External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1-Box-Ed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143" y="5219699"/>
            <a:ext cx="482600" cy="43815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00586" y="5219699"/>
            <a:ext cx="16489191" cy="438150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13639" y="5634117"/>
            <a:ext cx="11472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pc="500" dirty="0">
                <a:solidFill>
                  <a:srgbClr val="00A9AC"/>
                </a:solidFill>
                <a:latin typeface="Trebuchet MS"/>
                <a:cs typeface="Trebuchet MS"/>
              </a:rPr>
              <a:t>VIDEO ADVERTISING BUREAU - REPORT 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66039" y="6288971"/>
            <a:ext cx="11472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Trebuchet MS"/>
                <a:cs typeface="Trebuchet MS"/>
              </a:rPr>
              <a:t>.................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3339" y="89645"/>
            <a:ext cx="2074191" cy="10757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2BD984-A405-4EFC-8A8C-2B87A80417F8}"/>
              </a:ext>
            </a:extLst>
          </p:cNvPr>
          <p:cNvSpPr txBox="1"/>
          <p:nvPr/>
        </p:nvSpPr>
        <p:spPr>
          <a:xfrm>
            <a:off x="4000586" y="6890939"/>
            <a:ext cx="164891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Trebuchet MS"/>
                <a:cs typeface="Trebuchet MS"/>
              </a:rPr>
              <a:t>Doubling Down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Trebuchet MS"/>
                <a:cs typeface="Trebuchet MS"/>
              </a:rPr>
              <a:t>Exploring Tech Giants’ Investment In TV </a:t>
            </a:r>
            <a:endParaRPr lang="en-US" sz="32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5774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61880116"/>
              </p:ext>
            </p:extLst>
          </p:nvPr>
        </p:nvGraphicFramePr>
        <p:xfrm>
          <a:off x="0" y="3679627"/>
          <a:ext cx="24133630" cy="924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571784" y="13151922"/>
            <a:ext cx="815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9BAD033-1638-B34E-BAC8-DEB32676E2C7}" type="slidenum">
              <a:rPr lang="en-US" sz="3000">
                <a:solidFill>
                  <a:srgbClr val="C0C1BF"/>
                </a:solidFill>
                <a:latin typeface="Trebuchet MS"/>
                <a:cs typeface="Trebuchet MS"/>
              </a:rPr>
              <a:pPr algn="ctr"/>
              <a:t>2</a:t>
            </a:fld>
            <a:endParaRPr lang="en-US" sz="3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084" y="13299917"/>
            <a:ext cx="5861685" cy="323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3019321"/>
            <a:ext cx="24387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Trebuchet MS"/>
                <a:cs typeface="Trebuchet MS"/>
              </a:rPr>
              <a:t>FAANG U.S. TV Spend</a:t>
            </a:r>
          </a:p>
          <a:p>
            <a:pPr algn="ctr"/>
            <a:r>
              <a:rPr lang="en-US" sz="2400" dirty="0">
                <a:latin typeface="Trebuchet MS"/>
                <a:cs typeface="Trebuchet MS"/>
              </a:rPr>
              <a:t>($$$ in Millions)</a:t>
            </a:r>
            <a:endParaRPr lang="en-US" sz="3000" dirty="0"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650" y="628671"/>
            <a:ext cx="238859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5400" dirty="0">
                <a:latin typeface="Trebuchet MS"/>
                <a:cs typeface="Trebuchet MS"/>
              </a:rPr>
              <a:t>FAANG Collectively Spent Over </a:t>
            </a:r>
            <a:r>
              <a:rPr lang="en-US" sz="5400" b="1" u="sng" dirty="0">
                <a:latin typeface="Trebuchet MS"/>
                <a:cs typeface="Trebuchet MS"/>
              </a:rPr>
              <a:t>$2 Billion On TV</a:t>
            </a:r>
            <a:r>
              <a:rPr lang="en-US" sz="5400" dirty="0">
                <a:latin typeface="Trebuchet MS"/>
                <a:cs typeface="Trebuchet MS"/>
              </a:rPr>
              <a:t> In 2018, </a:t>
            </a:r>
          </a:p>
          <a:p>
            <a:pPr algn="ctr">
              <a:lnSpc>
                <a:spcPts val="7200"/>
              </a:lnSpc>
            </a:pPr>
            <a:r>
              <a:rPr lang="en-US" sz="5400" dirty="0">
                <a:latin typeface="Trebuchet MS"/>
                <a:cs typeface="Trebuchet MS"/>
              </a:rPr>
              <a:t>More Than Double Their Annual Investment vs. Three Years Ago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21648" y="8246124"/>
            <a:ext cx="222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$1,014.1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65755" y="6921604"/>
            <a:ext cx="222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$1,478.8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922441" y="6626851"/>
            <a:ext cx="222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$1,581.8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934998" y="4986642"/>
            <a:ext cx="222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$2,180.1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194605" y="6305199"/>
            <a:ext cx="1236862" cy="75078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+46%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6151291" y="6010446"/>
            <a:ext cx="1236862" cy="75078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+7%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2228555" y="4401356"/>
            <a:ext cx="1236862" cy="75078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+38%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3829501" y="11805862"/>
            <a:ext cx="573854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54227" y="13162102"/>
            <a:ext cx="15194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cs typeface="Trebuchet MS"/>
              </a:rPr>
              <a:t>Source: VAB analysis of Nielsen </a:t>
            </a:r>
            <a:r>
              <a:rPr lang="en-US" sz="1200" dirty="0" err="1">
                <a:solidFill>
                  <a:prstClr val="black"/>
                </a:solidFill>
                <a:cs typeface="Trebuchet MS"/>
              </a:rPr>
              <a:t>AdIntel</a:t>
            </a:r>
            <a:r>
              <a:rPr lang="en-US" sz="1200" dirty="0">
                <a:solidFill>
                  <a:prstClr val="black"/>
                </a:solidFill>
                <a:cs typeface="Trebuchet MS"/>
              </a:rPr>
              <a:t>, calendar year 2015-2018, TV spend includes cable TV, broadcast TV, Spanish language cable TV, Spanish language broadcast TV, spot TV, and syndicated TV.  U.S. TV spend only.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cs typeface="Trebuchet MS"/>
              </a:rPr>
              <a:t>FAANG includes: Facebook, Apple, Amazon, Netflix and Google.</a:t>
            </a:r>
          </a:p>
        </p:txBody>
      </p:sp>
      <p:pic>
        <p:nvPicPr>
          <p:cNvPr id="27" name="Picture 16" descr="Image result for faan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322" y="4892377"/>
            <a:ext cx="2170236" cy="773303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2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571784" y="13151922"/>
            <a:ext cx="815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9BAD033-1638-B34E-BAC8-DEB32676E2C7}" type="slidenum">
              <a:rPr lang="en-US" sz="3000">
                <a:solidFill>
                  <a:srgbClr val="C0C1BF"/>
                </a:solidFill>
                <a:latin typeface="Trebuchet MS"/>
                <a:cs typeface="Trebuchet MS"/>
              </a:rPr>
              <a:pPr algn="ctr"/>
              <a:t>3</a:t>
            </a:fld>
            <a:endParaRPr lang="en-US" sz="3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084" y="13299917"/>
            <a:ext cx="5861685" cy="323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124242"/>
            <a:ext cx="2438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Trebuchet MS"/>
                <a:cs typeface="Trebuchet MS"/>
              </a:rPr>
              <a:t>TV Spenders Ranked By Parent Companies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28671"/>
            <a:ext cx="24387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rebuchet MS"/>
                <a:cs typeface="Trebuchet MS"/>
              </a:rPr>
              <a:t>Collectively, FAANG Would Now Rank As The #2 TV Spender In The U.S.</a:t>
            </a:r>
          </a:p>
        </p:txBody>
      </p:sp>
      <p:pic>
        <p:nvPicPr>
          <p:cNvPr id="78" name="Picture 4" descr="Image result for p&amp;g log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685" y="4209995"/>
            <a:ext cx="1932037" cy="8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8603893" y="3290903"/>
            <a:ext cx="2173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2016</a:t>
            </a:r>
          </a:p>
        </p:txBody>
      </p:sp>
      <p:pic>
        <p:nvPicPr>
          <p:cNvPr id="153" name="Picture 16" descr="Image result for faan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688" y="6249636"/>
            <a:ext cx="2632606" cy="93805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14" descr="Image result for toyota logo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20" y="7557145"/>
            <a:ext cx="2458766" cy="43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8" descr="Image result for at&amp;T logo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685" y="8259856"/>
            <a:ext cx="1932037" cy="86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0" descr="Image result for berkshire hathaway logo 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t="26554" r="4929" b="32811"/>
          <a:stretch/>
        </p:blipFill>
        <p:spPr bwMode="auto">
          <a:xfrm>
            <a:off x="8686037" y="9300583"/>
            <a:ext cx="2009332" cy="93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4" descr="Image result for comcast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008" y="10371283"/>
            <a:ext cx="2135390" cy="75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6" descr="Image result for ford log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23238" r="8040" b="23428"/>
          <a:stretch/>
        </p:blipFill>
        <p:spPr bwMode="auto">
          <a:xfrm>
            <a:off x="8651869" y="11344365"/>
            <a:ext cx="2077669" cy="82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Rounded Rectangle 116"/>
          <p:cNvSpPr/>
          <p:nvPr/>
        </p:nvSpPr>
        <p:spPr>
          <a:xfrm>
            <a:off x="7977105" y="3904087"/>
            <a:ext cx="3427196" cy="87070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" name="Picture 2" descr="Image result for general motors log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t="18763" r="1564" b="26560"/>
          <a:stretch/>
        </p:blipFill>
        <p:spPr bwMode="auto">
          <a:xfrm>
            <a:off x="8060249" y="5428330"/>
            <a:ext cx="3260907" cy="45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Image result for p&amp;g log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482" y="4209995"/>
            <a:ext cx="1932037" cy="8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/>
          <p:cNvSpPr txBox="1"/>
          <p:nvPr/>
        </p:nvSpPr>
        <p:spPr>
          <a:xfrm>
            <a:off x="14582690" y="3210253"/>
            <a:ext cx="2173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2017</a:t>
            </a:r>
          </a:p>
        </p:txBody>
      </p:sp>
      <p:pic>
        <p:nvPicPr>
          <p:cNvPr id="160" name="Picture 16" descr="Image result for faan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33" y="6208171"/>
            <a:ext cx="2592137" cy="92363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0" descr="Image result for berkshire hathaway logo 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t="26554" r="4929" b="32811"/>
          <a:stretch/>
        </p:blipFill>
        <p:spPr bwMode="auto">
          <a:xfrm>
            <a:off x="14684735" y="7348440"/>
            <a:ext cx="2009332" cy="93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14" descr="Image result for toyota logo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117" y="8573443"/>
            <a:ext cx="2458766" cy="43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6" descr="Image result for ford log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23238" r="8040" b="23428"/>
          <a:stretch/>
        </p:blipFill>
        <p:spPr bwMode="auto">
          <a:xfrm>
            <a:off x="14630666" y="9297363"/>
            <a:ext cx="2077669" cy="82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4" descr="Image result for comcast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1805" y="10352233"/>
            <a:ext cx="2135390" cy="75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8" descr="Image result for at&amp;T logo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482" y="11435959"/>
            <a:ext cx="1932037" cy="86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Image result for general motors log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t="18763" r="1564" b="26560"/>
          <a:stretch/>
        </p:blipFill>
        <p:spPr bwMode="auto">
          <a:xfrm>
            <a:off x="14115246" y="5433011"/>
            <a:ext cx="3260907" cy="45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Rounded Rectangle 126"/>
          <p:cNvSpPr/>
          <p:nvPr/>
        </p:nvSpPr>
        <p:spPr>
          <a:xfrm>
            <a:off x="14032102" y="3892618"/>
            <a:ext cx="3427196" cy="87070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24759" y="3247457"/>
            <a:ext cx="2173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2015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8154" y="4427405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8154" y="5468276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#2</a:t>
            </a:r>
          </a:p>
        </p:txBody>
      </p:sp>
      <p:pic>
        <p:nvPicPr>
          <p:cNvPr id="66" name="Picture 4" descr="Image result for p&amp;g log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93" y="6238411"/>
            <a:ext cx="1932037" cy="8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728154" y="6493921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8154" y="7502351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28154" y="8480549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28154" y="9495350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#6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8154" y="10592382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#7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28154" y="11599502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#8</a:t>
            </a:r>
          </a:p>
        </p:txBody>
      </p:sp>
      <p:pic>
        <p:nvPicPr>
          <p:cNvPr id="145" name="Picture 8" descr="Image result for at&amp;T logo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93" y="4206712"/>
            <a:ext cx="1932037" cy="86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14" descr="Image result for toyota logo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28" y="7461895"/>
            <a:ext cx="2458766" cy="43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4" descr="Image result for comcast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16" y="8202300"/>
            <a:ext cx="2135390" cy="75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0" descr="Image result for berkshire hathaway logo 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t="26554" r="4929" b="32811"/>
          <a:stretch/>
        </p:blipFill>
        <p:spPr bwMode="auto">
          <a:xfrm>
            <a:off x="2847745" y="9300583"/>
            <a:ext cx="2009332" cy="93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Image result for ford log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23238" r="8040" b="23428"/>
          <a:stretch/>
        </p:blipFill>
        <p:spPr bwMode="auto">
          <a:xfrm>
            <a:off x="2813577" y="10318195"/>
            <a:ext cx="2077669" cy="82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general motors log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t="18763" r="1564" b="26560"/>
          <a:stretch/>
        </p:blipFill>
        <p:spPr bwMode="auto">
          <a:xfrm>
            <a:off x="2251455" y="5423038"/>
            <a:ext cx="3260907" cy="45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182637" y="3904087"/>
            <a:ext cx="3427196" cy="87070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9" name="Picture 16" descr="Image result for faan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32" y="11412038"/>
            <a:ext cx="2632606" cy="93805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Image result for p&amp;g log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175" y="4114745"/>
            <a:ext cx="1932037" cy="8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extBox 112"/>
          <p:cNvSpPr txBox="1"/>
          <p:nvPr/>
        </p:nvSpPr>
        <p:spPr>
          <a:xfrm>
            <a:off x="20562383" y="3168187"/>
            <a:ext cx="2173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2018</a:t>
            </a:r>
          </a:p>
        </p:txBody>
      </p:sp>
      <p:pic>
        <p:nvPicPr>
          <p:cNvPr id="169" name="Picture 20" descr="Image result for berkshire hathaway logo 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t="26554" r="4929" b="32811"/>
          <a:stretch/>
        </p:blipFill>
        <p:spPr bwMode="auto">
          <a:xfrm>
            <a:off x="20644527" y="7212334"/>
            <a:ext cx="2009332" cy="93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4" descr="Image result for comcast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498" y="8411850"/>
            <a:ext cx="2135390" cy="75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14" descr="Image result for toyota logo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9810" y="9550144"/>
            <a:ext cx="2458766" cy="43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8" descr="Image result for at&amp;T logo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175" y="11435959"/>
            <a:ext cx="1932037" cy="86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Image result for pfizer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449" y="10309667"/>
            <a:ext cx="1535489" cy="99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Rounded Rectangle 118"/>
          <p:cNvSpPr/>
          <p:nvPr/>
        </p:nvSpPr>
        <p:spPr>
          <a:xfrm>
            <a:off x="19935595" y="3889131"/>
            <a:ext cx="3427196" cy="87070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" name="Picture 2" descr="Image result for general motors log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t="18763" r="1564" b="26560"/>
          <a:stretch/>
        </p:blipFill>
        <p:spPr bwMode="auto">
          <a:xfrm>
            <a:off x="20018740" y="6499408"/>
            <a:ext cx="3260907" cy="45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6" descr="Image result for faan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890" y="5183704"/>
            <a:ext cx="2632606" cy="93805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3B33011B-EC53-43F6-9EBD-F512FE2D7148}"/>
              </a:ext>
            </a:extLst>
          </p:cNvPr>
          <p:cNvSpPr/>
          <p:nvPr/>
        </p:nvSpPr>
        <p:spPr>
          <a:xfrm>
            <a:off x="654227" y="13162102"/>
            <a:ext cx="15194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cs typeface="Trebuchet MS"/>
              </a:rPr>
              <a:t>Source: VAB analysis of Nielsen </a:t>
            </a:r>
            <a:r>
              <a:rPr lang="en-US" sz="1200" dirty="0" err="1">
                <a:solidFill>
                  <a:prstClr val="black"/>
                </a:solidFill>
                <a:cs typeface="Trebuchet MS"/>
              </a:rPr>
              <a:t>AdIntel</a:t>
            </a:r>
            <a:r>
              <a:rPr lang="en-US" sz="1200" dirty="0">
                <a:solidFill>
                  <a:prstClr val="black"/>
                </a:solidFill>
                <a:cs typeface="Trebuchet MS"/>
              </a:rPr>
              <a:t>, calendar year 2015-2018, TV spend includes cable TV, broadcast TV, Spanish language cable TV, Spanish language broadcast TV, spot TV, and syndicated TV. U.S. TV spend only. 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cs typeface="Trebuchet MS"/>
              </a:rPr>
              <a:t>FAANG includes: Facebook, Apple, Amazon, Netflix and Google.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0BF5AF8-8D37-4E43-81AC-6352C901DFA2}"/>
              </a:ext>
            </a:extLst>
          </p:cNvPr>
          <p:cNvSpPr txBox="1"/>
          <p:nvPr/>
        </p:nvSpPr>
        <p:spPr>
          <a:xfrm>
            <a:off x="6538404" y="4427405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1A5F686-98A3-4AEF-9BE7-751C35DC3C6A}"/>
              </a:ext>
            </a:extLst>
          </p:cNvPr>
          <p:cNvSpPr txBox="1"/>
          <p:nvPr/>
        </p:nvSpPr>
        <p:spPr>
          <a:xfrm>
            <a:off x="6538404" y="5468276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#2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03219A2-4B71-44B8-95D3-265FBFCA3F32}"/>
              </a:ext>
            </a:extLst>
          </p:cNvPr>
          <p:cNvSpPr txBox="1"/>
          <p:nvPr/>
        </p:nvSpPr>
        <p:spPr>
          <a:xfrm>
            <a:off x="6538404" y="6493921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#3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996621A-25F4-4394-83EF-407554735361}"/>
              </a:ext>
            </a:extLst>
          </p:cNvPr>
          <p:cNvSpPr txBox="1"/>
          <p:nvPr/>
        </p:nvSpPr>
        <p:spPr>
          <a:xfrm>
            <a:off x="6538404" y="7502351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#4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4D50456-9C17-476E-AA1F-1EBB6EAE0337}"/>
              </a:ext>
            </a:extLst>
          </p:cNvPr>
          <p:cNvSpPr txBox="1"/>
          <p:nvPr/>
        </p:nvSpPr>
        <p:spPr>
          <a:xfrm>
            <a:off x="6538404" y="8480549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#5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45EAB84-CED1-4BFB-AB07-B7E03D95A10E}"/>
              </a:ext>
            </a:extLst>
          </p:cNvPr>
          <p:cNvSpPr txBox="1"/>
          <p:nvPr/>
        </p:nvSpPr>
        <p:spPr>
          <a:xfrm>
            <a:off x="6538404" y="9495350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#6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9CAB51C-BD55-4464-AE89-415F696559A9}"/>
              </a:ext>
            </a:extLst>
          </p:cNvPr>
          <p:cNvSpPr txBox="1"/>
          <p:nvPr/>
        </p:nvSpPr>
        <p:spPr>
          <a:xfrm>
            <a:off x="6538404" y="10592382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#7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AF403A0-3EA1-448D-87F1-B158C4B7AF1E}"/>
              </a:ext>
            </a:extLst>
          </p:cNvPr>
          <p:cNvSpPr txBox="1"/>
          <p:nvPr/>
        </p:nvSpPr>
        <p:spPr>
          <a:xfrm>
            <a:off x="6538404" y="11599502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#8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422785C-D0F7-40B1-B2D7-945EBB30E76A}"/>
              </a:ext>
            </a:extLst>
          </p:cNvPr>
          <p:cNvSpPr txBox="1"/>
          <p:nvPr/>
        </p:nvSpPr>
        <p:spPr>
          <a:xfrm>
            <a:off x="12577254" y="4427405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4F80DB2-01F7-4BD4-83EA-A61B569A0E36}"/>
              </a:ext>
            </a:extLst>
          </p:cNvPr>
          <p:cNvSpPr txBox="1"/>
          <p:nvPr/>
        </p:nvSpPr>
        <p:spPr>
          <a:xfrm>
            <a:off x="12577254" y="5468276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#2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967D968-A87C-4F66-992A-59D48725C4AA}"/>
              </a:ext>
            </a:extLst>
          </p:cNvPr>
          <p:cNvSpPr txBox="1"/>
          <p:nvPr/>
        </p:nvSpPr>
        <p:spPr>
          <a:xfrm>
            <a:off x="12577254" y="6493921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#3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7708420-DDBC-4D70-8AA5-CCCDAE8E1662}"/>
              </a:ext>
            </a:extLst>
          </p:cNvPr>
          <p:cNvSpPr txBox="1"/>
          <p:nvPr/>
        </p:nvSpPr>
        <p:spPr>
          <a:xfrm>
            <a:off x="12577254" y="7502351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#4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76BF896-B1A9-4A03-86C0-289BBECC8EAC}"/>
              </a:ext>
            </a:extLst>
          </p:cNvPr>
          <p:cNvSpPr txBox="1"/>
          <p:nvPr/>
        </p:nvSpPr>
        <p:spPr>
          <a:xfrm>
            <a:off x="12577254" y="8480549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#5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F647ECA4-CDE6-480F-B55A-8DEF99EDAA44}"/>
              </a:ext>
            </a:extLst>
          </p:cNvPr>
          <p:cNvSpPr txBox="1"/>
          <p:nvPr/>
        </p:nvSpPr>
        <p:spPr>
          <a:xfrm>
            <a:off x="12577254" y="9495350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#6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32A5B9C-1150-4A86-94AA-5D26772D2FE5}"/>
              </a:ext>
            </a:extLst>
          </p:cNvPr>
          <p:cNvSpPr txBox="1"/>
          <p:nvPr/>
        </p:nvSpPr>
        <p:spPr>
          <a:xfrm>
            <a:off x="12577254" y="10592382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#7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A3D03EE-676B-4C16-9E87-E5D55A4F81AB}"/>
              </a:ext>
            </a:extLst>
          </p:cNvPr>
          <p:cNvSpPr txBox="1"/>
          <p:nvPr/>
        </p:nvSpPr>
        <p:spPr>
          <a:xfrm>
            <a:off x="12577254" y="11599502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#8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42A0E0B-5466-481C-AD3E-47E71013DD32}"/>
              </a:ext>
            </a:extLst>
          </p:cNvPr>
          <p:cNvSpPr txBox="1"/>
          <p:nvPr/>
        </p:nvSpPr>
        <p:spPr>
          <a:xfrm>
            <a:off x="18482754" y="4427405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4E1EAC7-76DC-4919-B2AF-D0D7B29480F3}"/>
              </a:ext>
            </a:extLst>
          </p:cNvPr>
          <p:cNvSpPr txBox="1"/>
          <p:nvPr/>
        </p:nvSpPr>
        <p:spPr>
          <a:xfrm>
            <a:off x="18482754" y="5468276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#2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74798369-7CDA-442D-BAE3-7808E728A2E3}"/>
              </a:ext>
            </a:extLst>
          </p:cNvPr>
          <p:cNvSpPr txBox="1"/>
          <p:nvPr/>
        </p:nvSpPr>
        <p:spPr>
          <a:xfrm>
            <a:off x="18482754" y="6493921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#3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B4786E5-A367-4FE3-B4F5-9A63A13C6286}"/>
              </a:ext>
            </a:extLst>
          </p:cNvPr>
          <p:cNvSpPr txBox="1"/>
          <p:nvPr/>
        </p:nvSpPr>
        <p:spPr>
          <a:xfrm>
            <a:off x="18482754" y="7502351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#4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9F08A40-9740-498F-B0D2-2CABAC364213}"/>
              </a:ext>
            </a:extLst>
          </p:cNvPr>
          <p:cNvSpPr txBox="1"/>
          <p:nvPr/>
        </p:nvSpPr>
        <p:spPr>
          <a:xfrm>
            <a:off x="18482754" y="8480549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#5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181BE0F6-426E-4F9C-8CC9-64C3C0BEEAEA}"/>
              </a:ext>
            </a:extLst>
          </p:cNvPr>
          <p:cNvSpPr txBox="1"/>
          <p:nvPr/>
        </p:nvSpPr>
        <p:spPr>
          <a:xfrm>
            <a:off x="18482754" y="9495350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#6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673A9D95-7ED6-4DB5-BC6A-3288BDB4BFBB}"/>
              </a:ext>
            </a:extLst>
          </p:cNvPr>
          <p:cNvSpPr txBox="1"/>
          <p:nvPr/>
        </p:nvSpPr>
        <p:spPr>
          <a:xfrm>
            <a:off x="18482754" y="10592382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#7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8F16F1C-4427-432A-ACB4-D04133A4E430}"/>
              </a:ext>
            </a:extLst>
          </p:cNvPr>
          <p:cNvSpPr txBox="1"/>
          <p:nvPr/>
        </p:nvSpPr>
        <p:spPr>
          <a:xfrm>
            <a:off x="18482754" y="11599502"/>
            <a:ext cx="143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#8</a:t>
            </a:r>
          </a:p>
        </p:txBody>
      </p:sp>
    </p:spTree>
    <p:extLst>
      <p:ext uri="{BB962C8B-B14F-4D97-AF65-F5344CB8AC3E}">
        <p14:creationId xmlns:p14="http://schemas.microsoft.com/office/powerpoint/2010/main" val="129797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571784" y="13151922"/>
            <a:ext cx="815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AD033-1638-B34E-BAC8-DEB32676E2C7}" type="slidenum"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C0C1B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pPr marL="0" marR="0" lvl="0" indent="0" algn="ctr" defTabSz="11723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084" y="13299917"/>
            <a:ext cx="5861685" cy="323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628671"/>
            <a:ext cx="24387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FAANG Advertises Their Newest Products Through Television To Reach Desirable, Tech-Enthusiast Audiences At Scale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96DE9E-CA64-42E1-8EC4-1914FE3EF542}"/>
              </a:ext>
            </a:extLst>
          </p:cNvPr>
          <p:cNvSpPr txBox="1"/>
          <p:nvPr/>
        </p:nvSpPr>
        <p:spPr>
          <a:xfrm>
            <a:off x="0" y="3152942"/>
            <a:ext cx="2438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Trebuchet MS"/>
                <a:cs typeface="Trebuchet MS"/>
              </a:rPr>
              <a:t>Sampling of Top Brands Advertised on TV by FAANG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B2AB41F-F14D-4263-89FA-9381D332D765}"/>
              </a:ext>
            </a:extLst>
          </p:cNvPr>
          <p:cNvSpPr/>
          <p:nvPr/>
        </p:nvSpPr>
        <p:spPr>
          <a:xfrm>
            <a:off x="215900" y="4430328"/>
            <a:ext cx="5041900" cy="53530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71D5-34C9-499D-84BE-93DF7F997442}"/>
              </a:ext>
            </a:extLst>
          </p:cNvPr>
          <p:cNvSpPr/>
          <p:nvPr/>
        </p:nvSpPr>
        <p:spPr>
          <a:xfrm>
            <a:off x="5035550" y="7230678"/>
            <a:ext cx="5041900" cy="53530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1C31B99-C32D-4889-9D4A-8F0C1BBCE4AE}"/>
              </a:ext>
            </a:extLst>
          </p:cNvPr>
          <p:cNvSpPr/>
          <p:nvPr/>
        </p:nvSpPr>
        <p:spPr>
          <a:xfrm>
            <a:off x="9740900" y="4411278"/>
            <a:ext cx="5041900" cy="53530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B315C39-4262-4834-9DC8-9CFBB8183ADC}"/>
              </a:ext>
            </a:extLst>
          </p:cNvPr>
          <p:cNvSpPr/>
          <p:nvPr/>
        </p:nvSpPr>
        <p:spPr>
          <a:xfrm>
            <a:off x="14465300" y="7230678"/>
            <a:ext cx="5041900" cy="53530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65D0AC7-49F3-4D0A-A351-9E156B6DB1DC}"/>
              </a:ext>
            </a:extLst>
          </p:cNvPr>
          <p:cNvSpPr/>
          <p:nvPr/>
        </p:nvSpPr>
        <p:spPr>
          <a:xfrm>
            <a:off x="19132550" y="4373178"/>
            <a:ext cx="5041900" cy="535305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4" descr="Image result for facebook logo png">
            <a:extLst>
              <a:ext uri="{FF2B5EF4-FFF2-40B4-BE49-F238E27FC236}">
                <a16:creationId xmlns:a16="http://schemas.microsoft.com/office/drawing/2014/main" id="{6E1DF639-9EA0-4623-9F27-34D33A413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028558"/>
            <a:ext cx="1365250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Image result for facebook portal png">
            <a:extLst>
              <a:ext uri="{FF2B5EF4-FFF2-40B4-BE49-F238E27FC236}">
                <a16:creationId xmlns:a16="http://schemas.microsoft.com/office/drawing/2014/main" id="{DE1E7805-D1AB-481D-A13E-CCB41376E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5" t="3151" r="9422" b="1796"/>
          <a:stretch/>
        </p:blipFill>
        <p:spPr bwMode="auto">
          <a:xfrm>
            <a:off x="3081032" y="5579306"/>
            <a:ext cx="1613886" cy="305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8D5D2B6-B163-4593-A988-9246A493F27A}"/>
              </a:ext>
            </a:extLst>
          </p:cNvPr>
          <p:cNvSpPr txBox="1"/>
          <p:nvPr/>
        </p:nvSpPr>
        <p:spPr>
          <a:xfrm>
            <a:off x="3128975" y="8516391"/>
            <a:ext cx="149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Portal</a:t>
            </a:r>
            <a:endParaRPr lang="en-US" sz="4000" u="sng" dirty="0"/>
          </a:p>
        </p:txBody>
      </p:sp>
      <p:pic>
        <p:nvPicPr>
          <p:cNvPr id="37" name="Picture 40" descr="Image result for oculus go png">
            <a:extLst>
              <a:ext uri="{FF2B5EF4-FFF2-40B4-BE49-F238E27FC236}">
                <a16:creationId xmlns:a16="http://schemas.microsoft.com/office/drawing/2014/main" id="{A1F00BBE-BD96-4EFC-BC3B-9054BF165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6" y="5550040"/>
            <a:ext cx="2774718" cy="20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F705CE3-6DC1-45D2-AEA5-FD19812EC93D}"/>
              </a:ext>
            </a:extLst>
          </p:cNvPr>
          <p:cNvSpPr txBox="1"/>
          <p:nvPr/>
        </p:nvSpPr>
        <p:spPr>
          <a:xfrm>
            <a:off x="390356" y="7542965"/>
            <a:ext cx="2609436" cy="47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Oculus Go</a:t>
            </a:r>
            <a:endParaRPr lang="en-US" sz="4000" u="sng" dirty="0"/>
          </a:p>
        </p:txBody>
      </p:sp>
      <p:pic>
        <p:nvPicPr>
          <p:cNvPr id="41" name="Picture 2" descr="Image result for apple logo png">
            <a:extLst>
              <a:ext uri="{FF2B5EF4-FFF2-40B4-BE49-F238E27FC236}">
                <a16:creationId xmlns:a16="http://schemas.microsoft.com/office/drawing/2014/main" id="{36E64965-AE48-4FCD-95C5-D096F4643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46" y="6334646"/>
            <a:ext cx="2100896" cy="210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0" descr="Image result for iphone x png">
            <a:extLst>
              <a:ext uri="{FF2B5EF4-FFF2-40B4-BE49-F238E27FC236}">
                <a16:creationId xmlns:a16="http://schemas.microsoft.com/office/drawing/2014/main" id="{15AB0419-BB0E-47F3-A0F0-3E6C1D33E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r="12113"/>
          <a:stretch/>
        </p:blipFill>
        <p:spPr bwMode="auto">
          <a:xfrm>
            <a:off x="5840006" y="8747223"/>
            <a:ext cx="1394051" cy="272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12FD50D-0197-49BE-B271-9E1E78A0B48D}"/>
              </a:ext>
            </a:extLst>
          </p:cNvPr>
          <p:cNvSpPr txBox="1"/>
          <p:nvPr/>
        </p:nvSpPr>
        <p:spPr>
          <a:xfrm>
            <a:off x="5511346" y="11450983"/>
            <a:ext cx="210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iPhone X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A6665DA-1BDE-49CB-BDD6-31F21EA366E6}"/>
              </a:ext>
            </a:extLst>
          </p:cNvPr>
          <p:cNvSpPr txBox="1"/>
          <p:nvPr/>
        </p:nvSpPr>
        <p:spPr>
          <a:xfrm>
            <a:off x="7422286" y="9480114"/>
            <a:ext cx="2282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Apple Watch 4</a:t>
            </a:r>
          </a:p>
        </p:txBody>
      </p:sp>
      <p:pic>
        <p:nvPicPr>
          <p:cNvPr id="47" name="Picture 36" descr="Image result for apple watch 4 png">
            <a:extLst>
              <a:ext uri="{FF2B5EF4-FFF2-40B4-BE49-F238E27FC236}">
                <a16:creationId xmlns:a16="http://schemas.microsoft.com/office/drawing/2014/main" id="{26936599-33AC-428D-908E-D9E0FE3F9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2" t="22706" r="18523" b="16093"/>
          <a:stretch/>
        </p:blipFill>
        <p:spPr bwMode="auto">
          <a:xfrm>
            <a:off x="7561463" y="7608945"/>
            <a:ext cx="1676030" cy="190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Image result for amazon a logo png">
            <a:extLst>
              <a:ext uri="{FF2B5EF4-FFF2-40B4-BE49-F238E27FC236}">
                <a16:creationId xmlns:a16="http://schemas.microsoft.com/office/drawing/2014/main" id="{02CBCCBC-35A5-4A37-AE01-AFBA85D79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50" y="4328004"/>
            <a:ext cx="1477910" cy="147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2" descr="Image result for amazon echo png">
            <a:extLst>
              <a:ext uri="{FF2B5EF4-FFF2-40B4-BE49-F238E27FC236}">
                <a16:creationId xmlns:a16="http://schemas.microsoft.com/office/drawing/2014/main" id="{6A72CFCF-3BAC-46BF-9D4A-3D00D784C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0" r="23458"/>
          <a:stretch/>
        </p:blipFill>
        <p:spPr bwMode="auto">
          <a:xfrm>
            <a:off x="10234630" y="5897556"/>
            <a:ext cx="1307282" cy="244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6DB0691-B543-433D-8EB5-2B129643C2A4}"/>
              </a:ext>
            </a:extLst>
          </p:cNvPr>
          <p:cNvSpPr txBox="1"/>
          <p:nvPr/>
        </p:nvSpPr>
        <p:spPr>
          <a:xfrm>
            <a:off x="10182315" y="8466521"/>
            <a:ext cx="1985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Echo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987EB1-7BDF-4A58-A40D-309C70C9EAC2}"/>
              </a:ext>
            </a:extLst>
          </p:cNvPr>
          <p:cNvSpPr txBox="1"/>
          <p:nvPr/>
        </p:nvSpPr>
        <p:spPr>
          <a:xfrm>
            <a:off x="11918932" y="7346235"/>
            <a:ext cx="212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Fire TV</a:t>
            </a:r>
          </a:p>
        </p:txBody>
      </p:sp>
      <p:pic>
        <p:nvPicPr>
          <p:cNvPr id="52" name="Picture 26" descr="Image result for amazon fire tv png">
            <a:extLst>
              <a:ext uri="{FF2B5EF4-FFF2-40B4-BE49-F238E27FC236}">
                <a16:creationId xmlns:a16="http://schemas.microsoft.com/office/drawing/2014/main" id="{89E0DBA7-F5C2-4297-A763-BA44509C7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928" y="4840423"/>
            <a:ext cx="1897651" cy="256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Image result for netflix logo png">
            <a:extLst>
              <a:ext uri="{FF2B5EF4-FFF2-40B4-BE49-F238E27FC236}">
                <a16:creationId xmlns:a16="http://schemas.microsoft.com/office/drawing/2014/main" id="{6DCD3DA1-1EAC-4594-B3EB-6F309FF96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5853" y="6444014"/>
            <a:ext cx="2810548" cy="21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2" descr="Image result for cloverfield paradox">
            <a:extLst>
              <a:ext uri="{FF2B5EF4-FFF2-40B4-BE49-F238E27FC236}">
                <a16:creationId xmlns:a16="http://schemas.microsoft.com/office/drawing/2014/main" id="{DE80EB4D-6328-43D5-A31F-96C8BD566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226" y="8577249"/>
            <a:ext cx="2946267" cy="16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4" descr="Image result for altered carbon logo">
            <a:extLst>
              <a:ext uri="{FF2B5EF4-FFF2-40B4-BE49-F238E27FC236}">
                <a16:creationId xmlns:a16="http://schemas.microsoft.com/office/drawing/2014/main" id="{EBD2664B-844A-4ECB-83E1-DF2EEFEEE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226" y="10321526"/>
            <a:ext cx="2946266" cy="16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Image result for google logo png">
            <a:extLst>
              <a:ext uri="{FF2B5EF4-FFF2-40B4-BE49-F238E27FC236}">
                <a16:creationId xmlns:a16="http://schemas.microsoft.com/office/drawing/2014/main" id="{61BECE58-B90F-4C52-965B-C2448CA2F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5900" y="3991633"/>
            <a:ext cx="1836318" cy="183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4" descr="Image result for google pixel 3 png">
            <a:extLst>
              <a:ext uri="{FF2B5EF4-FFF2-40B4-BE49-F238E27FC236}">
                <a16:creationId xmlns:a16="http://schemas.microsoft.com/office/drawing/2014/main" id="{AF4EBF30-290E-4DCC-87B9-5A8A9A0A1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238" y="5991617"/>
            <a:ext cx="1259111" cy="238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6" descr="Image result for google home png">
            <a:extLst>
              <a:ext uri="{FF2B5EF4-FFF2-40B4-BE49-F238E27FC236}">
                <a16:creationId xmlns:a16="http://schemas.microsoft.com/office/drawing/2014/main" id="{C35CC9DE-B916-4C92-81C9-83E7ECC8B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1" r="18619"/>
          <a:stretch/>
        </p:blipFill>
        <p:spPr bwMode="auto">
          <a:xfrm>
            <a:off x="21306143" y="4602883"/>
            <a:ext cx="1413355" cy="215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7413BAC-178F-4A13-AFCF-8B2032AEE25D}"/>
              </a:ext>
            </a:extLst>
          </p:cNvPr>
          <p:cNvSpPr txBox="1"/>
          <p:nvPr/>
        </p:nvSpPr>
        <p:spPr>
          <a:xfrm>
            <a:off x="19857412" y="8403566"/>
            <a:ext cx="1198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Pixel 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FA29744-F821-407D-A9BD-23F80D6CC591}"/>
              </a:ext>
            </a:extLst>
          </p:cNvPr>
          <p:cNvSpPr txBox="1"/>
          <p:nvPr/>
        </p:nvSpPr>
        <p:spPr>
          <a:xfrm>
            <a:off x="21152216" y="6635873"/>
            <a:ext cx="2104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Google Home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EC87F4-1DD4-4A0F-88A3-FAC45B8A3EEC}"/>
              </a:ext>
            </a:extLst>
          </p:cNvPr>
          <p:cNvSpPr/>
          <p:nvPr/>
        </p:nvSpPr>
        <p:spPr>
          <a:xfrm>
            <a:off x="654227" y="13162102"/>
            <a:ext cx="15194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cs typeface="Trebuchet MS"/>
              </a:rPr>
              <a:t>Source: VAB analysis of Nielsen </a:t>
            </a:r>
            <a:r>
              <a:rPr lang="en-US" sz="1200" dirty="0" err="1">
                <a:solidFill>
                  <a:prstClr val="black"/>
                </a:solidFill>
                <a:cs typeface="Trebuchet MS"/>
              </a:rPr>
              <a:t>AdIntel</a:t>
            </a:r>
            <a:r>
              <a:rPr lang="en-US" sz="1200" dirty="0">
                <a:solidFill>
                  <a:prstClr val="black"/>
                </a:solidFill>
                <a:cs typeface="Trebuchet MS"/>
              </a:rPr>
              <a:t>, calendar year 2015-2018, TV spend includes cable TV, broadcast TV, Spanish language cable TV, Spanish language broadcast TV, spot TV, and syndicated TV. U.S. TV spend only. 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cs typeface="Trebuchet MS"/>
              </a:rPr>
              <a:t>FAANG includes: Facebook, Apple, Amazon, Netflix and Google.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AEBDBF-889C-45D5-8B07-C6896E62416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573664" y="7238926"/>
            <a:ext cx="1619250" cy="161925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190A432-0D6A-49D9-AC76-1D0E991A2FA2}"/>
              </a:ext>
            </a:extLst>
          </p:cNvPr>
          <p:cNvSpPr txBox="1"/>
          <p:nvPr/>
        </p:nvSpPr>
        <p:spPr>
          <a:xfrm>
            <a:off x="21276613" y="8560589"/>
            <a:ext cx="2104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/>
              <a:t>Pixelbook</a:t>
            </a:r>
            <a:endParaRPr lang="en-US" sz="2400" u="sng" dirty="0"/>
          </a:p>
        </p:txBody>
      </p:sp>
      <p:pic>
        <p:nvPicPr>
          <p:cNvPr id="8" name="Picture 2" descr="Image result for echo dot png">
            <a:extLst>
              <a:ext uri="{FF2B5EF4-FFF2-40B4-BE49-F238E27FC236}">
                <a16:creationId xmlns:a16="http://schemas.microsoft.com/office/drawing/2014/main" id="{2A32AB0A-D7BC-4214-B2A9-A7DEB7D00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4" t="48639" r="17213"/>
          <a:stretch/>
        </p:blipFill>
        <p:spPr bwMode="auto">
          <a:xfrm>
            <a:off x="10824454" y="7424807"/>
            <a:ext cx="1503057" cy="124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amazon audible png">
            <a:extLst>
              <a:ext uri="{FF2B5EF4-FFF2-40B4-BE49-F238E27FC236}">
                <a16:creationId xmlns:a16="http://schemas.microsoft.com/office/drawing/2014/main" id="{8E1A7D3F-DC7F-413A-9A12-296BC2DF7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40"/>
          <a:stretch/>
        </p:blipFill>
        <p:spPr bwMode="auto">
          <a:xfrm>
            <a:off x="12012294" y="8276140"/>
            <a:ext cx="214012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DFB854-1B4E-471F-8443-347F310738F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13772" y="10088556"/>
            <a:ext cx="1454385" cy="1720506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1F907B1C-DB0F-40E1-A397-A7F56AC92A1B}"/>
              </a:ext>
            </a:extLst>
          </p:cNvPr>
          <p:cNvSpPr txBox="1"/>
          <p:nvPr/>
        </p:nvSpPr>
        <p:spPr>
          <a:xfrm>
            <a:off x="7263946" y="11812933"/>
            <a:ext cx="210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iPad</a:t>
            </a:r>
          </a:p>
        </p:txBody>
      </p:sp>
    </p:spTree>
    <p:extLst>
      <p:ext uri="{BB962C8B-B14F-4D97-AF65-F5344CB8AC3E}">
        <p14:creationId xmlns:p14="http://schemas.microsoft.com/office/powerpoint/2010/main" val="20929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425DB6-08E3-4A4E-9B4B-9CAF810B7FEA}"/>
              </a:ext>
            </a:extLst>
          </p:cNvPr>
          <p:cNvSpPr/>
          <p:nvPr/>
        </p:nvSpPr>
        <p:spPr>
          <a:xfrm>
            <a:off x="3176" y="892"/>
            <a:ext cx="6790754" cy="13700864"/>
          </a:xfrm>
          <a:prstGeom prst="rect">
            <a:avLst/>
          </a:prstGeom>
          <a:solidFill>
            <a:srgbClr val="3781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594"/>
            <a:endParaRPr lang="en-US" sz="36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5F2433-A3AF-4463-AFFC-38540EB622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0690" y="1948611"/>
            <a:ext cx="3404834" cy="19534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5800" y="2218798"/>
            <a:ext cx="86397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2164"/>
            <a:r>
              <a:rPr lang="en-US" sz="4000" dirty="0">
                <a:solidFill>
                  <a:prstClr val="black"/>
                </a:solidFill>
                <a:latin typeface="Trebuchet MS" panose="020B0603020202020204" pitchFamily="34" charset="0"/>
              </a:rPr>
              <a:t>For More Information Visit Us Online</a:t>
            </a:r>
          </a:p>
          <a:p>
            <a:pPr defTabSz="1172164"/>
            <a:r>
              <a:rPr lang="en-US" sz="4800" dirty="0">
                <a:solidFill>
                  <a:prstClr val="black"/>
                </a:solidFill>
                <a:latin typeface="Trebuchet MS" panose="020B0603020202020204" pitchFamily="34" charset="0"/>
                <a:hlinkClick r:id="rId3"/>
              </a:rPr>
              <a:t>TheVAB.com</a:t>
            </a:r>
            <a:endParaRPr lang="en-US" sz="48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5801" y="5800932"/>
            <a:ext cx="861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2164"/>
            <a:r>
              <a:rPr lang="en-US" sz="4000" dirty="0">
                <a:solidFill>
                  <a:prstClr val="black"/>
                </a:solidFill>
                <a:latin typeface="Trebuchet MS" panose="020B0603020202020204" pitchFamily="34" charset="0"/>
              </a:rPr>
              <a:t>Follow Us:</a:t>
            </a:r>
          </a:p>
          <a:p>
            <a:pPr defTabSz="1172164"/>
            <a:r>
              <a:rPr lang="en-US" sz="4800" dirty="0">
                <a:solidFill>
                  <a:srgbClr val="0033CC"/>
                </a:solidFill>
                <a:latin typeface="Trebuchet MS" panose="020B06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@VideoAdBureau</a:t>
            </a:r>
            <a:endParaRPr lang="en-US" sz="4800" dirty="0">
              <a:solidFill>
                <a:srgbClr val="0033CC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5801" y="9862815"/>
            <a:ext cx="9257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2164"/>
            <a:r>
              <a:rPr lang="en-US" sz="4000" dirty="0">
                <a:solidFill>
                  <a:prstClr val="black"/>
                </a:solidFill>
                <a:latin typeface="Trebuchet MS" panose="020B0603020202020204" pitchFamily="34" charset="0"/>
              </a:rPr>
              <a:t>Follow Us:</a:t>
            </a:r>
          </a:p>
          <a:p>
            <a:pPr defTabSz="909594"/>
            <a:r>
              <a:rPr lang="en-US" sz="4800" dirty="0">
                <a:solidFill>
                  <a:prstClr val="black"/>
                </a:solidFill>
                <a:latin typeface="Trebuchet MS" panose="020B0603020202020204" pitchFamily="34" charset="0"/>
                <a:hlinkClick r:id="rId5"/>
              </a:rPr>
              <a:t>VAB (Video Advertising Bureau)</a:t>
            </a:r>
            <a:endParaRPr lang="en-US" sz="4800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285" y="5084292"/>
            <a:ext cx="2879640" cy="2879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285" y="9146174"/>
            <a:ext cx="2879640" cy="287964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47077EFD-509B-440D-969F-721E280722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71" y="6147330"/>
            <a:ext cx="3460509" cy="34605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D3A5FE-0290-4AED-B92A-C1DFD6A1D2E1}"/>
              </a:ext>
            </a:extLst>
          </p:cNvPr>
          <p:cNvSpPr txBox="1"/>
          <p:nvPr/>
        </p:nvSpPr>
        <p:spPr>
          <a:xfrm>
            <a:off x="220722" y="5231451"/>
            <a:ext cx="657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rebuchet MS" panose="020B0603020202020204" pitchFamily="34" charset="0"/>
              </a:rPr>
              <a:t>Join Our Email List</a:t>
            </a:r>
          </a:p>
        </p:txBody>
      </p:sp>
    </p:spTree>
    <p:extLst>
      <p:ext uri="{BB962C8B-B14F-4D97-AF65-F5344CB8AC3E}">
        <p14:creationId xmlns:p14="http://schemas.microsoft.com/office/powerpoint/2010/main" val="1924902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416</Words>
  <Application>Microsoft Office PowerPoint</Application>
  <PresentationFormat>Custom</PresentationFormat>
  <Paragraphs>91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Trebuchet MS</vt:lpstr>
      <vt:lpstr>Office Theme</vt:lpstr>
      <vt:lpstr>Custom Design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Jason Wiese</cp:lastModifiedBy>
  <cp:revision>169</cp:revision>
  <cp:lastPrinted>2019-02-08T17:16:57Z</cp:lastPrinted>
  <dcterms:created xsi:type="dcterms:W3CDTF">2018-08-15T21:18:21Z</dcterms:created>
  <dcterms:modified xsi:type="dcterms:W3CDTF">2019-05-03T20:04:54Z</dcterms:modified>
</cp:coreProperties>
</file>