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9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1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4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5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  <p:sldMasterId id="2147483694" r:id="rId5"/>
    <p:sldMasterId id="2147483697" r:id="rId6"/>
    <p:sldMasterId id="2147483700" r:id="rId7"/>
    <p:sldMasterId id="2147483729" r:id="rId8"/>
    <p:sldMasterId id="2147483734" r:id="rId9"/>
    <p:sldMasterId id="2147483741" r:id="rId10"/>
    <p:sldMasterId id="2147483770" r:id="rId11"/>
    <p:sldMasterId id="2147483776" r:id="rId12"/>
    <p:sldMasterId id="2147483783" r:id="rId13"/>
    <p:sldMasterId id="2147483855" r:id="rId14"/>
    <p:sldMasterId id="2147483860" r:id="rId15"/>
    <p:sldMasterId id="2147483890" r:id="rId16"/>
    <p:sldMasterId id="2147483911" r:id="rId17"/>
    <p:sldMasterId id="2147483943" r:id="rId18"/>
    <p:sldMasterId id="2147483955" r:id="rId19"/>
  </p:sldMasterIdLst>
  <p:notesMasterIdLst>
    <p:notesMasterId r:id="rId27"/>
  </p:notesMasterIdLst>
  <p:handoutMasterIdLst>
    <p:handoutMasterId r:id="rId28"/>
  </p:handoutMasterIdLst>
  <p:sldIdLst>
    <p:sldId id="287" r:id="rId20"/>
    <p:sldId id="2146846443" r:id="rId21"/>
    <p:sldId id="2146846442" r:id="rId22"/>
    <p:sldId id="273" r:id="rId23"/>
    <p:sldId id="2146846441" r:id="rId24"/>
    <p:sldId id="2146846068" r:id="rId25"/>
    <p:sldId id="2146846275" r:id="rId26"/>
  </p:sldIdLst>
  <p:sldSz cx="12161838" cy="6858000"/>
  <p:notesSz cx="9296400" cy="7010400"/>
  <p:defaultTextStyle>
    <a:defPPr>
      <a:defRPr lang="en-US"/>
    </a:defPPr>
    <a:lvl1pPr marL="0" algn="l" defTabSz="585261" rtl="0" eaLnBrk="1" latinLnBrk="0" hangingPunct="1">
      <a:defRPr sz="2296" kern="1200">
        <a:solidFill>
          <a:schemeClr val="tx1"/>
        </a:solidFill>
        <a:latin typeface="+mn-lt"/>
        <a:ea typeface="+mn-ea"/>
        <a:cs typeface="+mn-cs"/>
      </a:defRPr>
    </a:lvl1pPr>
    <a:lvl2pPr marL="585261" algn="l" defTabSz="585261" rtl="0" eaLnBrk="1" latinLnBrk="0" hangingPunct="1">
      <a:defRPr sz="2296" kern="1200">
        <a:solidFill>
          <a:schemeClr val="tx1"/>
        </a:solidFill>
        <a:latin typeface="+mn-lt"/>
        <a:ea typeface="+mn-ea"/>
        <a:cs typeface="+mn-cs"/>
      </a:defRPr>
    </a:lvl2pPr>
    <a:lvl3pPr marL="1170522" algn="l" defTabSz="585261" rtl="0" eaLnBrk="1" latinLnBrk="0" hangingPunct="1">
      <a:defRPr sz="2296" kern="1200">
        <a:solidFill>
          <a:schemeClr val="tx1"/>
        </a:solidFill>
        <a:latin typeface="+mn-lt"/>
        <a:ea typeface="+mn-ea"/>
        <a:cs typeface="+mn-cs"/>
      </a:defRPr>
    </a:lvl3pPr>
    <a:lvl4pPr marL="1755783" algn="l" defTabSz="585261" rtl="0" eaLnBrk="1" latinLnBrk="0" hangingPunct="1">
      <a:defRPr sz="2296" kern="1200">
        <a:solidFill>
          <a:schemeClr val="tx1"/>
        </a:solidFill>
        <a:latin typeface="+mn-lt"/>
        <a:ea typeface="+mn-ea"/>
        <a:cs typeface="+mn-cs"/>
      </a:defRPr>
    </a:lvl4pPr>
    <a:lvl5pPr marL="2341044" algn="l" defTabSz="585261" rtl="0" eaLnBrk="1" latinLnBrk="0" hangingPunct="1">
      <a:defRPr sz="2296" kern="1200">
        <a:solidFill>
          <a:schemeClr val="tx1"/>
        </a:solidFill>
        <a:latin typeface="+mn-lt"/>
        <a:ea typeface="+mn-ea"/>
        <a:cs typeface="+mn-cs"/>
      </a:defRPr>
    </a:lvl5pPr>
    <a:lvl6pPr marL="2926305" algn="l" defTabSz="585261" rtl="0" eaLnBrk="1" latinLnBrk="0" hangingPunct="1">
      <a:defRPr sz="2296" kern="1200">
        <a:solidFill>
          <a:schemeClr val="tx1"/>
        </a:solidFill>
        <a:latin typeface="+mn-lt"/>
        <a:ea typeface="+mn-ea"/>
        <a:cs typeface="+mn-cs"/>
      </a:defRPr>
    </a:lvl6pPr>
    <a:lvl7pPr marL="3511566" algn="l" defTabSz="585261" rtl="0" eaLnBrk="1" latinLnBrk="0" hangingPunct="1">
      <a:defRPr sz="2296" kern="1200">
        <a:solidFill>
          <a:schemeClr val="tx1"/>
        </a:solidFill>
        <a:latin typeface="+mn-lt"/>
        <a:ea typeface="+mn-ea"/>
        <a:cs typeface="+mn-cs"/>
      </a:defRPr>
    </a:lvl7pPr>
    <a:lvl8pPr marL="4096828" algn="l" defTabSz="585261" rtl="0" eaLnBrk="1" latinLnBrk="0" hangingPunct="1">
      <a:defRPr sz="2296" kern="1200">
        <a:solidFill>
          <a:schemeClr val="tx1"/>
        </a:solidFill>
        <a:latin typeface="+mn-lt"/>
        <a:ea typeface="+mn-ea"/>
        <a:cs typeface="+mn-cs"/>
      </a:defRPr>
    </a:lvl8pPr>
    <a:lvl9pPr marL="4682089" algn="l" defTabSz="585261" rtl="0" eaLnBrk="1" latinLnBrk="0" hangingPunct="1">
      <a:defRPr sz="22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C48789-DAFD-4389-7A87-B92CBB8A351A}" name="Reed Kiely" initials="RK" userId="S::reedk@thevab.com::768be38e-2fb5-40ce-925d-bd8e9d9e3c31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" userId="S::leahm@thevab.com::d5b2ae9e-9213-4442-b7df-4db8cbe51e5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Guillen" initials="KG" lastIdx="1" clrIdx="0">
    <p:extLst>
      <p:ext uri="{19B8F6BF-5375-455C-9EA6-DF929625EA0E}">
        <p15:presenceInfo xmlns:p15="http://schemas.microsoft.com/office/powerpoint/2012/main" userId="S-1-5-21-196352387-3830531953-789369879-2120" providerId="AD"/>
      </p:ext>
    </p:extLst>
  </p:cmAuthor>
  <p:cmAuthor id="2" name="Karolina Guillen" initials="KG [2]" lastIdx="5" clrIdx="1">
    <p:extLst>
      <p:ext uri="{19B8F6BF-5375-455C-9EA6-DF929625EA0E}">
        <p15:presenceInfo xmlns:p15="http://schemas.microsoft.com/office/powerpoint/2012/main" userId="S::karolinaG@thevab.com::c1c08796-a0be-47c6-af52-5d31fd96ec50" providerId="AD"/>
      </p:ext>
    </p:extLst>
  </p:cmAuthor>
  <p:cmAuthor id="3" name="Kathy Grey" initials="KG" lastIdx="5" clrIdx="2">
    <p:extLst>
      <p:ext uri="{19B8F6BF-5375-455C-9EA6-DF929625EA0E}">
        <p15:presenceInfo xmlns:p15="http://schemas.microsoft.com/office/powerpoint/2012/main" userId="S::kathyg@thevab.com::22e59b4b-9f3d-435f-a82c-af8fffbcfc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C8D"/>
    <a:srgbClr val="00BFF2"/>
    <a:srgbClr val="002060"/>
    <a:srgbClr val="4EBEA4"/>
    <a:srgbClr val="1B1464"/>
    <a:srgbClr val="FFFF00"/>
    <a:srgbClr val="FFE600"/>
    <a:srgbClr val="7ED2F6"/>
    <a:srgbClr val="FAB98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F04505-DDDB-4742-88D4-DDAD218C441A}" v="316" dt="2024-04-24T21:24:22.053"/>
    <p1510:client id="{9F086201-2930-4A03-8F2F-2BD2ABD2D028}" v="2542" dt="2024-04-24T22:02:30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14" y="20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handoutMaster" Target="handoutMasters/handoutMaster1.xml"/><Relationship Id="rId36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ylan Breger" userId="9b3da09f-10fe-42ec-9aa5-9fa2a3e9cc20" providerId="ADAL" clId="{D3FDCC65-96F8-4700-8E9F-79390492D4AD}"/>
    <pc:docChg chg="">
      <pc:chgData name="Dylan Breger" userId="9b3da09f-10fe-42ec-9aa5-9fa2a3e9cc20" providerId="ADAL" clId="{D3FDCC65-96F8-4700-8E9F-79390492D4AD}" dt="2024-04-25T18:40:22.100" v="0"/>
      <pc:docMkLst>
        <pc:docMk/>
      </pc:docMkLst>
      <pc:sldChg chg="delCm">
        <pc:chgData name="Dylan Breger" userId="9b3da09f-10fe-42ec-9aa5-9fa2a3e9cc20" providerId="ADAL" clId="{D3FDCC65-96F8-4700-8E9F-79390492D4AD}" dt="2024-04-25T18:40:22.100" v="0"/>
        <pc:sldMkLst>
          <pc:docMk/>
          <pc:sldMk cId="3795826603" sldId="2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ylan Breger" userId="9b3da09f-10fe-42ec-9aa5-9fa2a3e9cc20" providerId="ADAL" clId="{D3FDCC65-96F8-4700-8E9F-79390492D4AD}" dt="2024-04-25T18:40:22.100" v="0"/>
              <pc2:cmMkLst xmlns:pc2="http://schemas.microsoft.com/office/powerpoint/2019/9/main/command">
                <pc:docMk/>
                <pc:sldMk cId="3795826603" sldId="287"/>
                <pc2:cmMk id="{BD69D26E-2786-41BA-913B-1F930FEFEEFD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4029282" cy="351957"/>
          </a:xfrm>
          <a:prstGeom prst="rect">
            <a:avLst/>
          </a:prstGeom>
        </p:spPr>
        <p:txBody>
          <a:bodyPr vert="horz" lIns="91411" tIns="45708" rIns="91411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8" y="1"/>
            <a:ext cx="4029282" cy="351957"/>
          </a:xfrm>
          <a:prstGeom prst="rect">
            <a:avLst/>
          </a:prstGeom>
        </p:spPr>
        <p:txBody>
          <a:bodyPr vert="horz" lIns="91411" tIns="45708" rIns="91411" bIns="45708" rtlCol="0"/>
          <a:lstStyle>
            <a:lvl1pPr algn="r">
              <a:defRPr sz="1200"/>
            </a:lvl1pPr>
          </a:lstStyle>
          <a:p>
            <a:fld id="{B8EDD1C0-EC47-4790-8001-5EE49C404175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6658445"/>
            <a:ext cx="4029282" cy="351957"/>
          </a:xfrm>
          <a:prstGeom prst="rect">
            <a:avLst/>
          </a:prstGeom>
        </p:spPr>
        <p:txBody>
          <a:bodyPr vert="horz" lIns="91411" tIns="45708" rIns="91411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8" y="6658445"/>
            <a:ext cx="4029282" cy="351957"/>
          </a:xfrm>
          <a:prstGeom prst="rect">
            <a:avLst/>
          </a:prstGeom>
        </p:spPr>
        <p:txBody>
          <a:bodyPr vert="horz" lIns="91411" tIns="45708" rIns="91411" bIns="45708" rtlCol="0" anchor="b"/>
          <a:lstStyle>
            <a:lvl1pPr algn="r">
              <a:defRPr sz="1200"/>
            </a:lvl1pPr>
          </a:lstStyle>
          <a:p>
            <a:fld id="{5EBB9B6F-A14B-4313-BDF5-C2BBED1E3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19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440" cy="350520"/>
          </a:xfrm>
          <a:prstGeom prst="rect">
            <a:avLst/>
          </a:prstGeom>
        </p:spPr>
        <p:txBody>
          <a:bodyPr vert="horz" lIns="93150" tIns="46574" rIns="93150" bIns="465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4" y="1"/>
            <a:ext cx="4028440" cy="350520"/>
          </a:xfrm>
          <a:prstGeom prst="rect">
            <a:avLst/>
          </a:prstGeom>
        </p:spPr>
        <p:txBody>
          <a:bodyPr vert="horz" lIns="93150" tIns="46574" rIns="93150" bIns="46574" rtlCol="0"/>
          <a:lstStyle>
            <a:lvl1pPr algn="r">
              <a:defRPr sz="1200"/>
            </a:lvl1pPr>
          </a:lstStyle>
          <a:p>
            <a:fld id="{A7651852-C66B-CF4A-BBB4-7314DD084C7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7750" y="525463"/>
            <a:ext cx="46609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4" rIns="93150" bIns="465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29943"/>
            <a:ext cx="7437120" cy="3154680"/>
          </a:xfrm>
          <a:prstGeom prst="rect">
            <a:avLst/>
          </a:prstGeom>
        </p:spPr>
        <p:txBody>
          <a:bodyPr vert="horz" lIns="93150" tIns="46574" rIns="93150" bIns="465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7"/>
            <a:ext cx="4028440" cy="350520"/>
          </a:xfrm>
          <a:prstGeom prst="rect">
            <a:avLst/>
          </a:prstGeom>
        </p:spPr>
        <p:txBody>
          <a:bodyPr vert="horz" lIns="93150" tIns="46574" rIns="93150" bIns="465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4" y="6658667"/>
            <a:ext cx="4028440" cy="350520"/>
          </a:xfrm>
          <a:prstGeom prst="rect">
            <a:avLst/>
          </a:prstGeom>
        </p:spPr>
        <p:txBody>
          <a:bodyPr vert="horz" lIns="93150" tIns="46574" rIns="93150" bIns="46574" rtlCol="0" anchor="b"/>
          <a:lstStyle>
            <a:lvl1pPr algn="r">
              <a:defRPr sz="1200"/>
            </a:lvl1pPr>
          </a:lstStyle>
          <a:p>
            <a:fld id="{03E44481-CC7E-F441-937B-54816390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8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28234" rtl="0" eaLnBrk="1" latinLnBrk="0" hangingPunct="1">
      <a:defRPr sz="599" kern="1200">
        <a:solidFill>
          <a:schemeClr val="tx1"/>
        </a:solidFill>
        <a:latin typeface="+mn-lt"/>
        <a:ea typeface="+mn-ea"/>
        <a:cs typeface="+mn-cs"/>
      </a:defRPr>
    </a:lvl1pPr>
    <a:lvl2pPr marL="228234" algn="l" defTabSz="228234" rtl="0" eaLnBrk="1" latinLnBrk="0" hangingPunct="1">
      <a:defRPr sz="599" kern="1200">
        <a:solidFill>
          <a:schemeClr val="tx1"/>
        </a:solidFill>
        <a:latin typeface="+mn-lt"/>
        <a:ea typeface="+mn-ea"/>
        <a:cs typeface="+mn-cs"/>
      </a:defRPr>
    </a:lvl2pPr>
    <a:lvl3pPr marL="456468" algn="l" defTabSz="228234" rtl="0" eaLnBrk="1" latinLnBrk="0" hangingPunct="1">
      <a:defRPr sz="599" kern="1200">
        <a:solidFill>
          <a:schemeClr val="tx1"/>
        </a:solidFill>
        <a:latin typeface="+mn-lt"/>
        <a:ea typeface="+mn-ea"/>
        <a:cs typeface="+mn-cs"/>
      </a:defRPr>
    </a:lvl3pPr>
    <a:lvl4pPr marL="684703" algn="l" defTabSz="228234" rtl="0" eaLnBrk="1" latinLnBrk="0" hangingPunct="1">
      <a:defRPr sz="599" kern="1200">
        <a:solidFill>
          <a:schemeClr val="tx1"/>
        </a:solidFill>
        <a:latin typeface="+mn-lt"/>
        <a:ea typeface="+mn-ea"/>
        <a:cs typeface="+mn-cs"/>
      </a:defRPr>
    </a:lvl4pPr>
    <a:lvl5pPr marL="912937" algn="l" defTabSz="228234" rtl="0" eaLnBrk="1" latinLnBrk="0" hangingPunct="1">
      <a:defRPr sz="599" kern="1200">
        <a:solidFill>
          <a:schemeClr val="tx1"/>
        </a:solidFill>
        <a:latin typeface="+mn-lt"/>
        <a:ea typeface="+mn-ea"/>
        <a:cs typeface="+mn-cs"/>
      </a:defRPr>
    </a:lvl5pPr>
    <a:lvl6pPr marL="1141171" algn="l" defTabSz="228234" rtl="0" eaLnBrk="1" latinLnBrk="0" hangingPunct="1">
      <a:defRPr sz="599" kern="1200">
        <a:solidFill>
          <a:schemeClr val="tx1"/>
        </a:solidFill>
        <a:latin typeface="+mn-lt"/>
        <a:ea typeface="+mn-ea"/>
        <a:cs typeface="+mn-cs"/>
      </a:defRPr>
    </a:lvl6pPr>
    <a:lvl7pPr marL="1369405" algn="l" defTabSz="228234" rtl="0" eaLnBrk="1" latinLnBrk="0" hangingPunct="1">
      <a:defRPr sz="599" kern="1200">
        <a:solidFill>
          <a:schemeClr val="tx1"/>
        </a:solidFill>
        <a:latin typeface="+mn-lt"/>
        <a:ea typeface="+mn-ea"/>
        <a:cs typeface="+mn-cs"/>
      </a:defRPr>
    </a:lvl7pPr>
    <a:lvl8pPr marL="1597640" algn="l" defTabSz="228234" rtl="0" eaLnBrk="1" latinLnBrk="0" hangingPunct="1">
      <a:defRPr sz="599" kern="1200">
        <a:solidFill>
          <a:schemeClr val="tx1"/>
        </a:solidFill>
        <a:latin typeface="+mn-lt"/>
        <a:ea typeface="+mn-ea"/>
        <a:cs typeface="+mn-cs"/>
      </a:defRPr>
    </a:lvl8pPr>
    <a:lvl9pPr marL="1825874" algn="l" defTabSz="228234" rtl="0" eaLnBrk="1" latinLnBrk="0" hangingPunct="1">
      <a:defRPr sz="5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7750" y="525463"/>
            <a:ext cx="46609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>
              <a:solidFill>
                <a:schemeClr val="bg1"/>
              </a:solidFill>
              <a:ea typeface="Calibri" panose="020F0502020204030204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704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7750" y="525463"/>
            <a:ext cx="46609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914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7750" y="525463"/>
            <a:ext cx="46609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58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016" y="460184"/>
            <a:ext cx="11711400" cy="1283951"/>
          </a:xfrm>
          <a:prstGeom prst="rect">
            <a:avLst/>
          </a:prstGeom>
        </p:spPr>
        <p:txBody>
          <a:bodyPr lIns="90964" tIns="45482" rIns="90964" bIns="45482"/>
          <a:lstStyle>
            <a:lvl1pPr algn="ctr">
              <a:lnSpc>
                <a:spcPts val="2759"/>
              </a:lnSpc>
              <a:defRPr sz="2593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593" y="1806854"/>
            <a:ext cx="11711400" cy="368686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 algn="ctr">
              <a:buFontTx/>
              <a:buNone/>
              <a:defRPr sz="1796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7918" y="6621499"/>
            <a:ext cx="7398451" cy="236537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>
              <a:buNone/>
              <a:defRPr sz="898"/>
            </a:lvl1pPr>
            <a:lvl2pPr marL="453751" indent="0">
              <a:buNone/>
              <a:defRPr/>
            </a:lvl2pPr>
            <a:lvl3pPr marL="907469" indent="0">
              <a:buNone/>
              <a:defRPr/>
            </a:lvl3pPr>
            <a:lvl4pPr marL="1361210" indent="0">
              <a:buNone/>
              <a:defRPr/>
            </a:lvl4pPr>
            <a:lvl5pPr marL="1814946" indent="0">
              <a:buNone/>
              <a:defRPr/>
            </a:lvl5pPr>
          </a:lstStyle>
          <a:p>
            <a:r>
              <a:rPr lang="en-US" sz="798"/>
              <a:t>Source: Insert Source Line Text 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10712" y="6367829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6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6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4981" y="460183"/>
            <a:ext cx="11711401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3"/>
              </a:lnSpc>
              <a:defRPr sz="2594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558" y="1806854"/>
            <a:ext cx="11711401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96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7917" y="6621464"/>
            <a:ext cx="7398451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98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r>
              <a:rPr lang="en-US" sz="798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7771" y="6189666"/>
            <a:ext cx="2287382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97" cap="all" baseline="0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8567506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129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698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758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889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539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678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191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114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4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4981" y="460183"/>
            <a:ext cx="11711401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3"/>
              </a:lnSpc>
              <a:defRPr sz="2594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558" y="1806854"/>
            <a:ext cx="11711401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96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7917" y="6621464"/>
            <a:ext cx="7398451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98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r>
              <a:rPr lang="en-US" sz="798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7771" y="6189666"/>
            <a:ext cx="2287382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97" cap="all" baseline="0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5925" y="5335064"/>
            <a:ext cx="11699434" cy="888470"/>
          </a:xfrm>
          <a:prstGeom prst="rect">
            <a:avLst/>
          </a:prstGeom>
        </p:spPr>
        <p:txBody>
          <a:bodyPr vert="horz"/>
          <a:lstStyle>
            <a:lvl1pPr marL="0" indent="0" algn="ctr" defTabSz="228051" fontAlgn="base">
              <a:lnSpc>
                <a:spcPts val="2294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097"/>
            </a:lvl1pPr>
            <a:lvl5pPr marL="1824411" indent="0">
              <a:buFontTx/>
              <a:buNone/>
              <a:defRPr sz="1197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96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96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3417541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4982" y="460184"/>
            <a:ext cx="11711400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3"/>
              </a:lnSpc>
              <a:defRPr sz="2594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559" y="1806854"/>
            <a:ext cx="11711400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96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7918" y="6621465"/>
            <a:ext cx="7398451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98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r>
              <a:rPr lang="en-US" sz="798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7772" y="6189666"/>
            <a:ext cx="2287382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97" cap="all" baseline="0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61813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4982" y="460184"/>
            <a:ext cx="11711400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3"/>
              </a:lnSpc>
              <a:defRPr sz="2594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559" y="1806854"/>
            <a:ext cx="11711400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96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7918" y="6621465"/>
            <a:ext cx="7398451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98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r>
              <a:rPr lang="en-US" sz="798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7772" y="6189666"/>
            <a:ext cx="2287382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97" cap="all" baseline="0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5925" y="5335064"/>
            <a:ext cx="11699434" cy="888470"/>
          </a:xfrm>
          <a:prstGeom prst="rect">
            <a:avLst/>
          </a:prstGeom>
        </p:spPr>
        <p:txBody>
          <a:bodyPr vert="horz"/>
          <a:lstStyle>
            <a:lvl1pPr marL="0" indent="0" algn="ctr" defTabSz="228051" fontAlgn="base">
              <a:lnSpc>
                <a:spcPts val="2294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097"/>
            </a:lvl1pPr>
            <a:lvl5pPr marL="1824411" indent="0">
              <a:buFontTx/>
              <a:buNone/>
              <a:defRPr sz="1197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96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96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3066934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12652" y="2788256"/>
            <a:ext cx="6857349" cy="1286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489"/>
              </a:lnSpc>
              <a:spcBef>
                <a:spcPts val="0"/>
              </a:spcBef>
              <a:buFontTx/>
              <a:buNone/>
              <a:defRPr sz="5487" b="1" cap="none"/>
            </a:lvl1pPr>
            <a:lvl2pPr marL="456103" indent="0">
              <a:lnSpc>
                <a:spcPts val="4489"/>
              </a:lnSpc>
              <a:spcBef>
                <a:spcPts val="0"/>
              </a:spcBef>
              <a:buFontTx/>
              <a:buNone/>
              <a:defRPr sz="5487" cap="all"/>
            </a:lvl2pPr>
            <a:lvl3pPr marL="912205" indent="0">
              <a:lnSpc>
                <a:spcPts val="4489"/>
              </a:lnSpc>
              <a:spcBef>
                <a:spcPts val="0"/>
              </a:spcBef>
              <a:buFontTx/>
              <a:buNone/>
              <a:defRPr sz="5487" cap="all"/>
            </a:lvl3pPr>
            <a:lvl4pPr marL="1368308" indent="0">
              <a:lnSpc>
                <a:spcPts val="4489"/>
              </a:lnSpc>
              <a:spcBef>
                <a:spcPts val="0"/>
              </a:spcBef>
              <a:buFontTx/>
              <a:buNone/>
              <a:defRPr sz="5487" cap="all"/>
            </a:lvl4pPr>
            <a:lvl5pPr marL="1824411" indent="0">
              <a:lnSpc>
                <a:spcPts val="4489"/>
              </a:lnSpc>
              <a:spcBef>
                <a:spcPts val="0"/>
              </a:spcBef>
              <a:buFontTx/>
              <a:buNone/>
              <a:defRPr sz="5487" cap="all"/>
            </a:lvl5pPr>
          </a:lstStyle>
          <a:p>
            <a:pPr lvl="0"/>
            <a:r>
              <a:rPr lang="en-US"/>
              <a:t>Insert Report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72159" y="3960348"/>
            <a:ext cx="8261763" cy="15853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3192" b="1" cap="none" baseline="0">
                <a:solidFill>
                  <a:srgbClr val="508ABA"/>
                </a:solidFill>
              </a:defRPr>
            </a:lvl1pPr>
            <a:lvl2pPr marL="456103" indent="0">
              <a:buFontTx/>
              <a:buNone/>
              <a:defRPr/>
            </a:lvl2pPr>
            <a:lvl3pPr marL="912205" indent="0">
              <a:buFontTx/>
              <a:buNone/>
              <a:defRPr/>
            </a:lvl3pPr>
            <a:lvl4pPr marL="1368308" indent="0">
              <a:buFontTx/>
              <a:buNone/>
              <a:defRPr/>
            </a:lvl4pPr>
            <a:lvl5pPr marL="1824411" indent="0">
              <a:buFontTx/>
              <a:buNone/>
              <a:defRPr/>
            </a:lvl5pPr>
          </a:lstStyle>
          <a:p>
            <a:r>
              <a:rPr lang="en-US" sz="2594">
                <a:latin typeface="+mn-lt"/>
                <a:cs typeface="Trebuchet MS"/>
              </a:rPr>
              <a:t>Insert 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2158167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03031" y="5002207"/>
            <a:ext cx="7229543" cy="15171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3791"/>
              </a:lnSpc>
              <a:defRPr sz="3591" b="1" cap="none" spc="-100"/>
            </a:lvl1pPr>
          </a:lstStyle>
          <a:p>
            <a:r>
              <a:rPr lang="en-US"/>
              <a:t>Insert Copy Here </a:t>
            </a:r>
            <a:br>
              <a:rPr lang="en-US"/>
            </a:br>
            <a:r>
              <a:rPr lang="en-US"/>
              <a:t>For The Break Slide</a:t>
            </a:r>
          </a:p>
        </p:txBody>
      </p:sp>
    </p:spTree>
    <p:extLst>
      <p:ext uri="{BB962C8B-B14F-4D97-AF65-F5344CB8AC3E}">
        <p14:creationId xmlns:p14="http://schemas.microsoft.com/office/powerpoint/2010/main" val="3334198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4981" y="460183"/>
            <a:ext cx="11711401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3"/>
              </a:lnSpc>
              <a:defRPr sz="2594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558" y="1806854"/>
            <a:ext cx="11711401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96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7917" y="6621464"/>
            <a:ext cx="7398451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98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r>
              <a:rPr lang="en-US" sz="798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7771" y="6189666"/>
            <a:ext cx="2287382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97" cap="all" baseline="0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842645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4981" y="460183"/>
            <a:ext cx="11711401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3"/>
              </a:lnSpc>
              <a:defRPr sz="2594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558" y="1806854"/>
            <a:ext cx="11711401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96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7917" y="6621464"/>
            <a:ext cx="7398451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98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r>
              <a:rPr lang="en-US" sz="798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7771" y="6189666"/>
            <a:ext cx="2287382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97" cap="all" baseline="0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5925" y="5335064"/>
            <a:ext cx="11699434" cy="888470"/>
          </a:xfrm>
          <a:prstGeom prst="rect">
            <a:avLst/>
          </a:prstGeom>
        </p:spPr>
        <p:txBody>
          <a:bodyPr vert="horz"/>
          <a:lstStyle>
            <a:lvl1pPr marL="0" indent="0" algn="ctr" defTabSz="228051" fontAlgn="base">
              <a:lnSpc>
                <a:spcPts val="2294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097"/>
            </a:lvl1pPr>
            <a:lvl5pPr marL="1824411" indent="0">
              <a:buFontTx/>
              <a:buNone/>
              <a:defRPr sz="1197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96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96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2079020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03030" y="5002207"/>
            <a:ext cx="7229544" cy="15171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3791"/>
              </a:lnSpc>
              <a:defRPr sz="3591" b="1" cap="none" spc="-100"/>
            </a:lvl1pPr>
          </a:lstStyle>
          <a:p>
            <a:r>
              <a:rPr lang="en-US"/>
              <a:t>Insert Copy Here </a:t>
            </a:r>
            <a:br>
              <a:rPr lang="en-US"/>
            </a:br>
            <a:r>
              <a:rPr lang="en-US"/>
              <a:t>For The Break Slide</a:t>
            </a:r>
          </a:p>
        </p:txBody>
      </p:sp>
    </p:spTree>
    <p:extLst>
      <p:ext uri="{BB962C8B-B14F-4D97-AF65-F5344CB8AC3E}">
        <p14:creationId xmlns:p14="http://schemas.microsoft.com/office/powerpoint/2010/main" val="2521667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B1430F60-B2A5-4C6E-8F21-A235B545F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5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016" y="460184"/>
            <a:ext cx="11711400" cy="1283951"/>
          </a:xfrm>
          <a:prstGeom prst="rect">
            <a:avLst/>
          </a:prstGeom>
        </p:spPr>
        <p:txBody>
          <a:bodyPr lIns="90964" tIns="45482" rIns="90964" bIns="45482"/>
          <a:lstStyle>
            <a:lvl1pPr algn="ctr">
              <a:lnSpc>
                <a:spcPts val="2759"/>
              </a:lnSpc>
              <a:defRPr sz="2593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593" y="1806854"/>
            <a:ext cx="11711400" cy="368686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 algn="ctr">
              <a:buFontTx/>
              <a:buNone/>
              <a:defRPr sz="1796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7918" y="6621499"/>
            <a:ext cx="7398451" cy="236537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>
              <a:buNone/>
              <a:defRPr sz="898"/>
            </a:lvl1pPr>
            <a:lvl2pPr marL="453751" indent="0">
              <a:buNone/>
              <a:defRPr/>
            </a:lvl2pPr>
            <a:lvl3pPr marL="907469" indent="0">
              <a:buNone/>
              <a:defRPr/>
            </a:lvl3pPr>
            <a:lvl4pPr marL="1361210" indent="0">
              <a:buNone/>
              <a:defRPr/>
            </a:lvl4pPr>
            <a:lvl5pPr marL="1814946" indent="0">
              <a:buNone/>
              <a:defRPr/>
            </a:lvl5pPr>
          </a:lstStyle>
          <a:p>
            <a:r>
              <a:rPr lang="en-US" sz="798"/>
              <a:t>Source: Insert Source Line Text 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5925" y="5335064"/>
            <a:ext cx="11699434" cy="888470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 algn="ctr" defTabSz="228051" fontAlgn="base">
              <a:lnSpc>
                <a:spcPts val="2294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097"/>
            </a:lvl1pPr>
            <a:lvl5pPr marL="1814946" indent="0">
              <a:buFontTx/>
              <a:buNone/>
              <a:defRPr sz="1197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96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96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10712" y="6367829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6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17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12652" y="2788255"/>
            <a:ext cx="6857349" cy="1286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489"/>
              </a:lnSpc>
              <a:spcBef>
                <a:spcPts val="0"/>
              </a:spcBef>
              <a:buFontTx/>
              <a:buNone/>
              <a:defRPr sz="5487" b="1" cap="none"/>
            </a:lvl1pPr>
            <a:lvl2pPr marL="456103" indent="0">
              <a:lnSpc>
                <a:spcPts val="4489"/>
              </a:lnSpc>
              <a:spcBef>
                <a:spcPts val="0"/>
              </a:spcBef>
              <a:buFontTx/>
              <a:buNone/>
              <a:defRPr sz="5487" cap="all"/>
            </a:lvl2pPr>
            <a:lvl3pPr marL="912205" indent="0">
              <a:lnSpc>
                <a:spcPts val="4489"/>
              </a:lnSpc>
              <a:spcBef>
                <a:spcPts val="0"/>
              </a:spcBef>
              <a:buFontTx/>
              <a:buNone/>
              <a:defRPr sz="5487" cap="all"/>
            </a:lvl3pPr>
            <a:lvl4pPr marL="1368308" indent="0">
              <a:lnSpc>
                <a:spcPts val="4489"/>
              </a:lnSpc>
              <a:spcBef>
                <a:spcPts val="0"/>
              </a:spcBef>
              <a:buFontTx/>
              <a:buNone/>
              <a:defRPr sz="5487" cap="all"/>
            </a:lvl4pPr>
            <a:lvl5pPr marL="1824411" indent="0">
              <a:lnSpc>
                <a:spcPts val="4489"/>
              </a:lnSpc>
              <a:spcBef>
                <a:spcPts val="0"/>
              </a:spcBef>
              <a:buFontTx/>
              <a:buNone/>
              <a:defRPr sz="5487" cap="all"/>
            </a:lvl5pPr>
          </a:lstStyle>
          <a:p>
            <a:pPr lvl="0"/>
            <a:r>
              <a:rPr lang="en-US"/>
              <a:t>Insert Report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72158" y="3960348"/>
            <a:ext cx="8261764" cy="15853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3192" b="1" cap="none" baseline="0">
                <a:solidFill>
                  <a:srgbClr val="508ABA"/>
                </a:solidFill>
              </a:defRPr>
            </a:lvl1pPr>
            <a:lvl2pPr marL="456103" indent="0">
              <a:buFontTx/>
              <a:buNone/>
              <a:defRPr/>
            </a:lvl2pPr>
            <a:lvl3pPr marL="912205" indent="0">
              <a:buFontTx/>
              <a:buNone/>
              <a:defRPr/>
            </a:lvl3pPr>
            <a:lvl4pPr marL="1368308" indent="0">
              <a:buFontTx/>
              <a:buNone/>
              <a:defRPr/>
            </a:lvl4pPr>
            <a:lvl5pPr marL="1824411" indent="0">
              <a:buFontTx/>
              <a:buNone/>
              <a:defRPr/>
            </a:lvl5pPr>
          </a:lstStyle>
          <a:p>
            <a:r>
              <a:rPr lang="en-US" sz="2594">
                <a:latin typeface="+mn-lt"/>
                <a:cs typeface="Trebuchet MS"/>
              </a:rPr>
              <a:t>Insert 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1799937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4982" y="460184"/>
            <a:ext cx="11711400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3"/>
              </a:lnSpc>
              <a:defRPr sz="2594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559" y="1806854"/>
            <a:ext cx="11711400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96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7918" y="6621465"/>
            <a:ext cx="7398451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98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r>
              <a:rPr lang="en-US" sz="798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7772" y="6189666"/>
            <a:ext cx="2287382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97" cap="all" baseline="0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56409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4982" y="460184"/>
            <a:ext cx="11711400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3"/>
              </a:lnSpc>
              <a:defRPr sz="2594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559" y="1806854"/>
            <a:ext cx="11711400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96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7918" y="6621465"/>
            <a:ext cx="7398451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98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r>
              <a:rPr lang="en-US" sz="798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7772" y="6189666"/>
            <a:ext cx="2287382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97" cap="all" baseline="0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5925" y="5335064"/>
            <a:ext cx="11699434" cy="888470"/>
          </a:xfrm>
          <a:prstGeom prst="rect">
            <a:avLst/>
          </a:prstGeom>
        </p:spPr>
        <p:txBody>
          <a:bodyPr vert="horz"/>
          <a:lstStyle>
            <a:lvl1pPr marL="0" indent="0" algn="ctr" defTabSz="228051" fontAlgn="base">
              <a:lnSpc>
                <a:spcPts val="2294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097"/>
            </a:lvl1pPr>
            <a:lvl5pPr marL="1824411" indent="0">
              <a:buFontTx/>
              <a:buNone/>
              <a:defRPr sz="1197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96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96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3124567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03031" y="5002207"/>
            <a:ext cx="7229543" cy="15171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3791"/>
              </a:lnSpc>
              <a:defRPr sz="3591" b="1" cap="none" spc="-100"/>
            </a:lvl1pPr>
          </a:lstStyle>
          <a:p>
            <a:r>
              <a:rPr lang="en-US"/>
              <a:t>Insert Copy Here </a:t>
            </a:r>
            <a:br>
              <a:rPr lang="en-US"/>
            </a:br>
            <a:r>
              <a:rPr lang="en-US"/>
              <a:t>For The Break Slide</a:t>
            </a:r>
          </a:p>
        </p:txBody>
      </p:sp>
    </p:spTree>
    <p:extLst>
      <p:ext uri="{BB962C8B-B14F-4D97-AF65-F5344CB8AC3E}">
        <p14:creationId xmlns:p14="http://schemas.microsoft.com/office/powerpoint/2010/main" val="819425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600202"/>
            <a:ext cx="10945654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2"/>
            <a:ext cx="28377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2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2"/>
            <a:ext cx="2837762" cy="365125"/>
          </a:xfrm>
          <a:prstGeom prst="rect">
            <a:avLst/>
          </a:prstGeom>
        </p:spPr>
        <p:txBody>
          <a:bodyPr/>
          <a:lstStyle/>
          <a:p>
            <a:fld id="{B1430F60-B2A5-4C6E-8F21-A235B545F7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4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12652" y="2788256"/>
            <a:ext cx="6857349" cy="1286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489"/>
              </a:lnSpc>
              <a:spcBef>
                <a:spcPts val="0"/>
              </a:spcBef>
              <a:buFontTx/>
              <a:buNone/>
              <a:defRPr sz="5487" b="1" cap="none"/>
            </a:lvl1pPr>
            <a:lvl2pPr marL="456103" indent="0">
              <a:lnSpc>
                <a:spcPts val="4489"/>
              </a:lnSpc>
              <a:spcBef>
                <a:spcPts val="0"/>
              </a:spcBef>
              <a:buFontTx/>
              <a:buNone/>
              <a:defRPr sz="5487" cap="all"/>
            </a:lvl2pPr>
            <a:lvl3pPr marL="912205" indent="0">
              <a:lnSpc>
                <a:spcPts val="4489"/>
              </a:lnSpc>
              <a:spcBef>
                <a:spcPts val="0"/>
              </a:spcBef>
              <a:buFontTx/>
              <a:buNone/>
              <a:defRPr sz="5487" cap="all"/>
            </a:lvl3pPr>
            <a:lvl4pPr marL="1368308" indent="0">
              <a:lnSpc>
                <a:spcPts val="4489"/>
              </a:lnSpc>
              <a:spcBef>
                <a:spcPts val="0"/>
              </a:spcBef>
              <a:buFontTx/>
              <a:buNone/>
              <a:defRPr sz="5487" cap="all"/>
            </a:lvl4pPr>
            <a:lvl5pPr marL="1824411" indent="0">
              <a:lnSpc>
                <a:spcPts val="4489"/>
              </a:lnSpc>
              <a:spcBef>
                <a:spcPts val="0"/>
              </a:spcBef>
              <a:buFontTx/>
              <a:buNone/>
              <a:defRPr sz="5487" cap="all"/>
            </a:lvl5pPr>
          </a:lstStyle>
          <a:p>
            <a:pPr lvl="0"/>
            <a:r>
              <a:rPr lang="en-US"/>
              <a:t>Insert Report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72159" y="3960348"/>
            <a:ext cx="8261763" cy="15853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3192" b="1" cap="none" baseline="0">
                <a:solidFill>
                  <a:srgbClr val="508ABA"/>
                </a:solidFill>
              </a:defRPr>
            </a:lvl1pPr>
            <a:lvl2pPr marL="456103" indent="0">
              <a:buFontTx/>
              <a:buNone/>
              <a:defRPr/>
            </a:lvl2pPr>
            <a:lvl3pPr marL="912205" indent="0">
              <a:buFontTx/>
              <a:buNone/>
              <a:defRPr/>
            </a:lvl3pPr>
            <a:lvl4pPr marL="1368308" indent="0">
              <a:buFontTx/>
              <a:buNone/>
              <a:defRPr/>
            </a:lvl4pPr>
            <a:lvl5pPr marL="1824411" indent="0">
              <a:buFontTx/>
              <a:buNone/>
              <a:defRPr/>
            </a:lvl5pPr>
          </a:lstStyle>
          <a:p>
            <a:r>
              <a:rPr lang="en-US" sz="2594">
                <a:latin typeface="+mn-lt"/>
                <a:cs typeface="Trebuchet MS"/>
              </a:rPr>
              <a:t>Insert 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1217067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699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4982" y="460184"/>
            <a:ext cx="11711400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3"/>
              </a:lnSpc>
              <a:defRPr sz="2594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559" y="1806854"/>
            <a:ext cx="11711400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96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7918" y="6621465"/>
            <a:ext cx="7398451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98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r>
              <a:rPr lang="en-US" sz="798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7772" y="6189666"/>
            <a:ext cx="2287382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97" cap="all" baseline="0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302778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4982" y="460184"/>
            <a:ext cx="11711400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3"/>
              </a:lnSpc>
              <a:defRPr sz="2594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559" y="1806854"/>
            <a:ext cx="11711400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96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7918" y="6621465"/>
            <a:ext cx="7398451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98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r>
              <a:rPr lang="en-US" sz="798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7772" y="6189666"/>
            <a:ext cx="2287382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97" cap="all" baseline="0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5925" y="5335064"/>
            <a:ext cx="11699434" cy="888470"/>
          </a:xfrm>
          <a:prstGeom prst="rect">
            <a:avLst/>
          </a:prstGeom>
        </p:spPr>
        <p:txBody>
          <a:bodyPr vert="horz"/>
          <a:lstStyle>
            <a:lvl1pPr marL="0" indent="0" algn="ctr" defTabSz="228051" fontAlgn="base">
              <a:lnSpc>
                <a:spcPts val="2294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097"/>
            </a:lvl1pPr>
            <a:lvl5pPr marL="1824411" indent="0">
              <a:buFontTx/>
              <a:buNone/>
              <a:defRPr sz="1197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96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96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3414136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03031" y="5002207"/>
            <a:ext cx="7229543" cy="15171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3791"/>
              </a:lnSpc>
              <a:defRPr sz="3591" b="1" cap="none" spc="-100"/>
            </a:lvl1pPr>
          </a:lstStyle>
          <a:p>
            <a:r>
              <a:rPr lang="en-US"/>
              <a:t>Insert Copy Here </a:t>
            </a:r>
            <a:br>
              <a:rPr lang="en-US"/>
            </a:br>
            <a:r>
              <a:rPr lang="en-US"/>
              <a:t>For The Break Slide</a:t>
            </a:r>
          </a:p>
        </p:txBody>
      </p:sp>
    </p:spTree>
    <p:extLst>
      <p:ext uri="{BB962C8B-B14F-4D97-AF65-F5344CB8AC3E}">
        <p14:creationId xmlns:p14="http://schemas.microsoft.com/office/powerpoint/2010/main" val="301981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4982" y="460184"/>
            <a:ext cx="11711400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3"/>
              </a:lnSpc>
              <a:defRPr sz="2594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559" y="1806854"/>
            <a:ext cx="11711400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96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7918" y="6621465"/>
            <a:ext cx="7398451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98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r>
              <a:rPr lang="en-US" sz="798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7772" y="6189666"/>
            <a:ext cx="2287382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97" cap="all" baseline="0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38696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600202"/>
            <a:ext cx="10945654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2"/>
            <a:ext cx="2837762" cy="365125"/>
          </a:xfrm>
          <a:prstGeom prst="rect">
            <a:avLst/>
          </a:prstGeom>
        </p:spPr>
        <p:txBody>
          <a:bodyPr/>
          <a:lstStyle/>
          <a:p>
            <a:fld id="{D89B7EE1-B7A3-40E4-A062-16AAAFF3AB57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2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2"/>
            <a:ext cx="2837762" cy="365125"/>
          </a:xfrm>
          <a:prstGeom prst="rect">
            <a:avLst/>
          </a:prstGeom>
        </p:spPr>
        <p:txBody>
          <a:bodyPr/>
          <a:lstStyle/>
          <a:p>
            <a:fld id="{B1430F60-B2A5-4C6E-8F21-A235B545F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19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12652" y="2788256"/>
            <a:ext cx="6857349" cy="1286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489"/>
              </a:lnSpc>
              <a:spcBef>
                <a:spcPts val="0"/>
              </a:spcBef>
              <a:buFontTx/>
              <a:buNone/>
              <a:defRPr sz="5487" b="1" cap="none"/>
            </a:lvl1pPr>
            <a:lvl2pPr marL="456103" indent="0">
              <a:lnSpc>
                <a:spcPts val="4489"/>
              </a:lnSpc>
              <a:spcBef>
                <a:spcPts val="0"/>
              </a:spcBef>
              <a:buFontTx/>
              <a:buNone/>
              <a:defRPr sz="5487" cap="all"/>
            </a:lvl2pPr>
            <a:lvl3pPr marL="912205" indent="0">
              <a:lnSpc>
                <a:spcPts val="4489"/>
              </a:lnSpc>
              <a:spcBef>
                <a:spcPts val="0"/>
              </a:spcBef>
              <a:buFontTx/>
              <a:buNone/>
              <a:defRPr sz="5487" cap="all"/>
            </a:lvl3pPr>
            <a:lvl4pPr marL="1368308" indent="0">
              <a:lnSpc>
                <a:spcPts val="4489"/>
              </a:lnSpc>
              <a:spcBef>
                <a:spcPts val="0"/>
              </a:spcBef>
              <a:buFontTx/>
              <a:buNone/>
              <a:defRPr sz="5487" cap="all"/>
            </a:lvl4pPr>
            <a:lvl5pPr marL="1824411" indent="0">
              <a:lnSpc>
                <a:spcPts val="4489"/>
              </a:lnSpc>
              <a:spcBef>
                <a:spcPts val="0"/>
              </a:spcBef>
              <a:buFontTx/>
              <a:buNone/>
              <a:defRPr sz="5487" cap="all"/>
            </a:lvl5pPr>
          </a:lstStyle>
          <a:p>
            <a:pPr lvl="0"/>
            <a:r>
              <a:rPr lang="en-US"/>
              <a:t>Insert Report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72159" y="3960348"/>
            <a:ext cx="8261763" cy="15853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3192" b="1" cap="none" baseline="0">
                <a:solidFill>
                  <a:srgbClr val="508ABA"/>
                </a:solidFill>
              </a:defRPr>
            </a:lvl1pPr>
            <a:lvl2pPr marL="456103" indent="0">
              <a:buFontTx/>
              <a:buNone/>
              <a:defRPr/>
            </a:lvl2pPr>
            <a:lvl3pPr marL="912205" indent="0">
              <a:buFontTx/>
              <a:buNone/>
              <a:defRPr/>
            </a:lvl3pPr>
            <a:lvl4pPr marL="1368308" indent="0">
              <a:buFontTx/>
              <a:buNone/>
              <a:defRPr/>
            </a:lvl4pPr>
            <a:lvl5pPr marL="1824411" indent="0">
              <a:buFontTx/>
              <a:buNone/>
              <a:defRPr/>
            </a:lvl5pPr>
          </a:lstStyle>
          <a:p>
            <a:r>
              <a:rPr lang="en-US" sz="2594">
                <a:latin typeface="+mn-lt"/>
                <a:cs typeface="Trebuchet MS"/>
              </a:rPr>
              <a:t>Insert 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1288619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757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9530" y="567942"/>
            <a:ext cx="7328839" cy="994545"/>
          </a:xfrm>
          <a:prstGeom prst="rect">
            <a:avLst/>
          </a:prstGeom>
        </p:spPr>
        <p:txBody>
          <a:bodyPr/>
          <a:lstStyle>
            <a:lvl1pPr algn="l">
              <a:defRPr spc="-100">
                <a:solidFill>
                  <a:srgbClr val="3775A2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Sample Page Layout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0004" y="368686"/>
            <a:ext cx="7861175" cy="3394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796">
                <a:solidFill>
                  <a:srgbClr val="00AF78"/>
                </a:solidFill>
                <a:latin typeface="Trebuchet MS"/>
                <a:cs typeface="Trebuchet MS"/>
              </a:defRPr>
            </a:lvl1pPr>
            <a:lvl2pPr marL="456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Sample Pre-Head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7172" y="6410231"/>
            <a:ext cx="9262237" cy="365125"/>
          </a:xfrm>
          <a:prstGeom prst="rect">
            <a:avLst/>
          </a:prstGeom>
        </p:spPr>
        <p:txBody>
          <a:bodyPr/>
          <a:lstStyle>
            <a:lvl1pPr>
              <a:defRPr sz="898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defTabSz="912205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00233" y="1809174"/>
            <a:ext cx="6273697" cy="262428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195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In 2014, the VAB released a study called “What’s Driving Digital?” which looked at the impact of monthly TV spend on the website traffic of 75 “pure-play” Internet brands such as Priceline, </a:t>
            </a:r>
            <a:r>
              <a:rPr lang="en-US" err="1"/>
              <a:t>E*Trade</a:t>
            </a:r>
            <a:r>
              <a:rPr lang="en-US"/>
              <a:t> and </a:t>
            </a:r>
            <a:r>
              <a:rPr lang="en-US" err="1"/>
              <a:t>Match.com</a:t>
            </a:r>
            <a:r>
              <a:rPr lang="en-US"/>
              <a:t> to name just a few.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20002" y="4640120"/>
            <a:ext cx="6273697" cy="136351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96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•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pPr lvl="0"/>
            <a:r>
              <a:rPr lang="en-US"/>
              <a:t>•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endParaRPr lang="en-US"/>
          </a:p>
          <a:p>
            <a:pPr lvl="0"/>
            <a:r>
              <a:rPr lang="en-US"/>
              <a:t>•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B1CEF-CD72-4131-87CE-CB361728A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8264" y="6469449"/>
            <a:ext cx="2837762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42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1714BA-599F-43A0-A8D2-5422D6427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8264" y="6469449"/>
            <a:ext cx="2837762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31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7"/>
            <a:ext cx="10337562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3" y="6356352"/>
            <a:ext cx="2837762" cy="365125"/>
          </a:xfrm>
          <a:prstGeom prst="rect">
            <a:avLst/>
          </a:prstGeom>
        </p:spPr>
        <p:txBody>
          <a:bodyPr/>
          <a:lstStyle/>
          <a:p>
            <a:pPr defTabSz="912205"/>
            <a:endParaRPr lang="en-US" sz="1796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2"/>
            <a:ext cx="3851249" cy="365125"/>
          </a:xfrm>
          <a:prstGeom prst="rect">
            <a:avLst/>
          </a:prstGeom>
        </p:spPr>
        <p:txBody>
          <a:bodyPr/>
          <a:lstStyle/>
          <a:p>
            <a:pPr defTabSz="912205"/>
            <a:endParaRPr lang="en-US" sz="1796">
              <a:solidFill>
                <a:prstClr val="black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5CB122-3EFA-4C50-9CBB-573C569EC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8264" y="6469449"/>
            <a:ext cx="2837762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99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4981" y="460183"/>
            <a:ext cx="11711401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3"/>
              </a:lnSpc>
              <a:defRPr sz="2594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558" y="1806854"/>
            <a:ext cx="11711401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96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7917" y="6621464"/>
            <a:ext cx="7398451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98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r>
              <a:rPr lang="en-US" sz="798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7771" y="6189666"/>
            <a:ext cx="2287382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97" cap="all" baseline="0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930428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4981" y="460183"/>
            <a:ext cx="11711401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3"/>
              </a:lnSpc>
              <a:defRPr sz="2594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558" y="1806854"/>
            <a:ext cx="11711401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96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7917" y="6621464"/>
            <a:ext cx="7398451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98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r>
              <a:rPr lang="en-US" sz="798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7771" y="6189666"/>
            <a:ext cx="2287382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97" cap="all" baseline="0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5925" y="5335064"/>
            <a:ext cx="11699434" cy="888470"/>
          </a:xfrm>
          <a:prstGeom prst="rect">
            <a:avLst/>
          </a:prstGeom>
        </p:spPr>
        <p:txBody>
          <a:bodyPr vert="horz"/>
          <a:lstStyle>
            <a:lvl1pPr marL="0" indent="0" algn="ctr" defTabSz="228051" fontAlgn="base">
              <a:lnSpc>
                <a:spcPts val="2294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097"/>
            </a:lvl1pPr>
            <a:lvl5pPr marL="1824411" indent="0">
              <a:buFontTx/>
              <a:buNone/>
              <a:defRPr sz="1197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96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96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21236585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03030" y="5002207"/>
            <a:ext cx="7229544" cy="15171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3791"/>
              </a:lnSpc>
              <a:defRPr sz="3591" b="1" cap="none" spc="-100"/>
            </a:lvl1pPr>
          </a:lstStyle>
          <a:p>
            <a:r>
              <a:rPr lang="en-US"/>
              <a:t>Insert Copy Here </a:t>
            </a:r>
            <a:br>
              <a:rPr lang="en-US"/>
            </a:br>
            <a:r>
              <a:rPr lang="en-US"/>
              <a:t>For The Break Slide</a:t>
            </a:r>
          </a:p>
        </p:txBody>
      </p:sp>
    </p:spTree>
    <p:extLst>
      <p:ext uri="{BB962C8B-B14F-4D97-AF65-F5344CB8AC3E}">
        <p14:creationId xmlns:p14="http://schemas.microsoft.com/office/powerpoint/2010/main" val="25294027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D89B7EE1-B7A3-40E4-A062-16AAAFF3AB57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B1430F60-B2A5-4C6E-8F21-A235B545F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7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4982" y="460184"/>
            <a:ext cx="11711400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3"/>
              </a:lnSpc>
              <a:defRPr sz="2594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559" y="1806854"/>
            <a:ext cx="11711400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96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7918" y="6621465"/>
            <a:ext cx="7398451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98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r>
              <a:rPr lang="en-US" sz="798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7772" y="6189666"/>
            <a:ext cx="2287382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97" cap="all" baseline="0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5925" y="5335064"/>
            <a:ext cx="11699434" cy="888470"/>
          </a:xfrm>
          <a:prstGeom prst="rect">
            <a:avLst/>
          </a:prstGeom>
        </p:spPr>
        <p:txBody>
          <a:bodyPr vert="horz"/>
          <a:lstStyle>
            <a:lvl1pPr marL="0" indent="0" algn="ctr" defTabSz="228051" fontAlgn="base">
              <a:lnSpc>
                <a:spcPts val="2294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097"/>
            </a:lvl1pPr>
            <a:lvl5pPr marL="1824411" indent="0">
              <a:buFontTx/>
              <a:buNone/>
              <a:defRPr sz="1197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96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96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10712" y="6367829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6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012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12652" y="2788255"/>
            <a:ext cx="6857349" cy="1286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489"/>
              </a:lnSpc>
              <a:spcBef>
                <a:spcPts val="0"/>
              </a:spcBef>
              <a:buFontTx/>
              <a:buNone/>
              <a:defRPr sz="5487" b="1" cap="none"/>
            </a:lvl1pPr>
            <a:lvl2pPr marL="456103" indent="0">
              <a:lnSpc>
                <a:spcPts val="4489"/>
              </a:lnSpc>
              <a:spcBef>
                <a:spcPts val="0"/>
              </a:spcBef>
              <a:buFontTx/>
              <a:buNone/>
              <a:defRPr sz="5487" cap="all"/>
            </a:lvl2pPr>
            <a:lvl3pPr marL="912205" indent="0">
              <a:lnSpc>
                <a:spcPts val="4489"/>
              </a:lnSpc>
              <a:spcBef>
                <a:spcPts val="0"/>
              </a:spcBef>
              <a:buFontTx/>
              <a:buNone/>
              <a:defRPr sz="5487" cap="all"/>
            </a:lvl3pPr>
            <a:lvl4pPr marL="1368308" indent="0">
              <a:lnSpc>
                <a:spcPts val="4489"/>
              </a:lnSpc>
              <a:spcBef>
                <a:spcPts val="0"/>
              </a:spcBef>
              <a:buFontTx/>
              <a:buNone/>
              <a:defRPr sz="5487" cap="all"/>
            </a:lvl4pPr>
            <a:lvl5pPr marL="1824411" indent="0">
              <a:lnSpc>
                <a:spcPts val="4489"/>
              </a:lnSpc>
              <a:spcBef>
                <a:spcPts val="0"/>
              </a:spcBef>
              <a:buFontTx/>
              <a:buNone/>
              <a:defRPr sz="5487" cap="all"/>
            </a:lvl5pPr>
          </a:lstStyle>
          <a:p>
            <a:pPr lvl="0"/>
            <a:r>
              <a:rPr lang="en-US"/>
              <a:t>Insert Report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72158" y="3960348"/>
            <a:ext cx="8261764" cy="15853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3192" b="1" cap="none" baseline="0">
                <a:solidFill>
                  <a:srgbClr val="508ABA"/>
                </a:solidFill>
              </a:defRPr>
            </a:lvl1pPr>
            <a:lvl2pPr marL="456103" indent="0">
              <a:buFontTx/>
              <a:buNone/>
              <a:defRPr/>
            </a:lvl2pPr>
            <a:lvl3pPr marL="912205" indent="0">
              <a:buFontTx/>
              <a:buNone/>
              <a:defRPr/>
            </a:lvl3pPr>
            <a:lvl4pPr marL="1368308" indent="0">
              <a:buFontTx/>
              <a:buNone/>
              <a:defRPr/>
            </a:lvl4pPr>
            <a:lvl5pPr marL="1824411" indent="0">
              <a:buFontTx/>
              <a:buNone/>
              <a:defRPr/>
            </a:lvl5pPr>
          </a:lstStyle>
          <a:p>
            <a:r>
              <a:rPr lang="en-US" sz="2594">
                <a:latin typeface="+mn-lt"/>
                <a:cs typeface="Trebuchet MS"/>
              </a:rPr>
              <a:t>Insert 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27550129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90" y="3199443"/>
            <a:ext cx="3965660" cy="1803400"/>
          </a:xfrm>
        </p:spPr>
        <p:txBody>
          <a:bodyPr/>
          <a:lstStyle>
            <a:lvl1pPr>
              <a:lnSpc>
                <a:spcPct val="100000"/>
              </a:lnSpc>
              <a:defRPr sz="374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61443" y="0"/>
            <a:ext cx="6000396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7090" y="2785750"/>
            <a:ext cx="1904545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20" y="5689602"/>
            <a:ext cx="2264393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91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90" y="3199443"/>
            <a:ext cx="3965660" cy="1803400"/>
          </a:xfrm>
        </p:spPr>
        <p:txBody>
          <a:bodyPr/>
          <a:lstStyle>
            <a:lvl1pPr>
              <a:lnSpc>
                <a:spcPct val="100000"/>
              </a:lnSpc>
              <a:defRPr sz="374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52285" y="0"/>
            <a:ext cx="7309555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7090" y="2785750"/>
            <a:ext cx="1904545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20" y="5689602"/>
            <a:ext cx="2264393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547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90" y="3199443"/>
            <a:ext cx="3965660" cy="1803400"/>
          </a:xfrm>
        </p:spPr>
        <p:txBody>
          <a:bodyPr/>
          <a:lstStyle>
            <a:lvl1pPr>
              <a:lnSpc>
                <a:spcPct val="100000"/>
              </a:lnSpc>
              <a:defRPr sz="374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76719" y="-13657"/>
            <a:ext cx="2080142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6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52285" y="0"/>
            <a:ext cx="7309555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7090" y="2785750"/>
            <a:ext cx="1904545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29383" y="5689602"/>
            <a:ext cx="2175068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96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96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32219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61838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91" y="3199443"/>
            <a:ext cx="3805885" cy="1803400"/>
          </a:xfrm>
        </p:spPr>
        <p:txBody>
          <a:bodyPr/>
          <a:lstStyle>
            <a:lvl1pPr>
              <a:lnSpc>
                <a:spcPct val="100000"/>
              </a:lnSpc>
              <a:defRPr sz="374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7090" y="2785750"/>
            <a:ext cx="1904545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62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61838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91" y="3199443"/>
            <a:ext cx="3805885" cy="1803400"/>
          </a:xfrm>
        </p:spPr>
        <p:txBody>
          <a:bodyPr/>
          <a:lstStyle>
            <a:lvl1pPr>
              <a:lnSpc>
                <a:spcPct val="100000"/>
              </a:lnSpc>
              <a:defRPr sz="374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7090" y="2785750"/>
            <a:ext cx="1904545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26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61838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91" y="3802059"/>
            <a:ext cx="5133659" cy="1147650"/>
          </a:xfrm>
        </p:spPr>
        <p:txBody>
          <a:bodyPr/>
          <a:lstStyle>
            <a:lvl1pPr>
              <a:lnSpc>
                <a:spcPct val="100000"/>
              </a:lnSpc>
              <a:defRPr sz="374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090" y="3362008"/>
            <a:ext cx="1904545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085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61838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88937" y="2751004"/>
            <a:ext cx="5133659" cy="1147650"/>
          </a:xfrm>
        </p:spPr>
        <p:txBody>
          <a:bodyPr/>
          <a:lstStyle>
            <a:lvl1pPr>
              <a:lnSpc>
                <a:spcPct val="100000"/>
              </a:lnSpc>
              <a:defRPr sz="374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88936" y="2310953"/>
            <a:ext cx="1904545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569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0992" y="0"/>
            <a:ext cx="5075761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90" y="3390808"/>
            <a:ext cx="3965660" cy="1803400"/>
          </a:xfrm>
        </p:spPr>
        <p:txBody>
          <a:bodyPr/>
          <a:lstStyle>
            <a:lvl1pPr>
              <a:lnSpc>
                <a:spcPct val="100000"/>
              </a:lnSpc>
              <a:defRPr sz="374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090" y="2931395"/>
            <a:ext cx="1904545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20" y="5689602"/>
            <a:ext cx="2264393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608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06563" y="0"/>
            <a:ext cx="70552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0210" y="4846320"/>
            <a:ext cx="4240177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567" y="557495"/>
            <a:ext cx="3812358" cy="589915"/>
          </a:xfrm>
        </p:spPr>
        <p:txBody>
          <a:bodyPr/>
          <a:lstStyle>
            <a:lvl1pPr>
              <a:defRPr sz="3192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1594" y="1161615"/>
            <a:ext cx="3422330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1995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529" y="1837404"/>
            <a:ext cx="441110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3497" y="4705200"/>
            <a:ext cx="263455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1960" y="5000008"/>
            <a:ext cx="4050122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018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9215" y="5787771"/>
            <a:ext cx="1974934" cy="186248"/>
          </a:xfrm>
        </p:spPr>
        <p:txBody>
          <a:bodyPr tIns="91440" bIns="182880" anchor="ctr"/>
          <a:lstStyle>
            <a:lvl1pPr marL="0" indent="0" algn="ctr">
              <a:buNone/>
              <a:defRPr sz="718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5453" y="6542825"/>
            <a:ext cx="11666386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9216" y="6631163"/>
            <a:ext cx="678297" cy="162068"/>
          </a:xfrm>
        </p:spPr>
        <p:txBody>
          <a:bodyPr/>
          <a:lstStyle>
            <a:lvl1pPr algn="l">
              <a:defRPr sz="79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1661" y="6608447"/>
            <a:ext cx="428677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96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4982" y="460184"/>
            <a:ext cx="11711400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3"/>
              </a:lnSpc>
              <a:defRPr sz="2594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559" y="1806854"/>
            <a:ext cx="11711400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96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7918" y="6621465"/>
            <a:ext cx="7398451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98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r>
              <a:rPr lang="en-US" sz="798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7772" y="6189666"/>
            <a:ext cx="2287382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97" cap="all" baseline="0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4518795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0210" y="5162552"/>
            <a:ext cx="4240177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567" y="557495"/>
            <a:ext cx="3812358" cy="589915"/>
          </a:xfrm>
        </p:spPr>
        <p:txBody>
          <a:bodyPr/>
          <a:lstStyle>
            <a:lvl1pPr>
              <a:defRPr sz="3192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1594" y="1161615"/>
            <a:ext cx="3422330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1995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529" y="1837402"/>
            <a:ext cx="441110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3497" y="5021430"/>
            <a:ext cx="263455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5453" y="6542825"/>
            <a:ext cx="11666386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9216" y="6631163"/>
            <a:ext cx="678297" cy="162068"/>
          </a:xfrm>
        </p:spPr>
        <p:txBody>
          <a:bodyPr/>
          <a:lstStyle>
            <a:lvl1pPr algn="l">
              <a:defRPr sz="79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1661" y="6608447"/>
            <a:ext cx="428677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1960" y="5333222"/>
            <a:ext cx="4050122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018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06563" y="0"/>
            <a:ext cx="70552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</p:spTree>
    <p:extLst>
      <p:ext uri="{BB962C8B-B14F-4D97-AF65-F5344CB8AC3E}">
        <p14:creationId xmlns:p14="http://schemas.microsoft.com/office/powerpoint/2010/main" val="3809908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0210" y="4846320"/>
            <a:ext cx="4240177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567" y="557495"/>
            <a:ext cx="3812358" cy="589915"/>
          </a:xfrm>
        </p:spPr>
        <p:txBody>
          <a:bodyPr/>
          <a:lstStyle>
            <a:lvl1pPr>
              <a:defRPr sz="3192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1594" y="1161615"/>
            <a:ext cx="3422330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1995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529" y="1837404"/>
            <a:ext cx="441110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3497" y="4705200"/>
            <a:ext cx="263455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1960" y="5000008"/>
            <a:ext cx="4050122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018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9215" y="5787771"/>
            <a:ext cx="1974934" cy="186248"/>
          </a:xfrm>
        </p:spPr>
        <p:txBody>
          <a:bodyPr tIns="91440" bIns="182880" anchor="ctr"/>
          <a:lstStyle>
            <a:lvl1pPr marL="0" indent="0" algn="ctr">
              <a:buNone/>
              <a:defRPr sz="7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5453" y="6542825"/>
            <a:ext cx="11666386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9216" y="6631163"/>
            <a:ext cx="678297" cy="162068"/>
          </a:xfrm>
        </p:spPr>
        <p:txBody>
          <a:bodyPr/>
          <a:lstStyle>
            <a:lvl1pPr algn="l">
              <a:defRPr sz="79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1661" y="6608447"/>
            <a:ext cx="428677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06563" y="0"/>
            <a:ext cx="70552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</p:spTree>
    <p:extLst>
      <p:ext uri="{BB962C8B-B14F-4D97-AF65-F5344CB8AC3E}">
        <p14:creationId xmlns:p14="http://schemas.microsoft.com/office/powerpoint/2010/main" val="1723992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565" y="3330480"/>
            <a:ext cx="4086599" cy="589915"/>
          </a:xfrm>
        </p:spPr>
        <p:txBody>
          <a:bodyPr/>
          <a:lstStyle>
            <a:lvl1pPr>
              <a:defRPr sz="3192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1594" y="3934602"/>
            <a:ext cx="370767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1995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431" y="4469479"/>
            <a:ext cx="4078959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5453" y="6542825"/>
            <a:ext cx="11666386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9216" y="6631163"/>
            <a:ext cx="678297" cy="162068"/>
          </a:xfrm>
        </p:spPr>
        <p:txBody>
          <a:bodyPr/>
          <a:lstStyle>
            <a:lvl1pPr algn="l">
              <a:defRPr sz="79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1661" y="6608447"/>
            <a:ext cx="428677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20056" y="4469479"/>
            <a:ext cx="4078960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79" y="0"/>
            <a:ext cx="1215666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</p:spTree>
    <p:extLst>
      <p:ext uri="{BB962C8B-B14F-4D97-AF65-F5344CB8AC3E}">
        <p14:creationId xmlns:p14="http://schemas.microsoft.com/office/powerpoint/2010/main" val="2251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1" userDrawn="1">
          <p15:clr>
            <a:srgbClr val="FBAE40"/>
          </p15:clr>
        </p15:guide>
        <p15:guide id="2" pos="1468" userDrawn="1">
          <p15:clr>
            <a:srgbClr val="FBAE40"/>
          </p15:clr>
        </p15:guide>
        <p15:guide id="3" pos="1552" userDrawn="1">
          <p15:clr>
            <a:srgbClr val="FBAE40"/>
          </p15:clr>
        </p15:guide>
        <p15:guide id="4" pos="2857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40"/>
            <a:ext cx="12161838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567" y="557495"/>
            <a:ext cx="3812358" cy="589915"/>
          </a:xfrm>
        </p:spPr>
        <p:txBody>
          <a:bodyPr/>
          <a:lstStyle>
            <a:lvl1pPr>
              <a:defRPr sz="3192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1594" y="1161615"/>
            <a:ext cx="3422330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1995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5453" y="6542825"/>
            <a:ext cx="11666386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9216" y="6631163"/>
            <a:ext cx="678297" cy="162068"/>
          </a:xfrm>
        </p:spPr>
        <p:txBody>
          <a:bodyPr/>
          <a:lstStyle>
            <a:lvl1pPr algn="l">
              <a:defRPr sz="79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1661" y="6608447"/>
            <a:ext cx="428677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431" y="1642127"/>
            <a:ext cx="4078959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20056" y="1642127"/>
            <a:ext cx="4078960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779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 userDrawn="1">
          <p15:clr>
            <a:srgbClr val="FBAE40"/>
          </p15:clr>
        </p15:guide>
        <p15:guide id="2" pos="1556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567" y="557495"/>
            <a:ext cx="3812358" cy="589915"/>
          </a:xfrm>
        </p:spPr>
        <p:txBody>
          <a:bodyPr/>
          <a:lstStyle>
            <a:lvl1pPr>
              <a:defRPr sz="3192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1594" y="1161615"/>
            <a:ext cx="3422330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199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5453" y="6542825"/>
            <a:ext cx="11666386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9216" y="6631163"/>
            <a:ext cx="678297" cy="162068"/>
          </a:xfrm>
        </p:spPr>
        <p:txBody>
          <a:bodyPr/>
          <a:lstStyle>
            <a:lvl1pPr algn="l">
              <a:defRPr sz="79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1661" y="6608447"/>
            <a:ext cx="428677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431" y="1642127"/>
            <a:ext cx="4078959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20056" y="1642127"/>
            <a:ext cx="4078960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28"/>
            <a:ext cx="12161838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</p:spTree>
    <p:extLst>
      <p:ext uri="{BB962C8B-B14F-4D97-AF65-F5344CB8AC3E}">
        <p14:creationId xmlns:p14="http://schemas.microsoft.com/office/powerpoint/2010/main" val="3992691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 userDrawn="1">
          <p15:clr>
            <a:srgbClr val="FBAE40"/>
          </p15:clr>
        </p15:guide>
        <p15:guide id="2" pos="1556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567" y="557495"/>
            <a:ext cx="3812358" cy="589915"/>
          </a:xfrm>
        </p:spPr>
        <p:txBody>
          <a:bodyPr/>
          <a:lstStyle>
            <a:lvl1pPr>
              <a:defRPr sz="3192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1594" y="1161615"/>
            <a:ext cx="3422330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1995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5453" y="6542825"/>
            <a:ext cx="11666386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9216" y="6631163"/>
            <a:ext cx="678297" cy="162068"/>
          </a:xfrm>
        </p:spPr>
        <p:txBody>
          <a:bodyPr/>
          <a:lstStyle>
            <a:lvl1pPr algn="l">
              <a:defRPr sz="79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1661" y="6608447"/>
            <a:ext cx="428677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6658" y="3333784"/>
            <a:ext cx="4041408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20054" y="2127909"/>
            <a:ext cx="398460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2993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6658" y="2124099"/>
            <a:ext cx="398460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2993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6657" y="2891539"/>
            <a:ext cx="4049273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796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0053" y="2891539"/>
            <a:ext cx="4049273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796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20054" y="3333784"/>
            <a:ext cx="4041408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209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 userDrawn="1">
          <p15:clr>
            <a:srgbClr val="FBAE40"/>
          </p15:clr>
        </p15:guide>
        <p15:guide id="2" pos="1552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567" y="557495"/>
            <a:ext cx="3812358" cy="589915"/>
          </a:xfrm>
        </p:spPr>
        <p:txBody>
          <a:bodyPr/>
          <a:lstStyle>
            <a:lvl1pPr>
              <a:defRPr sz="3192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1594" y="1161615"/>
            <a:ext cx="3422330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1995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5453" y="6542825"/>
            <a:ext cx="11666386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9216" y="6631163"/>
            <a:ext cx="678297" cy="162068"/>
          </a:xfrm>
        </p:spPr>
        <p:txBody>
          <a:bodyPr/>
          <a:lstStyle>
            <a:lvl1pPr algn="l">
              <a:defRPr sz="79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1661" y="6608447"/>
            <a:ext cx="428677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6657" y="3333784"/>
            <a:ext cx="320572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6658" y="2124099"/>
            <a:ext cx="398460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2993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6658" y="2891539"/>
            <a:ext cx="320572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796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83287" y="3333784"/>
            <a:ext cx="320572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83287" y="2124099"/>
            <a:ext cx="398460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2993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83288" y="2891539"/>
            <a:ext cx="320572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796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71565" y="3333784"/>
            <a:ext cx="320572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71566" y="2124099"/>
            <a:ext cx="398460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2993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71566" y="2891539"/>
            <a:ext cx="320572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796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30930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 userDrawn="1">
          <p15:clr>
            <a:srgbClr val="FBAE40"/>
          </p15:clr>
        </p15:guide>
        <p15:guide id="2" pos="1552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5453" y="6542825"/>
            <a:ext cx="11666386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9216" y="6631163"/>
            <a:ext cx="678297" cy="162068"/>
          </a:xfrm>
        </p:spPr>
        <p:txBody>
          <a:bodyPr/>
          <a:lstStyle>
            <a:lvl1pPr algn="l">
              <a:defRPr sz="79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1661" y="6608447"/>
            <a:ext cx="428677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0807" y="1392787"/>
            <a:ext cx="6204373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80809" y="834162"/>
            <a:ext cx="320572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995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10488" y="3737382"/>
            <a:ext cx="6204373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10489" y="3188917"/>
            <a:ext cx="320572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765327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 userDrawn="1">
          <p15:clr>
            <a:srgbClr val="FBAE40"/>
          </p15:clr>
        </p15:guide>
        <p15:guide id="2" pos="1552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5453" y="6542825"/>
            <a:ext cx="11666386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9216" y="6631163"/>
            <a:ext cx="678297" cy="162068"/>
          </a:xfrm>
        </p:spPr>
        <p:txBody>
          <a:bodyPr/>
          <a:lstStyle>
            <a:lvl1pPr algn="l">
              <a:defRPr sz="79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1661" y="6608447"/>
            <a:ext cx="428677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9369" y="2470443"/>
            <a:ext cx="3812358" cy="589915"/>
          </a:xfrm>
        </p:spPr>
        <p:txBody>
          <a:bodyPr/>
          <a:lstStyle>
            <a:lvl1pPr>
              <a:defRPr sz="3192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9397" y="3074563"/>
            <a:ext cx="3422330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1995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3331" y="3750351"/>
            <a:ext cx="441110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716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 userDrawn="1">
          <p15:clr>
            <a:srgbClr val="FBAE40"/>
          </p15:clr>
        </p15:guide>
        <p15:guide id="2" pos="1552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5453" y="6542825"/>
            <a:ext cx="11666386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9216" y="6631163"/>
            <a:ext cx="678297" cy="162068"/>
          </a:xfrm>
        </p:spPr>
        <p:txBody>
          <a:bodyPr/>
          <a:lstStyle>
            <a:lvl1pPr algn="l">
              <a:defRPr sz="79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1661" y="6608447"/>
            <a:ext cx="428677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9369" y="2470443"/>
            <a:ext cx="3812358" cy="589915"/>
          </a:xfrm>
        </p:spPr>
        <p:txBody>
          <a:bodyPr/>
          <a:lstStyle>
            <a:lvl1pPr>
              <a:defRPr sz="3192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9397" y="3074563"/>
            <a:ext cx="3422330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1995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3331" y="3750351"/>
            <a:ext cx="441110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8814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 userDrawn="1">
          <p15:clr>
            <a:srgbClr val="FBAE40"/>
          </p15:clr>
        </p15:guide>
        <p15:guide id="2" pos="1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4982" y="460184"/>
            <a:ext cx="11711400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3"/>
              </a:lnSpc>
              <a:defRPr sz="2594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559" y="1806854"/>
            <a:ext cx="11711400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96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7918" y="6621465"/>
            <a:ext cx="7398451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98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r>
              <a:rPr lang="en-US" sz="798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7772" y="6189666"/>
            <a:ext cx="2287382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97" cap="all" baseline="0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5925" y="5335064"/>
            <a:ext cx="11699434" cy="888470"/>
          </a:xfrm>
          <a:prstGeom prst="rect">
            <a:avLst/>
          </a:prstGeom>
        </p:spPr>
        <p:txBody>
          <a:bodyPr vert="horz"/>
          <a:lstStyle>
            <a:lvl1pPr marL="0" indent="0" algn="ctr" defTabSz="228051" fontAlgn="base">
              <a:lnSpc>
                <a:spcPts val="2294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097"/>
            </a:lvl1pPr>
            <a:lvl5pPr marL="1824411" indent="0">
              <a:buFontTx/>
              <a:buNone/>
              <a:defRPr sz="1197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96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96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25513482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567" y="557495"/>
            <a:ext cx="3812358" cy="589915"/>
          </a:xfrm>
        </p:spPr>
        <p:txBody>
          <a:bodyPr/>
          <a:lstStyle>
            <a:lvl1pPr>
              <a:defRPr sz="3192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1594" y="1161615"/>
            <a:ext cx="3422330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1995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15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 userDrawn="1">
          <p15:clr>
            <a:srgbClr val="FBAE40"/>
          </p15:clr>
        </p15:guide>
        <p15:guide id="2" pos="1552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90" y="3199443"/>
            <a:ext cx="3965660" cy="1803400"/>
          </a:xfrm>
        </p:spPr>
        <p:txBody>
          <a:bodyPr/>
          <a:lstStyle>
            <a:lvl1pPr>
              <a:lnSpc>
                <a:spcPct val="100000"/>
              </a:lnSpc>
              <a:defRPr sz="374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61443" y="0"/>
            <a:ext cx="6000396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7090" y="2785750"/>
            <a:ext cx="1904545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20" y="5689602"/>
            <a:ext cx="2264393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123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90" y="3199443"/>
            <a:ext cx="3965660" cy="1803400"/>
          </a:xfrm>
        </p:spPr>
        <p:txBody>
          <a:bodyPr/>
          <a:lstStyle>
            <a:lvl1pPr>
              <a:lnSpc>
                <a:spcPct val="100000"/>
              </a:lnSpc>
              <a:defRPr sz="374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52285" y="0"/>
            <a:ext cx="7309555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7090" y="2785750"/>
            <a:ext cx="1904545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20" y="5689602"/>
            <a:ext cx="2264393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599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90" y="3199443"/>
            <a:ext cx="3965660" cy="1803400"/>
          </a:xfrm>
        </p:spPr>
        <p:txBody>
          <a:bodyPr/>
          <a:lstStyle>
            <a:lvl1pPr>
              <a:lnSpc>
                <a:spcPct val="100000"/>
              </a:lnSpc>
              <a:defRPr sz="374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76719" y="-13657"/>
            <a:ext cx="2080142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6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52285" y="0"/>
            <a:ext cx="7309555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7090" y="2785750"/>
            <a:ext cx="1904545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29383" y="5689602"/>
            <a:ext cx="2175068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96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96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5528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90" y="3199443"/>
            <a:ext cx="3965660" cy="1803400"/>
          </a:xfrm>
        </p:spPr>
        <p:txBody>
          <a:bodyPr/>
          <a:lstStyle>
            <a:lvl1pPr>
              <a:lnSpc>
                <a:spcPct val="100000"/>
              </a:lnSpc>
              <a:defRPr sz="374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61443" y="0"/>
            <a:ext cx="6000396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7090" y="2785750"/>
            <a:ext cx="1904545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20" y="5689602"/>
            <a:ext cx="2264393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155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90" y="3199443"/>
            <a:ext cx="3965660" cy="1803400"/>
          </a:xfrm>
        </p:spPr>
        <p:txBody>
          <a:bodyPr/>
          <a:lstStyle>
            <a:lvl1pPr>
              <a:lnSpc>
                <a:spcPct val="100000"/>
              </a:lnSpc>
              <a:defRPr sz="374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52285" y="0"/>
            <a:ext cx="7309555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7090" y="2785750"/>
            <a:ext cx="1904545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20" y="5689602"/>
            <a:ext cx="2264393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338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90" y="3199443"/>
            <a:ext cx="3965660" cy="1803400"/>
          </a:xfrm>
        </p:spPr>
        <p:txBody>
          <a:bodyPr/>
          <a:lstStyle>
            <a:lvl1pPr>
              <a:lnSpc>
                <a:spcPct val="100000"/>
              </a:lnSpc>
              <a:defRPr sz="374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76719" y="-13657"/>
            <a:ext cx="2080142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6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52285" y="0"/>
            <a:ext cx="7309555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7090" y="2785750"/>
            <a:ext cx="1904545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29383" y="5689602"/>
            <a:ext cx="2175068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96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96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77905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61838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91" y="3199443"/>
            <a:ext cx="3805885" cy="1803400"/>
          </a:xfrm>
        </p:spPr>
        <p:txBody>
          <a:bodyPr/>
          <a:lstStyle>
            <a:lvl1pPr>
              <a:lnSpc>
                <a:spcPct val="100000"/>
              </a:lnSpc>
              <a:defRPr sz="374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7090" y="2785750"/>
            <a:ext cx="1904545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84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61838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91" y="3199443"/>
            <a:ext cx="3805885" cy="1803400"/>
          </a:xfrm>
        </p:spPr>
        <p:txBody>
          <a:bodyPr/>
          <a:lstStyle>
            <a:lvl1pPr>
              <a:lnSpc>
                <a:spcPct val="100000"/>
              </a:lnSpc>
              <a:defRPr sz="374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7090" y="2785750"/>
            <a:ext cx="1904545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891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61838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91" y="3802059"/>
            <a:ext cx="5133659" cy="1147650"/>
          </a:xfrm>
        </p:spPr>
        <p:txBody>
          <a:bodyPr/>
          <a:lstStyle>
            <a:lvl1pPr>
              <a:lnSpc>
                <a:spcPct val="100000"/>
              </a:lnSpc>
              <a:defRPr sz="374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090" y="3362008"/>
            <a:ext cx="1904545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8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4981" y="460183"/>
            <a:ext cx="11711401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3"/>
              </a:lnSpc>
              <a:defRPr sz="2594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558" y="1806854"/>
            <a:ext cx="11711401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96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7917" y="6621464"/>
            <a:ext cx="7398451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98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r>
              <a:rPr lang="en-US" sz="798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7771" y="6189666"/>
            <a:ext cx="2287382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97" cap="all" baseline="0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10712" y="6367829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6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882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61838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88937" y="2751004"/>
            <a:ext cx="5133659" cy="1147650"/>
          </a:xfrm>
        </p:spPr>
        <p:txBody>
          <a:bodyPr/>
          <a:lstStyle>
            <a:lvl1pPr>
              <a:lnSpc>
                <a:spcPct val="100000"/>
              </a:lnSpc>
              <a:defRPr sz="374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88936" y="2310953"/>
            <a:ext cx="1904545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405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0992" y="0"/>
            <a:ext cx="5075761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90" y="3390808"/>
            <a:ext cx="3965660" cy="1803400"/>
          </a:xfrm>
        </p:spPr>
        <p:txBody>
          <a:bodyPr/>
          <a:lstStyle>
            <a:lvl1pPr>
              <a:lnSpc>
                <a:spcPct val="100000"/>
              </a:lnSpc>
              <a:defRPr sz="374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090" y="2931395"/>
            <a:ext cx="1904545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20" y="5689602"/>
            <a:ext cx="2264393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909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06563" y="0"/>
            <a:ext cx="70552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0210" y="4846320"/>
            <a:ext cx="4240177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567" y="557495"/>
            <a:ext cx="3812358" cy="589915"/>
          </a:xfrm>
        </p:spPr>
        <p:txBody>
          <a:bodyPr/>
          <a:lstStyle>
            <a:lvl1pPr>
              <a:defRPr sz="3192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1594" y="1161615"/>
            <a:ext cx="3422330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1995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529" y="1837404"/>
            <a:ext cx="441110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3497" y="4705200"/>
            <a:ext cx="263455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1960" y="5000008"/>
            <a:ext cx="4050122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018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9215" y="5787771"/>
            <a:ext cx="1974934" cy="186248"/>
          </a:xfrm>
        </p:spPr>
        <p:txBody>
          <a:bodyPr tIns="91440" bIns="182880" anchor="ctr"/>
          <a:lstStyle>
            <a:lvl1pPr marL="0" indent="0" algn="ctr">
              <a:buNone/>
              <a:defRPr sz="718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5453" y="6542825"/>
            <a:ext cx="11666386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9216" y="6631163"/>
            <a:ext cx="678297" cy="162068"/>
          </a:xfrm>
        </p:spPr>
        <p:txBody>
          <a:bodyPr/>
          <a:lstStyle>
            <a:lvl1pPr algn="l">
              <a:defRPr sz="79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1661" y="6608447"/>
            <a:ext cx="428677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59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0210" y="5162552"/>
            <a:ext cx="4240177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567" y="557495"/>
            <a:ext cx="3812358" cy="589915"/>
          </a:xfrm>
        </p:spPr>
        <p:txBody>
          <a:bodyPr/>
          <a:lstStyle>
            <a:lvl1pPr>
              <a:defRPr sz="3192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1594" y="1161615"/>
            <a:ext cx="3422330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1995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529" y="1837402"/>
            <a:ext cx="441110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3497" y="5021430"/>
            <a:ext cx="263455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5453" y="6542825"/>
            <a:ext cx="11666386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9216" y="6631163"/>
            <a:ext cx="678297" cy="162068"/>
          </a:xfrm>
        </p:spPr>
        <p:txBody>
          <a:bodyPr/>
          <a:lstStyle>
            <a:lvl1pPr algn="l">
              <a:defRPr sz="79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1661" y="6608447"/>
            <a:ext cx="428677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1960" y="5333222"/>
            <a:ext cx="4050122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018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06563" y="0"/>
            <a:ext cx="70552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</p:spTree>
    <p:extLst>
      <p:ext uri="{BB962C8B-B14F-4D97-AF65-F5344CB8AC3E}">
        <p14:creationId xmlns:p14="http://schemas.microsoft.com/office/powerpoint/2010/main" val="282143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0210" y="4846320"/>
            <a:ext cx="4240177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567" y="557495"/>
            <a:ext cx="3812358" cy="589915"/>
          </a:xfrm>
        </p:spPr>
        <p:txBody>
          <a:bodyPr/>
          <a:lstStyle>
            <a:lvl1pPr>
              <a:defRPr sz="3192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1594" y="1161615"/>
            <a:ext cx="3422330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1995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529" y="1837404"/>
            <a:ext cx="441110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3497" y="4705200"/>
            <a:ext cx="263455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1960" y="5000008"/>
            <a:ext cx="4050122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018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9215" y="5787771"/>
            <a:ext cx="1974934" cy="186248"/>
          </a:xfrm>
        </p:spPr>
        <p:txBody>
          <a:bodyPr tIns="91440" bIns="182880" anchor="ctr"/>
          <a:lstStyle>
            <a:lvl1pPr marL="0" indent="0" algn="ctr">
              <a:buNone/>
              <a:defRPr sz="7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5453" y="6542825"/>
            <a:ext cx="11666386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9216" y="6631163"/>
            <a:ext cx="678297" cy="162068"/>
          </a:xfrm>
        </p:spPr>
        <p:txBody>
          <a:bodyPr/>
          <a:lstStyle>
            <a:lvl1pPr algn="l">
              <a:defRPr sz="79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1661" y="6608447"/>
            <a:ext cx="428677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06563" y="0"/>
            <a:ext cx="70552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</p:spTree>
    <p:extLst>
      <p:ext uri="{BB962C8B-B14F-4D97-AF65-F5344CB8AC3E}">
        <p14:creationId xmlns:p14="http://schemas.microsoft.com/office/powerpoint/2010/main" val="2764008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565" y="3330480"/>
            <a:ext cx="4086599" cy="589915"/>
          </a:xfrm>
        </p:spPr>
        <p:txBody>
          <a:bodyPr/>
          <a:lstStyle>
            <a:lvl1pPr>
              <a:defRPr sz="3192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1594" y="3934602"/>
            <a:ext cx="370767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1995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431" y="4469479"/>
            <a:ext cx="4078959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5453" y="6542825"/>
            <a:ext cx="11666386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9216" y="6631163"/>
            <a:ext cx="678297" cy="162068"/>
          </a:xfrm>
        </p:spPr>
        <p:txBody>
          <a:bodyPr/>
          <a:lstStyle>
            <a:lvl1pPr algn="l">
              <a:defRPr sz="79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1661" y="6608447"/>
            <a:ext cx="428677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20056" y="4469479"/>
            <a:ext cx="4078960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79" y="0"/>
            <a:ext cx="1215666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</p:spTree>
    <p:extLst>
      <p:ext uri="{BB962C8B-B14F-4D97-AF65-F5344CB8AC3E}">
        <p14:creationId xmlns:p14="http://schemas.microsoft.com/office/powerpoint/2010/main" val="1465620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1" userDrawn="1">
          <p15:clr>
            <a:srgbClr val="FBAE40"/>
          </p15:clr>
        </p15:guide>
        <p15:guide id="2" pos="1468" userDrawn="1">
          <p15:clr>
            <a:srgbClr val="FBAE40"/>
          </p15:clr>
        </p15:guide>
        <p15:guide id="3" pos="1552" userDrawn="1">
          <p15:clr>
            <a:srgbClr val="FBAE40"/>
          </p15:clr>
        </p15:guide>
        <p15:guide id="4" pos="2857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40"/>
            <a:ext cx="12161838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567" y="557495"/>
            <a:ext cx="3812358" cy="589915"/>
          </a:xfrm>
        </p:spPr>
        <p:txBody>
          <a:bodyPr/>
          <a:lstStyle>
            <a:lvl1pPr>
              <a:defRPr sz="3192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1594" y="1161615"/>
            <a:ext cx="3422330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1995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5453" y="6542825"/>
            <a:ext cx="11666386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9216" y="6631163"/>
            <a:ext cx="678297" cy="162068"/>
          </a:xfrm>
        </p:spPr>
        <p:txBody>
          <a:bodyPr/>
          <a:lstStyle>
            <a:lvl1pPr algn="l">
              <a:defRPr sz="79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1661" y="6608447"/>
            <a:ext cx="428677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431" y="1642127"/>
            <a:ext cx="4078959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20056" y="1642127"/>
            <a:ext cx="4078960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591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 userDrawn="1">
          <p15:clr>
            <a:srgbClr val="FBAE40"/>
          </p15:clr>
        </p15:guide>
        <p15:guide id="2" pos="1556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567" y="557495"/>
            <a:ext cx="3812358" cy="589915"/>
          </a:xfrm>
        </p:spPr>
        <p:txBody>
          <a:bodyPr/>
          <a:lstStyle>
            <a:lvl1pPr>
              <a:defRPr sz="3192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1594" y="1161615"/>
            <a:ext cx="3422330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1995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5453" y="6542825"/>
            <a:ext cx="11666386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9216" y="6631163"/>
            <a:ext cx="678297" cy="162068"/>
          </a:xfrm>
        </p:spPr>
        <p:txBody>
          <a:bodyPr/>
          <a:lstStyle>
            <a:lvl1pPr algn="l">
              <a:defRPr sz="79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1661" y="6608447"/>
            <a:ext cx="428677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431" y="1642127"/>
            <a:ext cx="4078959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20056" y="1642127"/>
            <a:ext cx="4078960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28"/>
            <a:ext cx="12161838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</p:spTree>
    <p:extLst>
      <p:ext uri="{BB962C8B-B14F-4D97-AF65-F5344CB8AC3E}">
        <p14:creationId xmlns:p14="http://schemas.microsoft.com/office/powerpoint/2010/main" val="1567902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 userDrawn="1">
          <p15:clr>
            <a:srgbClr val="FBAE40"/>
          </p15:clr>
        </p15:guide>
        <p15:guide id="2" pos="1556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567" y="557495"/>
            <a:ext cx="3812358" cy="589915"/>
          </a:xfrm>
        </p:spPr>
        <p:txBody>
          <a:bodyPr/>
          <a:lstStyle>
            <a:lvl1pPr>
              <a:defRPr sz="3192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1594" y="1161615"/>
            <a:ext cx="3422330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1995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5453" y="6542825"/>
            <a:ext cx="11666386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9216" y="6631163"/>
            <a:ext cx="678297" cy="162068"/>
          </a:xfrm>
        </p:spPr>
        <p:txBody>
          <a:bodyPr/>
          <a:lstStyle>
            <a:lvl1pPr algn="l">
              <a:defRPr sz="79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1661" y="6608447"/>
            <a:ext cx="428677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6658" y="3333784"/>
            <a:ext cx="4041408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20054" y="2127909"/>
            <a:ext cx="398460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2993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6658" y="2124099"/>
            <a:ext cx="398460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2993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6657" y="2891539"/>
            <a:ext cx="4049273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796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0053" y="2891539"/>
            <a:ext cx="4049273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796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20054" y="3333784"/>
            <a:ext cx="4041408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764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 userDrawn="1">
          <p15:clr>
            <a:srgbClr val="FBAE40"/>
          </p15:clr>
        </p15:guide>
        <p15:guide id="2" pos="1552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567" y="557495"/>
            <a:ext cx="3812358" cy="589915"/>
          </a:xfrm>
        </p:spPr>
        <p:txBody>
          <a:bodyPr/>
          <a:lstStyle>
            <a:lvl1pPr>
              <a:defRPr sz="3192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1594" y="1161615"/>
            <a:ext cx="3422330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1995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5453" y="6542825"/>
            <a:ext cx="11666386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9216" y="6631163"/>
            <a:ext cx="678297" cy="162068"/>
          </a:xfrm>
        </p:spPr>
        <p:txBody>
          <a:bodyPr/>
          <a:lstStyle>
            <a:lvl1pPr algn="l">
              <a:defRPr sz="79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1661" y="6608447"/>
            <a:ext cx="428677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6657" y="3333784"/>
            <a:ext cx="320572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6658" y="2124099"/>
            <a:ext cx="398460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2993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6658" y="2891539"/>
            <a:ext cx="320572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796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83287" y="3333784"/>
            <a:ext cx="320572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83287" y="2124099"/>
            <a:ext cx="398460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2993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83288" y="2891539"/>
            <a:ext cx="320572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796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71565" y="3333784"/>
            <a:ext cx="320572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71566" y="2124099"/>
            <a:ext cx="398460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2993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71566" y="2891539"/>
            <a:ext cx="320572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796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27552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 userDrawn="1">
          <p15:clr>
            <a:srgbClr val="FBAE40"/>
          </p15:clr>
        </p15:guide>
        <p15:guide id="2" pos="15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4981" y="460183"/>
            <a:ext cx="11711401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3"/>
              </a:lnSpc>
              <a:defRPr sz="2594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558" y="1806854"/>
            <a:ext cx="11711401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96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7917" y="6621464"/>
            <a:ext cx="7398451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98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r>
              <a:rPr lang="en-US" sz="798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7771" y="6189666"/>
            <a:ext cx="2287382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97" cap="all" baseline="0"/>
            </a:lvl1pPr>
            <a:lvl2pPr marL="456103" indent="0">
              <a:buNone/>
              <a:defRPr/>
            </a:lvl2pPr>
            <a:lvl3pPr marL="912205" indent="0">
              <a:buNone/>
              <a:defRPr/>
            </a:lvl3pPr>
            <a:lvl4pPr marL="1368308" indent="0">
              <a:buNone/>
              <a:defRPr/>
            </a:lvl4pPr>
            <a:lvl5pPr marL="1824411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5925" y="5335064"/>
            <a:ext cx="11699434" cy="888470"/>
          </a:xfrm>
          <a:prstGeom prst="rect">
            <a:avLst/>
          </a:prstGeom>
        </p:spPr>
        <p:txBody>
          <a:bodyPr vert="horz"/>
          <a:lstStyle>
            <a:lvl1pPr marL="0" indent="0" algn="ctr" defTabSz="228051" fontAlgn="base">
              <a:lnSpc>
                <a:spcPts val="2294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097"/>
            </a:lvl1pPr>
            <a:lvl5pPr marL="1824411" indent="0">
              <a:buFontTx/>
              <a:buNone/>
              <a:defRPr sz="1197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96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96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10712" y="6367829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6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15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5453" y="6542825"/>
            <a:ext cx="11666386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9216" y="6631163"/>
            <a:ext cx="678297" cy="162068"/>
          </a:xfrm>
        </p:spPr>
        <p:txBody>
          <a:bodyPr/>
          <a:lstStyle>
            <a:lvl1pPr algn="l">
              <a:defRPr sz="79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1661" y="6608447"/>
            <a:ext cx="428677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0807" y="1392787"/>
            <a:ext cx="6204373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80809" y="834162"/>
            <a:ext cx="320572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995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10488" y="3737382"/>
            <a:ext cx="6204373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10489" y="3188917"/>
            <a:ext cx="320572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511513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 userDrawn="1">
          <p15:clr>
            <a:srgbClr val="FBAE40"/>
          </p15:clr>
        </p15:guide>
        <p15:guide id="2" pos="1552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5453" y="6542825"/>
            <a:ext cx="11666386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9216" y="6631163"/>
            <a:ext cx="678297" cy="162068"/>
          </a:xfrm>
        </p:spPr>
        <p:txBody>
          <a:bodyPr/>
          <a:lstStyle>
            <a:lvl1pPr algn="l">
              <a:defRPr sz="79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1661" y="6608447"/>
            <a:ext cx="428677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9369" y="2470443"/>
            <a:ext cx="3812358" cy="589915"/>
          </a:xfrm>
        </p:spPr>
        <p:txBody>
          <a:bodyPr/>
          <a:lstStyle>
            <a:lvl1pPr>
              <a:defRPr sz="3192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9397" y="3074563"/>
            <a:ext cx="3422330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1995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3331" y="3750351"/>
            <a:ext cx="441110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1342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 userDrawn="1">
          <p15:clr>
            <a:srgbClr val="FBAE40"/>
          </p15:clr>
        </p15:guide>
        <p15:guide id="2" pos="1552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5453" y="6542825"/>
            <a:ext cx="11666386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9216" y="6631163"/>
            <a:ext cx="678297" cy="162068"/>
          </a:xfrm>
        </p:spPr>
        <p:txBody>
          <a:bodyPr/>
          <a:lstStyle>
            <a:lvl1pPr algn="l">
              <a:defRPr sz="79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1661" y="6608447"/>
            <a:ext cx="428677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9369" y="2470443"/>
            <a:ext cx="3812358" cy="589915"/>
          </a:xfrm>
        </p:spPr>
        <p:txBody>
          <a:bodyPr/>
          <a:lstStyle>
            <a:lvl1pPr>
              <a:defRPr sz="3192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9397" y="3074563"/>
            <a:ext cx="3422330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1995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3331" y="3750351"/>
            <a:ext cx="441110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496"/>
              </a:lnSpc>
              <a:spcBef>
                <a:spcPts val="0"/>
              </a:spcBef>
              <a:spcAft>
                <a:spcPts val="0"/>
              </a:spcAft>
              <a:buNone/>
              <a:defRPr sz="1018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506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 userDrawn="1">
          <p15:clr>
            <a:srgbClr val="FBAE40"/>
          </p15:clr>
        </p15:guide>
        <p15:guide id="2" pos="1552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5453" y="6542825"/>
            <a:ext cx="11666386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9216" y="6631163"/>
            <a:ext cx="678297" cy="162068"/>
          </a:xfrm>
        </p:spPr>
        <p:txBody>
          <a:bodyPr/>
          <a:lstStyle>
            <a:lvl1pPr algn="l">
              <a:defRPr sz="79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1661" y="6608447"/>
            <a:ext cx="428677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567" y="557495"/>
            <a:ext cx="3812358" cy="589915"/>
          </a:xfrm>
        </p:spPr>
        <p:txBody>
          <a:bodyPr/>
          <a:lstStyle>
            <a:lvl1pPr>
              <a:defRPr sz="3192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1594" y="1161615"/>
            <a:ext cx="3422330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1995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44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 userDrawn="1">
          <p15:clr>
            <a:srgbClr val="FBAE40"/>
          </p15:clr>
        </p15:guide>
        <p15:guide id="2" pos="1552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5453" y="6542825"/>
            <a:ext cx="11666386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9216" y="6631163"/>
            <a:ext cx="678297" cy="162068"/>
          </a:xfrm>
        </p:spPr>
        <p:txBody>
          <a:bodyPr/>
          <a:lstStyle>
            <a:lvl1pPr algn="l">
              <a:defRPr sz="79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1661" y="6608447"/>
            <a:ext cx="428677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567" y="557495"/>
            <a:ext cx="3812358" cy="589915"/>
          </a:xfrm>
        </p:spPr>
        <p:txBody>
          <a:bodyPr/>
          <a:lstStyle>
            <a:lvl1pPr>
              <a:defRPr sz="3192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1594" y="1161615"/>
            <a:ext cx="3422330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1995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24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 userDrawn="1">
          <p15:clr>
            <a:srgbClr val="FBAE40"/>
          </p15:clr>
        </p15:guide>
        <p15:guide id="2" pos="1552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0992" y="0"/>
            <a:ext cx="5075761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90" y="3390808"/>
            <a:ext cx="3965660" cy="1803400"/>
          </a:xfrm>
        </p:spPr>
        <p:txBody>
          <a:bodyPr/>
          <a:lstStyle>
            <a:lvl1pPr>
              <a:lnSpc>
                <a:spcPct val="100000"/>
              </a:lnSpc>
              <a:defRPr sz="374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090" y="2931395"/>
            <a:ext cx="1904545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20" y="5689602"/>
            <a:ext cx="2264393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324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707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015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860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2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12652" y="2788255"/>
            <a:ext cx="6857349" cy="1286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489"/>
              </a:lnSpc>
              <a:spcBef>
                <a:spcPts val="0"/>
              </a:spcBef>
              <a:buFontTx/>
              <a:buNone/>
              <a:defRPr sz="5487" b="1" cap="none"/>
            </a:lvl1pPr>
            <a:lvl2pPr marL="456103" indent="0">
              <a:lnSpc>
                <a:spcPts val="4489"/>
              </a:lnSpc>
              <a:spcBef>
                <a:spcPts val="0"/>
              </a:spcBef>
              <a:buFontTx/>
              <a:buNone/>
              <a:defRPr sz="5487" cap="all"/>
            </a:lvl2pPr>
            <a:lvl3pPr marL="912205" indent="0">
              <a:lnSpc>
                <a:spcPts val="4489"/>
              </a:lnSpc>
              <a:spcBef>
                <a:spcPts val="0"/>
              </a:spcBef>
              <a:buFontTx/>
              <a:buNone/>
              <a:defRPr sz="5487" cap="all"/>
            </a:lvl3pPr>
            <a:lvl4pPr marL="1368308" indent="0">
              <a:lnSpc>
                <a:spcPts val="4489"/>
              </a:lnSpc>
              <a:spcBef>
                <a:spcPts val="0"/>
              </a:spcBef>
              <a:buFontTx/>
              <a:buNone/>
              <a:defRPr sz="5487" cap="all"/>
            </a:lvl4pPr>
            <a:lvl5pPr marL="1824411" indent="0">
              <a:lnSpc>
                <a:spcPts val="4489"/>
              </a:lnSpc>
              <a:spcBef>
                <a:spcPts val="0"/>
              </a:spcBef>
              <a:buFontTx/>
              <a:buNone/>
              <a:defRPr sz="5487" cap="all"/>
            </a:lvl5pPr>
          </a:lstStyle>
          <a:p>
            <a:pPr lvl="0"/>
            <a:r>
              <a:rPr lang="en-US"/>
              <a:t>Insert Report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72158" y="3960348"/>
            <a:ext cx="8261764" cy="15853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3192" b="1" cap="none" baseline="0">
                <a:solidFill>
                  <a:srgbClr val="508ABA"/>
                </a:solidFill>
              </a:defRPr>
            </a:lvl1pPr>
            <a:lvl2pPr marL="456103" indent="0">
              <a:buFontTx/>
              <a:buNone/>
              <a:defRPr/>
            </a:lvl2pPr>
            <a:lvl3pPr marL="912205" indent="0">
              <a:buFontTx/>
              <a:buNone/>
              <a:defRPr/>
            </a:lvl3pPr>
            <a:lvl4pPr marL="1368308" indent="0">
              <a:buFontTx/>
              <a:buNone/>
              <a:defRPr/>
            </a:lvl4pPr>
            <a:lvl5pPr marL="1824411" indent="0">
              <a:buFontTx/>
              <a:buNone/>
              <a:defRPr/>
            </a:lvl5pPr>
          </a:lstStyle>
          <a:p>
            <a:r>
              <a:rPr lang="en-US" sz="2594">
                <a:latin typeface="+mn-lt"/>
                <a:cs typeface="Trebuchet MS"/>
              </a:rPr>
              <a:t>Insert 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15056789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15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649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112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445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287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825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098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077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49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1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10712" y="6367829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6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3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hf hdr="0" ftr="0" dt="0"/>
  <p:txStyles>
    <p:titleStyle>
      <a:lvl1pPr algn="ctr" defTabSz="453751" rtl="0" eaLnBrk="1" latinLnBrk="0" hangingPunct="1"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304" indent="-340304" algn="l" defTabSz="453751" rtl="0" eaLnBrk="1" latinLnBrk="0" hangingPunct="1">
        <a:spcBef>
          <a:spcPct val="20000"/>
        </a:spcBef>
        <a:buFont typeface="Arial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37323" indent="-283577" algn="l" defTabSz="453751" rtl="0" eaLnBrk="1" latinLnBrk="0" hangingPunct="1">
        <a:spcBef>
          <a:spcPct val="20000"/>
        </a:spcBef>
        <a:buFont typeface="Arial"/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34341" indent="-226876" algn="l" defTabSz="453751" rtl="0" eaLnBrk="1" latinLnBrk="0" hangingPunct="1">
        <a:spcBef>
          <a:spcPct val="20000"/>
        </a:spcBef>
        <a:buFont typeface="Arial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88081" indent="-226876" algn="l" defTabSz="453751" rtl="0" eaLnBrk="1" latinLnBrk="0" hangingPunct="1">
        <a:spcBef>
          <a:spcPct val="20000"/>
        </a:spcBef>
        <a:buFont typeface="Arial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41818" indent="-226876" algn="l" defTabSz="453751" rtl="0" eaLnBrk="1" latinLnBrk="0" hangingPunct="1">
        <a:spcBef>
          <a:spcPct val="20000"/>
        </a:spcBef>
        <a:buFont typeface="Arial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495550" indent="-226876" algn="l" defTabSz="453751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49287" indent="-226876" algn="l" defTabSz="453751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03028" indent="-226876" algn="l" defTabSz="453751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56763" indent="-226876" algn="l" defTabSz="453751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375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3751" algn="l" defTabSz="45375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07469" algn="l" defTabSz="45375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1210" algn="l" defTabSz="45375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14946" algn="l" defTabSz="45375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68684" algn="l" defTabSz="45375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22419" algn="l" defTabSz="45375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76158" algn="l" defTabSz="45375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29894" algn="l" defTabSz="45375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 userDrawn="1"/>
        </p:nvSpPr>
        <p:spPr>
          <a:xfrm>
            <a:off x="11188277" y="6620933"/>
            <a:ext cx="738105" cy="228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AF7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AD1E46-6C0E-2740-8AE4-E7555976E32C}" type="slidenum">
              <a:rPr lang="en-US" sz="998" smtClean="0">
                <a:solidFill>
                  <a:srgbClr val="508ABA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998">
              <a:solidFill>
                <a:srgbClr val="508ABA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2620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</p:sldLayoutIdLst>
  <p:hf hdr="0" ftr="0" dt="0"/>
  <p:txStyles>
    <p:titleStyle>
      <a:lvl1pPr algn="ctr" defTabSz="456103" rtl="0" eaLnBrk="1" latinLnBrk="0" hangingPunct="1"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77" indent="-342077" algn="l" defTabSz="456103" rtl="0" eaLnBrk="1" latinLnBrk="0" hangingPunct="1">
        <a:spcBef>
          <a:spcPct val="20000"/>
        </a:spcBef>
        <a:buFont typeface="Arial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41167" indent="-285064" algn="l" defTabSz="456103" rtl="0" eaLnBrk="1" latinLnBrk="0" hangingPunct="1">
        <a:spcBef>
          <a:spcPct val="20000"/>
        </a:spcBef>
        <a:buFont typeface="Arial"/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40257" indent="-228051" algn="l" defTabSz="456103" rtl="0" eaLnBrk="1" latinLnBrk="0" hangingPunct="1">
        <a:spcBef>
          <a:spcPct val="20000"/>
        </a:spcBef>
        <a:buFont typeface="Arial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96360" indent="-228051" algn="l" defTabSz="456103" rtl="0" eaLnBrk="1" latinLnBrk="0" hangingPunct="1">
        <a:spcBef>
          <a:spcPct val="20000"/>
        </a:spcBef>
        <a:buFont typeface="Arial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462" indent="-228051" algn="l" defTabSz="456103" rtl="0" eaLnBrk="1" latinLnBrk="0" hangingPunct="1">
        <a:spcBef>
          <a:spcPct val="20000"/>
        </a:spcBef>
        <a:buFont typeface="Arial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565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668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770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873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6103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12205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8308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4411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0514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6616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2719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48822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A0EAB4-316D-420A-9350-9DAF36DD0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8264" y="6469449"/>
            <a:ext cx="2837762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205"/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20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1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8" r:id="rId2"/>
    <p:sldLayoutId id="2147483859" r:id="rId3"/>
  </p:sldLayoutIdLst>
  <p:hf hdr="0" ftr="0" dt="0"/>
  <p:txStyles>
    <p:titleStyle>
      <a:lvl1pPr algn="ctr" defTabSz="456103" rtl="0" eaLnBrk="1" latinLnBrk="0" hangingPunct="1"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77" indent="-342077" algn="l" defTabSz="456103" rtl="0" eaLnBrk="1" latinLnBrk="0" hangingPunct="1">
        <a:spcBef>
          <a:spcPct val="20000"/>
        </a:spcBef>
        <a:buFont typeface="Arial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41167" indent="-285064" algn="l" defTabSz="456103" rtl="0" eaLnBrk="1" latinLnBrk="0" hangingPunct="1">
        <a:spcBef>
          <a:spcPct val="20000"/>
        </a:spcBef>
        <a:buFont typeface="Arial"/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40257" indent="-228051" algn="l" defTabSz="456103" rtl="0" eaLnBrk="1" latinLnBrk="0" hangingPunct="1">
        <a:spcBef>
          <a:spcPct val="20000"/>
        </a:spcBef>
        <a:buFont typeface="Arial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96360" indent="-228051" algn="l" defTabSz="456103" rtl="0" eaLnBrk="1" latinLnBrk="0" hangingPunct="1">
        <a:spcBef>
          <a:spcPct val="20000"/>
        </a:spcBef>
        <a:buFont typeface="Arial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462" indent="-228051" algn="l" defTabSz="456103" rtl="0" eaLnBrk="1" latinLnBrk="0" hangingPunct="1">
        <a:spcBef>
          <a:spcPct val="20000"/>
        </a:spcBef>
        <a:buFont typeface="Arial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565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668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770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873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6103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12205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8308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4411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0514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6616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2719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48822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 userDrawn="1"/>
        </p:nvSpPr>
        <p:spPr>
          <a:xfrm>
            <a:off x="11188277" y="6620933"/>
            <a:ext cx="738105" cy="228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AF7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AD1E46-6C0E-2740-8AE4-E7555976E32C}" type="slidenum">
              <a:rPr lang="en-US" sz="998" smtClean="0">
                <a:solidFill>
                  <a:srgbClr val="508ABA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998">
              <a:solidFill>
                <a:srgbClr val="508ABA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4084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</p:sldLayoutIdLst>
  <p:hf hdr="0" ftr="0" dt="0"/>
  <p:txStyles>
    <p:titleStyle>
      <a:lvl1pPr algn="ctr" defTabSz="456103" rtl="0" eaLnBrk="1" latinLnBrk="0" hangingPunct="1"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77" indent="-342077" algn="l" defTabSz="456103" rtl="0" eaLnBrk="1" latinLnBrk="0" hangingPunct="1">
        <a:spcBef>
          <a:spcPct val="20000"/>
        </a:spcBef>
        <a:buFont typeface="Arial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41167" indent="-285064" algn="l" defTabSz="456103" rtl="0" eaLnBrk="1" latinLnBrk="0" hangingPunct="1">
        <a:spcBef>
          <a:spcPct val="20000"/>
        </a:spcBef>
        <a:buFont typeface="Arial"/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40257" indent="-228051" algn="l" defTabSz="456103" rtl="0" eaLnBrk="1" latinLnBrk="0" hangingPunct="1">
        <a:spcBef>
          <a:spcPct val="20000"/>
        </a:spcBef>
        <a:buFont typeface="Arial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96360" indent="-228051" algn="l" defTabSz="456103" rtl="0" eaLnBrk="1" latinLnBrk="0" hangingPunct="1">
        <a:spcBef>
          <a:spcPct val="20000"/>
        </a:spcBef>
        <a:buFont typeface="Arial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462" indent="-228051" algn="l" defTabSz="456103" rtl="0" eaLnBrk="1" latinLnBrk="0" hangingPunct="1">
        <a:spcBef>
          <a:spcPct val="20000"/>
        </a:spcBef>
        <a:buFont typeface="Arial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565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668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770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873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6103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12205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8308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4411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0514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6616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2719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48822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547" y="457202"/>
            <a:ext cx="10945656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8547" y="1270622"/>
            <a:ext cx="10945656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8096" y="6356370"/>
            <a:ext cx="41046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7334" y="6356370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8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  <p:sldLayoutId id="2147483909" r:id="rId19"/>
    <p:sldLayoutId id="2147483910" r:id="rId20"/>
  </p:sldLayoutIdLst>
  <p:hf hdr="0" ftr="0" dt="0"/>
  <p:txStyles>
    <p:titleStyle>
      <a:lvl1pPr algn="l" defTabSz="941790" rtl="0" eaLnBrk="1" latinLnBrk="0" hangingPunct="1">
        <a:lnSpc>
          <a:spcPct val="100000"/>
        </a:lnSpc>
        <a:spcBef>
          <a:spcPct val="0"/>
        </a:spcBef>
        <a:buNone/>
        <a:defRPr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5448" indent="-235448" algn="l" defTabSz="941790" rtl="0" eaLnBrk="1" latinLnBrk="0" hangingPunct="1">
        <a:lnSpc>
          <a:spcPts val="1496"/>
        </a:lnSpc>
        <a:spcBef>
          <a:spcPts val="1031"/>
        </a:spcBef>
        <a:spcAft>
          <a:spcPts val="1545"/>
        </a:spcAft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6343" indent="-235448" algn="l" defTabSz="941790" rtl="0" eaLnBrk="1" latinLnBrk="0" hangingPunct="1">
        <a:lnSpc>
          <a:spcPts val="1496"/>
        </a:lnSpc>
        <a:spcBef>
          <a:spcPts val="515"/>
        </a:spcBef>
        <a:spcAft>
          <a:spcPts val="1545"/>
        </a:spcAft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77238" indent="-235448" algn="l" defTabSz="941790" rtl="0" eaLnBrk="1" latinLnBrk="0" hangingPunct="1">
        <a:lnSpc>
          <a:spcPts val="1496"/>
        </a:lnSpc>
        <a:spcBef>
          <a:spcPts val="515"/>
        </a:spcBef>
        <a:spcAft>
          <a:spcPts val="1545"/>
        </a:spcAft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48135" indent="-235448" algn="l" defTabSz="941790" rtl="0" eaLnBrk="1" latinLnBrk="0" hangingPunct="1">
        <a:lnSpc>
          <a:spcPts val="1496"/>
        </a:lnSpc>
        <a:spcBef>
          <a:spcPts val="515"/>
        </a:spcBef>
        <a:spcAft>
          <a:spcPts val="1545"/>
        </a:spcAft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19029" indent="-235448" algn="l" defTabSz="941790" rtl="0" eaLnBrk="1" latinLnBrk="0" hangingPunct="1">
        <a:lnSpc>
          <a:spcPts val="1496"/>
        </a:lnSpc>
        <a:spcBef>
          <a:spcPts val="515"/>
        </a:spcBef>
        <a:spcAft>
          <a:spcPts val="1545"/>
        </a:spcAft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89924" indent="-235448" algn="l" defTabSz="941790" rtl="0" eaLnBrk="1" latinLnBrk="0" hangingPunct="1">
        <a:lnSpc>
          <a:spcPct val="90000"/>
        </a:lnSpc>
        <a:spcBef>
          <a:spcPts val="515"/>
        </a:spcBef>
        <a:buFont typeface="Arial" panose="020B0604020202020204" pitchFamily="34" charset="0"/>
        <a:buChar char="•"/>
        <a:defRPr sz="1854" kern="1200">
          <a:solidFill>
            <a:schemeClr val="tx1"/>
          </a:solidFill>
          <a:latin typeface="+mn-lt"/>
          <a:ea typeface="+mn-ea"/>
          <a:cs typeface="+mn-cs"/>
        </a:defRPr>
      </a:lvl6pPr>
      <a:lvl7pPr marL="3060819" indent="-235448" algn="l" defTabSz="941790" rtl="0" eaLnBrk="1" latinLnBrk="0" hangingPunct="1">
        <a:lnSpc>
          <a:spcPct val="90000"/>
        </a:lnSpc>
        <a:spcBef>
          <a:spcPts val="515"/>
        </a:spcBef>
        <a:buFont typeface="Arial" panose="020B0604020202020204" pitchFamily="34" charset="0"/>
        <a:buChar char="•"/>
        <a:defRPr sz="1854" kern="1200">
          <a:solidFill>
            <a:schemeClr val="tx1"/>
          </a:solidFill>
          <a:latin typeface="+mn-lt"/>
          <a:ea typeface="+mn-ea"/>
          <a:cs typeface="+mn-cs"/>
        </a:defRPr>
      </a:lvl7pPr>
      <a:lvl8pPr marL="3531714" indent="-235448" algn="l" defTabSz="941790" rtl="0" eaLnBrk="1" latinLnBrk="0" hangingPunct="1">
        <a:lnSpc>
          <a:spcPct val="90000"/>
        </a:lnSpc>
        <a:spcBef>
          <a:spcPts val="515"/>
        </a:spcBef>
        <a:buFont typeface="Arial" panose="020B0604020202020204" pitchFamily="34" charset="0"/>
        <a:buChar char="•"/>
        <a:defRPr sz="1854" kern="1200">
          <a:solidFill>
            <a:schemeClr val="tx1"/>
          </a:solidFill>
          <a:latin typeface="+mn-lt"/>
          <a:ea typeface="+mn-ea"/>
          <a:cs typeface="+mn-cs"/>
        </a:defRPr>
      </a:lvl8pPr>
      <a:lvl9pPr marL="4002611" indent="-235448" algn="l" defTabSz="941790" rtl="0" eaLnBrk="1" latinLnBrk="0" hangingPunct="1">
        <a:lnSpc>
          <a:spcPct val="90000"/>
        </a:lnSpc>
        <a:spcBef>
          <a:spcPts val="515"/>
        </a:spcBef>
        <a:buFont typeface="Arial" panose="020B0604020202020204" pitchFamily="34" charset="0"/>
        <a:buChar char="•"/>
        <a:defRPr sz="18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1790" rtl="0" eaLnBrk="1" latinLnBrk="0" hangingPunct="1">
        <a:defRPr sz="1854" kern="1200">
          <a:solidFill>
            <a:schemeClr val="tx1"/>
          </a:solidFill>
          <a:latin typeface="+mn-lt"/>
          <a:ea typeface="+mn-ea"/>
          <a:cs typeface="+mn-cs"/>
        </a:defRPr>
      </a:lvl1pPr>
      <a:lvl2pPr marL="470895" algn="l" defTabSz="941790" rtl="0" eaLnBrk="1" latinLnBrk="0" hangingPunct="1">
        <a:defRPr sz="1854" kern="1200">
          <a:solidFill>
            <a:schemeClr val="tx1"/>
          </a:solidFill>
          <a:latin typeface="+mn-lt"/>
          <a:ea typeface="+mn-ea"/>
          <a:cs typeface="+mn-cs"/>
        </a:defRPr>
      </a:lvl2pPr>
      <a:lvl3pPr marL="941790" algn="l" defTabSz="941790" rtl="0" eaLnBrk="1" latinLnBrk="0" hangingPunct="1">
        <a:defRPr sz="1854" kern="1200">
          <a:solidFill>
            <a:schemeClr val="tx1"/>
          </a:solidFill>
          <a:latin typeface="+mn-lt"/>
          <a:ea typeface="+mn-ea"/>
          <a:cs typeface="+mn-cs"/>
        </a:defRPr>
      </a:lvl3pPr>
      <a:lvl4pPr marL="1412685" algn="l" defTabSz="941790" rtl="0" eaLnBrk="1" latinLnBrk="0" hangingPunct="1">
        <a:defRPr sz="1854" kern="1200">
          <a:solidFill>
            <a:schemeClr val="tx1"/>
          </a:solidFill>
          <a:latin typeface="+mn-lt"/>
          <a:ea typeface="+mn-ea"/>
          <a:cs typeface="+mn-cs"/>
        </a:defRPr>
      </a:lvl4pPr>
      <a:lvl5pPr marL="1883582" algn="l" defTabSz="941790" rtl="0" eaLnBrk="1" latinLnBrk="0" hangingPunct="1">
        <a:defRPr sz="1854" kern="1200">
          <a:solidFill>
            <a:schemeClr val="tx1"/>
          </a:solidFill>
          <a:latin typeface="+mn-lt"/>
          <a:ea typeface="+mn-ea"/>
          <a:cs typeface="+mn-cs"/>
        </a:defRPr>
      </a:lvl5pPr>
      <a:lvl6pPr marL="2354477" algn="l" defTabSz="941790" rtl="0" eaLnBrk="1" latinLnBrk="0" hangingPunct="1">
        <a:defRPr sz="1854" kern="1200">
          <a:solidFill>
            <a:schemeClr val="tx1"/>
          </a:solidFill>
          <a:latin typeface="+mn-lt"/>
          <a:ea typeface="+mn-ea"/>
          <a:cs typeface="+mn-cs"/>
        </a:defRPr>
      </a:lvl6pPr>
      <a:lvl7pPr marL="2825373" algn="l" defTabSz="941790" rtl="0" eaLnBrk="1" latinLnBrk="0" hangingPunct="1">
        <a:defRPr sz="1854" kern="1200">
          <a:solidFill>
            <a:schemeClr val="tx1"/>
          </a:solidFill>
          <a:latin typeface="+mn-lt"/>
          <a:ea typeface="+mn-ea"/>
          <a:cs typeface="+mn-cs"/>
        </a:defRPr>
      </a:lvl7pPr>
      <a:lvl8pPr marL="3296267" algn="l" defTabSz="941790" rtl="0" eaLnBrk="1" latinLnBrk="0" hangingPunct="1">
        <a:defRPr sz="1854" kern="1200">
          <a:solidFill>
            <a:schemeClr val="tx1"/>
          </a:solidFill>
          <a:latin typeface="+mn-lt"/>
          <a:ea typeface="+mn-ea"/>
          <a:cs typeface="+mn-cs"/>
        </a:defRPr>
      </a:lvl8pPr>
      <a:lvl9pPr marL="3767163" algn="l" defTabSz="941790" rtl="0" eaLnBrk="1" latinLnBrk="0" hangingPunct="1">
        <a:defRPr sz="18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pos="128" userDrawn="1">
          <p15:clr>
            <a:srgbClr val="F26B43"/>
          </p15:clr>
        </p15:guide>
        <p15:guide id="3" pos="3587" userDrawn="1">
          <p15:clr>
            <a:srgbClr val="F26B43"/>
          </p15:clr>
        </p15:guide>
        <p15:guide id="4" orient="horz" pos="2016" userDrawn="1">
          <p15:clr>
            <a:srgbClr val="F26B43"/>
          </p15:clr>
        </p15:guide>
        <p15:guide id="5" pos="152" userDrawn="1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547" y="457202"/>
            <a:ext cx="10945656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8547" y="1270622"/>
            <a:ext cx="10945656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8096" y="6356370"/>
            <a:ext cx="41046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7334" y="6356370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7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  <p:sldLayoutId id="2147483929" r:id="rId18"/>
    <p:sldLayoutId id="2147483930" r:id="rId19"/>
    <p:sldLayoutId id="2147483931" r:id="rId20"/>
    <p:sldLayoutId id="2147483932" r:id="rId21"/>
    <p:sldLayoutId id="2147483933" r:id="rId22"/>
    <p:sldLayoutId id="2147483934" r:id="rId23"/>
    <p:sldLayoutId id="2147483935" r:id="rId24"/>
    <p:sldLayoutId id="2147483941" r:id="rId25"/>
    <p:sldLayoutId id="2147483942" r:id="rId26"/>
  </p:sldLayoutIdLst>
  <p:hf hdr="0" ftr="0" dt="0"/>
  <p:txStyles>
    <p:titleStyle>
      <a:lvl1pPr algn="l" defTabSz="941790" rtl="0" eaLnBrk="1" latinLnBrk="0" hangingPunct="1">
        <a:lnSpc>
          <a:spcPct val="100000"/>
        </a:lnSpc>
        <a:spcBef>
          <a:spcPct val="0"/>
        </a:spcBef>
        <a:buNone/>
        <a:defRPr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5448" indent="-235448" algn="l" defTabSz="941790" rtl="0" eaLnBrk="1" latinLnBrk="0" hangingPunct="1">
        <a:lnSpc>
          <a:spcPts val="1496"/>
        </a:lnSpc>
        <a:spcBef>
          <a:spcPts val="1031"/>
        </a:spcBef>
        <a:spcAft>
          <a:spcPts val="1545"/>
        </a:spcAft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6343" indent="-235448" algn="l" defTabSz="941790" rtl="0" eaLnBrk="1" latinLnBrk="0" hangingPunct="1">
        <a:lnSpc>
          <a:spcPts val="1496"/>
        </a:lnSpc>
        <a:spcBef>
          <a:spcPts val="515"/>
        </a:spcBef>
        <a:spcAft>
          <a:spcPts val="1545"/>
        </a:spcAft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77238" indent="-235448" algn="l" defTabSz="941790" rtl="0" eaLnBrk="1" latinLnBrk="0" hangingPunct="1">
        <a:lnSpc>
          <a:spcPts val="1496"/>
        </a:lnSpc>
        <a:spcBef>
          <a:spcPts val="515"/>
        </a:spcBef>
        <a:spcAft>
          <a:spcPts val="1545"/>
        </a:spcAft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48135" indent="-235448" algn="l" defTabSz="941790" rtl="0" eaLnBrk="1" latinLnBrk="0" hangingPunct="1">
        <a:lnSpc>
          <a:spcPts val="1496"/>
        </a:lnSpc>
        <a:spcBef>
          <a:spcPts val="515"/>
        </a:spcBef>
        <a:spcAft>
          <a:spcPts val="1545"/>
        </a:spcAft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19029" indent="-235448" algn="l" defTabSz="941790" rtl="0" eaLnBrk="1" latinLnBrk="0" hangingPunct="1">
        <a:lnSpc>
          <a:spcPts val="1496"/>
        </a:lnSpc>
        <a:spcBef>
          <a:spcPts val="515"/>
        </a:spcBef>
        <a:spcAft>
          <a:spcPts val="1545"/>
        </a:spcAft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89924" indent="-235448" algn="l" defTabSz="941790" rtl="0" eaLnBrk="1" latinLnBrk="0" hangingPunct="1">
        <a:lnSpc>
          <a:spcPct val="90000"/>
        </a:lnSpc>
        <a:spcBef>
          <a:spcPts val="515"/>
        </a:spcBef>
        <a:buFont typeface="Arial" panose="020B0604020202020204" pitchFamily="34" charset="0"/>
        <a:buChar char="•"/>
        <a:defRPr sz="1854" kern="1200">
          <a:solidFill>
            <a:schemeClr val="tx1"/>
          </a:solidFill>
          <a:latin typeface="+mn-lt"/>
          <a:ea typeface="+mn-ea"/>
          <a:cs typeface="+mn-cs"/>
        </a:defRPr>
      </a:lvl6pPr>
      <a:lvl7pPr marL="3060819" indent="-235448" algn="l" defTabSz="941790" rtl="0" eaLnBrk="1" latinLnBrk="0" hangingPunct="1">
        <a:lnSpc>
          <a:spcPct val="90000"/>
        </a:lnSpc>
        <a:spcBef>
          <a:spcPts val="515"/>
        </a:spcBef>
        <a:buFont typeface="Arial" panose="020B0604020202020204" pitchFamily="34" charset="0"/>
        <a:buChar char="•"/>
        <a:defRPr sz="1854" kern="1200">
          <a:solidFill>
            <a:schemeClr val="tx1"/>
          </a:solidFill>
          <a:latin typeface="+mn-lt"/>
          <a:ea typeface="+mn-ea"/>
          <a:cs typeface="+mn-cs"/>
        </a:defRPr>
      </a:lvl7pPr>
      <a:lvl8pPr marL="3531714" indent="-235448" algn="l" defTabSz="941790" rtl="0" eaLnBrk="1" latinLnBrk="0" hangingPunct="1">
        <a:lnSpc>
          <a:spcPct val="90000"/>
        </a:lnSpc>
        <a:spcBef>
          <a:spcPts val="515"/>
        </a:spcBef>
        <a:buFont typeface="Arial" panose="020B0604020202020204" pitchFamily="34" charset="0"/>
        <a:buChar char="•"/>
        <a:defRPr sz="1854" kern="1200">
          <a:solidFill>
            <a:schemeClr val="tx1"/>
          </a:solidFill>
          <a:latin typeface="+mn-lt"/>
          <a:ea typeface="+mn-ea"/>
          <a:cs typeface="+mn-cs"/>
        </a:defRPr>
      </a:lvl8pPr>
      <a:lvl9pPr marL="4002611" indent="-235448" algn="l" defTabSz="941790" rtl="0" eaLnBrk="1" latinLnBrk="0" hangingPunct="1">
        <a:lnSpc>
          <a:spcPct val="90000"/>
        </a:lnSpc>
        <a:spcBef>
          <a:spcPts val="515"/>
        </a:spcBef>
        <a:buFont typeface="Arial" panose="020B0604020202020204" pitchFamily="34" charset="0"/>
        <a:buChar char="•"/>
        <a:defRPr sz="18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1790" rtl="0" eaLnBrk="1" latinLnBrk="0" hangingPunct="1">
        <a:defRPr sz="1854" kern="1200">
          <a:solidFill>
            <a:schemeClr val="tx1"/>
          </a:solidFill>
          <a:latin typeface="+mn-lt"/>
          <a:ea typeface="+mn-ea"/>
          <a:cs typeface="+mn-cs"/>
        </a:defRPr>
      </a:lvl1pPr>
      <a:lvl2pPr marL="470895" algn="l" defTabSz="941790" rtl="0" eaLnBrk="1" latinLnBrk="0" hangingPunct="1">
        <a:defRPr sz="1854" kern="1200">
          <a:solidFill>
            <a:schemeClr val="tx1"/>
          </a:solidFill>
          <a:latin typeface="+mn-lt"/>
          <a:ea typeface="+mn-ea"/>
          <a:cs typeface="+mn-cs"/>
        </a:defRPr>
      </a:lvl2pPr>
      <a:lvl3pPr marL="941790" algn="l" defTabSz="941790" rtl="0" eaLnBrk="1" latinLnBrk="0" hangingPunct="1">
        <a:defRPr sz="1854" kern="1200">
          <a:solidFill>
            <a:schemeClr val="tx1"/>
          </a:solidFill>
          <a:latin typeface="+mn-lt"/>
          <a:ea typeface="+mn-ea"/>
          <a:cs typeface="+mn-cs"/>
        </a:defRPr>
      </a:lvl3pPr>
      <a:lvl4pPr marL="1412685" algn="l" defTabSz="941790" rtl="0" eaLnBrk="1" latinLnBrk="0" hangingPunct="1">
        <a:defRPr sz="1854" kern="1200">
          <a:solidFill>
            <a:schemeClr val="tx1"/>
          </a:solidFill>
          <a:latin typeface="+mn-lt"/>
          <a:ea typeface="+mn-ea"/>
          <a:cs typeface="+mn-cs"/>
        </a:defRPr>
      </a:lvl4pPr>
      <a:lvl5pPr marL="1883582" algn="l" defTabSz="941790" rtl="0" eaLnBrk="1" latinLnBrk="0" hangingPunct="1">
        <a:defRPr sz="1854" kern="1200">
          <a:solidFill>
            <a:schemeClr val="tx1"/>
          </a:solidFill>
          <a:latin typeface="+mn-lt"/>
          <a:ea typeface="+mn-ea"/>
          <a:cs typeface="+mn-cs"/>
        </a:defRPr>
      </a:lvl5pPr>
      <a:lvl6pPr marL="2354477" algn="l" defTabSz="941790" rtl="0" eaLnBrk="1" latinLnBrk="0" hangingPunct="1">
        <a:defRPr sz="1854" kern="1200">
          <a:solidFill>
            <a:schemeClr val="tx1"/>
          </a:solidFill>
          <a:latin typeface="+mn-lt"/>
          <a:ea typeface="+mn-ea"/>
          <a:cs typeface="+mn-cs"/>
        </a:defRPr>
      </a:lvl6pPr>
      <a:lvl7pPr marL="2825373" algn="l" defTabSz="941790" rtl="0" eaLnBrk="1" latinLnBrk="0" hangingPunct="1">
        <a:defRPr sz="1854" kern="1200">
          <a:solidFill>
            <a:schemeClr val="tx1"/>
          </a:solidFill>
          <a:latin typeface="+mn-lt"/>
          <a:ea typeface="+mn-ea"/>
          <a:cs typeface="+mn-cs"/>
        </a:defRPr>
      </a:lvl7pPr>
      <a:lvl8pPr marL="3296267" algn="l" defTabSz="941790" rtl="0" eaLnBrk="1" latinLnBrk="0" hangingPunct="1">
        <a:defRPr sz="1854" kern="1200">
          <a:solidFill>
            <a:schemeClr val="tx1"/>
          </a:solidFill>
          <a:latin typeface="+mn-lt"/>
          <a:ea typeface="+mn-ea"/>
          <a:cs typeface="+mn-cs"/>
        </a:defRPr>
      </a:lvl8pPr>
      <a:lvl9pPr marL="3767163" algn="l" defTabSz="941790" rtl="0" eaLnBrk="1" latinLnBrk="0" hangingPunct="1">
        <a:defRPr sz="18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pos="128" userDrawn="1">
          <p15:clr>
            <a:srgbClr val="F26B43"/>
          </p15:clr>
        </p15:guide>
        <p15:guide id="3" pos="3587" userDrawn="1">
          <p15:clr>
            <a:srgbClr val="F26B43"/>
          </p15:clr>
        </p15:guide>
        <p15:guide id="4" orient="horz" pos="2016" userDrawn="1">
          <p15:clr>
            <a:srgbClr val="F26B43"/>
          </p15:clr>
        </p15:guide>
        <p15:guide id="5" pos="152" userDrawn="1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5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5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10712" y="6367829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6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3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ftr="0" dt="0"/>
  <p:txStyles>
    <p:titleStyle>
      <a:lvl1pPr algn="ctr" defTabSz="456103" rtl="0" eaLnBrk="1" latinLnBrk="0" hangingPunct="1"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77" indent="-342077" algn="l" defTabSz="456103" rtl="0" eaLnBrk="1" latinLnBrk="0" hangingPunct="1">
        <a:spcBef>
          <a:spcPct val="20000"/>
        </a:spcBef>
        <a:buFont typeface="Arial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41167" indent="-285064" algn="l" defTabSz="456103" rtl="0" eaLnBrk="1" latinLnBrk="0" hangingPunct="1">
        <a:spcBef>
          <a:spcPct val="20000"/>
        </a:spcBef>
        <a:buFont typeface="Arial"/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40257" indent="-228051" algn="l" defTabSz="456103" rtl="0" eaLnBrk="1" latinLnBrk="0" hangingPunct="1">
        <a:spcBef>
          <a:spcPct val="20000"/>
        </a:spcBef>
        <a:buFont typeface="Arial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96360" indent="-228051" algn="l" defTabSz="456103" rtl="0" eaLnBrk="1" latinLnBrk="0" hangingPunct="1">
        <a:spcBef>
          <a:spcPct val="20000"/>
        </a:spcBef>
        <a:buFont typeface="Arial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462" indent="-228051" algn="l" defTabSz="456103" rtl="0" eaLnBrk="1" latinLnBrk="0" hangingPunct="1">
        <a:spcBef>
          <a:spcPct val="20000"/>
        </a:spcBef>
        <a:buFont typeface="Arial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565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668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770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873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6103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12205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8308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4411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0514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6616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2719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48822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FF9373-5B95-4E54-BA9A-04A79311AD27}"/>
              </a:ext>
            </a:extLst>
          </p:cNvPr>
          <p:cNvSpPr/>
          <p:nvPr userDrawn="1"/>
        </p:nvSpPr>
        <p:spPr>
          <a:xfrm>
            <a:off x="9918188" y="6064470"/>
            <a:ext cx="2008194" cy="590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103"/>
            <a:endParaRPr lang="en-US" sz="1796">
              <a:solidFill>
                <a:prstClr val="white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10712" y="6367829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6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5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hf hdr="0" ftr="0" dt="0"/>
  <p:txStyles>
    <p:titleStyle>
      <a:lvl1pPr algn="ctr" defTabSz="456103" rtl="0" eaLnBrk="1" latinLnBrk="0" hangingPunct="1"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77" indent="-342077" algn="l" defTabSz="456103" rtl="0" eaLnBrk="1" latinLnBrk="0" hangingPunct="1">
        <a:spcBef>
          <a:spcPct val="20000"/>
        </a:spcBef>
        <a:buFont typeface="Arial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41167" indent="-285064" algn="l" defTabSz="456103" rtl="0" eaLnBrk="1" latinLnBrk="0" hangingPunct="1">
        <a:spcBef>
          <a:spcPct val="20000"/>
        </a:spcBef>
        <a:buFont typeface="Arial"/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40257" indent="-228051" algn="l" defTabSz="456103" rtl="0" eaLnBrk="1" latinLnBrk="0" hangingPunct="1">
        <a:spcBef>
          <a:spcPct val="20000"/>
        </a:spcBef>
        <a:buFont typeface="Arial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96360" indent="-228051" algn="l" defTabSz="456103" rtl="0" eaLnBrk="1" latinLnBrk="0" hangingPunct="1">
        <a:spcBef>
          <a:spcPct val="20000"/>
        </a:spcBef>
        <a:buFont typeface="Arial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462" indent="-228051" algn="l" defTabSz="456103" rtl="0" eaLnBrk="1" latinLnBrk="0" hangingPunct="1">
        <a:spcBef>
          <a:spcPct val="20000"/>
        </a:spcBef>
        <a:buFont typeface="Arial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565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668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770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873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6103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12205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8308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4411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0514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6616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2719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48822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10712" y="6367829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6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6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4" r:id="rId3"/>
  </p:sldLayoutIdLst>
  <p:hf hdr="0" ftr="0" dt="0"/>
  <p:txStyles>
    <p:titleStyle>
      <a:lvl1pPr algn="ctr" defTabSz="456103" rtl="0" eaLnBrk="1" latinLnBrk="0" hangingPunct="1"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77" indent="-342077" algn="l" defTabSz="456103" rtl="0" eaLnBrk="1" latinLnBrk="0" hangingPunct="1">
        <a:spcBef>
          <a:spcPct val="20000"/>
        </a:spcBef>
        <a:buFont typeface="Arial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41167" indent="-285064" algn="l" defTabSz="456103" rtl="0" eaLnBrk="1" latinLnBrk="0" hangingPunct="1">
        <a:spcBef>
          <a:spcPct val="20000"/>
        </a:spcBef>
        <a:buFont typeface="Arial"/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40257" indent="-228051" algn="l" defTabSz="456103" rtl="0" eaLnBrk="1" latinLnBrk="0" hangingPunct="1">
        <a:spcBef>
          <a:spcPct val="20000"/>
        </a:spcBef>
        <a:buFont typeface="Arial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96360" indent="-228051" algn="l" defTabSz="456103" rtl="0" eaLnBrk="1" latinLnBrk="0" hangingPunct="1">
        <a:spcBef>
          <a:spcPct val="20000"/>
        </a:spcBef>
        <a:buFont typeface="Arial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462" indent="-228051" algn="l" defTabSz="456103" rtl="0" eaLnBrk="1" latinLnBrk="0" hangingPunct="1">
        <a:spcBef>
          <a:spcPct val="20000"/>
        </a:spcBef>
        <a:buFont typeface="Arial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565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668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770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873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6103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12205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8308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4411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0514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6616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2719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48822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10712" y="6367829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6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2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hf hdr="0" ftr="0" dt="0"/>
  <p:txStyles>
    <p:titleStyle>
      <a:lvl1pPr algn="ctr" defTabSz="456103" rtl="0" eaLnBrk="1" latinLnBrk="0" hangingPunct="1"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77" indent="-342077" algn="l" defTabSz="456103" rtl="0" eaLnBrk="1" latinLnBrk="0" hangingPunct="1">
        <a:spcBef>
          <a:spcPct val="20000"/>
        </a:spcBef>
        <a:buFont typeface="Arial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41167" indent="-285064" algn="l" defTabSz="456103" rtl="0" eaLnBrk="1" latinLnBrk="0" hangingPunct="1">
        <a:spcBef>
          <a:spcPct val="20000"/>
        </a:spcBef>
        <a:buFont typeface="Arial"/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40257" indent="-228051" algn="l" defTabSz="456103" rtl="0" eaLnBrk="1" latinLnBrk="0" hangingPunct="1">
        <a:spcBef>
          <a:spcPct val="20000"/>
        </a:spcBef>
        <a:buFont typeface="Arial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96360" indent="-228051" algn="l" defTabSz="456103" rtl="0" eaLnBrk="1" latinLnBrk="0" hangingPunct="1">
        <a:spcBef>
          <a:spcPct val="20000"/>
        </a:spcBef>
        <a:buFont typeface="Arial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462" indent="-228051" algn="l" defTabSz="456103" rtl="0" eaLnBrk="1" latinLnBrk="0" hangingPunct="1">
        <a:spcBef>
          <a:spcPct val="20000"/>
        </a:spcBef>
        <a:buFont typeface="Arial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565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668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770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873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6103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12205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8308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4411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0514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6616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2719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48822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10712" y="6367829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6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4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9" r:id="rId3"/>
  </p:sldLayoutIdLst>
  <p:hf hdr="0" ftr="0" dt="0"/>
  <p:txStyles>
    <p:titleStyle>
      <a:lvl1pPr algn="ctr" defTabSz="456103" rtl="0" eaLnBrk="1" latinLnBrk="0" hangingPunct="1"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77" indent="-342077" algn="l" defTabSz="456103" rtl="0" eaLnBrk="1" latinLnBrk="0" hangingPunct="1">
        <a:spcBef>
          <a:spcPct val="20000"/>
        </a:spcBef>
        <a:buFont typeface="Arial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41167" indent="-285064" algn="l" defTabSz="456103" rtl="0" eaLnBrk="1" latinLnBrk="0" hangingPunct="1">
        <a:spcBef>
          <a:spcPct val="20000"/>
        </a:spcBef>
        <a:buFont typeface="Arial"/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40257" indent="-228051" algn="l" defTabSz="456103" rtl="0" eaLnBrk="1" latinLnBrk="0" hangingPunct="1">
        <a:spcBef>
          <a:spcPct val="20000"/>
        </a:spcBef>
        <a:buFont typeface="Arial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96360" indent="-228051" algn="l" defTabSz="456103" rtl="0" eaLnBrk="1" latinLnBrk="0" hangingPunct="1">
        <a:spcBef>
          <a:spcPct val="20000"/>
        </a:spcBef>
        <a:buFont typeface="Arial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462" indent="-228051" algn="l" defTabSz="456103" rtl="0" eaLnBrk="1" latinLnBrk="0" hangingPunct="1">
        <a:spcBef>
          <a:spcPct val="20000"/>
        </a:spcBef>
        <a:buFont typeface="Arial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565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668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770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873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6103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12205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8308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4411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0514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6616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2719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48822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10712" y="6367829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6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8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hdr="0" ftr="0" dt="0"/>
  <p:txStyles>
    <p:titleStyle>
      <a:lvl1pPr algn="ctr" defTabSz="456103" rtl="0" eaLnBrk="1" latinLnBrk="0" hangingPunct="1"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77" indent="-342077" algn="l" defTabSz="456103" rtl="0" eaLnBrk="1" latinLnBrk="0" hangingPunct="1">
        <a:spcBef>
          <a:spcPct val="20000"/>
        </a:spcBef>
        <a:buFont typeface="Arial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41167" indent="-285064" algn="l" defTabSz="456103" rtl="0" eaLnBrk="1" latinLnBrk="0" hangingPunct="1">
        <a:spcBef>
          <a:spcPct val="20000"/>
        </a:spcBef>
        <a:buFont typeface="Arial"/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40257" indent="-228051" algn="l" defTabSz="456103" rtl="0" eaLnBrk="1" latinLnBrk="0" hangingPunct="1">
        <a:spcBef>
          <a:spcPct val="20000"/>
        </a:spcBef>
        <a:buFont typeface="Arial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96360" indent="-228051" algn="l" defTabSz="456103" rtl="0" eaLnBrk="1" latinLnBrk="0" hangingPunct="1">
        <a:spcBef>
          <a:spcPct val="20000"/>
        </a:spcBef>
        <a:buFont typeface="Arial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462" indent="-228051" algn="l" defTabSz="456103" rtl="0" eaLnBrk="1" latinLnBrk="0" hangingPunct="1">
        <a:spcBef>
          <a:spcPct val="20000"/>
        </a:spcBef>
        <a:buFont typeface="Arial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565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668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770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873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6103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12205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8308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4411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0514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6616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2719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48822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10712" y="6367829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6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3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</p:sldLayoutIdLst>
  <p:hf hdr="0" ftr="0" dt="0"/>
  <p:txStyles>
    <p:titleStyle>
      <a:lvl1pPr algn="ctr" defTabSz="456103" rtl="0" eaLnBrk="1" latinLnBrk="0" hangingPunct="1"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77" indent="-342077" algn="l" defTabSz="456103" rtl="0" eaLnBrk="1" latinLnBrk="0" hangingPunct="1">
        <a:spcBef>
          <a:spcPct val="20000"/>
        </a:spcBef>
        <a:buFont typeface="Arial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41167" indent="-285064" algn="l" defTabSz="456103" rtl="0" eaLnBrk="1" latinLnBrk="0" hangingPunct="1">
        <a:spcBef>
          <a:spcPct val="20000"/>
        </a:spcBef>
        <a:buFont typeface="Arial"/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40257" indent="-228051" algn="l" defTabSz="456103" rtl="0" eaLnBrk="1" latinLnBrk="0" hangingPunct="1">
        <a:spcBef>
          <a:spcPct val="20000"/>
        </a:spcBef>
        <a:buFont typeface="Arial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96360" indent="-228051" algn="l" defTabSz="456103" rtl="0" eaLnBrk="1" latinLnBrk="0" hangingPunct="1">
        <a:spcBef>
          <a:spcPct val="20000"/>
        </a:spcBef>
        <a:buFont typeface="Arial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462" indent="-228051" algn="l" defTabSz="456103" rtl="0" eaLnBrk="1" latinLnBrk="0" hangingPunct="1">
        <a:spcBef>
          <a:spcPct val="20000"/>
        </a:spcBef>
        <a:buFont typeface="Arial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565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668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770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873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6103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12205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8308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4411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0514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6616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2719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48822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10712" y="6367829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6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</p:sldLayoutIdLst>
  <p:hf hdr="0" ftr="0" dt="0"/>
  <p:txStyles>
    <p:titleStyle>
      <a:lvl1pPr algn="ctr" defTabSz="456103" rtl="0" eaLnBrk="1" latinLnBrk="0" hangingPunct="1"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77" indent="-342077" algn="l" defTabSz="456103" rtl="0" eaLnBrk="1" latinLnBrk="0" hangingPunct="1">
        <a:spcBef>
          <a:spcPct val="20000"/>
        </a:spcBef>
        <a:buFont typeface="Arial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41167" indent="-285064" algn="l" defTabSz="456103" rtl="0" eaLnBrk="1" latinLnBrk="0" hangingPunct="1">
        <a:spcBef>
          <a:spcPct val="20000"/>
        </a:spcBef>
        <a:buFont typeface="Arial"/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40257" indent="-228051" algn="l" defTabSz="456103" rtl="0" eaLnBrk="1" latinLnBrk="0" hangingPunct="1">
        <a:spcBef>
          <a:spcPct val="20000"/>
        </a:spcBef>
        <a:buFont typeface="Arial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96360" indent="-228051" algn="l" defTabSz="456103" rtl="0" eaLnBrk="1" latinLnBrk="0" hangingPunct="1">
        <a:spcBef>
          <a:spcPct val="20000"/>
        </a:spcBef>
        <a:buFont typeface="Arial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462" indent="-228051" algn="l" defTabSz="456103" rtl="0" eaLnBrk="1" latinLnBrk="0" hangingPunct="1">
        <a:spcBef>
          <a:spcPct val="20000"/>
        </a:spcBef>
        <a:buFont typeface="Arial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565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668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770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873" indent="-228051" algn="l" defTabSz="45610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6103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12205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8308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4411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0514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6616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2719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48822" algn="l" defTabSz="4561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s://digiday.com/marketing/google-delays-third-party-cookie-demise-yet-again/" TargetMode="External"/><Relationship Id="rId18" Type="http://schemas.openxmlformats.org/officeDocument/2006/relationships/hyperlink" Target="https://www.adexchanger.com/online-advertising/google-grants-a-third-party-cookie-reprieve-delays-deprecation-by-two-years/" TargetMode="External"/><Relationship Id="rId3" Type="http://schemas.openxmlformats.org/officeDocument/2006/relationships/hyperlink" Target="https://www.techradar.com/news/google-says-it-will-definitely-ditch-cookiesby-2024" TargetMode="External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93.xml"/><Relationship Id="rId6" Type="http://schemas.openxmlformats.org/officeDocument/2006/relationships/hyperlink" Target="https://www.adweek.com/programmatic/google-delays-cookie-deprecation-for-the-third-time/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23.png"/><Relationship Id="rId10" Type="http://schemas.openxmlformats.org/officeDocument/2006/relationships/hyperlink" Target="https://www.theverge.com/2020/1/14/21064698/google-third-party-cookies-chrome-two-years-privacy-safari-firefox" TargetMode="External"/><Relationship Id="rId19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hyperlink" Target="https://www.marketingdive.com/news/google-pauses-third-party-cookie-deprecation/62828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20.png"/><Relationship Id="rId4" Type="http://schemas.openxmlformats.org/officeDocument/2006/relationships/hyperlink" Target="https://thevab.com/insight/simplifying-common-video-measurement-terminology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18" Type="http://schemas.openxmlformats.org/officeDocument/2006/relationships/image" Target="../media/image20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17" Type="http://schemas.openxmlformats.org/officeDocument/2006/relationships/hyperlink" Target="https://thevab.com/insight/wtdw-viewership-data-collection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hyperlink" Target="https://thevab.com/insight/reaching-right-audiences" TargetMode="External"/><Relationship Id="rId18" Type="http://schemas.openxmlformats.org/officeDocument/2006/relationships/hyperlink" Target="https://thevab.com/insight/whats-deal-whats-next-measurement" TargetMode="External"/><Relationship Id="rId26" Type="http://schemas.openxmlformats.org/officeDocument/2006/relationships/image" Target="../media/image54.png"/><Relationship Id="rId3" Type="http://schemas.openxmlformats.org/officeDocument/2006/relationships/image" Target="../media/image43.png"/><Relationship Id="rId21" Type="http://schemas.openxmlformats.org/officeDocument/2006/relationships/image" Target="../media/image52.png"/><Relationship Id="rId7" Type="http://schemas.openxmlformats.org/officeDocument/2006/relationships/hyperlink" Target="https://thevab.com/insight/wtdw-identity" TargetMode="External"/><Relationship Id="rId12" Type="http://schemas.openxmlformats.org/officeDocument/2006/relationships/image" Target="../media/image47.png"/><Relationship Id="rId17" Type="http://schemas.openxmlformats.org/officeDocument/2006/relationships/image" Target="../media/image50.png"/><Relationship Id="rId25" Type="http://schemas.openxmlformats.org/officeDocument/2006/relationships/hyperlink" Target="https://thevab.com/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9.png"/><Relationship Id="rId20" Type="http://schemas.openxmlformats.org/officeDocument/2006/relationships/hyperlink" Target="https://thevab.com/insight/wtdw-viewership-data-collection" TargetMode="Externa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44.png"/><Relationship Id="rId11" Type="http://schemas.openxmlformats.org/officeDocument/2006/relationships/hyperlink" Target="https://thevab.com/insight/wtdw-engagement" TargetMode="External"/><Relationship Id="rId24" Type="http://schemas.openxmlformats.org/officeDocument/2006/relationships/hyperlink" Target="https://thevab.com/insights" TargetMode="External"/><Relationship Id="rId5" Type="http://schemas.openxmlformats.org/officeDocument/2006/relationships/hyperlink" Target="https://thevab.com/insight/advanced-measurement-solutions-directory" TargetMode="External"/><Relationship Id="rId15" Type="http://schemas.openxmlformats.org/officeDocument/2006/relationships/hyperlink" Target="https://thevab.com/insight/wtdw-outcomes" TargetMode="External"/><Relationship Id="rId23" Type="http://schemas.openxmlformats.org/officeDocument/2006/relationships/image" Target="../media/image53.png"/><Relationship Id="rId10" Type="http://schemas.openxmlformats.org/officeDocument/2006/relationships/image" Target="../media/image46.png"/><Relationship Id="rId19" Type="http://schemas.openxmlformats.org/officeDocument/2006/relationships/image" Target="../media/image51.png"/><Relationship Id="rId4" Type="http://schemas.openxmlformats.org/officeDocument/2006/relationships/hyperlink" Target="https://thevab.com/insight/unlocking-brand-growth-audience-based-buying" TargetMode="External"/><Relationship Id="rId9" Type="http://schemas.openxmlformats.org/officeDocument/2006/relationships/hyperlink" Target="https://thevab.com/insight/resolution-embrace-innovation" TargetMode="External"/><Relationship Id="rId14" Type="http://schemas.openxmlformats.org/officeDocument/2006/relationships/image" Target="../media/image48.png"/><Relationship Id="rId22" Type="http://schemas.openxmlformats.org/officeDocument/2006/relationships/hyperlink" Target="https://thevab.com/insight/data-driven-opportunities" TargetMode="External"/><Relationship Id="rId27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20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FE36B7-3031-7F4B-AAE5-77DACD8C4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544" y="8483"/>
            <a:ext cx="10738294" cy="62519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374959" y="3921451"/>
            <a:ext cx="6054141" cy="147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1647"/>
            <a:r>
              <a:rPr lang="en-US" sz="2993" b="1">
                <a:solidFill>
                  <a:srgbClr val="ED3C8D"/>
                </a:solidFill>
                <a:latin typeface="Helvetica" pitchFamily="2" charset="0"/>
              </a:rPr>
              <a:t>“Despite Google’s recent delay, how do I reduce my dependency on third-party cookies?”</a:t>
            </a:r>
            <a:endParaRPr lang="en-US" sz="2993">
              <a:solidFill>
                <a:prstClr val="white"/>
              </a:solidFill>
              <a:latin typeface="Helvetica" pitchFamily="2" charset="0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1DB6AF-7105-1F2D-DF4E-D4A53A1D60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435" y="5876673"/>
            <a:ext cx="1982242" cy="6277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BADE3C-179E-5C94-82BC-12A46004E110}"/>
              </a:ext>
            </a:extLst>
          </p:cNvPr>
          <p:cNvSpPr txBox="1"/>
          <p:nvPr/>
        </p:nvSpPr>
        <p:spPr>
          <a:xfrm>
            <a:off x="374959" y="3128049"/>
            <a:ext cx="6330576" cy="64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1" b="1" u="sng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Question of the Week: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41BC2-D3FE-41AE-21B8-B140DB0CB0A6}"/>
              </a:ext>
            </a:extLst>
          </p:cNvPr>
          <p:cNvSpPr txBox="1"/>
          <p:nvPr/>
        </p:nvSpPr>
        <p:spPr>
          <a:xfrm>
            <a:off x="398216" y="1783799"/>
            <a:ext cx="28581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April 26, 2024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8EE4F0-5B73-4A9E-38E5-6FEB108CDC45}"/>
              </a:ext>
            </a:extLst>
          </p:cNvPr>
          <p:cNvCxnSpPr/>
          <p:nvPr/>
        </p:nvCxnSpPr>
        <p:spPr>
          <a:xfrm>
            <a:off x="493843" y="1703520"/>
            <a:ext cx="521208" cy="0"/>
          </a:xfrm>
          <a:prstGeom prst="line">
            <a:avLst/>
          </a:prstGeom>
          <a:ln>
            <a:solidFill>
              <a:srgbClr val="ED3C8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82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ookie with arms and legs standing on a street with a briefcase and people walking in the background&#10;&#10;Description automatically generated">
            <a:extLst>
              <a:ext uri="{FF2B5EF4-FFF2-40B4-BE49-F238E27FC236}">
                <a16:creationId xmlns:a16="http://schemas.microsoft.com/office/drawing/2014/main" id="{B11B9205-3D67-F684-5A91-7805B08DEE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5015"/>
            <a:ext cx="4247491" cy="5172985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777C562-83C3-CFDD-A8FB-7E791489374F}"/>
              </a:ext>
            </a:extLst>
          </p:cNvPr>
          <p:cNvSpPr>
            <a:spLocks/>
          </p:cNvSpPr>
          <p:nvPr/>
        </p:nvSpPr>
        <p:spPr>
          <a:xfrm>
            <a:off x="4192010" y="1696164"/>
            <a:ext cx="7999989" cy="5172986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4994ED3-A1D7-94CF-B81B-A0DB097AF148}"/>
              </a:ext>
            </a:extLst>
          </p:cNvPr>
          <p:cNvSpPr txBox="1"/>
          <p:nvPr/>
        </p:nvSpPr>
        <p:spPr>
          <a:xfrm>
            <a:off x="4613292" y="1902304"/>
            <a:ext cx="7157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i="1" u="sng">
                <a:solidFill>
                  <a:srgbClr val="1B1464"/>
                </a:solidFill>
                <a:latin typeface="Helvetica" panose="020B0403020202020204" pitchFamily="34" charset="0"/>
              </a:rPr>
              <a:t>Sampling</a:t>
            </a:r>
            <a:r>
              <a:rPr lang="en-US" sz="1400" u="sng">
                <a:solidFill>
                  <a:srgbClr val="1B1464"/>
                </a:solidFill>
                <a:latin typeface="Helvetica" panose="020B0403020202020204" pitchFamily="34" charset="0"/>
              </a:rPr>
              <a:t> of headlines on Google’s Impending Cookie Deprecation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6079CAA-0E12-8A99-F623-82809E505721}"/>
              </a:ext>
            </a:extLst>
          </p:cNvPr>
          <p:cNvGrpSpPr/>
          <p:nvPr/>
        </p:nvGrpSpPr>
        <p:grpSpPr>
          <a:xfrm>
            <a:off x="8523967" y="2422350"/>
            <a:ext cx="3527803" cy="896450"/>
            <a:chOff x="4854895" y="3352178"/>
            <a:chExt cx="4695505" cy="1193175"/>
          </a:xfrm>
        </p:grpSpPr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EC6B4859-BD04-F653-DAB0-62CE0CDBAC78}"/>
                </a:ext>
              </a:extLst>
            </p:cNvPr>
            <p:cNvSpPr/>
            <p:nvPr/>
          </p:nvSpPr>
          <p:spPr>
            <a:xfrm>
              <a:off x="4854895" y="3352178"/>
              <a:ext cx="4695505" cy="119317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C8D206F-2B79-E1E0-6B0B-7072FA1279EF}"/>
                </a:ext>
              </a:extLst>
            </p:cNvPr>
            <p:cNvSpPr txBox="1"/>
            <p:nvPr/>
          </p:nvSpPr>
          <p:spPr>
            <a:xfrm>
              <a:off x="8453783" y="3429000"/>
              <a:ext cx="983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2/1/23</a:t>
              </a:r>
            </a:p>
          </p:txBody>
        </p:sp>
        <p:pic>
          <p:nvPicPr>
            <p:cNvPr id="148" name="Picture 147">
              <a:hlinkClick r:id="rId3"/>
              <a:extLst>
                <a:ext uri="{FF2B5EF4-FFF2-40B4-BE49-F238E27FC236}">
                  <a16:creationId xmlns:a16="http://schemas.microsoft.com/office/drawing/2014/main" id="{456CBA66-1A4B-E325-8DEA-DD38904C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7897" y="3737094"/>
              <a:ext cx="4389500" cy="685859"/>
            </a:xfrm>
            <a:prstGeom prst="rect">
              <a:avLst/>
            </a:prstGeom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CE427C70-661E-536A-2DA5-AD3801529A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4978" b="36094"/>
            <a:stretch/>
          </p:blipFill>
          <p:spPr bwMode="auto">
            <a:xfrm>
              <a:off x="5090524" y="3440314"/>
              <a:ext cx="1865625" cy="299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7C92727-47B9-1AF9-46B5-C4FA1D86665F}"/>
              </a:ext>
            </a:extLst>
          </p:cNvPr>
          <p:cNvGrpSpPr/>
          <p:nvPr/>
        </p:nvGrpSpPr>
        <p:grpSpPr>
          <a:xfrm>
            <a:off x="4332238" y="2422350"/>
            <a:ext cx="4011386" cy="858605"/>
            <a:chOff x="7215537" y="2104372"/>
            <a:chExt cx="4853777" cy="1038911"/>
          </a:xfrm>
        </p:grpSpPr>
        <p:sp>
          <p:nvSpPr>
            <p:cNvPr id="156" name="Rectangle: Rounded Corners 155">
              <a:extLst>
                <a:ext uri="{FF2B5EF4-FFF2-40B4-BE49-F238E27FC236}">
                  <a16:creationId xmlns:a16="http://schemas.microsoft.com/office/drawing/2014/main" id="{E8343418-61F1-68E8-8A42-06EDDC7CCD40}"/>
                </a:ext>
              </a:extLst>
            </p:cNvPr>
            <p:cNvSpPr/>
            <p:nvPr/>
          </p:nvSpPr>
          <p:spPr>
            <a:xfrm>
              <a:off x="7215537" y="2104372"/>
              <a:ext cx="4824063" cy="103891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57960073-0596-1943-C123-078052C33777}"/>
                </a:ext>
              </a:extLst>
            </p:cNvPr>
            <p:cNvSpPr txBox="1"/>
            <p:nvPr/>
          </p:nvSpPr>
          <p:spPr>
            <a:xfrm>
              <a:off x="11085495" y="2171296"/>
              <a:ext cx="983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4/23/24</a:t>
              </a:r>
            </a:p>
          </p:txBody>
        </p:sp>
        <p:pic>
          <p:nvPicPr>
            <p:cNvPr id="155" name="Picture 154">
              <a:hlinkClick r:id="rId6"/>
              <a:extLst>
                <a:ext uri="{FF2B5EF4-FFF2-40B4-BE49-F238E27FC236}">
                  <a16:creationId xmlns:a16="http://schemas.microsoft.com/office/drawing/2014/main" id="{30DBC455-E073-CD17-E6A3-56FF5C172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52219" y="2415720"/>
              <a:ext cx="4580413" cy="687062"/>
            </a:xfrm>
            <a:prstGeom prst="rect">
              <a:avLst/>
            </a:prstGeom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2B3B9379-0FD5-F951-7765-AF994D9A5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2316" y="2167282"/>
              <a:ext cx="643019" cy="28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C712BAF5-1E47-9C56-8465-FF0C42AB3DAB}"/>
              </a:ext>
            </a:extLst>
          </p:cNvPr>
          <p:cNvSpPr/>
          <p:nvPr/>
        </p:nvSpPr>
        <p:spPr>
          <a:xfrm>
            <a:off x="5358747" y="5291852"/>
            <a:ext cx="5666515" cy="8586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FC47A1DF-E5F4-3C41-EE54-0DDCB222744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53045" y="6507893"/>
            <a:ext cx="11708793" cy="350107"/>
          </a:xfrm>
          <a:prstGeom prst="rect">
            <a:avLst/>
          </a:prstGeom>
        </p:spPr>
      </p:pic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C4F35EB6-F0F8-AC85-CBA1-89B49DADA93C}"/>
              </a:ext>
            </a:extLst>
          </p:cNvPr>
          <p:cNvSpPr txBox="1">
            <a:spLocks/>
          </p:cNvSpPr>
          <p:nvPr/>
        </p:nvSpPr>
        <p:spPr>
          <a:xfrm>
            <a:off x="473552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E40A5DA-E55C-110B-C463-F8A3209216B3}"/>
              </a:ext>
            </a:extLst>
          </p:cNvPr>
          <p:cNvSpPr/>
          <p:nvPr/>
        </p:nvSpPr>
        <p:spPr>
          <a:xfrm>
            <a:off x="453045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pic>
        <p:nvPicPr>
          <p:cNvPr id="169" name="Picture 168">
            <a:hlinkClick r:id="rId10"/>
            <a:extLst>
              <a:ext uri="{FF2B5EF4-FFF2-40B4-BE49-F238E27FC236}">
                <a16:creationId xmlns:a16="http://schemas.microsoft.com/office/drawing/2014/main" id="{E8BEE7F2-6B54-ADF1-2327-275EFBD046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9965" y="5538742"/>
            <a:ext cx="5337504" cy="524805"/>
          </a:xfrm>
          <a:prstGeom prst="rect">
            <a:avLst/>
          </a:prstGeom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0F1CDA90-602D-DFA0-3AAD-917152563133}"/>
              </a:ext>
            </a:extLst>
          </p:cNvPr>
          <p:cNvSpPr txBox="1"/>
          <p:nvPr/>
        </p:nvSpPr>
        <p:spPr>
          <a:xfrm>
            <a:off x="10130882" y="5296861"/>
            <a:ext cx="894380" cy="2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1/14/20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343FAFC6-AD78-4F18-C64C-A9B7FE21A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5007" y="5353829"/>
            <a:ext cx="959039" cy="19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Rectangle 173">
            <a:extLst>
              <a:ext uri="{FF2B5EF4-FFF2-40B4-BE49-F238E27FC236}">
                <a16:creationId xmlns:a16="http://schemas.microsoft.com/office/drawing/2014/main" id="{D5111C60-61B5-4E2C-D0A0-1DE4991C0BE8}"/>
              </a:ext>
            </a:extLst>
          </p:cNvPr>
          <p:cNvSpPr/>
          <p:nvPr/>
        </p:nvSpPr>
        <p:spPr>
          <a:xfrm>
            <a:off x="145144" y="427650"/>
            <a:ext cx="119463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205">
              <a:buSzPts val="1000"/>
              <a:tabLst>
                <a:tab pos="456103" algn="l"/>
              </a:tabLst>
            </a:pPr>
            <a:r>
              <a:rPr lang="en-US" sz="2600" b="1">
                <a:solidFill>
                  <a:srgbClr val="ED3C8D"/>
                </a:solidFill>
                <a:latin typeface="Helvetica "/>
              </a:rPr>
              <a:t>Why This Matters: </a:t>
            </a:r>
            <a:r>
              <a:rPr lang="en-US" sz="2600" b="1">
                <a:solidFill>
                  <a:srgbClr val="002060"/>
                </a:solidFill>
                <a:latin typeface="Helvetica "/>
              </a:rPr>
              <a:t>On April 23</a:t>
            </a:r>
            <a:r>
              <a:rPr lang="en-US" sz="2600" b="1" baseline="30000">
                <a:solidFill>
                  <a:srgbClr val="002060"/>
                </a:solidFill>
                <a:latin typeface="Helvetica "/>
              </a:rPr>
              <a:t>rd</a:t>
            </a:r>
            <a:r>
              <a:rPr lang="en-US" sz="2600" b="1">
                <a:solidFill>
                  <a:srgbClr val="002060"/>
                </a:solidFill>
                <a:latin typeface="Helvetica "/>
              </a:rPr>
              <a:t>, 2024, Google announced that they are </a:t>
            </a:r>
          </a:p>
          <a:p>
            <a:pPr defTabSz="912205">
              <a:buSzPts val="1000"/>
              <a:tabLst>
                <a:tab pos="456103" algn="l"/>
              </a:tabLst>
            </a:pPr>
            <a:r>
              <a:rPr lang="en-US" sz="2600" b="1">
                <a:solidFill>
                  <a:srgbClr val="002060"/>
                </a:solidFill>
                <a:latin typeface="Helvetica "/>
              </a:rPr>
              <a:t>yet again </a:t>
            </a:r>
            <a:r>
              <a:rPr lang="en-US" sz="2600" b="1">
                <a:solidFill>
                  <a:srgbClr val="00BFF2"/>
                </a:solidFill>
                <a:latin typeface="Helvetica 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delaying the deprecation</a:t>
            </a:r>
            <a:r>
              <a:rPr lang="en-US" sz="2600" b="1">
                <a:solidFill>
                  <a:srgbClr val="002060"/>
                </a:solidFill>
                <a:latin typeface="Helvetica "/>
              </a:rPr>
              <a:t> of third-party cookies 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07B72B7-3479-E3B2-F1DA-6B63A4C75E59}"/>
              </a:ext>
            </a:extLst>
          </p:cNvPr>
          <p:cNvGrpSpPr/>
          <p:nvPr/>
        </p:nvGrpSpPr>
        <p:grpSpPr>
          <a:xfrm>
            <a:off x="4328552" y="3723418"/>
            <a:ext cx="3628191" cy="1163817"/>
            <a:chOff x="274327" y="3154774"/>
            <a:chExt cx="4390111" cy="1408219"/>
          </a:xfrm>
        </p:grpSpPr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76F8D306-363A-B7AB-64BD-E467C39C2B05}"/>
                </a:ext>
              </a:extLst>
            </p:cNvPr>
            <p:cNvSpPr/>
            <p:nvPr/>
          </p:nvSpPr>
          <p:spPr>
            <a:xfrm>
              <a:off x="274327" y="3154774"/>
              <a:ext cx="4390111" cy="140821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24DDC478-3CE1-BAF7-058C-9E525EC12680}"/>
                </a:ext>
              </a:extLst>
            </p:cNvPr>
            <p:cNvSpPr txBox="1"/>
            <p:nvPr/>
          </p:nvSpPr>
          <p:spPr>
            <a:xfrm>
              <a:off x="3582624" y="3281355"/>
              <a:ext cx="983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7/28/22</a:t>
              </a:r>
            </a:p>
          </p:txBody>
        </p:sp>
        <p:pic>
          <p:nvPicPr>
            <p:cNvPr id="143" name="Picture 142">
              <a:hlinkClick r:id="rId14"/>
              <a:extLst>
                <a:ext uri="{FF2B5EF4-FFF2-40B4-BE49-F238E27FC236}">
                  <a16:creationId xmlns:a16="http://schemas.microsoft.com/office/drawing/2014/main" id="{E91D9083-1E4F-08E2-57C8-C130A9FD4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88584" y="3554417"/>
              <a:ext cx="4194123" cy="890445"/>
            </a:xfrm>
            <a:prstGeom prst="rect">
              <a:avLst/>
            </a:prstGeom>
          </p:spPr>
        </p:pic>
        <p:pic>
          <p:nvPicPr>
            <p:cNvPr id="1030" name="Picture 6" descr="Brandfetch | Marketing Dive Logos &amp; Brand Assets">
              <a:extLst>
                <a:ext uri="{FF2B5EF4-FFF2-40B4-BE49-F238E27FC236}">
                  <a16:creationId xmlns:a16="http://schemas.microsoft.com/office/drawing/2014/main" id="{ABC2584D-631F-06DC-C7FE-D51087D0E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84" y="3264830"/>
              <a:ext cx="1889565" cy="297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0BA7F7A-891C-62FF-22A1-1D5546CA9307}"/>
              </a:ext>
            </a:extLst>
          </p:cNvPr>
          <p:cNvGrpSpPr/>
          <p:nvPr/>
        </p:nvGrpSpPr>
        <p:grpSpPr>
          <a:xfrm>
            <a:off x="8068627" y="3788053"/>
            <a:ext cx="3986829" cy="977644"/>
            <a:chOff x="10728393" y="1903858"/>
            <a:chExt cx="3986829" cy="977644"/>
          </a:xfrm>
        </p:grpSpPr>
        <p:sp>
          <p:nvSpPr>
            <p:cNvPr id="162" name="Rectangle: Rounded Corners 161">
              <a:extLst>
                <a:ext uri="{FF2B5EF4-FFF2-40B4-BE49-F238E27FC236}">
                  <a16:creationId xmlns:a16="http://schemas.microsoft.com/office/drawing/2014/main" id="{62B4D448-4A37-74CE-1D18-B709CCB73BC0}"/>
                </a:ext>
              </a:extLst>
            </p:cNvPr>
            <p:cNvSpPr/>
            <p:nvPr/>
          </p:nvSpPr>
          <p:spPr>
            <a:xfrm>
              <a:off x="10728393" y="1903858"/>
              <a:ext cx="3986829" cy="97764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1510ED25-A242-F5AE-2C64-F7382D655462}"/>
                </a:ext>
              </a:extLst>
            </p:cNvPr>
            <p:cNvSpPr txBox="1"/>
            <p:nvPr/>
          </p:nvSpPr>
          <p:spPr>
            <a:xfrm>
              <a:off x="13810955" y="2063092"/>
              <a:ext cx="813074" cy="228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6/24/21</a:t>
              </a:r>
            </a:p>
          </p:txBody>
        </p:sp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9F95793A-11F9-4358-6473-7C05D0752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836589" y="2044692"/>
              <a:ext cx="995427" cy="232698"/>
            </a:xfrm>
            <a:prstGeom prst="rect">
              <a:avLst/>
            </a:prstGeom>
          </p:spPr>
        </p:pic>
        <p:pic>
          <p:nvPicPr>
            <p:cNvPr id="6" name="Picture 5">
              <a:hlinkClick r:id="rId18"/>
              <a:extLst>
                <a:ext uri="{FF2B5EF4-FFF2-40B4-BE49-F238E27FC236}">
                  <a16:creationId xmlns:a16="http://schemas.microsoft.com/office/drawing/2014/main" id="{B801851F-08C4-B6A9-8A4F-D74579A5E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796814" y="2299719"/>
              <a:ext cx="3879609" cy="504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19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okie with a magnifying glass and people walking around&#10;&#10;Description automatically generated">
            <a:extLst>
              <a:ext uri="{FF2B5EF4-FFF2-40B4-BE49-F238E27FC236}">
                <a16:creationId xmlns:a16="http://schemas.microsoft.com/office/drawing/2014/main" id="{749154FF-9BAE-787D-F920-3FCCEABFCF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5907" y="1688836"/>
            <a:ext cx="5034574" cy="4269077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777C562-83C3-CFDD-A8FB-7E791489374F}"/>
              </a:ext>
            </a:extLst>
          </p:cNvPr>
          <p:cNvSpPr>
            <a:spLocks/>
          </p:cNvSpPr>
          <p:nvPr/>
        </p:nvSpPr>
        <p:spPr>
          <a:xfrm>
            <a:off x="-320" y="1683489"/>
            <a:ext cx="7136227" cy="426907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D5111C60-61B5-4E2C-D0A0-1DE4991C0BE8}"/>
              </a:ext>
            </a:extLst>
          </p:cNvPr>
          <p:cNvSpPr/>
          <p:nvPr/>
        </p:nvSpPr>
        <p:spPr>
          <a:xfrm>
            <a:off x="145144" y="427650"/>
            <a:ext cx="1194633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205">
              <a:buSzPts val="1000"/>
              <a:tabLst>
                <a:tab pos="456103" algn="l"/>
              </a:tabLst>
            </a:pPr>
            <a:r>
              <a:rPr lang="en-US" sz="2600" b="1">
                <a:solidFill>
                  <a:srgbClr val="ED3C8D"/>
                </a:solidFill>
                <a:latin typeface="Helvetica "/>
              </a:rPr>
              <a:t>Definition: </a:t>
            </a:r>
            <a:r>
              <a:rPr lang="en-US" sz="2600" b="1">
                <a:solidFill>
                  <a:srgbClr val="002060"/>
                </a:solidFill>
                <a:latin typeface="Helvetica "/>
              </a:rPr>
              <a:t>What is a ‘cookie’?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B5D8A8B-F533-F22E-29AC-94D9881634C1}"/>
              </a:ext>
            </a:extLst>
          </p:cNvPr>
          <p:cNvSpPr txBox="1"/>
          <p:nvPr/>
        </p:nvSpPr>
        <p:spPr>
          <a:xfrm>
            <a:off x="145144" y="2164176"/>
            <a:ext cx="680429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en-US" sz="28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Unique identifiers </a:t>
            </a:r>
            <a:r>
              <a:rPr lang="en-US"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that can assign an internet browser or device to an individual</a:t>
            </a:r>
          </a:p>
          <a:p>
            <a:endParaRPr lang="en-US" sz="10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42461" lvl="1" indent="-457200">
              <a:buBlip>
                <a:blip r:embed="rId3"/>
              </a:buBlip>
            </a:pPr>
            <a:r>
              <a:rPr lang="en-US" sz="2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allows a website to </a:t>
            </a:r>
            <a:r>
              <a:rPr lang="en-US" sz="24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recognize a specific user</a:t>
            </a:r>
            <a:r>
              <a:rPr lang="en-US" sz="2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their online behaviors</a:t>
            </a:r>
          </a:p>
          <a:p>
            <a:pPr marL="1042461" lvl="1" indent="-457200">
              <a:buBlip>
                <a:blip r:embed="rId3"/>
              </a:buBlip>
            </a:pPr>
            <a:endParaRPr lang="en-US" sz="1000" b="1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42461" lvl="1" indent="-457200">
              <a:buBlip>
                <a:blip r:embed="rId3"/>
              </a:buBlip>
            </a:pPr>
            <a:r>
              <a:rPr lang="en-US" sz="24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remembers information </a:t>
            </a:r>
            <a:r>
              <a:rPr lang="en-US" sz="2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that the user may have </a:t>
            </a:r>
            <a:r>
              <a:rPr lang="en-US" sz="24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previously entered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A30D87-9B90-33CE-5061-2D234070D604}"/>
              </a:ext>
            </a:extLst>
          </p:cNvPr>
          <p:cNvSpPr txBox="1"/>
          <p:nvPr/>
        </p:nvSpPr>
        <p:spPr>
          <a:xfrm>
            <a:off x="483207" y="6321484"/>
            <a:ext cx="107872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</a:t>
            </a:r>
            <a:r>
              <a:rPr kumimoji="0" lang="en-US" sz="8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‘Untangling Terminology </a:t>
            </a:r>
            <a:r>
              <a:rPr lang="en-US" sz="800" b="1" i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Within Video Measurement</a:t>
            </a:r>
            <a:r>
              <a:rPr kumimoji="0" lang="en-US" sz="8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</a:t>
            </a:r>
            <a:r>
              <a:rPr kumimoji="0" lang="en-US" sz="8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lang="en-US" sz="8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more definitions on ‘Platforms &amp; Devices’, ‘Audience Measurement’, ‘Ratings &amp; Currency’, ‘Data Management’ and ‘Engagement &amp; Performance’.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B450C4-8C2D-F6BD-3A5C-25BC164CA9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53045" y="6507893"/>
            <a:ext cx="11708793" cy="35010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C9F4AB3-ABD4-2D7A-B328-26A123977FDC}"/>
              </a:ext>
            </a:extLst>
          </p:cNvPr>
          <p:cNvSpPr txBox="1">
            <a:spLocks/>
          </p:cNvSpPr>
          <p:nvPr/>
        </p:nvSpPr>
        <p:spPr>
          <a:xfrm>
            <a:off x="473552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D6A33D-D3D2-BBD2-B3FF-1F78D706DCDE}"/>
              </a:ext>
            </a:extLst>
          </p:cNvPr>
          <p:cNvSpPr/>
          <p:nvPr/>
        </p:nvSpPr>
        <p:spPr>
          <a:xfrm>
            <a:off x="453045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82942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1CB4C9-A4E3-6006-2118-2102415384FC}"/>
              </a:ext>
            </a:extLst>
          </p:cNvPr>
          <p:cNvSpPr/>
          <p:nvPr/>
        </p:nvSpPr>
        <p:spPr>
          <a:xfrm>
            <a:off x="0" y="1666326"/>
            <a:ext cx="12161838" cy="5197393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205">
              <a:defRPr/>
            </a:pPr>
            <a:endParaRPr lang="en-US" sz="179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825307-824D-20D7-C30F-3295FB507C77}"/>
              </a:ext>
            </a:extLst>
          </p:cNvPr>
          <p:cNvSpPr/>
          <p:nvPr/>
        </p:nvSpPr>
        <p:spPr>
          <a:xfrm>
            <a:off x="6183086" y="1651607"/>
            <a:ext cx="5998880" cy="518707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205">
              <a:defRPr/>
            </a:pPr>
            <a:endParaRPr lang="en-US" sz="179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F4BAE9-427B-DA16-90E2-FFF438CF1109}"/>
              </a:ext>
            </a:extLst>
          </p:cNvPr>
          <p:cNvSpPr txBox="1"/>
          <p:nvPr/>
        </p:nvSpPr>
        <p:spPr>
          <a:xfrm>
            <a:off x="244981" y="2539814"/>
            <a:ext cx="5773482" cy="2579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205"/>
            <a:r>
              <a:rPr lang="en-US" sz="1796" b="1">
                <a:solidFill>
                  <a:srgbClr val="1B1464"/>
                </a:solidFill>
                <a:latin typeface="Helvetica-Light"/>
              </a:rPr>
              <a:t>Universal ID (UID) </a:t>
            </a:r>
            <a:r>
              <a:rPr lang="en-US" sz="1796">
                <a:solidFill>
                  <a:srgbClr val="1B1464"/>
                </a:solidFill>
                <a:latin typeface="Helvetica-Light"/>
              </a:rPr>
              <a:t>- Unique identifier that allows publishers and advertisers to recognize and authenticate users across publishers, platforms &amp; devices, providing a holistic view of audiences.  </a:t>
            </a:r>
          </a:p>
          <a:p>
            <a:pPr defTabSz="912205"/>
            <a:endParaRPr lang="en-US" sz="1796">
              <a:solidFill>
                <a:srgbClr val="1B1464"/>
              </a:solidFill>
              <a:latin typeface="Helvetica-Light"/>
            </a:endParaRPr>
          </a:p>
          <a:p>
            <a:pPr defTabSz="912205"/>
            <a:r>
              <a:rPr lang="en-US" sz="1796">
                <a:solidFill>
                  <a:srgbClr val="1B1464"/>
                </a:solidFill>
                <a:latin typeface="Helvetica-Light"/>
              </a:rPr>
              <a:t>There are several Universal IDs in the marketplace that can serve as a futureproof way to target and measure audiences for CTV and programmatic campaigns.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2D6C6C-4E06-C60A-617A-165E0F5A9776}"/>
              </a:ext>
            </a:extLst>
          </p:cNvPr>
          <p:cNvSpPr txBox="1"/>
          <p:nvPr/>
        </p:nvSpPr>
        <p:spPr>
          <a:xfrm>
            <a:off x="522497" y="1897254"/>
            <a:ext cx="4177784" cy="460539"/>
          </a:xfrm>
          <a:prstGeom prst="rect">
            <a:avLst/>
          </a:prstGeom>
          <a:noFill/>
        </p:spPr>
        <p:txBody>
          <a:bodyPr wrap="square" lIns="91214" tIns="45607" rIns="91214" bIns="45607" anchor="t">
            <a:spAutoFit/>
          </a:bodyPr>
          <a:lstStyle/>
          <a:p>
            <a:pPr algn="ctr" defTabSz="912205"/>
            <a:r>
              <a:rPr lang="en-US" sz="2394" b="1">
                <a:solidFill>
                  <a:srgbClr val="ED3C8D"/>
                </a:solidFill>
                <a:latin typeface="Helvetica-Light"/>
              </a:rPr>
              <a:t>Multiple Universal IDs</a:t>
            </a:r>
          </a:p>
        </p:txBody>
      </p:sp>
      <p:pic>
        <p:nvPicPr>
          <p:cNvPr id="17" name="Graphic 16" descr="World outline">
            <a:extLst>
              <a:ext uri="{FF2B5EF4-FFF2-40B4-BE49-F238E27FC236}">
                <a16:creationId xmlns:a16="http://schemas.microsoft.com/office/drawing/2014/main" id="{36B85430-EE9B-D9B2-B6CA-30E36890A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779" y="1807738"/>
            <a:ext cx="657510" cy="65751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42DD2F9-D938-C635-A8B2-FB0E2275012C}"/>
              </a:ext>
            </a:extLst>
          </p:cNvPr>
          <p:cNvSpPr txBox="1"/>
          <p:nvPr/>
        </p:nvSpPr>
        <p:spPr>
          <a:xfrm>
            <a:off x="7165419" y="2630928"/>
            <a:ext cx="4877365" cy="3408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205"/>
            <a:r>
              <a:rPr lang="en-US" sz="1796">
                <a:solidFill>
                  <a:srgbClr val="FFFFFF"/>
                </a:solidFill>
                <a:latin typeface="Helvetica-Light"/>
              </a:rPr>
              <a:t>Eliminate dependency on 3</a:t>
            </a:r>
            <a:r>
              <a:rPr lang="en-US" sz="1796" baseline="30000">
                <a:solidFill>
                  <a:srgbClr val="FFFFFF"/>
                </a:solidFill>
                <a:latin typeface="Helvetica-Light"/>
              </a:rPr>
              <a:t>rd</a:t>
            </a:r>
            <a:r>
              <a:rPr lang="en-US" sz="1796">
                <a:solidFill>
                  <a:srgbClr val="FFFFFF"/>
                </a:solidFill>
                <a:latin typeface="Helvetica-Light"/>
              </a:rPr>
              <a:t> party cookies</a:t>
            </a:r>
          </a:p>
          <a:p>
            <a:pPr marL="285064" indent="-285064" defTabSz="912205">
              <a:buFont typeface="Arial" panose="020B0604020202020204" pitchFamily="34" charset="0"/>
              <a:buChar char="•"/>
            </a:pPr>
            <a:endParaRPr lang="en-US" sz="2394">
              <a:solidFill>
                <a:srgbClr val="FFFFFF"/>
              </a:solidFill>
              <a:latin typeface="Helvetica-Light"/>
            </a:endParaRPr>
          </a:p>
          <a:p>
            <a:pPr defTabSz="912205"/>
            <a:r>
              <a:rPr lang="en-US" sz="1796">
                <a:solidFill>
                  <a:srgbClr val="FFFFFF"/>
                </a:solidFill>
                <a:latin typeface="Helvetica-Light"/>
              </a:rPr>
              <a:t>More seamlessly partner with publishers and data providers to match first-party data on PII in a privacy compliant and secure manner</a:t>
            </a:r>
          </a:p>
          <a:p>
            <a:pPr marL="285064" indent="-285064" defTabSz="912205">
              <a:buFont typeface="Arial" panose="020B0604020202020204" pitchFamily="34" charset="0"/>
              <a:buChar char="•"/>
            </a:pPr>
            <a:endParaRPr lang="en-US" sz="2394">
              <a:solidFill>
                <a:srgbClr val="FFFFFF"/>
              </a:solidFill>
              <a:latin typeface="Helvetica-Light"/>
            </a:endParaRPr>
          </a:p>
          <a:p>
            <a:pPr defTabSz="912205"/>
            <a:r>
              <a:rPr lang="en-US" sz="1796">
                <a:solidFill>
                  <a:srgbClr val="FFFFFF"/>
                </a:solidFill>
                <a:latin typeface="Helvetica-Light"/>
              </a:rPr>
              <a:t>Achieve greater precision in audience targeting</a:t>
            </a:r>
          </a:p>
          <a:p>
            <a:pPr marL="285064" indent="-285064" defTabSz="912205">
              <a:buFont typeface="Arial" panose="020B0604020202020204" pitchFamily="34" charset="0"/>
              <a:buChar char="•"/>
            </a:pPr>
            <a:endParaRPr lang="en-US" sz="2394">
              <a:solidFill>
                <a:srgbClr val="FFFFFF"/>
              </a:solidFill>
              <a:latin typeface="Helvetica-Light"/>
            </a:endParaRPr>
          </a:p>
          <a:p>
            <a:pPr defTabSz="912205"/>
            <a:r>
              <a:rPr lang="en-US" sz="1796">
                <a:solidFill>
                  <a:srgbClr val="FFFFFF"/>
                </a:solidFill>
                <a:latin typeface="Helvetica-Light"/>
              </a:rPr>
              <a:t>Increases accuracy of cross-channel measurement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40856C-9891-146E-8021-810EDE0BC304}"/>
              </a:ext>
            </a:extLst>
          </p:cNvPr>
          <p:cNvSpPr txBox="1"/>
          <p:nvPr/>
        </p:nvSpPr>
        <p:spPr>
          <a:xfrm>
            <a:off x="6183086" y="1897254"/>
            <a:ext cx="5927855" cy="460539"/>
          </a:xfrm>
          <a:prstGeom prst="rect">
            <a:avLst/>
          </a:prstGeom>
          <a:noFill/>
        </p:spPr>
        <p:txBody>
          <a:bodyPr wrap="square" lIns="91214" tIns="45607" rIns="91214" bIns="45607" anchor="t">
            <a:spAutoFit/>
          </a:bodyPr>
          <a:lstStyle/>
          <a:p>
            <a:pPr algn="ctr" defTabSz="912205"/>
            <a:r>
              <a:rPr lang="en-US" sz="2394">
                <a:solidFill>
                  <a:srgbClr val="ED3C8D"/>
                </a:solidFill>
                <a:latin typeface="Helvetica-Light"/>
              </a:rPr>
              <a:t>Universal IDs can help marketers to…</a:t>
            </a:r>
          </a:p>
        </p:txBody>
      </p:sp>
      <p:pic>
        <p:nvPicPr>
          <p:cNvPr id="34" name="Graphic 33" descr="Bullseye outline">
            <a:extLst>
              <a:ext uri="{FF2B5EF4-FFF2-40B4-BE49-F238E27FC236}">
                <a16:creationId xmlns:a16="http://schemas.microsoft.com/office/drawing/2014/main" id="{58765B67-515F-7464-2526-5B73E6012A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4950" y="4485295"/>
            <a:ext cx="621207" cy="621207"/>
          </a:xfrm>
          <a:prstGeom prst="rect">
            <a:avLst/>
          </a:prstGeom>
        </p:spPr>
      </p:pic>
      <p:pic>
        <p:nvPicPr>
          <p:cNvPr id="35" name="Graphic 34" descr="Bar chart outline">
            <a:extLst>
              <a:ext uri="{FF2B5EF4-FFF2-40B4-BE49-F238E27FC236}">
                <a16:creationId xmlns:a16="http://schemas.microsoft.com/office/drawing/2014/main" id="{865BD15A-7B85-844F-6681-FFF43A1FF4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31482" y="5291276"/>
            <a:ext cx="799731" cy="799731"/>
          </a:xfrm>
          <a:prstGeom prst="rect">
            <a:avLst/>
          </a:prstGeom>
        </p:spPr>
      </p:pic>
      <p:pic>
        <p:nvPicPr>
          <p:cNvPr id="37" name="Graphic 36" descr="Warning outline">
            <a:extLst>
              <a:ext uri="{FF2B5EF4-FFF2-40B4-BE49-F238E27FC236}">
                <a16:creationId xmlns:a16="http://schemas.microsoft.com/office/drawing/2014/main" id="{4007F5FB-992F-4976-7E38-24DC2CB486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19764" y="2565535"/>
            <a:ext cx="491580" cy="491580"/>
          </a:xfrm>
          <a:prstGeom prst="rect">
            <a:avLst/>
          </a:prstGeom>
        </p:spPr>
      </p:pic>
      <p:pic>
        <p:nvPicPr>
          <p:cNvPr id="40" name="Graphic 39" descr="Connections outline">
            <a:extLst>
              <a:ext uri="{FF2B5EF4-FFF2-40B4-BE49-F238E27FC236}">
                <a16:creationId xmlns:a16="http://schemas.microsoft.com/office/drawing/2014/main" id="{089196C9-DAC6-9129-1076-4538950C30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54950" y="3497733"/>
            <a:ext cx="621208" cy="6212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46686A-D56A-62D1-CA25-0430C300F98F}"/>
              </a:ext>
            </a:extLst>
          </p:cNvPr>
          <p:cNvSpPr txBox="1"/>
          <p:nvPr/>
        </p:nvSpPr>
        <p:spPr>
          <a:xfrm>
            <a:off x="0" y="5048542"/>
            <a:ext cx="6183085" cy="27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205"/>
            <a:r>
              <a:rPr lang="en-US" sz="1197">
                <a:solidFill>
                  <a:srgbClr val="1B1464"/>
                </a:solidFill>
                <a:latin typeface="Helvetica-Light"/>
              </a:rPr>
              <a:t>Universal ID Examples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1AB917A-2BA6-DB3D-E793-CFB4819971E6}"/>
              </a:ext>
            </a:extLst>
          </p:cNvPr>
          <p:cNvSpPr/>
          <p:nvPr/>
        </p:nvSpPr>
        <p:spPr>
          <a:xfrm>
            <a:off x="738608" y="5348323"/>
            <a:ext cx="4698622" cy="925845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205"/>
            <a:endParaRPr lang="en-US" sz="1796">
              <a:solidFill>
                <a:srgbClr val="FFFFFF"/>
              </a:solidFill>
              <a:latin typeface="Helvetica-Light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95334A1-84D3-E816-BC01-1BC8393122EB}"/>
              </a:ext>
            </a:extLst>
          </p:cNvPr>
          <p:cNvSpPr txBox="1"/>
          <p:nvPr/>
        </p:nvSpPr>
        <p:spPr>
          <a:xfrm>
            <a:off x="992214" y="5862997"/>
            <a:ext cx="1363915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205"/>
            <a:r>
              <a:rPr lang="en-US" sz="1596">
                <a:solidFill>
                  <a:srgbClr val="00BFF2"/>
                </a:solidFill>
                <a:latin typeface="Helvetica-Light"/>
              </a:rPr>
              <a:t>UID 2.0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7384D51-AB8E-DA7F-F230-9F392404418E}"/>
              </a:ext>
            </a:extLst>
          </p:cNvPr>
          <p:cNvSpPr txBox="1"/>
          <p:nvPr/>
        </p:nvSpPr>
        <p:spPr>
          <a:xfrm>
            <a:off x="2405960" y="5862997"/>
            <a:ext cx="1363915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205"/>
            <a:r>
              <a:rPr lang="en-US" sz="1596">
                <a:solidFill>
                  <a:srgbClr val="00BFF2"/>
                </a:solidFill>
                <a:latin typeface="Helvetica-Light"/>
              </a:rPr>
              <a:t>Open ID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954D667-66DA-3A14-E446-130421B91FEE}"/>
              </a:ext>
            </a:extLst>
          </p:cNvPr>
          <p:cNvSpPr txBox="1"/>
          <p:nvPr/>
        </p:nvSpPr>
        <p:spPr>
          <a:xfrm>
            <a:off x="3904087" y="5862997"/>
            <a:ext cx="1363915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205"/>
            <a:r>
              <a:rPr lang="en-US" sz="1596">
                <a:solidFill>
                  <a:srgbClr val="00BFF2"/>
                </a:solidFill>
                <a:latin typeface="Helvetica-Light"/>
              </a:rPr>
              <a:t>Ramp ID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5095FD-9A51-CEC4-7FF6-36DD29D0A3C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03" y="5555070"/>
            <a:ext cx="1680461" cy="215659"/>
          </a:xfrm>
          <a:prstGeom prst="rect">
            <a:avLst/>
          </a:prstGeom>
        </p:spPr>
      </p:pic>
      <p:pic>
        <p:nvPicPr>
          <p:cNvPr id="1028" name="Picture 4" descr="OpenAP | LinkedIn">
            <a:extLst>
              <a:ext uri="{FF2B5EF4-FFF2-40B4-BE49-F238E27FC236}">
                <a16:creationId xmlns:a16="http://schemas.microsoft.com/office/drawing/2014/main" id="{C3B80B95-9342-CC1B-8418-0819424AE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9976" y="5444958"/>
            <a:ext cx="435886" cy="43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879262-5EA5-F0A8-84DA-21F8C82FE16D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186" y="5562637"/>
            <a:ext cx="1124438" cy="2005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B33F37-2379-AAF6-79A1-6A0D8A73A477}"/>
              </a:ext>
            </a:extLst>
          </p:cNvPr>
          <p:cNvSpPr/>
          <p:nvPr/>
        </p:nvSpPr>
        <p:spPr>
          <a:xfrm>
            <a:off x="278633" y="1109058"/>
            <a:ext cx="11183996" cy="52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064" indent="-285064" defTabSz="912205">
              <a:buBlip>
                <a:blip r:embed="rId16"/>
              </a:buBlip>
              <a:defRPr/>
            </a:pPr>
            <a:r>
              <a:rPr lang="en-US" sz="1397">
                <a:solidFill>
                  <a:srgbClr val="1B1464"/>
                </a:solidFill>
                <a:latin typeface="Helvetica "/>
              </a:rPr>
              <a:t>While Universal IDs have been around for several years, the increased adoption and interoperability of Universal IDs will play an important role in enhancing audience targeting and measurement capabilities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8F89E3-8567-7A8C-C238-DA15DADA3B1A}"/>
              </a:ext>
            </a:extLst>
          </p:cNvPr>
          <p:cNvSpPr/>
          <p:nvPr/>
        </p:nvSpPr>
        <p:spPr>
          <a:xfrm>
            <a:off x="145144" y="168163"/>
            <a:ext cx="118976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205">
              <a:buSzPts val="1000"/>
              <a:tabLst>
                <a:tab pos="456103" algn="l"/>
              </a:tabLst>
            </a:pPr>
            <a:r>
              <a:rPr lang="en-US" sz="2600" b="1">
                <a:solidFill>
                  <a:srgbClr val="ED3C8D"/>
                </a:solidFill>
                <a:latin typeface="Helvetica "/>
              </a:rPr>
              <a:t>Solution:</a:t>
            </a:r>
            <a:r>
              <a:rPr lang="en-US" sz="2600" b="1">
                <a:solidFill>
                  <a:srgbClr val="002060"/>
                </a:solidFill>
                <a:latin typeface="Helvetica "/>
              </a:rPr>
              <a:t> Leverage future-proofing technology like Universal IDs which offer a privacy-focused alternative for targeting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979A47-1768-FE81-A742-47D924B33A62}"/>
              </a:ext>
            </a:extLst>
          </p:cNvPr>
          <p:cNvSpPr txBox="1"/>
          <p:nvPr/>
        </p:nvSpPr>
        <p:spPr>
          <a:xfrm>
            <a:off x="483207" y="6321484"/>
            <a:ext cx="107872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</a:t>
            </a:r>
            <a:r>
              <a:rPr kumimoji="0" lang="en-US" sz="8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‘What’s the Deal with Viewership Data Collection?’</a:t>
            </a:r>
            <a:r>
              <a:rPr kumimoji="0" lang="en-US" sz="8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lang="en-US" sz="8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learn more.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82C9A5-E661-F63C-F034-ED1DAF25339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53045" y="650789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9AE959-89A1-89ED-31B5-4CF9199CABC7}"/>
              </a:ext>
            </a:extLst>
          </p:cNvPr>
          <p:cNvSpPr txBox="1">
            <a:spLocks/>
          </p:cNvSpPr>
          <p:nvPr/>
        </p:nvSpPr>
        <p:spPr>
          <a:xfrm>
            <a:off x="473552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334E67-0DB4-C345-1D82-F30DAE88113B}"/>
              </a:ext>
            </a:extLst>
          </p:cNvPr>
          <p:cNvSpPr/>
          <p:nvPr/>
        </p:nvSpPr>
        <p:spPr>
          <a:xfrm>
            <a:off x="453045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2821356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1E2D1E-B258-02AD-287D-E7D2B6E72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429" y="8485"/>
            <a:ext cx="2826408" cy="164581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B146417-3A42-4BC1-8172-E26106665BDB}"/>
              </a:ext>
            </a:extLst>
          </p:cNvPr>
          <p:cNvGrpSpPr/>
          <p:nvPr/>
        </p:nvGrpSpPr>
        <p:grpSpPr>
          <a:xfrm>
            <a:off x="512559" y="1722213"/>
            <a:ext cx="9880878" cy="2388727"/>
            <a:chOff x="2465707" y="1659890"/>
            <a:chExt cx="9138574" cy="3059401"/>
          </a:xfrm>
        </p:grpSpPr>
        <p:sp>
          <p:nvSpPr>
            <p:cNvPr id="41" name="Speech Bubble: Rectangle 40">
              <a:extLst>
                <a:ext uri="{FF2B5EF4-FFF2-40B4-BE49-F238E27FC236}">
                  <a16:creationId xmlns:a16="http://schemas.microsoft.com/office/drawing/2014/main" id="{811FC3E0-9FD1-4B00-BC70-E13698D7C6F1}"/>
                </a:ext>
              </a:extLst>
            </p:cNvPr>
            <p:cNvSpPr/>
            <p:nvPr/>
          </p:nvSpPr>
          <p:spPr>
            <a:xfrm>
              <a:off x="2465707" y="1659890"/>
              <a:ext cx="9138574" cy="3059401"/>
            </a:xfrm>
            <a:prstGeom prst="wedgeRectCallout">
              <a:avLst>
                <a:gd name="adj1" fmla="val -10809"/>
                <a:gd name="adj2" fmla="val 60978"/>
              </a:avLst>
            </a:prstGeom>
            <a:solidFill>
              <a:schemeClr val="bg1"/>
            </a:solidFill>
            <a:ln w="38100">
              <a:solidFill>
                <a:srgbClr val="ED3C8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205">
                <a:defRPr/>
              </a:pPr>
              <a:endParaRPr lang="en-US" sz="179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8F0AEF1-89D6-4008-A26D-954198072C0E}"/>
                </a:ext>
              </a:extLst>
            </p:cNvPr>
            <p:cNvSpPr/>
            <p:nvPr/>
          </p:nvSpPr>
          <p:spPr>
            <a:xfrm>
              <a:off x="2634429" y="2047046"/>
              <a:ext cx="8801131" cy="222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2205">
                <a:lnSpc>
                  <a:spcPct val="107000"/>
                </a:lnSpc>
                <a:spcAft>
                  <a:spcPts val="798"/>
                </a:spcAft>
                <a:defRPr/>
              </a:pPr>
              <a:r>
                <a:rPr lang="en-US" sz="3591">
                  <a:solidFill>
                    <a:srgbClr val="1B1464"/>
                  </a:solidFill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3292">
                  <a:solidFill>
                    <a:srgbClr val="1B1464"/>
                  </a:solidFill>
                  <a:latin typeface="Helvetica" panose="020B0403020202020204" pitchFamily="34" charset="0"/>
                  <a:ea typeface="Calibri" panose="020F0502020204030204" pitchFamily="34" charset="0"/>
                </a:rPr>
                <a:t>The identity problem is not Google's problem to solve. </a:t>
              </a:r>
              <a:r>
                <a:rPr lang="en-US" sz="3292" b="1">
                  <a:solidFill>
                    <a:srgbClr val="ED3C8D"/>
                  </a:solidFill>
                  <a:latin typeface="Helvetica" panose="020B0403020202020204" pitchFamily="34" charset="0"/>
                  <a:ea typeface="Calibri" panose="020F0502020204030204" pitchFamily="34" charset="0"/>
                </a:rPr>
                <a:t>It's yours</a:t>
              </a:r>
              <a:r>
                <a:rPr lang="en-US" sz="3292">
                  <a:solidFill>
                    <a:srgbClr val="1B1464"/>
                  </a:solidFill>
                  <a:latin typeface="Helvetica" panose="020B0403020202020204" pitchFamily="34" charset="0"/>
                  <a:ea typeface="Calibri" panose="020F0502020204030204" pitchFamily="34" charset="0"/>
                </a:rPr>
                <a:t>. Google did not create our dependency on cookies, </a:t>
              </a:r>
              <a:r>
                <a:rPr lang="en-US" sz="3292" b="1">
                  <a:solidFill>
                    <a:srgbClr val="ED3C8D"/>
                  </a:solidFill>
                  <a:latin typeface="Helvetica" panose="020B0403020202020204" pitchFamily="34" charset="0"/>
                  <a:ea typeface="Calibri" panose="020F0502020204030204" pitchFamily="34" charset="0"/>
                </a:rPr>
                <a:t>we did</a:t>
              </a:r>
              <a:r>
                <a:rPr lang="en-US" sz="3292">
                  <a:solidFill>
                    <a:srgbClr val="1B1464"/>
                  </a:solidFill>
                  <a:latin typeface="Helvetica" panose="020B0403020202020204" pitchFamily="34" charset="0"/>
                  <a:ea typeface="Calibri" panose="020F0502020204030204" pitchFamily="34" charset="0"/>
                </a:rPr>
                <a:t>."</a:t>
              </a:r>
              <a:endParaRPr lang="en-US" sz="3591" b="1">
                <a:solidFill>
                  <a:srgbClr val="1B1464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BF5CF3F-5006-499F-A465-F6611C56541B}"/>
              </a:ext>
            </a:extLst>
          </p:cNvPr>
          <p:cNvSpPr/>
          <p:nvPr/>
        </p:nvSpPr>
        <p:spPr>
          <a:xfrm>
            <a:off x="631878" y="4917050"/>
            <a:ext cx="9516026" cy="64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12">
              <a:defRPr/>
            </a:pPr>
            <a:r>
              <a:rPr lang="en-US" sz="1796" b="1" kern="0">
                <a:solidFill>
                  <a:prstClr val="white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John Halley, President, Paramount Advertising</a:t>
            </a:r>
          </a:p>
          <a:p>
            <a:pPr algn="ctr" defTabSz="456012">
              <a:defRPr/>
            </a:pPr>
            <a:r>
              <a:rPr lang="en-US" sz="1796" i="1" kern="0">
                <a:solidFill>
                  <a:prstClr val="white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IAB ALM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0E0CE-3823-5B82-EAE9-B9347DC14863}"/>
              </a:ext>
            </a:extLst>
          </p:cNvPr>
          <p:cNvSpPr txBox="1"/>
          <p:nvPr/>
        </p:nvSpPr>
        <p:spPr>
          <a:xfrm>
            <a:off x="125952" y="263113"/>
            <a:ext cx="10654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205">
              <a:defRPr/>
            </a:pPr>
            <a:r>
              <a:rPr lang="en-US" sz="2800" b="1">
                <a:solidFill>
                  <a:srgbClr val="ED3C8D"/>
                </a:solidFill>
                <a:latin typeface="Helvetica" panose="020B0604020202020204" pitchFamily="34" charset="0"/>
              </a:rPr>
              <a:t>Industry Perspective</a:t>
            </a:r>
            <a:endParaRPr lang="en-US" sz="2800" b="1">
              <a:solidFill>
                <a:srgbClr val="00BFF2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B9C004-9250-2C77-85CD-F9E2733420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53045" y="650789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97E98-3D27-E5EC-86DD-F4B1C87C7223}"/>
              </a:ext>
            </a:extLst>
          </p:cNvPr>
          <p:cNvSpPr txBox="1">
            <a:spLocks/>
          </p:cNvSpPr>
          <p:nvPr/>
        </p:nvSpPr>
        <p:spPr>
          <a:xfrm>
            <a:off x="473552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E1C27A-5E99-C7A7-9911-13740EDDBB3A}"/>
              </a:ext>
            </a:extLst>
          </p:cNvPr>
          <p:cNvSpPr/>
          <p:nvPr/>
        </p:nvSpPr>
        <p:spPr>
          <a:xfrm>
            <a:off x="453045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24490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D86D770B-ACBE-9623-DE35-D65A95733B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619" y="0"/>
            <a:ext cx="1598217" cy="930639"/>
          </a:xfrm>
          <a:prstGeom prst="rect">
            <a:avLst/>
          </a:prstGeom>
        </p:spPr>
      </p:pic>
      <p:sp>
        <p:nvSpPr>
          <p:cNvPr id="37" name="TextBox 36">
            <a:hlinkClick r:id="rId4"/>
            <a:extLst>
              <a:ext uri="{FF2B5EF4-FFF2-40B4-BE49-F238E27FC236}">
                <a16:creationId xmlns:a16="http://schemas.microsoft.com/office/drawing/2014/main" id="{9BD0C7E4-A7A6-FCD7-A9F6-275BBC603EF2}"/>
              </a:ext>
            </a:extLst>
          </p:cNvPr>
          <p:cNvSpPr txBox="1"/>
          <p:nvPr/>
        </p:nvSpPr>
        <p:spPr>
          <a:xfrm>
            <a:off x="9780481" y="5194740"/>
            <a:ext cx="2418955" cy="485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ED3C8D"/>
                </a:solidFill>
              </a:rPr>
              <a:t>Unlocking Brand Growth with Audience-Based Buying</a:t>
            </a:r>
          </a:p>
        </p:txBody>
      </p:sp>
      <p:pic>
        <p:nvPicPr>
          <p:cNvPr id="23" name="Picture 22" descr="A close-up of a blue background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CD94CF10-2244-0F29-CF33-2F9F9210852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054" y="4036480"/>
            <a:ext cx="2001927" cy="109728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5" name="TextBox 34">
            <a:hlinkClick r:id="rId5"/>
            <a:extLst>
              <a:ext uri="{FF2B5EF4-FFF2-40B4-BE49-F238E27FC236}">
                <a16:creationId xmlns:a16="http://schemas.microsoft.com/office/drawing/2014/main" id="{5BF65187-E0AA-F480-0432-D9B72462A79F}"/>
              </a:ext>
            </a:extLst>
          </p:cNvPr>
          <p:cNvSpPr txBox="1"/>
          <p:nvPr/>
        </p:nvSpPr>
        <p:spPr>
          <a:xfrm>
            <a:off x="2892461" y="5194740"/>
            <a:ext cx="1945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ED3C8D"/>
                </a:solidFill>
              </a:rPr>
              <a:t>Advanced Measurement Solutions Directory</a:t>
            </a:r>
          </a:p>
        </p:txBody>
      </p:sp>
      <p:pic>
        <p:nvPicPr>
          <p:cNvPr id="8" name="Picture 7">
            <a:hlinkClick r:id="rId7"/>
            <a:extLst>
              <a:ext uri="{FF2B5EF4-FFF2-40B4-BE49-F238E27FC236}">
                <a16:creationId xmlns:a16="http://schemas.microsoft.com/office/drawing/2014/main" id="{497344A0-609A-3018-CE3D-97301E24818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512" y="2095281"/>
            <a:ext cx="1943011" cy="109728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1" name="TextBox 30">
            <a:hlinkClick r:id="rId7"/>
            <a:extLst>
              <a:ext uri="{FF2B5EF4-FFF2-40B4-BE49-F238E27FC236}">
                <a16:creationId xmlns:a16="http://schemas.microsoft.com/office/drawing/2014/main" id="{414A790E-87F9-32CD-5B7D-0099BA54E60B}"/>
              </a:ext>
            </a:extLst>
          </p:cNvPr>
          <p:cNvSpPr txBox="1"/>
          <p:nvPr/>
        </p:nvSpPr>
        <p:spPr>
          <a:xfrm>
            <a:off x="2981079" y="3241987"/>
            <a:ext cx="1767876" cy="40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ED3C8D"/>
                </a:solidFill>
              </a:rPr>
              <a:t>What’s the Deal with Identity?</a:t>
            </a:r>
          </a:p>
        </p:txBody>
      </p:sp>
      <p:pic>
        <p:nvPicPr>
          <p:cNvPr id="21" name="Picture 20">
            <a:hlinkClick r:id="rId9"/>
            <a:extLst>
              <a:ext uri="{FF2B5EF4-FFF2-40B4-BE49-F238E27FC236}">
                <a16:creationId xmlns:a16="http://schemas.microsoft.com/office/drawing/2014/main" id="{A0F03FE5-D0E2-F22C-4D59-48F0A0AD620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225" y="4036480"/>
            <a:ext cx="1952811" cy="109728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6" name="TextBox 35">
            <a:hlinkClick r:id="rId9"/>
            <a:extLst>
              <a:ext uri="{FF2B5EF4-FFF2-40B4-BE49-F238E27FC236}">
                <a16:creationId xmlns:a16="http://schemas.microsoft.com/office/drawing/2014/main" id="{9924FB4D-F4A3-34E9-8DFF-455F615C6EA9}"/>
              </a:ext>
            </a:extLst>
          </p:cNvPr>
          <p:cNvSpPr txBox="1"/>
          <p:nvPr/>
        </p:nvSpPr>
        <p:spPr>
          <a:xfrm>
            <a:off x="5246062" y="5194740"/>
            <a:ext cx="1999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ED3C8D"/>
                </a:solidFill>
              </a:rPr>
              <a:t>New Year’s Resolutions #3: Embrace Innovation</a:t>
            </a:r>
          </a:p>
        </p:txBody>
      </p:sp>
      <p:pic>
        <p:nvPicPr>
          <p:cNvPr id="10" name="Picture 9">
            <a:hlinkClick r:id="rId11"/>
            <a:extLst>
              <a:ext uri="{FF2B5EF4-FFF2-40B4-BE49-F238E27FC236}">
                <a16:creationId xmlns:a16="http://schemas.microsoft.com/office/drawing/2014/main" id="{F2595D8A-D498-EC17-B040-15A818281F4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907" y="2095281"/>
            <a:ext cx="1955446" cy="109728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2" name="TextBox 31">
            <a:hlinkClick r:id="rId11"/>
            <a:extLst>
              <a:ext uri="{FF2B5EF4-FFF2-40B4-BE49-F238E27FC236}">
                <a16:creationId xmlns:a16="http://schemas.microsoft.com/office/drawing/2014/main" id="{A15E1E51-9577-9A1E-1F3A-B6840F1F2BE7}"/>
              </a:ext>
            </a:extLst>
          </p:cNvPr>
          <p:cNvSpPr txBox="1"/>
          <p:nvPr/>
        </p:nvSpPr>
        <p:spPr>
          <a:xfrm>
            <a:off x="5273074" y="3241987"/>
            <a:ext cx="1945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ED3C8D"/>
                </a:solidFill>
              </a:rPr>
              <a:t>What’s the Deal with Engagement?</a:t>
            </a:r>
          </a:p>
        </p:txBody>
      </p:sp>
      <p:pic>
        <p:nvPicPr>
          <p:cNvPr id="19" name="Picture 18">
            <a:hlinkClick r:id="rId13"/>
            <a:extLst>
              <a:ext uri="{FF2B5EF4-FFF2-40B4-BE49-F238E27FC236}">
                <a16:creationId xmlns:a16="http://schemas.microsoft.com/office/drawing/2014/main" id="{A922A9EE-BCCA-7600-3696-BE8FA86F8655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5280" y="4036480"/>
            <a:ext cx="1952812" cy="109728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>
            <a:hlinkClick r:id="rId15"/>
            <a:extLst>
              <a:ext uri="{FF2B5EF4-FFF2-40B4-BE49-F238E27FC236}">
                <a16:creationId xmlns:a16="http://schemas.microsoft.com/office/drawing/2014/main" id="{5727B2AF-4F14-9F66-9D9A-06F6957D241A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004" y="2095281"/>
            <a:ext cx="1951364" cy="109728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3" name="TextBox 32">
            <a:hlinkClick r:id="rId15"/>
            <a:extLst>
              <a:ext uri="{FF2B5EF4-FFF2-40B4-BE49-F238E27FC236}">
                <a16:creationId xmlns:a16="http://schemas.microsoft.com/office/drawing/2014/main" id="{2803CC27-811B-13A4-739F-C23B2195E936}"/>
              </a:ext>
            </a:extLst>
          </p:cNvPr>
          <p:cNvSpPr txBox="1"/>
          <p:nvPr/>
        </p:nvSpPr>
        <p:spPr>
          <a:xfrm>
            <a:off x="7629130" y="3241987"/>
            <a:ext cx="1945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ED3C8D"/>
                </a:solidFill>
              </a:rPr>
              <a:t>What’s the Deal with Outcomes?</a:t>
            </a:r>
          </a:p>
        </p:txBody>
      </p:sp>
      <p:sp>
        <p:nvSpPr>
          <p:cNvPr id="38" name="TextBox 37">
            <a:hlinkClick r:id="rId13"/>
            <a:extLst>
              <a:ext uri="{FF2B5EF4-FFF2-40B4-BE49-F238E27FC236}">
                <a16:creationId xmlns:a16="http://schemas.microsoft.com/office/drawing/2014/main" id="{1705E055-B49D-F618-31AE-20E659DF2E55}"/>
              </a:ext>
            </a:extLst>
          </p:cNvPr>
          <p:cNvSpPr txBox="1"/>
          <p:nvPr/>
        </p:nvSpPr>
        <p:spPr>
          <a:xfrm>
            <a:off x="7629130" y="5194740"/>
            <a:ext cx="1945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ED3C8D"/>
                </a:solidFill>
              </a:rPr>
              <a:t>Reaching the Right Audiences</a:t>
            </a:r>
          </a:p>
        </p:txBody>
      </p:sp>
      <p:pic>
        <p:nvPicPr>
          <p:cNvPr id="27" name="Picture 26">
            <a:hlinkClick r:id="rId4"/>
            <a:extLst>
              <a:ext uri="{FF2B5EF4-FFF2-40B4-BE49-F238E27FC236}">
                <a16:creationId xmlns:a16="http://schemas.microsoft.com/office/drawing/2014/main" id="{491E1E13-EE9E-A828-849F-2B53F6F1FC23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771" y="4036480"/>
            <a:ext cx="1953941" cy="109728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Picture 16">
            <a:hlinkClick r:id="rId18"/>
            <a:extLst>
              <a:ext uri="{FF2B5EF4-FFF2-40B4-BE49-F238E27FC236}">
                <a16:creationId xmlns:a16="http://schemas.microsoft.com/office/drawing/2014/main" id="{B4902944-723C-6607-E8DB-D84F746ED882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931" y="2094982"/>
            <a:ext cx="1953621" cy="109728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4" name="TextBox 33">
            <a:hlinkClick r:id="rId18"/>
            <a:extLst>
              <a:ext uri="{FF2B5EF4-FFF2-40B4-BE49-F238E27FC236}">
                <a16:creationId xmlns:a16="http://schemas.microsoft.com/office/drawing/2014/main" id="{429672F5-476D-2F7B-61D5-DEED77837F31}"/>
              </a:ext>
            </a:extLst>
          </p:cNvPr>
          <p:cNvSpPr txBox="1"/>
          <p:nvPr/>
        </p:nvSpPr>
        <p:spPr>
          <a:xfrm>
            <a:off x="9958174" y="3241987"/>
            <a:ext cx="196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ED3C8D"/>
                </a:solidFill>
              </a:rPr>
              <a:t>What’s the Deal with What’s Next in Measurement?</a:t>
            </a:r>
          </a:p>
        </p:txBody>
      </p:sp>
      <p:pic>
        <p:nvPicPr>
          <p:cNvPr id="6" name="Picture 5">
            <a:hlinkClick r:id="rId20"/>
            <a:extLst>
              <a:ext uri="{FF2B5EF4-FFF2-40B4-BE49-F238E27FC236}">
                <a16:creationId xmlns:a16="http://schemas.microsoft.com/office/drawing/2014/main" id="{2BCEFA5E-6848-725F-7765-3DA152B3CE54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696" y="2095281"/>
            <a:ext cx="1945112" cy="109728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0" name="TextBox 29">
            <a:hlinkClick r:id="rId20"/>
            <a:extLst>
              <a:ext uri="{FF2B5EF4-FFF2-40B4-BE49-F238E27FC236}">
                <a16:creationId xmlns:a16="http://schemas.microsoft.com/office/drawing/2014/main" id="{83162512-E68F-969B-15FA-E82518C82480}"/>
              </a:ext>
            </a:extLst>
          </p:cNvPr>
          <p:cNvSpPr txBox="1"/>
          <p:nvPr/>
        </p:nvSpPr>
        <p:spPr>
          <a:xfrm>
            <a:off x="240531" y="3241987"/>
            <a:ext cx="224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ED3C8D"/>
                </a:solidFill>
              </a:rPr>
              <a:t>What’s the Deal with Viewership Data Collection?</a:t>
            </a:r>
          </a:p>
        </p:txBody>
      </p:sp>
      <p:pic>
        <p:nvPicPr>
          <p:cNvPr id="4" name="Picture 3">
            <a:hlinkClick r:id="rId22"/>
            <a:extLst>
              <a:ext uri="{FF2B5EF4-FFF2-40B4-BE49-F238E27FC236}">
                <a16:creationId xmlns:a16="http://schemas.microsoft.com/office/drawing/2014/main" id="{0A1418DA-156E-8963-904A-4D9B2DE68B2B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3" y="4036480"/>
            <a:ext cx="1954758" cy="109728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9" name="TextBox 38">
            <a:hlinkClick r:id="rId22"/>
            <a:extLst>
              <a:ext uri="{FF2B5EF4-FFF2-40B4-BE49-F238E27FC236}">
                <a16:creationId xmlns:a16="http://schemas.microsoft.com/office/drawing/2014/main" id="{E2BE0E4D-9593-2736-FFA8-DD7F25B22385}"/>
              </a:ext>
            </a:extLst>
          </p:cNvPr>
          <p:cNvSpPr txBox="1"/>
          <p:nvPr/>
        </p:nvSpPr>
        <p:spPr>
          <a:xfrm>
            <a:off x="313122" y="5194740"/>
            <a:ext cx="2098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ED3C8D"/>
                </a:solidFill>
              </a:rPr>
              <a:t>Data-Driven Opportunities in a Cookieless World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B0920C8-9956-C4FE-17DF-853D6952CEF5}"/>
              </a:ext>
            </a:extLst>
          </p:cNvPr>
          <p:cNvSpPr/>
          <p:nvPr/>
        </p:nvSpPr>
        <p:spPr>
          <a:xfrm>
            <a:off x="145144" y="427650"/>
            <a:ext cx="110018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205">
              <a:defRPr/>
            </a:pPr>
            <a:r>
              <a:rPr lang="en-US" sz="2800" b="1">
                <a:solidFill>
                  <a:srgbClr val="ED3C8D"/>
                </a:solidFill>
                <a:latin typeface="Helvetica" pitchFamily="2" charset="0"/>
              </a:rPr>
              <a:t>Want more? </a:t>
            </a:r>
            <a:r>
              <a:rPr lang="en-US" sz="2800" b="1">
                <a:solidFill>
                  <a:srgbClr val="1B1464"/>
                </a:solidFill>
                <a:latin typeface="Helvetica" pitchFamily="2" charset="0"/>
              </a:rPr>
              <a:t>VAB has a </a:t>
            </a:r>
            <a:r>
              <a:rPr lang="en-US" sz="2800" b="1">
                <a:solidFill>
                  <a:srgbClr val="00BFF2"/>
                </a:solidFill>
                <a:latin typeface="Helvetica" pitchFamily="2" charset="0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wealth of resources</a:t>
            </a:r>
            <a:r>
              <a:rPr lang="en-US" sz="2800" b="1">
                <a:solidFill>
                  <a:srgbClr val="1B1464"/>
                </a:solidFill>
                <a:latin typeface="Helvetica" pitchFamily="2" charset="0"/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Helvetica" pitchFamily="2" charset="0"/>
              </a:rPr>
              <a:t>available that can prepare you for a </a:t>
            </a:r>
            <a:r>
              <a:rPr lang="en-US" sz="2800" b="1" err="1">
                <a:solidFill>
                  <a:srgbClr val="002060"/>
                </a:solidFill>
                <a:latin typeface="Helvetica" pitchFamily="2" charset="0"/>
              </a:rPr>
              <a:t>cookieless</a:t>
            </a:r>
            <a:r>
              <a:rPr lang="en-US" sz="2800" b="1">
                <a:solidFill>
                  <a:srgbClr val="002060"/>
                </a:solidFill>
                <a:latin typeface="Helvetica" pitchFamily="2" charset="0"/>
              </a:rPr>
              <a:t> future</a:t>
            </a:r>
          </a:p>
          <a:p>
            <a:pPr defTabSz="912205">
              <a:defRPr/>
            </a:pPr>
            <a:endParaRPr lang="en-US" sz="2800" b="1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424583-07ED-BC68-7D68-DE5E091256B8}"/>
              </a:ext>
            </a:extLst>
          </p:cNvPr>
          <p:cNvSpPr/>
          <p:nvPr/>
        </p:nvSpPr>
        <p:spPr>
          <a:xfrm>
            <a:off x="1590191" y="5870315"/>
            <a:ext cx="8981457" cy="54073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anchor="ctr">
            <a:spAutoFit/>
          </a:bodyPr>
          <a:lstStyle/>
          <a:p>
            <a:pPr algn="ctr" defTabSz="912205"/>
            <a:r>
              <a:rPr lang="en-US" sz="1800" b="1">
                <a:solidFill>
                  <a:srgbClr val="002060"/>
                </a:solidFill>
                <a:latin typeface="Helvetica" pitchFamily="2" charset="0"/>
              </a:rPr>
              <a:t>Learn how to future-proof your campaigns at </a:t>
            </a:r>
            <a:r>
              <a:rPr lang="en-US" sz="1800" b="1">
                <a:solidFill>
                  <a:srgbClr val="00BFF2"/>
                </a:solidFill>
                <a:latin typeface="Helvetica" pitchFamily="2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www.thevab.com</a:t>
            </a:r>
            <a:endParaRPr lang="en-US" sz="1800" b="1">
              <a:solidFill>
                <a:srgbClr val="00BFF2"/>
              </a:solidFill>
              <a:latin typeface="Helvetica" pitchFamily="2" charset="0"/>
            </a:endParaRPr>
          </a:p>
        </p:txBody>
      </p:sp>
      <p:pic>
        <p:nvPicPr>
          <p:cNvPr id="53" name="Picture 52" descr="A light bulb with a gear around it&#10;&#10;Description automatically generated">
            <a:extLst>
              <a:ext uri="{FF2B5EF4-FFF2-40B4-BE49-F238E27FC236}">
                <a16:creationId xmlns:a16="http://schemas.microsoft.com/office/drawing/2014/main" id="{C333F6F5-6458-6C3F-72F5-AB4BF35B771C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242" y="5920572"/>
            <a:ext cx="450054" cy="450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854D06-0D60-B453-D5D1-E8996C60E2C7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53045" y="650789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C530DB-9C12-B1C6-C062-724A36ED7C80}"/>
              </a:ext>
            </a:extLst>
          </p:cNvPr>
          <p:cNvSpPr txBox="1">
            <a:spLocks/>
          </p:cNvSpPr>
          <p:nvPr/>
        </p:nvSpPr>
        <p:spPr>
          <a:xfrm>
            <a:off x="473552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B60E0E-9303-5B58-3D11-058D47AB64DA}"/>
              </a:ext>
            </a:extLst>
          </p:cNvPr>
          <p:cNvSpPr/>
          <p:nvPr/>
        </p:nvSpPr>
        <p:spPr>
          <a:xfrm>
            <a:off x="453045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11899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8757" y="229860"/>
            <a:ext cx="9552672" cy="644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205">
              <a:defRPr/>
            </a:pPr>
            <a:r>
              <a:rPr lang="en-US" sz="3591" b="1">
                <a:solidFill>
                  <a:srgbClr val="00BFF2"/>
                </a:solidFill>
                <a:latin typeface="Helvetica" pitchFamily="2" charset="0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8757" y="1265301"/>
            <a:ext cx="8692892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205">
              <a:defRPr/>
            </a:pPr>
            <a:r>
              <a:rPr lang="en-US" sz="1995">
                <a:solidFill>
                  <a:srgbClr val="1F1A62"/>
                </a:solidFill>
                <a:latin typeface="Helvetica" pitchFamily="2" charset="0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defTabSz="912205">
              <a:defRPr/>
            </a:pPr>
            <a:endParaRPr lang="en-US" sz="1995">
              <a:solidFill>
                <a:srgbClr val="1F1A62"/>
              </a:solidFill>
              <a:latin typeface="Helvetica" pitchFamily="2" charset="0"/>
            </a:endParaRPr>
          </a:p>
          <a:p>
            <a:pPr defTabSz="912205">
              <a:defRPr/>
            </a:pPr>
            <a:r>
              <a:rPr lang="en-US" sz="1995">
                <a:solidFill>
                  <a:srgbClr val="1F1A62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lang="en-US" sz="1995" b="1">
                <a:solidFill>
                  <a:srgbClr val="4EBEA4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lang="en-US" sz="1995">
                <a:solidFill>
                  <a:srgbClr val="1F1A62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lang="en-US" sz="1995" b="1">
                <a:solidFill>
                  <a:srgbClr val="00BFF2"/>
                </a:solidFill>
                <a:latin typeface="Helvetica" panose="020B0403020202020204" pitchFamily="34" charset="0"/>
                <a:ea typeface="Times New Roman" panose="02020603050405020304" pitchFamily="18" charset="0"/>
              </a:rPr>
              <a:t>discover</a:t>
            </a:r>
            <a:r>
              <a:rPr lang="en-US" sz="1995">
                <a:solidFill>
                  <a:srgbClr val="1F1A62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lang="en-US" sz="1995" b="1">
                <a:solidFill>
                  <a:srgbClr val="ED3C8D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lang="en-US" sz="1995">
                <a:solidFill>
                  <a:srgbClr val="1F1A62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lang="en-US" sz="1995">
              <a:solidFill>
                <a:srgbClr val="1F1A62"/>
              </a:solidFill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1682" y="4283521"/>
            <a:ext cx="9484217" cy="92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6103">
              <a:defRPr/>
            </a:pPr>
            <a:r>
              <a:rPr lang="en-US" sz="1796">
                <a:solidFill>
                  <a:srgbClr val="002060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lang="en-US" sz="1796" b="1" i="1">
                <a:solidFill>
                  <a:srgbClr val="002060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lang="en-US" sz="1796">
                <a:solidFill>
                  <a:srgbClr val="002060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lang="en-US" sz="1796" b="1">
                <a:solidFill>
                  <a:srgbClr val="002060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lang="en-US" sz="1796">
                <a:solidFill>
                  <a:srgbClr val="1B1464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1796" b="1">
                <a:solidFill>
                  <a:srgbClr val="1B1464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lang="en-US" sz="1796" b="1">
                <a:solidFill>
                  <a:srgbClr val="1B1464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96">
              <a:solidFill>
                <a:srgbClr val="1B1464"/>
              </a:solidFill>
              <a:latin typeface="Helvetica" panose="020B0403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01" y="4175306"/>
            <a:ext cx="932009" cy="9320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5828" y="33242"/>
            <a:ext cx="5046010" cy="29378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B84134-D28A-A957-C2F7-35A1FA6D8C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53045" y="6507893"/>
            <a:ext cx="11708793" cy="35010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900C088-1D2E-BB44-6741-3B1F1D5E446C}"/>
              </a:ext>
            </a:extLst>
          </p:cNvPr>
          <p:cNvSpPr txBox="1">
            <a:spLocks/>
          </p:cNvSpPr>
          <p:nvPr/>
        </p:nvSpPr>
        <p:spPr>
          <a:xfrm>
            <a:off x="473552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7F0256-3D9D-167D-1B4D-B753C93B9387}"/>
              </a:ext>
            </a:extLst>
          </p:cNvPr>
          <p:cNvSpPr/>
          <p:nvPr/>
        </p:nvSpPr>
        <p:spPr>
          <a:xfrm>
            <a:off x="453045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4501808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2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14.xml><?xml version="1.0" encoding="utf-8"?>
<a:theme xmlns:a="http://schemas.openxmlformats.org/drawingml/2006/main" name="3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15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4291D3CFFFB3468A8BEBC160241642" ma:contentTypeVersion="18" ma:contentTypeDescription="Create a new document." ma:contentTypeScope="" ma:versionID="387be907f486394efa0aa922f6891cb4">
  <xsd:schema xmlns:xsd="http://www.w3.org/2001/XMLSchema" xmlns:xs="http://www.w3.org/2001/XMLSchema" xmlns:p="http://schemas.microsoft.com/office/2006/metadata/properties" xmlns:ns2="97cdb7a3-d8d8-4d5a-8559-ae518cf29f49" xmlns:ns3="8ffbcc2d-a520-42b9-8ca7-e090664160a6" targetNamespace="http://schemas.microsoft.com/office/2006/metadata/properties" ma:root="true" ma:fieldsID="5bf9659b688e4d2890b1db6b33d4e217" ns2:_="" ns3:_="">
    <xsd:import namespace="97cdb7a3-d8d8-4d5a-8559-ae518cf29f49"/>
    <xsd:import namespace="8ffbcc2d-a520-42b9-8ca7-e090664160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db7a3-d8d8-4d5a-8559-ae518cf29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bcc2d-a520-42b9-8ca7-e090664160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2ae5e6-0bf7-4809-94d2-b453c12df252}" ma:internalName="TaxCatchAll" ma:showField="CatchAllData" ma:web="8ffbcc2d-a520-42b9-8ca7-e090664160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fbcc2d-a520-42b9-8ca7-e090664160a6" xsi:nil="true"/>
    <lcf76f155ced4ddcb4097134ff3c332f xmlns="97cdb7a3-d8d8-4d5a-8559-ae518cf29f49">
      <Terms xmlns="http://schemas.microsoft.com/office/infopath/2007/PartnerControls"/>
    </lcf76f155ced4ddcb4097134ff3c332f>
    <SharedWithUsers xmlns="8ffbcc2d-a520-42b9-8ca7-e090664160a6">
      <UserInfo>
        <DisplayName>Jason Wiese</DisplayName>
        <AccountId>13</AccountId>
        <AccountType/>
      </UserInfo>
      <UserInfo>
        <DisplayName>Reed Kiely</DisplayName>
        <AccountId>39</AccountId>
        <AccountType/>
      </UserInfo>
      <UserInfo>
        <DisplayName>Benjamin Vandegrift</DisplayName>
        <AccountId>117</AccountId>
        <AccountType/>
      </UserInfo>
      <UserInfo>
        <DisplayName>Marianne Vita</DisplayName>
        <AccountId>43</AccountId>
        <AccountType/>
      </UserInfo>
      <UserInfo>
        <DisplayName>Dylan Breger</DisplayName>
        <AccountId>93</AccountId>
        <AccountType/>
      </UserInfo>
      <UserInfo>
        <DisplayName>Danielle Delauro</DisplayName>
        <AccountId>38</AccountId>
        <AccountType/>
      </UserInfo>
      <UserInfo>
        <DisplayName>Kailyn Hartmann</DisplayName>
        <AccountId>153</AccountId>
        <AccountType/>
      </UserInfo>
      <UserInfo>
        <DisplayName>Karolina Guillen</DisplayName>
        <AccountId>14</AccountId>
        <AccountType/>
      </UserInfo>
      <UserInfo>
        <DisplayName>Kaileen Cain</DisplayName>
        <AccountId>143</AccountId>
        <AccountType/>
      </UserInfo>
      <UserInfo>
        <DisplayName>Leah Montner Dixon</DisplayName>
        <AccountId>10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2D886E4-9E0E-431B-BA0A-329A23261B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860D34-BC19-42D3-B72F-A052EC9EA2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cdb7a3-d8d8-4d5a-8559-ae518cf29f49"/>
    <ds:schemaRef ds:uri="8ffbcc2d-a520-42b9-8ca7-e090664160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003EAE-CE15-4B7F-A02F-EC01866B54D3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8ffbcc2d-a520-42b9-8ca7-e090664160a6"/>
    <ds:schemaRef ds:uri="97cdb7a3-d8d8-4d5a-8559-ae518cf29f4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Office PowerPoint</Application>
  <PresentationFormat>Custom</PresentationFormat>
  <Paragraphs>73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7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Helvetica</vt:lpstr>
      <vt:lpstr>Helvetica </vt:lpstr>
      <vt:lpstr>Helvetica Bold</vt:lpstr>
      <vt:lpstr>Helvetica Light</vt:lpstr>
      <vt:lpstr>Helvetica-Light</vt:lpstr>
      <vt:lpstr>Helvetica-Lightoblique</vt:lpstr>
      <vt:lpstr>Open Sans</vt:lpstr>
      <vt:lpstr>Trebuchet MS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2_Office Theme</vt:lpstr>
      <vt:lpstr>3_Office Theme</vt:lpstr>
      <vt:lpstr>Office 2013 - 2022 Theme</vt:lpstr>
      <vt:lpstr>1_Office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Dylan Breger</cp:lastModifiedBy>
  <cp:revision>2</cp:revision>
  <cp:lastPrinted>2020-02-28T23:07:44Z</cp:lastPrinted>
  <dcterms:created xsi:type="dcterms:W3CDTF">2018-08-15T21:18:21Z</dcterms:created>
  <dcterms:modified xsi:type="dcterms:W3CDTF">2024-04-25T18:40:32Z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Order">
    <vt:r8>882800</vt:r8>
  </property>
  <property fmtid="{D5CDD505-2E9C-101B-9397-08002B2CF9AE}" pid="4" name="MediaServiceImageTags">
    <vt:lpwstr/>
  </property>
</Properties>
</file>