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144327965" r:id="rId5"/>
    <p:sldId id="2144327877" r:id="rId6"/>
    <p:sldId id="274" r:id="rId7"/>
    <p:sldId id="2144327959" r:id="rId8"/>
    <p:sldId id="2144327608" r:id="rId9"/>
    <p:sldId id="2144327955" r:id="rId10"/>
    <p:sldId id="2144327923" r:id="rId11"/>
    <p:sldId id="2144327958" r:id="rId12"/>
    <p:sldId id="2144327308" r:id="rId13"/>
    <p:sldId id="2144327921" r:id="rId14"/>
    <p:sldId id="2144327936" r:id="rId15"/>
    <p:sldId id="2144327924" r:id="rId16"/>
    <p:sldId id="2144327938" r:id="rId17"/>
    <p:sldId id="2144327303" r:id="rId18"/>
    <p:sldId id="2144327953" r:id="rId19"/>
    <p:sldId id="2144327919" r:id="rId20"/>
    <p:sldId id="2144327952" r:id="rId21"/>
    <p:sldId id="2144327912" r:id="rId22"/>
    <p:sldId id="16302" r:id="rId23"/>
    <p:sldId id="2144327962" r:id="rId24"/>
    <p:sldId id="2144327909" r:id="rId25"/>
    <p:sldId id="2144327940" r:id="rId26"/>
    <p:sldId id="2144327537" r:id="rId27"/>
    <p:sldId id="2144327954" r:id="rId28"/>
    <p:sldId id="2144327948" r:id="rId29"/>
    <p:sldId id="2144327918" r:id="rId30"/>
    <p:sldId id="2144327950" r:id="rId31"/>
    <p:sldId id="2144327946" r:id="rId32"/>
    <p:sldId id="2144327949" r:id="rId33"/>
    <p:sldId id="2248" r:id="rId34"/>
    <p:sldId id="2144327956" r:id="rId35"/>
    <p:sldId id="2144327961" r:id="rId36"/>
    <p:sldId id="2144327957" r:id="rId37"/>
    <p:sldId id="2144327929" r:id="rId38"/>
    <p:sldId id="2144327960" r:id="rId39"/>
    <p:sldId id="2144327927" r:id="rId40"/>
    <p:sldId id="2144327933" r:id="rId41"/>
    <p:sldId id="2144327375" r:id="rId42"/>
    <p:sldId id="2144327932" r:id="rId43"/>
    <p:sldId id="2144327931" r:id="rId44"/>
    <p:sldId id="2144327903" r:id="rId45"/>
    <p:sldId id="280" r:id="rId46"/>
    <p:sldId id="286" r:id="rId47"/>
    <p:sldId id="2144327751"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31" clrIdx="0">
    <p:extLst>
      <p:ext uri="{19B8F6BF-5375-455C-9EA6-DF929625EA0E}">
        <p15:presenceInfo xmlns:p15="http://schemas.microsoft.com/office/powerpoint/2012/main" userId="S::leahm@thevab.com::d5b2ae9e-9213-4442-b7df-4db8cbe51e5d" providerId="AD"/>
      </p:ext>
    </p:extLst>
  </p:cmAuthor>
  <p:cmAuthor id="2" name="Karolina Guillen" initials="KG" lastIdx="1" clrIdx="1">
    <p:extLst>
      <p:ext uri="{19B8F6BF-5375-455C-9EA6-DF929625EA0E}">
        <p15:presenceInfo xmlns:p15="http://schemas.microsoft.com/office/powerpoint/2012/main" userId="S::karolinaG@thevab.com::c1c08796-a0be-47c6-af52-5d31fd96ec50" providerId="AD"/>
      </p:ext>
    </p:extLst>
  </p:cmAuthor>
  <p:cmAuthor id="3" name="Kathy Grey" initials="KG" lastIdx="3" clrIdx="2">
    <p:extLst>
      <p:ext uri="{19B8F6BF-5375-455C-9EA6-DF929625EA0E}">
        <p15:presenceInfo xmlns:p15="http://schemas.microsoft.com/office/powerpoint/2012/main" userId="S::kathyg@thevab.com::22e59b4b-9f3d-435f-a82c-af8fffbcfca0" providerId="AD"/>
      </p:ext>
    </p:extLst>
  </p:cmAuthor>
  <p:cmAuthor id="4" name="Marianne Vita" initials="MV" lastIdx="13" clrIdx="3">
    <p:extLst>
      <p:ext uri="{19B8F6BF-5375-455C-9EA6-DF929625EA0E}">
        <p15:presenceInfo xmlns:p15="http://schemas.microsoft.com/office/powerpoint/2012/main" userId="S::mariannev@thevab.com::35b1102d-d340-4a85-a709-12ee727aa48b" providerId="AD"/>
      </p:ext>
    </p:extLst>
  </p:cmAuthor>
  <p:cmAuthor id="5" name="Danielle Delauro" initials="DD" lastIdx="62" clrIdx="4">
    <p:extLst>
      <p:ext uri="{19B8F6BF-5375-455C-9EA6-DF929625EA0E}">
        <p15:presenceInfo xmlns:p15="http://schemas.microsoft.com/office/powerpoint/2012/main" userId="S::danielled@thevab.com::79c3a64d-209a-45df-902b-7cba6cccfd68" providerId="AD"/>
      </p:ext>
    </p:extLst>
  </p:cmAuthor>
  <p:cmAuthor id="6" name="Jason Wiese" initials="JW" lastIdx="3" clrIdx="5">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5AD"/>
    <a:srgbClr val="1B1464"/>
    <a:srgbClr val="ED3C8D"/>
    <a:srgbClr val="FFE600"/>
    <a:srgbClr val="E2E8F1"/>
    <a:srgbClr val="00C0F3"/>
    <a:srgbClr val="FFC000"/>
    <a:srgbClr val="E2E8F0"/>
    <a:srgbClr val="B0E3FA"/>
    <a:srgbClr val="D0D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E1CE9-8633-4F64-BEBB-A43313F4C9FA}" v="39" dt="2021-06-18T15:38:41.460"/>
    <p1510:client id="{73F37E67-67AB-4FFF-A0A2-93E3D088C933}" vWet="1" dt="2021-06-18T11:47:30.858"/>
    <p1510:client id="{B4A76577-506C-463E-A7CD-DBF21E083B93}" v="165" dt="2021-06-18T17:40:52.830"/>
    <p1510:client id="{BFEB46F1-7458-4DB5-8A6C-2AF174F6CF69}" v="637" dt="2021-06-18T11:56:14.028"/>
    <p1510:client id="{F05DD21E-1F12-4681-AAC9-4EAB80461BF8}" v="503" dt="2021-06-18T13:28:18.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G@thevab.com" userId="c1c08796-a0be-47c6-af52-5d31fd96ec50" providerId="ADAL" clId="{6C9E1CE9-8633-4F64-BEBB-A43313F4C9FA}"/>
    <pc:docChg chg="custSel modSld">
      <pc:chgData name="karolinaG@thevab.com" userId="c1c08796-a0be-47c6-af52-5d31fd96ec50" providerId="ADAL" clId="{6C9E1CE9-8633-4F64-BEBB-A43313F4C9FA}" dt="2021-06-18T15:38:41.460" v="45" actId="1592"/>
      <pc:docMkLst>
        <pc:docMk/>
      </pc:docMkLst>
      <pc:sldChg chg="delCm">
        <pc:chgData name="karolinaG@thevab.com" userId="c1c08796-a0be-47c6-af52-5d31fd96ec50" providerId="ADAL" clId="{6C9E1CE9-8633-4F64-BEBB-A43313F4C9FA}" dt="2021-06-18T15:37:55.339" v="25" actId="1592"/>
        <pc:sldMkLst>
          <pc:docMk/>
          <pc:sldMk cId="2792885597" sldId="274"/>
        </pc:sldMkLst>
      </pc:sldChg>
      <pc:sldChg chg="delCm">
        <pc:chgData name="karolinaG@thevab.com" userId="c1c08796-a0be-47c6-af52-5d31fd96ec50" providerId="ADAL" clId="{6C9E1CE9-8633-4F64-BEBB-A43313F4C9FA}" dt="2021-06-18T15:38:41.460" v="45" actId="1592"/>
        <pc:sldMkLst>
          <pc:docMk/>
          <pc:sldMk cId="3339377938" sldId="280"/>
        </pc:sldMkLst>
      </pc:sldChg>
      <pc:sldChg chg="delCm">
        <pc:chgData name="karolinaG@thevab.com" userId="c1c08796-a0be-47c6-af52-5d31fd96ec50" providerId="ADAL" clId="{6C9E1CE9-8633-4F64-BEBB-A43313F4C9FA}" dt="2021-06-18T15:38:33.128" v="42" actId="1592"/>
        <pc:sldMkLst>
          <pc:docMk/>
          <pc:sldMk cId="720462330" sldId="2248"/>
        </pc:sldMkLst>
      </pc:sldChg>
      <pc:sldChg chg="delCm">
        <pc:chgData name="karolinaG@thevab.com" userId="c1c08796-a0be-47c6-af52-5d31fd96ec50" providerId="ADAL" clId="{6C9E1CE9-8633-4F64-BEBB-A43313F4C9FA}" dt="2021-06-18T15:38:04.228" v="29" actId="1592"/>
        <pc:sldMkLst>
          <pc:docMk/>
          <pc:sldMk cId="2677099229" sldId="2144327308"/>
        </pc:sldMkLst>
      </pc:sldChg>
      <pc:sldChg chg="delCm">
        <pc:chgData name="karolinaG@thevab.com" userId="c1c08796-a0be-47c6-af52-5d31fd96ec50" providerId="ADAL" clId="{6C9E1CE9-8633-4F64-BEBB-A43313F4C9FA}" dt="2021-06-18T15:38:14.400" v="33" actId="1592"/>
        <pc:sldMkLst>
          <pc:docMk/>
          <pc:sldMk cId="2619910579" sldId="2144327909"/>
        </pc:sldMkLst>
      </pc:sldChg>
      <pc:sldChg chg="delCm">
        <pc:chgData name="karolinaG@thevab.com" userId="c1c08796-a0be-47c6-af52-5d31fd96ec50" providerId="ADAL" clId="{6C9E1CE9-8633-4F64-BEBB-A43313F4C9FA}" dt="2021-06-18T15:38:11.743" v="32" actId="1592"/>
        <pc:sldMkLst>
          <pc:docMk/>
          <pc:sldMk cId="1064142874" sldId="2144327912"/>
        </pc:sldMkLst>
      </pc:sldChg>
      <pc:sldChg chg="delCm">
        <pc:chgData name="karolinaG@thevab.com" userId="c1c08796-a0be-47c6-af52-5d31fd96ec50" providerId="ADAL" clId="{6C9E1CE9-8633-4F64-BEBB-A43313F4C9FA}" dt="2021-06-18T15:38:22.529" v="38" actId="1592"/>
        <pc:sldMkLst>
          <pc:docMk/>
          <pc:sldMk cId="3356579140" sldId="2144327918"/>
        </pc:sldMkLst>
      </pc:sldChg>
      <pc:sldChg chg="delCm">
        <pc:chgData name="karolinaG@thevab.com" userId="c1c08796-a0be-47c6-af52-5d31fd96ec50" providerId="ADAL" clId="{6C9E1CE9-8633-4F64-BEBB-A43313F4C9FA}" dt="2021-06-18T15:38:07.220" v="30" actId="1592"/>
        <pc:sldMkLst>
          <pc:docMk/>
          <pc:sldMk cId="806104147" sldId="2144327921"/>
        </pc:sldMkLst>
      </pc:sldChg>
      <pc:sldChg chg="delCm">
        <pc:chgData name="karolinaG@thevab.com" userId="c1c08796-a0be-47c6-af52-5d31fd96ec50" providerId="ADAL" clId="{6C9E1CE9-8633-4F64-BEBB-A43313F4C9FA}" dt="2021-06-18T15:38:09.510" v="31" actId="1592"/>
        <pc:sldMkLst>
          <pc:docMk/>
          <pc:sldMk cId="919205681" sldId="2144327938"/>
        </pc:sldMkLst>
      </pc:sldChg>
      <pc:sldChg chg="addSp delSp modSp mod delCm">
        <pc:chgData name="karolinaG@thevab.com" userId="c1c08796-a0be-47c6-af52-5d31fd96ec50" providerId="ADAL" clId="{6C9E1CE9-8633-4F64-BEBB-A43313F4C9FA}" dt="2021-06-18T15:38:28.452" v="40" actId="1592"/>
        <pc:sldMkLst>
          <pc:docMk/>
          <pc:sldMk cId="431953572" sldId="2144327946"/>
        </pc:sldMkLst>
        <pc:picChg chg="del">
          <ac:chgData name="karolinaG@thevab.com" userId="c1c08796-a0be-47c6-af52-5d31fd96ec50" providerId="ADAL" clId="{6C9E1CE9-8633-4F64-BEBB-A43313F4C9FA}" dt="2021-06-18T14:58:48.568" v="9" actId="478"/>
          <ac:picMkLst>
            <pc:docMk/>
            <pc:sldMk cId="431953572" sldId="2144327946"/>
            <ac:picMk id="3" creationId="{C0FEA756-8A36-4F91-8C24-32B6B80B0E6F}"/>
          </ac:picMkLst>
        </pc:picChg>
        <pc:picChg chg="add mod ord modCrop">
          <ac:chgData name="karolinaG@thevab.com" userId="c1c08796-a0be-47c6-af52-5d31fd96ec50" providerId="ADAL" clId="{6C9E1CE9-8633-4F64-BEBB-A43313F4C9FA}" dt="2021-06-18T14:59:02.869" v="10" actId="18131"/>
          <ac:picMkLst>
            <pc:docMk/>
            <pc:sldMk cId="431953572" sldId="2144327946"/>
            <ac:picMk id="4" creationId="{79A20065-A803-4189-8ACC-815116DB4AE5}"/>
          </ac:picMkLst>
        </pc:picChg>
      </pc:sldChg>
      <pc:sldChg chg="delCm">
        <pc:chgData name="karolinaG@thevab.com" userId="c1c08796-a0be-47c6-af52-5d31fd96ec50" providerId="ADAL" clId="{6C9E1CE9-8633-4F64-BEBB-A43313F4C9FA}" dt="2021-06-18T15:38:20.388" v="37" actId="1592"/>
        <pc:sldMkLst>
          <pc:docMk/>
          <pc:sldMk cId="310407639" sldId="2144327948"/>
        </pc:sldMkLst>
      </pc:sldChg>
      <pc:sldChg chg="delCm">
        <pc:chgData name="karolinaG@thevab.com" userId="c1c08796-a0be-47c6-af52-5d31fd96ec50" providerId="ADAL" clId="{6C9E1CE9-8633-4F64-BEBB-A43313F4C9FA}" dt="2021-06-18T15:38:30.904" v="41" actId="1592"/>
        <pc:sldMkLst>
          <pc:docMk/>
          <pc:sldMk cId="384529998" sldId="2144327949"/>
        </pc:sldMkLst>
      </pc:sldChg>
      <pc:sldChg chg="modSp mod delCm">
        <pc:chgData name="karolinaG@thevab.com" userId="c1c08796-a0be-47c6-af52-5d31fd96ec50" providerId="ADAL" clId="{6C9E1CE9-8633-4F64-BEBB-A43313F4C9FA}" dt="2021-06-18T15:38:25.934" v="39" actId="1592"/>
        <pc:sldMkLst>
          <pc:docMk/>
          <pc:sldMk cId="168480488" sldId="2144327950"/>
        </pc:sldMkLst>
        <pc:spChg chg="mod">
          <ac:chgData name="karolinaG@thevab.com" userId="c1c08796-a0be-47c6-af52-5d31fd96ec50" providerId="ADAL" clId="{6C9E1CE9-8633-4F64-BEBB-A43313F4C9FA}" dt="2021-06-18T15:26:23.577" v="23" actId="554"/>
          <ac:spMkLst>
            <pc:docMk/>
            <pc:sldMk cId="168480488" sldId="2144327950"/>
            <ac:spMk id="9" creationId="{AB4C9230-AEC6-497D-8FAD-E24D8610CABB}"/>
          </ac:spMkLst>
        </pc:spChg>
        <pc:picChg chg="mod modCrop">
          <ac:chgData name="karolinaG@thevab.com" userId="c1c08796-a0be-47c6-af52-5d31fd96ec50" providerId="ADAL" clId="{6C9E1CE9-8633-4F64-BEBB-A43313F4C9FA}" dt="2021-06-18T15:26:23.577" v="23" actId="554"/>
          <ac:picMkLst>
            <pc:docMk/>
            <pc:sldMk cId="168480488" sldId="2144327950"/>
            <ac:picMk id="14" creationId="{E6FC1A67-052D-4FD7-8A41-74ECABC82555}"/>
          </ac:picMkLst>
        </pc:picChg>
      </pc:sldChg>
      <pc:sldChg chg="delCm">
        <pc:chgData name="karolinaG@thevab.com" userId="c1c08796-a0be-47c6-af52-5d31fd96ec50" providerId="ADAL" clId="{6C9E1CE9-8633-4F64-BEBB-A43313F4C9FA}" dt="2021-06-18T15:38:16.724" v="34" actId="1592"/>
        <pc:sldMkLst>
          <pc:docMk/>
          <pc:sldMk cId="2776840606" sldId="2144327954"/>
        </pc:sldMkLst>
      </pc:sldChg>
      <pc:sldChg chg="delCm">
        <pc:chgData name="karolinaG@thevab.com" userId="c1c08796-a0be-47c6-af52-5d31fd96ec50" providerId="ADAL" clId="{6C9E1CE9-8633-4F64-BEBB-A43313F4C9FA}" dt="2021-06-18T15:38:00.482" v="28" actId="1592"/>
        <pc:sldMkLst>
          <pc:docMk/>
          <pc:sldMk cId="123183324" sldId="2144327955"/>
        </pc:sldMkLst>
      </pc:sldChg>
      <pc:sldChg chg="delCm">
        <pc:chgData name="karolinaG@thevab.com" userId="c1c08796-a0be-47c6-af52-5d31fd96ec50" providerId="ADAL" clId="{6C9E1CE9-8633-4F64-BEBB-A43313F4C9FA}" dt="2021-06-18T15:38:36.190" v="43" actId="1592"/>
        <pc:sldMkLst>
          <pc:docMk/>
          <pc:sldMk cId="349334978" sldId="2144327956"/>
        </pc:sldMkLst>
      </pc:sldChg>
      <pc:sldChg chg="delCm">
        <pc:chgData name="karolinaG@thevab.com" userId="c1c08796-a0be-47c6-af52-5d31fd96ec50" providerId="ADAL" clId="{6C9E1CE9-8633-4F64-BEBB-A43313F4C9FA}" dt="2021-06-18T15:38:38.637" v="44" actId="1592"/>
        <pc:sldMkLst>
          <pc:docMk/>
          <pc:sldMk cId="2066857837" sldId="2144327957"/>
        </pc:sldMkLst>
      </pc:sldChg>
      <pc:sldChg chg="delCm">
        <pc:chgData name="karolinaG@thevab.com" userId="c1c08796-a0be-47c6-af52-5d31fd96ec50" providerId="ADAL" clId="{6C9E1CE9-8633-4F64-BEBB-A43313F4C9FA}" dt="2021-06-18T15:37:58.413" v="27" actId="1592"/>
        <pc:sldMkLst>
          <pc:docMk/>
          <pc:sldMk cId="2484667329" sldId="2144327959"/>
        </pc:sldMkLst>
      </pc:sldChg>
      <pc:sldChg chg="modSp mod">
        <pc:chgData name="karolinaG@thevab.com" userId="c1c08796-a0be-47c6-af52-5d31fd96ec50" providerId="ADAL" clId="{6C9E1CE9-8633-4F64-BEBB-A43313F4C9FA}" dt="2021-06-18T14:32:37.449" v="0" actId="14826"/>
        <pc:sldMkLst>
          <pc:docMk/>
          <pc:sldMk cId="3054057648" sldId="2144327965"/>
        </pc:sldMkLst>
        <pc:picChg chg="mod">
          <ac:chgData name="karolinaG@thevab.com" userId="c1c08796-a0be-47c6-af52-5d31fd96ec50" providerId="ADAL" clId="{6C9E1CE9-8633-4F64-BEBB-A43313F4C9FA}" dt="2021-06-18T14:32:37.449" v="0" actId="14826"/>
          <ac:picMkLst>
            <pc:docMk/>
            <pc:sldMk cId="3054057648" sldId="2144327965"/>
            <ac:picMk id="3" creationId="{6F333149-ABCF-45EA-9B81-EB51E9A358AE}"/>
          </ac:picMkLst>
        </pc:picChg>
      </pc:sldChg>
    </pc:docChg>
  </pc:docChgLst>
  <pc:docChgLst>
    <pc:chgData name="Jason Wiese" userId="4bff8d5b-7de6-4655-b397-69b0afc81113" providerId="ADAL" clId="{F05DD21E-1F12-4681-AAC9-4EAB80461BF8}"/>
    <pc:docChg chg="undo custSel modSld">
      <pc:chgData name="Jason Wiese" userId="4bff8d5b-7de6-4655-b397-69b0afc81113" providerId="ADAL" clId="{F05DD21E-1F12-4681-AAC9-4EAB80461BF8}" dt="2021-06-18T13:29:47.255" v="522" actId="20577"/>
      <pc:docMkLst>
        <pc:docMk/>
      </pc:docMkLst>
      <pc:sldChg chg="modSp mod">
        <pc:chgData name="Jason Wiese" userId="4bff8d5b-7de6-4655-b397-69b0afc81113" providerId="ADAL" clId="{F05DD21E-1F12-4681-AAC9-4EAB80461BF8}" dt="2021-06-18T13:29:47.255" v="522" actId="20577"/>
        <pc:sldMkLst>
          <pc:docMk/>
          <pc:sldMk cId="3339377938" sldId="280"/>
        </pc:sldMkLst>
        <pc:spChg chg="mod">
          <ac:chgData name="Jason Wiese" userId="4bff8d5b-7de6-4655-b397-69b0afc81113" providerId="ADAL" clId="{F05DD21E-1F12-4681-AAC9-4EAB80461BF8}" dt="2021-06-18T13:29:47.255" v="522" actId="20577"/>
          <ac:spMkLst>
            <pc:docMk/>
            <pc:sldMk cId="3339377938" sldId="280"/>
            <ac:spMk id="28" creationId="{7E8626F6-2D70-479B-AECC-6B9526406146}"/>
          </ac:spMkLst>
        </pc:spChg>
      </pc:sldChg>
      <pc:sldChg chg="modSp mod">
        <pc:chgData name="Jason Wiese" userId="4bff8d5b-7de6-4655-b397-69b0afc81113" providerId="ADAL" clId="{F05DD21E-1F12-4681-AAC9-4EAB80461BF8}" dt="2021-06-17T15:24:50.368" v="138" actId="404"/>
        <pc:sldMkLst>
          <pc:docMk/>
          <pc:sldMk cId="720462330" sldId="2248"/>
        </pc:sldMkLst>
        <pc:spChg chg="mod">
          <ac:chgData name="Jason Wiese" userId="4bff8d5b-7de6-4655-b397-69b0afc81113" providerId="ADAL" clId="{F05DD21E-1F12-4681-AAC9-4EAB80461BF8}" dt="2021-06-17T15:24:50.368" v="138" actId="404"/>
          <ac:spMkLst>
            <pc:docMk/>
            <pc:sldMk cId="720462330" sldId="2248"/>
            <ac:spMk id="4" creationId="{DF3B7366-1ED3-4CF7-B44D-207AECC6DDAA}"/>
          </ac:spMkLst>
        </pc:spChg>
      </pc:sldChg>
      <pc:sldChg chg="modSp mod">
        <pc:chgData name="Jason Wiese" userId="4bff8d5b-7de6-4655-b397-69b0afc81113" providerId="ADAL" clId="{F05DD21E-1F12-4681-AAC9-4EAB80461BF8}" dt="2021-06-17T15:23:54.769" v="116" actId="404"/>
        <pc:sldMkLst>
          <pc:docMk/>
          <pc:sldMk cId="669781360" sldId="16302"/>
        </pc:sldMkLst>
        <pc:spChg chg="mod">
          <ac:chgData name="Jason Wiese" userId="4bff8d5b-7de6-4655-b397-69b0afc81113" providerId="ADAL" clId="{F05DD21E-1F12-4681-AAC9-4EAB80461BF8}" dt="2021-06-17T15:23:54.769" v="116" actId="404"/>
          <ac:spMkLst>
            <pc:docMk/>
            <pc:sldMk cId="669781360" sldId="16302"/>
            <ac:spMk id="26" creationId="{70C7FF46-B32F-4783-88E3-EDFF848D610C}"/>
          </ac:spMkLst>
        </pc:spChg>
      </pc:sldChg>
      <pc:sldChg chg="modSp mod">
        <pc:chgData name="Jason Wiese" userId="4bff8d5b-7de6-4655-b397-69b0afc81113" providerId="ADAL" clId="{F05DD21E-1F12-4681-AAC9-4EAB80461BF8}" dt="2021-06-17T15:23:43.134" v="114" actId="14100"/>
        <pc:sldMkLst>
          <pc:docMk/>
          <pc:sldMk cId="4052565195" sldId="2144327303"/>
        </pc:sldMkLst>
        <pc:spChg chg="mod">
          <ac:chgData name="Jason Wiese" userId="4bff8d5b-7de6-4655-b397-69b0afc81113" providerId="ADAL" clId="{F05DD21E-1F12-4681-AAC9-4EAB80461BF8}" dt="2021-06-17T15:23:43.134" v="114" actId="14100"/>
          <ac:spMkLst>
            <pc:docMk/>
            <pc:sldMk cId="4052565195" sldId="2144327303"/>
            <ac:spMk id="16" creationId="{71F09CD8-7EF2-4FCD-9CA9-1E887A1DF710}"/>
          </ac:spMkLst>
        </pc:spChg>
      </pc:sldChg>
      <pc:sldChg chg="modSp mod">
        <pc:chgData name="Jason Wiese" userId="4bff8d5b-7de6-4655-b397-69b0afc81113" providerId="ADAL" clId="{F05DD21E-1F12-4681-AAC9-4EAB80461BF8}" dt="2021-06-17T15:24:04.082" v="124" actId="1035"/>
        <pc:sldMkLst>
          <pc:docMk/>
          <pc:sldMk cId="2619910579" sldId="2144327909"/>
        </pc:sldMkLst>
        <pc:spChg chg="mod">
          <ac:chgData name="Jason Wiese" userId="4bff8d5b-7de6-4655-b397-69b0afc81113" providerId="ADAL" clId="{F05DD21E-1F12-4681-AAC9-4EAB80461BF8}" dt="2021-06-17T15:24:04.082" v="124" actId="1035"/>
          <ac:spMkLst>
            <pc:docMk/>
            <pc:sldMk cId="2619910579" sldId="2144327909"/>
            <ac:spMk id="18" creationId="{7DE9B404-2D7C-42C0-A2CD-F4D15ABE742A}"/>
          </ac:spMkLst>
        </pc:spChg>
      </pc:sldChg>
      <pc:sldChg chg="modSp mod">
        <pc:chgData name="Jason Wiese" userId="4bff8d5b-7de6-4655-b397-69b0afc81113" providerId="ADAL" clId="{F05DD21E-1F12-4681-AAC9-4EAB80461BF8}" dt="2021-06-17T15:23:50.262" v="115" actId="404"/>
        <pc:sldMkLst>
          <pc:docMk/>
          <pc:sldMk cId="1064142874" sldId="2144327912"/>
        </pc:sldMkLst>
        <pc:spChg chg="mod">
          <ac:chgData name="Jason Wiese" userId="4bff8d5b-7de6-4655-b397-69b0afc81113" providerId="ADAL" clId="{F05DD21E-1F12-4681-AAC9-4EAB80461BF8}" dt="2021-06-17T15:23:50.262" v="115" actId="404"/>
          <ac:spMkLst>
            <pc:docMk/>
            <pc:sldMk cId="1064142874" sldId="2144327912"/>
            <ac:spMk id="21" creationId="{82A92FD4-4F6B-44FB-B840-022F21B453F9}"/>
          </ac:spMkLst>
        </pc:spChg>
      </pc:sldChg>
      <pc:sldChg chg="modSp mod">
        <pc:chgData name="Jason Wiese" userId="4bff8d5b-7de6-4655-b397-69b0afc81113" providerId="ADAL" clId="{F05DD21E-1F12-4681-AAC9-4EAB80461BF8}" dt="2021-06-17T15:20:01.419" v="4" actId="14100"/>
        <pc:sldMkLst>
          <pc:docMk/>
          <pc:sldMk cId="3356579140" sldId="2144327918"/>
        </pc:sldMkLst>
        <pc:spChg chg="mod">
          <ac:chgData name="Jason Wiese" userId="4bff8d5b-7de6-4655-b397-69b0afc81113" providerId="ADAL" clId="{F05DD21E-1F12-4681-AAC9-4EAB80461BF8}" dt="2021-06-17T15:20:01.419" v="4" actId="14100"/>
          <ac:spMkLst>
            <pc:docMk/>
            <pc:sldMk cId="3356579140" sldId="2144327918"/>
            <ac:spMk id="3" creationId="{795D0AB4-5EDF-4DB9-B04B-3C31BAEE798E}"/>
          </ac:spMkLst>
        </pc:spChg>
      </pc:sldChg>
      <pc:sldChg chg="modSp mod">
        <pc:chgData name="Jason Wiese" userId="4bff8d5b-7de6-4655-b397-69b0afc81113" providerId="ADAL" clId="{F05DD21E-1F12-4681-AAC9-4EAB80461BF8}" dt="2021-06-17T15:23:21.501" v="105" actId="14100"/>
        <pc:sldMkLst>
          <pc:docMk/>
          <pc:sldMk cId="806104147" sldId="2144327921"/>
        </pc:sldMkLst>
        <pc:spChg chg="mod">
          <ac:chgData name="Jason Wiese" userId="4bff8d5b-7de6-4655-b397-69b0afc81113" providerId="ADAL" clId="{F05DD21E-1F12-4681-AAC9-4EAB80461BF8}" dt="2021-06-17T15:23:21.501" v="105" actId="14100"/>
          <ac:spMkLst>
            <pc:docMk/>
            <pc:sldMk cId="806104147" sldId="2144327921"/>
            <ac:spMk id="14" creationId="{948686F7-71E8-4922-B52A-4A04AE2C72F7}"/>
          </ac:spMkLst>
        </pc:spChg>
        <pc:spChg chg="mod">
          <ac:chgData name="Jason Wiese" userId="4bff8d5b-7de6-4655-b397-69b0afc81113" providerId="ADAL" clId="{F05DD21E-1F12-4681-AAC9-4EAB80461BF8}" dt="2021-06-17T15:23:11.576" v="95" actId="1036"/>
          <ac:spMkLst>
            <pc:docMk/>
            <pc:sldMk cId="806104147" sldId="2144327921"/>
            <ac:spMk id="16" creationId="{71F09CD8-7EF2-4FCD-9CA9-1E887A1DF710}"/>
          </ac:spMkLst>
        </pc:spChg>
      </pc:sldChg>
      <pc:sldChg chg="modSp mod">
        <pc:chgData name="Jason Wiese" userId="4bff8d5b-7de6-4655-b397-69b0afc81113" providerId="ADAL" clId="{F05DD21E-1F12-4681-AAC9-4EAB80461BF8}" dt="2021-06-17T15:33:29.736" v="283" actId="108"/>
        <pc:sldMkLst>
          <pc:docMk/>
          <pc:sldMk cId="3374941140" sldId="2144327929"/>
        </pc:sldMkLst>
        <pc:spChg chg="mod">
          <ac:chgData name="Jason Wiese" userId="4bff8d5b-7de6-4655-b397-69b0afc81113" providerId="ADAL" clId="{F05DD21E-1F12-4681-AAC9-4EAB80461BF8}" dt="2021-06-17T15:22:32.880" v="41" actId="1036"/>
          <ac:spMkLst>
            <pc:docMk/>
            <pc:sldMk cId="3374941140" sldId="2144327929"/>
            <ac:spMk id="3" creationId="{BBF76F59-57EF-48B6-A7C6-B72BE70D7767}"/>
          </ac:spMkLst>
        </pc:spChg>
        <pc:spChg chg="mod">
          <ac:chgData name="Jason Wiese" userId="4bff8d5b-7de6-4655-b397-69b0afc81113" providerId="ADAL" clId="{F05DD21E-1F12-4681-AAC9-4EAB80461BF8}" dt="2021-06-17T15:33:29.736" v="283" actId="108"/>
          <ac:spMkLst>
            <pc:docMk/>
            <pc:sldMk cId="3374941140" sldId="2144327929"/>
            <ac:spMk id="11" creationId="{5A70652F-38E7-4B75-B494-BB0702BA4B32}"/>
          </ac:spMkLst>
        </pc:spChg>
      </pc:sldChg>
      <pc:sldChg chg="modSp mod">
        <pc:chgData name="Jason Wiese" userId="4bff8d5b-7de6-4655-b397-69b0afc81113" providerId="ADAL" clId="{F05DD21E-1F12-4681-AAC9-4EAB80461BF8}" dt="2021-06-17T15:30:11.511" v="271" actId="14100"/>
        <pc:sldMkLst>
          <pc:docMk/>
          <pc:sldMk cId="1908134867" sldId="2144327936"/>
        </pc:sldMkLst>
        <pc:spChg chg="mod">
          <ac:chgData name="Jason Wiese" userId="4bff8d5b-7de6-4655-b397-69b0afc81113" providerId="ADAL" clId="{F05DD21E-1F12-4681-AAC9-4EAB80461BF8}" dt="2021-06-17T15:30:11.511" v="271" actId="14100"/>
          <ac:spMkLst>
            <pc:docMk/>
            <pc:sldMk cId="1908134867" sldId="2144327936"/>
            <ac:spMk id="14" creationId="{948686F7-71E8-4922-B52A-4A04AE2C72F7}"/>
          </ac:spMkLst>
        </pc:spChg>
        <pc:spChg chg="mod">
          <ac:chgData name="Jason Wiese" userId="4bff8d5b-7de6-4655-b397-69b0afc81113" providerId="ADAL" clId="{F05DD21E-1F12-4681-AAC9-4EAB80461BF8}" dt="2021-06-17T15:23:25.992" v="106" actId="404"/>
          <ac:spMkLst>
            <pc:docMk/>
            <pc:sldMk cId="1908134867" sldId="2144327936"/>
            <ac:spMk id="16" creationId="{71F09CD8-7EF2-4FCD-9CA9-1E887A1DF710}"/>
          </ac:spMkLst>
        </pc:spChg>
      </pc:sldChg>
      <pc:sldChg chg="modSp mod">
        <pc:chgData name="Jason Wiese" userId="4bff8d5b-7de6-4655-b397-69b0afc81113" providerId="ADAL" clId="{F05DD21E-1F12-4681-AAC9-4EAB80461BF8}" dt="2021-06-17T15:24:34.692" v="135" actId="1036"/>
        <pc:sldMkLst>
          <pc:docMk/>
          <pc:sldMk cId="431953572" sldId="2144327946"/>
        </pc:sldMkLst>
        <pc:spChg chg="mod">
          <ac:chgData name="Jason Wiese" userId="4bff8d5b-7de6-4655-b397-69b0afc81113" providerId="ADAL" clId="{F05DD21E-1F12-4681-AAC9-4EAB80461BF8}" dt="2021-06-17T15:24:34.692" v="135" actId="1036"/>
          <ac:spMkLst>
            <pc:docMk/>
            <pc:sldMk cId="431953572" sldId="2144327946"/>
            <ac:spMk id="9" creationId="{9F0E4031-A86A-4F3A-80FB-682A98BC183F}"/>
          </ac:spMkLst>
        </pc:spChg>
        <pc:spChg chg="mod">
          <ac:chgData name="Jason Wiese" userId="4bff8d5b-7de6-4655-b397-69b0afc81113" providerId="ADAL" clId="{F05DD21E-1F12-4681-AAC9-4EAB80461BF8}" dt="2021-06-17T15:24:34.692" v="135" actId="1036"/>
          <ac:spMkLst>
            <pc:docMk/>
            <pc:sldMk cId="431953572" sldId="2144327946"/>
            <ac:spMk id="18" creationId="{A44F3D5D-3ABD-467D-850A-C3CBD59D6F2E}"/>
          </ac:spMkLst>
        </pc:spChg>
      </pc:sldChg>
      <pc:sldChg chg="addSp delSp modSp mod">
        <pc:chgData name="Jason Wiese" userId="4bff8d5b-7de6-4655-b397-69b0afc81113" providerId="ADAL" clId="{F05DD21E-1F12-4681-AAC9-4EAB80461BF8}" dt="2021-06-17T15:51:42.854" v="500" actId="20577"/>
        <pc:sldMkLst>
          <pc:docMk/>
          <pc:sldMk cId="310407639" sldId="2144327948"/>
        </pc:sldMkLst>
        <pc:spChg chg="mod">
          <ac:chgData name="Jason Wiese" userId="4bff8d5b-7de6-4655-b397-69b0afc81113" providerId="ADAL" clId="{F05DD21E-1F12-4681-AAC9-4EAB80461BF8}" dt="2021-06-17T15:51:42.854" v="500" actId="20577"/>
          <ac:spMkLst>
            <pc:docMk/>
            <pc:sldMk cId="310407639" sldId="2144327948"/>
            <ac:spMk id="31" creationId="{083678DC-3740-432C-9B36-0C1F7329D7E3}"/>
          </ac:spMkLst>
        </pc:spChg>
        <pc:spChg chg="add del mod">
          <ac:chgData name="Jason Wiese" userId="4bff8d5b-7de6-4655-b397-69b0afc81113" providerId="ADAL" clId="{F05DD21E-1F12-4681-AAC9-4EAB80461BF8}" dt="2021-06-17T15:46:47.062" v="479" actId="478"/>
          <ac:spMkLst>
            <pc:docMk/>
            <pc:sldMk cId="310407639" sldId="2144327948"/>
            <ac:spMk id="39" creationId="{95B89225-F5A6-4EC0-B2B2-1F5AD66D9A4A}"/>
          </ac:spMkLst>
        </pc:spChg>
      </pc:sldChg>
      <pc:sldChg chg="modSp mod">
        <pc:chgData name="Jason Wiese" userId="4bff8d5b-7de6-4655-b397-69b0afc81113" providerId="ADAL" clId="{F05DD21E-1F12-4681-AAC9-4EAB80461BF8}" dt="2021-06-17T15:24:42.640" v="137" actId="14100"/>
        <pc:sldMkLst>
          <pc:docMk/>
          <pc:sldMk cId="384529998" sldId="2144327949"/>
        </pc:sldMkLst>
        <pc:spChg chg="mod">
          <ac:chgData name="Jason Wiese" userId="4bff8d5b-7de6-4655-b397-69b0afc81113" providerId="ADAL" clId="{F05DD21E-1F12-4681-AAC9-4EAB80461BF8}" dt="2021-06-17T15:24:42.640" v="137" actId="14100"/>
          <ac:spMkLst>
            <pc:docMk/>
            <pc:sldMk cId="384529998" sldId="2144327949"/>
            <ac:spMk id="31" creationId="{9135DFB4-1357-475F-AE42-1A76DD5CCA65}"/>
          </ac:spMkLst>
        </pc:spChg>
      </pc:sldChg>
      <pc:sldChg chg="modSp mod">
        <pc:chgData name="Jason Wiese" userId="4bff8d5b-7de6-4655-b397-69b0afc81113" providerId="ADAL" clId="{F05DD21E-1F12-4681-AAC9-4EAB80461BF8}" dt="2021-06-17T15:24:17.180" v="126" actId="14100"/>
        <pc:sldMkLst>
          <pc:docMk/>
          <pc:sldMk cId="168480488" sldId="2144327950"/>
        </pc:sldMkLst>
        <pc:spChg chg="mod">
          <ac:chgData name="Jason Wiese" userId="4bff8d5b-7de6-4655-b397-69b0afc81113" providerId="ADAL" clId="{F05DD21E-1F12-4681-AAC9-4EAB80461BF8}" dt="2021-06-17T15:24:17.180" v="126" actId="14100"/>
          <ac:spMkLst>
            <pc:docMk/>
            <pc:sldMk cId="168480488" sldId="2144327950"/>
            <ac:spMk id="23" creationId="{41366AFA-B19B-4154-86A3-FE5FE2517260}"/>
          </ac:spMkLst>
        </pc:spChg>
      </pc:sldChg>
      <pc:sldChg chg="modSp mod">
        <pc:chgData name="Jason Wiese" userId="4bff8d5b-7de6-4655-b397-69b0afc81113" providerId="ADAL" clId="{F05DD21E-1F12-4681-AAC9-4EAB80461BF8}" dt="2021-06-17T15:24:59.113" v="147" actId="1035"/>
        <pc:sldMkLst>
          <pc:docMk/>
          <pc:sldMk cId="349334978" sldId="2144327956"/>
        </pc:sldMkLst>
        <pc:spChg chg="mod">
          <ac:chgData name="Jason Wiese" userId="4bff8d5b-7de6-4655-b397-69b0afc81113" providerId="ADAL" clId="{F05DD21E-1F12-4681-AAC9-4EAB80461BF8}" dt="2021-06-17T15:21:29.681" v="22" actId="20577"/>
          <ac:spMkLst>
            <pc:docMk/>
            <pc:sldMk cId="349334978" sldId="2144327956"/>
            <ac:spMk id="3" creationId="{795D0AB4-5EDF-4DB9-B04B-3C31BAEE798E}"/>
          </ac:spMkLst>
        </pc:spChg>
        <pc:spChg chg="mod">
          <ac:chgData name="Jason Wiese" userId="4bff8d5b-7de6-4655-b397-69b0afc81113" providerId="ADAL" clId="{F05DD21E-1F12-4681-AAC9-4EAB80461BF8}" dt="2021-06-17T15:24:59.113" v="147" actId="1035"/>
          <ac:spMkLst>
            <pc:docMk/>
            <pc:sldMk cId="349334978" sldId="2144327956"/>
            <ac:spMk id="33" creationId="{F41028B6-753D-407C-8602-A04E97275FB9}"/>
          </ac:spMkLst>
        </pc:spChg>
      </pc:sldChg>
      <pc:sldChg chg="modSp mod">
        <pc:chgData name="Jason Wiese" userId="4bff8d5b-7de6-4655-b397-69b0afc81113" providerId="ADAL" clId="{F05DD21E-1F12-4681-AAC9-4EAB80461BF8}" dt="2021-06-17T15:33:16.035" v="281" actId="1036"/>
        <pc:sldMkLst>
          <pc:docMk/>
          <pc:sldMk cId="2066857837" sldId="2144327957"/>
        </pc:sldMkLst>
        <pc:spChg chg="mod">
          <ac:chgData name="Jason Wiese" userId="4bff8d5b-7de6-4655-b397-69b0afc81113" providerId="ADAL" clId="{F05DD21E-1F12-4681-AAC9-4EAB80461BF8}" dt="2021-06-17T15:33:16.035" v="281" actId="1036"/>
          <ac:spMkLst>
            <pc:docMk/>
            <pc:sldMk cId="2066857837" sldId="2144327957"/>
            <ac:spMk id="3" creationId="{795D0AB4-5EDF-4DB9-B04B-3C31BAEE798E}"/>
          </ac:spMkLst>
        </pc:spChg>
        <pc:spChg chg="mod">
          <ac:chgData name="Jason Wiese" userId="4bff8d5b-7de6-4655-b397-69b0afc81113" providerId="ADAL" clId="{F05DD21E-1F12-4681-AAC9-4EAB80461BF8}" dt="2021-06-17T15:25:32.784" v="179" actId="1037"/>
          <ac:spMkLst>
            <pc:docMk/>
            <pc:sldMk cId="2066857837" sldId="2144327957"/>
            <ac:spMk id="41" creationId="{D6CA72DD-2E43-484D-A0CF-B9A19A4C7E38}"/>
          </ac:spMkLst>
        </pc:spChg>
        <pc:spChg chg="mod">
          <ac:chgData name="Jason Wiese" userId="4bff8d5b-7de6-4655-b397-69b0afc81113" providerId="ADAL" clId="{F05DD21E-1F12-4681-AAC9-4EAB80461BF8}" dt="2021-06-17T15:25:23.294" v="164" actId="1035"/>
          <ac:spMkLst>
            <pc:docMk/>
            <pc:sldMk cId="2066857837" sldId="2144327957"/>
            <ac:spMk id="45" creationId="{C4B9DD43-91B1-4B99-96CC-994325412A50}"/>
          </ac:spMkLst>
        </pc:spChg>
      </pc:sldChg>
      <pc:sldChg chg="modSp mod">
        <pc:chgData name="Jason Wiese" userId="4bff8d5b-7de6-4655-b397-69b0afc81113" providerId="ADAL" clId="{F05DD21E-1F12-4681-AAC9-4EAB80461BF8}" dt="2021-06-17T13:26:21.264" v="3" actId="1076"/>
        <pc:sldMkLst>
          <pc:docMk/>
          <pc:sldMk cId="2641688975" sldId="2144327958"/>
        </pc:sldMkLst>
        <pc:spChg chg="mod">
          <ac:chgData name="Jason Wiese" userId="4bff8d5b-7de6-4655-b397-69b0afc81113" providerId="ADAL" clId="{F05DD21E-1F12-4681-AAC9-4EAB80461BF8}" dt="2021-06-17T13:26:21.264" v="3" actId="1076"/>
          <ac:spMkLst>
            <pc:docMk/>
            <pc:sldMk cId="2641688975" sldId="2144327958"/>
            <ac:spMk id="2" creationId="{5FE295A6-0EA1-4555-B465-CE5A187D2A1D}"/>
          </ac:spMkLst>
        </pc:spChg>
        <pc:picChg chg="mod">
          <ac:chgData name="Jason Wiese" userId="4bff8d5b-7de6-4655-b397-69b0afc81113" providerId="ADAL" clId="{F05DD21E-1F12-4681-AAC9-4EAB80461BF8}" dt="2021-06-17T13:26:13.627" v="2" actId="1076"/>
          <ac:picMkLst>
            <pc:docMk/>
            <pc:sldMk cId="2641688975" sldId="2144327958"/>
            <ac:picMk id="17" creationId="{BE21B106-1614-4A2A-A2B6-7AEA5CA59236}"/>
          </ac:picMkLst>
        </pc:picChg>
      </pc:sldChg>
      <pc:sldChg chg="modSp mod">
        <pc:chgData name="Jason Wiese" userId="4bff8d5b-7de6-4655-b397-69b0afc81113" providerId="ADAL" clId="{F05DD21E-1F12-4681-AAC9-4EAB80461BF8}" dt="2021-06-18T13:28:56.559" v="501" actId="6549"/>
        <pc:sldMkLst>
          <pc:docMk/>
          <pc:sldMk cId="2484667329" sldId="2144327959"/>
        </pc:sldMkLst>
        <pc:spChg chg="mod">
          <ac:chgData name="Jason Wiese" userId="4bff8d5b-7de6-4655-b397-69b0afc81113" providerId="ADAL" clId="{F05DD21E-1F12-4681-AAC9-4EAB80461BF8}" dt="2021-06-18T13:28:56.559" v="501" actId="6549"/>
          <ac:spMkLst>
            <pc:docMk/>
            <pc:sldMk cId="2484667329" sldId="2144327959"/>
            <ac:spMk id="12" creationId="{AF6B8EC0-46EF-4454-8F5C-DA73E47253BB}"/>
          </ac:spMkLst>
        </pc:spChg>
      </pc:sldChg>
      <pc:sldChg chg="modSp mod">
        <pc:chgData name="Jason Wiese" userId="4bff8d5b-7de6-4655-b397-69b0afc81113" providerId="ADAL" clId="{F05DD21E-1F12-4681-AAC9-4EAB80461BF8}" dt="2021-06-17T15:27:27.529" v="270" actId="20577"/>
        <pc:sldMkLst>
          <pc:docMk/>
          <pc:sldMk cId="1436975136" sldId="2144327960"/>
        </pc:sldMkLst>
        <pc:spChg chg="mod">
          <ac:chgData name="Jason Wiese" userId="4bff8d5b-7de6-4655-b397-69b0afc81113" providerId="ADAL" clId="{F05DD21E-1F12-4681-AAC9-4EAB80461BF8}" dt="2021-06-17T15:27:27.529" v="270" actId="20577"/>
          <ac:spMkLst>
            <pc:docMk/>
            <pc:sldMk cId="1436975136" sldId="2144327960"/>
            <ac:spMk id="10" creationId="{A1B6B665-7680-434B-85CC-B69AB1C61E7A}"/>
          </ac:spMkLst>
        </pc:spChg>
      </pc:sldChg>
      <pc:sldChg chg="modSp mod">
        <pc:chgData name="Jason Wiese" userId="4bff8d5b-7de6-4655-b397-69b0afc81113" providerId="ADAL" clId="{F05DD21E-1F12-4681-AAC9-4EAB80461BF8}" dt="2021-06-17T15:25:13.186" v="157" actId="1036"/>
        <pc:sldMkLst>
          <pc:docMk/>
          <pc:sldMk cId="23118104" sldId="2144327961"/>
        </pc:sldMkLst>
        <pc:spChg chg="mod">
          <ac:chgData name="Jason Wiese" userId="4bff8d5b-7de6-4655-b397-69b0afc81113" providerId="ADAL" clId="{F05DD21E-1F12-4681-AAC9-4EAB80461BF8}" dt="2021-06-17T15:25:13.186" v="157" actId="1036"/>
          <ac:spMkLst>
            <pc:docMk/>
            <pc:sldMk cId="23118104" sldId="2144327961"/>
            <ac:spMk id="6" creationId="{0159E483-0DB0-4192-A0D5-79943EC4C544}"/>
          </ac:spMkLst>
        </pc:spChg>
        <pc:spChg chg="mod">
          <ac:chgData name="Jason Wiese" userId="4bff8d5b-7de6-4655-b397-69b0afc81113" providerId="ADAL" clId="{F05DD21E-1F12-4681-AAC9-4EAB80461BF8}" dt="2021-06-17T15:25:09.157" v="155" actId="1036"/>
          <ac:spMkLst>
            <pc:docMk/>
            <pc:sldMk cId="23118104" sldId="2144327961"/>
            <ac:spMk id="38" creationId="{99D59A4A-5DC8-40CF-83C4-837A86804E9F}"/>
          </ac:spMkLst>
        </pc:spChg>
      </pc:sldChg>
    </pc:docChg>
  </pc:docChgLst>
  <pc:docChgLst>
    <pc:chgData name="Jason Wiese" userId="4bff8d5b-7de6-4655-b397-69b0afc81113" providerId="ADAL" clId="{E6DB5513-1851-4FE7-B653-95A78878CCD4}"/>
    <pc:docChg chg="modSld">
      <pc:chgData name="Jason Wiese" userId="4bff8d5b-7de6-4655-b397-69b0afc81113" providerId="ADAL" clId="{E6DB5513-1851-4FE7-B653-95A78878CCD4}" dt="2021-06-18T13:38:40.917" v="12" actId="20577"/>
      <pc:docMkLst>
        <pc:docMk/>
      </pc:docMkLst>
      <pc:sldChg chg="modSp mod">
        <pc:chgData name="Jason Wiese" userId="4bff8d5b-7de6-4655-b397-69b0afc81113" providerId="ADAL" clId="{E6DB5513-1851-4FE7-B653-95A78878CCD4}" dt="2021-06-18T13:38:40.917" v="12" actId="20577"/>
        <pc:sldMkLst>
          <pc:docMk/>
          <pc:sldMk cId="3339377938" sldId="280"/>
        </pc:sldMkLst>
        <pc:spChg chg="mod">
          <ac:chgData name="Jason Wiese" userId="4bff8d5b-7de6-4655-b397-69b0afc81113" providerId="ADAL" clId="{E6DB5513-1851-4FE7-B653-95A78878CCD4}" dt="2021-06-18T13:38:40.917" v="12" actId="20577"/>
          <ac:spMkLst>
            <pc:docMk/>
            <pc:sldMk cId="3339377938" sldId="280"/>
            <ac:spMk id="28" creationId="{7E8626F6-2D70-479B-AECC-6B9526406146}"/>
          </ac:spMkLst>
        </pc:spChg>
      </pc:sldChg>
    </pc:docChg>
  </pc:docChgLst>
  <pc:docChgLst>
    <pc:chgData name="Jason Wiese" userId="4bff8d5b-7de6-4655-b397-69b0afc81113" providerId="ADAL" clId="{EC767833-FACC-4F1C-B416-D5A66370C492}"/>
    <pc:docChg chg="undo redo custSel delSld modSld sldOrd">
      <pc:chgData name="Jason Wiese" userId="4bff8d5b-7de6-4655-b397-69b0afc81113" providerId="ADAL" clId="{EC767833-FACC-4F1C-B416-D5A66370C492}" dt="2021-06-16T23:42:17.591" v="3137" actId="20577"/>
      <pc:docMkLst>
        <pc:docMk/>
      </pc:docMkLst>
      <pc:sldChg chg="del">
        <pc:chgData name="Jason Wiese" userId="4bff8d5b-7de6-4655-b397-69b0afc81113" providerId="ADAL" clId="{EC767833-FACC-4F1C-B416-D5A66370C492}" dt="2021-06-16T21:59:33.705" v="0" actId="47"/>
        <pc:sldMkLst>
          <pc:docMk/>
          <pc:sldMk cId="932111435" sldId="258"/>
        </pc:sldMkLst>
      </pc:sldChg>
      <pc:sldChg chg="modSp mod">
        <pc:chgData name="Jason Wiese" userId="4bff8d5b-7de6-4655-b397-69b0afc81113" providerId="ADAL" clId="{EC767833-FACC-4F1C-B416-D5A66370C492}" dt="2021-06-16T23:39:19.323" v="3117" actId="404"/>
        <pc:sldMkLst>
          <pc:docMk/>
          <pc:sldMk cId="2792885597" sldId="274"/>
        </pc:sldMkLst>
        <pc:spChg chg="mod">
          <ac:chgData name="Jason Wiese" userId="4bff8d5b-7de6-4655-b397-69b0afc81113" providerId="ADAL" clId="{EC767833-FACC-4F1C-B416-D5A66370C492}" dt="2021-06-16T23:39:19.323" v="3117" actId="404"/>
          <ac:spMkLst>
            <pc:docMk/>
            <pc:sldMk cId="2792885597" sldId="274"/>
            <ac:spMk id="12" creationId="{AF6B8EC0-46EF-4454-8F5C-DA73E47253BB}"/>
          </ac:spMkLst>
        </pc:spChg>
      </pc:sldChg>
      <pc:sldChg chg="modSp mod">
        <pc:chgData name="Jason Wiese" userId="4bff8d5b-7de6-4655-b397-69b0afc81113" providerId="ADAL" clId="{EC767833-FACC-4F1C-B416-D5A66370C492}" dt="2021-06-16T23:38:50.635" v="3115" actId="1037"/>
        <pc:sldMkLst>
          <pc:docMk/>
          <pc:sldMk cId="552149435" sldId="286"/>
        </pc:sldMkLst>
        <pc:grpChg chg="mod">
          <ac:chgData name="Jason Wiese" userId="4bff8d5b-7de6-4655-b397-69b0afc81113" providerId="ADAL" clId="{EC767833-FACC-4F1C-B416-D5A66370C492}" dt="2021-06-16T23:38:50.635" v="3115" actId="1037"/>
          <ac:grpSpMkLst>
            <pc:docMk/>
            <pc:sldMk cId="552149435" sldId="286"/>
            <ac:grpSpMk id="4" creationId="{B29F261B-4518-410C-9376-6F2E42A2A73D}"/>
          </ac:grpSpMkLst>
        </pc:grpChg>
      </pc:sldChg>
      <pc:sldChg chg="addSp modSp mod">
        <pc:chgData name="Jason Wiese" userId="4bff8d5b-7de6-4655-b397-69b0afc81113" providerId="ADAL" clId="{EC767833-FACC-4F1C-B416-D5A66370C492}" dt="2021-06-16T23:42:17.591" v="3137" actId="20577"/>
        <pc:sldMkLst>
          <pc:docMk/>
          <pc:sldMk cId="720462330" sldId="2248"/>
        </pc:sldMkLst>
        <pc:spChg chg="add mod">
          <ac:chgData name="Jason Wiese" userId="4bff8d5b-7de6-4655-b397-69b0afc81113" providerId="ADAL" clId="{EC767833-FACC-4F1C-B416-D5A66370C492}" dt="2021-06-16T23:36:59.274" v="3100" actId="1076"/>
          <ac:spMkLst>
            <pc:docMk/>
            <pc:sldMk cId="720462330" sldId="2248"/>
            <ac:spMk id="3" creationId="{81E6EF34-B2A3-47C3-979D-373158B25CFE}"/>
          </ac:spMkLst>
        </pc:spChg>
        <pc:spChg chg="mod">
          <ac:chgData name="Jason Wiese" userId="4bff8d5b-7de6-4655-b397-69b0afc81113" providerId="ADAL" clId="{EC767833-FACC-4F1C-B416-D5A66370C492}" dt="2021-06-16T23:42:17.591" v="3137" actId="20577"/>
          <ac:spMkLst>
            <pc:docMk/>
            <pc:sldMk cId="720462330" sldId="2248"/>
            <ac:spMk id="11" creationId="{5A70652F-38E7-4B75-B494-BB0702BA4B32}"/>
          </ac:spMkLst>
        </pc:spChg>
      </pc:sldChg>
      <pc:sldChg chg="modSp mod">
        <pc:chgData name="Jason Wiese" userId="4bff8d5b-7de6-4655-b397-69b0afc81113" providerId="ADAL" clId="{EC767833-FACC-4F1C-B416-D5A66370C492}" dt="2021-06-16T22:13:11.382" v="133" actId="207"/>
        <pc:sldMkLst>
          <pc:docMk/>
          <pc:sldMk cId="2677099229" sldId="2144327308"/>
        </pc:sldMkLst>
        <pc:spChg chg="mod">
          <ac:chgData name="Jason Wiese" userId="4bff8d5b-7de6-4655-b397-69b0afc81113" providerId="ADAL" clId="{EC767833-FACC-4F1C-B416-D5A66370C492}" dt="2021-06-16T22:13:11.382" v="133" actId="207"/>
          <ac:spMkLst>
            <pc:docMk/>
            <pc:sldMk cId="2677099229" sldId="2144327308"/>
            <ac:spMk id="19" creationId="{DBFFD3FC-2DFA-4891-8F88-138BA831ED7E}"/>
          </ac:spMkLst>
        </pc:spChg>
      </pc:sldChg>
      <pc:sldChg chg="modSp mod">
        <pc:chgData name="Jason Wiese" userId="4bff8d5b-7de6-4655-b397-69b0afc81113" providerId="ADAL" clId="{EC767833-FACC-4F1C-B416-D5A66370C492}" dt="2021-06-16T22:30:43.940" v="628" actId="20577"/>
        <pc:sldMkLst>
          <pc:docMk/>
          <pc:sldMk cId="1793799926" sldId="2144327537"/>
        </pc:sldMkLst>
        <pc:spChg chg="mod">
          <ac:chgData name="Jason Wiese" userId="4bff8d5b-7de6-4655-b397-69b0afc81113" providerId="ADAL" clId="{EC767833-FACC-4F1C-B416-D5A66370C492}" dt="2021-06-16T22:30:43.940" v="628" actId="20577"/>
          <ac:spMkLst>
            <pc:docMk/>
            <pc:sldMk cId="1793799926" sldId="2144327537"/>
            <ac:spMk id="10" creationId="{A1B6B665-7680-434B-85CC-B69AB1C61E7A}"/>
          </ac:spMkLst>
        </pc:spChg>
      </pc:sldChg>
      <pc:sldChg chg="modSp mod">
        <pc:chgData name="Jason Wiese" userId="4bff8d5b-7de6-4655-b397-69b0afc81113" providerId="ADAL" clId="{EC767833-FACC-4F1C-B416-D5A66370C492}" dt="2021-06-16T22:26:50.427" v="609" actId="20577"/>
        <pc:sldMkLst>
          <pc:docMk/>
          <pc:sldMk cId="2619910579" sldId="2144327909"/>
        </pc:sldMkLst>
        <pc:spChg chg="mod">
          <ac:chgData name="Jason Wiese" userId="4bff8d5b-7de6-4655-b397-69b0afc81113" providerId="ADAL" clId="{EC767833-FACC-4F1C-B416-D5A66370C492}" dt="2021-06-16T22:26:50.427" v="609" actId="20577"/>
          <ac:spMkLst>
            <pc:docMk/>
            <pc:sldMk cId="2619910579" sldId="2144327909"/>
            <ac:spMk id="6" creationId="{5BE71BA8-A09B-4DE8-A1BB-78C0312732B8}"/>
          </ac:spMkLst>
        </pc:spChg>
      </pc:sldChg>
      <pc:sldChg chg="modSp mod">
        <pc:chgData name="Jason Wiese" userId="4bff8d5b-7de6-4655-b397-69b0afc81113" providerId="ADAL" clId="{EC767833-FACC-4F1C-B416-D5A66370C492}" dt="2021-06-16T22:58:09.899" v="1210" actId="14100"/>
        <pc:sldMkLst>
          <pc:docMk/>
          <pc:sldMk cId="3356579140" sldId="2144327918"/>
        </pc:sldMkLst>
        <pc:spChg chg="mod">
          <ac:chgData name="Jason Wiese" userId="4bff8d5b-7de6-4655-b397-69b0afc81113" providerId="ADAL" clId="{EC767833-FACC-4F1C-B416-D5A66370C492}" dt="2021-06-16T22:58:09.899" v="1210" actId="14100"/>
          <ac:spMkLst>
            <pc:docMk/>
            <pc:sldMk cId="3356579140" sldId="2144327918"/>
            <ac:spMk id="3" creationId="{795D0AB4-5EDF-4DB9-B04B-3C31BAEE798E}"/>
          </ac:spMkLst>
        </pc:spChg>
      </pc:sldChg>
      <pc:sldChg chg="modSp mod">
        <pc:chgData name="Jason Wiese" userId="4bff8d5b-7de6-4655-b397-69b0afc81113" providerId="ADAL" clId="{EC767833-FACC-4F1C-B416-D5A66370C492}" dt="2021-06-16T22:13:15.248" v="134" actId="207"/>
        <pc:sldMkLst>
          <pc:docMk/>
          <pc:sldMk cId="806104147" sldId="2144327921"/>
        </pc:sldMkLst>
        <pc:spChg chg="mod">
          <ac:chgData name="Jason Wiese" userId="4bff8d5b-7de6-4655-b397-69b0afc81113" providerId="ADAL" clId="{EC767833-FACC-4F1C-B416-D5A66370C492}" dt="2021-06-16T22:13:15.248" v="134" actId="207"/>
          <ac:spMkLst>
            <pc:docMk/>
            <pc:sldMk cId="806104147" sldId="2144327921"/>
            <ac:spMk id="14" creationId="{948686F7-71E8-4922-B52A-4A04AE2C72F7}"/>
          </ac:spMkLst>
        </pc:spChg>
      </pc:sldChg>
      <pc:sldChg chg="addSp modSp mod">
        <pc:chgData name="Jason Wiese" userId="4bff8d5b-7de6-4655-b397-69b0afc81113" providerId="ADAL" clId="{EC767833-FACC-4F1C-B416-D5A66370C492}" dt="2021-06-16T22:46:01.663" v="855" actId="1076"/>
        <pc:sldMkLst>
          <pc:docMk/>
          <pc:sldMk cId="431953572" sldId="2144327946"/>
        </pc:sldMkLst>
        <pc:spChg chg="mod">
          <ac:chgData name="Jason Wiese" userId="4bff8d5b-7de6-4655-b397-69b0afc81113" providerId="ADAL" clId="{EC767833-FACC-4F1C-B416-D5A66370C492}" dt="2021-06-16T22:44:17.709" v="641" actId="6549"/>
          <ac:spMkLst>
            <pc:docMk/>
            <pc:sldMk cId="431953572" sldId="2144327946"/>
            <ac:spMk id="9" creationId="{9F0E4031-A86A-4F3A-80FB-682A98BC183F}"/>
          </ac:spMkLst>
        </pc:spChg>
        <pc:spChg chg="add mod">
          <ac:chgData name="Jason Wiese" userId="4bff8d5b-7de6-4655-b397-69b0afc81113" providerId="ADAL" clId="{EC767833-FACC-4F1C-B416-D5A66370C492}" dt="2021-06-16T22:46:01.663" v="855" actId="1076"/>
          <ac:spMkLst>
            <pc:docMk/>
            <pc:sldMk cId="431953572" sldId="2144327946"/>
            <ac:spMk id="12" creationId="{D060B25F-73C2-49A4-8501-D2F86FC29C14}"/>
          </ac:spMkLst>
        </pc:spChg>
      </pc:sldChg>
      <pc:sldChg chg="modSp mod">
        <pc:chgData name="Jason Wiese" userId="4bff8d5b-7de6-4655-b397-69b0afc81113" providerId="ADAL" clId="{EC767833-FACC-4F1C-B416-D5A66370C492}" dt="2021-06-16T23:14:42.147" v="2529" actId="20577"/>
        <pc:sldMkLst>
          <pc:docMk/>
          <pc:sldMk cId="310407639" sldId="2144327948"/>
        </pc:sldMkLst>
        <pc:spChg chg="mod">
          <ac:chgData name="Jason Wiese" userId="4bff8d5b-7de6-4655-b397-69b0afc81113" providerId="ADAL" clId="{EC767833-FACC-4F1C-B416-D5A66370C492}" dt="2021-06-16T23:14:42.147" v="2529" actId="20577"/>
          <ac:spMkLst>
            <pc:docMk/>
            <pc:sldMk cId="310407639" sldId="2144327948"/>
            <ac:spMk id="31" creationId="{083678DC-3740-432C-9B36-0C1F7329D7E3}"/>
          </ac:spMkLst>
        </pc:spChg>
      </pc:sldChg>
      <pc:sldChg chg="modSp mod">
        <pc:chgData name="Jason Wiese" userId="4bff8d5b-7de6-4655-b397-69b0afc81113" providerId="ADAL" clId="{EC767833-FACC-4F1C-B416-D5A66370C492}" dt="2021-06-16T22:48:12.235" v="921" actId="1036"/>
        <pc:sldMkLst>
          <pc:docMk/>
          <pc:sldMk cId="384529998" sldId="2144327949"/>
        </pc:sldMkLst>
        <pc:spChg chg="mod">
          <ac:chgData name="Jason Wiese" userId="4bff8d5b-7de6-4655-b397-69b0afc81113" providerId="ADAL" clId="{EC767833-FACC-4F1C-B416-D5A66370C492}" dt="2021-06-16T22:48:12.235" v="921" actId="1036"/>
          <ac:spMkLst>
            <pc:docMk/>
            <pc:sldMk cId="384529998" sldId="2144327949"/>
            <ac:spMk id="3" creationId="{795D0AB4-5EDF-4DB9-B04B-3C31BAEE798E}"/>
          </ac:spMkLst>
        </pc:spChg>
        <pc:spChg chg="mod">
          <ac:chgData name="Jason Wiese" userId="4bff8d5b-7de6-4655-b397-69b0afc81113" providerId="ADAL" clId="{EC767833-FACC-4F1C-B416-D5A66370C492}" dt="2021-06-16T22:47:34.865" v="916" actId="20577"/>
          <ac:spMkLst>
            <pc:docMk/>
            <pc:sldMk cId="384529998" sldId="2144327949"/>
            <ac:spMk id="31" creationId="{9135DFB4-1357-475F-AE42-1A76DD5CCA65}"/>
          </ac:spMkLst>
        </pc:spChg>
      </pc:sldChg>
      <pc:sldChg chg="addSp modSp mod">
        <pc:chgData name="Jason Wiese" userId="4bff8d5b-7de6-4655-b397-69b0afc81113" providerId="ADAL" clId="{EC767833-FACC-4F1C-B416-D5A66370C492}" dt="2021-06-16T23:00:41.468" v="1504" actId="404"/>
        <pc:sldMkLst>
          <pc:docMk/>
          <pc:sldMk cId="168480488" sldId="2144327950"/>
        </pc:sldMkLst>
        <pc:spChg chg="add mod">
          <ac:chgData name="Jason Wiese" userId="4bff8d5b-7de6-4655-b397-69b0afc81113" providerId="ADAL" clId="{EC767833-FACC-4F1C-B416-D5A66370C492}" dt="2021-06-16T23:00:41.468" v="1504" actId="404"/>
          <ac:spMkLst>
            <pc:docMk/>
            <pc:sldMk cId="168480488" sldId="2144327950"/>
            <ac:spMk id="6" creationId="{26DAC32F-A236-4C08-BB89-1AB3ED35FFAA}"/>
          </ac:spMkLst>
        </pc:spChg>
        <pc:spChg chg="mod">
          <ac:chgData name="Jason Wiese" userId="4bff8d5b-7de6-4655-b397-69b0afc81113" providerId="ADAL" clId="{EC767833-FACC-4F1C-B416-D5A66370C492}" dt="2021-06-16T22:58:29.138" v="1212" actId="255"/>
          <ac:spMkLst>
            <pc:docMk/>
            <pc:sldMk cId="168480488" sldId="2144327950"/>
            <ac:spMk id="15" creationId="{B4A89807-E455-482B-A3AC-84082FD9A5A1}"/>
          </ac:spMkLst>
        </pc:spChg>
        <pc:spChg chg="mod">
          <ac:chgData name="Jason Wiese" userId="4bff8d5b-7de6-4655-b397-69b0afc81113" providerId="ADAL" clId="{EC767833-FACC-4F1C-B416-D5A66370C492}" dt="2021-06-16T22:58:39.758" v="1217" actId="1035"/>
          <ac:spMkLst>
            <pc:docMk/>
            <pc:sldMk cId="168480488" sldId="2144327950"/>
            <ac:spMk id="23" creationId="{41366AFA-B19B-4154-86A3-FE5FE2517260}"/>
          </ac:spMkLst>
        </pc:spChg>
      </pc:sldChg>
      <pc:sldChg chg="modSp mod">
        <pc:chgData name="Jason Wiese" userId="4bff8d5b-7de6-4655-b397-69b0afc81113" providerId="ADAL" clId="{EC767833-FACC-4F1C-B416-D5A66370C492}" dt="2021-06-16T22:11:22.287" v="126" actId="1037"/>
        <pc:sldMkLst>
          <pc:docMk/>
          <pc:sldMk cId="123183324" sldId="2144327955"/>
        </pc:sldMkLst>
        <pc:spChg chg="mod">
          <ac:chgData name="Jason Wiese" userId="4bff8d5b-7de6-4655-b397-69b0afc81113" providerId="ADAL" clId="{EC767833-FACC-4F1C-B416-D5A66370C492}" dt="2021-06-16T22:11:22.287" v="126" actId="1037"/>
          <ac:spMkLst>
            <pc:docMk/>
            <pc:sldMk cId="123183324" sldId="2144327955"/>
            <ac:spMk id="31" creationId="{083678DC-3740-432C-9B36-0C1F7329D7E3}"/>
          </ac:spMkLst>
        </pc:spChg>
      </pc:sldChg>
      <pc:sldChg chg="addSp modSp mod">
        <pc:chgData name="Jason Wiese" userId="4bff8d5b-7de6-4655-b397-69b0afc81113" providerId="ADAL" clId="{EC767833-FACC-4F1C-B416-D5A66370C492}" dt="2021-06-16T22:49:44.757" v="1075" actId="404"/>
        <pc:sldMkLst>
          <pc:docMk/>
          <pc:sldMk cId="349334978" sldId="2144327956"/>
        </pc:sldMkLst>
        <pc:spChg chg="add mod">
          <ac:chgData name="Jason Wiese" userId="4bff8d5b-7de6-4655-b397-69b0afc81113" providerId="ADAL" clId="{EC767833-FACC-4F1C-B416-D5A66370C492}" dt="2021-06-16T22:49:44.757" v="1075" actId="404"/>
          <ac:spMkLst>
            <pc:docMk/>
            <pc:sldMk cId="349334978" sldId="2144327956"/>
            <ac:spMk id="2" creationId="{D6F2D15B-6A65-4694-89FC-B98FD52501DB}"/>
          </ac:spMkLst>
        </pc:spChg>
      </pc:sldChg>
      <pc:sldChg chg="modSp mod modCm">
        <pc:chgData name="Jason Wiese" userId="4bff8d5b-7de6-4655-b397-69b0afc81113" providerId="ADAL" clId="{EC767833-FACC-4F1C-B416-D5A66370C492}" dt="2021-06-16T23:41:39.909" v="3118" actId="255"/>
        <pc:sldMkLst>
          <pc:docMk/>
          <pc:sldMk cId="2066857837" sldId="2144327957"/>
        </pc:sldMkLst>
        <pc:spChg chg="mod">
          <ac:chgData name="Jason Wiese" userId="4bff8d5b-7de6-4655-b397-69b0afc81113" providerId="ADAL" clId="{EC767833-FACC-4F1C-B416-D5A66370C492}" dt="2021-06-16T23:41:39.909" v="3118" actId="255"/>
          <ac:spMkLst>
            <pc:docMk/>
            <pc:sldMk cId="2066857837" sldId="2144327957"/>
            <ac:spMk id="3" creationId="{795D0AB4-5EDF-4DB9-B04B-3C31BAEE798E}"/>
          </ac:spMkLst>
        </pc:spChg>
        <pc:spChg chg="mod">
          <ac:chgData name="Jason Wiese" userId="4bff8d5b-7de6-4655-b397-69b0afc81113" providerId="ADAL" clId="{EC767833-FACC-4F1C-B416-D5A66370C492}" dt="2021-06-16T22:52:20.461" v="1087" actId="404"/>
          <ac:spMkLst>
            <pc:docMk/>
            <pc:sldMk cId="2066857837" sldId="2144327957"/>
            <ac:spMk id="34" creationId="{2667A3E7-2C31-4DF7-821D-8FD9CC97712E}"/>
          </ac:spMkLst>
        </pc:spChg>
        <pc:spChg chg="mod">
          <ac:chgData name="Jason Wiese" userId="4bff8d5b-7de6-4655-b397-69b0afc81113" providerId="ADAL" clId="{EC767833-FACC-4F1C-B416-D5A66370C492}" dt="2021-06-16T22:52:25.200" v="1088" actId="404"/>
          <ac:spMkLst>
            <pc:docMk/>
            <pc:sldMk cId="2066857837" sldId="2144327957"/>
            <ac:spMk id="37" creationId="{33E7AB90-9EB6-41AC-90BC-F1E9F75791BB}"/>
          </ac:spMkLst>
        </pc:spChg>
        <pc:spChg chg="mod">
          <ac:chgData name="Jason Wiese" userId="4bff8d5b-7de6-4655-b397-69b0afc81113" providerId="ADAL" clId="{EC767833-FACC-4F1C-B416-D5A66370C492}" dt="2021-06-16T22:52:16.937" v="1086" actId="404"/>
          <ac:spMkLst>
            <pc:docMk/>
            <pc:sldMk cId="2066857837" sldId="2144327957"/>
            <ac:spMk id="40" creationId="{58298B8A-01E7-40EF-8814-60548BF7B64E}"/>
          </ac:spMkLst>
        </pc:spChg>
        <pc:spChg chg="mod">
          <ac:chgData name="Jason Wiese" userId="4bff8d5b-7de6-4655-b397-69b0afc81113" providerId="ADAL" clId="{EC767833-FACC-4F1C-B416-D5A66370C492}" dt="2021-06-16T22:52:31.004" v="1089" actId="404"/>
          <ac:spMkLst>
            <pc:docMk/>
            <pc:sldMk cId="2066857837" sldId="2144327957"/>
            <ac:spMk id="41" creationId="{D6CA72DD-2E43-484D-A0CF-B9A19A4C7E38}"/>
          </ac:spMkLst>
        </pc:spChg>
        <pc:spChg chg="mod">
          <ac:chgData name="Jason Wiese" userId="4bff8d5b-7de6-4655-b397-69b0afc81113" providerId="ADAL" clId="{EC767833-FACC-4F1C-B416-D5A66370C492}" dt="2021-06-16T22:50:35.045" v="1082" actId="20577"/>
          <ac:spMkLst>
            <pc:docMk/>
            <pc:sldMk cId="2066857837" sldId="2144327957"/>
            <ac:spMk id="45" creationId="{C4B9DD43-91B1-4B99-96CC-994325412A50}"/>
          </ac:spMkLst>
        </pc:spChg>
      </pc:sldChg>
      <pc:sldChg chg="addSp modSp mod">
        <pc:chgData name="Jason Wiese" userId="4bff8d5b-7de6-4655-b397-69b0afc81113" providerId="ADAL" clId="{EC767833-FACC-4F1C-B416-D5A66370C492}" dt="2021-06-16T23:33:29.804" v="3085" actId="20577"/>
        <pc:sldMkLst>
          <pc:docMk/>
          <pc:sldMk cId="2641688975" sldId="2144327958"/>
        </pc:sldMkLst>
        <pc:spChg chg="add mod">
          <ac:chgData name="Jason Wiese" userId="4bff8d5b-7de6-4655-b397-69b0afc81113" providerId="ADAL" clId="{EC767833-FACC-4F1C-B416-D5A66370C492}" dt="2021-06-16T23:32:41.616" v="2923" actId="1076"/>
          <ac:spMkLst>
            <pc:docMk/>
            <pc:sldMk cId="2641688975" sldId="2144327958"/>
            <ac:spMk id="2" creationId="{5FE295A6-0EA1-4555-B465-CE5A187D2A1D}"/>
          </ac:spMkLst>
        </pc:spChg>
        <pc:spChg chg="add mod">
          <ac:chgData name="Jason Wiese" userId="4bff8d5b-7de6-4655-b397-69b0afc81113" providerId="ADAL" clId="{EC767833-FACC-4F1C-B416-D5A66370C492}" dt="2021-06-16T23:33:29.804" v="3085" actId="20577"/>
          <ac:spMkLst>
            <pc:docMk/>
            <pc:sldMk cId="2641688975" sldId="2144327958"/>
            <ac:spMk id="8" creationId="{16786F5A-5291-4E26-937B-855646F6A0A1}"/>
          </ac:spMkLst>
        </pc:spChg>
        <pc:spChg chg="mod">
          <ac:chgData name="Jason Wiese" userId="4bff8d5b-7de6-4655-b397-69b0afc81113" providerId="ADAL" clId="{EC767833-FACC-4F1C-B416-D5A66370C492}" dt="2021-06-16T22:11:54.418" v="132" actId="20577"/>
          <ac:spMkLst>
            <pc:docMk/>
            <pc:sldMk cId="2641688975" sldId="2144327958"/>
            <ac:spMk id="18" creationId="{05BC9CC0-6FAF-4BF0-8E78-D43FA5E3BD8C}"/>
          </ac:spMkLst>
        </pc:spChg>
      </pc:sldChg>
      <pc:sldChg chg="modSp mod">
        <pc:chgData name="Jason Wiese" userId="4bff8d5b-7de6-4655-b397-69b0afc81113" providerId="ADAL" clId="{EC767833-FACC-4F1C-B416-D5A66370C492}" dt="2021-06-16T23:23:30.168" v="2922" actId="20577"/>
        <pc:sldMkLst>
          <pc:docMk/>
          <pc:sldMk cId="2484667329" sldId="2144327959"/>
        </pc:sldMkLst>
        <pc:spChg chg="mod">
          <ac:chgData name="Jason Wiese" userId="4bff8d5b-7de6-4655-b397-69b0afc81113" providerId="ADAL" clId="{EC767833-FACC-4F1C-B416-D5A66370C492}" dt="2021-06-16T23:23:03.762" v="2921" actId="20577"/>
          <ac:spMkLst>
            <pc:docMk/>
            <pc:sldMk cId="2484667329" sldId="2144327959"/>
            <ac:spMk id="11" creationId="{6D73E599-3455-4CB2-B288-9B601C1E3348}"/>
          </ac:spMkLst>
        </pc:spChg>
        <pc:spChg chg="mod">
          <ac:chgData name="Jason Wiese" userId="4bff8d5b-7de6-4655-b397-69b0afc81113" providerId="ADAL" clId="{EC767833-FACC-4F1C-B416-D5A66370C492}" dt="2021-06-16T23:23:30.168" v="2922" actId="20577"/>
          <ac:spMkLst>
            <pc:docMk/>
            <pc:sldMk cId="2484667329" sldId="2144327959"/>
            <ac:spMk id="12" creationId="{AF6B8EC0-46EF-4454-8F5C-DA73E47253BB}"/>
          </ac:spMkLst>
        </pc:spChg>
      </pc:sldChg>
      <pc:sldChg chg="addSp modSp mod">
        <pc:chgData name="Jason Wiese" userId="4bff8d5b-7de6-4655-b397-69b0afc81113" providerId="ADAL" clId="{EC767833-FACC-4F1C-B416-D5A66370C492}" dt="2021-06-16T23:17:05.393" v="2744" actId="1076"/>
        <pc:sldMkLst>
          <pc:docMk/>
          <pc:sldMk cId="1436975136" sldId="2144327960"/>
        </pc:sldMkLst>
        <pc:spChg chg="add mod">
          <ac:chgData name="Jason Wiese" userId="4bff8d5b-7de6-4655-b397-69b0afc81113" providerId="ADAL" clId="{EC767833-FACC-4F1C-B416-D5A66370C492}" dt="2021-06-16T23:17:05.393" v="2744" actId="1076"/>
          <ac:spMkLst>
            <pc:docMk/>
            <pc:sldMk cId="1436975136" sldId="2144327960"/>
            <ac:spMk id="2" creationId="{453965D7-D5B0-47DB-AC7E-2CC38A792883}"/>
          </ac:spMkLst>
        </pc:spChg>
        <pc:spChg chg="mod">
          <ac:chgData name="Jason Wiese" userId="4bff8d5b-7de6-4655-b397-69b0afc81113" providerId="ADAL" clId="{EC767833-FACC-4F1C-B416-D5A66370C492}" dt="2021-06-16T23:07:01.569" v="2140" actId="313"/>
          <ac:spMkLst>
            <pc:docMk/>
            <pc:sldMk cId="1436975136" sldId="2144327960"/>
            <ac:spMk id="10" creationId="{A1B6B665-7680-434B-85CC-B69AB1C61E7A}"/>
          </ac:spMkLst>
        </pc:spChg>
      </pc:sldChg>
      <pc:sldChg chg="modSp mod ord">
        <pc:chgData name="Jason Wiese" userId="4bff8d5b-7de6-4655-b397-69b0afc81113" providerId="ADAL" clId="{EC767833-FACC-4F1C-B416-D5A66370C492}" dt="2021-06-16T23:35:36.090" v="3087"/>
        <pc:sldMkLst>
          <pc:docMk/>
          <pc:sldMk cId="23118104" sldId="2144327961"/>
        </pc:sldMkLst>
        <pc:spChg chg="mod">
          <ac:chgData name="Jason Wiese" userId="4bff8d5b-7de6-4655-b397-69b0afc81113" providerId="ADAL" clId="{EC767833-FACC-4F1C-B416-D5A66370C492}" dt="2021-06-16T23:14:20.687" v="2515" actId="20577"/>
          <ac:spMkLst>
            <pc:docMk/>
            <pc:sldMk cId="23118104" sldId="2144327961"/>
            <ac:spMk id="6" creationId="{0159E483-0DB0-4192-A0D5-79943EC4C544}"/>
          </ac:spMkLst>
        </pc:spChg>
        <pc:spChg chg="mod">
          <ac:chgData name="Jason Wiese" userId="4bff8d5b-7de6-4655-b397-69b0afc81113" providerId="ADAL" clId="{EC767833-FACC-4F1C-B416-D5A66370C492}" dt="2021-06-16T22:55:35.033" v="1107" actId="403"/>
          <ac:spMkLst>
            <pc:docMk/>
            <pc:sldMk cId="23118104" sldId="2144327961"/>
            <ac:spMk id="8" creationId="{9FB10BA9-E3B6-472A-B759-595CD00AA263}"/>
          </ac:spMkLst>
        </pc:spChg>
        <pc:spChg chg="mod">
          <ac:chgData name="Jason Wiese" userId="4bff8d5b-7de6-4655-b397-69b0afc81113" providerId="ADAL" clId="{EC767833-FACC-4F1C-B416-D5A66370C492}" dt="2021-06-16T22:55:21.491" v="1106" actId="20577"/>
          <ac:spMkLst>
            <pc:docMk/>
            <pc:sldMk cId="23118104" sldId="2144327961"/>
            <ac:spMk id="11" creationId="{5690E403-D3EB-43C1-BD41-9C36211AB0EC}"/>
          </ac:spMkLst>
        </pc:spChg>
        <pc:spChg chg="mod">
          <ac:chgData name="Jason Wiese" userId="4bff8d5b-7de6-4655-b397-69b0afc81113" providerId="ADAL" clId="{EC767833-FACC-4F1C-B416-D5A66370C492}" dt="2021-06-16T22:55:35.033" v="1107" actId="403"/>
          <ac:spMkLst>
            <pc:docMk/>
            <pc:sldMk cId="23118104" sldId="2144327961"/>
            <ac:spMk id="13" creationId="{9AF805C6-22DA-4748-8E6D-FE5E5DBB3AA6}"/>
          </ac:spMkLst>
        </pc:spChg>
        <pc:spChg chg="mod">
          <ac:chgData name="Jason Wiese" userId="4bff8d5b-7de6-4655-b397-69b0afc81113" providerId="ADAL" clId="{EC767833-FACC-4F1C-B416-D5A66370C492}" dt="2021-06-16T22:55:35.033" v="1107" actId="403"/>
          <ac:spMkLst>
            <pc:docMk/>
            <pc:sldMk cId="23118104" sldId="2144327961"/>
            <ac:spMk id="17" creationId="{37B62030-BC5B-4720-93D7-ACCC63B7674D}"/>
          </ac:spMkLst>
        </pc:spChg>
        <pc:spChg chg="mod">
          <ac:chgData name="Jason Wiese" userId="4bff8d5b-7de6-4655-b397-69b0afc81113" providerId="ADAL" clId="{EC767833-FACC-4F1C-B416-D5A66370C492}" dt="2021-06-16T22:55:35.033" v="1107" actId="403"/>
          <ac:spMkLst>
            <pc:docMk/>
            <pc:sldMk cId="23118104" sldId="2144327961"/>
            <ac:spMk id="21" creationId="{7BB089BB-10E3-428D-AD18-BDF560CF6EEC}"/>
          </ac:spMkLst>
        </pc:spChg>
        <pc:spChg chg="mod">
          <ac:chgData name="Jason Wiese" userId="4bff8d5b-7de6-4655-b397-69b0afc81113" providerId="ADAL" clId="{EC767833-FACC-4F1C-B416-D5A66370C492}" dt="2021-06-16T22:55:35.033" v="1107" actId="403"/>
          <ac:spMkLst>
            <pc:docMk/>
            <pc:sldMk cId="23118104" sldId="2144327961"/>
            <ac:spMk id="25" creationId="{7D1BE541-10C1-4B0A-B00A-6562BB397BB5}"/>
          </ac:spMkLst>
        </pc:spChg>
        <pc:spChg chg="mod">
          <ac:chgData name="Jason Wiese" userId="4bff8d5b-7de6-4655-b397-69b0afc81113" providerId="ADAL" clId="{EC767833-FACC-4F1C-B416-D5A66370C492}" dt="2021-06-16T22:55:35.033" v="1107" actId="403"/>
          <ac:spMkLst>
            <pc:docMk/>
            <pc:sldMk cId="23118104" sldId="2144327961"/>
            <ac:spMk id="40" creationId="{AD0913A1-289D-49BE-9DD1-7F29951B2845}"/>
          </ac:spMkLst>
        </pc:spChg>
      </pc:sldChg>
      <pc:sldChg chg="modSp mod">
        <pc:chgData name="Jason Wiese" userId="4bff8d5b-7de6-4655-b397-69b0afc81113" providerId="ADAL" clId="{EC767833-FACC-4F1C-B416-D5A66370C492}" dt="2021-06-16T22:25:42.065" v="596" actId="6549"/>
        <pc:sldMkLst>
          <pc:docMk/>
          <pc:sldMk cId="726139344" sldId="2144327962"/>
        </pc:sldMkLst>
        <pc:spChg chg="mod">
          <ac:chgData name="Jason Wiese" userId="4bff8d5b-7de6-4655-b397-69b0afc81113" providerId="ADAL" clId="{EC767833-FACC-4F1C-B416-D5A66370C492}" dt="2021-06-16T22:25:42.065" v="596" actId="6549"/>
          <ac:spMkLst>
            <pc:docMk/>
            <pc:sldMk cId="726139344" sldId="2144327962"/>
            <ac:spMk id="31" creationId="{083678DC-3740-432C-9B36-0C1F7329D7E3}"/>
          </ac:spMkLst>
        </pc:spChg>
      </pc:sldChg>
      <pc:sldChg chg="del">
        <pc:chgData name="Jason Wiese" userId="4bff8d5b-7de6-4655-b397-69b0afc81113" providerId="ADAL" clId="{EC767833-FACC-4F1C-B416-D5A66370C492}" dt="2021-06-16T21:59:34.754" v="1" actId="47"/>
        <pc:sldMkLst>
          <pc:docMk/>
          <pc:sldMk cId="1743640489" sldId="2144327964"/>
        </pc:sldMkLst>
      </pc:sldChg>
      <pc:sldChg chg="modSp mod modNotesTx">
        <pc:chgData name="Jason Wiese" userId="4bff8d5b-7de6-4655-b397-69b0afc81113" providerId="ADAL" clId="{EC767833-FACC-4F1C-B416-D5A66370C492}" dt="2021-06-16T23:22:25.184" v="2919" actId="20577"/>
        <pc:sldMkLst>
          <pc:docMk/>
          <pc:sldMk cId="3054057648" sldId="2144327965"/>
        </pc:sldMkLst>
        <pc:spChg chg="mod">
          <ac:chgData name="Jason Wiese" userId="4bff8d5b-7de6-4655-b397-69b0afc81113" providerId="ADAL" clId="{EC767833-FACC-4F1C-B416-D5A66370C492}" dt="2021-06-16T23:22:25.184" v="2919" actId="20577"/>
          <ac:spMkLst>
            <pc:docMk/>
            <pc:sldMk cId="3054057648" sldId="2144327965"/>
            <ac:spMk id="12" creationId="{D3ED8F18-80E6-D449-A031-541661F2A42F}"/>
          </ac:spMkLst>
        </pc:spChg>
      </pc:sldChg>
    </pc:docChg>
  </pc:docChgLst>
  <pc:docChgLst>
    <pc:chgData name="Karolina Guillen" userId="c1c08796-a0be-47c6-af52-5d31fd96ec50" providerId="ADAL" clId="{6C9E1CE9-8633-4F64-BEBB-A43313F4C9FA}"/>
    <pc:docChg chg="undo custSel addSld delSld modSld sldOrd">
      <pc:chgData name="Karolina Guillen" userId="c1c08796-a0be-47c6-af52-5d31fd96ec50" providerId="ADAL" clId="{6C9E1CE9-8633-4F64-BEBB-A43313F4C9FA}" dt="2021-06-16T21:54:59.839" v="7558" actId="732"/>
      <pc:docMkLst>
        <pc:docMk/>
      </pc:docMkLst>
      <pc:sldChg chg="modSp mod">
        <pc:chgData name="Karolina Guillen" userId="c1c08796-a0be-47c6-af52-5d31fd96ec50" providerId="ADAL" clId="{6C9E1CE9-8633-4F64-BEBB-A43313F4C9FA}" dt="2021-06-16T21:47:43.811" v="7550" actId="20577"/>
        <pc:sldMkLst>
          <pc:docMk/>
          <pc:sldMk cId="932111435" sldId="258"/>
        </pc:sldMkLst>
        <pc:spChg chg="mod">
          <ac:chgData name="Karolina Guillen" userId="c1c08796-a0be-47c6-af52-5d31fd96ec50" providerId="ADAL" clId="{6C9E1CE9-8633-4F64-BEBB-A43313F4C9FA}" dt="2021-06-16T21:47:43.811" v="7550" actId="20577"/>
          <ac:spMkLst>
            <pc:docMk/>
            <pc:sldMk cId="932111435" sldId="258"/>
            <ac:spMk id="12" creationId="{D3ED8F18-80E6-D449-A031-541661F2A42F}"/>
          </ac:spMkLst>
        </pc:spChg>
      </pc:sldChg>
      <pc:sldChg chg="addSp modSp mod">
        <pc:chgData name="Karolina Guillen" userId="c1c08796-a0be-47c6-af52-5d31fd96ec50" providerId="ADAL" clId="{6C9E1CE9-8633-4F64-BEBB-A43313F4C9FA}" dt="2021-06-14T19:41:08.972" v="43" actId="20577"/>
        <pc:sldMkLst>
          <pc:docMk/>
          <pc:sldMk cId="2792885597" sldId="274"/>
        </pc:sldMkLst>
        <pc:spChg chg="add mod">
          <ac:chgData name="Karolina Guillen" userId="c1c08796-a0be-47c6-af52-5d31fd96ec50" providerId="ADAL" clId="{6C9E1CE9-8633-4F64-BEBB-A43313F4C9FA}" dt="2021-06-14T19:41:08.972" v="43" actId="20577"/>
          <ac:spMkLst>
            <pc:docMk/>
            <pc:sldMk cId="2792885597" sldId="274"/>
            <ac:spMk id="2" creationId="{1388E85F-943D-493E-9292-3253C3258F8C}"/>
          </ac:spMkLst>
        </pc:spChg>
      </pc:sldChg>
      <pc:sldChg chg="delCm">
        <pc:chgData name="Karolina Guillen" userId="c1c08796-a0be-47c6-af52-5d31fd96ec50" providerId="ADAL" clId="{6C9E1CE9-8633-4F64-BEBB-A43313F4C9FA}" dt="2021-06-14T19:55:02.669" v="107" actId="1592"/>
        <pc:sldMkLst>
          <pc:docMk/>
          <pc:sldMk cId="3339377938" sldId="280"/>
        </pc:sldMkLst>
      </pc:sldChg>
      <pc:sldChg chg="delCm">
        <pc:chgData name="Karolina Guillen" userId="c1c08796-a0be-47c6-af52-5d31fd96ec50" providerId="ADAL" clId="{6C9E1CE9-8633-4F64-BEBB-A43313F4C9FA}" dt="2021-06-14T19:43:56.718" v="101" actId="1592"/>
        <pc:sldMkLst>
          <pc:docMk/>
          <pc:sldMk cId="669781360" sldId="16302"/>
        </pc:sldMkLst>
      </pc:sldChg>
      <pc:sldChg chg="modSp">
        <pc:chgData name="Karolina Guillen" userId="c1c08796-a0be-47c6-af52-5d31fd96ec50" providerId="ADAL" clId="{6C9E1CE9-8633-4F64-BEBB-A43313F4C9FA}" dt="2021-06-15T19:31:07.875" v="1028" actId="14100"/>
        <pc:sldMkLst>
          <pc:docMk/>
          <pc:sldMk cId="4052565195" sldId="2144327303"/>
        </pc:sldMkLst>
        <pc:graphicFrameChg chg="mod">
          <ac:chgData name="Karolina Guillen" userId="c1c08796-a0be-47c6-af52-5d31fd96ec50" providerId="ADAL" clId="{6C9E1CE9-8633-4F64-BEBB-A43313F4C9FA}" dt="2021-06-15T19:31:07.875" v="1028" actId="14100"/>
          <ac:graphicFrameMkLst>
            <pc:docMk/>
            <pc:sldMk cId="4052565195" sldId="2144327303"/>
            <ac:graphicFrameMk id="6" creationId="{F270C0C3-C8FA-4317-BCE9-043064C06540}"/>
          </ac:graphicFrameMkLst>
        </pc:graphicFrameChg>
      </pc:sldChg>
      <pc:sldChg chg="add del">
        <pc:chgData name="Karolina Guillen" userId="c1c08796-a0be-47c6-af52-5d31fd96ec50" providerId="ADAL" clId="{6C9E1CE9-8633-4F64-BEBB-A43313F4C9FA}" dt="2021-06-16T20:09:40.717" v="6771" actId="2696"/>
        <pc:sldMkLst>
          <pc:docMk/>
          <pc:sldMk cId="3156526607" sldId="2144327573"/>
        </pc:sldMkLst>
      </pc:sldChg>
      <pc:sldChg chg="modSp mod">
        <pc:chgData name="Karolina Guillen" userId="c1c08796-a0be-47c6-af52-5d31fd96ec50" providerId="ADAL" clId="{6C9E1CE9-8633-4F64-BEBB-A43313F4C9FA}" dt="2021-06-16T20:48:01.990" v="7519" actId="1036"/>
        <pc:sldMkLst>
          <pc:docMk/>
          <pc:sldMk cId="2619910579" sldId="2144327909"/>
        </pc:sldMkLst>
        <pc:spChg chg="mod">
          <ac:chgData name="Karolina Guillen" userId="c1c08796-a0be-47c6-af52-5d31fd96ec50" providerId="ADAL" clId="{6C9E1CE9-8633-4F64-BEBB-A43313F4C9FA}" dt="2021-06-16T20:48:01.990" v="7519" actId="1036"/>
          <ac:spMkLst>
            <pc:docMk/>
            <pc:sldMk cId="2619910579" sldId="2144327909"/>
            <ac:spMk id="6" creationId="{5BE71BA8-A09B-4DE8-A1BB-78C0312732B8}"/>
          </ac:spMkLst>
        </pc:spChg>
        <pc:spChg chg="mod">
          <ac:chgData name="Karolina Guillen" userId="c1c08796-a0be-47c6-af52-5d31fd96ec50" providerId="ADAL" clId="{6C9E1CE9-8633-4F64-BEBB-A43313F4C9FA}" dt="2021-06-16T16:54:57.957" v="3903" actId="1035"/>
          <ac:spMkLst>
            <pc:docMk/>
            <pc:sldMk cId="2619910579" sldId="2144327909"/>
            <ac:spMk id="7" creationId="{16FBCB05-9AAD-4167-87B9-BC37D35159D8}"/>
          </ac:spMkLst>
        </pc:spChg>
        <pc:spChg chg="mod">
          <ac:chgData name="Karolina Guillen" userId="c1c08796-a0be-47c6-af52-5d31fd96ec50" providerId="ADAL" clId="{6C9E1CE9-8633-4F64-BEBB-A43313F4C9FA}" dt="2021-06-16T16:55:18.056" v="3928" actId="1035"/>
          <ac:spMkLst>
            <pc:docMk/>
            <pc:sldMk cId="2619910579" sldId="2144327909"/>
            <ac:spMk id="10" creationId="{E0E1E59C-8700-4561-AD39-F92FBADC9241}"/>
          </ac:spMkLst>
        </pc:spChg>
        <pc:spChg chg="mod">
          <ac:chgData name="Karolina Guillen" userId="c1c08796-a0be-47c6-af52-5d31fd96ec50" providerId="ADAL" clId="{6C9E1CE9-8633-4F64-BEBB-A43313F4C9FA}" dt="2021-06-16T16:54:57.957" v="3903" actId="1035"/>
          <ac:spMkLst>
            <pc:docMk/>
            <pc:sldMk cId="2619910579" sldId="2144327909"/>
            <ac:spMk id="17" creationId="{23B4EE3E-DB6B-4B96-A68C-FD99CB1BE51D}"/>
          </ac:spMkLst>
        </pc:spChg>
        <pc:spChg chg="mod">
          <ac:chgData name="Karolina Guillen" userId="c1c08796-a0be-47c6-af52-5d31fd96ec50" providerId="ADAL" clId="{6C9E1CE9-8633-4F64-BEBB-A43313F4C9FA}" dt="2021-06-16T20:48:01.990" v="7519" actId="1036"/>
          <ac:spMkLst>
            <pc:docMk/>
            <pc:sldMk cId="2619910579" sldId="2144327909"/>
            <ac:spMk id="18" creationId="{7DE9B404-2D7C-42C0-A2CD-F4D15ABE742A}"/>
          </ac:spMkLst>
        </pc:spChg>
        <pc:spChg chg="mod">
          <ac:chgData name="Karolina Guillen" userId="c1c08796-a0be-47c6-af52-5d31fd96ec50" providerId="ADAL" clId="{6C9E1CE9-8633-4F64-BEBB-A43313F4C9FA}" dt="2021-06-16T16:55:12.409" v="3917" actId="1035"/>
          <ac:spMkLst>
            <pc:docMk/>
            <pc:sldMk cId="2619910579" sldId="2144327909"/>
            <ac:spMk id="19" creationId="{05A0AD79-96FB-4ECE-8601-6A08D110800C}"/>
          </ac:spMkLst>
        </pc:spChg>
        <pc:spChg chg="mod">
          <ac:chgData name="Karolina Guillen" userId="c1c08796-a0be-47c6-af52-5d31fd96ec50" providerId="ADAL" clId="{6C9E1CE9-8633-4F64-BEBB-A43313F4C9FA}" dt="2021-06-16T16:55:12.409" v="3917" actId="1035"/>
          <ac:spMkLst>
            <pc:docMk/>
            <pc:sldMk cId="2619910579" sldId="2144327909"/>
            <ac:spMk id="23" creationId="{2CB710E9-53BD-408B-8942-C86A0BE809D6}"/>
          </ac:spMkLst>
        </pc:spChg>
        <pc:picChg chg="mod">
          <ac:chgData name="Karolina Guillen" userId="c1c08796-a0be-47c6-af52-5d31fd96ec50" providerId="ADAL" clId="{6C9E1CE9-8633-4F64-BEBB-A43313F4C9FA}" dt="2021-06-16T16:55:12.409" v="3917" actId="1035"/>
          <ac:picMkLst>
            <pc:docMk/>
            <pc:sldMk cId="2619910579" sldId="2144327909"/>
            <ac:picMk id="9" creationId="{53FF104C-B5A2-4464-A809-E6E9A9F0CBD2}"/>
          </ac:picMkLst>
        </pc:picChg>
        <pc:picChg chg="mod">
          <ac:chgData name="Karolina Guillen" userId="c1c08796-a0be-47c6-af52-5d31fd96ec50" providerId="ADAL" clId="{6C9E1CE9-8633-4F64-BEBB-A43313F4C9FA}" dt="2021-06-16T16:55:12.409" v="3917" actId="1035"/>
          <ac:picMkLst>
            <pc:docMk/>
            <pc:sldMk cId="2619910579" sldId="2144327909"/>
            <ac:picMk id="13" creationId="{675C26F4-892D-4FF5-9954-AD8D170F952D}"/>
          </ac:picMkLst>
        </pc:picChg>
        <pc:picChg chg="mod">
          <ac:chgData name="Karolina Guillen" userId="c1c08796-a0be-47c6-af52-5d31fd96ec50" providerId="ADAL" clId="{6C9E1CE9-8633-4F64-BEBB-A43313F4C9FA}" dt="2021-06-16T16:54:51.786" v="3894" actId="554"/>
          <ac:picMkLst>
            <pc:docMk/>
            <pc:sldMk cId="2619910579" sldId="2144327909"/>
            <ac:picMk id="21" creationId="{E71C0120-DB14-4CCB-910B-940FB5223A5F}"/>
          </ac:picMkLst>
        </pc:picChg>
        <pc:picChg chg="mod">
          <ac:chgData name="Karolina Guillen" userId="c1c08796-a0be-47c6-af52-5d31fd96ec50" providerId="ADAL" clId="{6C9E1CE9-8633-4F64-BEBB-A43313F4C9FA}" dt="2021-06-16T16:54:51.786" v="3894" actId="554"/>
          <ac:picMkLst>
            <pc:docMk/>
            <pc:sldMk cId="2619910579" sldId="2144327909"/>
            <ac:picMk id="30" creationId="{ED07C452-7C81-433F-BD3A-8EA5639319A9}"/>
          </ac:picMkLst>
        </pc:picChg>
      </pc:sldChg>
      <pc:sldChg chg="delCm">
        <pc:chgData name="Karolina Guillen" userId="c1c08796-a0be-47c6-af52-5d31fd96ec50" providerId="ADAL" clId="{6C9E1CE9-8633-4F64-BEBB-A43313F4C9FA}" dt="2021-06-14T19:43:43.029" v="99" actId="1592"/>
        <pc:sldMkLst>
          <pc:docMk/>
          <pc:sldMk cId="1064142874" sldId="2144327912"/>
        </pc:sldMkLst>
      </pc:sldChg>
      <pc:sldChg chg="addSp delSp modSp mod">
        <pc:chgData name="Karolina Guillen" userId="c1c08796-a0be-47c6-af52-5d31fd96ec50" providerId="ADAL" clId="{6C9E1CE9-8633-4F64-BEBB-A43313F4C9FA}" dt="2021-06-16T20:11:19.755" v="6772" actId="115"/>
        <pc:sldMkLst>
          <pc:docMk/>
          <pc:sldMk cId="3356579140" sldId="2144327918"/>
        </pc:sldMkLst>
        <pc:spChg chg="add del mod">
          <ac:chgData name="Karolina Guillen" userId="c1c08796-a0be-47c6-af52-5d31fd96ec50" providerId="ADAL" clId="{6C9E1CE9-8633-4F64-BEBB-A43313F4C9FA}" dt="2021-06-16T15:08:40.162" v="3700" actId="478"/>
          <ac:spMkLst>
            <pc:docMk/>
            <pc:sldMk cId="3356579140" sldId="2144327918"/>
            <ac:spMk id="2" creationId="{690169CC-782B-4E6A-8E4A-414961149020}"/>
          </ac:spMkLst>
        </pc:spChg>
        <pc:spChg chg="mod">
          <ac:chgData name="Karolina Guillen" userId="c1c08796-a0be-47c6-af52-5d31fd96ec50" providerId="ADAL" clId="{6C9E1CE9-8633-4F64-BEBB-A43313F4C9FA}" dt="2021-06-16T19:24:10.842" v="5400" actId="20577"/>
          <ac:spMkLst>
            <pc:docMk/>
            <pc:sldMk cId="3356579140" sldId="2144327918"/>
            <ac:spMk id="3" creationId="{795D0AB4-5EDF-4DB9-B04B-3C31BAEE798E}"/>
          </ac:spMkLst>
        </pc:spChg>
        <pc:spChg chg="add del mod">
          <ac:chgData name="Karolina Guillen" userId="c1c08796-a0be-47c6-af52-5d31fd96ec50" providerId="ADAL" clId="{6C9E1CE9-8633-4F64-BEBB-A43313F4C9FA}" dt="2021-06-16T15:08:40.162" v="3700" actId="478"/>
          <ac:spMkLst>
            <pc:docMk/>
            <pc:sldMk cId="3356579140" sldId="2144327918"/>
            <ac:spMk id="4" creationId="{600A0E74-0D30-4CF5-9EAA-52FE09A773CA}"/>
          </ac:spMkLst>
        </pc:spChg>
        <pc:spChg chg="add del mod">
          <ac:chgData name="Karolina Guillen" userId="c1c08796-a0be-47c6-af52-5d31fd96ec50" providerId="ADAL" clId="{6C9E1CE9-8633-4F64-BEBB-A43313F4C9FA}" dt="2021-06-16T15:08:40.162" v="3700" actId="478"/>
          <ac:spMkLst>
            <pc:docMk/>
            <pc:sldMk cId="3356579140" sldId="2144327918"/>
            <ac:spMk id="5" creationId="{A6443D21-67A9-4AC2-8445-42D222230053}"/>
          </ac:spMkLst>
        </pc:spChg>
        <pc:spChg chg="add mod">
          <ac:chgData name="Karolina Guillen" userId="c1c08796-a0be-47c6-af52-5d31fd96ec50" providerId="ADAL" clId="{6C9E1CE9-8633-4F64-BEBB-A43313F4C9FA}" dt="2021-06-16T18:40:29.773" v="5171" actId="14100"/>
          <ac:spMkLst>
            <pc:docMk/>
            <pc:sldMk cId="3356579140" sldId="2144327918"/>
            <ac:spMk id="7" creationId="{55A2C455-5D43-44A5-8F77-0A77242E16BB}"/>
          </ac:spMkLst>
        </pc:spChg>
        <pc:spChg chg="add mod">
          <ac:chgData name="Karolina Guillen" userId="c1c08796-a0be-47c6-af52-5d31fd96ec50" providerId="ADAL" clId="{6C9E1CE9-8633-4F64-BEBB-A43313F4C9FA}" dt="2021-06-16T19:24:48.598" v="5414" actId="20577"/>
          <ac:spMkLst>
            <pc:docMk/>
            <pc:sldMk cId="3356579140" sldId="2144327918"/>
            <ac:spMk id="9" creationId="{A6F599CC-1185-4B52-A7CE-8821FBA7F165}"/>
          </ac:spMkLst>
        </pc:spChg>
        <pc:spChg chg="add del mod">
          <ac:chgData name="Karolina Guillen" userId="c1c08796-a0be-47c6-af52-5d31fd96ec50" providerId="ADAL" clId="{6C9E1CE9-8633-4F64-BEBB-A43313F4C9FA}" dt="2021-06-15T20:03:02.343" v="1685"/>
          <ac:spMkLst>
            <pc:docMk/>
            <pc:sldMk cId="3356579140" sldId="2144327918"/>
            <ac:spMk id="13" creationId="{6595C0FB-5481-49BF-991D-64140C9075AB}"/>
          </ac:spMkLst>
        </pc:spChg>
        <pc:spChg chg="add mod">
          <ac:chgData name="Karolina Guillen" userId="c1c08796-a0be-47c6-af52-5d31fd96ec50" providerId="ADAL" clId="{6C9E1CE9-8633-4F64-BEBB-A43313F4C9FA}" dt="2021-06-16T18:05:56.519" v="4885" actId="1037"/>
          <ac:spMkLst>
            <pc:docMk/>
            <pc:sldMk cId="3356579140" sldId="2144327918"/>
            <ac:spMk id="13" creationId="{B72FD310-F845-4AC9-BC7F-03C1A508BDD7}"/>
          </ac:spMkLst>
        </pc:spChg>
        <pc:spChg chg="mod">
          <ac:chgData name="Karolina Guillen" userId="c1c08796-a0be-47c6-af52-5d31fd96ec50" providerId="ADAL" clId="{6C9E1CE9-8633-4F64-BEBB-A43313F4C9FA}" dt="2021-06-15T20:03:19.897" v="1688"/>
          <ac:spMkLst>
            <pc:docMk/>
            <pc:sldMk cId="3356579140" sldId="2144327918"/>
            <ac:spMk id="17" creationId="{6D102D76-A9CC-48C6-B1A0-2B460A795BEB}"/>
          </ac:spMkLst>
        </pc:spChg>
        <pc:spChg chg="mod">
          <ac:chgData name="Karolina Guillen" userId="c1c08796-a0be-47c6-af52-5d31fd96ec50" providerId="ADAL" clId="{6C9E1CE9-8633-4F64-BEBB-A43313F4C9FA}" dt="2021-06-15T20:04:10.686" v="1708" actId="14100"/>
          <ac:spMkLst>
            <pc:docMk/>
            <pc:sldMk cId="3356579140" sldId="2144327918"/>
            <ac:spMk id="18" creationId="{CF4F96BB-D862-4358-910B-AAE0855A2148}"/>
          </ac:spMkLst>
        </pc:spChg>
        <pc:spChg chg="mod">
          <ac:chgData name="Karolina Guillen" userId="c1c08796-a0be-47c6-af52-5d31fd96ec50" providerId="ADAL" clId="{6C9E1CE9-8633-4F64-BEBB-A43313F4C9FA}" dt="2021-06-15T20:03:50.825" v="1697" actId="207"/>
          <ac:spMkLst>
            <pc:docMk/>
            <pc:sldMk cId="3356579140" sldId="2144327918"/>
            <ac:spMk id="19" creationId="{68E61B62-794A-4AF1-8B53-E92A35C75B53}"/>
          </ac:spMkLst>
        </pc:spChg>
        <pc:spChg chg="mod">
          <ac:chgData name="Karolina Guillen" userId="c1c08796-a0be-47c6-af52-5d31fd96ec50" providerId="ADAL" clId="{6C9E1CE9-8633-4F64-BEBB-A43313F4C9FA}" dt="2021-06-15T20:04:24.862" v="1717" actId="14100"/>
          <ac:spMkLst>
            <pc:docMk/>
            <pc:sldMk cId="3356579140" sldId="2144327918"/>
            <ac:spMk id="20" creationId="{53AFBE64-B79A-4A12-96E3-B1A254054EF7}"/>
          </ac:spMkLst>
        </pc:spChg>
        <pc:spChg chg="mod ord">
          <ac:chgData name="Karolina Guillen" userId="c1c08796-a0be-47c6-af52-5d31fd96ec50" providerId="ADAL" clId="{6C9E1CE9-8633-4F64-BEBB-A43313F4C9FA}" dt="2021-06-16T18:57:49.088" v="5329" actId="1076"/>
          <ac:spMkLst>
            <pc:docMk/>
            <pc:sldMk cId="3356579140" sldId="2144327918"/>
            <ac:spMk id="21" creationId="{488C7856-9171-43C1-9FF0-3A468B6F0E30}"/>
          </ac:spMkLst>
        </pc:spChg>
        <pc:spChg chg="del mod">
          <ac:chgData name="Karolina Guillen" userId="c1c08796-a0be-47c6-af52-5d31fd96ec50" providerId="ADAL" clId="{6C9E1CE9-8633-4F64-BEBB-A43313F4C9FA}" dt="2021-06-15T19:51:28.254" v="1394" actId="478"/>
          <ac:spMkLst>
            <pc:docMk/>
            <pc:sldMk cId="3356579140" sldId="2144327918"/>
            <ac:spMk id="23" creationId="{A0E849BB-F987-443A-8CDE-CC9AD11C3302}"/>
          </ac:spMkLst>
        </pc:spChg>
        <pc:spChg chg="mod topLvl">
          <ac:chgData name="Karolina Guillen" userId="c1c08796-a0be-47c6-af52-5d31fd96ec50" providerId="ADAL" clId="{6C9E1CE9-8633-4F64-BEBB-A43313F4C9FA}" dt="2021-06-15T20:06:36.426" v="1848" actId="164"/>
          <ac:spMkLst>
            <pc:docMk/>
            <pc:sldMk cId="3356579140" sldId="2144327918"/>
            <ac:spMk id="24" creationId="{3E515D6C-697B-4BB4-809A-8D91EC8FCDD1}"/>
          </ac:spMkLst>
        </pc:spChg>
        <pc:spChg chg="mod topLvl">
          <ac:chgData name="Karolina Guillen" userId="c1c08796-a0be-47c6-af52-5d31fd96ec50" providerId="ADAL" clId="{6C9E1CE9-8633-4F64-BEBB-A43313F4C9FA}" dt="2021-06-15T20:06:36.426" v="1848" actId="164"/>
          <ac:spMkLst>
            <pc:docMk/>
            <pc:sldMk cId="3356579140" sldId="2144327918"/>
            <ac:spMk id="26" creationId="{7661D60A-89A7-4342-BB39-98452171F0B5}"/>
          </ac:spMkLst>
        </pc:spChg>
        <pc:spChg chg="mod topLvl">
          <ac:chgData name="Karolina Guillen" userId="c1c08796-a0be-47c6-af52-5d31fd96ec50" providerId="ADAL" clId="{6C9E1CE9-8633-4F64-BEBB-A43313F4C9FA}" dt="2021-06-15T20:06:36.426" v="1848" actId="164"/>
          <ac:spMkLst>
            <pc:docMk/>
            <pc:sldMk cId="3356579140" sldId="2144327918"/>
            <ac:spMk id="28" creationId="{EB17EFD8-3C5D-4E1D-B7EE-248AF5FED75A}"/>
          </ac:spMkLst>
        </pc:spChg>
        <pc:spChg chg="mod topLvl">
          <ac:chgData name="Karolina Guillen" userId="c1c08796-a0be-47c6-af52-5d31fd96ec50" providerId="ADAL" clId="{6C9E1CE9-8633-4F64-BEBB-A43313F4C9FA}" dt="2021-06-15T20:06:36.426" v="1848" actId="164"/>
          <ac:spMkLst>
            <pc:docMk/>
            <pc:sldMk cId="3356579140" sldId="2144327918"/>
            <ac:spMk id="29" creationId="{C8934E2E-B0BF-48F9-A286-A4313C082309}"/>
          </ac:spMkLst>
        </pc:spChg>
        <pc:spChg chg="mod">
          <ac:chgData name="Karolina Guillen" userId="c1c08796-a0be-47c6-af52-5d31fd96ec50" providerId="ADAL" clId="{6C9E1CE9-8633-4F64-BEBB-A43313F4C9FA}" dt="2021-06-16T17:37:22.379" v="4678" actId="1076"/>
          <ac:spMkLst>
            <pc:docMk/>
            <pc:sldMk cId="3356579140" sldId="2144327918"/>
            <ac:spMk id="30" creationId="{C7DFAA4D-F6B6-4C3C-949E-69E84E729BFC}"/>
          </ac:spMkLst>
        </pc:spChg>
        <pc:spChg chg="mod">
          <ac:chgData name="Karolina Guillen" userId="c1c08796-a0be-47c6-af52-5d31fd96ec50" providerId="ADAL" clId="{6C9E1CE9-8633-4F64-BEBB-A43313F4C9FA}" dt="2021-06-16T18:58:08.691" v="5333" actId="14100"/>
          <ac:spMkLst>
            <pc:docMk/>
            <pc:sldMk cId="3356579140" sldId="2144327918"/>
            <ac:spMk id="33" creationId="{4775F8C0-36C8-4FD7-AE25-6231B428ED55}"/>
          </ac:spMkLst>
        </pc:spChg>
        <pc:spChg chg="mod">
          <ac:chgData name="Karolina Guillen" userId="c1c08796-a0be-47c6-af52-5d31fd96ec50" providerId="ADAL" clId="{6C9E1CE9-8633-4F64-BEBB-A43313F4C9FA}" dt="2021-06-16T18:58:03.740" v="5332" actId="14100"/>
          <ac:spMkLst>
            <pc:docMk/>
            <pc:sldMk cId="3356579140" sldId="2144327918"/>
            <ac:spMk id="34" creationId="{0DFABE3D-DE25-45B0-9ABE-F8197F8BDE02}"/>
          </ac:spMkLst>
        </pc:spChg>
        <pc:spChg chg="add mod ord">
          <ac:chgData name="Karolina Guillen" userId="c1c08796-a0be-47c6-af52-5d31fd96ec50" providerId="ADAL" clId="{6C9E1CE9-8633-4F64-BEBB-A43313F4C9FA}" dt="2021-06-16T17:35:28.456" v="4664" actId="207"/>
          <ac:spMkLst>
            <pc:docMk/>
            <pc:sldMk cId="3356579140" sldId="2144327918"/>
            <ac:spMk id="35" creationId="{E2050ED7-3585-4BC3-8801-ACF07A534A5E}"/>
          </ac:spMkLst>
        </pc:spChg>
        <pc:spChg chg="add mod topLvl">
          <ac:chgData name="Karolina Guillen" userId="c1c08796-a0be-47c6-af52-5d31fd96ec50" providerId="ADAL" clId="{6C9E1CE9-8633-4F64-BEBB-A43313F4C9FA}" dt="2021-06-16T19:17:06.895" v="5370" actId="1076"/>
          <ac:spMkLst>
            <pc:docMk/>
            <pc:sldMk cId="3356579140" sldId="2144327918"/>
            <ac:spMk id="36" creationId="{D18CEF59-1ABC-4C55-AE43-5C102D0BAD37}"/>
          </ac:spMkLst>
        </pc:spChg>
        <pc:spChg chg="add mod topLvl">
          <ac:chgData name="Karolina Guillen" userId="c1c08796-a0be-47c6-af52-5d31fd96ec50" providerId="ADAL" clId="{6C9E1CE9-8633-4F64-BEBB-A43313F4C9FA}" dt="2021-06-16T18:06:09.081" v="4897" actId="408"/>
          <ac:spMkLst>
            <pc:docMk/>
            <pc:sldMk cId="3356579140" sldId="2144327918"/>
            <ac:spMk id="39" creationId="{A3F6A32D-727F-4A40-8D34-A52DFCEFB0B8}"/>
          </ac:spMkLst>
        </pc:spChg>
        <pc:spChg chg="add mod topLvl">
          <ac:chgData name="Karolina Guillen" userId="c1c08796-a0be-47c6-af52-5d31fd96ec50" providerId="ADAL" clId="{6C9E1CE9-8633-4F64-BEBB-A43313F4C9FA}" dt="2021-06-16T18:06:09.081" v="4897" actId="408"/>
          <ac:spMkLst>
            <pc:docMk/>
            <pc:sldMk cId="3356579140" sldId="2144327918"/>
            <ac:spMk id="42" creationId="{9EFC0550-1E69-4732-9418-5EACDB080AE6}"/>
          </ac:spMkLst>
        </pc:spChg>
        <pc:spChg chg="add mod topLvl">
          <ac:chgData name="Karolina Guillen" userId="c1c08796-a0be-47c6-af52-5d31fd96ec50" providerId="ADAL" clId="{6C9E1CE9-8633-4F64-BEBB-A43313F4C9FA}" dt="2021-06-16T19:22:43.117" v="5392" actId="1038"/>
          <ac:spMkLst>
            <pc:docMk/>
            <pc:sldMk cId="3356579140" sldId="2144327918"/>
            <ac:spMk id="45" creationId="{BDD6FFEA-EEDF-4086-A12D-8F427D75DCA4}"/>
          </ac:spMkLst>
        </pc:spChg>
        <pc:spChg chg="add del mod topLvl">
          <ac:chgData name="Karolina Guillen" userId="c1c08796-a0be-47c6-af52-5d31fd96ec50" providerId="ADAL" clId="{6C9E1CE9-8633-4F64-BEBB-A43313F4C9FA}" dt="2021-06-16T18:05:51.403" v="4870" actId="478"/>
          <ac:spMkLst>
            <pc:docMk/>
            <pc:sldMk cId="3356579140" sldId="2144327918"/>
            <ac:spMk id="47" creationId="{EFF36CF2-6DED-4C9D-B72F-873D540421C4}"/>
          </ac:spMkLst>
        </pc:spChg>
        <pc:spChg chg="add mod">
          <ac:chgData name="Karolina Guillen" userId="c1c08796-a0be-47c6-af52-5d31fd96ec50" providerId="ADAL" clId="{6C9E1CE9-8633-4F64-BEBB-A43313F4C9FA}" dt="2021-06-16T18:38:05.407" v="5052" actId="1035"/>
          <ac:spMkLst>
            <pc:docMk/>
            <pc:sldMk cId="3356579140" sldId="2144327918"/>
            <ac:spMk id="53" creationId="{1982B644-4954-4CE7-B2C2-BBD0F68B1B4A}"/>
          </ac:spMkLst>
        </pc:spChg>
        <pc:spChg chg="add mod">
          <ac:chgData name="Karolina Guillen" userId="c1c08796-a0be-47c6-af52-5d31fd96ec50" providerId="ADAL" clId="{6C9E1CE9-8633-4F64-BEBB-A43313F4C9FA}" dt="2021-06-16T18:38:05.407" v="5052" actId="1035"/>
          <ac:spMkLst>
            <pc:docMk/>
            <pc:sldMk cId="3356579140" sldId="2144327918"/>
            <ac:spMk id="54" creationId="{427DC607-C4DB-4644-B901-35BCFB95CF4C}"/>
          </ac:spMkLst>
        </pc:spChg>
        <pc:spChg chg="add mod">
          <ac:chgData name="Karolina Guillen" userId="c1c08796-a0be-47c6-af52-5d31fd96ec50" providerId="ADAL" clId="{6C9E1CE9-8633-4F64-BEBB-A43313F4C9FA}" dt="2021-06-16T18:38:05.407" v="5052" actId="1035"/>
          <ac:spMkLst>
            <pc:docMk/>
            <pc:sldMk cId="3356579140" sldId="2144327918"/>
            <ac:spMk id="55" creationId="{48388628-BCD3-4E27-9CFC-DDD9610844F1}"/>
          </ac:spMkLst>
        </pc:spChg>
        <pc:spChg chg="add mod">
          <ac:chgData name="Karolina Guillen" userId="c1c08796-a0be-47c6-af52-5d31fd96ec50" providerId="ADAL" clId="{6C9E1CE9-8633-4F64-BEBB-A43313F4C9FA}" dt="2021-06-16T18:38:05.407" v="5052" actId="1035"/>
          <ac:spMkLst>
            <pc:docMk/>
            <pc:sldMk cId="3356579140" sldId="2144327918"/>
            <ac:spMk id="56" creationId="{084C7037-AB89-45AD-8B59-B607A8DA838F}"/>
          </ac:spMkLst>
        </pc:spChg>
        <pc:spChg chg="add mod">
          <ac:chgData name="Karolina Guillen" userId="c1c08796-a0be-47c6-af52-5d31fd96ec50" providerId="ADAL" clId="{6C9E1CE9-8633-4F64-BEBB-A43313F4C9FA}" dt="2021-06-16T19:22:43.117" v="5392" actId="1038"/>
          <ac:spMkLst>
            <pc:docMk/>
            <pc:sldMk cId="3356579140" sldId="2144327918"/>
            <ac:spMk id="57" creationId="{23D85AC5-8120-4D4D-9B05-25CB3CE46035}"/>
          </ac:spMkLst>
        </pc:spChg>
        <pc:spChg chg="add del mod">
          <ac:chgData name="Karolina Guillen" userId="c1c08796-a0be-47c6-af52-5d31fd96ec50" providerId="ADAL" clId="{6C9E1CE9-8633-4F64-BEBB-A43313F4C9FA}" dt="2021-06-16T17:37:29.792" v="4682"/>
          <ac:spMkLst>
            <pc:docMk/>
            <pc:sldMk cId="3356579140" sldId="2144327918"/>
            <ac:spMk id="58" creationId="{2C516D86-CCE1-4767-9E98-95D20A689342}"/>
          </ac:spMkLst>
        </pc:spChg>
        <pc:spChg chg="add del mod">
          <ac:chgData name="Karolina Guillen" userId="c1c08796-a0be-47c6-af52-5d31fd96ec50" providerId="ADAL" clId="{6C9E1CE9-8633-4F64-BEBB-A43313F4C9FA}" dt="2021-06-16T18:56:57.421" v="5302" actId="478"/>
          <ac:spMkLst>
            <pc:docMk/>
            <pc:sldMk cId="3356579140" sldId="2144327918"/>
            <ac:spMk id="71" creationId="{05122514-F1A0-4503-842C-2F51F7CDF759}"/>
          </ac:spMkLst>
        </pc:spChg>
        <pc:spChg chg="add mod ord">
          <ac:chgData name="Karolina Guillen" userId="c1c08796-a0be-47c6-af52-5d31fd96ec50" providerId="ADAL" clId="{6C9E1CE9-8633-4F64-BEBB-A43313F4C9FA}" dt="2021-06-16T20:11:19.755" v="6772" actId="115"/>
          <ac:spMkLst>
            <pc:docMk/>
            <pc:sldMk cId="3356579140" sldId="2144327918"/>
            <ac:spMk id="72" creationId="{4EFFDD12-1D48-4E89-BE89-86A0A4D0FEC1}"/>
          </ac:spMkLst>
        </pc:spChg>
        <pc:spChg chg="add mod">
          <ac:chgData name="Karolina Guillen" userId="c1c08796-a0be-47c6-af52-5d31fd96ec50" providerId="ADAL" clId="{6C9E1CE9-8633-4F64-BEBB-A43313F4C9FA}" dt="2021-06-16T18:42:49.840" v="5208" actId="1582"/>
          <ac:spMkLst>
            <pc:docMk/>
            <pc:sldMk cId="3356579140" sldId="2144327918"/>
            <ac:spMk id="73" creationId="{B95D52CD-4ACF-4E4B-9D30-0280D88518A8}"/>
          </ac:spMkLst>
        </pc:spChg>
        <pc:grpChg chg="add del mod">
          <ac:chgData name="Karolina Guillen" userId="c1c08796-a0be-47c6-af52-5d31fd96ec50" providerId="ADAL" clId="{6C9E1CE9-8633-4F64-BEBB-A43313F4C9FA}" dt="2021-06-16T15:08:40.162" v="3700" actId="478"/>
          <ac:grpSpMkLst>
            <pc:docMk/>
            <pc:sldMk cId="3356579140" sldId="2144327918"/>
            <ac:grpSpMk id="6" creationId="{6343CE8B-B4B2-44B5-A8DD-A1B54C4F4C72}"/>
          </ac:grpSpMkLst>
        </pc:grpChg>
        <pc:grpChg chg="add mod">
          <ac:chgData name="Karolina Guillen" userId="c1c08796-a0be-47c6-af52-5d31fd96ec50" providerId="ADAL" clId="{6C9E1CE9-8633-4F64-BEBB-A43313F4C9FA}" dt="2021-06-16T18:52:28.081" v="5279" actId="1035"/>
          <ac:grpSpMkLst>
            <pc:docMk/>
            <pc:sldMk cId="3356579140" sldId="2144327918"/>
            <ac:grpSpMk id="8" creationId="{98B73665-1DD4-4FA6-9AD7-9B2D0B2273BE}"/>
          </ac:grpSpMkLst>
        </pc:grpChg>
        <pc:grpChg chg="add mod">
          <ac:chgData name="Karolina Guillen" userId="c1c08796-a0be-47c6-af52-5d31fd96ec50" providerId="ADAL" clId="{6C9E1CE9-8633-4F64-BEBB-A43313F4C9FA}" dt="2021-06-15T20:06:36.426" v="1848" actId="164"/>
          <ac:grpSpMkLst>
            <pc:docMk/>
            <pc:sldMk cId="3356579140" sldId="2144327918"/>
            <ac:grpSpMk id="14" creationId="{983EF569-A353-4A4D-B4C3-6EAB71DEB396}"/>
          </ac:grpSpMkLst>
        </pc:grpChg>
        <pc:grpChg chg="add del mod">
          <ac:chgData name="Karolina Guillen" userId="c1c08796-a0be-47c6-af52-5d31fd96ec50" providerId="ADAL" clId="{6C9E1CE9-8633-4F64-BEBB-A43313F4C9FA}" dt="2021-06-15T20:04:59.115" v="1725" actId="165"/>
          <ac:grpSpMkLst>
            <pc:docMk/>
            <pc:sldMk cId="3356579140" sldId="2144327918"/>
            <ac:grpSpMk id="22" creationId="{C153AC26-6B86-40BC-ACEB-A6873C3EEABF}"/>
          </ac:grpSpMkLst>
        </pc:grpChg>
        <pc:grpChg chg="add mod">
          <ac:chgData name="Karolina Guillen" userId="c1c08796-a0be-47c6-af52-5d31fd96ec50" providerId="ADAL" clId="{6C9E1CE9-8633-4F64-BEBB-A43313F4C9FA}" dt="2021-06-16T18:58:16.502" v="5334" actId="1076"/>
          <ac:grpSpMkLst>
            <pc:docMk/>
            <pc:sldMk cId="3356579140" sldId="2144327918"/>
            <ac:grpSpMk id="32" creationId="{7C86575D-E797-446D-9F28-2CC4EEE849DA}"/>
          </ac:grpSpMkLst>
        </pc:grpChg>
        <pc:grpChg chg="add del mod">
          <ac:chgData name="Karolina Guillen" userId="c1c08796-a0be-47c6-af52-5d31fd96ec50" providerId="ADAL" clId="{6C9E1CE9-8633-4F64-BEBB-A43313F4C9FA}" dt="2021-06-16T17:36:32.558" v="4669" actId="165"/>
          <ac:grpSpMkLst>
            <pc:docMk/>
            <pc:sldMk cId="3356579140" sldId="2144327918"/>
            <ac:grpSpMk id="48" creationId="{54C0612C-DF2C-4BDF-ABA0-479EC35B63CE}"/>
          </ac:grpSpMkLst>
        </pc:grpChg>
        <pc:grpChg chg="add del mod">
          <ac:chgData name="Karolina Guillen" userId="c1c08796-a0be-47c6-af52-5d31fd96ec50" providerId="ADAL" clId="{6C9E1CE9-8633-4F64-BEBB-A43313F4C9FA}" dt="2021-06-16T17:36:32.558" v="4669" actId="165"/>
          <ac:grpSpMkLst>
            <pc:docMk/>
            <pc:sldMk cId="3356579140" sldId="2144327918"/>
            <ac:grpSpMk id="49" creationId="{1D010390-26CB-4798-8560-6F9DAF8F41D7}"/>
          </ac:grpSpMkLst>
        </pc:grpChg>
        <pc:grpChg chg="add del mod">
          <ac:chgData name="Karolina Guillen" userId="c1c08796-a0be-47c6-af52-5d31fd96ec50" providerId="ADAL" clId="{6C9E1CE9-8633-4F64-BEBB-A43313F4C9FA}" dt="2021-06-16T17:36:32.558" v="4669" actId="165"/>
          <ac:grpSpMkLst>
            <pc:docMk/>
            <pc:sldMk cId="3356579140" sldId="2144327918"/>
            <ac:grpSpMk id="50" creationId="{B105591E-7CEE-4F03-A08D-41AE706D124A}"/>
          </ac:grpSpMkLst>
        </pc:grpChg>
        <pc:grpChg chg="add del mod">
          <ac:chgData name="Karolina Guillen" userId="c1c08796-a0be-47c6-af52-5d31fd96ec50" providerId="ADAL" clId="{6C9E1CE9-8633-4F64-BEBB-A43313F4C9FA}" dt="2021-06-16T17:36:32.558" v="4669" actId="165"/>
          <ac:grpSpMkLst>
            <pc:docMk/>
            <pc:sldMk cId="3356579140" sldId="2144327918"/>
            <ac:grpSpMk id="51" creationId="{3F7E873A-1643-4F3B-8148-138CA7E4E361}"/>
          </ac:grpSpMkLst>
        </pc:grpChg>
        <pc:grpChg chg="add del mod">
          <ac:chgData name="Karolina Guillen" userId="c1c08796-a0be-47c6-af52-5d31fd96ec50" providerId="ADAL" clId="{6C9E1CE9-8633-4F64-BEBB-A43313F4C9FA}" dt="2021-06-16T17:36:32.558" v="4669" actId="165"/>
          <ac:grpSpMkLst>
            <pc:docMk/>
            <pc:sldMk cId="3356579140" sldId="2144327918"/>
            <ac:grpSpMk id="52" creationId="{3049443A-D949-4D7B-9C9E-4DEB1D2BB5C4}"/>
          </ac:grpSpMkLst>
        </pc:grpChg>
        <pc:graphicFrameChg chg="add del mod">
          <ac:chgData name="Karolina Guillen" userId="c1c08796-a0be-47c6-af52-5d31fd96ec50" providerId="ADAL" clId="{6C9E1CE9-8633-4F64-BEBB-A43313F4C9FA}" dt="2021-06-16T18:36:45.110" v="5022" actId="478"/>
          <ac:graphicFrameMkLst>
            <pc:docMk/>
            <pc:sldMk cId="3356579140" sldId="2144327918"/>
            <ac:graphicFrameMk id="31" creationId="{A70EAE17-0CDE-4E10-89DB-73BF1808B4BE}"/>
          </ac:graphicFrameMkLst>
        </pc:graphicFrameChg>
        <pc:picChg chg="add del mod">
          <ac:chgData name="Karolina Guillen" userId="c1c08796-a0be-47c6-af52-5d31fd96ec50" providerId="ADAL" clId="{6C9E1CE9-8633-4F64-BEBB-A43313F4C9FA}" dt="2021-06-16T18:54:29.866" v="5293" actId="478"/>
          <ac:picMkLst>
            <pc:docMk/>
            <pc:sldMk cId="3356579140" sldId="2144327918"/>
            <ac:picMk id="12" creationId="{23DE4BA3-8A4F-4B4C-B340-73D860C18076}"/>
          </ac:picMkLst>
        </pc:picChg>
        <pc:picChg chg="add del mod topLvl">
          <ac:chgData name="Karolina Guillen" userId="c1c08796-a0be-47c6-af52-5d31fd96ec50" providerId="ADAL" clId="{6C9E1CE9-8633-4F64-BEBB-A43313F4C9FA}" dt="2021-06-16T18:56:39.851" v="5295" actId="478"/>
          <ac:picMkLst>
            <pc:docMk/>
            <pc:sldMk cId="3356579140" sldId="2144327918"/>
            <ac:picMk id="23" creationId="{D0901247-B3F9-49B0-884A-D5AA681BEE97}"/>
          </ac:picMkLst>
        </pc:picChg>
        <pc:picChg chg="del mod">
          <ac:chgData name="Karolina Guillen" userId="c1c08796-a0be-47c6-af52-5d31fd96ec50" providerId="ADAL" clId="{6C9E1CE9-8633-4F64-BEBB-A43313F4C9FA}" dt="2021-06-16T18:52:04.282" v="5221" actId="478"/>
          <ac:picMkLst>
            <pc:docMk/>
            <pc:sldMk cId="3356579140" sldId="2144327918"/>
            <ac:picMk id="27" creationId="{B1C4DF44-5D1E-4234-A062-FF3DB3E19B14}"/>
          </ac:picMkLst>
        </pc:picChg>
        <pc:picChg chg="add del mod topLvl">
          <ac:chgData name="Karolina Guillen" userId="c1c08796-a0be-47c6-af52-5d31fd96ec50" providerId="ADAL" clId="{6C9E1CE9-8633-4F64-BEBB-A43313F4C9FA}" dt="2021-06-16T19:22:19.395" v="5379" actId="478"/>
          <ac:picMkLst>
            <pc:docMk/>
            <pc:sldMk cId="3356579140" sldId="2144327918"/>
            <ac:picMk id="38" creationId="{B1CB7C6C-D357-46B7-B90D-89D0CEB2C871}"/>
          </ac:picMkLst>
        </pc:picChg>
        <pc:picChg chg="add del mod topLvl">
          <ac:chgData name="Karolina Guillen" userId="c1c08796-a0be-47c6-af52-5d31fd96ec50" providerId="ADAL" clId="{6C9E1CE9-8633-4F64-BEBB-A43313F4C9FA}" dt="2021-06-16T19:00:24.273" v="5335" actId="478"/>
          <ac:picMkLst>
            <pc:docMk/>
            <pc:sldMk cId="3356579140" sldId="2144327918"/>
            <ac:picMk id="41" creationId="{EDD048FB-6EFE-4DD9-9E7A-625359B53C2A}"/>
          </ac:picMkLst>
        </pc:picChg>
        <pc:picChg chg="add del mod topLvl">
          <ac:chgData name="Karolina Guillen" userId="c1c08796-a0be-47c6-af52-5d31fd96ec50" providerId="ADAL" clId="{6C9E1CE9-8633-4F64-BEBB-A43313F4C9FA}" dt="2021-06-16T17:52:39.286" v="4815" actId="478"/>
          <ac:picMkLst>
            <pc:docMk/>
            <pc:sldMk cId="3356579140" sldId="2144327918"/>
            <ac:picMk id="44" creationId="{AB68BF2F-EBAD-4A71-9ED4-EB60D621614C}"/>
          </ac:picMkLst>
        </pc:picChg>
        <pc:picChg chg="add del mod topLvl">
          <ac:chgData name="Karolina Guillen" userId="c1c08796-a0be-47c6-af52-5d31fd96ec50" providerId="ADAL" clId="{6C9E1CE9-8633-4F64-BEBB-A43313F4C9FA}" dt="2021-06-16T18:54:26.981" v="5292" actId="478"/>
          <ac:picMkLst>
            <pc:docMk/>
            <pc:sldMk cId="3356579140" sldId="2144327918"/>
            <ac:picMk id="46" creationId="{814200FD-CECC-4B3A-8571-417A3DCB752F}"/>
          </ac:picMkLst>
        </pc:picChg>
        <pc:picChg chg="add del mod">
          <ac:chgData name="Karolina Guillen" userId="c1c08796-a0be-47c6-af52-5d31fd96ec50" providerId="ADAL" clId="{6C9E1CE9-8633-4F64-BEBB-A43313F4C9FA}" dt="2021-06-16T19:04:54.846" v="5344" actId="478"/>
          <ac:picMkLst>
            <pc:docMk/>
            <pc:sldMk cId="3356579140" sldId="2144327918"/>
            <ac:picMk id="60" creationId="{55A8D746-65EE-46F0-9FF3-06D495A91667}"/>
          </ac:picMkLst>
        </pc:picChg>
        <pc:picChg chg="add del mod">
          <ac:chgData name="Karolina Guillen" userId="c1c08796-a0be-47c6-af52-5d31fd96ec50" providerId="ADAL" clId="{6C9E1CE9-8633-4F64-BEBB-A43313F4C9FA}" dt="2021-06-16T19:06:44.591" v="5352" actId="478"/>
          <ac:picMkLst>
            <pc:docMk/>
            <pc:sldMk cId="3356579140" sldId="2144327918"/>
            <ac:picMk id="62" creationId="{574173E7-6993-4067-85C1-153FE86A48F1}"/>
          </ac:picMkLst>
        </pc:picChg>
        <pc:picChg chg="add del mod">
          <ac:chgData name="Karolina Guillen" userId="c1c08796-a0be-47c6-af52-5d31fd96ec50" providerId="ADAL" clId="{6C9E1CE9-8633-4F64-BEBB-A43313F4C9FA}" dt="2021-06-16T19:08:54.553" v="5355" actId="478"/>
          <ac:picMkLst>
            <pc:docMk/>
            <pc:sldMk cId="3356579140" sldId="2144327918"/>
            <ac:picMk id="64" creationId="{F63FC05C-AF7F-40EC-9B29-1C7BAA41452C}"/>
          </ac:picMkLst>
        </pc:picChg>
        <pc:picChg chg="add del mod">
          <ac:chgData name="Karolina Guillen" userId="c1c08796-a0be-47c6-af52-5d31fd96ec50" providerId="ADAL" clId="{6C9E1CE9-8633-4F64-BEBB-A43313F4C9FA}" dt="2021-06-16T19:16:55.282" v="5361" actId="478"/>
          <ac:picMkLst>
            <pc:docMk/>
            <pc:sldMk cId="3356579140" sldId="2144327918"/>
            <ac:picMk id="66" creationId="{2009A298-7045-4F21-8CCD-0170B4302BE7}"/>
          </ac:picMkLst>
        </pc:picChg>
        <pc:picChg chg="add del mod">
          <ac:chgData name="Karolina Guillen" userId="c1c08796-a0be-47c6-af52-5d31fd96ec50" providerId="ADAL" clId="{6C9E1CE9-8633-4F64-BEBB-A43313F4C9FA}" dt="2021-06-16T19:18:12.850" v="5373" actId="478"/>
          <ac:picMkLst>
            <pc:docMk/>
            <pc:sldMk cId="3356579140" sldId="2144327918"/>
            <ac:picMk id="68" creationId="{447D192B-6033-4D63-96AA-B5FB6435E3D8}"/>
          </ac:picMkLst>
        </pc:picChg>
        <pc:picChg chg="add del mod">
          <ac:chgData name="Karolina Guillen" userId="c1c08796-a0be-47c6-af52-5d31fd96ec50" providerId="ADAL" clId="{6C9E1CE9-8633-4F64-BEBB-A43313F4C9FA}" dt="2021-06-16T18:43:25.739" v="5213" actId="478"/>
          <ac:picMkLst>
            <pc:docMk/>
            <pc:sldMk cId="3356579140" sldId="2144327918"/>
            <ac:picMk id="70" creationId="{5D0D75F5-BAF4-43C3-84CF-FF468B3F47E8}"/>
          </ac:picMkLst>
        </pc:picChg>
        <pc:picChg chg="add mod">
          <ac:chgData name="Karolina Guillen" userId="c1c08796-a0be-47c6-af52-5d31fd96ec50" providerId="ADAL" clId="{6C9E1CE9-8633-4F64-BEBB-A43313F4C9FA}" dt="2021-06-16T18:43:35.667" v="5220" actId="1076"/>
          <ac:picMkLst>
            <pc:docMk/>
            <pc:sldMk cId="3356579140" sldId="2144327918"/>
            <ac:picMk id="75" creationId="{5D62074B-F2C3-4291-8710-CE5A13249CC7}"/>
          </ac:picMkLst>
        </pc:picChg>
        <pc:picChg chg="add mod">
          <ac:chgData name="Karolina Guillen" userId="c1c08796-a0be-47c6-af52-5d31fd96ec50" providerId="ADAL" clId="{6C9E1CE9-8633-4F64-BEBB-A43313F4C9FA}" dt="2021-06-16T18:52:23.191" v="5262" actId="1076"/>
          <ac:picMkLst>
            <pc:docMk/>
            <pc:sldMk cId="3356579140" sldId="2144327918"/>
            <ac:picMk id="77" creationId="{F721B1FE-BA2B-487B-AABB-71D3D96BC576}"/>
          </ac:picMkLst>
        </pc:picChg>
        <pc:picChg chg="add mod">
          <ac:chgData name="Karolina Guillen" userId="c1c08796-a0be-47c6-af52-5d31fd96ec50" providerId="ADAL" clId="{6C9E1CE9-8633-4F64-BEBB-A43313F4C9FA}" dt="2021-06-16T18:54:33.828" v="5294" actId="1076"/>
          <ac:picMkLst>
            <pc:docMk/>
            <pc:sldMk cId="3356579140" sldId="2144327918"/>
            <ac:picMk id="79" creationId="{9E203868-E27B-4ECB-B01A-176B7B78592B}"/>
          </ac:picMkLst>
        </pc:picChg>
        <pc:picChg chg="add mod">
          <ac:chgData name="Karolina Guillen" userId="c1c08796-a0be-47c6-af52-5d31fd96ec50" providerId="ADAL" clId="{6C9E1CE9-8633-4F64-BEBB-A43313F4C9FA}" dt="2021-06-16T18:56:51.902" v="5301" actId="1076"/>
          <ac:picMkLst>
            <pc:docMk/>
            <pc:sldMk cId="3356579140" sldId="2144327918"/>
            <ac:picMk id="81" creationId="{23C758EA-21B4-4AE8-9714-0DB485C03CE0}"/>
          </ac:picMkLst>
        </pc:picChg>
        <pc:picChg chg="add mod">
          <ac:chgData name="Karolina Guillen" userId="c1c08796-a0be-47c6-af52-5d31fd96ec50" providerId="ADAL" clId="{6C9E1CE9-8633-4F64-BEBB-A43313F4C9FA}" dt="2021-06-16T19:00:32.065" v="5340" actId="1076"/>
          <ac:picMkLst>
            <pc:docMk/>
            <pc:sldMk cId="3356579140" sldId="2144327918"/>
            <ac:picMk id="83" creationId="{0C73C782-0D06-410D-A5F3-8F40F33F53CA}"/>
          </ac:picMkLst>
        </pc:picChg>
        <pc:picChg chg="add mod">
          <ac:chgData name="Karolina Guillen" userId="c1c08796-a0be-47c6-af52-5d31fd96ec50" providerId="ADAL" clId="{6C9E1CE9-8633-4F64-BEBB-A43313F4C9FA}" dt="2021-06-16T19:05:07.166" v="5348" actId="1076"/>
          <ac:picMkLst>
            <pc:docMk/>
            <pc:sldMk cId="3356579140" sldId="2144327918"/>
            <ac:picMk id="85" creationId="{6E4FA77D-3B44-4ED3-AC49-DCBBD83E228F}"/>
          </ac:picMkLst>
        </pc:picChg>
        <pc:picChg chg="add mod">
          <ac:chgData name="Karolina Guillen" userId="c1c08796-a0be-47c6-af52-5d31fd96ec50" providerId="ADAL" clId="{6C9E1CE9-8633-4F64-BEBB-A43313F4C9FA}" dt="2021-06-16T19:22:43.117" v="5392" actId="1038"/>
          <ac:picMkLst>
            <pc:docMk/>
            <pc:sldMk cId="3356579140" sldId="2144327918"/>
            <ac:picMk id="87" creationId="{A7349FC3-4DE2-4C12-8BA8-CF8D14191F16}"/>
          </ac:picMkLst>
        </pc:picChg>
        <pc:picChg chg="add mod">
          <ac:chgData name="Karolina Guillen" userId="c1c08796-a0be-47c6-af52-5d31fd96ec50" providerId="ADAL" clId="{6C9E1CE9-8633-4F64-BEBB-A43313F4C9FA}" dt="2021-06-16T19:09:01.224" v="5360" actId="1076"/>
          <ac:picMkLst>
            <pc:docMk/>
            <pc:sldMk cId="3356579140" sldId="2144327918"/>
            <ac:picMk id="89" creationId="{E83C3CB4-6155-4950-927A-AC8663A7291C}"/>
          </ac:picMkLst>
        </pc:picChg>
        <pc:picChg chg="add mod">
          <ac:chgData name="Karolina Guillen" userId="c1c08796-a0be-47c6-af52-5d31fd96ec50" providerId="ADAL" clId="{6C9E1CE9-8633-4F64-BEBB-A43313F4C9FA}" dt="2021-06-16T19:17:12.292" v="5372" actId="1076"/>
          <ac:picMkLst>
            <pc:docMk/>
            <pc:sldMk cId="3356579140" sldId="2144327918"/>
            <ac:picMk id="91" creationId="{1B1A7842-B873-4BE0-8B6B-50873B05ADCA}"/>
          </ac:picMkLst>
        </pc:picChg>
        <pc:picChg chg="add mod">
          <ac:chgData name="Karolina Guillen" userId="c1c08796-a0be-47c6-af52-5d31fd96ec50" providerId="ADAL" clId="{6C9E1CE9-8633-4F64-BEBB-A43313F4C9FA}" dt="2021-06-16T19:20:30.681" v="5378" actId="1076"/>
          <ac:picMkLst>
            <pc:docMk/>
            <pc:sldMk cId="3356579140" sldId="2144327918"/>
            <ac:picMk id="93" creationId="{820EA54B-CB09-4DC1-85D1-EE7A8F51DDFA}"/>
          </ac:picMkLst>
        </pc:picChg>
        <pc:picChg chg="add mod">
          <ac:chgData name="Karolina Guillen" userId="c1c08796-a0be-47c6-af52-5d31fd96ec50" providerId="ADAL" clId="{6C9E1CE9-8633-4F64-BEBB-A43313F4C9FA}" dt="2021-06-16T19:22:43.117" v="5392" actId="1038"/>
          <ac:picMkLst>
            <pc:docMk/>
            <pc:sldMk cId="3356579140" sldId="2144327918"/>
            <ac:picMk id="95" creationId="{7BCE36F7-7E79-44BF-A20F-B7261ADA6543}"/>
          </ac:picMkLst>
        </pc:picChg>
      </pc:sldChg>
      <pc:sldChg chg="delCm">
        <pc:chgData name="Karolina Guillen" userId="c1c08796-a0be-47c6-af52-5d31fd96ec50" providerId="ADAL" clId="{6C9E1CE9-8633-4F64-BEBB-A43313F4C9FA}" dt="2021-06-14T19:43:39.783" v="98" actId="1592"/>
        <pc:sldMkLst>
          <pc:docMk/>
          <pc:sldMk cId="856117868" sldId="2144327919"/>
        </pc:sldMkLst>
      </pc:sldChg>
      <pc:sldChg chg="modSp mod addCm delCm">
        <pc:chgData name="Karolina Guillen" userId="c1c08796-a0be-47c6-af52-5d31fd96ec50" providerId="ADAL" clId="{6C9E1CE9-8633-4F64-BEBB-A43313F4C9FA}" dt="2021-06-15T20:03:11.761" v="1687" actId="14100"/>
        <pc:sldMkLst>
          <pc:docMk/>
          <pc:sldMk cId="613605320" sldId="2144327923"/>
        </pc:sldMkLst>
        <pc:spChg chg="mod">
          <ac:chgData name="Karolina Guillen" userId="c1c08796-a0be-47c6-af52-5d31fd96ec50" providerId="ADAL" clId="{6C9E1CE9-8633-4F64-BEBB-A43313F4C9FA}" dt="2021-06-15T20:02:47.467" v="1683" actId="14100"/>
          <ac:spMkLst>
            <pc:docMk/>
            <pc:sldMk cId="613605320" sldId="2144327923"/>
            <ac:spMk id="55" creationId="{B8218D39-39CE-403F-B060-46C5D7DE3F8B}"/>
          </ac:spMkLst>
        </pc:spChg>
        <pc:grpChg chg="mod">
          <ac:chgData name="Karolina Guillen" userId="c1c08796-a0be-47c6-af52-5d31fd96ec50" providerId="ADAL" clId="{6C9E1CE9-8633-4F64-BEBB-A43313F4C9FA}" dt="2021-06-15T20:03:11.761" v="1687" actId="14100"/>
          <ac:grpSpMkLst>
            <pc:docMk/>
            <pc:sldMk cId="613605320" sldId="2144327923"/>
            <ac:grpSpMk id="53" creationId="{3EB1B25F-EB6B-433E-88CA-CD6C7E71A546}"/>
          </ac:grpSpMkLst>
        </pc:grpChg>
      </pc:sldChg>
      <pc:sldChg chg="delCm">
        <pc:chgData name="Karolina Guillen" userId="c1c08796-a0be-47c6-af52-5d31fd96ec50" providerId="ADAL" clId="{6C9E1CE9-8633-4F64-BEBB-A43313F4C9FA}" dt="2021-06-14T19:43:33.271" v="97" actId="1592"/>
        <pc:sldMkLst>
          <pc:docMk/>
          <pc:sldMk cId="3575082787" sldId="2144327924"/>
        </pc:sldMkLst>
      </pc:sldChg>
      <pc:sldChg chg="delCm">
        <pc:chgData name="Karolina Guillen" userId="c1c08796-a0be-47c6-af52-5d31fd96ec50" providerId="ADAL" clId="{6C9E1CE9-8633-4F64-BEBB-A43313F4C9FA}" dt="2021-06-14T19:54:58.857" v="106" actId="1592"/>
        <pc:sldMkLst>
          <pc:docMk/>
          <pc:sldMk cId="124981377" sldId="2144327927"/>
        </pc:sldMkLst>
      </pc:sldChg>
      <pc:sldChg chg="ord">
        <pc:chgData name="Karolina Guillen" userId="c1c08796-a0be-47c6-af52-5d31fd96ec50" providerId="ADAL" clId="{6C9E1CE9-8633-4F64-BEBB-A43313F4C9FA}" dt="2021-06-16T20:44:06.559" v="7502"/>
        <pc:sldMkLst>
          <pc:docMk/>
          <pc:sldMk cId="2072195362" sldId="2144327940"/>
        </pc:sldMkLst>
      </pc:sldChg>
      <pc:sldChg chg="addSp delSp modSp mod">
        <pc:chgData name="Karolina Guillen" userId="c1c08796-a0be-47c6-af52-5d31fd96ec50" providerId="ADAL" clId="{6C9E1CE9-8633-4F64-BEBB-A43313F4C9FA}" dt="2021-06-15T22:23:50.828" v="3592" actId="20577"/>
        <pc:sldMkLst>
          <pc:docMk/>
          <pc:sldMk cId="310407639" sldId="2144327948"/>
        </pc:sldMkLst>
        <pc:spChg chg="add mod ord">
          <ac:chgData name="Karolina Guillen" userId="c1c08796-a0be-47c6-af52-5d31fd96ec50" providerId="ADAL" clId="{6C9E1CE9-8633-4F64-BEBB-A43313F4C9FA}" dt="2021-06-15T20:52:31.636" v="2405" actId="1076"/>
          <ac:spMkLst>
            <pc:docMk/>
            <pc:sldMk cId="310407639" sldId="2144327948"/>
            <ac:spMk id="24" creationId="{3C39BA45-7102-44E3-B881-8E8F669C1170}"/>
          </ac:spMkLst>
        </pc:spChg>
        <pc:spChg chg="add mod ord">
          <ac:chgData name="Karolina Guillen" userId="c1c08796-a0be-47c6-af52-5d31fd96ec50" providerId="ADAL" clId="{6C9E1CE9-8633-4F64-BEBB-A43313F4C9FA}" dt="2021-06-15T20:53:24.396" v="2418" actId="164"/>
          <ac:spMkLst>
            <pc:docMk/>
            <pc:sldMk cId="310407639" sldId="2144327948"/>
            <ac:spMk id="27" creationId="{1457A217-3B77-418C-955B-6AF893210F2A}"/>
          </ac:spMkLst>
        </pc:spChg>
        <pc:spChg chg="add mod ord">
          <ac:chgData name="Karolina Guillen" userId="c1c08796-a0be-47c6-af52-5d31fd96ec50" providerId="ADAL" clId="{6C9E1CE9-8633-4F64-BEBB-A43313F4C9FA}" dt="2021-06-15T20:51:48.360" v="2398" actId="166"/>
          <ac:spMkLst>
            <pc:docMk/>
            <pc:sldMk cId="310407639" sldId="2144327948"/>
            <ac:spMk id="28" creationId="{F6D53A32-5850-469E-9F29-78E17C900049}"/>
          </ac:spMkLst>
        </pc:spChg>
        <pc:spChg chg="mod">
          <ac:chgData name="Karolina Guillen" userId="c1c08796-a0be-47c6-af52-5d31fd96ec50" providerId="ADAL" clId="{6C9E1CE9-8633-4F64-BEBB-A43313F4C9FA}" dt="2021-06-15T22:23:50.828" v="3592" actId="20577"/>
          <ac:spMkLst>
            <pc:docMk/>
            <pc:sldMk cId="310407639" sldId="2144327948"/>
            <ac:spMk id="31" creationId="{083678DC-3740-432C-9B36-0C1F7329D7E3}"/>
          </ac:spMkLst>
        </pc:spChg>
        <pc:spChg chg="del mod topLvl">
          <ac:chgData name="Karolina Guillen" userId="c1c08796-a0be-47c6-af52-5d31fd96ec50" providerId="ADAL" clId="{6C9E1CE9-8633-4F64-BEBB-A43313F4C9FA}" dt="2021-06-15T20:51:23.960" v="2392" actId="478"/>
          <ac:spMkLst>
            <pc:docMk/>
            <pc:sldMk cId="310407639" sldId="2144327948"/>
            <ac:spMk id="32" creationId="{B141C1DF-3523-4F1F-817F-2298D01D4C0B}"/>
          </ac:spMkLst>
        </pc:spChg>
        <pc:spChg chg="mod topLvl">
          <ac:chgData name="Karolina Guillen" userId="c1c08796-a0be-47c6-af52-5d31fd96ec50" providerId="ADAL" clId="{6C9E1CE9-8633-4F64-BEBB-A43313F4C9FA}" dt="2021-06-15T20:52:06.257" v="2402" actId="14100"/>
          <ac:spMkLst>
            <pc:docMk/>
            <pc:sldMk cId="310407639" sldId="2144327948"/>
            <ac:spMk id="33" creationId="{49F6A3CE-8FB3-480C-BA34-E7C7E850D062}"/>
          </ac:spMkLst>
        </pc:spChg>
        <pc:spChg chg="add mod">
          <ac:chgData name="Karolina Guillen" userId="c1c08796-a0be-47c6-af52-5d31fd96ec50" providerId="ADAL" clId="{6C9E1CE9-8633-4F64-BEBB-A43313F4C9FA}" dt="2021-06-15T20:52:31.636" v="2405" actId="1076"/>
          <ac:spMkLst>
            <pc:docMk/>
            <pc:sldMk cId="310407639" sldId="2144327948"/>
            <ac:spMk id="36" creationId="{3B8705F7-DA32-4B3F-9F3C-3BCBE2198C56}"/>
          </ac:spMkLst>
        </pc:spChg>
        <pc:spChg chg="add mod">
          <ac:chgData name="Karolina Guillen" userId="c1c08796-a0be-47c6-af52-5d31fd96ec50" providerId="ADAL" clId="{6C9E1CE9-8633-4F64-BEBB-A43313F4C9FA}" dt="2021-06-15T20:53:24.396" v="2418" actId="164"/>
          <ac:spMkLst>
            <pc:docMk/>
            <pc:sldMk cId="310407639" sldId="2144327948"/>
            <ac:spMk id="37" creationId="{DFD24F78-4AC4-4F40-8B90-31BB72DA1EA0}"/>
          </ac:spMkLst>
        </pc:spChg>
        <pc:grpChg chg="add mod">
          <ac:chgData name="Karolina Guillen" userId="c1c08796-a0be-47c6-af52-5d31fd96ec50" providerId="ADAL" clId="{6C9E1CE9-8633-4F64-BEBB-A43313F4C9FA}" dt="2021-06-15T20:53:29.504" v="2419" actId="1076"/>
          <ac:grpSpMkLst>
            <pc:docMk/>
            <pc:sldMk cId="310407639" sldId="2144327948"/>
            <ac:grpSpMk id="26" creationId="{BFE4CADE-378A-4DCB-9E95-75D76DD85969}"/>
          </ac:grpSpMkLst>
        </pc:grpChg>
        <pc:grpChg chg="add del mod">
          <ac:chgData name="Karolina Guillen" userId="c1c08796-a0be-47c6-af52-5d31fd96ec50" providerId="ADAL" clId="{6C9E1CE9-8633-4F64-BEBB-A43313F4C9FA}" dt="2021-06-15T20:51:13.369" v="2390" actId="165"/>
          <ac:grpSpMkLst>
            <pc:docMk/>
            <pc:sldMk cId="310407639" sldId="2144327948"/>
            <ac:grpSpMk id="29" creationId="{0CCB7985-7DE6-4821-9106-145B3FF4DAC8}"/>
          </ac:grpSpMkLst>
        </pc:grpChg>
        <pc:grpChg chg="del mod topLvl">
          <ac:chgData name="Karolina Guillen" userId="c1c08796-a0be-47c6-af52-5d31fd96ec50" providerId="ADAL" clId="{6C9E1CE9-8633-4F64-BEBB-A43313F4C9FA}" dt="2021-06-15T20:51:18.132" v="2391" actId="165"/>
          <ac:grpSpMkLst>
            <pc:docMk/>
            <pc:sldMk cId="310407639" sldId="2144327948"/>
            <ac:grpSpMk id="30" creationId="{C008A313-9067-4326-BB5B-8D59144ED7C9}"/>
          </ac:grpSpMkLst>
        </pc:grpChg>
        <pc:picChg chg="add mod ord">
          <ac:chgData name="Karolina Guillen" userId="c1c08796-a0be-47c6-af52-5d31fd96ec50" providerId="ADAL" clId="{6C9E1CE9-8633-4F64-BEBB-A43313F4C9FA}" dt="2021-06-15T20:52:31.636" v="2405" actId="1076"/>
          <ac:picMkLst>
            <pc:docMk/>
            <pc:sldMk cId="310407639" sldId="2144327948"/>
            <ac:picMk id="4" creationId="{B8C6B65A-9EF3-4BC8-BC97-39AFC3B3CCB2}"/>
          </ac:picMkLst>
        </pc:picChg>
        <pc:picChg chg="add mod ord">
          <ac:chgData name="Karolina Guillen" userId="c1c08796-a0be-47c6-af52-5d31fd96ec50" providerId="ADAL" clId="{6C9E1CE9-8633-4F64-BEBB-A43313F4C9FA}" dt="2021-06-15T20:52:31.636" v="2405" actId="1076"/>
          <ac:picMkLst>
            <pc:docMk/>
            <pc:sldMk cId="310407639" sldId="2144327948"/>
            <ac:picMk id="6" creationId="{258DC241-7F68-4A29-AA6B-31D4DC11C405}"/>
          </ac:picMkLst>
        </pc:picChg>
        <pc:picChg chg="add mod ord">
          <ac:chgData name="Karolina Guillen" userId="c1c08796-a0be-47c6-af52-5d31fd96ec50" providerId="ADAL" clId="{6C9E1CE9-8633-4F64-BEBB-A43313F4C9FA}" dt="2021-06-15T20:52:31.636" v="2405" actId="1076"/>
          <ac:picMkLst>
            <pc:docMk/>
            <pc:sldMk cId="310407639" sldId="2144327948"/>
            <ac:picMk id="8" creationId="{95319DC4-9FBE-4FDB-A9CD-487EFF38F208}"/>
          </ac:picMkLst>
        </pc:picChg>
        <pc:picChg chg="add mod ord">
          <ac:chgData name="Karolina Guillen" userId="c1c08796-a0be-47c6-af52-5d31fd96ec50" providerId="ADAL" clId="{6C9E1CE9-8633-4F64-BEBB-A43313F4C9FA}" dt="2021-06-15T20:53:24.396" v="2418" actId="164"/>
          <ac:picMkLst>
            <pc:docMk/>
            <pc:sldMk cId="310407639" sldId="2144327948"/>
            <ac:picMk id="10" creationId="{C06AF391-83F6-4A62-A028-A2736F3E275B}"/>
          </ac:picMkLst>
        </pc:picChg>
        <pc:picChg chg="add mod ord">
          <ac:chgData name="Karolina Guillen" userId="c1c08796-a0be-47c6-af52-5d31fd96ec50" providerId="ADAL" clId="{6C9E1CE9-8633-4F64-BEBB-A43313F4C9FA}" dt="2021-06-15T20:53:24.396" v="2418" actId="164"/>
          <ac:picMkLst>
            <pc:docMk/>
            <pc:sldMk cId="310407639" sldId="2144327948"/>
            <ac:picMk id="13" creationId="{9365EE9F-D58F-4419-AA0B-33A6AADE1D4A}"/>
          </ac:picMkLst>
        </pc:picChg>
        <pc:picChg chg="add mod ord">
          <ac:chgData name="Karolina Guillen" userId="c1c08796-a0be-47c6-af52-5d31fd96ec50" providerId="ADAL" clId="{6C9E1CE9-8633-4F64-BEBB-A43313F4C9FA}" dt="2021-06-15T20:53:24.396" v="2418" actId="164"/>
          <ac:picMkLst>
            <pc:docMk/>
            <pc:sldMk cId="310407639" sldId="2144327948"/>
            <ac:picMk id="16" creationId="{FC5F30AA-0863-4C01-A704-1434D6A90619}"/>
          </ac:picMkLst>
        </pc:picChg>
        <pc:picChg chg="add mod ord">
          <ac:chgData name="Karolina Guillen" userId="c1c08796-a0be-47c6-af52-5d31fd96ec50" providerId="ADAL" clId="{6C9E1CE9-8633-4F64-BEBB-A43313F4C9FA}" dt="2021-06-15T20:51:48.360" v="2398" actId="166"/>
          <ac:picMkLst>
            <pc:docMk/>
            <pc:sldMk cId="310407639" sldId="2144327948"/>
            <ac:picMk id="18" creationId="{E8FC6B5F-4416-49A9-AE99-8CA2E6C4E12C}"/>
          </ac:picMkLst>
        </pc:picChg>
        <pc:picChg chg="mod">
          <ac:chgData name="Karolina Guillen" userId="c1c08796-a0be-47c6-af52-5d31fd96ec50" providerId="ADAL" clId="{6C9E1CE9-8633-4F64-BEBB-A43313F4C9FA}" dt="2021-06-15T20:59:17.542" v="2547" actId="1076"/>
          <ac:picMkLst>
            <pc:docMk/>
            <pc:sldMk cId="310407639" sldId="2144327948"/>
            <ac:picMk id="20" creationId="{C5968C15-DF45-4EB8-9CD1-29D92F4D80A3}"/>
          </ac:picMkLst>
        </pc:picChg>
        <pc:picChg chg="add mod ord">
          <ac:chgData name="Karolina Guillen" userId="c1c08796-a0be-47c6-af52-5d31fd96ec50" providerId="ADAL" clId="{6C9E1CE9-8633-4F64-BEBB-A43313F4C9FA}" dt="2021-06-15T20:51:48.360" v="2398" actId="166"/>
          <ac:picMkLst>
            <pc:docMk/>
            <pc:sldMk cId="310407639" sldId="2144327948"/>
            <ac:picMk id="21" creationId="{B530D6C3-5311-4679-B4B3-8752B25EC158}"/>
          </ac:picMkLst>
        </pc:picChg>
        <pc:picChg chg="add mod ord">
          <ac:chgData name="Karolina Guillen" userId="c1c08796-a0be-47c6-af52-5d31fd96ec50" providerId="ADAL" clId="{6C9E1CE9-8633-4F64-BEBB-A43313F4C9FA}" dt="2021-06-15T20:51:48.360" v="2398" actId="166"/>
          <ac:picMkLst>
            <pc:docMk/>
            <pc:sldMk cId="310407639" sldId="2144327948"/>
            <ac:picMk id="23" creationId="{F0ACC6C6-CB19-473E-BF3D-49C50852F352}"/>
          </ac:picMkLst>
        </pc:picChg>
        <pc:picChg chg="del mod topLvl">
          <ac:chgData name="Karolina Guillen" userId="c1c08796-a0be-47c6-af52-5d31fd96ec50" providerId="ADAL" clId="{6C9E1CE9-8633-4F64-BEBB-A43313F4C9FA}" dt="2021-06-15T20:51:23.960" v="2392" actId="478"/>
          <ac:picMkLst>
            <pc:docMk/>
            <pc:sldMk cId="310407639" sldId="2144327948"/>
            <ac:picMk id="34" creationId="{DE3F9154-22C9-4BE3-BDE6-2134D340F74C}"/>
          </ac:picMkLst>
        </pc:picChg>
        <pc:picChg chg="del mod topLvl">
          <ac:chgData name="Karolina Guillen" userId="c1c08796-a0be-47c6-af52-5d31fd96ec50" providerId="ADAL" clId="{6C9E1CE9-8633-4F64-BEBB-A43313F4C9FA}" dt="2021-06-15T20:51:23.960" v="2392" actId="478"/>
          <ac:picMkLst>
            <pc:docMk/>
            <pc:sldMk cId="310407639" sldId="2144327948"/>
            <ac:picMk id="35" creationId="{030FA2A0-D854-429D-B11B-15AB123EE136}"/>
          </ac:picMkLst>
        </pc:picChg>
      </pc:sldChg>
      <pc:sldChg chg="delCm">
        <pc:chgData name="Karolina Guillen" userId="c1c08796-a0be-47c6-af52-5d31fd96ec50" providerId="ADAL" clId="{6C9E1CE9-8633-4F64-BEBB-A43313F4C9FA}" dt="2021-06-14T19:53:05.410" v="104" actId="1592"/>
        <pc:sldMkLst>
          <pc:docMk/>
          <pc:sldMk cId="384529998" sldId="2144327949"/>
        </pc:sldMkLst>
      </pc:sldChg>
      <pc:sldChg chg="modSp mod">
        <pc:chgData name="Karolina Guillen" userId="c1c08796-a0be-47c6-af52-5d31fd96ec50" providerId="ADAL" clId="{6C9E1CE9-8633-4F64-BEBB-A43313F4C9FA}" dt="2021-06-16T20:18:42.943" v="6997" actId="20577"/>
        <pc:sldMkLst>
          <pc:docMk/>
          <pc:sldMk cId="168480488" sldId="2144327950"/>
        </pc:sldMkLst>
        <pc:spChg chg="mod">
          <ac:chgData name="Karolina Guillen" userId="c1c08796-a0be-47c6-af52-5d31fd96ec50" providerId="ADAL" clId="{6C9E1CE9-8633-4F64-BEBB-A43313F4C9FA}" dt="2021-06-14T19:52:39.407" v="103" actId="207"/>
          <ac:spMkLst>
            <pc:docMk/>
            <pc:sldMk cId="168480488" sldId="2144327950"/>
            <ac:spMk id="22" creationId="{9D295885-ADBD-4BA3-85B5-DB8004B7D63D}"/>
          </ac:spMkLst>
        </pc:spChg>
        <pc:spChg chg="mod">
          <ac:chgData name="Karolina Guillen" userId="c1c08796-a0be-47c6-af52-5d31fd96ec50" providerId="ADAL" clId="{6C9E1CE9-8633-4F64-BEBB-A43313F4C9FA}" dt="2021-06-16T20:18:42.943" v="6997" actId="20577"/>
          <ac:spMkLst>
            <pc:docMk/>
            <pc:sldMk cId="168480488" sldId="2144327950"/>
            <ac:spMk id="23" creationId="{41366AFA-B19B-4154-86A3-FE5FE2517260}"/>
          </ac:spMkLst>
        </pc:spChg>
      </pc:sldChg>
      <pc:sldChg chg="ord">
        <pc:chgData name="Karolina Guillen" userId="c1c08796-a0be-47c6-af52-5d31fd96ec50" providerId="ADAL" clId="{6C9E1CE9-8633-4F64-BEBB-A43313F4C9FA}" dt="2021-06-15T18:39:08.969" v="252"/>
        <pc:sldMkLst>
          <pc:docMk/>
          <pc:sldMk cId="3700229525" sldId="2144327953"/>
        </pc:sldMkLst>
      </pc:sldChg>
      <pc:sldChg chg="delCm">
        <pc:chgData name="Karolina Guillen" userId="c1c08796-a0be-47c6-af52-5d31fd96ec50" providerId="ADAL" clId="{6C9E1CE9-8633-4F64-BEBB-A43313F4C9FA}" dt="2021-06-14T19:44:09.268" v="102" actId="1592"/>
        <pc:sldMkLst>
          <pc:docMk/>
          <pc:sldMk cId="2776840606" sldId="2144327954"/>
        </pc:sldMkLst>
      </pc:sldChg>
      <pc:sldChg chg="addSp modSp mod">
        <pc:chgData name="Karolina Guillen" userId="c1c08796-a0be-47c6-af52-5d31fd96ec50" providerId="ADAL" clId="{6C9E1CE9-8633-4F64-BEBB-A43313F4C9FA}" dt="2021-06-15T20:50:59.569" v="2388" actId="14100"/>
        <pc:sldMkLst>
          <pc:docMk/>
          <pc:sldMk cId="123183324" sldId="2144327955"/>
        </pc:sldMkLst>
        <pc:spChg chg="add mod">
          <ac:chgData name="Karolina Guillen" userId="c1c08796-a0be-47c6-af52-5d31fd96ec50" providerId="ADAL" clId="{6C9E1CE9-8633-4F64-BEBB-A43313F4C9FA}" dt="2021-06-14T19:41:39.595" v="58" actId="20577"/>
          <ac:spMkLst>
            <pc:docMk/>
            <pc:sldMk cId="123183324" sldId="2144327955"/>
            <ac:spMk id="6" creationId="{3C97F968-0797-4AD7-B8AE-E2FE0CBE3903}"/>
          </ac:spMkLst>
        </pc:spChg>
        <pc:spChg chg="mod">
          <ac:chgData name="Karolina Guillen" userId="c1c08796-a0be-47c6-af52-5d31fd96ec50" providerId="ADAL" clId="{6C9E1CE9-8633-4F64-BEBB-A43313F4C9FA}" dt="2021-06-15T20:50:59.569" v="2388" actId="14100"/>
          <ac:spMkLst>
            <pc:docMk/>
            <pc:sldMk cId="123183324" sldId="2144327955"/>
            <ac:spMk id="64" creationId="{7F356D11-D5A8-458B-A5CA-7798F90E9A08}"/>
          </ac:spMkLst>
        </pc:spChg>
        <pc:spChg chg="mod">
          <ac:chgData name="Karolina Guillen" userId="c1c08796-a0be-47c6-af52-5d31fd96ec50" providerId="ADAL" clId="{6C9E1CE9-8633-4F64-BEBB-A43313F4C9FA}" dt="2021-06-15T20:50:59.569" v="2388" actId="14100"/>
          <ac:spMkLst>
            <pc:docMk/>
            <pc:sldMk cId="123183324" sldId="2144327955"/>
            <ac:spMk id="66" creationId="{3BB73548-E193-470C-B432-DD3D7F3D86B2}"/>
          </ac:spMkLst>
        </pc:spChg>
        <pc:grpChg chg="mod">
          <ac:chgData name="Karolina Guillen" userId="c1c08796-a0be-47c6-af52-5d31fd96ec50" providerId="ADAL" clId="{6C9E1CE9-8633-4F64-BEBB-A43313F4C9FA}" dt="2021-06-15T20:50:59.569" v="2388" actId="14100"/>
          <ac:grpSpMkLst>
            <pc:docMk/>
            <pc:sldMk cId="123183324" sldId="2144327955"/>
            <ac:grpSpMk id="5" creationId="{6B9623BA-FB56-4840-B501-CB93E1AE5B58}"/>
          </ac:grpSpMkLst>
        </pc:grpChg>
        <pc:grpChg chg="mod">
          <ac:chgData name="Karolina Guillen" userId="c1c08796-a0be-47c6-af52-5d31fd96ec50" providerId="ADAL" clId="{6C9E1CE9-8633-4F64-BEBB-A43313F4C9FA}" dt="2021-06-15T20:50:59.569" v="2388" actId="14100"/>
          <ac:grpSpMkLst>
            <pc:docMk/>
            <pc:sldMk cId="123183324" sldId="2144327955"/>
            <ac:grpSpMk id="52" creationId="{02E215EA-3678-4B35-8CD4-D5C20472DE47}"/>
          </ac:grpSpMkLst>
        </pc:grpChg>
        <pc:picChg chg="mod">
          <ac:chgData name="Karolina Guillen" userId="c1c08796-a0be-47c6-af52-5d31fd96ec50" providerId="ADAL" clId="{6C9E1CE9-8633-4F64-BEBB-A43313F4C9FA}" dt="2021-06-15T20:50:59.569" v="2388" actId="14100"/>
          <ac:picMkLst>
            <pc:docMk/>
            <pc:sldMk cId="123183324" sldId="2144327955"/>
            <ac:picMk id="62" creationId="{5B5B38BE-53BE-43AA-B718-EE102698EF2D}"/>
          </ac:picMkLst>
        </pc:picChg>
        <pc:picChg chg="mod">
          <ac:chgData name="Karolina Guillen" userId="c1c08796-a0be-47c6-af52-5d31fd96ec50" providerId="ADAL" clId="{6C9E1CE9-8633-4F64-BEBB-A43313F4C9FA}" dt="2021-06-15T20:50:59.569" v="2388" actId="14100"/>
          <ac:picMkLst>
            <pc:docMk/>
            <pc:sldMk cId="123183324" sldId="2144327955"/>
            <ac:picMk id="63" creationId="{D5F48CD0-EC21-4564-8560-B4389BA62E60}"/>
          </ac:picMkLst>
        </pc:picChg>
      </pc:sldChg>
      <pc:sldChg chg="addSp delSp modSp mod">
        <pc:chgData name="Karolina Guillen" userId="c1c08796-a0be-47c6-af52-5d31fd96ec50" providerId="ADAL" clId="{6C9E1CE9-8633-4F64-BEBB-A43313F4C9FA}" dt="2021-06-16T17:33:32.082" v="4583" actId="14100"/>
        <pc:sldMkLst>
          <pc:docMk/>
          <pc:sldMk cId="349334978" sldId="2144327956"/>
        </pc:sldMkLst>
        <pc:spChg chg="del mod">
          <ac:chgData name="Karolina Guillen" userId="c1c08796-a0be-47c6-af52-5d31fd96ec50" providerId="ADAL" clId="{6C9E1CE9-8633-4F64-BEBB-A43313F4C9FA}" dt="2021-06-16T17:32:02.889" v="4459" actId="478"/>
          <ac:spMkLst>
            <pc:docMk/>
            <pc:sldMk cId="349334978" sldId="2144327956"/>
            <ac:spMk id="2" creationId="{09E8E36A-4B70-4FF1-ADE7-EFA864F0DC05}"/>
          </ac:spMkLst>
        </pc:spChg>
        <pc:spChg chg="mod">
          <ac:chgData name="Karolina Guillen" userId="c1c08796-a0be-47c6-af52-5d31fd96ec50" providerId="ADAL" clId="{6C9E1CE9-8633-4F64-BEBB-A43313F4C9FA}" dt="2021-06-15T19:27:24.623" v="986" actId="20577"/>
          <ac:spMkLst>
            <pc:docMk/>
            <pc:sldMk cId="349334978" sldId="2144327956"/>
            <ac:spMk id="3" creationId="{795D0AB4-5EDF-4DB9-B04B-3C31BAEE798E}"/>
          </ac:spMkLst>
        </pc:spChg>
        <pc:spChg chg="add mod ord">
          <ac:chgData name="Karolina Guillen" userId="c1c08796-a0be-47c6-af52-5d31fd96ec50" providerId="ADAL" clId="{6C9E1CE9-8633-4F64-BEBB-A43313F4C9FA}" dt="2021-06-15T19:07:25.297" v="592" actId="164"/>
          <ac:spMkLst>
            <pc:docMk/>
            <pc:sldMk cId="349334978" sldId="2144327956"/>
            <ac:spMk id="9" creationId="{6AF7C082-688A-4E06-8EE5-E24FD601BD25}"/>
          </ac:spMkLst>
        </pc:spChg>
        <pc:spChg chg="mod">
          <ac:chgData name="Karolina Guillen" userId="c1c08796-a0be-47c6-af52-5d31fd96ec50" providerId="ADAL" clId="{6C9E1CE9-8633-4F64-BEBB-A43313F4C9FA}" dt="2021-06-16T17:31:59.954" v="4458" actId="20577"/>
          <ac:spMkLst>
            <pc:docMk/>
            <pc:sldMk cId="349334978" sldId="2144327956"/>
            <ac:spMk id="16" creationId="{ABEDE853-422E-479E-90AA-8AE73D8B6C26}"/>
          </ac:spMkLst>
        </pc:spChg>
        <pc:spChg chg="add mod ord">
          <ac:chgData name="Karolina Guillen" userId="c1c08796-a0be-47c6-af52-5d31fd96ec50" providerId="ADAL" clId="{6C9E1CE9-8633-4F64-BEBB-A43313F4C9FA}" dt="2021-06-15T19:07:25.297" v="592" actId="164"/>
          <ac:spMkLst>
            <pc:docMk/>
            <pc:sldMk cId="349334978" sldId="2144327956"/>
            <ac:spMk id="17" creationId="{6715595E-0E42-4FA5-A83A-59698217BA44}"/>
          </ac:spMkLst>
        </pc:spChg>
        <pc:spChg chg="add mod ord">
          <ac:chgData name="Karolina Guillen" userId="c1c08796-a0be-47c6-af52-5d31fd96ec50" providerId="ADAL" clId="{6C9E1CE9-8633-4F64-BEBB-A43313F4C9FA}" dt="2021-06-15T18:46:49.779" v="521" actId="167"/>
          <ac:spMkLst>
            <pc:docMk/>
            <pc:sldMk cId="349334978" sldId="2144327956"/>
            <ac:spMk id="18" creationId="{04B5A12B-F9E4-4514-A612-4F857B0C2D7B}"/>
          </ac:spMkLst>
        </pc:spChg>
        <pc:spChg chg="add mod ord">
          <ac:chgData name="Karolina Guillen" userId="c1c08796-a0be-47c6-af52-5d31fd96ec50" providerId="ADAL" clId="{6C9E1CE9-8633-4F64-BEBB-A43313F4C9FA}" dt="2021-06-15T19:14:44.380" v="945" actId="14100"/>
          <ac:spMkLst>
            <pc:docMk/>
            <pc:sldMk cId="349334978" sldId="2144327956"/>
            <ac:spMk id="19" creationId="{BDC32110-83F1-4A83-8E0A-182A94E824F2}"/>
          </ac:spMkLst>
        </pc:spChg>
        <pc:spChg chg="mod">
          <ac:chgData name="Karolina Guillen" userId="c1c08796-a0be-47c6-af52-5d31fd96ec50" providerId="ADAL" clId="{6C9E1CE9-8633-4F64-BEBB-A43313F4C9FA}" dt="2021-06-15T19:16:40.595" v="955" actId="20577"/>
          <ac:spMkLst>
            <pc:docMk/>
            <pc:sldMk cId="349334978" sldId="2144327956"/>
            <ac:spMk id="22" creationId="{5EB585DE-8CEC-4F31-B3EE-2C7ED394D0FA}"/>
          </ac:spMkLst>
        </pc:spChg>
        <pc:spChg chg="del mod">
          <ac:chgData name="Karolina Guillen" userId="c1c08796-a0be-47c6-af52-5d31fd96ec50" providerId="ADAL" clId="{6C9E1CE9-8633-4F64-BEBB-A43313F4C9FA}" dt="2021-06-15T19:13:10.723" v="939" actId="478"/>
          <ac:spMkLst>
            <pc:docMk/>
            <pc:sldMk cId="349334978" sldId="2144327956"/>
            <ac:spMk id="23" creationId="{A0E849BB-F987-443A-8CDE-CC9AD11C3302}"/>
          </ac:spMkLst>
        </pc:spChg>
        <pc:spChg chg="mod">
          <ac:chgData name="Karolina Guillen" userId="c1c08796-a0be-47c6-af52-5d31fd96ec50" providerId="ADAL" clId="{6C9E1CE9-8633-4F64-BEBB-A43313F4C9FA}" dt="2021-06-15T18:43:55.473" v="283" actId="1076"/>
          <ac:spMkLst>
            <pc:docMk/>
            <pc:sldMk cId="349334978" sldId="2144327956"/>
            <ac:spMk id="29" creationId="{8EC92D66-F700-4846-9234-4EC81C4066BF}"/>
          </ac:spMkLst>
        </pc:spChg>
        <pc:spChg chg="del">
          <ac:chgData name="Karolina Guillen" userId="c1c08796-a0be-47c6-af52-5d31fd96ec50" providerId="ADAL" clId="{6C9E1CE9-8633-4F64-BEBB-A43313F4C9FA}" dt="2021-06-15T18:39:19.145" v="254" actId="478"/>
          <ac:spMkLst>
            <pc:docMk/>
            <pc:sldMk cId="349334978" sldId="2144327956"/>
            <ac:spMk id="30" creationId="{C7DFAA4D-F6B6-4C3C-949E-69E84E729BFC}"/>
          </ac:spMkLst>
        </pc:spChg>
        <pc:spChg chg="mod">
          <ac:chgData name="Karolina Guillen" userId="c1c08796-a0be-47c6-af52-5d31fd96ec50" providerId="ADAL" clId="{6C9E1CE9-8633-4F64-BEBB-A43313F4C9FA}" dt="2021-06-15T18:43:55.473" v="283" actId="1076"/>
          <ac:spMkLst>
            <pc:docMk/>
            <pc:sldMk cId="349334978" sldId="2144327956"/>
            <ac:spMk id="31" creationId="{34033B12-FE2E-4309-A6AB-78D3EABBE6A8}"/>
          </ac:spMkLst>
        </pc:spChg>
        <pc:spChg chg="add mod">
          <ac:chgData name="Karolina Guillen" userId="c1c08796-a0be-47c6-af52-5d31fd96ec50" providerId="ADAL" clId="{6C9E1CE9-8633-4F64-BEBB-A43313F4C9FA}" dt="2021-06-15T19:16:17.671" v="951" actId="14100"/>
          <ac:spMkLst>
            <pc:docMk/>
            <pc:sldMk cId="349334978" sldId="2144327956"/>
            <ac:spMk id="32" creationId="{44C30865-7C30-4C5E-A059-3B119EC45F90}"/>
          </ac:spMkLst>
        </pc:spChg>
        <pc:spChg chg="add mod">
          <ac:chgData name="Karolina Guillen" userId="c1c08796-a0be-47c6-af52-5d31fd96ec50" providerId="ADAL" clId="{6C9E1CE9-8633-4F64-BEBB-A43313F4C9FA}" dt="2021-06-16T17:33:32.082" v="4583" actId="14100"/>
          <ac:spMkLst>
            <pc:docMk/>
            <pc:sldMk cId="349334978" sldId="2144327956"/>
            <ac:spMk id="33" creationId="{F41028B6-753D-407C-8602-A04E97275FB9}"/>
          </ac:spMkLst>
        </pc:spChg>
        <pc:grpChg chg="add mod">
          <ac:chgData name="Karolina Guillen" userId="c1c08796-a0be-47c6-af52-5d31fd96ec50" providerId="ADAL" clId="{6C9E1CE9-8633-4F64-BEBB-A43313F4C9FA}" dt="2021-06-15T19:43:00.767" v="1139" actId="1076"/>
          <ac:grpSpMkLst>
            <pc:docMk/>
            <pc:sldMk cId="349334978" sldId="2144327956"/>
            <ac:grpSpMk id="10" creationId="{7CE4FEC4-2876-40DA-A5DE-067236BDA826}"/>
          </ac:grpSpMkLst>
        </pc:grpChg>
        <pc:grpChg chg="add del mod">
          <ac:chgData name="Karolina Guillen" userId="c1c08796-a0be-47c6-af52-5d31fd96ec50" providerId="ADAL" clId="{6C9E1CE9-8633-4F64-BEBB-A43313F4C9FA}" dt="2021-06-15T18:45:21.527" v="453" actId="478"/>
          <ac:grpSpMkLst>
            <pc:docMk/>
            <pc:sldMk cId="349334978" sldId="2144327956"/>
            <ac:grpSpMk id="20" creationId="{B2CE9C29-9DAD-4AF2-BB92-A83F68812E29}"/>
          </ac:grpSpMkLst>
        </pc:grpChg>
        <pc:grpChg chg="mod">
          <ac:chgData name="Karolina Guillen" userId="c1c08796-a0be-47c6-af52-5d31fd96ec50" providerId="ADAL" clId="{6C9E1CE9-8633-4F64-BEBB-A43313F4C9FA}" dt="2021-06-15T18:43:55.473" v="283" actId="1076"/>
          <ac:grpSpMkLst>
            <pc:docMk/>
            <pc:sldMk cId="349334978" sldId="2144327956"/>
            <ac:grpSpMk id="21" creationId="{9ADABECB-5BD9-4F49-8128-08B3F39431CB}"/>
          </ac:grpSpMkLst>
        </pc:grpChg>
        <pc:grpChg chg="mod">
          <ac:chgData name="Karolina Guillen" userId="c1c08796-a0be-47c6-af52-5d31fd96ec50" providerId="ADAL" clId="{6C9E1CE9-8633-4F64-BEBB-A43313F4C9FA}" dt="2021-06-15T18:43:55.473" v="283" actId="1076"/>
          <ac:grpSpMkLst>
            <pc:docMk/>
            <pc:sldMk cId="349334978" sldId="2144327956"/>
            <ac:grpSpMk id="26" creationId="{03740A66-BC30-466A-AABB-6E1C42D75F4D}"/>
          </ac:grpSpMkLst>
        </pc:grpChg>
        <pc:picChg chg="add mod ord">
          <ac:chgData name="Karolina Guillen" userId="c1c08796-a0be-47c6-af52-5d31fd96ec50" providerId="ADAL" clId="{6C9E1CE9-8633-4F64-BEBB-A43313F4C9FA}" dt="2021-06-15T19:07:25.297" v="592" actId="164"/>
          <ac:picMkLst>
            <pc:docMk/>
            <pc:sldMk cId="349334978" sldId="2144327956"/>
            <ac:picMk id="4" creationId="{6275D3BF-7956-4C5C-8D18-CFFB6EEEF54B}"/>
          </ac:picMkLst>
        </pc:picChg>
        <pc:picChg chg="add mod ord">
          <ac:chgData name="Karolina Guillen" userId="c1c08796-a0be-47c6-af52-5d31fd96ec50" providerId="ADAL" clId="{6C9E1CE9-8633-4F64-BEBB-A43313F4C9FA}" dt="2021-06-15T19:07:25.297" v="592" actId="164"/>
          <ac:picMkLst>
            <pc:docMk/>
            <pc:sldMk cId="349334978" sldId="2144327956"/>
            <ac:picMk id="6" creationId="{1AEE1A7E-0E58-4ABF-A44C-318D04CEB013}"/>
          </ac:picMkLst>
        </pc:picChg>
        <pc:picChg chg="add del mod ord">
          <ac:chgData name="Karolina Guillen" userId="c1c08796-a0be-47c6-af52-5d31fd96ec50" providerId="ADAL" clId="{6C9E1CE9-8633-4F64-BEBB-A43313F4C9FA}" dt="2021-06-15T18:59:40.009" v="563" actId="478"/>
          <ac:picMkLst>
            <pc:docMk/>
            <pc:sldMk cId="349334978" sldId="2144327956"/>
            <ac:picMk id="8" creationId="{DB5E6C74-A5E2-4308-8FB5-3DE004FFE950}"/>
          </ac:picMkLst>
        </pc:picChg>
        <pc:picChg chg="mod">
          <ac:chgData name="Karolina Guillen" userId="c1c08796-a0be-47c6-af52-5d31fd96ec50" providerId="ADAL" clId="{6C9E1CE9-8633-4F64-BEBB-A43313F4C9FA}" dt="2021-06-15T18:43:55.473" v="283" actId="1076"/>
          <ac:picMkLst>
            <pc:docMk/>
            <pc:sldMk cId="349334978" sldId="2144327956"/>
            <ac:picMk id="24" creationId="{F0FA84CF-3037-4BDE-8634-07F5AF03F0E8}"/>
          </ac:picMkLst>
        </pc:picChg>
        <pc:picChg chg="mod">
          <ac:chgData name="Karolina Guillen" userId="c1c08796-a0be-47c6-af52-5d31fd96ec50" providerId="ADAL" clId="{6C9E1CE9-8633-4F64-BEBB-A43313F4C9FA}" dt="2021-06-15T18:43:55.473" v="283" actId="1076"/>
          <ac:picMkLst>
            <pc:docMk/>
            <pc:sldMk cId="349334978" sldId="2144327956"/>
            <ac:picMk id="27" creationId="{E67BC77A-6153-4304-BC9B-87636A6F946D}"/>
          </ac:picMkLst>
        </pc:picChg>
        <pc:picChg chg="mod">
          <ac:chgData name="Karolina Guillen" userId="c1c08796-a0be-47c6-af52-5d31fd96ec50" providerId="ADAL" clId="{6C9E1CE9-8633-4F64-BEBB-A43313F4C9FA}" dt="2021-06-15T19:13:30.909" v="944" actId="1076"/>
          <ac:picMkLst>
            <pc:docMk/>
            <pc:sldMk cId="349334978" sldId="2144327956"/>
            <ac:picMk id="28" creationId="{80884C61-1AED-4F04-BC48-3BD2C8D3BBB9}"/>
          </ac:picMkLst>
        </pc:picChg>
      </pc:sldChg>
      <pc:sldChg chg="addSp delSp modSp mod">
        <pc:chgData name="Karolina Guillen" userId="c1c08796-a0be-47c6-af52-5d31fd96ec50" providerId="ADAL" clId="{6C9E1CE9-8633-4F64-BEBB-A43313F4C9FA}" dt="2021-06-16T20:51:28.379" v="7534" actId="20577"/>
        <pc:sldMkLst>
          <pc:docMk/>
          <pc:sldMk cId="2066857837" sldId="2144327957"/>
        </pc:sldMkLst>
        <pc:spChg chg="add del mod">
          <ac:chgData name="Karolina Guillen" userId="c1c08796-a0be-47c6-af52-5d31fd96ec50" providerId="ADAL" clId="{6C9E1CE9-8633-4F64-BEBB-A43313F4C9FA}" dt="2021-06-15T22:08:39.124" v="2592"/>
          <ac:spMkLst>
            <pc:docMk/>
            <pc:sldMk cId="2066857837" sldId="2144327957"/>
            <ac:spMk id="2" creationId="{84436ACF-F310-44C0-8869-C3FB6527C8BC}"/>
          </ac:spMkLst>
        </pc:spChg>
        <pc:spChg chg="mod">
          <ac:chgData name="Karolina Guillen" userId="c1c08796-a0be-47c6-af52-5d31fd96ec50" providerId="ADAL" clId="{6C9E1CE9-8633-4F64-BEBB-A43313F4C9FA}" dt="2021-06-16T20:51:28.379" v="7534" actId="20577"/>
          <ac:spMkLst>
            <pc:docMk/>
            <pc:sldMk cId="2066857837" sldId="2144327957"/>
            <ac:spMk id="3" creationId="{795D0AB4-5EDF-4DB9-B04B-3C31BAEE798E}"/>
          </ac:spMkLst>
        </pc:spChg>
        <pc:spChg chg="mod">
          <ac:chgData name="Karolina Guillen" userId="c1c08796-a0be-47c6-af52-5d31fd96ec50" providerId="ADAL" clId="{6C9E1CE9-8633-4F64-BEBB-A43313F4C9FA}" dt="2021-06-15T22:22:07.667" v="3575" actId="20577"/>
          <ac:spMkLst>
            <pc:docMk/>
            <pc:sldMk cId="2066857837" sldId="2144327957"/>
            <ac:spMk id="16" creationId="{ABEDE853-422E-479E-90AA-8AE73D8B6C26}"/>
          </ac:spMkLst>
        </pc:spChg>
        <pc:spChg chg="add mod ord">
          <ac:chgData name="Karolina Guillen" userId="c1c08796-a0be-47c6-af52-5d31fd96ec50" providerId="ADAL" clId="{6C9E1CE9-8633-4F64-BEBB-A43313F4C9FA}" dt="2021-06-15T19:45:28.635" v="1157" actId="164"/>
          <ac:spMkLst>
            <pc:docMk/>
            <pc:sldMk cId="2066857837" sldId="2144327957"/>
            <ac:spMk id="19" creationId="{22926993-4487-4717-A4EE-C4C7317A6401}"/>
          </ac:spMkLst>
        </pc:spChg>
        <pc:spChg chg="del mod">
          <ac:chgData name="Karolina Guillen" userId="c1c08796-a0be-47c6-af52-5d31fd96ec50" providerId="ADAL" clId="{6C9E1CE9-8633-4F64-BEBB-A43313F4C9FA}" dt="2021-06-15T22:20:10.220" v="3517" actId="478"/>
          <ac:spMkLst>
            <pc:docMk/>
            <pc:sldMk cId="2066857837" sldId="2144327957"/>
            <ac:spMk id="20" creationId="{6423C2E8-313C-4263-8B3A-DA7EF551D886}"/>
          </ac:spMkLst>
        </pc:spChg>
        <pc:spChg chg="del">
          <ac:chgData name="Karolina Guillen" userId="c1c08796-a0be-47c6-af52-5d31fd96ec50" providerId="ADAL" clId="{6C9E1CE9-8633-4F64-BEBB-A43313F4C9FA}" dt="2021-06-15T19:30:06.592" v="1026" actId="478"/>
          <ac:spMkLst>
            <pc:docMk/>
            <pc:sldMk cId="2066857837" sldId="2144327957"/>
            <ac:spMk id="23" creationId="{A0E849BB-F987-443A-8CDE-CC9AD11C3302}"/>
          </ac:spMkLst>
        </pc:spChg>
        <pc:spChg chg="mod topLvl">
          <ac:chgData name="Karolina Guillen" userId="c1c08796-a0be-47c6-af52-5d31fd96ec50" providerId="ADAL" clId="{6C9E1CE9-8633-4F64-BEBB-A43313F4C9FA}" dt="2021-06-15T19:45:28.635" v="1157" actId="164"/>
          <ac:spMkLst>
            <pc:docMk/>
            <pc:sldMk cId="2066857837" sldId="2144327957"/>
            <ac:spMk id="24" creationId="{732E40CF-02BA-4188-AF53-92CDD051644A}"/>
          </ac:spMkLst>
        </pc:spChg>
        <pc:spChg chg="add mod">
          <ac:chgData name="Karolina Guillen" userId="c1c08796-a0be-47c6-af52-5d31fd96ec50" providerId="ADAL" clId="{6C9E1CE9-8633-4F64-BEBB-A43313F4C9FA}" dt="2021-06-15T22:15:08.349" v="3136" actId="1076"/>
          <ac:spMkLst>
            <pc:docMk/>
            <pc:sldMk cId="2066857837" sldId="2144327957"/>
            <ac:spMk id="27" creationId="{CD9ADFCF-73B0-42F4-A4EC-7BC9BA2EF39B}"/>
          </ac:spMkLst>
        </pc:spChg>
        <pc:spChg chg="add mod">
          <ac:chgData name="Karolina Guillen" userId="c1c08796-a0be-47c6-af52-5d31fd96ec50" providerId="ADAL" clId="{6C9E1CE9-8633-4F64-BEBB-A43313F4C9FA}" dt="2021-06-16T15:03:07.263" v="3674" actId="20577"/>
          <ac:spMkLst>
            <pc:docMk/>
            <pc:sldMk cId="2066857837" sldId="2144327957"/>
            <ac:spMk id="28" creationId="{3434088A-4B2B-4B8E-A2FE-17F7EA28E655}"/>
          </ac:spMkLst>
        </pc:spChg>
        <pc:spChg chg="del mod topLvl">
          <ac:chgData name="Karolina Guillen" userId="c1c08796-a0be-47c6-af52-5d31fd96ec50" providerId="ADAL" clId="{6C9E1CE9-8633-4F64-BEBB-A43313F4C9FA}" dt="2021-06-15T19:43:22.842" v="1147" actId="478"/>
          <ac:spMkLst>
            <pc:docMk/>
            <pc:sldMk cId="2066857837" sldId="2144327957"/>
            <ac:spMk id="29" creationId="{E5D6389E-638C-4E80-9F17-8443968375FC}"/>
          </ac:spMkLst>
        </pc:spChg>
        <pc:spChg chg="del mod">
          <ac:chgData name="Karolina Guillen" userId="c1c08796-a0be-47c6-af52-5d31fd96ec50" providerId="ADAL" clId="{6C9E1CE9-8633-4F64-BEBB-A43313F4C9FA}" dt="2021-06-15T22:09:55.188" v="2596" actId="478"/>
          <ac:spMkLst>
            <pc:docMk/>
            <pc:sldMk cId="2066857837" sldId="2144327957"/>
            <ac:spMk id="30" creationId="{C7DFAA4D-F6B6-4C3C-949E-69E84E729BFC}"/>
          </ac:spMkLst>
        </pc:spChg>
        <pc:spChg chg="mod topLvl">
          <ac:chgData name="Karolina Guillen" userId="c1c08796-a0be-47c6-af52-5d31fd96ec50" providerId="ADAL" clId="{6C9E1CE9-8633-4F64-BEBB-A43313F4C9FA}" dt="2021-06-16T14:37:46.465" v="3631" actId="1035"/>
          <ac:spMkLst>
            <pc:docMk/>
            <pc:sldMk cId="2066857837" sldId="2144327957"/>
            <ac:spMk id="31" creationId="{32A014DB-C53C-47E3-BEC0-3E243D3C1FF2}"/>
          </ac:spMkLst>
        </pc:spChg>
        <pc:spChg chg="mod topLvl">
          <ac:chgData name="Karolina Guillen" userId="c1c08796-a0be-47c6-af52-5d31fd96ec50" providerId="ADAL" clId="{6C9E1CE9-8633-4F64-BEBB-A43313F4C9FA}" dt="2021-06-16T14:37:46.465" v="3631" actId="1035"/>
          <ac:spMkLst>
            <pc:docMk/>
            <pc:sldMk cId="2066857837" sldId="2144327957"/>
            <ac:spMk id="34" creationId="{2667A3E7-2C31-4DF7-821D-8FD9CC97712E}"/>
          </ac:spMkLst>
        </pc:spChg>
        <pc:spChg chg="mod topLvl">
          <ac:chgData name="Karolina Guillen" userId="c1c08796-a0be-47c6-af52-5d31fd96ec50" providerId="ADAL" clId="{6C9E1CE9-8633-4F64-BEBB-A43313F4C9FA}" dt="2021-06-16T14:37:46.465" v="3631" actId="1035"/>
          <ac:spMkLst>
            <pc:docMk/>
            <pc:sldMk cId="2066857837" sldId="2144327957"/>
            <ac:spMk id="37" creationId="{33E7AB90-9EB6-41AC-90BC-F1E9F75791BB}"/>
          </ac:spMkLst>
        </pc:spChg>
        <pc:spChg chg="mod topLvl">
          <ac:chgData name="Karolina Guillen" userId="c1c08796-a0be-47c6-af52-5d31fd96ec50" providerId="ADAL" clId="{6C9E1CE9-8633-4F64-BEBB-A43313F4C9FA}" dt="2021-06-16T14:38:04.700" v="3647" actId="164"/>
          <ac:spMkLst>
            <pc:docMk/>
            <pc:sldMk cId="2066857837" sldId="2144327957"/>
            <ac:spMk id="40" creationId="{58298B8A-01E7-40EF-8814-60548BF7B64E}"/>
          </ac:spMkLst>
        </pc:spChg>
        <pc:spChg chg="mod topLvl">
          <ac:chgData name="Karolina Guillen" userId="c1c08796-a0be-47c6-af52-5d31fd96ec50" providerId="ADAL" clId="{6C9E1CE9-8633-4F64-BEBB-A43313F4C9FA}" dt="2021-06-16T14:38:04.700" v="3647" actId="164"/>
          <ac:spMkLst>
            <pc:docMk/>
            <pc:sldMk cId="2066857837" sldId="2144327957"/>
            <ac:spMk id="41" creationId="{D6CA72DD-2E43-484D-A0CF-B9A19A4C7E38}"/>
          </ac:spMkLst>
        </pc:spChg>
        <pc:spChg chg="add mod">
          <ac:chgData name="Karolina Guillen" userId="c1c08796-a0be-47c6-af52-5d31fd96ec50" providerId="ADAL" clId="{6C9E1CE9-8633-4F64-BEBB-A43313F4C9FA}" dt="2021-06-15T22:16:33.568" v="3160" actId="207"/>
          <ac:spMkLst>
            <pc:docMk/>
            <pc:sldMk cId="2066857837" sldId="2144327957"/>
            <ac:spMk id="44" creationId="{415CFBE2-ACE6-4E35-935B-FC0FBCFD3268}"/>
          </ac:spMkLst>
        </pc:spChg>
        <pc:spChg chg="add mod">
          <ac:chgData name="Karolina Guillen" userId="c1c08796-a0be-47c6-af52-5d31fd96ec50" providerId="ADAL" clId="{6C9E1CE9-8633-4F64-BEBB-A43313F4C9FA}" dt="2021-06-16T14:30:30.002" v="3612" actId="27107"/>
          <ac:spMkLst>
            <pc:docMk/>
            <pc:sldMk cId="2066857837" sldId="2144327957"/>
            <ac:spMk id="45" creationId="{C4B9DD43-91B1-4B99-96CC-994325412A50}"/>
          </ac:spMkLst>
        </pc:spChg>
        <pc:grpChg chg="add mod ord">
          <ac:chgData name="Karolina Guillen" userId="c1c08796-a0be-47c6-af52-5d31fd96ec50" providerId="ADAL" clId="{6C9E1CE9-8633-4F64-BEBB-A43313F4C9FA}" dt="2021-06-15T22:16:46.601" v="3162" actId="14100"/>
          <ac:grpSpMkLst>
            <pc:docMk/>
            <pc:sldMk cId="2066857837" sldId="2144327957"/>
            <ac:grpSpMk id="12" creationId="{E72B1093-092F-416F-A63F-F112EBE34D58}"/>
          </ac:grpSpMkLst>
        </pc:grpChg>
        <pc:grpChg chg="add mod">
          <ac:chgData name="Karolina Guillen" userId="c1c08796-a0be-47c6-af52-5d31fd96ec50" providerId="ADAL" clId="{6C9E1CE9-8633-4F64-BEBB-A43313F4C9FA}" dt="2021-06-16T14:38:09.141" v="3648" actId="1076"/>
          <ac:grpSpMkLst>
            <pc:docMk/>
            <pc:sldMk cId="2066857837" sldId="2144327957"/>
            <ac:grpSpMk id="13" creationId="{67D6C85D-DDA9-4E67-9103-EC0142E1324E}"/>
          </ac:grpSpMkLst>
        </pc:grpChg>
        <pc:grpChg chg="add del mod">
          <ac:chgData name="Karolina Guillen" userId="c1c08796-a0be-47c6-af52-5d31fd96ec50" providerId="ADAL" clId="{6C9E1CE9-8633-4F64-BEBB-A43313F4C9FA}" dt="2021-06-15T19:43:14.230" v="1141" actId="165"/>
          <ac:grpSpMkLst>
            <pc:docMk/>
            <pc:sldMk cId="2066857837" sldId="2144327957"/>
            <ac:grpSpMk id="22" creationId="{59C0D8BA-2167-4AAD-A1C8-2F1E9D3FEC3F}"/>
          </ac:grpSpMkLst>
        </pc:grpChg>
        <pc:grpChg chg="add del mod">
          <ac:chgData name="Karolina Guillen" userId="c1c08796-a0be-47c6-af52-5d31fd96ec50" providerId="ADAL" clId="{6C9E1CE9-8633-4F64-BEBB-A43313F4C9FA}" dt="2021-06-15T22:10:50.893" v="2653" actId="165"/>
          <ac:grpSpMkLst>
            <pc:docMk/>
            <pc:sldMk cId="2066857837" sldId="2144327957"/>
            <ac:grpSpMk id="29" creationId="{19A8C1E0-D31F-40E6-A56C-D897997E3148}"/>
          </ac:grpSpMkLst>
        </pc:grpChg>
        <pc:grpChg chg="add del mod">
          <ac:chgData name="Karolina Guillen" userId="c1c08796-a0be-47c6-af52-5d31fd96ec50" providerId="ADAL" clId="{6C9E1CE9-8633-4F64-BEBB-A43313F4C9FA}" dt="2021-06-15T22:10:50.893" v="2653" actId="165"/>
          <ac:grpSpMkLst>
            <pc:docMk/>
            <pc:sldMk cId="2066857837" sldId="2144327957"/>
            <ac:grpSpMk id="33" creationId="{BEF2D157-E4C3-4381-B4BD-1E0534226FE9}"/>
          </ac:grpSpMkLst>
        </pc:grpChg>
        <pc:grpChg chg="add del mod">
          <ac:chgData name="Karolina Guillen" userId="c1c08796-a0be-47c6-af52-5d31fd96ec50" providerId="ADAL" clId="{6C9E1CE9-8633-4F64-BEBB-A43313F4C9FA}" dt="2021-06-15T22:10:50.893" v="2653" actId="165"/>
          <ac:grpSpMkLst>
            <pc:docMk/>
            <pc:sldMk cId="2066857837" sldId="2144327957"/>
            <ac:grpSpMk id="36" creationId="{0C777224-4809-41A5-8FB8-1A52750DABEF}"/>
          </ac:grpSpMkLst>
        </pc:grpChg>
        <pc:grpChg chg="add del mod">
          <ac:chgData name="Karolina Guillen" userId="c1c08796-a0be-47c6-af52-5d31fd96ec50" providerId="ADAL" clId="{6C9E1CE9-8633-4F64-BEBB-A43313F4C9FA}" dt="2021-06-15T22:10:43.107" v="2652" actId="165"/>
          <ac:grpSpMkLst>
            <pc:docMk/>
            <pc:sldMk cId="2066857837" sldId="2144327957"/>
            <ac:grpSpMk id="39" creationId="{94781FA5-9509-4DF1-944B-6BA17D1C804B}"/>
          </ac:grpSpMkLst>
        </pc:grpChg>
        <pc:graphicFrameChg chg="add mod ord">
          <ac:chgData name="Karolina Guillen" userId="c1c08796-a0be-47c6-af52-5d31fd96ec50" providerId="ADAL" clId="{6C9E1CE9-8633-4F64-BEBB-A43313F4C9FA}" dt="2021-06-15T22:17:06.994" v="3164" actId="692"/>
          <ac:graphicFrameMkLst>
            <pc:docMk/>
            <pc:sldMk cId="2066857837" sldId="2144327957"/>
            <ac:graphicFrameMk id="21" creationId="{CA8FC118-8FCF-433F-9FF8-41A9EC1C2344}"/>
          </ac:graphicFrameMkLst>
        </pc:graphicFrameChg>
        <pc:picChg chg="add mod">
          <ac:chgData name="Karolina Guillen" userId="c1c08796-a0be-47c6-af52-5d31fd96ec50" providerId="ADAL" clId="{6C9E1CE9-8633-4F64-BEBB-A43313F4C9FA}" dt="2021-06-16T14:37:46.465" v="3631" actId="1035"/>
          <ac:picMkLst>
            <pc:docMk/>
            <pc:sldMk cId="2066857837" sldId="2144327957"/>
            <ac:picMk id="4" creationId="{16B6D827-5ECB-442D-95B8-666B878863E9}"/>
          </ac:picMkLst>
        </pc:picChg>
        <pc:picChg chg="add del mod">
          <ac:chgData name="Karolina Guillen" userId="c1c08796-a0be-47c6-af52-5d31fd96ec50" providerId="ADAL" clId="{6C9E1CE9-8633-4F64-BEBB-A43313F4C9FA}" dt="2021-06-15T17:55:07.081" v="225" actId="478"/>
          <ac:picMkLst>
            <pc:docMk/>
            <pc:sldMk cId="2066857837" sldId="2144327957"/>
            <ac:picMk id="4" creationId="{82507896-679B-49FB-B161-62B679DA5CD8}"/>
          </ac:picMkLst>
        </pc:picChg>
        <pc:picChg chg="add mod ord">
          <ac:chgData name="Karolina Guillen" userId="c1c08796-a0be-47c6-af52-5d31fd96ec50" providerId="ADAL" clId="{6C9E1CE9-8633-4F64-BEBB-A43313F4C9FA}" dt="2021-06-15T19:45:28.635" v="1157" actId="164"/>
          <ac:picMkLst>
            <pc:docMk/>
            <pc:sldMk cId="2066857837" sldId="2144327957"/>
            <ac:picMk id="6" creationId="{BA47DFEE-85BB-40F8-B460-C115696E129E}"/>
          </ac:picMkLst>
        </pc:picChg>
        <pc:picChg chg="add mod">
          <ac:chgData name="Karolina Guillen" userId="c1c08796-a0be-47c6-af52-5d31fd96ec50" providerId="ADAL" clId="{6C9E1CE9-8633-4F64-BEBB-A43313F4C9FA}" dt="2021-06-16T14:37:46.465" v="3631" actId="1035"/>
          <ac:picMkLst>
            <pc:docMk/>
            <pc:sldMk cId="2066857837" sldId="2144327957"/>
            <ac:picMk id="7" creationId="{C6C92874-FF36-460F-86D0-C74715E29227}"/>
          </ac:picMkLst>
        </pc:picChg>
        <pc:picChg chg="add mod ord">
          <ac:chgData name="Karolina Guillen" userId="c1c08796-a0be-47c6-af52-5d31fd96ec50" providerId="ADAL" clId="{6C9E1CE9-8633-4F64-BEBB-A43313F4C9FA}" dt="2021-06-15T19:45:28.635" v="1157" actId="164"/>
          <ac:picMkLst>
            <pc:docMk/>
            <pc:sldMk cId="2066857837" sldId="2144327957"/>
            <ac:picMk id="8" creationId="{69BD86C4-5DDB-42AC-9945-C1930CAC572E}"/>
          </ac:picMkLst>
        </pc:picChg>
        <pc:picChg chg="add del mod">
          <ac:chgData name="Karolina Guillen" userId="c1c08796-a0be-47c6-af52-5d31fd96ec50" providerId="ADAL" clId="{6C9E1CE9-8633-4F64-BEBB-A43313F4C9FA}" dt="2021-06-15T19:37:46.869" v="1135" actId="478"/>
          <ac:picMkLst>
            <pc:docMk/>
            <pc:sldMk cId="2066857837" sldId="2144327957"/>
            <ac:picMk id="10" creationId="{5366783E-50B9-40D3-90CA-30A7AF7A742D}"/>
          </ac:picMkLst>
        </pc:picChg>
        <pc:picChg chg="add mod">
          <ac:chgData name="Karolina Guillen" userId="c1c08796-a0be-47c6-af52-5d31fd96ec50" providerId="ADAL" clId="{6C9E1CE9-8633-4F64-BEBB-A43313F4C9FA}" dt="2021-06-16T14:37:46.465" v="3631" actId="1035"/>
          <ac:picMkLst>
            <pc:docMk/>
            <pc:sldMk cId="2066857837" sldId="2144327957"/>
            <ac:picMk id="10" creationId="{A044F453-584C-4DEE-BC4C-750CE6A878E3}"/>
          </ac:picMkLst>
        </pc:picChg>
        <pc:picChg chg="add mod modCrop">
          <ac:chgData name="Karolina Guillen" userId="c1c08796-a0be-47c6-af52-5d31fd96ec50" providerId="ADAL" clId="{6C9E1CE9-8633-4F64-BEBB-A43313F4C9FA}" dt="2021-06-16T14:43:39.896" v="3656" actId="1076"/>
          <ac:picMkLst>
            <pc:docMk/>
            <pc:sldMk cId="2066857837" sldId="2144327957"/>
            <ac:picMk id="17" creationId="{153D019D-4E0F-47FF-B838-096EC2AAE8B5}"/>
          </ac:picMkLst>
        </pc:picChg>
        <pc:picChg chg="add mod">
          <ac:chgData name="Karolina Guillen" userId="c1c08796-a0be-47c6-af52-5d31fd96ec50" providerId="ADAL" clId="{6C9E1CE9-8633-4F64-BEBB-A43313F4C9FA}" dt="2021-06-16T17:20:06.800" v="4344" actId="14100"/>
          <ac:picMkLst>
            <pc:docMk/>
            <pc:sldMk cId="2066857837" sldId="2144327957"/>
            <ac:picMk id="20" creationId="{02D6438D-BDA9-41C5-A281-8BE52AF0C928}"/>
          </ac:picMkLst>
        </pc:picChg>
        <pc:picChg chg="del mod">
          <ac:chgData name="Karolina Guillen" userId="c1c08796-a0be-47c6-af52-5d31fd96ec50" providerId="ADAL" clId="{6C9E1CE9-8633-4F64-BEBB-A43313F4C9FA}" dt="2021-06-15T22:20:10.220" v="3517" actId="478"/>
          <ac:picMkLst>
            <pc:docMk/>
            <pc:sldMk cId="2066857837" sldId="2144327957"/>
            <ac:picMk id="26" creationId="{6F7A41AA-F97F-4B02-9258-56B7785417B5}"/>
          </ac:picMkLst>
        </pc:picChg>
        <pc:picChg chg="del mod topLvl">
          <ac:chgData name="Karolina Guillen" userId="c1c08796-a0be-47c6-af52-5d31fd96ec50" providerId="ADAL" clId="{6C9E1CE9-8633-4F64-BEBB-A43313F4C9FA}" dt="2021-06-15T19:43:17.463" v="1144" actId="478"/>
          <ac:picMkLst>
            <pc:docMk/>
            <pc:sldMk cId="2066857837" sldId="2144327957"/>
            <ac:picMk id="27" creationId="{00034072-068F-41FB-A930-50612F31AF19}"/>
          </ac:picMkLst>
        </pc:picChg>
        <pc:picChg chg="del mod topLvl">
          <ac:chgData name="Karolina Guillen" userId="c1c08796-a0be-47c6-af52-5d31fd96ec50" providerId="ADAL" clId="{6C9E1CE9-8633-4F64-BEBB-A43313F4C9FA}" dt="2021-06-15T19:43:19.584" v="1145" actId="478"/>
          <ac:picMkLst>
            <pc:docMk/>
            <pc:sldMk cId="2066857837" sldId="2144327957"/>
            <ac:picMk id="28" creationId="{82862337-7444-4191-8E49-1DDA82C8B963}"/>
          </ac:picMkLst>
        </pc:picChg>
        <pc:picChg chg="del mod topLvl">
          <ac:chgData name="Karolina Guillen" userId="c1c08796-a0be-47c6-af52-5d31fd96ec50" providerId="ADAL" clId="{6C9E1CE9-8633-4F64-BEBB-A43313F4C9FA}" dt="2021-06-15T22:10:59.101" v="2654" actId="478"/>
          <ac:picMkLst>
            <pc:docMk/>
            <pc:sldMk cId="2066857837" sldId="2144327957"/>
            <ac:picMk id="32" creationId="{D8C5082A-6ED0-44A8-BC2E-0D88BC310375}"/>
          </ac:picMkLst>
        </pc:picChg>
        <pc:picChg chg="del mod topLvl">
          <ac:chgData name="Karolina Guillen" userId="c1c08796-a0be-47c6-af52-5d31fd96ec50" providerId="ADAL" clId="{6C9E1CE9-8633-4F64-BEBB-A43313F4C9FA}" dt="2021-06-15T22:10:59.101" v="2654" actId="478"/>
          <ac:picMkLst>
            <pc:docMk/>
            <pc:sldMk cId="2066857837" sldId="2144327957"/>
            <ac:picMk id="35" creationId="{DAEC920C-A6D2-4BD6-B932-968292E13F95}"/>
          </ac:picMkLst>
        </pc:picChg>
        <pc:picChg chg="del mod topLvl">
          <ac:chgData name="Karolina Guillen" userId="c1c08796-a0be-47c6-af52-5d31fd96ec50" providerId="ADAL" clId="{6C9E1CE9-8633-4F64-BEBB-A43313F4C9FA}" dt="2021-06-15T22:10:59.101" v="2654" actId="478"/>
          <ac:picMkLst>
            <pc:docMk/>
            <pc:sldMk cId="2066857837" sldId="2144327957"/>
            <ac:picMk id="38" creationId="{CBA5505B-5B42-405F-BD90-41DA6FB78440}"/>
          </ac:picMkLst>
        </pc:picChg>
        <pc:picChg chg="del mod topLvl">
          <ac:chgData name="Karolina Guillen" userId="c1c08796-a0be-47c6-af52-5d31fd96ec50" providerId="ADAL" clId="{6C9E1CE9-8633-4F64-BEBB-A43313F4C9FA}" dt="2021-06-15T22:10:59.101" v="2654" actId="478"/>
          <ac:picMkLst>
            <pc:docMk/>
            <pc:sldMk cId="2066857837" sldId="2144327957"/>
            <ac:picMk id="42" creationId="{71F379FB-3EA0-4141-B7C5-99B3852C9ADA}"/>
          </ac:picMkLst>
        </pc:picChg>
        <pc:picChg chg="del mod topLvl">
          <ac:chgData name="Karolina Guillen" userId="c1c08796-a0be-47c6-af52-5d31fd96ec50" providerId="ADAL" clId="{6C9E1CE9-8633-4F64-BEBB-A43313F4C9FA}" dt="2021-06-15T22:10:59.101" v="2654" actId="478"/>
          <ac:picMkLst>
            <pc:docMk/>
            <pc:sldMk cId="2066857837" sldId="2144327957"/>
            <ac:picMk id="43" creationId="{A5C347BA-A4DE-4C3F-831E-0C7CE09E8D8C}"/>
          </ac:picMkLst>
        </pc:picChg>
        <pc:picChg chg="add del">
          <ac:chgData name="Karolina Guillen" userId="c1c08796-a0be-47c6-af52-5d31fd96ec50" providerId="ADAL" clId="{6C9E1CE9-8633-4F64-BEBB-A43313F4C9FA}" dt="2021-06-15T22:08:39.124" v="2592"/>
          <ac:picMkLst>
            <pc:docMk/>
            <pc:sldMk cId="2066857837" sldId="2144327957"/>
            <ac:picMk id="1026" creationId="{E4BAB8CF-F0D3-4FCE-B585-919913A1CBD0}"/>
          </ac:picMkLst>
        </pc:picChg>
        <pc:picChg chg="add del">
          <ac:chgData name="Karolina Guillen" userId="c1c08796-a0be-47c6-af52-5d31fd96ec50" providerId="ADAL" clId="{6C9E1CE9-8633-4F64-BEBB-A43313F4C9FA}" dt="2021-06-15T22:08:39.124" v="2592"/>
          <ac:picMkLst>
            <pc:docMk/>
            <pc:sldMk cId="2066857837" sldId="2144327957"/>
            <ac:picMk id="1027" creationId="{A66EFEA1-596B-41A1-8005-ACCC283DEC80}"/>
          </ac:picMkLst>
        </pc:picChg>
        <pc:picChg chg="add del">
          <ac:chgData name="Karolina Guillen" userId="c1c08796-a0be-47c6-af52-5d31fd96ec50" providerId="ADAL" clId="{6C9E1CE9-8633-4F64-BEBB-A43313F4C9FA}" dt="2021-06-15T22:08:39.124" v="2592"/>
          <ac:picMkLst>
            <pc:docMk/>
            <pc:sldMk cId="2066857837" sldId="2144327957"/>
            <ac:picMk id="1028" creationId="{784D3923-DBBB-4460-AAF5-E3F66C595982}"/>
          </ac:picMkLst>
        </pc:picChg>
        <pc:picChg chg="add del">
          <ac:chgData name="Karolina Guillen" userId="c1c08796-a0be-47c6-af52-5d31fd96ec50" providerId="ADAL" clId="{6C9E1CE9-8633-4F64-BEBB-A43313F4C9FA}" dt="2021-06-15T22:08:39.124" v="2592"/>
          <ac:picMkLst>
            <pc:docMk/>
            <pc:sldMk cId="2066857837" sldId="2144327957"/>
            <ac:picMk id="1029" creationId="{6D99E3CC-DE9B-415F-9311-2D02E9E04CE6}"/>
          </ac:picMkLst>
        </pc:picChg>
        <pc:picChg chg="add del">
          <ac:chgData name="Karolina Guillen" userId="c1c08796-a0be-47c6-af52-5d31fd96ec50" providerId="ADAL" clId="{6C9E1CE9-8633-4F64-BEBB-A43313F4C9FA}" dt="2021-06-15T22:08:39.124" v="2592"/>
          <ac:picMkLst>
            <pc:docMk/>
            <pc:sldMk cId="2066857837" sldId="2144327957"/>
            <ac:picMk id="1030" creationId="{A2F8E209-747A-44CB-8EEF-E040D6BA4EAE}"/>
          </ac:picMkLst>
        </pc:picChg>
        <pc:picChg chg="add del">
          <ac:chgData name="Karolina Guillen" userId="c1c08796-a0be-47c6-af52-5d31fd96ec50" providerId="ADAL" clId="{6C9E1CE9-8633-4F64-BEBB-A43313F4C9FA}" dt="2021-06-15T22:08:39.124" v="2592"/>
          <ac:picMkLst>
            <pc:docMk/>
            <pc:sldMk cId="2066857837" sldId="2144327957"/>
            <ac:picMk id="1031" creationId="{C0DB9717-5503-47B9-ADC6-95D93EE626FB}"/>
          </ac:picMkLst>
        </pc:picChg>
        <pc:cxnChg chg="add del mod">
          <ac:chgData name="Karolina Guillen" userId="c1c08796-a0be-47c6-af52-5d31fd96ec50" providerId="ADAL" clId="{6C9E1CE9-8633-4F64-BEBB-A43313F4C9FA}" dt="2021-06-15T22:15:10.848" v="3137" actId="478"/>
          <ac:cxnSpMkLst>
            <pc:docMk/>
            <pc:sldMk cId="2066857837" sldId="2144327957"/>
            <ac:cxnSpMk id="14" creationId="{B35A9DDE-8236-4554-88A4-08EBF66C56BC}"/>
          </ac:cxnSpMkLst>
        </pc:cxnChg>
      </pc:sldChg>
      <pc:sldChg chg="addSp modSp new mod">
        <pc:chgData name="Karolina Guillen" userId="c1c08796-a0be-47c6-af52-5d31fd96ec50" providerId="ADAL" clId="{6C9E1CE9-8633-4F64-BEBB-A43313F4C9FA}" dt="2021-06-14T19:42:58.754" v="95" actId="20577"/>
        <pc:sldMkLst>
          <pc:docMk/>
          <pc:sldMk cId="2641688975" sldId="2144327958"/>
        </pc:sldMkLst>
        <pc:spChg chg="add mod">
          <ac:chgData name="Karolina Guillen" userId="c1c08796-a0be-47c6-af52-5d31fd96ec50" providerId="ADAL" clId="{6C9E1CE9-8633-4F64-BEBB-A43313F4C9FA}" dt="2021-06-14T19:42:58.754" v="95" actId="20577"/>
          <ac:spMkLst>
            <pc:docMk/>
            <pc:sldMk cId="2641688975" sldId="2144327958"/>
            <ac:spMk id="2" creationId="{711127CA-340B-4180-86A0-498E2ACB6EB3}"/>
          </ac:spMkLst>
        </pc:spChg>
      </pc:sldChg>
      <pc:sldChg chg="modSp mod">
        <pc:chgData name="Karolina Guillen" userId="c1c08796-a0be-47c6-af52-5d31fd96ec50" providerId="ADAL" clId="{6C9E1CE9-8633-4F64-BEBB-A43313F4C9FA}" dt="2021-06-16T18:30:52.026" v="4940" actId="1035"/>
        <pc:sldMkLst>
          <pc:docMk/>
          <pc:sldMk cId="2484667329" sldId="2144327959"/>
        </pc:sldMkLst>
        <pc:spChg chg="mod">
          <ac:chgData name="Karolina Guillen" userId="c1c08796-a0be-47c6-af52-5d31fd96ec50" providerId="ADAL" clId="{6C9E1CE9-8633-4F64-BEBB-A43313F4C9FA}" dt="2021-06-16T18:30:52.026" v="4940" actId="1035"/>
          <ac:spMkLst>
            <pc:docMk/>
            <pc:sldMk cId="2484667329" sldId="2144327959"/>
            <ac:spMk id="11" creationId="{6D73E599-3455-4CB2-B288-9B601C1E3348}"/>
          </ac:spMkLst>
        </pc:spChg>
        <pc:spChg chg="mod">
          <ac:chgData name="Karolina Guillen" userId="c1c08796-a0be-47c6-af52-5d31fd96ec50" providerId="ADAL" clId="{6C9E1CE9-8633-4F64-BEBB-A43313F4C9FA}" dt="2021-06-16T18:30:52.026" v="4940" actId="1035"/>
          <ac:spMkLst>
            <pc:docMk/>
            <pc:sldMk cId="2484667329" sldId="2144327959"/>
            <ac:spMk id="12" creationId="{AF6B8EC0-46EF-4454-8F5C-DA73E47253BB}"/>
          </ac:spMkLst>
        </pc:spChg>
      </pc:sldChg>
      <pc:sldChg chg="modSp mod">
        <pc:chgData name="Karolina Guillen" userId="c1c08796-a0be-47c6-af52-5d31fd96ec50" providerId="ADAL" clId="{6C9E1CE9-8633-4F64-BEBB-A43313F4C9FA}" dt="2021-06-16T20:33:08.681" v="7498" actId="20577"/>
        <pc:sldMkLst>
          <pc:docMk/>
          <pc:sldMk cId="1436975136" sldId="2144327960"/>
        </pc:sldMkLst>
        <pc:spChg chg="mod">
          <ac:chgData name="Karolina Guillen" userId="c1c08796-a0be-47c6-af52-5d31fd96ec50" providerId="ADAL" clId="{6C9E1CE9-8633-4F64-BEBB-A43313F4C9FA}" dt="2021-06-16T20:33:08.681" v="7498" actId="20577"/>
          <ac:spMkLst>
            <pc:docMk/>
            <pc:sldMk cId="1436975136" sldId="2144327960"/>
            <ac:spMk id="10" creationId="{A1B6B665-7680-434B-85CC-B69AB1C61E7A}"/>
          </ac:spMkLst>
        </pc:spChg>
      </pc:sldChg>
      <pc:sldChg chg="add del">
        <pc:chgData name="Karolina Guillen" userId="c1c08796-a0be-47c6-af52-5d31fd96ec50" providerId="ADAL" clId="{6C9E1CE9-8633-4F64-BEBB-A43313F4C9FA}" dt="2021-06-15T22:07:17.493" v="2587" actId="47"/>
        <pc:sldMkLst>
          <pc:docMk/>
          <pc:sldMk cId="1681870766" sldId="2144327960"/>
        </pc:sldMkLst>
      </pc:sldChg>
      <pc:sldChg chg="modSp mod">
        <pc:chgData name="Karolina Guillen" userId="c1c08796-a0be-47c6-af52-5d31fd96ec50" providerId="ADAL" clId="{6C9E1CE9-8633-4F64-BEBB-A43313F4C9FA}" dt="2021-06-16T18:36:00.160" v="4967" actId="14100"/>
        <pc:sldMkLst>
          <pc:docMk/>
          <pc:sldMk cId="23118104" sldId="2144327961"/>
        </pc:sldMkLst>
        <pc:spChg chg="mod">
          <ac:chgData name="Karolina Guillen" userId="c1c08796-a0be-47c6-af52-5d31fd96ec50" providerId="ADAL" clId="{6C9E1CE9-8633-4F64-BEBB-A43313F4C9FA}" dt="2021-06-16T18:36:00.160" v="4967" actId="14100"/>
          <ac:spMkLst>
            <pc:docMk/>
            <pc:sldMk cId="23118104" sldId="2144327961"/>
            <ac:spMk id="38" creationId="{99D59A4A-5DC8-40CF-83C4-837A86804E9F}"/>
          </ac:spMkLst>
        </pc:spChg>
      </pc:sldChg>
      <pc:sldChg chg="delSp modSp add mod ord">
        <pc:chgData name="Karolina Guillen" userId="c1c08796-a0be-47c6-af52-5d31fd96ec50" providerId="ADAL" clId="{6C9E1CE9-8633-4F64-BEBB-A43313F4C9FA}" dt="2021-06-16T20:44:02.995" v="7500"/>
        <pc:sldMkLst>
          <pc:docMk/>
          <pc:sldMk cId="726139344" sldId="2144327962"/>
        </pc:sldMkLst>
        <pc:spChg chg="mod">
          <ac:chgData name="Karolina Guillen" userId="c1c08796-a0be-47c6-af52-5d31fd96ec50" providerId="ADAL" clId="{6C9E1CE9-8633-4F64-BEBB-A43313F4C9FA}" dt="2021-06-16T17:17:56.234" v="4343" actId="20577"/>
          <ac:spMkLst>
            <pc:docMk/>
            <pc:sldMk cId="726139344" sldId="2144327962"/>
            <ac:spMk id="31" creationId="{083678DC-3740-432C-9B36-0C1F7329D7E3}"/>
          </ac:spMkLst>
        </pc:spChg>
        <pc:spChg chg="mod">
          <ac:chgData name="Karolina Guillen" userId="c1c08796-a0be-47c6-af52-5d31fd96ec50" providerId="ADAL" clId="{6C9E1CE9-8633-4F64-BEBB-A43313F4C9FA}" dt="2021-06-16T17:14:39.330" v="4134" actId="14100"/>
          <ac:spMkLst>
            <pc:docMk/>
            <pc:sldMk cId="726139344" sldId="2144327962"/>
            <ac:spMk id="32" creationId="{1017FEB7-34DB-4F4C-A056-E6C2EE69D307}"/>
          </ac:spMkLst>
        </pc:spChg>
        <pc:spChg chg="mod">
          <ac:chgData name="Karolina Guillen" userId="c1c08796-a0be-47c6-af52-5d31fd96ec50" providerId="ADAL" clId="{6C9E1CE9-8633-4F64-BEBB-A43313F4C9FA}" dt="2021-06-16T17:16:00.833" v="4140" actId="207"/>
          <ac:spMkLst>
            <pc:docMk/>
            <pc:sldMk cId="726139344" sldId="2144327962"/>
            <ac:spMk id="33" creationId="{91F6D42F-5455-41CF-9AD7-3AE012F176CF}"/>
          </ac:spMkLst>
        </pc:spChg>
        <pc:spChg chg="del">
          <ac:chgData name="Karolina Guillen" userId="c1c08796-a0be-47c6-af52-5d31fd96ec50" providerId="ADAL" clId="{6C9E1CE9-8633-4F64-BEBB-A43313F4C9FA}" dt="2021-06-16T17:12:29.347" v="4076" actId="478"/>
          <ac:spMkLst>
            <pc:docMk/>
            <pc:sldMk cId="726139344" sldId="2144327962"/>
            <ac:spMk id="34" creationId="{D24F7033-C08E-4647-9C6A-B3C9F6180EAB}"/>
          </ac:spMkLst>
        </pc:spChg>
        <pc:spChg chg="mod">
          <ac:chgData name="Karolina Guillen" userId="c1c08796-a0be-47c6-af52-5d31fd96ec50" providerId="ADAL" clId="{6C9E1CE9-8633-4F64-BEBB-A43313F4C9FA}" dt="2021-06-16T17:10:23.958" v="4057" actId="688"/>
          <ac:spMkLst>
            <pc:docMk/>
            <pc:sldMk cId="726139344" sldId="2144327962"/>
            <ac:spMk id="36" creationId="{8A94AAF1-3D65-4197-BAED-95E106BB466C}"/>
          </ac:spMkLst>
        </pc:spChg>
        <pc:spChg chg="mod">
          <ac:chgData name="Karolina Guillen" userId="c1c08796-a0be-47c6-af52-5d31fd96ec50" providerId="ADAL" clId="{6C9E1CE9-8633-4F64-BEBB-A43313F4C9FA}" dt="2021-06-16T17:11:15.821" v="4073" actId="688"/>
          <ac:spMkLst>
            <pc:docMk/>
            <pc:sldMk cId="726139344" sldId="2144327962"/>
            <ac:spMk id="37" creationId="{1774F13B-FEB3-4930-A216-557A585B389E}"/>
          </ac:spMkLst>
        </pc:spChg>
        <pc:grpChg chg="mod">
          <ac:chgData name="Karolina Guillen" userId="c1c08796-a0be-47c6-af52-5d31fd96ec50" providerId="ADAL" clId="{6C9E1CE9-8633-4F64-BEBB-A43313F4C9FA}" dt="2021-06-16T17:09:05.685" v="4048" actId="1076"/>
          <ac:grpSpMkLst>
            <pc:docMk/>
            <pc:sldMk cId="726139344" sldId="2144327962"/>
            <ac:grpSpMk id="8" creationId="{82D03884-6232-4110-86B1-A95142B33EFE}"/>
          </ac:grpSpMkLst>
        </pc:grpChg>
        <pc:grpChg chg="mod">
          <ac:chgData name="Karolina Guillen" userId="c1c08796-a0be-47c6-af52-5d31fd96ec50" providerId="ADAL" clId="{6C9E1CE9-8633-4F64-BEBB-A43313F4C9FA}" dt="2021-06-16T17:09:05.685" v="4048" actId="1076"/>
          <ac:grpSpMkLst>
            <pc:docMk/>
            <pc:sldMk cId="726139344" sldId="2144327962"/>
            <ac:grpSpMk id="35" creationId="{8D52DF29-12F1-4948-9D7D-C0152B605D73}"/>
          </ac:grpSpMkLst>
        </pc:grpChg>
        <pc:picChg chg="mod">
          <ac:chgData name="Karolina Guillen" userId="c1c08796-a0be-47c6-af52-5d31fd96ec50" providerId="ADAL" clId="{6C9E1CE9-8633-4F64-BEBB-A43313F4C9FA}" dt="2021-06-16T17:10:43.071" v="4059" actId="688"/>
          <ac:picMkLst>
            <pc:docMk/>
            <pc:sldMk cId="726139344" sldId="2144327962"/>
            <ac:picMk id="7" creationId="{766AD157-97B5-48AA-BEFD-303E487E1D3B}"/>
          </ac:picMkLst>
        </pc:picChg>
        <pc:picChg chg="mod">
          <ac:chgData name="Karolina Guillen" userId="c1c08796-a0be-47c6-af52-5d31fd96ec50" providerId="ADAL" clId="{6C9E1CE9-8633-4F64-BEBB-A43313F4C9FA}" dt="2021-06-16T17:09:05.685" v="4048" actId="1076"/>
          <ac:picMkLst>
            <pc:docMk/>
            <pc:sldMk cId="726139344" sldId="2144327962"/>
            <ac:picMk id="3076" creationId="{603EC7B6-89C2-40AA-B615-320DB0CA651C}"/>
          </ac:picMkLst>
        </pc:picChg>
      </pc:sldChg>
      <pc:sldChg chg="modSp add mod">
        <pc:chgData name="Karolina Guillen" userId="c1c08796-a0be-47c6-af52-5d31fd96ec50" providerId="ADAL" clId="{6C9E1CE9-8633-4F64-BEBB-A43313F4C9FA}" dt="2021-06-16T21:54:13.710" v="7553" actId="14826"/>
        <pc:sldMkLst>
          <pc:docMk/>
          <pc:sldMk cId="3054057648" sldId="2144327963"/>
        </pc:sldMkLst>
        <pc:picChg chg="mod">
          <ac:chgData name="Karolina Guillen" userId="c1c08796-a0be-47c6-af52-5d31fd96ec50" providerId="ADAL" clId="{6C9E1CE9-8633-4F64-BEBB-A43313F4C9FA}" dt="2021-06-16T21:54:13.710" v="7553" actId="14826"/>
          <ac:picMkLst>
            <pc:docMk/>
            <pc:sldMk cId="3054057648" sldId="2144327963"/>
            <ac:picMk id="3" creationId="{6F333149-ABCF-45EA-9B81-EB51E9A358AE}"/>
          </ac:picMkLst>
        </pc:picChg>
        <pc:picChg chg="mod">
          <ac:chgData name="Karolina Guillen" userId="c1c08796-a0be-47c6-af52-5d31fd96ec50" providerId="ADAL" clId="{6C9E1CE9-8633-4F64-BEBB-A43313F4C9FA}" dt="2021-06-16T21:54:08.979" v="7552" actId="1076"/>
          <ac:picMkLst>
            <pc:docMk/>
            <pc:sldMk cId="3054057648" sldId="2144327963"/>
            <ac:picMk id="5" creationId="{E57B2B0D-1473-6548-B452-FF257D5A8BE9}"/>
          </ac:picMkLst>
        </pc:picChg>
      </pc:sldChg>
      <pc:sldChg chg="modSp mod">
        <pc:chgData name="Karolina Guillen" userId="c1c08796-a0be-47c6-af52-5d31fd96ec50" providerId="ADAL" clId="{6C9E1CE9-8633-4F64-BEBB-A43313F4C9FA}" dt="2021-06-16T21:54:59.839" v="7558" actId="732"/>
        <pc:sldMkLst>
          <pc:docMk/>
          <pc:sldMk cId="3054057648" sldId="2144327965"/>
        </pc:sldMkLst>
        <pc:picChg chg="mod modCrop">
          <ac:chgData name="Karolina Guillen" userId="c1c08796-a0be-47c6-af52-5d31fd96ec50" providerId="ADAL" clId="{6C9E1CE9-8633-4F64-BEBB-A43313F4C9FA}" dt="2021-06-16T21:54:59.839" v="7558" actId="732"/>
          <ac:picMkLst>
            <pc:docMk/>
            <pc:sldMk cId="3054057648" sldId="2144327965"/>
            <ac:picMk id="3" creationId="{6F333149-ABCF-45EA-9B81-EB51E9A358AE}"/>
          </ac:picMkLst>
        </pc:picChg>
      </pc:sldChg>
    </pc:docChg>
  </pc:docChgLst>
  <pc:docChgLst>
    <pc:chgData name="Leah Montner Dixon" userId="d5b2ae9e-9213-4442-b7df-4db8cbe51e5d" providerId="ADAL" clId="{B4A76577-506C-463E-A7CD-DBF21E083B93}"/>
    <pc:docChg chg="undo redo custSel addSld delSld modSld sldOrd">
      <pc:chgData name="Leah Montner Dixon" userId="d5b2ae9e-9213-4442-b7df-4db8cbe51e5d" providerId="ADAL" clId="{B4A76577-506C-463E-A7CD-DBF21E083B93}" dt="2021-06-18T16:02:46.544" v="12713" actId="167"/>
      <pc:docMkLst>
        <pc:docMk/>
      </pc:docMkLst>
      <pc:sldChg chg="del modNotesTx">
        <pc:chgData name="Leah Montner Dixon" userId="d5b2ae9e-9213-4442-b7df-4db8cbe51e5d" providerId="ADAL" clId="{B4A76577-506C-463E-A7CD-DBF21E083B93}" dt="2021-06-16T22:00:40.674" v="10254" actId="47"/>
        <pc:sldMkLst>
          <pc:docMk/>
          <pc:sldMk cId="932111435" sldId="258"/>
        </pc:sldMkLst>
      </pc:sldChg>
      <pc:sldChg chg="addSp delSp modSp mod addCm delCm modCm">
        <pc:chgData name="Leah Montner Dixon" userId="d5b2ae9e-9213-4442-b7df-4db8cbe51e5d" providerId="ADAL" clId="{B4A76577-506C-463E-A7CD-DBF21E083B93}" dt="2021-06-16T21:17:31.130" v="10060" actId="113"/>
        <pc:sldMkLst>
          <pc:docMk/>
          <pc:sldMk cId="2792885597" sldId="274"/>
        </pc:sldMkLst>
        <pc:spChg chg="add del mod">
          <ac:chgData name="Leah Montner Dixon" userId="d5b2ae9e-9213-4442-b7df-4db8cbe51e5d" providerId="ADAL" clId="{B4A76577-506C-463E-A7CD-DBF21E083B93}" dt="2021-06-16T17:43:50.303" v="5351" actId="478"/>
          <ac:spMkLst>
            <pc:docMk/>
            <pc:sldMk cId="2792885597" sldId="274"/>
            <ac:spMk id="2" creationId="{1388E85F-943D-493E-9292-3253C3258F8C}"/>
          </ac:spMkLst>
        </pc:spChg>
        <pc:spChg chg="mod">
          <ac:chgData name="Leah Montner Dixon" userId="d5b2ae9e-9213-4442-b7df-4db8cbe51e5d" providerId="ADAL" clId="{B4A76577-506C-463E-A7CD-DBF21E083B93}" dt="2021-06-16T21:17:31.130" v="10060" actId="113"/>
          <ac:spMkLst>
            <pc:docMk/>
            <pc:sldMk cId="2792885597" sldId="274"/>
            <ac:spMk id="12" creationId="{AF6B8EC0-46EF-4454-8F5C-DA73E47253BB}"/>
          </ac:spMkLst>
        </pc:spChg>
        <pc:spChg chg="del">
          <ac:chgData name="Leah Montner Dixon" userId="d5b2ae9e-9213-4442-b7df-4db8cbe51e5d" providerId="ADAL" clId="{B4A76577-506C-463E-A7CD-DBF21E083B93}" dt="2021-06-14T20:07:54.199" v="69" actId="478"/>
          <ac:spMkLst>
            <pc:docMk/>
            <pc:sldMk cId="2792885597" sldId="274"/>
            <ac:spMk id="14" creationId="{B052A626-0DC5-41FC-BCBF-59805E09E9C4}"/>
          </ac:spMkLst>
        </pc:spChg>
        <pc:picChg chg="del">
          <ac:chgData name="Leah Montner Dixon" userId="d5b2ae9e-9213-4442-b7df-4db8cbe51e5d" providerId="ADAL" clId="{B4A76577-506C-463E-A7CD-DBF21E083B93}" dt="2021-06-16T18:04:02.188" v="5911" actId="478"/>
          <ac:picMkLst>
            <pc:docMk/>
            <pc:sldMk cId="2792885597" sldId="274"/>
            <ac:picMk id="8" creationId="{69E3ED66-7D56-46D2-B2A0-139022AADE0F}"/>
          </ac:picMkLst>
        </pc:picChg>
      </pc:sldChg>
      <pc:sldChg chg="delSp mod">
        <pc:chgData name="Leah Montner Dixon" userId="d5b2ae9e-9213-4442-b7df-4db8cbe51e5d" providerId="ADAL" clId="{B4A76577-506C-463E-A7CD-DBF21E083B93}" dt="2021-06-16T18:04:14.665" v="5913" actId="478"/>
        <pc:sldMkLst>
          <pc:docMk/>
          <pc:sldMk cId="3339377938" sldId="280"/>
        </pc:sldMkLst>
        <pc:picChg chg="del">
          <ac:chgData name="Leah Montner Dixon" userId="d5b2ae9e-9213-4442-b7df-4db8cbe51e5d" providerId="ADAL" clId="{B4A76577-506C-463E-A7CD-DBF21E083B93}" dt="2021-06-16T18:04:14.665" v="5913" actId="478"/>
          <ac:picMkLst>
            <pc:docMk/>
            <pc:sldMk cId="3339377938" sldId="280"/>
            <ac:picMk id="27" creationId="{B22754C1-F5DE-437F-9847-2CAA990B661A}"/>
          </ac:picMkLst>
        </pc:picChg>
      </pc:sldChg>
      <pc:sldChg chg="modSp mod">
        <pc:chgData name="Leah Montner Dixon" userId="d5b2ae9e-9213-4442-b7df-4db8cbe51e5d" providerId="ADAL" clId="{B4A76577-506C-463E-A7CD-DBF21E083B93}" dt="2021-06-18T16:02:46.544" v="12713" actId="167"/>
        <pc:sldMkLst>
          <pc:docMk/>
          <pc:sldMk cId="552149435" sldId="286"/>
        </pc:sldMkLst>
        <pc:grpChg chg="mod">
          <ac:chgData name="Leah Montner Dixon" userId="d5b2ae9e-9213-4442-b7df-4db8cbe51e5d" providerId="ADAL" clId="{B4A76577-506C-463E-A7CD-DBF21E083B93}" dt="2021-06-18T16:02:43.615" v="12712" actId="1076"/>
          <ac:grpSpMkLst>
            <pc:docMk/>
            <pc:sldMk cId="552149435" sldId="286"/>
            <ac:grpSpMk id="33" creationId="{45F3BEF4-E401-4CB6-B132-0A3588715EE9}"/>
          </ac:grpSpMkLst>
        </pc:grpChg>
        <pc:picChg chg="ord">
          <ac:chgData name="Leah Montner Dixon" userId="d5b2ae9e-9213-4442-b7df-4db8cbe51e5d" providerId="ADAL" clId="{B4A76577-506C-463E-A7CD-DBF21E083B93}" dt="2021-06-18T16:02:46.544" v="12713" actId="167"/>
          <ac:picMkLst>
            <pc:docMk/>
            <pc:sldMk cId="552149435" sldId="286"/>
            <ac:picMk id="34" creationId="{52D9878A-80CD-45A0-89D7-AC527E6C0F32}"/>
          </ac:picMkLst>
        </pc:picChg>
      </pc:sldChg>
      <pc:sldChg chg="addSp delSp modSp mod ord addCm">
        <pc:chgData name="Leah Montner Dixon" userId="d5b2ae9e-9213-4442-b7df-4db8cbe51e5d" providerId="ADAL" clId="{B4A76577-506C-463E-A7CD-DBF21E083B93}" dt="2021-06-18T15:57:50.064" v="12598" actId="20577"/>
        <pc:sldMkLst>
          <pc:docMk/>
          <pc:sldMk cId="720462330" sldId="2248"/>
        </pc:sldMkLst>
        <pc:spChg chg="del">
          <ac:chgData name="Leah Montner Dixon" userId="d5b2ae9e-9213-4442-b7df-4db8cbe51e5d" providerId="ADAL" clId="{B4A76577-506C-463E-A7CD-DBF21E083B93}" dt="2021-06-17T13:38:44.812" v="10340" actId="478"/>
          <ac:spMkLst>
            <pc:docMk/>
            <pc:sldMk cId="720462330" sldId="2248"/>
            <ac:spMk id="3" creationId="{81E6EF34-B2A3-47C3-979D-373158B25CFE}"/>
          </ac:spMkLst>
        </pc:spChg>
        <pc:spChg chg="add del mod">
          <ac:chgData name="Leah Montner Dixon" userId="d5b2ae9e-9213-4442-b7df-4db8cbe51e5d" providerId="ADAL" clId="{B4A76577-506C-463E-A7CD-DBF21E083B93}" dt="2021-06-15T20:32:39.439" v="2625" actId="478"/>
          <ac:spMkLst>
            <pc:docMk/>
            <pc:sldMk cId="720462330" sldId="2248"/>
            <ac:spMk id="3" creationId="{C1E2F4EE-C932-4F0B-B586-929F646B1DC3}"/>
          </ac:spMkLst>
        </pc:spChg>
        <pc:spChg chg="mod">
          <ac:chgData name="Leah Montner Dixon" userId="d5b2ae9e-9213-4442-b7df-4db8cbe51e5d" providerId="ADAL" clId="{B4A76577-506C-463E-A7CD-DBF21E083B93}" dt="2021-06-18T15:57:50.064" v="12598" actId="20577"/>
          <ac:spMkLst>
            <pc:docMk/>
            <pc:sldMk cId="720462330" sldId="2248"/>
            <ac:spMk id="4" creationId="{DF3B7366-1ED3-4CF7-B44D-207AECC6DDAA}"/>
          </ac:spMkLst>
        </pc:spChg>
        <pc:spChg chg="mod">
          <ac:chgData name="Leah Montner Dixon" userId="d5b2ae9e-9213-4442-b7df-4db8cbe51e5d" providerId="ADAL" clId="{B4A76577-506C-463E-A7CD-DBF21E083B93}" dt="2021-06-17T14:38:44.291" v="10759" actId="14100"/>
          <ac:spMkLst>
            <pc:docMk/>
            <pc:sldMk cId="720462330" sldId="2248"/>
            <ac:spMk id="8" creationId="{7FA30214-A5B5-4EA3-8967-BC6D4961E0D7}"/>
          </ac:spMkLst>
        </pc:spChg>
        <pc:spChg chg="mod">
          <ac:chgData name="Leah Montner Dixon" userId="d5b2ae9e-9213-4442-b7df-4db8cbe51e5d" providerId="ADAL" clId="{B4A76577-506C-463E-A7CD-DBF21E083B93}" dt="2021-06-17T14:38:52.781" v="10763" actId="1038"/>
          <ac:spMkLst>
            <pc:docMk/>
            <pc:sldMk cId="720462330" sldId="2248"/>
            <ac:spMk id="11" creationId="{5A70652F-38E7-4B75-B494-BB0702BA4B32}"/>
          </ac:spMkLst>
        </pc:spChg>
        <pc:spChg chg="mod">
          <ac:chgData name="Leah Montner Dixon" userId="d5b2ae9e-9213-4442-b7df-4db8cbe51e5d" providerId="ADAL" clId="{B4A76577-506C-463E-A7CD-DBF21E083B93}" dt="2021-06-17T14:38:52.781" v="10763" actId="1038"/>
          <ac:spMkLst>
            <pc:docMk/>
            <pc:sldMk cId="720462330" sldId="2248"/>
            <ac:spMk id="14" creationId="{18059BAF-3C12-4597-A16D-7AF6BB271CDA}"/>
          </ac:spMkLst>
        </pc:spChg>
        <pc:graphicFrameChg chg="mod">
          <ac:chgData name="Leah Montner Dixon" userId="d5b2ae9e-9213-4442-b7df-4db8cbe51e5d" providerId="ADAL" clId="{B4A76577-506C-463E-A7CD-DBF21E083B93}" dt="2021-06-17T14:38:52.781" v="10763" actId="1038"/>
          <ac:graphicFrameMkLst>
            <pc:docMk/>
            <pc:sldMk cId="720462330" sldId="2248"/>
            <ac:graphicFrameMk id="9" creationId="{CA71EDD5-79CC-4170-921C-E20AFFE6D5E8}"/>
          </ac:graphicFrameMkLst>
        </pc:graphicFrameChg>
        <pc:picChg chg="mod modCrop">
          <ac:chgData name="Leah Montner Dixon" userId="d5b2ae9e-9213-4442-b7df-4db8cbe51e5d" providerId="ADAL" clId="{B4A76577-506C-463E-A7CD-DBF21E083B93}" dt="2021-06-17T14:38:27.430" v="10749" actId="732"/>
          <ac:picMkLst>
            <pc:docMk/>
            <pc:sldMk cId="720462330" sldId="2248"/>
            <ac:picMk id="10" creationId="{D7144892-65DD-4D55-B7FC-159C37F5ECAD}"/>
          </ac:picMkLst>
        </pc:picChg>
        <pc:picChg chg="add del mod">
          <ac:chgData name="Leah Montner Dixon" userId="d5b2ae9e-9213-4442-b7df-4db8cbe51e5d" providerId="ADAL" clId="{B4A76577-506C-463E-A7CD-DBF21E083B93}" dt="2021-06-17T14:38:30.057" v="10750" actId="478"/>
          <ac:picMkLst>
            <pc:docMk/>
            <pc:sldMk cId="720462330" sldId="2248"/>
            <ac:picMk id="12" creationId="{0B3AFF5C-43FD-4A56-A154-4BFEF0A837EB}"/>
          </ac:picMkLst>
        </pc:picChg>
      </pc:sldChg>
      <pc:sldChg chg="modSp mod">
        <pc:chgData name="Leah Montner Dixon" userId="d5b2ae9e-9213-4442-b7df-4db8cbe51e5d" providerId="ADAL" clId="{B4A76577-506C-463E-A7CD-DBF21E083B93}" dt="2021-06-18T15:58:32.945" v="12631" actId="20577"/>
        <pc:sldMkLst>
          <pc:docMk/>
          <pc:sldMk cId="4052565195" sldId="2144327303"/>
        </pc:sldMkLst>
        <pc:spChg chg="mod">
          <ac:chgData name="Leah Montner Dixon" userId="d5b2ae9e-9213-4442-b7df-4db8cbe51e5d" providerId="ADAL" clId="{B4A76577-506C-463E-A7CD-DBF21E083B93}" dt="2021-06-16T20:40:19.780" v="9828" actId="1035"/>
          <ac:spMkLst>
            <pc:docMk/>
            <pc:sldMk cId="4052565195" sldId="2144327303"/>
            <ac:spMk id="5" creationId="{8CC039DB-0CC6-4FE7-A64E-D355BE869397}"/>
          </ac:spMkLst>
        </pc:spChg>
        <pc:spChg chg="mod">
          <ac:chgData name="Leah Montner Dixon" userId="d5b2ae9e-9213-4442-b7df-4db8cbe51e5d" providerId="ADAL" clId="{B4A76577-506C-463E-A7CD-DBF21E083B93}" dt="2021-06-18T15:58:32.945" v="12631" actId="20577"/>
          <ac:spMkLst>
            <pc:docMk/>
            <pc:sldMk cId="4052565195" sldId="2144327303"/>
            <ac:spMk id="16" creationId="{71F09CD8-7EF2-4FCD-9CA9-1E887A1DF710}"/>
          </ac:spMkLst>
        </pc:spChg>
        <pc:spChg chg="mod">
          <ac:chgData name="Leah Montner Dixon" userId="d5b2ae9e-9213-4442-b7df-4db8cbe51e5d" providerId="ADAL" clId="{B4A76577-506C-463E-A7CD-DBF21E083B93}" dt="2021-06-16T20:40:19.780" v="9828" actId="1035"/>
          <ac:spMkLst>
            <pc:docMk/>
            <pc:sldMk cId="4052565195" sldId="2144327303"/>
            <ac:spMk id="17" creationId="{E4F3EACA-16FF-4010-8744-03CD80468AA7}"/>
          </ac:spMkLst>
        </pc:spChg>
        <pc:spChg chg="mod">
          <ac:chgData name="Leah Montner Dixon" userId="d5b2ae9e-9213-4442-b7df-4db8cbe51e5d" providerId="ADAL" clId="{B4A76577-506C-463E-A7CD-DBF21E083B93}" dt="2021-06-16T20:40:19.780" v="9828" actId="1035"/>
          <ac:spMkLst>
            <pc:docMk/>
            <pc:sldMk cId="4052565195" sldId="2144327303"/>
            <ac:spMk id="18" creationId="{170988B3-F011-4B2D-A0F2-3922C04E0B4F}"/>
          </ac:spMkLst>
        </pc:spChg>
        <pc:graphicFrameChg chg="mod">
          <ac:chgData name="Leah Montner Dixon" userId="d5b2ae9e-9213-4442-b7df-4db8cbe51e5d" providerId="ADAL" clId="{B4A76577-506C-463E-A7CD-DBF21E083B93}" dt="2021-06-16T20:40:19.780" v="9828" actId="1035"/>
          <ac:graphicFrameMkLst>
            <pc:docMk/>
            <pc:sldMk cId="4052565195" sldId="2144327303"/>
            <ac:graphicFrameMk id="6" creationId="{F270C0C3-C8FA-4317-BCE9-043064C06540}"/>
          </ac:graphicFrameMkLst>
        </pc:graphicFrameChg>
      </pc:sldChg>
      <pc:sldChg chg="modSp mod addCm delCm">
        <pc:chgData name="Leah Montner Dixon" userId="d5b2ae9e-9213-4442-b7df-4db8cbe51e5d" providerId="ADAL" clId="{B4A76577-506C-463E-A7CD-DBF21E083B93}" dt="2021-06-17T14:59:03.010" v="12503" actId="20577"/>
        <pc:sldMkLst>
          <pc:docMk/>
          <pc:sldMk cId="2677099229" sldId="2144327308"/>
        </pc:sldMkLst>
        <pc:spChg chg="mod">
          <ac:chgData name="Leah Montner Dixon" userId="d5b2ae9e-9213-4442-b7df-4db8cbe51e5d" providerId="ADAL" clId="{B4A76577-506C-463E-A7CD-DBF21E083B93}" dt="2021-06-17T14:59:03.010" v="12503" actId="20577"/>
          <ac:spMkLst>
            <pc:docMk/>
            <pc:sldMk cId="2677099229" sldId="2144327308"/>
            <ac:spMk id="19" creationId="{DBFFD3FC-2DFA-4891-8F88-138BA831ED7E}"/>
          </ac:spMkLst>
        </pc:spChg>
      </pc:sldChg>
      <pc:sldChg chg="modSp mod">
        <pc:chgData name="Leah Montner Dixon" userId="d5b2ae9e-9213-4442-b7df-4db8cbe51e5d" providerId="ADAL" clId="{B4A76577-506C-463E-A7CD-DBF21E083B93}" dt="2021-06-16T20:38:08.550" v="9797" actId="20577"/>
        <pc:sldMkLst>
          <pc:docMk/>
          <pc:sldMk cId="1793799926" sldId="2144327537"/>
        </pc:sldMkLst>
        <pc:spChg chg="mod">
          <ac:chgData name="Leah Montner Dixon" userId="d5b2ae9e-9213-4442-b7df-4db8cbe51e5d" providerId="ADAL" clId="{B4A76577-506C-463E-A7CD-DBF21E083B93}" dt="2021-06-16T20:38:08.550" v="9797" actId="20577"/>
          <ac:spMkLst>
            <pc:docMk/>
            <pc:sldMk cId="1793799926" sldId="2144327537"/>
            <ac:spMk id="10" creationId="{A1B6B665-7680-434B-85CC-B69AB1C61E7A}"/>
          </ac:spMkLst>
        </pc:spChg>
        <pc:spChg chg="mod">
          <ac:chgData name="Leah Montner Dixon" userId="d5b2ae9e-9213-4442-b7df-4db8cbe51e5d" providerId="ADAL" clId="{B4A76577-506C-463E-A7CD-DBF21E083B93}" dt="2021-06-14T19:25:51.020" v="8" actId="20577"/>
          <ac:spMkLst>
            <pc:docMk/>
            <pc:sldMk cId="1793799926" sldId="2144327537"/>
            <ac:spMk id="16" creationId="{9A529899-950F-C14F-99A5-896AC3170183}"/>
          </ac:spMkLst>
        </pc:spChg>
      </pc:sldChg>
      <pc:sldChg chg="del">
        <pc:chgData name="Leah Montner Dixon" userId="d5b2ae9e-9213-4442-b7df-4db8cbe51e5d" providerId="ADAL" clId="{B4A76577-506C-463E-A7CD-DBF21E083B93}" dt="2021-06-16T20:13:00.006" v="9495" actId="47"/>
        <pc:sldMkLst>
          <pc:docMk/>
          <pc:sldMk cId="3156526607" sldId="2144327573"/>
        </pc:sldMkLst>
      </pc:sldChg>
      <pc:sldChg chg="delCm">
        <pc:chgData name="Leah Montner Dixon" userId="d5b2ae9e-9213-4442-b7df-4db8cbe51e5d" providerId="ADAL" clId="{B4A76577-506C-463E-A7CD-DBF21E083B93}" dt="2021-06-14T19:31:04.584" v="61" actId="1592"/>
        <pc:sldMkLst>
          <pc:docMk/>
          <pc:sldMk cId="312442197" sldId="2144327608"/>
        </pc:sldMkLst>
      </pc:sldChg>
      <pc:sldChg chg="modSp mod">
        <pc:chgData name="Leah Montner Dixon" userId="d5b2ae9e-9213-4442-b7df-4db8cbe51e5d" providerId="ADAL" clId="{B4A76577-506C-463E-A7CD-DBF21E083B93}" dt="2021-06-16T20:52:15.317" v="10058" actId="20577"/>
        <pc:sldMkLst>
          <pc:docMk/>
          <pc:sldMk cId="4212683403" sldId="2144327877"/>
        </pc:sldMkLst>
        <pc:spChg chg="mod">
          <ac:chgData name="Leah Montner Dixon" userId="d5b2ae9e-9213-4442-b7df-4db8cbe51e5d" providerId="ADAL" clId="{B4A76577-506C-463E-A7CD-DBF21E083B93}" dt="2021-06-16T20:52:15.317" v="10058" actId="20577"/>
          <ac:spMkLst>
            <pc:docMk/>
            <pc:sldMk cId="4212683403" sldId="2144327877"/>
            <ac:spMk id="13" creationId="{0534AC4F-46AF-4299-A78F-1C218C8A4BAB}"/>
          </ac:spMkLst>
        </pc:spChg>
      </pc:sldChg>
      <pc:sldChg chg="modSp mod addCm">
        <pc:chgData name="Leah Montner Dixon" userId="d5b2ae9e-9213-4442-b7df-4db8cbe51e5d" providerId="ADAL" clId="{B4A76577-506C-463E-A7CD-DBF21E083B93}" dt="2021-06-16T20:44:47.075" v="9848" actId="1036"/>
        <pc:sldMkLst>
          <pc:docMk/>
          <pc:sldMk cId="2619910579" sldId="2144327909"/>
        </pc:sldMkLst>
        <pc:spChg chg="mod">
          <ac:chgData name="Leah Montner Dixon" userId="d5b2ae9e-9213-4442-b7df-4db8cbe51e5d" providerId="ADAL" clId="{B4A76577-506C-463E-A7CD-DBF21E083B93}" dt="2021-06-16T20:44:47.075" v="9848" actId="1036"/>
          <ac:spMkLst>
            <pc:docMk/>
            <pc:sldMk cId="2619910579" sldId="2144327909"/>
            <ac:spMk id="6" creationId="{5BE71BA8-A09B-4DE8-A1BB-78C0312732B8}"/>
          </ac:spMkLst>
        </pc:spChg>
        <pc:spChg chg="mod">
          <ac:chgData name="Leah Montner Dixon" userId="d5b2ae9e-9213-4442-b7df-4db8cbe51e5d" providerId="ADAL" clId="{B4A76577-506C-463E-A7CD-DBF21E083B93}" dt="2021-06-16T20:44:43.713" v="9844" actId="1035"/>
          <ac:spMkLst>
            <pc:docMk/>
            <pc:sldMk cId="2619910579" sldId="2144327909"/>
            <ac:spMk id="18" creationId="{7DE9B404-2D7C-42C0-A2CD-F4D15ABE742A}"/>
          </ac:spMkLst>
        </pc:spChg>
      </pc:sldChg>
      <pc:sldChg chg="modSp mod">
        <pc:chgData name="Leah Montner Dixon" userId="d5b2ae9e-9213-4442-b7df-4db8cbe51e5d" providerId="ADAL" clId="{B4A76577-506C-463E-A7CD-DBF21E083B93}" dt="2021-06-17T15:00:27.370" v="12509" actId="1035"/>
        <pc:sldMkLst>
          <pc:docMk/>
          <pc:sldMk cId="1064142874" sldId="2144327912"/>
        </pc:sldMkLst>
        <pc:spChg chg="mod">
          <ac:chgData name="Leah Montner Dixon" userId="d5b2ae9e-9213-4442-b7df-4db8cbe51e5d" providerId="ADAL" clId="{B4A76577-506C-463E-A7CD-DBF21E083B93}" dt="2021-06-17T15:00:27.370" v="12509" actId="1035"/>
          <ac:spMkLst>
            <pc:docMk/>
            <pc:sldMk cId="1064142874" sldId="2144327912"/>
            <ac:spMk id="21" creationId="{82A92FD4-4F6B-44FB-B840-022F21B453F9}"/>
          </ac:spMkLst>
        </pc:spChg>
        <pc:spChg chg="mod">
          <ac:chgData name="Leah Montner Dixon" userId="d5b2ae9e-9213-4442-b7df-4db8cbe51e5d" providerId="ADAL" clId="{B4A76577-506C-463E-A7CD-DBF21E083B93}" dt="2021-06-15T19:29:29.030" v="1387" actId="20577"/>
          <ac:spMkLst>
            <pc:docMk/>
            <pc:sldMk cId="1064142874" sldId="2144327912"/>
            <ac:spMk id="42" creationId="{94887476-4935-4CD0-8AD6-A9DD56B1ED0D}"/>
          </ac:spMkLst>
        </pc:spChg>
      </pc:sldChg>
      <pc:sldChg chg="modSp mod ord addCm">
        <pc:chgData name="Leah Montner Dixon" userId="d5b2ae9e-9213-4442-b7df-4db8cbe51e5d" providerId="ADAL" clId="{B4A76577-506C-463E-A7CD-DBF21E083B93}" dt="2021-06-18T15:59:04.495" v="12632" actId="313"/>
        <pc:sldMkLst>
          <pc:docMk/>
          <pc:sldMk cId="3356579140" sldId="2144327918"/>
        </pc:sldMkLst>
        <pc:spChg chg="mod">
          <ac:chgData name="Leah Montner Dixon" userId="d5b2ae9e-9213-4442-b7df-4db8cbe51e5d" providerId="ADAL" clId="{B4A76577-506C-463E-A7CD-DBF21E083B93}" dt="2021-06-17T14:40:53.384" v="10809" actId="20577"/>
          <ac:spMkLst>
            <pc:docMk/>
            <pc:sldMk cId="3356579140" sldId="2144327918"/>
            <ac:spMk id="3" creationId="{795D0AB4-5EDF-4DB9-B04B-3C31BAEE798E}"/>
          </ac:spMkLst>
        </pc:spChg>
        <pc:spChg chg="mod">
          <ac:chgData name="Leah Montner Dixon" userId="d5b2ae9e-9213-4442-b7df-4db8cbe51e5d" providerId="ADAL" clId="{B4A76577-506C-463E-A7CD-DBF21E083B93}" dt="2021-06-17T14:33:48.288" v="10687" actId="20577"/>
          <ac:spMkLst>
            <pc:docMk/>
            <pc:sldMk cId="3356579140" sldId="2144327918"/>
            <ac:spMk id="9" creationId="{A6F599CC-1185-4B52-A7CE-8821FBA7F165}"/>
          </ac:spMkLst>
        </pc:spChg>
        <pc:spChg chg="mod">
          <ac:chgData name="Leah Montner Dixon" userId="d5b2ae9e-9213-4442-b7df-4db8cbe51e5d" providerId="ADAL" clId="{B4A76577-506C-463E-A7CD-DBF21E083B93}" dt="2021-06-17T14:33:47.303" v="10684" actId="12788"/>
          <ac:spMkLst>
            <pc:docMk/>
            <pc:sldMk cId="3356579140" sldId="2144327918"/>
            <ac:spMk id="13" creationId="{B72FD310-F845-4AC9-BC7F-03C1A508BDD7}"/>
          </ac:spMkLst>
        </pc:spChg>
        <pc:spChg chg="mod">
          <ac:chgData name="Leah Montner Dixon" userId="d5b2ae9e-9213-4442-b7df-4db8cbe51e5d" providerId="ADAL" clId="{B4A76577-506C-463E-A7CD-DBF21E083B93}" dt="2021-06-18T15:59:04.495" v="12632" actId="313"/>
          <ac:spMkLst>
            <pc:docMk/>
            <pc:sldMk cId="3356579140" sldId="2144327918"/>
            <ac:spMk id="16" creationId="{ABEDE853-422E-479E-90AA-8AE73D8B6C26}"/>
          </ac:spMkLst>
        </pc:spChg>
        <pc:spChg chg="mod">
          <ac:chgData name="Leah Montner Dixon" userId="d5b2ae9e-9213-4442-b7df-4db8cbe51e5d" providerId="ADAL" clId="{B4A76577-506C-463E-A7CD-DBF21E083B93}" dt="2021-06-18T15:56:21.042" v="12571"/>
          <ac:spMkLst>
            <pc:docMk/>
            <pc:sldMk cId="3356579140" sldId="2144327918"/>
            <ac:spMk id="21" creationId="{488C7856-9171-43C1-9FF0-3A468B6F0E30}"/>
          </ac:spMkLst>
        </pc:spChg>
        <pc:spChg chg="mod">
          <ac:chgData name="Leah Montner Dixon" userId="d5b2ae9e-9213-4442-b7df-4db8cbe51e5d" providerId="ADAL" clId="{B4A76577-506C-463E-A7CD-DBF21E083B93}" dt="2021-06-17T14:33:47.049" v="10683" actId="12788"/>
          <ac:spMkLst>
            <pc:docMk/>
            <pc:sldMk cId="3356579140" sldId="2144327918"/>
            <ac:spMk id="36" creationId="{D18CEF59-1ABC-4C55-AE43-5C102D0BAD37}"/>
          </ac:spMkLst>
        </pc:spChg>
        <pc:spChg chg="mod">
          <ac:chgData name="Leah Montner Dixon" userId="d5b2ae9e-9213-4442-b7df-4db8cbe51e5d" providerId="ADAL" clId="{B4A76577-506C-463E-A7CD-DBF21E083B93}" dt="2021-06-17T14:33:46.773" v="10682" actId="12788"/>
          <ac:spMkLst>
            <pc:docMk/>
            <pc:sldMk cId="3356579140" sldId="2144327918"/>
            <ac:spMk id="39" creationId="{A3F6A32D-727F-4A40-8D34-A52DFCEFB0B8}"/>
          </ac:spMkLst>
        </pc:spChg>
        <pc:spChg chg="mod">
          <ac:chgData name="Leah Montner Dixon" userId="d5b2ae9e-9213-4442-b7df-4db8cbe51e5d" providerId="ADAL" clId="{B4A76577-506C-463E-A7CD-DBF21E083B93}" dt="2021-06-17T14:33:49.220" v="10690" actId="1076"/>
          <ac:spMkLst>
            <pc:docMk/>
            <pc:sldMk cId="3356579140" sldId="2144327918"/>
            <ac:spMk id="42" creationId="{9EFC0550-1E69-4732-9418-5EACDB080AE6}"/>
          </ac:spMkLst>
        </pc:spChg>
        <pc:spChg chg="mod">
          <ac:chgData name="Leah Montner Dixon" userId="d5b2ae9e-9213-4442-b7df-4db8cbe51e5d" providerId="ADAL" clId="{B4A76577-506C-463E-A7CD-DBF21E083B93}" dt="2021-06-17T14:33:46.270" v="10680" actId="12788"/>
          <ac:spMkLst>
            <pc:docMk/>
            <pc:sldMk cId="3356579140" sldId="2144327918"/>
            <ac:spMk id="45" creationId="{BDD6FFEA-EEDF-4086-A12D-8F427D75DCA4}"/>
          </ac:spMkLst>
        </pc:spChg>
        <pc:spChg chg="mod">
          <ac:chgData name="Leah Montner Dixon" userId="d5b2ae9e-9213-4442-b7df-4db8cbe51e5d" providerId="ADAL" clId="{B4A76577-506C-463E-A7CD-DBF21E083B93}" dt="2021-06-17T14:33:49.572" v="10691" actId="1076"/>
          <ac:spMkLst>
            <pc:docMk/>
            <pc:sldMk cId="3356579140" sldId="2144327918"/>
            <ac:spMk id="53" creationId="{1982B644-4954-4CE7-B2C2-BBD0F68B1B4A}"/>
          </ac:spMkLst>
        </pc:spChg>
        <pc:spChg chg="mod">
          <ac:chgData name="Leah Montner Dixon" userId="d5b2ae9e-9213-4442-b7df-4db8cbe51e5d" providerId="ADAL" clId="{B4A76577-506C-463E-A7CD-DBF21E083B93}" dt="2021-06-17T14:33:47.049" v="10683" actId="12788"/>
          <ac:spMkLst>
            <pc:docMk/>
            <pc:sldMk cId="3356579140" sldId="2144327918"/>
            <ac:spMk id="54" creationId="{427DC607-C4DB-4644-B901-35BCFB95CF4C}"/>
          </ac:spMkLst>
        </pc:spChg>
        <pc:spChg chg="mod">
          <ac:chgData name="Leah Montner Dixon" userId="d5b2ae9e-9213-4442-b7df-4db8cbe51e5d" providerId="ADAL" clId="{B4A76577-506C-463E-A7CD-DBF21E083B93}" dt="2021-06-17T14:33:48.561" v="10688" actId="1076"/>
          <ac:spMkLst>
            <pc:docMk/>
            <pc:sldMk cId="3356579140" sldId="2144327918"/>
            <ac:spMk id="55" creationId="{48388628-BCD3-4E27-9CFC-DDD9610844F1}"/>
          </ac:spMkLst>
        </pc:spChg>
        <pc:spChg chg="mod">
          <ac:chgData name="Leah Montner Dixon" userId="d5b2ae9e-9213-4442-b7df-4db8cbe51e5d" providerId="ADAL" clId="{B4A76577-506C-463E-A7CD-DBF21E083B93}" dt="2021-06-17T14:33:48.011" v="10686" actId="1076"/>
          <ac:spMkLst>
            <pc:docMk/>
            <pc:sldMk cId="3356579140" sldId="2144327918"/>
            <ac:spMk id="56" creationId="{084C7037-AB89-45AD-8B59-B607A8DA838F}"/>
          </ac:spMkLst>
        </pc:spChg>
        <pc:spChg chg="mod">
          <ac:chgData name="Leah Montner Dixon" userId="d5b2ae9e-9213-4442-b7df-4db8cbe51e5d" providerId="ADAL" clId="{B4A76577-506C-463E-A7CD-DBF21E083B93}" dt="2021-06-17T14:33:46.270" v="10680" actId="12788"/>
          <ac:spMkLst>
            <pc:docMk/>
            <pc:sldMk cId="3356579140" sldId="2144327918"/>
            <ac:spMk id="57" creationId="{23D85AC5-8120-4D4D-9B05-25CB3CE46035}"/>
          </ac:spMkLst>
        </pc:spChg>
        <pc:picChg chg="mod">
          <ac:chgData name="Leah Montner Dixon" userId="d5b2ae9e-9213-4442-b7df-4db8cbe51e5d" providerId="ADAL" clId="{B4A76577-506C-463E-A7CD-DBF21E083B93}" dt="2021-06-17T14:33:48.011" v="10686" actId="1076"/>
          <ac:picMkLst>
            <pc:docMk/>
            <pc:sldMk cId="3356579140" sldId="2144327918"/>
            <ac:picMk id="75" creationId="{5D62074B-F2C3-4291-8710-CE5A13249CC7}"/>
          </ac:picMkLst>
        </pc:picChg>
        <pc:picChg chg="mod">
          <ac:chgData name="Leah Montner Dixon" userId="d5b2ae9e-9213-4442-b7df-4db8cbe51e5d" providerId="ADAL" clId="{B4A76577-506C-463E-A7CD-DBF21E083B93}" dt="2021-06-17T14:33:47.303" v="10684" actId="12788"/>
          <ac:picMkLst>
            <pc:docMk/>
            <pc:sldMk cId="3356579140" sldId="2144327918"/>
            <ac:picMk id="79" creationId="{9E203868-E27B-4ECB-B01A-176B7B78592B}"/>
          </ac:picMkLst>
        </pc:picChg>
        <pc:picChg chg="mod">
          <ac:chgData name="Leah Montner Dixon" userId="d5b2ae9e-9213-4442-b7df-4db8cbe51e5d" providerId="ADAL" clId="{B4A76577-506C-463E-A7CD-DBF21E083B93}" dt="2021-06-17T14:33:47.049" v="10683" actId="12788"/>
          <ac:picMkLst>
            <pc:docMk/>
            <pc:sldMk cId="3356579140" sldId="2144327918"/>
            <ac:picMk id="81" creationId="{23C758EA-21B4-4AE8-9714-0DB485C03CE0}"/>
          </ac:picMkLst>
        </pc:picChg>
        <pc:picChg chg="mod">
          <ac:chgData name="Leah Montner Dixon" userId="d5b2ae9e-9213-4442-b7df-4db8cbe51e5d" providerId="ADAL" clId="{B4A76577-506C-463E-A7CD-DBF21E083B93}" dt="2021-06-17T14:33:46.773" v="10682" actId="12788"/>
          <ac:picMkLst>
            <pc:docMk/>
            <pc:sldMk cId="3356579140" sldId="2144327918"/>
            <ac:picMk id="83" creationId="{0C73C782-0D06-410D-A5F3-8F40F33F53CA}"/>
          </ac:picMkLst>
        </pc:picChg>
        <pc:picChg chg="mod">
          <ac:chgData name="Leah Montner Dixon" userId="d5b2ae9e-9213-4442-b7df-4db8cbe51e5d" providerId="ADAL" clId="{B4A76577-506C-463E-A7CD-DBF21E083B93}" dt="2021-06-17T14:33:49.220" v="10690" actId="1076"/>
          <ac:picMkLst>
            <pc:docMk/>
            <pc:sldMk cId="3356579140" sldId="2144327918"/>
            <ac:picMk id="85" creationId="{6E4FA77D-3B44-4ED3-AC49-DCBBD83E228F}"/>
          </ac:picMkLst>
        </pc:picChg>
        <pc:picChg chg="mod">
          <ac:chgData name="Leah Montner Dixon" userId="d5b2ae9e-9213-4442-b7df-4db8cbe51e5d" providerId="ADAL" clId="{B4A76577-506C-463E-A7CD-DBF21E083B93}" dt="2021-06-17T14:33:46.270" v="10680" actId="12788"/>
          <ac:picMkLst>
            <pc:docMk/>
            <pc:sldMk cId="3356579140" sldId="2144327918"/>
            <ac:picMk id="87" creationId="{A7349FC3-4DE2-4C12-8BA8-CF8D14191F16}"/>
          </ac:picMkLst>
        </pc:picChg>
        <pc:picChg chg="mod">
          <ac:chgData name="Leah Montner Dixon" userId="d5b2ae9e-9213-4442-b7df-4db8cbe51e5d" providerId="ADAL" clId="{B4A76577-506C-463E-A7CD-DBF21E083B93}" dt="2021-06-17T14:33:49.572" v="10691" actId="1076"/>
          <ac:picMkLst>
            <pc:docMk/>
            <pc:sldMk cId="3356579140" sldId="2144327918"/>
            <ac:picMk id="89" creationId="{E83C3CB4-6155-4950-927A-AC8663A7291C}"/>
          </ac:picMkLst>
        </pc:picChg>
        <pc:picChg chg="mod">
          <ac:chgData name="Leah Montner Dixon" userId="d5b2ae9e-9213-4442-b7df-4db8cbe51e5d" providerId="ADAL" clId="{B4A76577-506C-463E-A7CD-DBF21E083B93}" dt="2021-06-17T14:33:47.049" v="10683" actId="12788"/>
          <ac:picMkLst>
            <pc:docMk/>
            <pc:sldMk cId="3356579140" sldId="2144327918"/>
            <ac:picMk id="91" creationId="{1B1A7842-B873-4BE0-8B6B-50873B05ADCA}"/>
          </ac:picMkLst>
        </pc:picChg>
        <pc:picChg chg="mod">
          <ac:chgData name="Leah Montner Dixon" userId="d5b2ae9e-9213-4442-b7df-4db8cbe51e5d" providerId="ADAL" clId="{B4A76577-506C-463E-A7CD-DBF21E083B93}" dt="2021-06-17T14:33:48.561" v="10688" actId="1076"/>
          <ac:picMkLst>
            <pc:docMk/>
            <pc:sldMk cId="3356579140" sldId="2144327918"/>
            <ac:picMk id="93" creationId="{820EA54B-CB09-4DC1-85D1-EE7A8F51DDFA}"/>
          </ac:picMkLst>
        </pc:picChg>
        <pc:picChg chg="mod">
          <ac:chgData name="Leah Montner Dixon" userId="d5b2ae9e-9213-4442-b7df-4db8cbe51e5d" providerId="ADAL" clId="{B4A76577-506C-463E-A7CD-DBF21E083B93}" dt="2021-06-17T14:33:46.270" v="10680" actId="12788"/>
          <ac:picMkLst>
            <pc:docMk/>
            <pc:sldMk cId="3356579140" sldId="2144327918"/>
            <ac:picMk id="95" creationId="{7BCE36F7-7E79-44BF-A20F-B7261ADA6543}"/>
          </ac:picMkLst>
        </pc:picChg>
      </pc:sldChg>
      <pc:sldChg chg="addSp modSp mod delCm">
        <pc:chgData name="Leah Montner Dixon" userId="d5b2ae9e-9213-4442-b7df-4db8cbe51e5d" providerId="ADAL" clId="{B4A76577-506C-463E-A7CD-DBF21E083B93}" dt="2021-06-18T15:56:54.289" v="12588" actId="20577"/>
        <pc:sldMkLst>
          <pc:docMk/>
          <pc:sldMk cId="806104147" sldId="2144327921"/>
        </pc:sldMkLst>
        <pc:spChg chg="mod">
          <ac:chgData name="Leah Montner Dixon" userId="d5b2ae9e-9213-4442-b7df-4db8cbe51e5d" providerId="ADAL" clId="{B4A76577-506C-463E-A7CD-DBF21E083B93}" dt="2021-06-18T15:56:54.289" v="12588" actId="20577"/>
          <ac:spMkLst>
            <pc:docMk/>
            <pc:sldMk cId="806104147" sldId="2144327921"/>
            <ac:spMk id="14" creationId="{948686F7-71E8-4922-B52A-4A04AE2C72F7}"/>
          </ac:spMkLst>
        </pc:spChg>
        <pc:spChg chg="mod">
          <ac:chgData name="Leah Montner Dixon" userId="d5b2ae9e-9213-4442-b7df-4db8cbe51e5d" providerId="ADAL" clId="{B4A76577-506C-463E-A7CD-DBF21E083B93}" dt="2021-06-17T13:48:55.567" v="10397" actId="12788"/>
          <ac:spMkLst>
            <pc:docMk/>
            <pc:sldMk cId="806104147" sldId="2144327921"/>
            <ac:spMk id="20" creationId="{9385EFA7-16F2-4060-A971-08CC1E140BAB}"/>
          </ac:spMkLst>
        </pc:spChg>
        <pc:spChg chg="mod">
          <ac:chgData name="Leah Montner Dixon" userId="d5b2ae9e-9213-4442-b7df-4db8cbe51e5d" providerId="ADAL" clId="{B4A76577-506C-463E-A7CD-DBF21E083B93}" dt="2021-06-17T13:48:53.053" v="10396" actId="164"/>
          <ac:spMkLst>
            <pc:docMk/>
            <pc:sldMk cId="806104147" sldId="2144327921"/>
            <ac:spMk id="29" creationId="{45FE4D98-B1DE-44F4-A21C-D689E7664FB4}"/>
          </ac:spMkLst>
        </pc:spChg>
        <pc:spChg chg="mod">
          <ac:chgData name="Leah Montner Dixon" userId="d5b2ae9e-9213-4442-b7df-4db8cbe51e5d" providerId="ADAL" clId="{B4A76577-506C-463E-A7CD-DBF21E083B93}" dt="2021-06-17T13:48:53.053" v="10396" actId="164"/>
          <ac:spMkLst>
            <pc:docMk/>
            <pc:sldMk cId="806104147" sldId="2144327921"/>
            <ac:spMk id="30" creationId="{BFDE8D7B-CC76-4082-9483-5140B61D4202}"/>
          </ac:spMkLst>
        </pc:spChg>
        <pc:spChg chg="mod">
          <ac:chgData name="Leah Montner Dixon" userId="d5b2ae9e-9213-4442-b7df-4db8cbe51e5d" providerId="ADAL" clId="{B4A76577-506C-463E-A7CD-DBF21E083B93}" dt="2021-06-17T13:48:53.053" v="10396" actId="164"/>
          <ac:spMkLst>
            <pc:docMk/>
            <pc:sldMk cId="806104147" sldId="2144327921"/>
            <ac:spMk id="31" creationId="{5D2AF18C-CD8D-446B-AF54-0590B2C229F7}"/>
          </ac:spMkLst>
        </pc:spChg>
        <pc:spChg chg="mod">
          <ac:chgData name="Leah Montner Dixon" userId="d5b2ae9e-9213-4442-b7df-4db8cbe51e5d" providerId="ADAL" clId="{B4A76577-506C-463E-A7CD-DBF21E083B93}" dt="2021-06-17T13:48:53.053" v="10396" actId="164"/>
          <ac:spMkLst>
            <pc:docMk/>
            <pc:sldMk cId="806104147" sldId="2144327921"/>
            <ac:spMk id="32" creationId="{A35D32CA-AA6F-4131-9BF0-BD199493D893}"/>
          </ac:spMkLst>
        </pc:spChg>
        <pc:spChg chg="mod">
          <ac:chgData name="Leah Montner Dixon" userId="d5b2ae9e-9213-4442-b7df-4db8cbe51e5d" providerId="ADAL" clId="{B4A76577-506C-463E-A7CD-DBF21E083B93}" dt="2021-06-17T13:48:53.053" v="10396" actId="164"/>
          <ac:spMkLst>
            <pc:docMk/>
            <pc:sldMk cId="806104147" sldId="2144327921"/>
            <ac:spMk id="33" creationId="{8BC26BA7-30CD-4153-920D-3D4184E035A9}"/>
          </ac:spMkLst>
        </pc:spChg>
        <pc:spChg chg="mod">
          <ac:chgData name="Leah Montner Dixon" userId="d5b2ae9e-9213-4442-b7df-4db8cbe51e5d" providerId="ADAL" clId="{B4A76577-506C-463E-A7CD-DBF21E083B93}" dt="2021-06-17T13:48:55.567" v="10397" actId="12788"/>
          <ac:spMkLst>
            <pc:docMk/>
            <pc:sldMk cId="806104147" sldId="2144327921"/>
            <ac:spMk id="38" creationId="{481708ED-CA44-415E-B1A8-59737558DD2D}"/>
          </ac:spMkLst>
        </pc:spChg>
        <pc:grpChg chg="add mod">
          <ac:chgData name="Leah Montner Dixon" userId="d5b2ae9e-9213-4442-b7df-4db8cbe51e5d" providerId="ADAL" clId="{B4A76577-506C-463E-A7CD-DBF21E083B93}" dt="2021-06-17T13:48:35.213" v="10373" actId="164"/>
          <ac:grpSpMkLst>
            <pc:docMk/>
            <pc:sldMk cId="806104147" sldId="2144327921"/>
            <ac:grpSpMk id="2" creationId="{D5EB4B8A-5F42-49CD-A0DE-292D4169FD4A}"/>
          </ac:grpSpMkLst>
        </pc:grpChg>
        <pc:grpChg chg="add mod">
          <ac:chgData name="Leah Montner Dixon" userId="d5b2ae9e-9213-4442-b7df-4db8cbe51e5d" providerId="ADAL" clId="{B4A76577-506C-463E-A7CD-DBF21E083B93}" dt="2021-06-17T13:48:55.567" v="10397" actId="12788"/>
          <ac:grpSpMkLst>
            <pc:docMk/>
            <pc:sldMk cId="806104147" sldId="2144327921"/>
            <ac:grpSpMk id="4" creationId="{FCCCF9F6-CDD2-4D04-B2DB-0AC06C845222}"/>
          </ac:grpSpMkLst>
        </pc:grpChg>
        <pc:graphicFrameChg chg="mod">
          <ac:chgData name="Leah Montner Dixon" userId="d5b2ae9e-9213-4442-b7df-4db8cbe51e5d" providerId="ADAL" clId="{B4A76577-506C-463E-A7CD-DBF21E083B93}" dt="2021-06-17T13:48:53.053" v="10396" actId="164"/>
          <ac:graphicFrameMkLst>
            <pc:docMk/>
            <pc:sldMk cId="806104147" sldId="2144327921"/>
            <ac:graphicFrameMk id="25" creationId="{29EE151B-2D0F-4A82-A08E-47A71A5EB4DA}"/>
          </ac:graphicFrameMkLst>
        </pc:graphicFrameChg>
      </pc:sldChg>
      <pc:sldChg chg="delSp modSp mod">
        <pc:chgData name="Leah Montner Dixon" userId="d5b2ae9e-9213-4442-b7df-4db8cbe51e5d" providerId="ADAL" clId="{B4A76577-506C-463E-A7CD-DBF21E083B93}" dt="2021-06-16T19:22:15.136" v="7518" actId="207"/>
        <pc:sldMkLst>
          <pc:docMk/>
          <pc:sldMk cId="613605320" sldId="2144327923"/>
        </pc:sldMkLst>
        <pc:graphicFrameChg chg="mod">
          <ac:chgData name="Leah Montner Dixon" userId="d5b2ae9e-9213-4442-b7df-4db8cbe51e5d" providerId="ADAL" clId="{B4A76577-506C-463E-A7CD-DBF21E083B93}" dt="2021-06-16T19:22:15.136" v="7518" actId="207"/>
          <ac:graphicFrameMkLst>
            <pc:docMk/>
            <pc:sldMk cId="613605320" sldId="2144327923"/>
            <ac:graphicFrameMk id="45" creationId="{64E306ED-93CA-4BE7-961C-2A790D2E0C57}"/>
          </ac:graphicFrameMkLst>
        </pc:graphicFrameChg>
        <pc:cxnChg chg="del mod">
          <ac:chgData name="Leah Montner Dixon" userId="d5b2ae9e-9213-4442-b7df-4db8cbe51e5d" providerId="ADAL" clId="{B4A76577-506C-463E-A7CD-DBF21E083B93}" dt="2021-06-16T19:21:46.113" v="7511" actId="478"/>
          <ac:cxnSpMkLst>
            <pc:docMk/>
            <pc:sldMk cId="613605320" sldId="2144327923"/>
            <ac:cxnSpMk id="51" creationId="{73BF23E2-0C7F-40F4-B736-1BBC4352C7FB}"/>
          </ac:cxnSpMkLst>
        </pc:cxnChg>
      </pc:sldChg>
      <pc:sldChg chg="modSp mod ord">
        <pc:chgData name="Leah Montner Dixon" userId="d5b2ae9e-9213-4442-b7df-4db8cbe51e5d" providerId="ADAL" clId="{B4A76577-506C-463E-A7CD-DBF21E083B93}" dt="2021-06-17T14:51:48.273" v="11812" actId="20577"/>
        <pc:sldMkLst>
          <pc:docMk/>
          <pc:sldMk cId="3374941140" sldId="2144327929"/>
        </pc:sldMkLst>
        <pc:spChg chg="mod">
          <ac:chgData name="Leah Montner Dixon" userId="d5b2ae9e-9213-4442-b7df-4db8cbe51e5d" providerId="ADAL" clId="{B4A76577-506C-463E-A7CD-DBF21E083B93}" dt="2021-06-17T14:51:39.759" v="11801" actId="1035"/>
          <ac:spMkLst>
            <pc:docMk/>
            <pc:sldMk cId="3374941140" sldId="2144327929"/>
            <ac:spMk id="3" creationId="{BBF76F59-57EF-48B6-A7C6-B72BE70D7767}"/>
          </ac:spMkLst>
        </pc:spChg>
        <pc:spChg chg="mod">
          <ac:chgData name="Leah Montner Dixon" userId="d5b2ae9e-9213-4442-b7df-4db8cbe51e5d" providerId="ADAL" clId="{B4A76577-506C-463E-A7CD-DBF21E083B93}" dt="2021-06-17T14:51:48.273" v="11812" actId="20577"/>
          <ac:spMkLst>
            <pc:docMk/>
            <pc:sldMk cId="3374941140" sldId="2144327929"/>
            <ac:spMk id="11" creationId="{5A70652F-38E7-4B75-B494-BB0702BA4B32}"/>
          </ac:spMkLst>
        </pc:spChg>
      </pc:sldChg>
      <pc:sldChg chg="modSp mod">
        <pc:chgData name="Leah Montner Dixon" userId="d5b2ae9e-9213-4442-b7df-4db8cbe51e5d" providerId="ADAL" clId="{B4A76577-506C-463E-A7CD-DBF21E083B93}" dt="2021-06-16T20:49:37.317" v="9946" actId="14100"/>
        <pc:sldMkLst>
          <pc:docMk/>
          <pc:sldMk cId="1260477381" sldId="2144327932"/>
        </pc:sldMkLst>
        <pc:spChg chg="mod">
          <ac:chgData name="Leah Montner Dixon" userId="d5b2ae9e-9213-4442-b7df-4db8cbe51e5d" providerId="ADAL" clId="{B4A76577-506C-463E-A7CD-DBF21E083B93}" dt="2021-06-16T20:49:32.703" v="9943" actId="20577"/>
          <ac:spMkLst>
            <pc:docMk/>
            <pc:sldMk cId="1260477381" sldId="2144327932"/>
            <ac:spMk id="61" creationId="{399EED67-0739-48E3-839D-0D8AEB9C1528}"/>
          </ac:spMkLst>
        </pc:spChg>
        <pc:graphicFrameChg chg="mod">
          <ac:chgData name="Leah Montner Dixon" userId="d5b2ae9e-9213-4442-b7df-4db8cbe51e5d" providerId="ADAL" clId="{B4A76577-506C-463E-A7CD-DBF21E083B93}" dt="2021-06-16T20:49:37.317" v="9946" actId="14100"/>
          <ac:graphicFrameMkLst>
            <pc:docMk/>
            <pc:sldMk cId="1260477381" sldId="2144327932"/>
            <ac:graphicFrameMk id="18" creationId="{D0FEAD13-49BD-4EBE-B5BA-6D74398DE339}"/>
          </ac:graphicFrameMkLst>
        </pc:graphicFrameChg>
      </pc:sldChg>
      <pc:sldChg chg="modSp mod">
        <pc:chgData name="Leah Montner Dixon" userId="d5b2ae9e-9213-4442-b7df-4db8cbe51e5d" providerId="ADAL" clId="{B4A76577-506C-463E-A7CD-DBF21E083B93}" dt="2021-06-18T15:57:02.339" v="12590" actId="20577"/>
        <pc:sldMkLst>
          <pc:docMk/>
          <pc:sldMk cId="1908134867" sldId="2144327936"/>
        </pc:sldMkLst>
        <pc:spChg chg="mod">
          <ac:chgData name="Leah Montner Dixon" userId="d5b2ae9e-9213-4442-b7df-4db8cbe51e5d" providerId="ADAL" clId="{B4A76577-506C-463E-A7CD-DBF21E083B93}" dt="2021-06-18T15:57:02.339" v="12590" actId="20577"/>
          <ac:spMkLst>
            <pc:docMk/>
            <pc:sldMk cId="1908134867" sldId="2144327936"/>
            <ac:spMk id="14" creationId="{948686F7-71E8-4922-B52A-4A04AE2C72F7}"/>
          </ac:spMkLst>
        </pc:spChg>
      </pc:sldChg>
      <pc:sldChg chg="modSp mod">
        <pc:chgData name="Leah Montner Dixon" userId="d5b2ae9e-9213-4442-b7df-4db8cbe51e5d" providerId="ADAL" clId="{B4A76577-506C-463E-A7CD-DBF21E083B93}" dt="2021-06-18T15:55:53.439" v="12566" actId="20577"/>
        <pc:sldMkLst>
          <pc:docMk/>
          <pc:sldMk cId="919205681" sldId="2144327938"/>
        </pc:sldMkLst>
        <pc:spChg chg="mod">
          <ac:chgData name="Leah Montner Dixon" userId="d5b2ae9e-9213-4442-b7df-4db8cbe51e5d" providerId="ADAL" clId="{B4A76577-506C-463E-A7CD-DBF21E083B93}" dt="2021-06-18T15:55:53.439" v="12566" actId="20577"/>
          <ac:spMkLst>
            <pc:docMk/>
            <pc:sldMk cId="919205681" sldId="2144327938"/>
            <ac:spMk id="31" creationId="{083678DC-3740-432C-9B36-0C1F7329D7E3}"/>
          </ac:spMkLst>
        </pc:spChg>
      </pc:sldChg>
      <pc:sldChg chg="addSp delSp modSp add del mod addCm">
        <pc:chgData name="Leah Montner Dixon" userId="d5b2ae9e-9213-4442-b7df-4db8cbe51e5d" providerId="ADAL" clId="{B4A76577-506C-463E-A7CD-DBF21E083B93}" dt="2021-06-17T14:41:07.371" v="10824" actId="20577"/>
        <pc:sldMkLst>
          <pc:docMk/>
          <pc:sldMk cId="431953572" sldId="2144327946"/>
        </pc:sldMkLst>
        <pc:spChg chg="add del mod">
          <ac:chgData name="Leah Montner Dixon" userId="d5b2ae9e-9213-4442-b7df-4db8cbe51e5d" providerId="ADAL" clId="{B4A76577-506C-463E-A7CD-DBF21E083B93}" dt="2021-06-15T17:51:34.679" v="854" actId="478"/>
          <ac:spMkLst>
            <pc:docMk/>
            <pc:sldMk cId="431953572" sldId="2144327946"/>
            <ac:spMk id="2" creationId="{AD99A8DD-B434-4670-BEA9-CB3B8A2759C9}"/>
          </ac:spMkLst>
        </pc:spChg>
        <pc:spChg chg="del">
          <ac:chgData name="Leah Montner Dixon" userId="d5b2ae9e-9213-4442-b7df-4db8cbe51e5d" providerId="ADAL" clId="{B4A76577-506C-463E-A7CD-DBF21E083B93}" dt="2021-06-14T21:13:02.948" v="482" actId="478"/>
          <ac:spMkLst>
            <pc:docMk/>
            <pc:sldMk cId="431953572" sldId="2144327946"/>
            <ac:spMk id="4" creationId="{6D30E0C5-3FF3-4925-8B27-E87E857539F5}"/>
          </ac:spMkLst>
        </pc:spChg>
        <pc:spChg chg="mod">
          <ac:chgData name="Leah Montner Dixon" userId="d5b2ae9e-9213-4442-b7df-4db8cbe51e5d" providerId="ADAL" clId="{B4A76577-506C-463E-A7CD-DBF21E083B93}" dt="2021-06-17T14:41:07.371" v="10824" actId="20577"/>
          <ac:spMkLst>
            <pc:docMk/>
            <pc:sldMk cId="431953572" sldId="2144327946"/>
            <ac:spMk id="9" creationId="{9F0E4031-A86A-4F3A-80FB-682A98BC183F}"/>
          </ac:spMkLst>
        </pc:spChg>
        <pc:spChg chg="del">
          <ac:chgData name="Leah Montner Dixon" userId="d5b2ae9e-9213-4442-b7df-4db8cbe51e5d" providerId="ADAL" clId="{B4A76577-506C-463E-A7CD-DBF21E083B93}" dt="2021-06-17T13:29:29.075" v="10328" actId="478"/>
          <ac:spMkLst>
            <pc:docMk/>
            <pc:sldMk cId="431953572" sldId="2144327946"/>
            <ac:spMk id="12" creationId="{D060B25F-73C2-49A4-8501-D2F86FC29C14}"/>
          </ac:spMkLst>
        </pc:spChg>
        <pc:spChg chg="add mod">
          <ac:chgData name="Leah Montner Dixon" userId="d5b2ae9e-9213-4442-b7df-4db8cbe51e5d" providerId="ADAL" clId="{B4A76577-506C-463E-A7CD-DBF21E083B93}" dt="2021-06-15T19:20:29.112" v="1020"/>
          <ac:spMkLst>
            <pc:docMk/>
            <pc:sldMk cId="431953572" sldId="2144327946"/>
            <ac:spMk id="16" creationId="{D5B13094-14CA-4285-AC55-39E4A2BB3AAD}"/>
          </ac:spMkLst>
        </pc:spChg>
        <pc:spChg chg="del">
          <ac:chgData name="Leah Montner Dixon" userId="d5b2ae9e-9213-4442-b7df-4db8cbe51e5d" providerId="ADAL" clId="{B4A76577-506C-463E-A7CD-DBF21E083B93}" dt="2021-06-14T21:13:02.948" v="482" actId="478"/>
          <ac:spMkLst>
            <pc:docMk/>
            <pc:sldMk cId="431953572" sldId="2144327946"/>
            <ac:spMk id="16" creationId="{D7A630FE-352A-483F-B57F-82CACA89F16E}"/>
          </ac:spMkLst>
        </pc:spChg>
        <pc:spChg chg="add mod">
          <ac:chgData name="Leah Montner Dixon" userId="d5b2ae9e-9213-4442-b7df-4db8cbe51e5d" providerId="ADAL" clId="{B4A76577-506C-463E-A7CD-DBF21E083B93}" dt="2021-06-15T19:25:12.585" v="1292" actId="207"/>
          <ac:spMkLst>
            <pc:docMk/>
            <pc:sldMk cId="431953572" sldId="2144327946"/>
            <ac:spMk id="18" creationId="{A44F3D5D-3ABD-467D-850A-C3CBD59D6F2E}"/>
          </ac:spMkLst>
        </pc:spChg>
        <pc:spChg chg="del mod">
          <ac:chgData name="Leah Montner Dixon" userId="d5b2ae9e-9213-4442-b7df-4db8cbe51e5d" providerId="ADAL" clId="{B4A76577-506C-463E-A7CD-DBF21E083B93}" dt="2021-06-15T19:20:28.655" v="1019" actId="478"/>
          <ac:spMkLst>
            <pc:docMk/>
            <pc:sldMk cId="431953572" sldId="2144327946"/>
            <ac:spMk id="19" creationId="{8C9FBF0E-E17B-438B-91BF-70B787B78535}"/>
          </ac:spMkLst>
        </pc:spChg>
        <pc:spChg chg="del">
          <ac:chgData name="Leah Montner Dixon" userId="d5b2ae9e-9213-4442-b7df-4db8cbe51e5d" providerId="ADAL" clId="{B4A76577-506C-463E-A7CD-DBF21E083B93}" dt="2021-06-14T21:13:02.948" v="482" actId="478"/>
          <ac:spMkLst>
            <pc:docMk/>
            <pc:sldMk cId="431953572" sldId="2144327946"/>
            <ac:spMk id="21" creationId="{D92FC952-53AF-433A-8C50-967FA08668C0}"/>
          </ac:spMkLst>
        </pc:spChg>
        <pc:spChg chg="add del mod">
          <ac:chgData name="Leah Montner Dixon" userId="d5b2ae9e-9213-4442-b7df-4db8cbe51e5d" providerId="ADAL" clId="{B4A76577-506C-463E-A7CD-DBF21E083B93}" dt="2021-06-14T21:11:32.619" v="449"/>
          <ac:spMkLst>
            <pc:docMk/>
            <pc:sldMk cId="431953572" sldId="2144327946"/>
            <ac:spMk id="22" creationId="{DFAB8B3B-977D-43E2-AA96-66BC54CD291E}"/>
          </ac:spMkLst>
        </pc:spChg>
        <pc:spChg chg="add mod">
          <ac:chgData name="Leah Montner Dixon" userId="d5b2ae9e-9213-4442-b7df-4db8cbe51e5d" providerId="ADAL" clId="{B4A76577-506C-463E-A7CD-DBF21E083B93}" dt="2021-06-15T19:25:19.315" v="1304" actId="1036"/>
          <ac:spMkLst>
            <pc:docMk/>
            <pc:sldMk cId="431953572" sldId="2144327946"/>
            <ac:spMk id="26" creationId="{A8C175F0-5816-47E5-9AE9-EA4CBC258105}"/>
          </ac:spMkLst>
        </pc:spChg>
        <pc:spChg chg="del">
          <ac:chgData name="Leah Montner Dixon" userId="d5b2ae9e-9213-4442-b7df-4db8cbe51e5d" providerId="ADAL" clId="{B4A76577-506C-463E-A7CD-DBF21E083B93}" dt="2021-06-14T21:13:02.948" v="482" actId="478"/>
          <ac:spMkLst>
            <pc:docMk/>
            <pc:sldMk cId="431953572" sldId="2144327946"/>
            <ac:spMk id="28" creationId="{80BDE05C-767F-4E6D-9AD5-94114D9D0B84}"/>
          </ac:spMkLst>
        </pc:spChg>
        <pc:spChg chg="del">
          <ac:chgData name="Leah Montner Dixon" userId="d5b2ae9e-9213-4442-b7df-4db8cbe51e5d" providerId="ADAL" clId="{B4A76577-506C-463E-A7CD-DBF21E083B93}" dt="2021-06-14T21:13:02.948" v="482" actId="478"/>
          <ac:spMkLst>
            <pc:docMk/>
            <pc:sldMk cId="431953572" sldId="2144327946"/>
            <ac:spMk id="30" creationId="{6B60B3F4-DF61-4767-A461-3A2D190A3415}"/>
          </ac:spMkLst>
        </pc:spChg>
        <pc:spChg chg="del">
          <ac:chgData name="Leah Montner Dixon" userId="d5b2ae9e-9213-4442-b7df-4db8cbe51e5d" providerId="ADAL" clId="{B4A76577-506C-463E-A7CD-DBF21E083B93}" dt="2021-06-14T21:13:02.948" v="482" actId="478"/>
          <ac:spMkLst>
            <pc:docMk/>
            <pc:sldMk cId="431953572" sldId="2144327946"/>
            <ac:spMk id="31" creationId="{0CEB9AAC-900D-4116-B0DE-70CBFA2DA617}"/>
          </ac:spMkLst>
        </pc:spChg>
        <pc:spChg chg="del">
          <ac:chgData name="Leah Montner Dixon" userId="d5b2ae9e-9213-4442-b7df-4db8cbe51e5d" providerId="ADAL" clId="{B4A76577-506C-463E-A7CD-DBF21E083B93}" dt="2021-06-14T21:13:02.948" v="482" actId="478"/>
          <ac:spMkLst>
            <pc:docMk/>
            <pc:sldMk cId="431953572" sldId="2144327946"/>
            <ac:spMk id="33" creationId="{B417CCB4-D6BA-4BA4-B968-34BEF7C3AEFD}"/>
          </ac:spMkLst>
        </pc:spChg>
        <pc:spChg chg="del">
          <ac:chgData name="Leah Montner Dixon" userId="d5b2ae9e-9213-4442-b7df-4db8cbe51e5d" providerId="ADAL" clId="{B4A76577-506C-463E-A7CD-DBF21E083B93}" dt="2021-06-14T21:13:02.948" v="482" actId="478"/>
          <ac:spMkLst>
            <pc:docMk/>
            <pc:sldMk cId="431953572" sldId="2144327946"/>
            <ac:spMk id="34" creationId="{943FDAD0-1BDC-479F-B1F7-C7AAB3C4BA41}"/>
          </ac:spMkLst>
        </pc:spChg>
        <pc:spChg chg="del">
          <ac:chgData name="Leah Montner Dixon" userId="d5b2ae9e-9213-4442-b7df-4db8cbe51e5d" providerId="ADAL" clId="{B4A76577-506C-463E-A7CD-DBF21E083B93}" dt="2021-06-14T21:13:02.948" v="482" actId="478"/>
          <ac:spMkLst>
            <pc:docMk/>
            <pc:sldMk cId="431953572" sldId="2144327946"/>
            <ac:spMk id="35" creationId="{61F9CBA0-6567-41D4-A543-677796E823C3}"/>
          </ac:spMkLst>
        </pc:spChg>
        <pc:spChg chg="del">
          <ac:chgData name="Leah Montner Dixon" userId="d5b2ae9e-9213-4442-b7df-4db8cbe51e5d" providerId="ADAL" clId="{B4A76577-506C-463E-A7CD-DBF21E083B93}" dt="2021-06-14T20:14:18.337" v="290" actId="478"/>
          <ac:spMkLst>
            <pc:docMk/>
            <pc:sldMk cId="431953572" sldId="2144327946"/>
            <ac:spMk id="36" creationId="{FD37E4AB-3295-4A17-AE45-998F2AFF3EE2}"/>
          </ac:spMkLst>
        </pc:spChg>
        <pc:spChg chg="add del mod">
          <ac:chgData name="Leah Montner Dixon" userId="d5b2ae9e-9213-4442-b7df-4db8cbe51e5d" providerId="ADAL" clId="{B4A76577-506C-463E-A7CD-DBF21E083B93}" dt="2021-06-15T19:20:28.655" v="1019" actId="478"/>
          <ac:spMkLst>
            <pc:docMk/>
            <pc:sldMk cId="431953572" sldId="2144327946"/>
            <ac:spMk id="37" creationId="{12AFAC34-BC4E-4502-80D4-21188C953645}"/>
          </ac:spMkLst>
        </pc:spChg>
        <pc:spChg chg="del">
          <ac:chgData name="Leah Montner Dixon" userId="d5b2ae9e-9213-4442-b7df-4db8cbe51e5d" providerId="ADAL" clId="{B4A76577-506C-463E-A7CD-DBF21E083B93}" dt="2021-06-14T20:14:18.337" v="290" actId="478"/>
          <ac:spMkLst>
            <pc:docMk/>
            <pc:sldMk cId="431953572" sldId="2144327946"/>
            <ac:spMk id="37" creationId="{A9EB7B29-91C3-4E6C-BBB4-2BB3A055CDA1}"/>
          </ac:spMkLst>
        </pc:spChg>
        <pc:spChg chg="add del mod">
          <ac:chgData name="Leah Montner Dixon" userId="d5b2ae9e-9213-4442-b7df-4db8cbe51e5d" providerId="ADAL" clId="{B4A76577-506C-463E-A7CD-DBF21E083B93}" dt="2021-06-15T19:20:28.655" v="1019" actId="478"/>
          <ac:spMkLst>
            <pc:docMk/>
            <pc:sldMk cId="431953572" sldId="2144327946"/>
            <ac:spMk id="38" creationId="{AD5CAA79-68C4-4A02-855C-3703C9496301}"/>
          </ac:spMkLst>
        </pc:spChg>
        <pc:spChg chg="del">
          <ac:chgData name="Leah Montner Dixon" userId="d5b2ae9e-9213-4442-b7df-4db8cbe51e5d" providerId="ADAL" clId="{B4A76577-506C-463E-A7CD-DBF21E083B93}" dt="2021-06-14T20:14:18.337" v="290" actId="478"/>
          <ac:spMkLst>
            <pc:docMk/>
            <pc:sldMk cId="431953572" sldId="2144327946"/>
            <ac:spMk id="38" creationId="{DFE710A4-A661-4A6F-A605-129713911E1F}"/>
          </ac:spMkLst>
        </pc:spChg>
        <pc:spChg chg="add del mod">
          <ac:chgData name="Leah Montner Dixon" userId="d5b2ae9e-9213-4442-b7df-4db8cbe51e5d" providerId="ADAL" clId="{B4A76577-506C-463E-A7CD-DBF21E083B93}" dt="2021-06-15T19:20:28.655" v="1019" actId="478"/>
          <ac:spMkLst>
            <pc:docMk/>
            <pc:sldMk cId="431953572" sldId="2144327946"/>
            <ac:spMk id="39" creationId="{C7F91FC8-1F30-43A5-9095-EA40A2D9D99A}"/>
          </ac:spMkLst>
        </pc:spChg>
        <pc:spChg chg="del">
          <ac:chgData name="Leah Montner Dixon" userId="d5b2ae9e-9213-4442-b7df-4db8cbe51e5d" providerId="ADAL" clId="{B4A76577-506C-463E-A7CD-DBF21E083B93}" dt="2021-06-14T20:14:14.195" v="289" actId="478"/>
          <ac:spMkLst>
            <pc:docMk/>
            <pc:sldMk cId="431953572" sldId="2144327946"/>
            <ac:spMk id="40" creationId="{A5525B85-131A-41B3-90BB-A61E3DD87613}"/>
          </ac:spMkLst>
        </pc:spChg>
        <pc:spChg chg="add mod ord">
          <ac:chgData name="Leah Montner Dixon" userId="d5b2ae9e-9213-4442-b7df-4db8cbe51e5d" providerId="ADAL" clId="{B4A76577-506C-463E-A7CD-DBF21E083B93}" dt="2021-06-16T21:23:13.718" v="10066" actId="1076"/>
          <ac:spMkLst>
            <pc:docMk/>
            <pc:sldMk cId="431953572" sldId="2144327946"/>
            <ac:spMk id="40" creationId="{BEFEE538-FC05-4293-B83C-21E7B2120CC5}"/>
          </ac:spMkLst>
        </pc:spChg>
        <pc:spChg chg="del mod">
          <ac:chgData name="Leah Montner Dixon" userId="d5b2ae9e-9213-4442-b7df-4db8cbe51e5d" providerId="ADAL" clId="{B4A76577-506C-463E-A7CD-DBF21E083B93}" dt="2021-06-14T21:12:53.751" v="481" actId="478"/>
          <ac:spMkLst>
            <pc:docMk/>
            <pc:sldMk cId="431953572" sldId="2144327946"/>
            <ac:spMk id="41" creationId="{D814EAC6-D925-48F0-BC24-68A3CAF8D723}"/>
          </ac:spMkLst>
        </pc:spChg>
        <pc:spChg chg="del">
          <ac:chgData name="Leah Montner Dixon" userId="d5b2ae9e-9213-4442-b7df-4db8cbe51e5d" providerId="ADAL" clId="{B4A76577-506C-463E-A7CD-DBF21E083B93}" dt="2021-06-14T21:11:40.176" v="450" actId="478"/>
          <ac:spMkLst>
            <pc:docMk/>
            <pc:sldMk cId="431953572" sldId="2144327946"/>
            <ac:spMk id="43" creationId="{708AFEE6-B812-4770-A47B-573025E059B7}"/>
          </ac:spMkLst>
        </pc:spChg>
        <pc:graphicFrameChg chg="add mod">
          <ac:chgData name="Leah Montner Dixon" userId="d5b2ae9e-9213-4442-b7df-4db8cbe51e5d" providerId="ADAL" clId="{B4A76577-506C-463E-A7CD-DBF21E083B93}" dt="2021-06-15T19:20:29.112" v="1020"/>
          <ac:graphicFrameMkLst>
            <pc:docMk/>
            <pc:sldMk cId="431953572" sldId="2144327946"/>
            <ac:graphicFrameMk id="17" creationId="{9E1A9F6F-C896-4454-9AB8-F8C4E0BC37DE}"/>
          </ac:graphicFrameMkLst>
        </pc:graphicFrameChg>
        <pc:graphicFrameChg chg="del">
          <ac:chgData name="Leah Montner Dixon" userId="d5b2ae9e-9213-4442-b7df-4db8cbe51e5d" providerId="ADAL" clId="{B4A76577-506C-463E-A7CD-DBF21E083B93}" dt="2021-06-14T21:13:07.344" v="485" actId="478"/>
          <ac:graphicFrameMkLst>
            <pc:docMk/>
            <pc:sldMk cId="431953572" sldId="2144327946"/>
            <ac:graphicFrameMk id="24" creationId="{16303DE3-9DF7-43AD-92D8-B3E9F442621C}"/>
          </ac:graphicFrameMkLst>
        </pc:graphicFrameChg>
        <pc:graphicFrameChg chg="del mod">
          <ac:chgData name="Leah Montner Dixon" userId="d5b2ae9e-9213-4442-b7df-4db8cbe51e5d" providerId="ADAL" clId="{B4A76577-506C-463E-A7CD-DBF21E083B93}" dt="2021-06-14T21:13:05.439" v="484" actId="478"/>
          <ac:graphicFrameMkLst>
            <pc:docMk/>
            <pc:sldMk cId="431953572" sldId="2144327946"/>
            <ac:graphicFrameMk id="27" creationId="{BFECD44A-E33A-4697-9236-7099F5778D6E}"/>
          </ac:graphicFrameMkLst>
        </pc:graphicFrameChg>
        <pc:graphicFrameChg chg="del">
          <ac:chgData name="Leah Montner Dixon" userId="d5b2ae9e-9213-4442-b7df-4db8cbe51e5d" providerId="ADAL" clId="{B4A76577-506C-463E-A7CD-DBF21E083B93}" dt="2021-06-14T21:13:02.948" v="482" actId="478"/>
          <ac:graphicFrameMkLst>
            <pc:docMk/>
            <pc:sldMk cId="431953572" sldId="2144327946"/>
            <ac:graphicFrameMk id="29" creationId="{C10BE907-A31F-48D9-A3BF-499599AF0F3B}"/>
          </ac:graphicFrameMkLst>
        </pc:graphicFrameChg>
        <pc:graphicFrameChg chg="del">
          <ac:chgData name="Leah Montner Dixon" userId="d5b2ae9e-9213-4442-b7df-4db8cbe51e5d" providerId="ADAL" clId="{B4A76577-506C-463E-A7CD-DBF21E083B93}" dt="2021-06-14T20:14:14.195" v="289" actId="478"/>
          <ac:graphicFrameMkLst>
            <pc:docMk/>
            <pc:sldMk cId="431953572" sldId="2144327946"/>
            <ac:graphicFrameMk id="32" creationId="{1D48510B-EFD2-4CB3-9574-FBAF599866D5}"/>
          </ac:graphicFrameMkLst>
        </pc:graphicFrameChg>
        <pc:graphicFrameChg chg="add del mod">
          <ac:chgData name="Leah Montner Dixon" userId="d5b2ae9e-9213-4442-b7df-4db8cbe51e5d" providerId="ADAL" clId="{B4A76577-506C-463E-A7CD-DBF21E083B93}" dt="2021-06-15T19:20:23.741" v="1018" actId="478"/>
          <ac:graphicFrameMkLst>
            <pc:docMk/>
            <pc:sldMk cId="431953572" sldId="2144327946"/>
            <ac:graphicFrameMk id="32" creationId="{AA3EF046-B556-4BE5-99EF-A9D0504695AC}"/>
          </ac:graphicFrameMkLst>
        </pc:graphicFrameChg>
        <pc:graphicFrameChg chg="add del mod">
          <ac:chgData name="Leah Montner Dixon" userId="d5b2ae9e-9213-4442-b7df-4db8cbe51e5d" providerId="ADAL" clId="{B4A76577-506C-463E-A7CD-DBF21E083B93}" dt="2021-06-15T19:20:23.741" v="1018" actId="478"/>
          <ac:graphicFrameMkLst>
            <pc:docMk/>
            <pc:sldMk cId="431953572" sldId="2144327946"/>
            <ac:graphicFrameMk id="36" creationId="{68D8F8C6-3938-4C1A-A3DA-020610D0D21A}"/>
          </ac:graphicFrameMkLst>
        </pc:graphicFrameChg>
        <pc:picChg chg="add mod ord modCrop">
          <ac:chgData name="Leah Montner Dixon" userId="d5b2ae9e-9213-4442-b7df-4db8cbe51e5d" providerId="ADAL" clId="{B4A76577-506C-463E-A7CD-DBF21E083B93}" dt="2021-06-14T21:15:38.495" v="539" actId="14100"/>
          <ac:picMkLst>
            <pc:docMk/>
            <pc:sldMk cId="431953572" sldId="2144327946"/>
            <ac:picMk id="3" creationId="{C0FEA756-8A36-4F91-8C24-32B6B80B0E6F}"/>
          </ac:picMkLst>
        </pc:picChg>
        <pc:picChg chg="add del mod">
          <ac:chgData name="Leah Montner Dixon" userId="d5b2ae9e-9213-4442-b7df-4db8cbe51e5d" providerId="ADAL" clId="{B4A76577-506C-463E-A7CD-DBF21E083B93}" dt="2021-06-14T21:15:24.213" v="537" actId="478"/>
          <ac:picMkLst>
            <pc:docMk/>
            <pc:sldMk cId="431953572" sldId="2144327946"/>
            <ac:picMk id="23" creationId="{35E5E0EA-CFDB-40F4-85FA-8EA19963A951}"/>
          </ac:picMkLst>
        </pc:picChg>
        <pc:cxnChg chg="del">
          <ac:chgData name="Leah Montner Dixon" userId="d5b2ae9e-9213-4442-b7df-4db8cbe51e5d" providerId="ADAL" clId="{B4A76577-506C-463E-A7CD-DBF21E083B93}" dt="2021-06-14T21:13:02.948" v="482" actId="478"/>
          <ac:cxnSpMkLst>
            <pc:docMk/>
            <pc:sldMk cId="431953572" sldId="2144327946"/>
            <ac:cxnSpMk id="6" creationId="{B153633F-C5A5-4F0F-9D55-EB56BF877CD9}"/>
          </ac:cxnSpMkLst>
        </pc:cxnChg>
        <pc:cxnChg chg="del">
          <ac:chgData name="Leah Montner Dixon" userId="d5b2ae9e-9213-4442-b7df-4db8cbe51e5d" providerId="ADAL" clId="{B4A76577-506C-463E-A7CD-DBF21E083B93}" dt="2021-06-14T20:14:18.337" v="290" actId="478"/>
          <ac:cxnSpMkLst>
            <pc:docMk/>
            <pc:sldMk cId="431953572" sldId="2144327946"/>
            <ac:cxnSpMk id="39" creationId="{CD546976-A048-488D-9E95-FEC5C8A5B87F}"/>
          </ac:cxnSpMkLst>
        </pc:cxnChg>
      </pc:sldChg>
      <pc:sldChg chg="addSp delSp modSp mod">
        <pc:chgData name="Leah Montner Dixon" userId="d5b2ae9e-9213-4442-b7df-4db8cbe51e5d" providerId="ADAL" clId="{B4A76577-506C-463E-A7CD-DBF21E083B93}" dt="2021-06-16T19:51:02.487" v="8965" actId="20577"/>
        <pc:sldMkLst>
          <pc:docMk/>
          <pc:sldMk cId="310407639" sldId="2144327948"/>
        </pc:sldMkLst>
        <pc:spChg chg="mod">
          <ac:chgData name="Leah Montner Dixon" userId="d5b2ae9e-9213-4442-b7df-4db8cbe51e5d" providerId="ADAL" clId="{B4A76577-506C-463E-A7CD-DBF21E083B93}" dt="2021-06-16T19:20:39.116" v="7499" actId="14100"/>
          <ac:spMkLst>
            <pc:docMk/>
            <pc:sldMk cId="310407639" sldId="2144327948"/>
            <ac:spMk id="3" creationId="{4613BC93-6ED0-47DA-BA86-478B97A96CD9}"/>
          </ac:spMkLst>
        </pc:spChg>
        <pc:spChg chg="mod">
          <ac:chgData name="Leah Montner Dixon" userId="d5b2ae9e-9213-4442-b7df-4db8cbe51e5d" providerId="ADAL" clId="{B4A76577-506C-463E-A7CD-DBF21E083B93}" dt="2021-06-16T19:17:50.083" v="7400" actId="1038"/>
          <ac:spMkLst>
            <pc:docMk/>
            <pc:sldMk cId="310407639" sldId="2144327948"/>
            <ac:spMk id="24" creationId="{3C39BA45-7102-44E3-B881-8E8F669C1170}"/>
          </ac:spMkLst>
        </pc:spChg>
        <pc:spChg chg="add del mod ord topLvl">
          <ac:chgData name="Leah Montner Dixon" userId="d5b2ae9e-9213-4442-b7df-4db8cbe51e5d" providerId="ADAL" clId="{B4A76577-506C-463E-A7CD-DBF21E083B93}" dt="2021-06-16T19:21:16.731" v="7509" actId="1076"/>
          <ac:spMkLst>
            <pc:docMk/>
            <pc:sldMk cId="310407639" sldId="2144327948"/>
            <ac:spMk id="27" creationId="{1457A217-3B77-418C-955B-6AF893210F2A}"/>
          </ac:spMkLst>
        </pc:spChg>
        <pc:spChg chg="mod">
          <ac:chgData name="Leah Montner Dixon" userId="d5b2ae9e-9213-4442-b7df-4db8cbe51e5d" providerId="ADAL" clId="{B4A76577-506C-463E-A7CD-DBF21E083B93}" dt="2021-06-16T19:21:13.205" v="7508" actId="1076"/>
          <ac:spMkLst>
            <pc:docMk/>
            <pc:sldMk cId="310407639" sldId="2144327948"/>
            <ac:spMk id="28" creationId="{F6D53A32-5850-469E-9F29-78E17C900049}"/>
          </ac:spMkLst>
        </pc:spChg>
        <pc:spChg chg="mod">
          <ac:chgData name="Leah Montner Dixon" userId="d5b2ae9e-9213-4442-b7df-4db8cbe51e5d" providerId="ADAL" clId="{B4A76577-506C-463E-A7CD-DBF21E083B93}" dt="2021-06-16T19:51:02.487" v="8965" actId="20577"/>
          <ac:spMkLst>
            <pc:docMk/>
            <pc:sldMk cId="310407639" sldId="2144327948"/>
            <ac:spMk id="31" creationId="{083678DC-3740-432C-9B36-0C1F7329D7E3}"/>
          </ac:spMkLst>
        </pc:spChg>
        <pc:spChg chg="mod">
          <ac:chgData name="Leah Montner Dixon" userId="d5b2ae9e-9213-4442-b7df-4db8cbe51e5d" providerId="ADAL" clId="{B4A76577-506C-463E-A7CD-DBF21E083B93}" dt="2021-06-16T19:21:13.205" v="7508" actId="1076"/>
          <ac:spMkLst>
            <pc:docMk/>
            <pc:sldMk cId="310407639" sldId="2144327948"/>
            <ac:spMk id="33" creationId="{49F6A3CE-8FB3-480C-BA34-E7C7E850D062}"/>
          </ac:spMkLst>
        </pc:spChg>
        <pc:spChg chg="mod">
          <ac:chgData name="Leah Montner Dixon" userId="d5b2ae9e-9213-4442-b7df-4db8cbe51e5d" providerId="ADAL" clId="{B4A76577-506C-463E-A7CD-DBF21E083B93}" dt="2021-06-16T19:17:50.083" v="7400" actId="1038"/>
          <ac:spMkLst>
            <pc:docMk/>
            <pc:sldMk cId="310407639" sldId="2144327948"/>
            <ac:spMk id="36" creationId="{3B8705F7-DA32-4B3F-9F3C-3BCBE2198C56}"/>
          </ac:spMkLst>
        </pc:spChg>
        <pc:spChg chg="mod topLvl">
          <ac:chgData name="Leah Montner Dixon" userId="d5b2ae9e-9213-4442-b7df-4db8cbe51e5d" providerId="ADAL" clId="{B4A76577-506C-463E-A7CD-DBF21E083B93}" dt="2021-06-16T19:21:16.731" v="7509" actId="1076"/>
          <ac:spMkLst>
            <pc:docMk/>
            <pc:sldMk cId="310407639" sldId="2144327948"/>
            <ac:spMk id="37" creationId="{DFD24F78-4AC4-4F40-8B90-31BB72DA1EA0}"/>
          </ac:spMkLst>
        </pc:spChg>
        <pc:spChg chg="mod">
          <ac:chgData name="Leah Montner Dixon" userId="d5b2ae9e-9213-4442-b7df-4db8cbe51e5d" providerId="ADAL" clId="{B4A76577-506C-463E-A7CD-DBF21E083B93}" dt="2021-06-16T19:20:44.607" v="7502" actId="1076"/>
          <ac:spMkLst>
            <pc:docMk/>
            <pc:sldMk cId="310407639" sldId="2144327948"/>
            <ac:spMk id="42" creationId="{68F97591-BF28-437C-AEDA-3863FE728DC9}"/>
          </ac:spMkLst>
        </pc:spChg>
        <pc:spChg chg="mod">
          <ac:chgData name="Leah Montner Dixon" userId="d5b2ae9e-9213-4442-b7df-4db8cbe51e5d" providerId="ADAL" clId="{B4A76577-506C-463E-A7CD-DBF21E083B93}" dt="2021-06-16T19:20:44.607" v="7502" actId="1076"/>
          <ac:spMkLst>
            <pc:docMk/>
            <pc:sldMk cId="310407639" sldId="2144327948"/>
            <ac:spMk id="43" creationId="{27B76D65-46FF-45C3-B47C-F84051317825}"/>
          </ac:spMkLst>
        </pc:spChg>
        <pc:spChg chg="add mod">
          <ac:chgData name="Leah Montner Dixon" userId="d5b2ae9e-9213-4442-b7df-4db8cbe51e5d" providerId="ADAL" clId="{B4A76577-506C-463E-A7CD-DBF21E083B93}" dt="2021-06-16T19:17:45.683" v="7388" actId="571"/>
          <ac:spMkLst>
            <pc:docMk/>
            <pc:sldMk cId="310407639" sldId="2144327948"/>
            <ac:spMk id="52" creationId="{71825AC1-7CF9-4DFC-9557-BD43533A107C}"/>
          </ac:spMkLst>
        </pc:spChg>
        <pc:spChg chg="mod">
          <ac:chgData name="Leah Montner Dixon" userId="d5b2ae9e-9213-4442-b7df-4db8cbe51e5d" providerId="ADAL" clId="{B4A76577-506C-463E-A7CD-DBF21E083B93}" dt="2021-06-16T19:17:45.683" v="7388" actId="571"/>
          <ac:spMkLst>
            <pc:docMk/>
            <pc:sldMk cId="310407639" sldId="2144327948"/>
            <ac:spMk id="54" creationId="{C5BCD0ED-B046-416F-A16C-E15DCB59D85E}"/>
          </ac:spMkLst>
        </pc:spChg>
        <pc:spChg chg="mod">
          <ac:chgData name="Leah Montner Dixon" userId="d5b2ae9e-9213-4442-b7df-4db8cbe51e5d" providerId="ADAL" clId="{B4A76577-506C-463E-A7CD-DBF21E083B93}" dt="2021-06-16T19:17:45.683" v="7388" actId="571"/>
          <ac:spMkLst>
            <pc:docMk/>
            <pc:sldMk cId="310407639" sldId="2144327948"/>
            <ac:spMk id="58" creationId="{BB632E8D-F8B3-4384-802F-E79CF64954F3}"/>
          </ac:spMkLst>
        </pc:spChg>
        <pc:spChg chg="add mod">
          <ac:chgData name="Leah Montner Dixon" userId="d5b2ae9e-9213-4442-b7df-4db8cbe51e5d" providerId="ADAL" clId="{B4A76577-506C-463E-A7CD-DBF21E083B93}" dt="2021-06-16T19:20:05.071" v="7488" actId="1076"/>
          <ac:spMkLst>
            <pc:docMk/>
            <pc:sldMk cId="310407639" sldId="2144327948"/>
            <ac:spMk id="59" creationId="{2B9B89F4-2125-4C45-AE61-F2528B655029}"/>
          </ac:spMkLst>
        </pc:spChg>
        <pc:spChg chg="add mod">
          <ac:chgData name="Leah Montner Dixon" userId="d5b2ae9e-9213-4442-b7df-4db8cbe51e5d" providerId="ADAL" clId="{B4A76577-506C-463E-A7CD-DBF21E083B93}" dt="2021-06-16T19:20:05.071" v="7488" actId="1076"/>
          <ac:spMkLst>
            <pc:docMk/>
            <pc:sldMk cId="310407639" sldId="2144327948"/>
            <ac:spMk id="60" creationId="{3CE7CD02-6291-446B-88BC-1D93DF1329DD}"/>
          </ac:spMkLst>
        </pc:spChg>
        <pc:grpChg chg="add del mod">
          <ac:chgData name="Leah Montner Dixon" userId="d5b2ae9e-9213-4442-b7df-4db8cbe51e5d" providerId="ADAL" clId="{B4A76577-506C-463E-A7CD-DBF21E083B93}" dt="2021-06-16T19:00:52.080" v="7146" actId="478"/>
          <ac:grpSpMkLst>
            <pc:docMk/>
            <pc:sldMk cId="310407639" sldId="2144327948"/>
            <ac:grpSpMk id="22" creationId="{A250773E-8124-4526-ADCD-BD05A885FB12}"/>
          </ac:grpSpMkLst>
        </pc:grpChg>
        <pc:grpChg chg="add del mod">
          <ac:chgData name="Leah Montner Dixon" userId="d5b2ae9e-9213-4442-b7df-4db8cbe51e5d" providerId="ADAL" clId="{B4A76577-506C-463E-A7CD-DBF21E083B93}" dt="2021-06-16T19:21:16.731" v="7509" actId="1076"/>
          <ac:grpSpMkLst>
            <pc:docMk/>
            <pc:sldMk cId="310407639" sldId="2144327948"/>
            <ac:grpSpMk id="26" creationId="{BFE4CADE-378A-4DCB-9E95-75D76DD85969}"/>
          </ac:grpSpMkLst>
        </pc:grpChg>
        <pc:grpChg chg="add mod">
          <ac:chgData name="Leah Montner Dixon" userId="d5b2ae9e-9213-4442-b7df-4db8cbe51e5d" providerId="ADAL" clId="{B4A76577-506C-463E-A7CD-DBF21E083B93}" dt="2021-06-16T19:21:16.731" v="7509" actId="1076"/>
          <ac:grpSpMkLst>
            <pc:docMk/>
            <pc:sldMk cId="310407639" sldId="2144327948"/>
            <ac:grpSpMk id="32" creationId="{8CF035BD-3C51-4DE3-9381-75216BF5D395}"/>
          </ac:grpSpMkLst>
        </pc:grpChg>
        <pc:grpChg chg="add mod">
          <ac:chgData name="Leah Montner Dixon" userId="d5b2ae9e-9213-4442-b7df-4db8cbe51e5d" providerId="ADAL" clId="{B4A76577-506C-463E-A7CD-DBF21E083B93}" dt="2021-06-16T19:21:13.205" v="7508" actId="1076"/>
          <ac:grpSpMkLst>
            <pc:docMk/>
            <pc:sldMk cId="310407639" sldId="2144327948"/>
            <ac:grpSpMk id="34" creationId="{C35AB05D-D98C-4371-8F35-12C6F95ABA7B}"/>
          </ac:grpSpMkLst>
        </pc:grpChg>
        <pc:grpChg chg="add mod">
          <ac:chgData name="Leah Montner Dixon" userId="d5b2ae9e-9213-4442-b7df-4db8cbe51e5d" providerId="ADAL" clId="{B4A76577-506C-463E-A7CD-DBF21E083B93}" dt="2021-06-16T19:20:49.969" v="7504" actId="465"/>
          <ac:grpSpMkLst>
            <pc:docMk/>
            <pc:sldMk cId="310407639" sldId="2144327948"/>
            <ac:grpSpMk id="35" creationId="{8D5895D2-3834-4853-B5A4-18E15B896084}"/>
          </ac:grpSpMkLst>
        </pc:grpChg>
        <pc:grpChg chg="add mod">
          <ac:chgData name="Leah Montner Dixon" userId="d5b2ae9e-9213-4442-b7df-4db8cbe51e5d" providerId="ADAL" clId="{B4A76577-506C-463E-A7CD-DBF21E083B93}" dt="2021-06-16T19:20:44.607" v="7502" actId="1076"/>
          <ac:grpSpMkLst>
            <pc:docMk/>
            <pc:sldMk cId="310407639" sldId="2144327948"/>
            <ac:grpSpMk id="41" creationId="{7A917FC1-F948-4996-8C7E-6D73E4717A94}"/>
          </ac:grpSpMkLst>
        </pc:grpChg>
        <pc:grpChg chg="add mod">
          <ac:chgData name="Leah Montner Dixon" userId="d5b2ae9e-9213-4442-b7df-4db8cbe51e5d" providerId="ADAL" clId="{B4A76577-506C-463E-A7CD-DBF21E083B93}" dt="2021-06-16T19:20:44.607" v="7502" actId="1076"/>
          <ac:grpSpMkLst>
            <pc:docMk/>
            <pc:sldMk cId="310407639" sldId="2144327948"/>
            <ac:grpSpMk id="46" creationId="{AC487043-9F0C-4DDA-998F-305EF3670A97}"/>
          </ac:grpSpMkLst>
        </pc:grpChg>
        <pc:grpChg chg="add mod">
          <ac:chgData name="Leah Montner Dixon" userId="d5b2ae9e-9213-4442-b7df-4db8cbe51e5d" providerId="ADAL" clId="{B4A76577-506C-463E-A7CD-DBF21E083B93}" dt="2021-06-16T19:20:49.969" v="7504" actId="465"/>
          <ac:grpSpMkLst>
            <pc:docMk/>
            <pc:sldMk cId="310407639" sldId="2144327948"/>
            <ac:grpSpMk id="49" creationId="{3B0C8EB2-1A59-4BEF-BB3D-B7940BB96F19}"/>
          </ac:grpSpMkLst>
        </pc:grpChg>
        <pc:grpChg chg="add mod">
          <ac:chgData name="Leah Montner Dixon" userId="d5b2ae9e-9213-4442-b7df-4db8cbe51e5d" providerId="ADAL" clId="{B4A76577-506C-463E-A7CD-DBF21E083B93}" dt="2021-06-16T19:17:45.683" v="7388" actId="571"/>
          <ac:grpSpMkLst>
            <pc:docMk/>
            <pc:sldMk cId="310407639" sldId="2144327948"/>
            <ac:grpSpMk id="53" creationId="{96E7C30A-4E7E-4F63-852F-D5E69A0C355F}"/>
          </ac:grpSpMkLst>
        </pc:grpChg>
        <pc:picChg chg="mod">
          <ac:chgData name="Leah Montner Dixon" userId="d5b2ae9e-9213-4442-b7df-4db8cbe51e5d" providerId="ADAL" clId="{B4A76577-506C-463E-A7CD-DBF21E083B93}" dt="2021-06-16T19:17:50.083" v="7400" actId="1038"/>
          <ac:picMkLst>
            <pc:docMk/>
            <pc:sldMk cId="310407639" sldId="2144327948"/>
            <ac:picMk id="4" creationId="{B8C6B65A-9EF3-4BC8-BC97-39AFC3B3CCB2}"/>
          </ac:picMkLst>
        </pc:picChg>
        <pc:picChg chg="add del">
          <ac:chgData name="Leah Montner Dixon" userId="d5b2ae9e-9213-4442-b7df-4db8cbe51e5d" providerId="ADAL" clId="{B4A76577-506C-463E-A7CD-DBF21E083B93}" dt="2021-06-16T18:55:27.846" v="7044" actId="22"/>
          <ac:picMkLst>
            <pc:docMk/>
            <pc:sldMk cId="310407639" sldId="2144327948"/>
            <ac:picMk id="5" creationId="{822C77C7-3DF8-49F5-89A5-BD75F07C3DBC}"/>
          </ac:picMkLst>
        </pc:picChg>
        <pc:picChg chg="mod">
          <ac:chgData name="Leah Montner Dixon" userId="d5b2ae9e-9213-4442-b7df-4db8cbe51e5d" providerId="ADAL" clId="{B4A76577-506C-463E-A7CD-DBF21E083B93}" dt="2021-06-16T19:17:50.083" v="7400" actId="1038"/>
          <ac:picMkLst>
            <pc:docMk/>
            <pc:sldMk cId="310407639" sldId="2144327948"/>
            <ac:picMk id="6" creationId="{258DC241-7F68-4A29-AA6B-31D4DC11C405}"/>
          </ac:picMkLst>
        </pc:picChg>
        <pc:picChg chg="mod">
          <ac:chgData name="Leah Montner Dixon" userId="d5b2ae9e-9213-4442-b7df-4db8cbe51e5d" providerId="ADAL" clId="{B4A76577-506C-463E-A7CD-DBF21E083B93}" dt="2021-06-16T19:17:50.083" v="7400" actId="1038"/>
          <ac:picMkLst>
            <pc:docMk/>
            <pc:sldMk cId="310407639" sldId="2144327948"/>
            <ac:picMk id="8" creationId="{95319DC4-9FBE-4FDB-A9CD-487EFF38F208}"/>
          </ac:picMkLst>
        </pc:picChg>
        <pc:picChg chg="add mod">
          <ac:chgData name="Leah Montner Dixon" userId="d5b2ae9e-9213-4442-b7df-4db8cbe51e5d" providerId="ADAL" clId="{B4A76577-506C-463E-A7CD-DBF21E083B93}" dt="2021-06-16T19:21:13.205" v="7508" actId="1076"/>
          <ac:picMkLst>
            <pc:docMk/>
            <pc:sldMk cId="310407639" sldId="2144327948"/>
            <ac:picMk id="9" creationId="{CE62C0F1-8510-4D91-A990-C1DEA29C37A2}"/>
          </ac:picMkLst>
        </pc:picChg>
        <pc:picChg chg="add del">
          <ac:chgData name="Leah Montner Dixon" userId="d5b2ae9e-9213-4442-b7df-4db8cbe51e5d" providerId="ADAL" clId="{B4A76577-506C-463E-A7CD-DBF21E083B93}" dt="2021-06-16T18:56:21.563" v="7076" actId="478"/>
          <ac:picMkLst>
            <pc:docMk/>
            <pc:sldMk cId="310407639" sldId="2144327948"/>
            <ac:picMk id="10" creationId="{C06AF391-83F6-4A62-A028-A2736F3E275B}"/>
          </ac:picMkLst>
        </pc:picChg>
        <pc:picChg chg="del">
          <ac:chgData name="Leah Montner Dixon" userId="d5b2ae9e-9213-4442-b7df-4db8cbe51e5d" providerId="ADAL" clId="{B4A76577-506C-463E-A7CD-DBF21E083B93}" dt="2021-06-16T18:57:07.396" v="7101" actId="478"/>
          <ac:picMkLst>
            <pc:docMk/>
            <pc:sldMk cId="310407639" sldId="2144327948"/>
            <ac:picMk id="13" creationId="{9365EE9F-D58F-4419-AA0B-33A6AADE1D4A}"/>
          </ac:picMkLst>
        </pc:picChg>
        <pc:picChg chg="add mod">
          <ac:chgData name="Leah Montner Dixon" userId="d5b2ae9e-9213-4442-b7df-4db8cbe51e5d" providerId="ADAL" clId="{B4A76577-506C-463E-A7CD-DBF21E083B93}" dt="2021-06-16T18:57:52.967" v="7125" actId="164"/>
          <ac:picMkLst>
            <pc:docMk/>
            <pc:sldMk cId="310407639" sldId="2144327948"/>
            <ac:picMk id="14" creationId="{E22AD547-C20C-4647-8894-5268921D2550}"/>
          </ac:picMkLst>
        </pc:picChg>
        <pc:picChg chg="add del">
          <ac:chgData name="Leah Montner Dixon" userId="d5b2ae9e-9213-4442-b7df-4db8cbe51e5d" providerId="ADAL" clId="{B4A76577-506C-463E-A7CD-DBF21E083B93}" dt="2021-06-16T18:56:21.563" v="7076" actId="478"/>
          <ac:picMkLst>
            <pc:docMk/>
            <pc:sldMk cId="310407639" sldId="2144327948"/>
            <ac:picMk id="16" creationId="{FC5F30AA-0863-4C01-A704-1434D6A90619}"/>
          </ac:picMkLst>
        </pc:picChg>
        <pc:picChg chg="del">
          <ac:chgData name="Leah Montner Dixon" userId="d5b2ae9e-9213-4442-b7df-4db8cbe51e5d" providerId="ADAL" clId="{B4A76577-506C-463E-A7CD-DBF21E083B93}" dt="2021-06-16T18:55:34.209" v="7047" actId="478"/>
          <ac:picMkLst>
            <pc:docMk/>
            <pc:sldMk cId="310407639" sldId="2144327948"/>
            <ac:picMk id="18" creationId="{E8FC6B5F-4416-49A9-AE99-8CA2E6C4E12C}"/>
          </ac:picMkLst>
        </pc:picChg>
        <pc:picChg chg="add mod">
          <ac:chgData name="Leah Montner Dixon" userId="d5b2ae9e-9213-4442-b7df-4db8cbe51e5d" providerId="ADAL" clId="{B4A76577-506C-463E-A7CD-DBF21E083B93}" dt="2021-06-16T18:58:32.859" v="7145" actId="1035"/>
          <ac:picMkLst>
            <pc:docMk/>
            <pc:sldMk cId="310407639" sldId="2144327948"/>
            <ac:picMk id="19" creationId="{9547418A-19C9-4CFD-A5BC-D278C69F3C6B}"/>
          </ac:picMkLst>
        </pc:picChg>
        <pc:picChg chg="ord">
          <ac:chgData name="Leah Montner Dixon" userId="d5b2ae9e-9213-4442-b7df-4db8cbe51e5d" providerId="ADAL" clId="{B4A76577-506C-463E-A7CD-DBF21E083B93}" dt="2021-06-16T18:58:09.468" v="7133" actId="167"/>
          <ac:picMkLst>
            <pc:docMk/>
            <pc:sldMk cId="310407639" sldId="2144327948"/>
            <ac:picMk id="20" creationId="{C5968C15-DF45-4EB8-9CD1-29D92F4D80A3}"/>
          </ac:picMkLst>
        </pc:picChg>
        <pc:picChg chg="del">
          <ac:chgData name="Leah Montner Dixon" userId="d5b2ae9e-9213-4442-b7df-4db8cbe51e5d" providerId="ADAL" clId="{B4A76577-506C-463E-A7CD-DBF21E083B93}" dt="2021-06-16T18:55:35.583" v="7049" actId="478"/>
          <ac:picMkLst>
            <pc:docMk/>
            <pc:sldMk cId="310407639" sldId="2144327948"/>
            <ac:picMk id="21" creationId="{B530D6C3-5311-4679-B4B3-8752B25EC158}"/>
          </ac:picMkLst>
        </pc:picChg>
        <pc:picChg chg="del">
          <ac:chgData name="Leah Montner Dixon" userId="d5b2ae9e-9213-4442-b7df-4db8cbe51e5d" providerId="ADAL" clId="{B4A76577-506C-463E-A7CD-DBF21E083B93}" dt="2021-06-16T18:55:34.960" v="7048" actId="478"/>
          <ac:picMkLst>
            <pc:docMk/>
            <pc:sldMk cId="310407639" sldId="2144327948"/>
            <ac:picMk id="23" creationId="{F0ACC6C6-CB19-473E-BF3D-49C50852F352}"/>
          </ac:picMkLst>
        </pc:picChg>
        <pc:picChg chg="add mod modCrop">
          <ac:chgData name="Leah Montner Dixon" userId="d5b2ae9e-9213-4442-b7df-4db8cbe51e5d" providerId="ADAL" clId="{B4A76577-506C-463E-A7CD-DBF21E083B93}" dt="2021-06-16T19:21:16.731" v="7509" actId="1076"/>
          <ac:picMkLst>
            <pc:docMk/>
            <pc:sldMk cId="310407639" sldId="2144327948"/>
            <ac:picMk id="30" creationId="{08131B33-6969-4FA0-9689-5542306FAC2E}"/>
          </ac:picMkLst>
        </pc:picChg>
        <pc:picChg chg="add mod modCrop">
          <ac:chgData name="Leah Montner Dixon" userId="d5b2ae9e-9213-4442-b7df-4db8cbe51e5d" providerId="ADAL" clId="{B4A76577-506C-463E-A7CD-DBF21E083B93}" dt="2021-06-16T19:21:16.731" v="7509" actId="1076"/>
          <ac:picMkLst>
            <pc:docMk/>
            <pc:sldMk cId="310407639" sldId="2144327948"/>
            <ac:picMk id="38" creationId="{1A762166-6F83-43F2-9EDB-B6F68AB3C324}"/>
          </ac:picMkLst>
        </pc:picChg>
        <pc:picChg chg="add mod">
          <ac:chgData name="Leah Montner Dixon" userId="d5b2ae9e-9213-4442-b7df-4db8cbe51e5d" providerId="ADAL" clId="{B4A76577-506C-463E-A7CD-DBF21E083B93}" dt="2021-06-16T19:20:44.607" v="7502" actId="1076"/>
          <ac:picMkLst>
            <pc:docMk/>
            <pc:sldMk cId="310407639" sldId="2144327948"/>
            <ac:picMk id="40" creationId="{752F8A92-C04D-446D-A34D-62EC9730536D}"/>
          </ac:picMkLst>
        </pc:picChg>
        <pc:picChg chg="del mod">
          <ac:chgData name="Leah Montner Dixon" userId="d5b2ae9e-9213-4442-b7df-4db8cbe51e5d" providerId="ADAL" clId="{B4A76577-506C-463E-A7CD-DBF21E083B93}" dt="2021-06-16T19:12:24.486" v="7274" actId="478"/>
          <ac:picMkLst>
            <pc:docMk/>
            <pc:sldMk cId="310407639" sldId="2144327948"/>
            <ac:picMk id="44" creationId="{07664581-21CE-4FEA-B1A4-4F0B55457D58}"/>
          </ac:picMkLst>
        </pc:picChg>
        <pc:picChg chg="del mod">
          <ac:chgData name="Leah Montner Dixon" userId="d5b2ae9e-9213-4442-b7df-4db8cbe51e5d" providerId="ADAL" clId="{B4A76577-506C-463E-A7CD-DBF21E083B93}" dt="2021-06-16T19:12:26.247" v="7275" actId="478"/>
          <ac:picMkLst>
            <pc:docMk/>
            <pc:sldMk cId="310407639" sldId="2144327948"/>
            <ac:picMk id="45" creationId="{BC96AB3D-B4F3-4AAE-BCDD-F14B85B9E823}"/>
          </ac:picMkLst>
        </pc:picChg>
        <pc:picChg chg="add mod ord">
          <ac:chgData name="Leah Montner Dixon" userId="d5b2ae9e-9213-4442-b7df-4db8cbe51e5d" providerId="ADAL" clId="{B4A76577-506C-463E-A7CD-DBF21E083B93}" dt="2021-06-16T19:20:05.071" v="7488" actId="1076"/>
          <ac:picMkLst>
            <pc:docMk/>
            <pc:sldMk cId="310407639" sldId="2144327948"/>
            <ac:picMk id="48" creationId="{2651CBFA-8AD4-4518-93CC-FB8E304B3220}"/>
          </ac:picMkLst>
        </pc:picChg>
        <pc:picChg chg="mod">
          <ac:chgData name="Leah Montner Dixon" userId="d5b2ae9e-9213-4442-b7df-4db8cbe51e5d" providerId="ADAL" clId="{B4A76577-506C-463E-A7CD-DBF21E083B93}" dt="2021-06-16T19:17:45.683" v="7388" actId="571"/>
          <ac:picMkLst>
            <pc:docMk/>
            <pc:sldMk cId="310407639" sldId="2144327948"/>
            <ac:picMk id="55" creationId="{9D9523C7-4DEE-4791-A232-A7F6FC237231}"/>
          </ac:picMkLst>
        </pc:picChg>
        <pc:picChg chg="mod">
          <ac:chgData name="Leah Montner Dixon" userId="d5b2ae9e-9213-4442-b7df-4db8cbe51e5d" providerId="ADAL" clId="{B4A76577-506C-463E-A7CD-DBF21E083B93}" dt="2021-06-16T19:17:45.683" v="7388" actId="571"/>
          <ac:picMkLst>
            <pc:docMk/>
            <pc:sldMk cId="310407639" sldId="2144327948"/>
            <ac:picMk id="56" creationId="{BE41F082-1622-423D-9D00-5BB5ABFB6AB5}"/>
          </ac:picMkLst>
        </pc:picChg>
        <pc:picChg chg="mod">
          <ac:chgData name="Leah Montner Dixon" userId="d5b2ae9e-9213-4442-b7df-4db8cbe51e5d" providerId="ADAL" clId="{B4A76577-506C-463E-A7CD-DBF21E083B93}" dt="2021-06-16T19:17:45.683" v="7388" actId="571"/>
          <ac:picMkLst>
            <pc:docMk/>
            <pc:sldMk cId="310407639" sldId="2144327948"/>
            <ac:picMk id="57" creationId="{90C27BCF-F4D7-469E-BB19-EBA3CD39EA0C}"/>
          </ac:picMkLst>
        </pc:picChg>
        <pc:picChg chg="add mod">
          <ac:chgData name="Leah Montner Dixon" userId="d5b2ae9e-9213-4442-b7df-4db8cbe51e5d" providerId="ADAL" clId="{B4A76577-506C-463E-A7CD-DBF21E083B93}" dt="2021-06-16T19:21:13.205" v="7508" actId="1076"/>
          <ac:picMkLst>
            <pc:docMk/>
            <pc:sldMk cId="310407639" sldId="2144327948"/>
            <ac:picMk id="1026" creationId="{EBB01460-8FE7-4FDB-8B60-E05D5B96B2BB}"/>
          </ac:picMkLst>
        </pc:picChg>
        <pc:picChg chg="add mod">
          <ac:chgData name="Leah Montner Dixon" userId="d5b2ae9e-9213-4442-b7df-4db8cbe51e5d" providerId="ADAL" clId="{B4A76577-506C-463E-A7CD-DBF21E083B93}" dt="2021-06-16T19:21:16.731" v="7509" actId="1076"/>
          <ac:picMkLst>
            <pc:docMk/>
            <pc:sldMk cId="310407639" sldId="2144327948"/>
            <ac:picMk id="1028" creationId="{8D73DBB7-32B7-4F94-A94D-8DC83F79E75A}"/>
          </ac:picMkLst>
        </pc:picChg>
        <pc:picChg chg="add mod">
          <ac:chgData name="Leah Montner Dixon" userId="d5b2ae9e-9213-4442-b7df-4db8cbe51e5d" providerId="ADAL" clId="{B4A76577-506C-463E-A7CD-DBF21E083B93}" dt="2021-06-16T19:20:44.607" v="7502" actId="1076"/>
          <ac:picMkLst>
            <pc:docMk/>
            <pc:sldMk cId="310407639" sldId="2144327948"/>
            <ac:picMk id="1030" creationId="{6ABE00D6-060B-4D5A-9421-9D40C4A0DE04}"/>
          </ac:picMkLst>
        </pc:picChg>
        <pc:picChg chg="add mod">
          <ac:chgData name="Leah Montner Dixon" userId="d5b2ae9e-9213-4442-b7df-4db8cbe51e5d" providerId="ADAL" clId="{B4A76577-506C-463E-A7CD-DBF21E083B93}" dt="2021-06-16T19:20:05.071" v="7488" actId="1076"/>
          <ac:picMkLst>
            <pc:docMk/>
            <pc:sldMk cId="310407639" sldId="2144327948"/>
            <ac:picMk id="1032" creationId="{5D5FE6E1-9F9A-4AC6-82A7-DB7742879B83}"/>
          </ac:picMkLst>
        </pc:picChg>
      </pc:sldChg>
      <pc:sldChg chg="addSp delSp modSp mod ord addCm">
        <pc:chgData name="Leah Montner Dixon" userId="d5b2ae9e-9213-4442-b7df-4db8cbe51e5d" providerId="ADAL" clId="{B4A76577-506C-463E-A7CD-DBF21E083B93}" dt="2021-06-17T15:00:44.347" v="12514" actId="1035"/>
        <pc:sldMkLst>
          <pc:docMk/>
          <pc:sldMk cId="384529998" sldId="2144327949"/>
        </pc:sldMkLst>
        <pc:spChg chg="mod">
          <ac:chgData name="Leah Montner Dixon" userId="d5b2ae9e-9213-4442-b7df-4db8cbe51e5d" providerId="ADAL" clId="{B4A76577-506C-463E-A7CD-DBF21E083B93}" dt="2021-06-15T20:25:48.696" v="2624" actId="20577"/>
          <ac:spMkLst>
            <pc:docMk/>
            <pc:sldMk cId="384529998" sldId="2144327949"/>
            <ac:spMk id="3" creationId="{795D0AB4-5EDF-4DB9-B04B-3C31BAEE798E}"/>
          </ac:spMkLst>
        </pc:spChg>
        <pc:spChg chg="mod">
          <ac:chgData name="Leah Montner Dixon" userId="d5b2ae9e-9213-4442-b7df-4db8cbe51e5d" providerId="ADAL" clId="{B4A76577-506C-463E-A7CD-DBF21E083B93}" dt="2021-06-16T20:49:48.814" v="9952" actId="114"/>
          <ac:spMkLst>
            <pc:docMk/>
            <pc:sldMk cId="384529998" sldId="2144327949"/>
            <ac:spMk id="16" creationId="{ABEDE853-422E-479E-90AA-8AE73D8B6C26}"/>
          </ac:spMkLst>
        </pc:spChg>
        <pc:spChg chg="mod">
          <ac:chgData name="Leah Montner Dixon" userId="d5b2ae9e-9213-4442-b7df-4db8cbe51e5d" providerId="ADAL" clId="{B4A76577-506C-463E-A7CD-DBF21E083B93}" dt="2021-06-15T19:29:14.757" v="1385" actId="1076"/>
          <ac:spMkLst>
            <pc:docMk/>
            <pc:sldMk cId="384529998" sldId="2144327949"/>
            <ac:spMk id="29" creationId="{BE49C9CD-67C9-4DCF-BA38-E2221C43AEF2}"/>
          </ac:spMkLst>
        </pc:spChg>
        <pc:spChg chg="add del mod">
          <ac:chgData name="Leah Montner Dixon" userId="d5b2ae9e-9213-4442-b7df-4db8cbe51e5d" providerId="ADAL" clId="{B4A76577-506C-463E-A7CD-DBF21E083B93}" dt="2021-06-15T20:13:46.125" v="1632" actId="478"/>
          <ac:spMkLst>
            <pc:docMk/>
            <pc:sldMk cId="384529998" sldId="2144327949"/>
            <ac:spMk id="30" creationId="{D753B2BF-4472-4E21-A709-7A3B99254AAB}"/>
          </ac:spMkLst>
        </pc:spChg>
        <pc:spChg chg="add mod">
          <ac:chgData name="Leah Montner Dixon" userId="d5b2ae9e-9213-4442-b7df-4db8cbe51e5d" providerId="ADAL" clId="{B4A76577-506C-463E-A7CD-DBF21E083B93}" dt="2021-06-17T15:00:44.347" v="12514" actId="1035"/>
          <ac:spMkLst>
            <pc:docMk/>
            <pc:sldMk cId="384529998" sldId="2144327949"/>
            <ac:spMk id="31" creationId="{9135DFB4-1357-475F-AE42-1A76DD5CCA65}"/>
          </ac:spMkLst>
        </pc:spChg>
        <pc:spChg chg="add del mod">
          <ac:chgData name="Leah Montner Dixon" userId="d5b2ae9e-9213-4442-b7df-4db8cbe51e5d" providerId="ADAL" clId="{B4A76577-506C-463E-A7CD-DBF21E083B93}" dt="2021-06-15T20:13:38.531" v="1630"/>
          <ac:spMkLst>
            <pc:docMk/>
            <pc:sldMk cId="384529998" sldId="2144327949"/>
            <ac:spMk id="34" creationId="{3E89B108-ACCC-43DB-A775-9E960E805351}"/>
          </ac:spMkLst>
        </pc:spChg>
      </pc:sldChg>
      <pc:sldChg chg="addSp delSp modSp mod ord">
        <pc:chgData name="Leah Montner Dixon" userId="d5b2ae9e-9213-4442-b7df-4db8cbe51e5d" providerId="ADAL" clId="{B4A76577-506C-463E-A7CD-DBF21E083B93}" dt="2021-06-17T15:00:35.807" v="12510" actId="255"/>
        <pc:sldMkLst>
          <pc:docMk/>
          <pc:sldMk cId="168480488" sldId="2144327950"/>
        </pc:sldMkLst>
        <pc:spChg chg="mod">
          <ac:chgData name="Leah Montner Dixon" userId="d5b2ae9e-9213-4442-b7df-4db8cbe51e5d" providerId="ADAL" clId="{B4A76577-506C-463E-A7CD-DBF21E083B93}" dt="2021-06-16T21:31:10.211" v="10093" actId="20577"/>
          <ac:spMkLst>
            <pc:docMk/>
            <pc:sldMk cId="168480488" sldId="2144327950"/>
            <ac:spMk id="5" creationId="{707A1419-5AB9-48DB-AADF-7C16E3756947}"/>
          </ac:spMkLst>
        </pc:spChg>
        <pc:spChg chg="del mod">
          <ac:chgData name="Leah Montner Dixon" userId="d5b2ae9e-9213-4442-b7df-4db8cbe51e5d" providerId="ADAL" clId="{B4A76577-506C-463E-A7CD-DBF21E083B93}" dt="2021-06-17T13:30:17.301" v="10331" actId="478"/>
          <ac:spMkLst>
            <pc:docMk/>
            <pc:sldMk cId="168480488" sldId="2144327950"/>
            <ac:spMk id="6" creationId="{26DAC32F-A236-4C08-BB89-1AB3ED35FFAA}"/>
          </ac:spMkLst>
        </pc:spChg>
        <pc:spChg chg="mod ord">
          <ac:chgData name="Leah Montner Dixon" userId="d5b2ae9e-9213-4442-b7df-4db8cbe51e5d" providerId="ADAL" clId="{B4A76577-506C-463E-A7CD-DBF21E083B93}" dt="2021-06-17T12:57:53.932" v="10325" actId="166"/>
          <ac:spMkLst>
            <pc:docMk/>
            <pc:sldMk cId="168480488" sldId="2144327950"/>
            <ac:spMk id="9" creationId="{AB4C9230-AEC6-497D-8FAD-E24D8610CABB}"/>
          </ac:spMkLst>
        </pc:spChg>
        <pc:spChg chg="mod">
          <ac:chgData name="Leah Montner Dixon" userId="d5b2ae9e-9213-4442-b7df-4db8cbe51e5d" providerId="ADAL" clId="{B4A76577-506C-463E-A7CD-DBF21E083B93}" dt="2021-06-16T20:08:51.610" v="9104" actId="20577"/>
          <ac:spMkLst>
            <pc:docMk/>
            <pc:sldMk cId="168480488" sldId="2144327950"/>
            <ac:spMk id="15" creationId="{B4A89807-E455-482B-A3AC-84082FD9A5A1}"/>
          </ac:spMkLst>
        </pc:spChg>
        <pc:spChg chg="del">
          <ac:chgData name="Leah Montner Dixon" userId="d5b2ae9e-9213-4442-b7df-4db8cbe51e5d" providerId="ADAL" clId="{B4A76577-506C-463E-A7CD-DBF21E083B93}" dt="2021-06-16T14:48:05.468" v="3219" actId="478"/>
          <ac:spMkLst>
            <pc:docMk/>
            <pc:sldMk cId="168480488" sldId="2144327950"/>
            <ac:spMk id="22" creationId="{9D295885-ADBD-4BA3-85B5-DB8004B7D63D}"/>
          </ac:spMkLst>
        </pc:spChg>
        <pc:spChg chg="mod">
          <ac:chgData name="Leah Montner Dixon" userId="d5b2ae9e-9213-4442-b7df-4db8cbe51e5d" providerId="ADAL" clId="{B4A76577-506C-463E-A7CD-DBF21E083B93}" dt="2021-06-17T15:00:35.807" v="12510" actId="255"/>
          <ac:spMkLst>
            <pc:docMk/>
            <pc:sldMk cId="168480488" sldId="2144327950"/>
            <ac:spMk id="23" creationId="{41366AFA-B19B-4154-86A3-FE5FE2517260}"/>
          </ac:spMkLst>
        </pc:spChg>
        <pc:spChg chg="mod">
          <ac:chgData name="Leah Montner Dixon" userId="d5b2ae9e-9213-4442-b7df-4db8cbe51e5d" providerId="ADAL" clId="{B4A76577-506C-463E-A7CD-DBF21E083B93}" dt="2021-06-16T14:48:41.149" v="3238" actId="1036"/>
          <ac:spMkLst>
            <pc:docMk/>
            <pc:sldMk cId="168480488" sldId="2144327950"/>
            <ac:spMk id="26" creationId="{1E7037CB-B3C5-452D-8B4A-C104B0D4F833}"/>
          </ac:spMkLst>
        </pc:spChg>
        <pc:spChg chg="ord">
          <ac:chgData name="Leah Montner Dixon" userId="d5b2ae9e-9213-4442-b7df-4db8cbe51e5d" providerId="ADAL" clId="{B4A76577-506C-463E-A7CD-DBF21E083B93}" dt="2021-06-17T12:57:51.128" v="10323" actId="167"/>
          <ac:spMkLst>
            <pc:docMk/>
            <pc:sldMk cId="168480488" sldId="2144327950"/>
            <ac:spMk id="28" creationId="{1ECA811D-11DB-4F96-BDC4-8A1C7B52DB7F}"/>
          </ac:spMkLst>
        </pc:spChg>
        <pc:picChg chg="del mod">
          <ac:chgData name="Leah Montner Dixon" userId="d5b2ae9e-9213-4442-b7df-4db8cbe51e5d" providerId="ADAL" clId="{B4A76577-506C-463E-A7CD-DBF21E083B93}" dt="2021-06-17T12:56:53.033" v="10288" actId="478"/>
          <ac:picMkLst>
            <pc:docMk/>
            <pc:sldMk cId="168480488" sldId="2144327950"/>
            <ac:picMk id="8" creationId="{CA4039F3-6A9E-4D0C-BFA2-0A6F23043158}"/>
          </ac:picMkLst>
        </pc:picChg>
        <pc:picChg chg="add del mod">
          <ac:chgData name="Leah Montner Dixon" userId="d5b2ae9e-9213-4442-b7df-4db8cbe51e5d" providerId="ADAL" clId="{B4A76577-506C-463E-A7CD-DBF21E083B93}" dt="2021-06-17T12:56:02.200" v="10265" actId="478"/>
          <ac:picMkLst>
            <pc:docMk/>
            <pc:sldMk cId="168480488" sldId="2144327950"/>
            <ac:picMk id="10" creationId="{689B534B-5F9C-4307-8C8D-67272CF11903}"/>
          </ac:picMkLst>
        </pc:picChg>
        <pc:picChg chg="add del mod ord">
          <ac:chgData name="Leah Montner Dixon" userId="d5b2ae9e-9213-4442-b7df-4db8cbe51e5d" providerId="ADAL" clId="{B4A76577-506C-463E-A7CD-DBF21E083B93}" dt="2021-06-17T12:57:49.820" v="10322" actId="478"/>
          <ac:picMkLst>
            <pc:docMk/>
            <pc:sldMk cId="168480488" sldId="2144327950"/>
            <ac:picMk id="12" creationId="{40FE1BA7-E4EE-4585-A917-4AC9DF535C2E}"/>
          </ac:picMkLst>
        </pc:picChg>
        <pc:picChg chg="add mod ord">
          <ac:chgData name="Leah Montner Dixon" userId="d5b2ae9e-9213-4442-b7df-4db8cbe51e5d" providerId="ADAL" clId="{B4A76577-506C-463E-A7CD-DBF21E083B93}" dt="2021-06-17T12:57:57.956" v="10326" actId="1076"/>
          <ac:picMkLst>
            <pc:docMk/>
            <pc:sldMk cId="168480488" sldId="2144327950"/>
            <ac:picMk id="14" creationId="{E6FC1A67-052D-4FD7-8A41-74ECABC82555}"/>
          </ac:picMkLst>
        </pc:picChg>
      </pc:sldChg>
      <pc:sldChg chg="modSp mod">
        <pc:chgData name="Leah Montner Dixon" userId="d5b2ae9e-9213-4442-b7df-4db8cbe51e5d" providerId="ADAL" clId="{B4A76577-506C-463E-A7CD-DBF21E083B93}" dt="2021-06-18T16:00:25.061" v="12710" actId="1035"/>
        <pc:sldMkLst>
          <pc:docMk/>
          <pc:sldMk cId="152863764" sldId="2144327952"/>
        </pc:sldMkLst>
        <pc:spChg chg="mod">
          <ac:chgData name="Leah Montner Dixon" userId="d5b2ae9e-9213-4442-b7df-4db8cbe51e5d" providerId="ADAL" clId="{B4A76577-506C-463E-A7CD-DBF21E083B93}" dt="2021-06-18T16:00:25.061" v="12710" actId="1035"/>
          <ac:spMkLst>
            <pc:docMk/>
            <pc:sldMk cId="152863764" sldId="2144327952"/>
            <ac:spMk id="11" creationId="{9D79A3BA-44F7-4138-A0A8-3A12506A5005}"/>
          </ac:spMkLst>
        </pc:spChg>
        <pc:spChg chg="mod">
          <ac:chgData name="Leah Montner Dixon" userId="d5b2ae9e-9213-4442-b7df-4db8cbe51e5d" providerId="ADAL" clId="{B4A76577-506C-463E-A7CD-DBF21E083B93}" dt="2021-06-18T16:00:25.061" v="12710" actId="1035"/>
          <ac:spMkLst>
            <pc:docMk/>
            <pc:sldMk cId="152863764" sldId="2144327952"/>
            <ac:spMk id="15" creationId="{CED9186F-5E83-4D49-830F-5289517B09DE}"/>
          </ac:spMkLst>
        </pc:spChg>
        <pc:picChg chg="mod">
          <ac:chgData name="Leah Montner Dixon" userId="d5b2ae9e-9213-4442-b7df-4db8cbe51e5d" providerId="ADAL" clId="{B4A76577-506C-463E-A7CD-DBF21E083B93}" dt="2021-06-18T16:00:25.061" v="12710" actId="1035"/>
          <ac:picMkLst>
            <pc:docMk/>
            <pc:sldMk cId="152863764" sldId="2144327952"/>
            <ac:picMk id="25" creationId="{007C0E06-A025-6444-A897-359A6F2930CE}"/>
          </ac:picMkLst>
        </pc:picChg>
      </pc:sldChg>
      <pc:sldChg chg="modSp mod addCm modCm">
        <pc:chgData name="Leah Montner Dixon" userId="d5b2ae9e-9213-4442-b7df-4db8cbe51e5d" providerId="ADAL" clId="{B4A76577-506C-463E-A7CD-DBF21E083B93}" dt="2021-06-16T21:21:47.490" v="10065"/>
        <pc:sldMkLst>
          <pc:docMk/>
          <pc:sldMk cId="2776840606" sldId="2144327954"/>
        </pc:sldMkLst>
        <pc:spChg chg="mod">
          <ac:chgData name="Leah Montner Dixon" userId="d5b2ae9e-9213-4442-b7df-4db8cbe51e5d" providerId="ADAL" clId="{B4A76577-506C-463E-A7CD-DBF21E083B93}" dt="2021-06-16T20:18:17.536" v="9722" actId="1038"/>
          <ac:spMkLst>
            <pc:docMk/>
            <pc:sldMk cId="2776840606" sldId="2144327954"/>
            <ac:spMk id="12" creationId="{D3ED8F18-80E6-D449-A031-541661F2A42F}"/>
          </ac:spMkLst>
        </pc:spChg>
        <pc:picChg chg="ord">
          <ac:chgData name="Leah Montner Dixon" userId="d5b2ae9e-9213-4442-b7df-4db8cbe51e5d" providerId="ADAL" clId="{B4A76577-506C-463E-A7CD-DBF21E083B93}" dt="2021-06-16T13:35:32.218" v="2626" actId="167"/>
          <ac:picMkLst>
            <pc:docMk/>
            <pc:sldMk cId="2776840606" sldId="2144327954"/>
            <ac:picMk id="11" creationId="{1B925171-2766-4B12-B4B0-9B4C23D72666}"/>
          </ac:picMkLst>
        </pc:picChg>
      </pc:sldChg>
      <pc:sldChg chg="delSp modSp mod addCm">
        <pc:chgData name="Leah Montner Dixon" userId="d5b2ae9e-9213-4442-b7df-4db8cbe51e5d" providerId="ADAL" clId="{B4A76577-506C-463E-A7CD-DBF21E083B93}" dt="2021-06-14T20:11:46.840" v="249" actId="20577"/>
        <pc:sldMkLst>
          <pc:docMk/>
          <pc:sldMk cId="123183324" sldId="2144327955"/>
        </pc:sldMkLst>
        <pc:spChg chg="del mod">
          <ac:chgData name="Leah Montner Dixon" userId="d5b2ae9e-9213-4442-b7df-4db8cbe51e5d" providerId="ADAL" clId="{B4A76577-506C-463E-A7CD-DBF21E083B93}" dt="2021-06-14T20:11:05.921" v="196" actId="478"/>
          <ac:spMkLst>
            <pc:docMk/>
            <pc:sldMk cId="123183324" sldId="2144327955"/>
            <ac:spMk id="6" creationId="{3C97F968-0797-4AD7-B8AE-E2FE0CBE3903}"/>
          </ac:spMkLst>
        </pc:spChg>
        <pc:spChg chg="mod">
          <ac:chgData name="Leah Montner Dixon" userId="d5b2ae9e-9213-4442-b7df-4db8cbe51e5d" providerId="ADAL" clId="{B4A76577-506C-463E-A7CD-DBF21E083B93}" dt="2021-06-14T20:11:46.840" v="249" actId="20577"/>
          <ac:spMkLst>
            <pc:docMk/>
            <pc:sldMk cId="123183324" sldId="2144327955"/>
            <ac:spMk id="31" creationId="{083678DC-3740-432C-9B36-0C1F7329D7E3}"/>
          </ac:spMkLst>
        </pc:spChg>
      </pc:sldChg>
      <pc:sldChg chg="addSp delSp modSp mod addCm">
        <pc:chgData name="Leah Montner Dixon" userId="d5b2ae9e-9213-4442-b7df-4db8cbe51e5d" providerId="ADAL" clId="{B4A76577-506C-463E-A7CD-DBF21E083B93}" dt="2021-06-18T15:59:45.457" v="12703" actId="20577"/>
        <pc:sldMkLst>
          <pc:docMk/>
          <pc:sldMk cId="349334978" sldId="2144327956"/>
        </pc:sldMkLst>
        <pc:spChg chg="add mod">
          <ac:chgData name="Leah Montner Dixon" userId="d5b2ae9e-9213-4442-b7df-4db8cbe51e5d" providerId="ADAL" clId="{B4A76577-506C-463E-A7CD-DBF21E083B93}" dt="2021-06-16T17:14:07.058" v="4942" actId="20577"/>
          <ac:spMkLst>
            <pc:docMk/>
            <pc:sldMk cId="349334978" sldId="2144327956"/>
            <ac:spMk id="2" creationId="{09E8E36A-4B70-4FF1-ADE7-EFA864F0DC05}"/>
          </ac:spMkLst>
        </pc:spChg>
        <pc:spChg chg="del mod">
          <ac:chgData name="Leah Montner Dixon" userId="d5b2ae9e-9213-4442-b7df-4db8cbe51e5d" providerId="ADAL" clId="{B4A76577-506C-463E-A7CD-DBF21E083B93}" dt="2021-06-17T13:29:39.045" v="10329" actId="478"/>
          <ac:spMkLst>
            <pc:docMk/>
            <pc:sldMk cId="349334978" sldId="2144327956"/>
            <ac:spMk id="2" creationId="{D6F2D15B-6A65-4694-89FC-B98FD52501DB}"/>
          </ac:spMkLst>
        </pc:spChg>
        <pc:spChg chg="mod">
          <ac:chgData name="Leah Montner Dixon" userId="d5b2ae9e-9213-4442-b7df-4db8cbe51e5d" providerId="ADAL" clId="{B4A76577-506C-463E-A7CD-DBF21E083B93}" dt="2021-06-17T14:44:09.390" v="10972" actId="20577"/>
          <ac:spMkLst>
            <pc:docMk/>
            <pc:sldMk cId="349334978" sldId="2144327956"/>
            <ac:spMk id="3" creationId="{795D0AB4-5EDF-4DB9-B04B-3C31BAEE798E}"/>
          </ac:spMkLst>
        </pc:spChg>
        <pc:spChg chg="mod">
          <ac:chgData name="Leah Montner Dixon" userId="d5b2ae9e-9213-4442-b7df-4db8cbe51e5d" providerId="ADAL" clId="{B4A76577-506C-463E-A7CD-DBF21E083B93}" dt="2021-06-18T15:59:45.457" v="12703" actId="20577"/>
          <ac:spMkLst>
            <pc:docMk/>
            <pc:sldMk cId="349334978" sldId="2144327956"/>
            <ac:spMk id="16" creationId="{ABEDE853-422E-479E-90AA-8AE73D8B6C26}"/>
          </ac:spMkLst>
        </pc:spChg>
        <pc:spChg chg="mod">
          <ac:chgData name="Leah Montner Dixon" userId="d5b2ae9e-9213-4442-b7df-4db8cbe51e5d" providerId="ADAL" clId="{B4A76577-506C-463E-A7CD-DBF21E083B93}" dt="2021-06-16T18:33:25.422" v="6565" actId="14100"/>
          <ac:spMkLst>
            <pc:docMk/>
            <pc:sldMk cId="349334978" sldId="2144327956"/>
            <ac:spMk id="18" creationId="{04B5A12B-F9E4-4514-A612-4F857B0C2D7B}"/>
          </ac:spMkLst>
        </pc:spChg>
        <pc:spChg chg="mod">
          <ac:chgData name="Leah Montner Dixon" userId="d5b2ae9e-9213-4442-b7df-4db8cbe51e5d" providerId="ADAL" clId="{B4A76577-506C-463E-A7CD-DBF21E083B93}" dt="2021-06-18T15:56:45.744" v="12586" actId="20577"/>
          <ac:spMkLst>
            <pc:docMk/>
            <pc:sldMk cId="349334978" sldId="2144327956"/>
            <ac:spMk id="22" creationId="{5EB585DE-8CEC-4F31-B3EE-2C7ED394D0FA}"/>
          </ac:spMkLst>
        </pc:spChg>
        <pc:spChg chg="mod">
          <ac:chgData name="Leah Montner Dixon" userId="d5b2ae9e-9213-4442-b7df-4db8cbe51e5d" providerId="ADAL" clId="{B4A76577-506C-463E-A7CD-DBF21E083B93}" dt="2021-06-16T21:25:50.580" v="10070" actId="20577"/>
          <ac:spMkLst>
            <pc:docMk/>
            <pc:sldMk cId="349334978" sldId="2144327956"/>
            <ac:spMk id="32" creationId="{44C30865-7C30-4C5E-A059-3B119EC45F90}"/>
          </ac:spMkLst>
        </pc:spChg>
        <pc:spChg chg="mod">
          <ac:chgData name="Leah Montner Dixon" userId="d5b2ae9e-9213-4442-b7df-4db8cbe51e5d" providerId="ADAL" clId="{B4A76577-506C-463E-A7CD-DBF21E083B93}" dt="2021-06-17T15:01:06.947" v="12531" actId="1037"/>
          <ac:spMkLst>
            <pc:docMk/>
            <pc:sldMk cId="349334978" sldId="2144327956"/>
            <ac:spMk id="33" creationId="{F41028B6-753D-407C-8602-A04E97275FB9}"/>
          </ac:spMkLst>
        </pc:spChg>
      </pc:sldChg>
      <pc:sldChg chg="modSp mod addCm">
        <pc:chgData name="Leah Montner Dixon" userId="d5b2ae9e-9213-4442-b7df-4db8cbe51e5d" providerId="ADAL" clId="{B4A76577-506C-463E-A7CD-DBF21E083B93}" dt="2021-06-18T15:59:25.288" v="12679" actId="1038"/>
        <pc:sldMkLst>
          <pc:docMk/>
          <pc:sldMk cId="2066857837" sldId="2144327957"/>
        </pc:sldMkLst>
        <pc:spChg chg="mod">
          <ac:chgData name="Leah Montner Dixon" userId="d5b2ae9e-9213-4442-b7df-4db8cbe51e5d" providerId="ADAL" clId="{B4A76577-506C-463E-A7CD-DBF21E083B93}" dt="2021-06-17T14:44:44.496" v="11000" actId="1035"/>
          <ac:spMkLst>
            <pc:docMk/>
            <pc:sldMk cId="2066857837" sldId="2144327957"/>
            <ac:spMk id="3" creationId="{795D0AB4-5EDF-4DB9-B04B-3C31BAEE798E}"/>
          </ac:spMkLst>
        </pc:spChg>
        <pc:spChg chg="mod">
          <ac:chgData name="Leah Montner Dixon" userId="d5b2ae9e-9213-4442-b7df-4db8cbe51e5d" providerId="ADAL" clId="{B4A76577-506C-463E-A7CD-DBF21E083B93}" dt="2021-06-18T15:59:17.756" v="12658" actId="20577"/>
          <ac:spMkLst>
            <pc:docMk/>
            <pc:sldMk cId="2066857837" sldId="2144327957"/>
            <ac:spMk id="16" creationId="{ABEDE853-422E-479E-90AA-8AE73D8B6C26}"/>
          </ac:spMkLst>
        </pc:spChg>
        <pc:spChg chg="mod">
          <ac:chgData name="Leah Montner Dixon" userId="d5b2ae9e-9213-4442-b7df-4db8cbe51e5d" providerId="ADAL" clId="{B4A76577-506C-463E-A7CD-DBF21E083B93}" dt="2021-06-18T15:57:58.643" v="12602" actId="20577"/>
          <ac:spMkLst>
            <pc:docMk/>
            <pc:sldMk cId="2066857837" sldId="2144327957"/>
            <ac:spMk id="28" creationId="{3434088A-4B2B-4B8E-A2FE-17F7EA28E655}"/>
          </ac:spMkLst>
        </pc:spChg>
        <pc:spChg chg="mod">
          <ac:chgData name="Leah Montner Dixon" userId="d5b2ae9e-9213-4442-b7df-4db8cbe51e5d" providerId="ADAL" clId="{B4A76577-506C-463E-A7CD-DBF21E083B93}" dt="2021-06-17T15:01:25.598" v="12549" actId="1035"/>
          <ac:spMkLst>
            <pc:docMk/>
            <pc:sldMk cId="2066857837" sldId="2144327957"/>
            <ac:spMk id="45" creationId="{C4B9DD43-91B1-4B99-96CC-994325412A50}"/>
          </ac:spMkLst>
        </pc:spChg>
        <pc:graphicFrameChg chg="mod">
          <ac:chgData name="Leah Montner Dixon" userId="d5b2ae9e-9213-4442-b7df-4db8cbe51e5d" providerId="ADAL" clId="{B4A76577-506C-463E-A7CD-DBF21E083B93}" dt="2021-06-18T15:59:25.288" v="12679" actId="1038"/>
          <ac:graphicFrameMkLst>
            <pc:docMk/>
            <pc:sldMk cId="2066857837" sldId="2144327957"/>
            <ac:graphicFrameMk id="21" creationId="{CA8FC118-8FCF-433F-9FF8-41A9EC1C2344}"/>
          </ac:graphicFrameMkLst>
        </pc:graphicFrameChg>
      </pc:sldChg>
      <pc:sldChg chg="addSp delSp modSp mod">
        <pc:chgData name="Leah Montner Dixon" userId="d5b2ae9e-9213-4442-b7df-4db8cbe51e5d" providerId="ADAL" clId="{B4A76577-506C-463E-A7CD-DBF21E083B93}" dt="2021-06-18T15:52:50.659" v="12560" actId="1036"/>
        <pc:sldMkLst>
          <pc:docMk/>
          <pc:sldMk cId="2641688975" sldId="2144327958"/>
        </pc:sldMkLst>
        <pc:spChg chg="del">
          <ac:chgData name="Leah Montner Dixon" userId="d5b2ae9e-9213-4442-b7df-4db8cbe51e5d" providerId="ADAL" clId="{B4A76577-506C-463E-A7CD-DBF21E083B93}" dt="2021-06-17T13:47:54.837" v="10341" actId="478"/>
          <ac:spMkLst>
            <pc:docMk/>
            <pc:sldMk cId="2641688975" sldId="2144327958"/>
            <ac:spMk id="2" creationId="{5FE295A6-0EA1-4555-B465-CE5A187D2A1D}"/>
          </ac:spMkLst>
        </pc:spChg>
        <pc:spChg chg="del mod">
          <ac:chgData name="Leah Montner Dixon" userId="d5b2ae9e-9213-4442-b7df-4db8cbe51e5d" providerId="ADAL" clId="{B4A76577-506C-463E-A7CD-DBF21E083B93}" dt="2021-06-14T20:58:23.735" v="292" actId="478"/>
          <ac:spMkLst>
            <pc:docMk/>
            <pc:sldMk cId="2641688975" sldId="2144327958"/>
            <ac:spMk id="2" creationId="{711127CA-340B-4180-86A0-498E2ACB6EB3}"/>
          </ac:spMkLst>
        </pc:spChg>
        <pc:spChg chg="add mod">
          <ac:chgData name="Leah Montner Dixon" userId="d5b2ae9e-9213-4442-b7df-4db8cbe51e5d" providerId="ADAL" clId="{B4A76577-506C-463E-A7CD-DBF21E083B93}" dt="2021-06-14T20:11:57.125" v="250"/>
          <ac:spMkLst>
            <pc:docMk/>
            <pc:sldMk cId="2641688975" sldId="2144327958"/>
            <ac:spMk id="4" creationId="{702D494B-E515-409D-A0A7-3FA81A09A409}"/>
          </ac:spMkLst>
        </pc:spChg>
        <pc:spChg chg="add mod">
          <ac:chgData name="Leah Montner Dixon" userId="d5b2ae9e-9213-4442-b7df-4db8cbe51e5d" providerId="ADAL" clId="{B4A76577-506C-463E-A7CD-DBF21E083B93}" dt="2021-06-14T20:11:57.125" v="250"/>
          <ac:spMkLst>
            <pc:docMk/>
            <pc:sldMk cId="2641688975" sldId="2144327958"/>
            <ac:spMk id="5" creationId="{04DC6077-9435-40F3-8505-718F2B1DE194}"/>
          </ac:spMkLst>
        </pc:spChg>
        <pc:spChg chg="add mod">
          <ac:chgData name="Leah Montner Dixon" userId="d5b2ae9e-9213-4442-b7df-4db8cbe51e5d" providerId="ADAL" clId="{B4A76577-506C-463E-A7CD-DBF21E083B93}" dt="2021-06-18T15:52:50.659" v="12560" actId="1036"/>
          <ac:spMkLst>
            <pc:docMk/>
            <pc:sldMk cId="2641688975" sldId="2144327958"/>
            <ac:spMk id="6" creationId="{1FA9442D-677A-4C5F-8628-01BAFBB1A99B}"/>
          </ac:spMkLst>
        </pc:spChg>
        <pc:spChg chg="add mod">
          <ac:chgData name="Leah Montner Dixon" userId="d5b2ae9e-9213-4442-b7df-4db8cbe51e5d" providerId="ADAL" clId="{B4A76577-506C-463E-A7CD-DBF21E083B93}" dt="2021-06-17T13:50:13.175" v="10469" actId="1038"/>
          <ac:spMkLst>
            <pc:docMk/>
            <pc:sldMk cId="2641688975" sldId="2144327958"/>
            <ac:spMk id="7" creationId="{AA3B1FB2-33D4-4FF7-8CE0-DB0B777C192D}"/>
          </ac:spMkLst>
        </pc:spChg>
        <pc:spChg chg="del">
          <ac:chgData name="Leah Montner Dixon" userId="d5b2ae9e-9213-4442-b7df-4db8cbe51e5d" providerId="ADAL" clId="{B4A76577-506C-463E-A7CD-DBF21E083B93}" dt="2021-06-17T13:47:54.837" v="10341" actId="478"/>
          <ac:spMkLst>
            <pc:docMk/>
            <pc:sldMk cId="2641688975" sldId="2144327958"/>
            <ac:spMk id="8" creationId="{16786F5A-5291-4E26-937B-855646F6A0A1}"/>
          </ac:spMkLst>
        </pc:spChg>
        <pc:spChg chg="add del mod">
          <ac:chgData name="Leah Montner Dixon" userId="d5b2ae9e-9213-4442-b7df-4db8cbe51e5d" providerId="ADAL" clId="{B4A76577-506C-463E-A7CD-DBF21E083B93}" dt="2021-06-14T21:03:54.377" v="336" actId="478"/>
          <ac:spMkLst>
            <pc:docMk/>
            <pc:sldMk cId="2641688975" sldId="2144327958"/>
            <ac:spMk id="10" creationId="{B478DD82-9341-4639-8C12-3F3CF7B22ADA}"/>
          </ac:spMkLst>
        </pc:spChg>
        <pc:spChg chg="add del mod">
          <ac:chgData name="Leah Montner Dixon" userId="d5b2ae9e-9213-4442-b7df-4db8cbe51e5d" providerId="ADAL" clId="{B4A76577-506C-463E-A7CD-DBF21E083B93}" dt="2021-06-15T19:19:01.891" v="1001" actId="478"/>
          <ac:spMkLst>
            <pc:docMk/>
            <pc:sldMk cId="2641688975" sldId="2144327958"/>
            <ac:spMk id="11" creationId="{B49FF06D-C186-4E5A-99EC-DAA04FC80AC1}"/>
          </ac:spMkLst>
        </pc:spChg>
        <pc:spChg chg="add del mod">
          <ac:chgData name="Leah Montner Dixon" userId="d5b2ae9e-9213-4442-b7df-4db8cbe51e5d" providerId="ADAL" clId="{B4A76577-506C-463E-A7CD-DBF21E083B93}" dt="2021-06-15T19:19:01.891" v="1001" actId="478"/>
          <ac:spMkLst>
            <pc:docMk/>
            <pc:sldMk cId="2641688975" sldId="2144327958"/>
            <ac:spMk id="12" creationId="{F7DBD939-D7CC-49BF-8B6E-1807F323D6D9}"/>
          </ac:spMkLst>
        </pc:spChg>
        <pc:spChg chg="add mod ord">
          <ac:chgData name="Leah Montner Dixon" userId="d5b2ae9e-9213-4442-b7df-4db8cbe51e5d" providerId="ADAL" clId="{B4A76577-506C-463E-A7CD-DBF21E083B93}" dt="2021-06-17T13:49:11.303" v="10399" actId="167"/>
          <ac:spMkLst>
            <pc:docMk/>
            <pc:sldMk cId="2641688975" sldId="2144327958"/>
            <ac:spMk id="13" creationId="{338DAA1C-F287-40B2-9E0A-47F38F45C1D9}"/>
          </ac:spMkLst>
        </pc:spChg>
        <pc:spChg chg="add del mod">
          <ac:chgData name="Leah Montner Dixon" userId="d5b2ae9e-9213-4442-b7df-4db8cbe51e5d" providerId="ADAL" clId="{B4A76577-506C-463E-A7CD-DBF21E083B93}" dt="2021-06-15T19:19:01.891" v="1001" actId="478"/>
          <ac:spMkLst>
            <pc:docMk/>
            <pc:sldMk cId="2641688975" sldId="2144327958"/>
            <ac:spMk id="13" creationId="{F57222AB-7B37-4EE6-BC8A-068AA52C9CEE}"/>
          </ac:spMkLst>
        </pc:spChg>
        <pc:spChg chg="add mod">
          <ac:chgData name="Leah Montner Dixon" userId="d5b2ae9e-9213-4442-b7df-4db8cbe51e5d" providerId="ADAL" clId="{B4A76577-506C-463E-A7CD-DBF21E083B93}" dt="2021-06-17T13:50:17.130" v="10470" actId="1076"/>
          <ac:spMkLst>
            <pc:docMk/>
            <pc:sldMk cId="2641688975" sldId="2144327958"/>
            <ac:spMk id="14" creationId="{12441243-273B-418B-A82B-E8F0A7D3647F}"/>
          </ac:spMkLst>
        </pc:spChg>
        <pc:spChg chg="add mod ord">
          <ac:chgData name="Leah Montner Dixon" userId="d5b2ae9e-9213-4442-b7df-4db8cbe51e5d" providerId="ADAL" clId="{B4A76577-506C-463E-A7CD-DBF21E083B93}" dt="2021-06-17T14:14:53.353" v="10597" actId="12788"/>
          <ac:spMkLst>
            <pc:docMk/>
            <pc:sldMk cId="2641688975" sldId="2144327958"/>
            <ac:spMk id="15" creationId="{17CAA6FA-53D8-45F4-B611-8EE9BAB67D74}"/>
          </ac:spMkLst>
        </pc:spChg>
        <pc:spChg chg="add del mod">
          <ac:chgData name="Leah Montner Dixon" userId="d5b2ae9e-9213-4442-b7df-4db8cbe51e5d" providerId="ADAL" clId="{B4A76577-506C-463E-A7CD-DBF21E083B93}" dt="2021-06-15T18:54:19.305" v="857" actId="478"/>
          <ac:spMkLst>
            <pc:docMk/>
            <pc:sldMk cId="2641688975" sldId="2144327958"/>
            <ac:spMk id="15" creationId="{1D58B3AE-4ECF-4358-992A-AC98DB73C284}"/>
          </ac:spMkLst>
        </pc:spChg>
        <pc:spChg chg="add mod">
          <ac:chgData name="Leah Montner Dixon" userId="d5b2ae9e-9213-4442-b7df-4db8cbe51e5d" providerId="ADAL" clId="{B4A76577-506C-463E-A7CD-DBF21E083B93}" dt="2021-06-17T14:58:59.620" v="12499" actId="20577"/>
          <ac:spMkLst>
            <pc:docMk/>
            <pc:sldMk cId="2641688975" sldId="2144327958"/>
            <ac:spMk id="18" creationId="{05BC9CC0-6FAF-4BF0-8E78-D43FA5E3BD8C}"/>
          </ac:spMkLst>
        </pc:spChg>
        <pc:spChg chg="add mod">
          <ac:chgData name="Leah Montner Dixon" userId="d5b2ae9e-9213-4442-b7df-4db8cbe51e5d" providerId="ADAL" clId="{B4A76577-506C-463E-A7CD-DBF21E083B93}" dt="2021-06-17T14:14:53.353" v="10597" actId="12788"/>
          <ac:spMkLst>
            <pc:docMk/>
            <pc:sldMk cId="2641688975" sldId="2144327958"/>
            <ac:spMk id="19" creationId="{711CB583-C797-4BBA-A211-FB1127538D18}"/>
          </ac:spMkLst>
        </pc:spChg>
        <pc:spChg chg="add mod">
          <ac:chgData name="Leah Montner Dixon" userId="d5b2ae9e-9213-4442-b7df-4db8cbe51e5d" providerId="ADAL" clId="{B4A76577-506C-463E-A7CD-DBF21E083B93}" dt="2021-06-17T14:14:53.353" v="10597" actId="12788"/>
          <ac:spMkLst>
            <pc:docMk/>
            <pc:sldMk cId="2641688975" sldId="2144327958"/>
            <ac:spMk id="20" creationId="{6B7ED30F-96C4-4AEA-9534-996329EF67DA}"/>
          </ac:spMkLst>
        </pc:spChg>
        <pc:grpChg chg="add mod">
          <ac:chgData name="Leah Montner Dixon" userId="d5b2ae9e-9213-4442-b7df-4db8cbe51e5d" providerId="ADAL" clId="{B4A76577-506C-463E-A7CD-DBF21E083B93}" dt="2021-06-17T14:14:53.353" v="10597" actId="12788"/>
          <ac:grpSpMkLst>
            <pc:docMk/>
            <pc:sldMk cId="2641688975" sldId="2144327958"/>
            <ac:grpSpMk id="12" creationId="{F28F2D2F-9282-46FF-861C-9B7E405C3C0C}"/>
          </ac:grpSpMkLst>
        </pc:grpChg>
        <pc:graphicFrameChg chg="add del mod">
          <ac:chgData name="Leah Montner Dixon" userId="d5b2ae9e-9213-4442-b7df-4db8cbe51e5d" providerId="ADAL" clId="{B4A76577-506C-463E-A7CD-DBF21E083B93}" dt="2021-06-15T19:01:03.152" v="984" actId="478"/>
          <ac:graphicFrameMkLst>
            <pc:docMk/>
            <pc:sldMk cId="2641688975" sldId="2144327958"/>
            <ac:graphicFrameMk id="8" creationId="{FFFC34A3-9E18-4422-8D6B-27F85E957301}"/>
          </ac:graphicFrameMkLst>
        </pc:graphicFrameChg>
        <pc:graphicFrameChg chg="add mod">
          <ac:chgData name="Leah Montner Dixon" userId="d5b2ae9e-9213-4442-b7df-4db8cbe51e5d" providerId="ADAL" clId="{B4A76577-506C-463E-A7CD-DBF21E083B93}" dt="2021-06-17T13:50:07.617" v="10448" actId="1038"/>
          <ac:graphicFrameMkLst>
            <pc:docMk/>
            <pc:sldMk cId="2641688975" sldId="2144327958"/>
            <ac:graphicFrameMk id="9" creationId="{35E2AFFD-4D37-4E74-8134-8443AC518E9C}"/>
          </ac:graphicFrameMkLst>
        </pc:graphicFrameChg>
        <pc:picChg chg="add mod">
          <ac:chgData name="Leah Montner Dixon" userId="d5b2ae9e-9213-4442-b7df-4db8cbe51e5d" providerId="ADAL" clId="{B4A76577-506C-463E-A7CD-DBF21E083B93}" dt="2021-06-14T20:11:57.125" v="250"/>
          <ac:picMkLst>
            <pc:docMk/>
            <pc:sldMk cId="2641688975" sldId="2144327958"/>
            <ac:picMk id="3" creationId="{2C7B3200-100C-4EBD-B0F5-0F8CCEBB8CC6}"/>
          </ac:picMkLst>
        </pc:picChg>
        <pc:picChg chg="add mod ord">
          <ac:chgData name="Leah Montner Dixon" userId="d5b2ae9e-9213-4442-b7df-4db8cbe51e5d" providerId="ADAL" clId="{B4A76577-506C-463E-A7CD-DBF21E083B93}" dt="2021-06-17T14:14:53.353" v="10597" actId="12788"/>
          <ac:picMkLst>
            <pc:docMk/>
            <pc:sldMk cId="2641688975" sldId="2144327958"/>
            <ac:picMk id="11" creationId="{76BD92D1-4CBA-49E3-9B8B-E8B2D88A3B0A}"/>
          </ac:picMkLst>
        </pc:picChg>
        <pc:picChg chg="add del mod ord">
          <ac:chgData name="Leah Montner Dixon" userId="d5b2ae9e-9213-4442-b7df-4db8cbe51e5d" providerId="ADAL" clId="{B4A76577-506C-463E-A7CD-DBF21E083B93}" dt="2021-06-14T21:09:54.930" v="421" actId="478"/>
          <ac:picMkLst>
            <pc:docMk/>
            <pc:sldMk cId="2641688975" sldId="2144327958"/>
            <ac:picMk id="15" creationId="{296BBB6D-9058-49AD-AB94-CEAE428FC566}"/>
          </ac:picMkLst>
        </pc:picChg>
        <pc:picChg chg="add mod ord modCrop">
          <ac:chgData name="Leah Montner Dixon" userId="d5b2ae9e-9213-4442-b7df-4db8cbe51e5d" providerId="ADAL" clId="{B4A76577-506C-463E-A7CD-DBF21E083B93}" dt="2021-06-17T13:49:56.332" v="10412" actId="732"/>
          <ac:picMkLst>
            <pc:docMk/>
            <pc:sldMk cId="2641688975" sldId="2144327958"/>
            <ac:picMk id="17" creationId="{BE21B106-1614-4A2A-A2B6-7AEA5CA59236}"/>
          </ac:picMkLst>
        </pc:picChg>
        <pc:picChg chg="add mod">
          <ac:chgData name="Leah Montner Dixon" userId="d5b2ae9e-9213-4442-b7df-4db8cbe51e5d" providerId="ADAL" clId="{B4A76577-506C-463E-A7CD-DBF21E083B93}" dt="2021-06-17T14:14:53.353" v="10597" actId="12788"/>
          <ac:picMkLst>
            <pc:docMk/>
            <pc:sldMk cId="2641688975" sldId="2144327958"/>
            <ac:picMk id="1026" creationId="{BC0FB97F-EF74-40F8-9DD2-20AA3CF2D235}"/>
          </ac:picMkLst>
        </pc:picChg>
      </pc:sldChg>
      <pc:sldChg chg="addSp delSp modSp add mod addCm delCm modCm">
        <pc:chgData name="Leah Montner Dixon" userId="d5b2ae9e-9213-4442-b7df-4db8cbe51e5d" providerId="ADAL" clId="{B4A76577-506C-463E-A7CD-DBF21E083B93}" dt="2021-06-16T21:18:06.810" v="10063" actId="5900"/>
        <pc:sldMkLst>
          <pc:docMk/>
          <pc:sldMk cId="2484667329" sldId="2144327959"/>
        </pc:sldMkLst>
        <pc:spChg chg="del">
          <ac:chgData name="Leah Montner Dixon" userId="d5b2ae9e-9213-4442-b7df-4db8cbe51e5d" providerId="ADAL" clId="{B4A76577-506C-463E-A7CD-DBF21E083B93}" dt="2021-06-14T20:07:42.080" v="68" actId="478"/>
          <ac:spMkLst>
            <pc:docMk/>
            <pc:sldMk cId="2484667329" sldId="2144327959"/>
            <ac:spMk id="2" creationId="{1388E85F-943D-493E-9292-3253C3258F8C}"/>
          </ac:spMkLst>
        </pc:spChg>
        <pc:spChg chg="mod">
          <ac:chgData name="Leah Montner Dixon" userId="d5b2ae9e-9213-4442-b7df-4db8cbe51e5d" providerId="ADAL" clId="{B4A76577-506C-463E-A7CD-DBF21E083B93}" dt="2021-06-16T18:20:39.742" v="6030" actId="1036"/>
          <ac:spMkLst>
            <pc:docMk/>
            <pc:sldMk cId="2484667329" sldId="2144327959"/>
            <ac:spMk id="11" creationId="{6D73E599-3455-4CB2-B288-9B601C1E3348}"/>
          </ac:spMkLst>
        </pc:spChg>
        <pc:spChg chg="mod">
          <ac:chgData name="Leah Montner Dixon" userId="d5b2ae9e-9213-4442-b7df-4db8cbe51e5d" providerId="ADAL" clId="{B4A76577-506C-463E-A7CD-DBF21E083B93}" dt="2021-06-16T21:18:04.529" v="10062" actId="20577"/>
          <ac:spMkLst>
            <pc:docMk/>
            <pc:sldMk cId="2484667329" sldId="2144327959"/>
            <ac:spMk id="12" creationId="{AF6B8EC0-46EF-4454-8F5C-DA73E47253BB}"/>
          </ac:spMkLst>
        </pc:spChg>
        <pc:spChg chg="add del">
          <ac:chgData name="Leah Montner Dixon" userId="d5b2ae9e-9213-4442-b7df-4db8cbe51e5d" providerId="ADAL" clId="{B4A76577-506C-463E-A7CD-DBF21E083B93}" dt="2021-06-14T20:08:54.114" v="90" actId="478"/>
          <ac:spMkLst>
            <pc:docMk/>
            <pc:sldMk cId="2484667329" sldId="2144327959"/>
            <ac:spMk id="14" creationId="{B052A626-0DC5-41FC-BCBF-59805E09E9C4}"/>
          </ac:spMkLst>
        </pc:spChg>
        <pc:picChg chg="add mod ord modCrop">
          <ac:chgData name="Leah Montner Dixon" userId="d5b2ae9e-9213-4442-b7df-4db8cbe51e5d" providerId="ADAL" clId="{B4A76577-506C-463E-A7CD-DBF21E083B93}" dt="2021-06-16T18:20:17.134" v="5973" actId="732"/>
          <ac:picMkLst>
            <pc:docMk/>
            <pc:sldMk cId="2484667329" sldId="2144327959"/>
            <ac:picMk id="3" creationId="{324D4194-CA1D-4063-8DA7-C9D7601EAE2A}"/>
          </ac:picMkLst>
        </pc:picChg>
        <pc:picChg chg="del">
          <ac:chgData name="Leah Montner Dixon" userId="d5b2ae9e-9213-4442-b7df-4db8cbe51e5d" providerId="ADAL" clId="{B4A76577-506C-463E-A7CD-DBF21E083B93}" dt="2021-06-16T18:04:04.506" v="5912" actId="478"/>
          <ac:picMkLst>
            <pc:docMk/>
            <pc:sldMk cId="2484667329" sldId="2144327959"/>
            <ac:picMk id="8" creationId="{69E3ED66-7D56-46D2-B2A0-139022AADE0F}"/>
          </ac:picMkLst>
        </pc:picChg>
        <pc:picChg chg="del">
          <ac:chgData name="Leah Montner Dixon" userId="d5b2ae9e-9213-4442-b7df-4db8cbe51e5d" providerId="ADAL" clId="{B4A76577-506C-463E-A7CD-DBF21E083B93}" dt="2021-06-14T20:58:10.717" v="291" actId="478"/>
          <ac:picMkLst>
            <pc:docMk/>
            <pc:sldMk cId="2484667329" sldId="2144327959"/>
            <ac:picMk id="9" creationId="{E9EC4A99-0F48-44D9-B4D3-82FC016EC0E4}"/>
          </ac:picMkLst>
        </pc:picChg>
        <pc:picChg chg="add del mod ord">
          <ac:chgData name="Leah Montner Dixon" userId="d5b2ae9e-9213-4442-b7df-4db8cbe51e5d" providerId="ADAL" clId="{B4A76577-506C-463E-A7CD-DBF21E083B93}" dt="2021-06-16T18:20:19.781" v="5974" actId="478"/>
          <ac:picMkLst>
            <pc:docMk/>
            <pc:sldMk cId="2484667329" sldId="2144327959"/>
            <ac:picMk id="14" creationId="{4C19E3E3-832B-4686-83B2-6EED5B8F018B}"/>
          </ac:picMkLst>
        </pc:picChg>
      </pc:sldChg>
      <pc:sldChg chg="addSp delSp modSp mod">
        <pc:chgData name="Leah Montner Dixon" userId="d5b2ae9e-9213-4442-b7df-4db8cbe51e5d" providerId="ADAL" clId="{B4A76577-506C-463E-A7CD-DBF21E083B93}" dt="2021-06-17T14:57:08.306" v="12490" actId="20577"/>
        <pc:sldMkLst>
          <pc:docMk/>
          <pc:sldMk cId="1436975136" sldId="2144327960"/>
        </pc:sldMkLst>
        <pc:spChg chg="del">
          <ac:chgData name="Leah Montner Dixon" userId="d5b2ae9e-9213-4442-b7df-4db8cbe51e5d" providerId="ADAL" clId="{B4A76577-506C-463E-A7CD-DBF21E083B93}" dt="2021-06-17T14:45:10.783" v="11006" actId="478"/>
          <ac:spMkLst>
            <pc:docMk/>
            <pc:sldMk cId="1436975136" sldId="2144327960"/>
            <ac:spMk id="2" creationId="{453965D7-D5B0-47DB-AC7E-2CC38A792883}"/>
          </ac:spMkLst>
        </pc:spChg>
        <pc:spChg chg="add del mod">
          <ac:chgData name="Leah Montner Dixon" userId="d5b2ae9e-9213-4442-b7df-4db8cbe51e5d" providerId="ADAL" clId="{B4A76577-506C-463E-A7CD-DBF21E083B93}" dt="2021-06-17T14:47:15.559" v="11318" actId="478"/>
          <ac:spMkLst>
            <pc:docMk/>
            <pc:sldMk cId="1436975136" sldId="2144327960"/>
            <ac:spMk id="9" creationId="{33A328F4-07D4-4E76-9037-8D25BB937695}"/>
          </ac:spMkLst>
        </pc:spChg>
        <pc:spChg chg="mod">
          <ac:chgData name="Leah Montner Dixon" userId="d5b2ae9e-9213-4442-b7df-4db8cbe51e5d" providerId="ADAL" clId="{B4A76577-506C-463E-A7CD-DBF21E083B93}" dt="2021-06-17T14:57:08.306" v="12490" actId="20577"/>
          <ac:spMkLst>
            <pc:docMk/>
            <pc:sldMk cId="1436975136" sldId="2144327960"/>
            <ac:spMk id="10" creationId="{A1B6B665-7680-434B-85CC-B69AB1C61E7A}"/>
          </ac:spMkLst>
        </pc:spChg>
        <pc:spChg chg="add del mod">
          <ac:chgData name="Leah Montner Dixon" userId="d5b2ae9e-9213-4442-b7df-4db8cbe51e5d" providerId="ADAL" clId="{B4A76577-506C-463E-A7CD-DBF21E083B93}" dt="2021-06-17T14:47:40.246" v="11372"/>
          <ac:spMkLst>
            <pc:docMk/>
            <pc:sldMk cId="1436975136" sldId="2144327960"/>
            <ac:spMk id="13" creationId="{85BE2463-A47B-4691-8E5A-F3DAB86CA859}"/>
          </ac:spMkLst>
        </pc:spChg>
        <pc:spChg chg="mod">
          <ac:chgData name="Leah Montner Dixon" userId="d5b2ae9e-9213-4442-b7df-4db8cbe51e5d" providerId="ADAL" clId="{B4A76577-506C-463E-A7CD-DBF21E083B93}" dt="2021-06-16T20:18:25.853" v="9728" actId="20577"/>
          <ac:spMkLst>
            <pc:docMk/>
            <pc:sldMk cId="1436975136" sldId="2144327960"/>
            <ac:spMk id="16" creationId="{9A529899-950F-C14F-99A5-896AC3170183}"/>
          </ac:spMkLst>
        </pc:spChg>
      </pc:sldChg>
      <pc:sldChg chg="add del">
        <pc:chgData name="Leah Montner Dixon" userId="d5b2ae9e-9213-4442-b7df-4db8cbe51e5d" providerId="ADAL" clId="{B4A76577-506C-463E-A7CD-DBF21E083B93}" dt="2021-06-15T19:25:31.707" v="1305" actId="2696"/>
        <pc:sldMkLst>
          <pc:docMk/>
          <pc:sldMk cId="1993884433" sldId="2144327960"/>
        </pc:sldMkLst>
      </pc:sldChg>
      <pc:sldChg chg="addSp delSp modSp new mod ord">
        <pc:chgData name="Leah Montner Dixon" userId="d5b2ae9e-9213-4442-b7df-4db8cbe51e5d" providerId="ADAL" clId="{B4A76577-506C-463E-A7CD-DBF21E083B93}" dt="2021-06-17T15:01:18.787" v="12540" actId="14100"/>
        <pc:sldMkLst>
          <pc:docMk/>
          <pc:sldMk cId="23118104" sldId="2144327961"/>
        </pc:sldMkLst>
        <pc:spChg chg="add mod">
          <ac:chgData name="Leah Montner Dixon" userId="d5b2ae9e-9213-4442-b7df-4db8cbe51e5d" providerId="ADAL" clId="{B4A76577-506C-463E-A7CD-DBF21E083B93}" dt="2021-06-16T15:59:18.141" v="3459"/>
          <ac:spMkLst>
            <pc:docMk/>
            <pc:sldMk cId="23118104" sldId="2144327961"/>
            <ac:spMk id="3" creationId="{270DD647-37B9-4C23-97AD-5981E611B20C}"/>
          </ac:spMkLst>
        </pc:spChg>
        <pc:spChg chg="add mod">
          <ac:chgData name="Leah Montner Dixon" userId="d5b2ae9e-9213-4442-b7df-4db8cbe51e5d" providerId="ADAL" clId="{B4A76577-506C-463E-A7CD-DBF21E083B93}" dt="2021-06-16T15:59:18.141" v="3459"/>
          <ac:spMkLst>
            <pc:docMk/>
            <pc:sldMk cId="23118104" sldId="2144327961"/>
            <ac:spMk id="4" creationId="{CE47A7B7-AE64-4035-9E6E-BE9199AB2949}"/>
          </ac:spMkLst>
        </pc:spChg>
        <pc:spChg chg="add mod">
          <ac:chgData name="Leah Montner Dixon" userId="d5b2ae9e-9213-4442-b7df-4db8cbe51e5d" providerId="ADAL" clId="{B4A76577-506C-463E-A7CD-DBF21E083B93}" dt="2021-06-16T20:48:45.222" v="9909" actId="114"/>
          <ac:spMkLst>
            <pc:docMk/>
            <pc:sldMk cId="23118104" sldId="2144327961"/>
            <ac:spMk id="5" creationId="{74C6CC10-5955-4BB8-9346-899594955FC5}"/>
          </ac:spMkLst>
        </pc:spChg>
        <pc:spChg chg="add mod">
          <ac:chgData name="Leah Montner Dixon" userId="d5b2ae9e-9213-4442-b7df-4db8cbe51e5d" providerId="ADAL" clId="{B4A76577-506C-463E-A7CD-DBF21E083B93}" dt="2021-06-17T14:42:19.254" v="10888" actId="1035"/>
          <ac:spMkLst>
            <pc:docMk/>
            <pc:sldMk cId="23118104" sldId="2144327961"/>
            <ac:spMk id="6" creationId="{0159E483-0DB0-4192-A0D5-79943EC4C544}"/>
          </ac:spMkLst>
        </pc:spChg>
        <pc:spChg chg="add mod topLvl">
          <ac:chgData name="Leah Montner Dixon" userId="d5b2ae9e-9213-4442-b7df-4db8cbe51e5d" providerId="ADAL" clId="{B4A76577-506C-463E-A7CD-DBF21E083B93}" dt="2021-06-16T17:24:22.604" v="5132" actId="14100"/>
          <ac:spMkLst>
            <pc:docMk/>
            <pc:sldMk cId="23118104" sldId="2144327961"/>
            <ac:spMk id="7" creationId="{EEA39C34-E8B6-434D-8823-08F63D6DBE3E}"/>
          </ac:spMkLst>
        </pc:spChg>
        <pc:spChg chg="add mod topLvl">
          <ac:chgData name="Leah Montner Dixon" userId="d5b2ae9e-9213-4442-b7df-4db8cbe51e5d" providerId="ADAL" clId="{B4A76577-506C-463E-A7CD-DBF21E083B93}" dt="2021-06-16T17:28:29.373" v="5227" actId="1036"/>
          <ac:spMkLst>
            <pc:docMk/>
            <pc:sldMk cId="23118104" sldId="2144327961"/>
            <ac:spMk id="8" creationId="{9FB10BA9-E3B6-472A-B759-595CD00AA263}"/>
          </ac:spMkLst>
        </pc:spChg>
        <pc:spChg chg="add mod topLvl">
          <ac:chgData name="Leah Montner Dixon" userId="d5b2ae9e-9213-4442-b7df-4db8cbe51e5d" providerId="ADAL" clId="{B4A76577-506C-463E-A7CD-DBF21E083B93}" dt="2021-06-16T17:28:25.594" v="5222" actId="1036"/>
          <ac:spMkLst>
            <pc:docMk/>
            <pc:sldMk cId="23118104" sldId="2144327961"/>
            <ac:spMk id="9" creationId="{03DEED1A-F479-4C52-9A0B-1A8E6773ACF6}"/>
          </ac:spMkLst>
        </pc:spChg>
        <pc:spChg chg="add mod topLvl">
          <ac:chgData name="Leah Montner Dixon" userId="d5b2ae9e-9213-4442-b7df-4db8cbe51e5d" providerId="ADAL" clId="{B4A76577-506C-463E-A7CD-DBF21E083B93}" dt="2021-06-16T17:28:25.594" v="5222" actId="1036"/>
          <ac:spMkLst>
            <pc:docMk/>
            <pc:sldMk cId="23118104" sldId="2144327961"/>
            <ac:spMk id="10" creationId="{C828DEF8-3719-4A06-99A6-2EDFC7E2AC1C}"/>
          </ac:spMkLst>
        </pc:spChg>
        <pc:spChg chg="add mod">
          <ac:chgData name="Leah Montner Dixon" userId="d5b2ae9e-9213-4442-b7df-4db8cbe51e5d" providerId="ADAL" clId="{B4A76577-506C-463E-A7CD-DBF21E083B93}" dt="2021-06-16T16:27:19.427" v="3898" actId="115"/>
          <ac:spMkLst>
            <pc:docMk/>
            <pc:sldMk cId="23118104" sldId="2144327961"/>
            <ac:spMk id="11" creationId="{5690E403-D3EB-43C1-BD41-9C36211AB0EC}"/>
          </ac:spMkLst>
        </pc:spChg>
        <pc:spChg chg="add mod topLvl">
          <ac:chgData name="Leah Montner Dixon" userId="d5b2ae9e-9213-4442-b7df-4db8cbe51e5d" providerId="ADAL" clId="{B4A76577-506C-463E-A7CD-DBF21E083B93}" dt="2021-06-16T17:24:22.604" v="5132" actId="14100"/>
          <ac:spMkLst>
            <pc:docMk/>
            <pc:sldMk cId="23118104" sldId="2144327961"/>
            <ac:spMk id="12" creationId="{7E20FCD8-E772-498B-9C43-8B2B4743C470}"/>
          </ac:spMkLst>
        </pc:spChg>
        <pc:spChg chg="add mod topLvl">
          <ac:chgData name="Leah Montner Dixon" userId="d5b2ae9e-9213-4442-b7df-4db8cbe51e5d" providerId="ADAL" clId="{B4A76577-506C-463E-A7CD-DBF21E083B93}" dt="2021-06-16T17:28:29.373" v="5227" actId="1036"/>
          <ac:spMkLst>
            <pc:docMk/>
            <pc:sldMk cId="23118104" sldId="2144327961"/>
            <ac:spMk id="13" creationId="{9AF805C6-22DA-4748-8E6D-FE5E5DBB3AA6}"/>
          </ac:spMkLst>
        </pc:spChg>
        <pc:spChg chg="add mod topLvl">
          <ac:chgData name="Leah Montner Dixon" userId="d5b2ae9e-9213-4442-b7df-4db8cbe51e5d" providerId="ADAL" clId="{B4A76577-506C-463E-A7CD-DBF21E083B93}" dt="2021-06-16T17:28:25.594" v="5222" actId="1036"/>
          <ac:spMkLst>
            <pc:docMk/>
            <pc:sldMk cId="23118104" sldId="2144327961"/>
            <ac:spMk id="14" creationId="{DECDFFCF-45B5-4AB2-8E23-37EB5D11E44A}"/>
          </ac:spMkLst>
        </pc:spChg>
        <pc:spChg chg="add mod topLvl">
          <ac:chgData name="Leah Montner Dixon" userId="d5b2ae9e-9213-4442-b7df-4db8cbe51e5d" providerId="ADAL" clId="{B4A76577-506C-463E-A7CD-DBF21E083B93}" dt="2021-06-16T17:28:25.594" v="5222" actId="1036"/>
          <ac:spMkLst>
            <pc:docMk/>
            <pc:sldMk cId="23118104" sldId="2144327961"/>
            <ac:spMk id="15" creationId="{41C96944-FD9A-459F-A89C-7EC25CB95AF4}"/>
          </ac:spMkLst>
        </pc:spChg>
        <pc:spChg chg="add mod topLvl">
          <ac:chgData name="Leah Montner Dixon" userId="d5b2ae9e-9213-4442-b7df-4db8cbe51e5d" providerId="ADAL" clId="{B4A76577-506C-463E-A7CD-DBF21E083B93}" dt="2021-06-16T17:24:30.674" v="5150" actId="1036"/>
          <ac:spMkLst>
            <pc:docMk/>
            <pc:sldMk cId="23118104" sldId="2144327961"/>
            <ac:spMk id="16" creationId="{965823BD-0900-467A-8D71-32DB75610381}"/>
          </ac:spMkLst>
        </pc:spChg>
        <pc:spChg chg="add mod topLvl">
          <ac:chgData name="Leah Montner Dixon" userId="d5b2ae9e-9213-4442-b7df-4db8cbe51e5d" providerId="ADAL" clId="{B4A76577-506C-463E-A7CD-DBF21E083B93}" dt="2021-06-16T17:33:18.380" v="5282" actId="1036"/>
          <ac:spMkLst>
            <pc:docMk/>
            <pc:sldMk cId="23118104" sldId="2144327961"/>
            <ac:spMk id="17" creationId="{37B62030-BC5B-4720-93D7-ACCC63B7674D}"/>
          </ac:spMkLst>
        </pc:spChg>
        <pc:spChg chg="add mod topLvl">
          <ac:chgData name="Leah Montner Dixon" userId="d5b2ae9e-9213-4442-b7df-4db8cbe51e5d" providerId="ADAL" clId="{B4A76577-506C-463E-A7CD-DBF21E083B93}" dt="2021-06-16T17:33:24.538" v="5288" actId="1036"/>
          <ac:spMkLst>
            <pc:docMk/>
            <pc:sldMk cId="23118104" sldId="2144327961"/>
            <ac:spMk id="18" creationId="{DF9CF943-87CC-41A2-88E8-CAF788FE9F4B}"/>
          </ac:spMkLst>
        </pc:spChg>
        <pc:spChg chg="add mod topLvl">
          <ac:chgData name="Leah Montner Dixon" userId="d5b2ae9e-9213-4442-b7df-4db8cbe51e5d" providerId="ADAL" clId="{B4A76577-506C-463E-A7CD-DBF21E083B93}" dt="2021-06-16T17:33:24.538" v="5288" actId="1036"/>
          <ac:spMkLst>
            <pc:docMk/>
            <pc:sldMk cId="23118104" sldId="2144327961"/>
            <ac:spMk id="19" creationId="{24DE6F0C-2715-484B-B6AC-94E9DFA79853}"/>
          </ac:spMkLst>
        </pc:spChg>
        <pc:spChg chg="add mod topLvl">
          <ac:chgData name="Leah Montner Dixon" userId="d5b2ae9e-9213-4442-b7df-4db8cbe51e5d" providerId="ADAL" clId="{B4A76577-506C-463E-A7CD-DBF21E083B93}" dt="2021-06-16T17:24:22.604" v="5132" actId="14100"/>
          <ac:spMkLst>
            <pc:docMk/>
            <pc:sldMk cId="23118104" sldId="2144327961"/>
            <ac:spMk id="20" creationId="{619AFFBC-D8AF-4BEC-9BA5-F52F81707627}"/>
          </ac:spMkLst>
        </pc:spChg>
        <pc:spChg chg="add mod topLvl">
          <ac:chgData name="Leah Montner Dixon" userId="d5b2ae9e-9213-4442-b7df-4db8cbe51e5d" providerId="ADAL" clId="{B4A76577-506C-463E-A7CD-DBF21E083B93}" dt="2021-06-16T17:28:29.373" v="5227" actId="1036"/>
          <ac:spMkLst>
            <pc:docMk/>
            <pc:sldMk cId="23118104" sldId="2144327961"/>
            <ac:spMk id="21" creationId="{7BB089BB-10E3-428D-AD18-BDF560CF6EEC}"/>
          </ac:spMkLst>
        </pc:spChg>
        <pc:spChg chg="add mod topLvl">
          <ac:chgData name="Leah Montner Dixon" userId="d5b2ae9e-9213-4442-b7df-4db8cbe51e5d" providerId="ADAL" clId="{B4A76577-506C-463E-A7CD-DBF21E083B93}" dt="2021-06-16T17:28:25.594" v="5222" actId="1036"/>
          <ac:spMkLst>
            <pc:docMk/>
            <pc:sldMk cId="23118104" sldId="2144327961"/>
            <ac:spMk id="22" creationId="{FFEEACB2-65EB-4E8A-9F90-1BCF9B02F69F}"/>
          </ac:spMkLst>
        </pc:spChg>
        <pc:spChg chg="add mod topLvl">
          <ac:chgData name="Leah Montner Dixon" userId="d5b2ae9e-9213-4442-b7df-4db8cbe51e5d" providerId="ADAL" clId="{B4A76577-506C-463E-A7CD-DBF21E083B93}" dt="2021-06-16T17:28:25.594" v="5222" actId="1036"/>
          <ac:spMkLst>
            <pc:docMk/>
            <pc:sldMk cId="23118104" sldId="2144327961"/>
            <ac:spMk id="23" creationId="{D5BF5543-CC60-406D-B314-9677CBE7364C}"/>
          </ac:spMkLst>
        </pc:spChg>
        <pc:spChg chg="add mod topLvl">
          <ac:chgData name="Leah Montner Dixon" userId="d5b2ae9e-9213-4442-b7df-4db8cbe51e5d" providerId="ADAL" clId="{B4A76577-506C-463E-A7CD-DBF21E083B93}" dt="2021-06-16T17:24:30.674" v="5150" actId="1036"/>
          <ac:spMkLst>
            <pc:docMk/>
            <pc:sldMk cId="23118104" sldId="2144327961"/>
            <ac:spMk id="24" creationId="{AC4D7B58-78B1-44E5-BFEB-DAD28C635719}"/>
          </ac:spMkLst>
        </pc:spChg>
        <pc:spChg chg="add mod topLvl">
          <ac:chgData name="Leah Montner Dixon" userId="d5b2ae9e-9213-4442-b7df-4db8cbe51e5d" providerId="ADAL" clId="{B4A76577-506C-463E-A7CD-DBF21E083B93}" dt="2021-06-16T17:33:18.380" v="5282" actId="1036"/>
          <ac:spMkLst>
            <pc:docMk/>
            <pc:sldMk cId="23118104" sldId="2144327961"/>
            <ac:spMk id="25" creationId="{7D1BE541-10C1-4B0A-B00A-6562BB397BB5}"/>
          </ac:spMkLst>
        </pc:spChg>
        <pc:spChg chg="add mod topLvl">
          <ac:chgData name="Leah Montner Dixon" userId="d5b2ae9e-9213-4442-b7df-4db8cbe51e5d" providerId="ADAL" clId="{B4A76577-506C-463E-A7CD-DBF21E083B93}" dt="2021-06-16T17:33:24.538" v="5288" actId="1036"/>
          <ac:spMkLst>
            <pc:docMk/>
            <pc:sldMk cId="23118104" sldId="2144327961"/>
            <ac:spMk id="26" creationId="{7107356C-F9E5-4322-924F-99E4E0D51EB5}"/>
          </ac:spMkLst>
        </pc:spChg>
        <pc:spChg chg="add mod topLvl">
          <ac:chgData name="Leah Montner Dixon" userId="d5b2ae9e-9213-4442-b7df-4db8cbe51e5d" providerId="ADAL" clId="{B4A76577-506C-463E-A7CD-DBF21E083B93}" dt="2021-06-16T17:33:24.538" v="5288" actId="1036"/>
          <ac:spMkLst>
            <pc:docMk/>
            <pc:sldMk cId="23118104" sldId="2144327961"/>
            <ac:spMk id="27" creationId="{B5F563EB-AB7E-4E86-9CE9-F997CCB185D5}"/>
          </ac:spMkLst>
        </pc:spChg>
        <pc:spChg chg="add mod">
          <ac:chgData name="Leah Montner Dixon" userId="d5b2ae9e-9213-4442-b7df-4db8cbe51e5d" providerId="ADAL" clId="{B4A76577-506C-463E-A7CD-DBF21E083B93}" dt="2021-06-16T17:28:18.237" v="5214" actId="1036"/>
          <ac:spMkLst>
            <pc:docMk/>
            <pc:sldMk cId="23118104" sldId="2144327961"/>
            <ac:spMk id="33" creationId="{C0346064-D0CB-4F19-81E7-F85F7E915643}"/>
          </ac:spMkLst>
        </pc:spChg>
        <pc:spChg chg="add mod">
          <ac:chgData name="Leah Montner Dixon" userId="d5b2ae9e-9213-4442-b7df-4db8cbe51e5d" providerId="ADAL" clId="{B4A76577-506C-463E-A7CD-DBF21E083B93}" dt="2021-06-16T17:28:18.237" v="5214" actId="1036"/>
          <ac:spMkLst>
            <pc:docMk/>
            <pc:sldMk cId="23118104" sldId="2144327961"/>
            <ac:spMk id="34" creationId="{CF394725-2AF7-4194-AF4D-F543AEFDB6F1}"/>
          </ac:spMkLst>
        </pc:spChg>
        <pc:spChg chg="add mod">
          <ac:chgData name="Leah Montner Dixon" userId="d5b2ae9e-9213-4442-b7df-4db8cbe51e5d" providerId="ADAL" clId="{B4A76577-506C-463E-A7CD-DBF21E083B93}" dt="2021-06-16T17:28:18.237" v="5214" actId="1036"/>
          <ac:spMkLst>
            <pc:docMk/>
            <pc:sldMk cId="23118104" sldId="2144327961"/>
            <ac:spMk id="35" creationId="{64516DAE-74C1-4063-9B89-CBF03AFD0917}"/>
          </ac:spMkLst>
        </pc:spChg>
        <pc:spChg chg="add mod">
          <ac:chgData name="Leah Montner Dixon" userId="d5b2ae9e-9213-4442-b7df-4db8cbe51e5d" providerId="ADAL" clId="{B4A76577-506C-463E-A7CD-DBF21E083B93}" dt="2021-06-16T17:28:37.959" v="5246" actId="1035"/>
          <ac:spMkLst>
            <pc:docMk/>
            <pc:sldMk cId="23118104" sldId="2144327961"/>
            <ac:spMk id="36" creationId="{F5CBAA6A-E336-43EE-A6E6-30FCC9D5539B}"/>
          </ac:spMkLst>
        </pc:spChg>
        <pc:spChg chg="add mod">
          <ac:chgData name="Leah Montner Dixon" userId="d5b2ae9e-9213-4442-b7df-4db8cbe51e5d" providerId="ADAL" clId="{B4A76577-506C-463E-A7CD-DBF21E083B93}" dt="2021-06-16T17:28:37.959" v="5246" actId="1035"/>
          <ac:spMkLst>
            <pc:docMk/>
            <pc:sldMk cId="23118104" sldId="2144327961"/>
            <ac:spMk id="37" creationId="{6A2E983C-9FB6-4119-8C19-161DAA981F38}"/>
          </ac:spMkLst>
        </pc:spChg>
        <pc:spChg chg="add mod">
          <ac:chgData name="Leah Montner Dixon" userId="d5b2ae9e-9213-4442-b7df-4db8cbe51e5d" providerId="ADAL" clId="{B4A76577-506C-463E-A7CD-DBF21E083B93}" dt="2021-06-17T15:01:18.787" v="12540" actId="14100"/>
          <ac:spMkLst>
            <pc:docMk/>
            <pc:sldMk cId="23118104" sldId="2144327961"/>
            <ac:spMk id="38" creationId="{99D59A4A-5DC8-40CF-83C4-837A86804E9F}"/>
          </ac:spMkLst>
        </pc:spChg>
        <pc:spChg chg="add mod">
          <ac:chgData name="Leah Montner Dixon" userId="d5b2ae9e-9213-4442-b7df-4db8cbe51e5d" providerId="ADAL" clId="{B4A76577-506C-463E-A7CD-DBF21E083B93}" dt="2021-06-16T17:24:30.674" v="5150" actId="1036"/>
          <ac:spMkLst>
            <pc:docMk/>
            <pc:sldMk cId="23118104" sldId="2144327961"/>
            <ac:spMk id="39" creationId="{8B5B9B2F-6190-4F64-9B9B-E48D5D425B1C}"/>
          </ac:spMkLst>
        </pc:spChg>
        <pc:spChg chg="add mod">
          <ac:chgData name="Leah Montner Dixon" userId="d5b2ae9e-9213-4442-b7df-4db8cbe51e5d" providerId="ADAL" clId="{B4A76577-506C-463E-A7CD-DBF21E083B93}" dt="2021-06-16T17:33:18.380" v="5282" actId="1036"/>
          <ac:spMkLst>
            <pc:docMk/>
            <pc:sldMk cId="23118104" sldId="2144327961"/>
            <ac:spMk id="40" creationId="{AD0913A1-289D-49BE-9DD1-7F29951B2845}"/>
          </ac:spMkLst>
        </pc:spChg>
        <pc:spChg chg="add mod">
          <ac:chgData name="Leah Montner Dixon" userId="d5b2ae9e-9213-4442-b7df-4db8cbe51e5d" providerId="ADAL" clId="{B4A76577-506C-463E-A7CD-DBF21E083B93}" dt="2021-06-16T17:33:24.538" v="5288" actId="1036"/>
          <ac:spMkLst>
            <pc:docMk/>
            <pc:sldMk cId="23118104" sldId="2144327961"/>
            <ac:spMk id="41" creationId="{054EB2B5-C109-4DC3-9367-EBF5452FEA5A}"/>
          </ac:spMkLst>
        </pc:spChg>
        <pc:spChg chg="add mod">
          <ac:chgData name="Leah Montner Dixon" userId="d5b2ae9e-9213-4442-b7df-4db8cbe51e5d" providerId="ADAL" clId="{B4A76577-506C-463E-A7CD-DBF21E083B93}" dt="2021-06-16T17:33:24.538" v="5288" actId="1036"/>
          <ac:spMkLst>
            <pc:docMk/>
            <pc:sldMk cId="23118104" sldId="2144327961"/>
            <ac:spMk id="42" creationId="{40451DDB-09C5-40D1-8575-A6594C7D9FA1}"/>
          </ac:spMkLst>
        </pc:spChg>
        <pc:spChg chg="add mod">
          <ac:chgData name="Leah Montner Dixon" userId="d5b2ae9e-9213-4442-b7df-4db8cbe51e5d" providerId="ADAL" clId="{B4A76577-506C-463E-A7CD-DBF21E083B93}" dt="2021-06-16T17:28:37.959" v="5246" actId="1035"/>
          <ac:spMkLst>
            <pc:docMk/>
            <pc:sldMk cId="23118104" sldId="2144327961"/>
            <ac:spMk id="43" creationId="{D28EFCA0-69A8-4117-85C1-078CBDDA1A33}"/>
          </ac:spMkLst>
        </pc:spChg>
        <pc:grpChg chg="add del mod topLvl">
          <ac:chgData name="Leah Montner Dixon" userId="d5b2ae9e-9213-4442-b7df-4db8cbe51e5d" providerId="ADAL" clId="{B4A76577-506C-463E-A7CD-DBF21E083B93}" dt="2021-06-16T16:43:58.986" v="4173" actId="165"/>
          <ac:grpSpMkLst>
            <pc:docMk/>
            <pc:sldMk cId="23118104" sldId="2144327961"/>
            <ac:grpSpMk id="28" creationId="{03734C91-A564-4B8B-84DF-163EDAE02AF9}"/>
          </ac:grpSpMkLst>
        </pc:grpChg>
        <pc:grpChg chg="add del mod topLvl">
          <ac:chgData name="Leah Montner Dixon" userId="d5b2ae9e-9213-4442-b7df-4db8cbe51e5d" providerId="ADAL" clId="{B4A76577-506C-463E-A7CD-DBF21E083B93}" dt="2021-06-16T16:43:58.986" v="4173" actId="165"/>
          <ac:grpSpMkLst>
            <pc:docMk/>
            <pc:sldMk cId="23118104" sldId="2144327961"/>
            <ac:grpSpMk id="29" creationId="{1B9842AC-E29D-4ED4-8E8B-40202F339CA2}"/>
          </ac:grpSpMkLst>
        </pc:grpChg>
        <pc:grpChg chg="add del mod topLvl">
          <ac:chgData name="Leah Montner Dixon" userId="d5b2ae9e-9213-4442-b7df-4db8cbe51e5d" providerId="ADAL" clId="{B4A76577-506C-463E-A7CD-DBF21E083B93}" dt="2021-06-16T16:43:58.986" v="4173" actId="165"/>
          <ac:grpSpMkLst>
            <pc:docMk/>
            <pc:sldMk cId="23118104" sldId="2144327961"/>
            <ac:grpSpMk id="30" creationId="{1BDC4B7C-593B-486A-9B37-5B3964568060}"/>
          </ac:grpSpMkLst>
        </pc:grpChg>
        <pc:grpChg chg="add del mod">
          <ac:chgData name="Leah Montner Dixon" userId="d5b2ae9e-9213-4442-b7df-4db8cbe51e5d" providerId="ADAL" clId="{B4A76577-506C-463E-A7CD-DBF21E083B93}" dt="2021-06-16T16:43:57.033" v="4172" actId="165"/>
          <ac:grpSpMkLst>
            <pc:docMk/>
            <pc:sldMk cId="23118104" sldId="2144327961"/>
            <ac:grpSpMk id="31" creationId="{3B45E19A-05AA-42C8-A172-AEE2BEF7FC6F}"/>
          </ac:grpSpMkLst>
        </pc:grpChg>
        <pc:grpChg chg="add del mod">
          <ac:chgData name="Leah Montner Dixon" userId="d5b2ae9e-9213-4442-b7df-4db8cbe51e5d" providerId="ADAL" clId="{B4A76577-506C-463E-A7CD-DBF21E083B93}" dt="2021-06-16T16:44:58.613" v="4218" actId="165"/>
          <ac:grpSpMkLst>
            <pc:docMk/>
            <pc:sldMk cId="23118104" sldId="2144327961"/>
            <ac:grpSpMk id="32" creationId="{ACF7E8FE-3440-421D-8C67-ACC89CC76666}"/>
          </ac:grpSpMkLst>
        </pc:grpChg>
        <pc:grpChg chg="add mod">
          <ac:chgData name="Leah Montner Dixon" userId="d5b2ae9e-9213-4442-b7df-4db8cbe51e5d" providerId="ADAL" clId="{B4A76577-506C-463E-A7CD-DBF21E083B93}" dt="2021-06-16T17:28:29.373" v="5227" actId="1036"/>
          <ac:grpSpMkLst>
            <pc:docMk/>
            <pc:sldMk cId="23118104" sldId="2144327961"/>
            <ac:grpSpMk id="48" creationId="{B7E3DB2B-2F51-445A-9704-3317BBAE82BB}"/>
          </ac:grpSpMkLst>
        </pc:grpChg>
        <pc:picChg chg="add mod">
          <ac:chgData name="Leah Montner Dixon" userId="d5b2ae9e-9213-4442-b7df-4db8cbe51e5d" providerId="ADAL" clId="{B4A76577-506C-463E-A7CD-DBF21E083B93}" dt="2021-06-16T15:59:18.141" v="3459"/>
          <ac:picMkLst>
            <pc:docMk/>
            <pc:sldMk cId="23118104" sldId="2144327961"/>
            <ac:picMk id="2" creationId="{469F8102-2199-4690-9441-EE5812E419A2}"/>
          </ac:picMkLst>
        </pc:picChg>
        <pc:picChg chg="add mod">
          <ac:chgData name="Leah Montner Dixon" userId="d5b2ae9e-9213-4442-b7df-4db8cbe51e5d" providerId="ADAL" clId="{B4A76577-506C-463E-A7CD-DBF21E083B93}" dt="2021-06-16T17:33:29.277" v="5296" actId="14100"/>
          <ac:picMkLst>
            <pc:docMk/>
            <pc:sldMk cId="23118104" sldId="2144327961"/>
            <ac:picMk id="29" creationId="{5BCCCC0B-E08A-4EF6-8F9E-2354107BF936}"/>
          </ac:picMkLst>
        </pc:picChg>
        <pc:picChg chg="add mod">
          <ac:chgData name="Leah Montner Dixon" userId="d5b2ae9e-9213-4442-b7df-4db8cbe51e5d" providerId="ADAL" clId="{B4A76577-506C-463E-A7CD-DBF21E083B93}" dt="2021-06-16T17:36:25.079" v="5319" actId="1076"/>
          <ac:picMkLst>
            <pc:docMk/>
            <pc:sldMk cId="23118104" sldId="2144327961"/>
            <ac:picMk id="30" creationId="{C4CC55A1-F9E3-4EBB-84B9-FAF635DBE10B}"/>
          </ac:picMkLst>
        </pc:picChg>
        <pc:picChg chg="add mod modCrop">
          <ac:chgData name="Leah Montner Dixon" userId="d5b2ae9e-9213-4442-b7df-4db8cbe51e5d" providerId="ADAL" clId="{B4A76577-506C-463E-A7CD-DBF21E083B93}" dt="2021-06-16T17:38:23.389" v="5348" actId="732"/>
          <ac:picMkLst>
            <pc:docMk/>
            <pc:sldMk cId="23118104" sldId="2144327961"/>
            <ac:picMk id="32" creationId="{B0F46515-0AA2-4052-BE6F-D69CC80DC169}"/>
          </ac:picMkLst>
        </pc:picChg>
        <pc:picChg chg="add mod">
          <ac:chgData name="Leah Montner Dixon" userId="d5b2ae9e-9213-4442-b7df-4db8cbe51e5d" providerId="ADAL" clId="{B4A76577-506C-463E-A7CD-DBF21E083B93}" dt="2021-06-16T17:24:01.412" v="5130" actId="164"/>
          <ac:picMkLst>
            <pc:docMk/>
            <pc:sldMk cId="23118104" sldId="2144327961"/>
            <ac:picMk id="45" creationId="{E55129DD-928F-4AFB-A894-09A2F548B29D}"/>
          </ac:picMkLst>
        </pc:picChg>
        <pc:picChg chg="add mod">
          <ac:chgData name="Leah Montner Dixon" userId="d5b2ae9e-9213-4442-b7df-4db8cbe51e5d" providerId="ADAL" clId="{B4A76577-506C-463E-A7CD-DBF21E083B93}" dt="2021-06-16T17:24:01.412" v="5130" actId="164"/>
          <ac:picMkLst>
            <pc:docMk/>
            <pc:sldMk cId="23118104" sldId="2144327961"/>
            <ac:picMk id="47" creationId="{29CDD267-298D-4851-A25A-579343BBBE17}"/>
          </ac:picMkLst>
        </pc:picChg>
        <pc:picChg chg="add mod">
          <ac:chgData name="Leah Montner Dixon" userId="d5b2ae9e-9213-4442-b7df-4db8cbe51e5d" providerId="ADAL" clId="{B4A76577-506C-463E-A7CD-DBF21E083B93}" dt="2021-06-16T17:28:29.373" v="5227" actId="1036"/>
          <ac:picMkLst>
            <pc:docMk/>
            <pc:sldMk cId="23118104" sldId="2144327961"/>
            <ac:picMk id="50" creationId="{59D5E07E-3415-49F7-BF21-414FBD6436EE}"/>
          </ac:picMkLst>
        </pc:picChg>
        <pc:picChg chg="add del mod">
          <ac:chgData name="Leah Montner Dixon" userId="d5b2ae9e-9213-4442-b7df-4db8cbe51e5d" providerId="ADAL" clId="{B4A76577-506C-463E-A7CD-DBF21E083B93}" dt="2021-06-16T17:26:47.331" v="5183" actId="478"/>
          <ac:picMkLst>
            <pc:docMk/>
            <pc:sldMk cId="23118104" sldId="2144327961"/>
            <ac:picMk id="52" creationId="{EEC247D2-DEA2-4215-BD01-C67B2761D226}"/>
          </ac:picMkLst>
        </pc:picChg>
        <pc:picChg chg="add mod">
          <ac:chgData name="Leah Montner Dixon" userId="d5b2ae9e-9213-4442-b7df-4db8cbe51e5d" providerId="ADAL" clId="{B4A76577-506C-463E-A7CD-DBF21E083B93}" dt="2021-06-16T17:28:29.373" v="5227" actId="1036"/>
          <ac:picMkLst>
            <pc:docMk/>
            <pc:sldMk cId="23118104" sldId="2144327961"/>
            <ac:picMk id="54" creationId="{13AF30B5-FDF7-4C80-B12E-F8E71BD2152E}"/>
          </ac:picMkLst>
        </pc:picChg>
      </pc:sldChg>
      <pc:sldChg chg="add del">
        <pc:chgData name="Leah Montner Dixon" userId="d5b2ae9e-9213-4442-b7df-4db8cbe51e5d" providerId="ADAL" clId="{B4A76577-506C-463E-A7CD-DBF21E083B93}" dt="2021-06-15T19:25:31.707" v="1305" actId="2696"/>
        <pc:sldMkLst>
          <pc:docMk/>
          <pc:sldMk cId="2997910870" sldId="2144327961"/>
        </pc:sldMkLst>
      </pc:sldChg>
      <pc:sldChg chg="del">
        <pc:chgData name="Leah Montner Dixon" userId="d5b2ae9e-9213-4442-b7df-4db8cbe51e5d" providerId="ADAL" clId="{B4A76577-506C-463E-A7CD-DBF21E083B93}" dt="2021-06-16T19:19:44.593" v="7470" actId="47"/>
        <pc:sldMkLst>
          <pc:docMk/>
          <pc:sldMk cId="3232214020" sldId="2144327963"/>
        </pc:sldMkLst>
      </pc:sldChg>
      <pc:sldChg chg="add del">
        <pc:chgData name="Leah Montner Dixon" userId="d5b2ae9e-9213-4442-b7df-4db8cbe51e5d" providerId="ADAL" clId="{B4A76577-506C-463E-A7CD-DBF21E083B93}" dt="2021-06-16T21:54:34.894" v="10114" actId="47"/>
        <pc:sldMkLst>
          <pc:docMk/>
          <pc:sldMk cId="3445898174" sldId="2144327963"/>
        </pc:sldMkLst>
      </pc:sldChg>
      <pc:sldChg chg="add del setBg">
        <pc:chgData name="Leah Montner Dixon" userId="d5b2ae9e-9213-4442-b7df-4db8cbe51e5d" providerId="ADAL" clId="{B4A76577-506C-463E-A7CD-DBF21E083B93}" dt="2021-06-16T18:55:30.581" v="7046"/>
        <pc:sldMkLst>
          <pc:docMk/>
          <pc:sldMk cId="3832625514" sldId="2144327963"/>
        </pc:sldMkLst>
      </pc:sldChg>
      <pc:sldChg chg="addSp delSp modSp add del mod modNotesTx">
        <pc:chgData name="Leah Montner Dixon" userId="d5b2ae9e-9213-4442-b7df-4db8cbe51e5d" providerId="ADAL" clId="{B4A76577-506C-463E-A7CD-DBF21E083B93}" dt="2021-06-16T22:00:41.615" v="10255" actId="47"/>
        <pc:sldMkLst>
          <pc:docMk/>
          <pc:sldMk cId="1743640489" sldId="2144327964"/>
        </pc:sldMkLst>
        <pc:picChg chg="del">
          <ac:chgData name="Leah Montner Dixon" userId="d5b2ae9e-9213-4442-b7df-4db8cbe51e5d" providerId="ADAL" clId="{B4A76577-506C-463E-A7CD-DBF21E083B93}" dt="2021-06-16T21:53:54.659" v="10101" actId="478"/>
          <ac:picMkLst>
            <pc:docMk/>
            <pc:sldMk cId="1743640489" sldId="2144327964"/>
            <ac:picMk id="3" creationId="{6F333149-ABCF-45EA-9B81-EB51E9A358AE}"/>
          </ac:picMkLst>
        </pc:picChg>
        <pc:picChg chg="add mod ord modCrop">
          <ac:chgData name="Leah Montner Dixon" userId="d5b2ae9e-9213-4442-b7df-4db8cbe51e5d" providerId="ADAL" clId="{B4A76577-506C-463E-A7CD-DBF21E083B93}" dt="2021-06-16T21:54:28.297" v="10113" actId="732"/>
          <ac:picMkLst>
            <pc:docMk/>
            <pc:sldMk cId="1743640489" sldId="2144327964"/>
            <ac:picMk id="7" creationId="{AFB5A789-1439-454E-81A7-F7E67047A360}"/>
          </ac:picMkLst>
        </pc:picChg>
      </pc:sldChg>
      <pc:sldChg chg="modNotesTx">
        <pc:chgData name="Leah Montner Dixon" userId="d5b2ae9e-9213-4442-b7df-4db8cbe51e5d" providerId="ADAL" clId="{B4A76577-506C-463E-A7CD-DBF21E083B93}" dt="2021-06-16T21:56:11.360" v="10253"/>
        <pc:sldMkLst>
          <pc:docMk/>
          <pc:sldMk cId="3054057648" sldId="2144327965"/>
        </pc:sldMkLst>
      </pc:sldChg>
      <pc:sldChg chg="add del">
        <pc:chgData name="Leah Montner Dixon" userId="d5b2ae9e-9213-4442-b7df-4db8cbe51e5d" providerId="ADAL" clId="{B4A76577-506C-463E-A7CD-DBF21E083B93}" dt="2021-06-17T14:57:15.715" v="12491" actId="47"/>
        <pc:sldMkLst>
          <pc:docMk/>
          <pc:sldMk cId="252018292" sldId="2144327966"/>
        </pc:sldMkLst>
      </pc:sldChg>
    </pc:docChg>
  </pc:docChgLst>
  <pc:docChgLst>
    <pc:chgData name="Marianne Vita" userId="35b1102d-d340-4a85-a709-12ee727aa48b" providerId="ADAL" clId="{BFEB46F1-7458-4DB5-8A6C-2AF174F6CF69}"/>
    <pc:docChg chg="undo custSel modSld">
      <pc:chgData name="Marianne Vita" userId="35b1102d-d340-4a85-a709-12ee727aa48b" providerId="ADAL" clId="{BFEB46F1-7458-4DB5-8A6C-2AF174F6CF69}" dt="2021-06-18T11:56:14.027" v="1123" actId="5900"/>
      <pc:docMkLst>
        <pc:docMk/>
      </pc:docMkLst>
      <pc:sldChg chg="modSp mod addCm modCm">
        <pc:chgData name="Marianne Vita" userId="35b1102d-d340-4a85-a709-12ee727aa48b" providerId="ADAL" clId="{BFEB46F1-7458-4DB5-8A6C-2AF174F6CF69}" dt="2021-06-18T11:56:14.027" v="1123" actId="5900"/>
        <pc:sldMkLst>
          <pc:docMk/>
          <pc:sldMk cId="3339377938" sldId="280"/>
        </pc:sldMkLst>
        <pc:spChg chg="mod">
          <ac:chgData name="Marianne Vita" userId="35b1102d-d340-4a85-a709-12ee727aa48b" providerId="ADAL" clId="{BFEB46F1-7458-4DB5-8A6C-2AF174F6CF69}" dt="2021-06-18T11:56:09.078" v="1122" actId="1076"/>
          <ac:spMkLst>
            <pc:docMk/>
            <pc:sldMk cId="3339377938" sldId="280"/>
            <ac:spMk id="21" creationId="{C995B3F5-6E4F-4443-8D09-8B5AB195FE94}"/>
          </ac:spMkLst>
        </pc:spChg>
        <pc:spChg chg="mod">
          <ac:chgData name="Marianne Vita" userId="35b1102d-d340-4a85-a709-12ee727aa48b" providerId="ADAL" clId="{BFEB46F1-7458-4DB5-8A6C-2AF174F6CF69}" dt="2021-06-18T11:55:57.359" v="1121" actId="20577"/>
          <ac:spMkLst>
            <pc:docMk/>
            <pc:sldMk cId="3339377938" sldId="280"/>
            <ac:spMk id="28" creationId="{7E8626F6-2D70-479B-AECC-6B9526406146}"/>
          </ac:spMkLst>
        </pc:spChg>
      </pc:sldChg>
      <pc:sldChg chg="modSp mod modCm">
        <pc:chgData name="Marianne Vita" userId="35b1102d-d340-4a85-a709-12ee727aa48b" providerId="ADAL" clId="{BFEB46F1-7458-4DB5-8A6C-2AF174F6CF69}" dt="2021-06-18T11:54:18.544" v="1053" actId="20577"/>
        <pc:sldMkLst>
          <pc:docMk/>
          <pc:sldMk cId="2484667329" sldId="2144327959"/>
        </pc:sldMkLst>
        <pc:spChg chg="mod">
          <ac:chgData name="Marianne Vita" userId="35b1102d-d340-4a85-a709-12ee727aa48b" providerId="ADAL" clId="{BFEB46F1-7458-4DB5-8A6C-2AF174F6CF69}" dt="2021-06-18T11:47:05.593" v="487" actId="1076"/>
          <ac:spMkLst>
            <pc:docMk/>
            <pc:sldMk cId="2484667329" sldId="2144327959"/>
            <ac:spMk id="11" creationId="{6D73E599-3455-4CB2-B288-9B601C1E3348}"/>
          </ac:spMkLst>
        </pc:spChg>
        <pc:spChg chg="mod">
          <ac:chgData name="Marianne Vita" userId="35b1102d-d340-4a85-a709-12ee727aa48b" providerId="ADAL" clId="{BFEB46F1-7458-4DB5-8A6C-2AF174F6CF69}" dt="2021-06-18T11:54:18.544" v="1053" actId="20577"/>
          <ac:spMkLst>
            <pc:docMk/>
            <pc:sldMk cId="2484667329" sldId="2144327959"/>
            <ac:spMk id="12" creationId="{AF6B8EC0-46EF-4454-8F5C-DA73E47253B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97925646099133E-2"/>
          <c:y val="0.26628959212171255"/>
          <c:w val="0.90420414870780175"/>
          <c:h val="0.52250679044439241"/>
        </c:manualLayout>
      </c:layout>
      <c:barChart>
        <c:barDir val="col"/>
        <c:grouping val="clustered"/>
        <c:varyColors val="0"/>
        <c:ser>
          <c:idx val="0"/>
          <c:order val="0"/>
          <c:tx>
            <c:strRef>
              <c:f>Sheet1!$B$1</c:f>
              <c:strCache>
                <c:ptCount val="1"/>
                <c:pt idx="0">
                  <c:v>#</c:v>
                </c:pt>
              </c:strCache>
            </c:strRef>
          </c:tx>
          <c:spPr>
            <a:solidFill>
              <a:srgbClr val="00C0F3"/>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5AFC-4E67-8A50-C8EF7C64AD3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1975</c:v>
                </c:pt>
                <c:pt idx="1">
                  <c:v>2016</c:v>
                </c:pt>
              </c:numCache>
            </c:numRef>
          </c:cat>
          <c:val>
            <c:numRef>
              <c:f>Sheet1!$B$2:$B$3</c:f>
              <c:numCache>
                <c:formatCode>0%</c:formatCode>
                <c:ptCount val="2"/>
                <c:pt idx="0">
                  <c:v>0.45</c:v>
                </c:pt>
                <c:pt idx="1">
                  <c:v>0.24</c:v>
                </c:pt>
              </c:numCache>
            </c:numRef>
          </c:val>
          <c:extLst>
            <c:ext xmlns:c16="http://schemas.microsoft.com/office/drawing/2014/chart" uri="{C3380CC4-5D6E-409C-BE32-E72D297353CC}">
              <c16:uniqueId val="{00000002-5AFC-4E67-8A50-C8EF7C64AD32}"/>
            </c:ext>
          </c:extLst>
        </c:ser>
        <c:dLbls>
          <c:dLblPos val="outEnd"/>
          <c:showLegendKey val="0"/>
          <c:showVal val="1"/>
          <c:showCatName val="0"/>
          <c:showSerName val="0"/>
          <c:showPercent val="0"/>
          <c:showBubbleSize val="0"/>
        </c:dLbls>
        <c:gapWidth val="219"/>
        <c:overlap val="-27"/>
        <c:axId val="1050895712"/>
        <c:axId val="1050895296"/>
      </c:barChart>
      <c:catAx>
        <c:axId val="10508957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E2E8F1"/>
                </a:solidFill>
                <a:latin typeface="Helvetica" panose="020B0403020202020204" pitchFamily="34" charset="0"/>
                <a:ea typeface="+mn-ea"/>
                <a:cs typeface="+mn-cs"/>
              </a:defRPr>
            </a:pPr>
            <a:endParaRPr lang="en-US"/>
          </a:p>
        </c:txPr>
        <c:crossAx val="1050895296"/>
        <c:crosses val="autoZero"/>
        <c:auto val="1"/>
        <c:lblAlgn val="ctr"/>
        <c:lblOffset val="100"/>
        <c:noMultiLvlLbl val="0"/>
      </c:catAx>
      <c:valAx>
        <c:axId val="1050895296"/>
        <c:scaling>
          <c:orientation val="minMax"/>
        </c:scaling>
        <c:delete val="1"/>
        <c:axPos val="l"/>
        <c:numFmt formatCode="0%" sourceLinked="1"/>
        <c:majorTickMark val="out"/>
        <c:minorTickMark val="none"/>
        <c:tickLblPos val="nextTo"/>
        <c:crossAx val="105089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a:solidFill>
                  <a:srgbClr val="1B1464"/>
                </a:solidFill>
                <a:latin typeface="Helvetica" panose="020B0604020202020204" pitchFamily="34" charset="0"/>
                <a:cs typeface="Helvetica" panose="020B0604020202020204" pitchFamily="34" charset="0"/>
              </a:rPr>
              <a:t>Annual Household Income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83079080465166"/>
          <c:y val="9.9678264373865816E-2"/>
          <c:w val="0.77700825539505047"/>
          <c:h val="0.80118412891602009"/>
        </c:manualLayout>
      </c:layout>
      <c:barChart>
        <c:barDir val="bar"/>
        <c:grouping val="clustered"/>
        <c:varyColors val="0"/>
        <c:ser>
          <c:idx val="0"/>
          <c:order val="0"/>
          <c:tx>
            <c:strRef>
              <c:f>Sheet1!$B$1</c:f>
              <c:strCache>
                <c:ptCount val="1"/>
                <c:pt idx="0">
                  <c:v>2019</c:v>
                </c:pt>
              </c:strCache>
            </c:strRef>
          </c:tx>
          <c:spPr>
            <a:solidFill>
              <a:srgbClr val="ED3C8D"/>
            </a:solidFill>
            <a:ln w="127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A65+ Years</c:v>
                </c:pt>
                <c:pt idx="1">
                  <c:v>A55-64 Years</c:v>
                </c:pt>
                <c:pt idx="2">
                  <c:v>A45-54 Years</c:v>
                </c:pt>
                <c:pt idx="3">
                  <c:v>A35-44 Years</c:v>
                </c:pt>
                <c:pt idx="4">
                  <c:v>A25-34 Years</c:v>
                </c:pt>
              </c:strCache>
            </c:strRef>
          </c:cat>
          <c:val>
            <c:numRef>
              <c:f>Sheet1!$B$2:$B$6</c:f>
              <c:numCache>
                <c:formatCode>"$"#,##0</c:formatCode>
                <c:ptCount val="5"/>
                <c:pt idx="0">
                  <c:v>49445</c:v>
                </c:pt>
                <c:pt idx="1">
                  <c:v>81865</c:v>
                </c:pt>
                <c:pt idx="2">
                  <c:v>91384</c:v>
                </c:pt>
                <c:pt idx="3">
                  <c:v>89486</c:v>
                </c:pt>
                <c:pt idx="4">
                  <c:v>67887</c:v>
                </c:pt>
              </c:numCache>
            </c:numRef>
          </c:val>
          <c:extLst>
            <c:ext xmlns:c16="http://schemas.microsoft.com/office/drawing/2014/chart" uri="{C3380CC4-5D6E-409C-BE32-E72D297353CC}">
              <c16:uniqueId val="{00000000-3BE3-4A58-8D74-1126BEE08868}"/>
            </c:ext>
          </c:extLst>
        </c:ser>
        <c:ser>
          <c:idx val="1"/>
          <c:order val="1"/>
          <c:tx>
            <c:strRef>
              <c:f>Sheet1!$C$1</c:f>
              <c:strCache>
                <c:ptCount val="1"/>
                <c:pt idx="0">
                  <c:v>2009</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A65+ Years</c:v>
                </c:pt>
                <c:pt idx="1">
                  <c:v>A55-64 Years</c:v>
                </c:pt>
                <c:pt idx="2">
                  <c:v>A45-54 Years</c:v>
                </c:pt>
                <c:pt idx="3">
                  <c:v>A35-44 Years</c:v>
                </c:pt>
                <c:pt idx="4">
                  <c:v>A25-34 Years</c:v>
                </c:pt>
              </c:strCache>
            </c:strRef>
          </c:cat>
          <c:val>
            <c:numRef>
              <c:f>Sheet1!$C$2:$C$6</c:f>
              <c:numCache>
                <c:formatCode>"$"#,##0_);[Red]\("$"#,##0\)</c:formatCode>
                <c:ptCount val="5"/>
                <c:pt idx="0">
                  <c:v>39054</c:v>
                </c:pt>
                <c:pt idx="1">
                  <c:v>67586</c:v>
                </c:pt>
                <c:pt idx="2">
                  <c:v>77460</c:v>
                </c:pt>
                <c:pt idx="3">
                  <c:v>74900</c:v>
                </c:pt>
                <c:pt idx="4">
                  <c:v>57239</c:v>
                </c:pt>
              </c:numCache>
            </c:numRef>
          </c:val>
          <c:extLst>
            <c:ext xmlns:c16="http://schemas.microsoft.com/office/drawing/2014/chart" uri="{C3380CC4-5D6E-409C-BE32-E72D297353CC}">
              <c16:uniqueId val="{00000001-3BE3-4A58-8D74-1126BEE08868}"/>
            </c:ext>
          </c:extLst>
        </c:ser>
        <c:ser>
          <c:idx val="2"/>
          <c:order val="2"/>
          <c:tx>
            <c:strRef>
              <c:f>Sheet1!$D$1</c:f>
              <c:strCache>
                <c:ptCount val="1"/>
                <c:pt idx="0">
                  <c:v>1999</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A65+ Years</c:v>
                </c:pt>
                <c:pt idx="1">
                  <c:v>A55-64 Years</c:v>
                </c:pt>
                <c:pt idx="2">
                  <c:v>A45-54 Years</c:v>
                </c:pt>
                <c:pt idx="3">
                  <c:v>A35-44 Years</c:v>
                </c:pt>
                <c:pt idx="4">
                  <c:v>A25-34 Years</c:v>
                </c:pt>
              </c:strCache>
            </c:strRef>
          </c:cat>
          <c:val>
            <c:numRef>
              <c:f>Sheet1!$D$2:$D$6</c:f>
              <c:numCache>
                <c:formatCode>"$"#,##0_);[Red]\("$"#,##0\)</c:formatCode>
                <c:ptCount val="5"/>
                <c:pt idx="0">
                  <c:v>25325</c:v>
                </c:pt>
                <c:pt idx="1">
                  <c:v>45193</c:v>
                </c:pt>
                <c:pt idx="2">
                  <c:v>54459</c:v>
                </c:pt>
                <c:pt idx="3">
                  <c:v>49616</c:v>
                </c:pt>
                <c:pt idx="4">
                  <c:v>39405</c:v>
                </c:pt>
              </c:numCache>
            </c:numRef>
          </c:val>
          <c:extLst>
            <c:ext xmlns:c16="http://schemas.microsoft.com/office/drawing/2014/chart" uri="{C3380CC4-5D6E-409C-BE32-E72D297353CC}">
              <c16:uniqueId val="{00000002-3BE3-4A58-8D74-1126BEE08868}"/>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scaling>
        <c:delete val="1"/>
        <c:axPos val="b"/>
        <c:numFmt formatCode="&quot;$&quot;#,##0" sourceLinked="1"/>
        <c:majorTickMark val="none"/>
        <c:minorTickMark val="none"/>
        <c:tickLblPos val="nextTo"/>
        <c:crossAx val="7135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1934329409285"/>
          <c:y val="0.13825636184466583"/>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00C0F3"/>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FFE600"/>
              </a:solidFill>
              <a:ln w="28575">
                <a:solidFill>
                  <a:schemeClr val="bg1"/>
                </a:solidFill>
              </a:ln>
              <a:effectLst/>
            </c:spPr>
            <c:extLst>
              <c:ext xmlns:c16="http://schemas.microsoft.com/office/drawing/2014/chart" uri="{C3380CC4-5D6E-409C-BE32-E72D297353CC}">
                <c16:uniqueId val="{00000004-038C-4C4C-A352-B282F141DF47}"/>
              </c:ext>
            </c:extLst>
          </c:dPt>
          <c:dLbls>
            <c:dLbl>
              <c:idx val="0"/>
              <c:layout>
                <c:manualLayout>
                  <c:x val="-8.9437382540526449E-3"/>
                  <c:y val="1.5669340318224905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038C-4C4C-A352-B282F141DF47}"/>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8C-4C4C-A352-B282F141DF47}"/>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38C-4C4C-A352-B282F141DF4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38C-4C4C-A352-B282F141DF47}"/>
                </c:ext>
              </c:extLst>
            </c:dLbl>
            <c:dLbl>
              <c:idx val="4"/>
              <c:layout>
                <c:manualLayout>
                  <c:x val="9.4550612001926909E-2"/>
                  <c:y val="5.552096712463278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C-4C4C-A352-B282F141DF4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25 Years</c:v>
                </c:pt>
                <c:pt idx="1">
                  <c:v>25-34 Years</c:v>
                </c:pt>
                <c:pt idx="2">
                  <c:v>35-44 Years</c:v>
                </c:pt>
                <c:pt idx="3">
                  <c:v>45-54 Years</c:v>
                </c:pt>
                <c:pt idx="4">
                  <c:v>55+ Years</c:v>
                </c:pt>
              </c:strCache>
            </c:strRef>
          </c:cat>
          <c:val>
            <c:numRef>
              <c:f>Sheet1!$B$2:$B$6</c:f>
              <c:numCache>
                <c:formatCode>0%</c:formatCode>
                <c:ptCount val="5"/>
                <c:pt idx="0">
                  <c:v>3.5000000000000003E-2</c:v>
                </c:pt>
                <c:pt idx="1">
                  <c:v>0.14699999999999999</c:v>
                </c:pt>
                <c:pt idx="2">
                  <c:v>0.2</c:v>
                </c:pt>
                <c:pt idx="3">
                  <c:v>0.20699999999999999</c:v>
                </c:pt>
                <c:pt idx="4">
                  <c:v>0.41099999999999998</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8.337340622816484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bg1"/>
                </a:solidFill>
                <a:latin typeface="Helvetica" panose="020B0403020202020204" pitchFamily="34" charset="0"/>
                <a:ea typeface="+mn-ea"/>
                <a:cs typeface="+mn-cs"/>
              </a:defRPr>
            </a:pPr>
            <a:r>
              <a:rPr lang="en-US">
                <a:solidFill>
                  <a:schemeClr val="bg1"/>
                </a:solidFill>
              </a:rPr>
              <a:t>U.S.</a:t>
            </a:r>
            <a:r>
              <a:rPr lang="en-US" baseline="0">
                <a:solidFill>
                  <a:schemeClr val="bg1"/>
                </a:solidFill>
              </a:rPr>
              <a:t> Adult Digital Buyers, by Generation</a:t>
            </a:r>
          </a:p>
          <a:p>
            <a:pPr>
              <a:defRPr sz="1400" b="1" u="sng">
                <a:solidFill>
                  <a:schemeClr val="bg1"/>
                </a:solidFill>
              </a:defRPr>
            </a:pPr>
            <a:r>
              <a:rPr lang="en-US" b="0" u="none" baseline="0">
                <a:solidFill>
                  <a:schemeClr val="bg1"/>
                </a:solidFill>
              </a:rPr>
              <a:t>2020</a:t>
            </a:r>
            <a:endParaRPr lang="en-US" b="0" u="none">
              <a:solidFill>
                <a:schemeClr val="bg1"/>
              </a:solidFill>
            </a:endParaRPr>
          </a:p>
        </c:rich>
      </c:tx>
      <c:layout>
        <c:manualLayout>
          <c:xMode val="edge"/>
          <c:yMode val="edge"/>
          <c:x val="0.26470412921181802"/>
          <c:y val="2.4831653123313598E-2"/>
        </c:manualLayout>
      </c:layout>
      <c:overlay val="0"/>
      <c:spPr>
        <a:noFill/>
        <a:ln>
          <a:noFill/>
        </a:ln>
        <a:effectLst/>
      </c:spPr>
      <c:txPr>
        <a:bodyPr rot="0" spcFirstLastPara="1" vertOverflow="ellipsis" vert="horz" wrap="square" anchor="ctr" anchorCtr="1"/>
        <a:lstStyle/>
        <a:p>
          <a:pPr>
            <a:defRPr sz="1400" b="1" i="0" u="sng" strike="noStrike" kern="1200" spc="0" baseline="0">
              <a:solidFill>
                <a:schemeClr val="bg1"/>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36481112668966442"/>
          <c:y val="0.21578902088987259"/>
          <c:w val="0.55824042696808052"/>
          <c:h val="0.74646469368063906"/>
        </c:manualLayout>
      </c:layout>
      <c:barChart>
        <c:barDir val="bar"/>
        <c:grouping val="clustered"/>
        <c:varyColors val="0"/>
        <c:ser>
          <c:idx val="0"/>
          <c:order val="0"/>
          <c:tx>
            <c:strRef>
              <c:f>Sheet1!$B$1</c:f>
              <c:strCache>
                <c:ptCount val="1"/>
                <c:pt idx="0">
                  <c:v>2020</c:v>
                </c:pt>
              </c:strCache>
            </c:strRef>
          </c:tx>
          <c:spPr>
            <a:solidFill>
              <a:srgbClr val="ED3C8D"/>
            </a:solidFill>
            <a:ln>
              <a:noFill/>
            </a:ln>
            <a:effectLst/>
          </c:spPr>
          <c:invertIfNegative val="0"/>
          <c:dPt>
            <c:idx val="0"/>
            <c:invertIfNegative val="0"/>
            <c:bubble3D val="0"/>
            <c:spPr>
              <a:solidFill>
                <a:srgbClr val="66C5AD"/>
              </a:solidFill>
              <a:ln>
                <a:noFill/>
              </a:ln>
              <a:effectLst/>
            </c:spPr>
            <c:extLst>
              <c:ext xmlns:c16="http://schemas.microsoft.com/office/drawing/2014/chart" uri="{C3380CC4-5D6E-409C-BE32-E72D297353CC}">
                <c16:uniqueId val="{00000001-70CF-40B5-B5EE-442125289511}"/>
              </c:ext>
            </c:extLst>
          </c:dPt>
          <c:dPt>
            <c:idx val="2"/>
            <c:invertIfNegative val="0"/>
            <c:bubble3D val="0"/>
            <c:spPr>
              <a:solidFill>
                <a:srgbClr val="00C0F3"/>
              </a:solidFill>
              <a:ln>
                <a:noFill/>
              </a:ln>
              <a:effectLst/>
            </c:spPr>
            <c:extLst>
              <c:ext xmlns:c16="http://schemas.microsoft.com/office/drawing/2014/chart" uri="{C3380CC4-5D6E-409C-BE32-E72D297353CC}">
                <c16:uniqueId val="{00000000-70CF-40B5-B5EE-442125289511}"/>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Baby Boomer</c:v>
                </c:pt>
                <c:pt idx="1">
                  <c:v>Gen X</c:v>
                </c:pt>
                <c:pt idx="2">
                  <c:v>Millennials</c:v>
                </c:pt>
              </c:strCache>
            </c:strRef>
          </c:cat>
          <c:val>
            <c:numRef>
              <c:f>Sheet1!$B$2:$B$4</c:f>
              <c:numCache>
                <c:formatCode>0%</c:formatCode>
                <c:ptCount val="3"/>
                <c:pt idx="0">
                  <c:v>0.621</c:v>
                </c:pt>
                <c:pt idx="1">
                  <c:v>0.79200000000000004</c:v>
                </c:pt>
                <c:pt idx="2">
                  <c:v>0.86199999999999999</c:v>
                </c:pt>
              </c:numCache>
            </c:numRef>
          </c:val>
          <c:extLst>
            <c:ext xmlns:c16="http://schemas.microsoft.com/office/drawing/2014/chart" uri="{C3380CC4-5D6E-409C-BE32-E72D297353CC}">
              <c16:uniqueId val="{00000000-391B-453B-8B0B-646EE78713F3}"/>
            </c:ext>
          </c:extLst>
        </c:ser>
        <c:dLbls>
          <c:showLegendKey val="0"/>
          <c:showVal val="0"/>
          <c:showCatName val="0"/>
          <c:showSerName val="0"/>
          <c:showPercent val="0"/>
          <c:showBubbleSize val="0"/>
        </c:dLbls>
        <c:gapWidth val="182"/>
        <c:axId val="1028190080"/>
        <c:axId val="1028196320"/>
      </c:barChart>
      <c:catAx>
        <c:axId val="102819008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crossAx val="1028196320"/>
        <c:crosses val="autoZero"/>
        <c:auto val="1"/>
        <c:lblAlgn val="ctr"/>
        <c:lblOffset val="100"/>
        <c:noMultiLvlLbl val="0"/>
      </c:catAx>
      <c:valAx>
        <c:axId val="1028196320"/>
        <c:scaling>
          <c:orientation val="minMax"/>
        </c:scaling>
        <c:delete val="1"/>
        <c:axPos val="b"/>
        <c:numFmt formatCode="0%" sourceLinked="1"/>
        <c:majorTickMark val="none"/>
        <c:minorTickMark val="none"/>
        <c:tickLblPos val="nextTo"/>
        <c:crossAx val="102819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1800" b="1" i="0" baseline="0">
                <a:solidFill>
                  <a:srgbClr val="1B1464"/>
                </a:solidFill>
                <a:effectLst/>
                <a:latin typeface="Helvetica" panose="020B0403020202020204" pitchFamily="34" charset="0"/>
              </a:rPr>
              <a:t>Annual Aggregate U.S. Expenditures with % Share by Year</a:t>
            </a:r>
          </a:p>
          <a:p>
            <a:pPr>
              <a:defRPr>
                <a:solidFill>
                  <a:srgbClr val="1B1464"/>
                </a:solidFill>
                <a:latin typeface="Helvetica" panose="020B0403020202020204" pitchFamily="34" charset="0"/>
              </a:defRPr>
            </a:pPr>
            <a:r>
              <a:rPr lang="en-US" sz="1400" b="0" i="0" baseline="0">
                <a:solidFill>
                  <a:srgbClr val="1B1464"/>
                </a:solidFill>
                <a:effectLst/>
                <a:latin typeface="Helvetica" panose="020B0403020202020204" pitchFamily="34" charset="0"/>
              </a:rPr>
              <a:t>(in trillions) </a:t>
            </a:r>
            <a:endParaRPr lang="en-US" sz="1600" b="0">
              <a:solidFill>
                <a:srgbClr val="1B1464"/>
              </a:solidFill>
              <a:effectLst/>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2.0182491522090517E-2"/>
          <c:y val="0.1930127991642841"/>
          <c:w val="0.95963506282786581"/>
          <c:h val="0.72512442406859834"/>
        </c:manualLayout>
      </c:layout>
      <c:barChart>
        <c:barDir val="col"/>
        <c:grouping val="clustered"/>
        <c:varyColors val="0"/>
        <c:ser>
          <c:idx val="0"/>
          <c:order val="0"/>
          <c:tx>
            <c:strRef>
              <c:f>Sheet1!$B$1</c:f>
              <c:strCache>
                <c:ptCount val="1"/>
                <c:pt idx="0">
                  <c:v>A25-34</c:v>
                </c:pt>
              </c:strCache>
            </c:strRef>
          </c:tx>
          <c:spPr>
            <a:solidFill>
              <a:srgbClr val="00C0F3"/>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fld id="{71C73D52-79BB-48B0-ADEC-95F371551B84}" type="VALUE">
                      <a:rPr lang="en-US" smtClean="0"/>
                      <a:pPr>
                        <a:defRPr sz="1800" b="1">
                          <a:solidFill>
                            <a:srgbClr val="1B1464"/>
                          </a:solidFill>
                          <a:latin typeface="Helvetica" panose="020B0604020202020204" pitchFamily="34" charset="0"/>
                          <a:cs typeface="Helvetica" panose="020B0604020202020204" pitchFamily="34" charset="0"/>
                        </a:defRPr>
                      </a:pPr>
                      <a:t>[VALUE]</a:t>
                    </a:fld>
                    <a:r>
                      <a:rPr lang="en-US"/>
                      <a:t>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7C-42AB-BB5E-F14C3421AA56}"/>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fld id="{D8D0C691-0AEC-4875-927D-3E3905F96F37}" type="VALUE">
                      <a:rPr lang="en-US" smtClean="0"/>
                      <a:pPr>
                        <a:defRPr sz="1800" b="1">
                          <a:solidFill>
                            <a:srgbClr val="1B1464"/>
                          </a:solidFill>
                          <a:latin typeface="Helvetica" panose="020B0604020202020204" pitchFamily="34" charset="0"/>
                          <a:cs typeface="Helvetica" panose="020B0604020202020204" pitchFamily="34" charset="0"/>
                        </a:defRPr>
                      </a:pPr>
                      <a:t>[VALUE]</a:t>
                    </a:fld>
                    <a:r>
                      <a:rPr lang="en-US"/>
                      <a:t>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7C-42AB-BB5E-F14C3421AA56}"/>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fld id="{F6E36387-34F3-4B47-8CCB-63FF527531F5}" type="VALUE">
                      <a:rPr lang="en-US" smtClean="0"/>
                      <a:pPr>
                        <a:defRPr sz="1800" b="1">
                          <a:solidFill>
                            <a:srgbClr val="1B1464"/>
                          </a:solidFill>
                          <a:latin typeface="Helvetica" panose="020B0604020202020204" pitchFamily="34" charset="0"/>
                          <a:cs typeface="Helvetica" panose="020B0604020202020204" pitchFamily="34" charset="0"/>
                        </a:defRPr>
                      </a:pPr>
                      <a:t>[VALUE]</a:t>
                    </a:fld>
                    <a:r>
                      <a:rPr lang="en-US"/>
                      <a:t>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7C-42AB-BB5E-F14C3421AA5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1999</c:v>
                </c:pt>
                <c:pt idx="1">
                  <c:v>2009</c:v>
                </c:pt>
                <c:pt idx="2">
                  <c:v>2019</c:v>
                </c:pt>
              </c:numCache>
            </c:numRef>
          </c:cat>
          <c:val>
            <c:numRef>
              <c:f>Sheet1!$B$2:$B$4</c:f>
              <c:numCache>
                <c:formatCode>0.0</c:formatCode>
                <c:ptCount val="3"/>
                <c:pt idx="0">
                  <c:v>0.7</c:v>
                </c:pt>
                <c:pt idx="1">
                  <c:v>0.9</c:v>
                </c:pt>
                <c:pt idx="2">
                  <c:v>1.2</c:v>
                </c:pt>
              </c:numCache>
            </c:numRef>
          </c:val>
          <c:extLst>
            <c:ext xmlns:c16="http://schemas.microsoft.com/office/drawing/2014/chart" uri="{C3380CC4-5D6E-409C-BE32-E72D297353CC}">
              <c16:uniqueId val="{00000012-C67C-42AB-BB5E-F14C3421AA56}"/>
            </c:ext>
          </c:extLst>
        </c:ser>
        <c:ser>
          <c:idx val="1"/>
          <c:order val="1"/>
          <c:tx>
            <c:strRef>
              <c:f>Sheet1!$C$1</c:f>
              <c:strCache>
                <c:ptCount val="1"/>
                <c:pt idx="0">
                  <c:v>A35-44</c:v>
                </c:pt>
              </c:strCache>
            </c:strRef>
          </c:tx>
          <c:spPr>
            <a:solidFill>
              <a:srgbClr val="1B1464"/>
            </a:solidFill>
            <a:ln>
              <a:noFill/>
            </a:ln>
            <a:effectLst/>
          </c:spPr>
          <c:invertIfNegative val="0"/>
          <c:dLbls>
            <c:dLbl>
              <c:idx val="0"/>
              <c:tx>
                <c:rich>
                  <a:bodyPr/>
                  <a:lstStyle/>
                  <a:p>
                    <a:fld id="{363A2F00-D809-49A7-9DBC-29C1A79AAE49}" type="VALUE">
                      <a:rPr lang="en-US" smtClean="0"/>
                      <a:pPr/>
                      <a:t>[VALUE]</a:t>
                    </a:fld>
                    <a:r>
                      <a:rPr lang="en-US"/>
                      <a:t>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79-40B7-AAF1-AE1D3B732FF4}"/>
                </c:ext>
              </c:extLst>
            </c:dLbl>
            <c:dLbl>
              <c:idx val="1"/>
              <c:tx>
                <c:rich>
                  <a:bodyPr/>
                  <a:lstStyle/>
                  <a:p>
                    <a:fld id="{E4B7832A-1314-44B7-B142-3D5FF2915EB2}" type="VALUE">
                      <a:rPr lang="en-US" smtClean="0"/>
                      <a:pPr/>
                      <a:t>[VALUE]</a:t>
                    </a:fld>
                    <a:r>
                      <a:rPr lang="en-US"/>
                      <a:t>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B79-40B7-AAF1-AE1D3B732FF4}"/>
                </c:ext>
              </c:extLst>
            </c:dLbl>
            <c:dLbl>
              <c:idx val="2"/>
              <c:tx>
                <c:rich>
                  <a:bodyPr/>
                  <a:lstStyle/>
                  <a:p>
                    <a:fld id="{745AA5D5-6F80-4003-B773-5B52CD44819D}" type="VALUE">
                      <a:rPr lang="en-US" smtClean="0"/>
                      <a:pPr/>
                      <a:t>[VALUE]</a:t>
                    </a:fld>
                    <a:r>
                      <a:rPr lang="en-US"/>
                      <a:t>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79-40B7-AAF1-AE1D3B732F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1999</c:v>
                </c:pt>
                <c:pt idx="1">
                  <c:v>2009</c:v>
                </c:pt>
                <c:pt idx="2">
                  <c:v>2019</c:v>
                </c:pt>
              </c:numCache>
            </c:numRef>
          </c:cat>
          <c:val>
            <c:numRef>
              <c:f>Sheet1!$C$2:$C$4</c:f>
              <c:numCache>
                <c:formatCode>0.0</c:formatCode>
                <c:ptCount val="3"/>
                <c:pt idx="0">
                  <c:v>1</c:v>
                </c:pt>
                <c:pt idx="1">
                  <c:v>1.3</c:v>
                </c:pt>
                <c:pt idx="2">
                  <c:v>1.7</c:v>
                </c:pt>
              </c:numCache>
            </c:numRef>
          </c:val>
          <c:extLst>
            <c:ext xmlns:c16="http://schemas.microsoft.com/office/drawing/2014/chart" uri="{C3380CC4-5D6E-409C-BE32-E72D297353CC}">
              <c16:uniqueId val="{00000007-CF2E-484F-A451-530024A0C411}"/>
            </c:ext>
          </c:extLst>
        </c:ser>
        <c:ser>
          <c:idx val="2"/>
          <c:order val="2"/>
          <c:tx>
            <c:strRef>
              <c:f>Sheet1!$D$1</c:f>
              <c:strCache>
                <c:ptCount val="1"/>
                <c:pt idx="0">
                  <c:v>A55+</c:v>
                </c:pt>
              </c:strCache>
            </c:strRef>
          </c:tx>
          <c:spPr>
            <a:solidFill>
              <a:srgbClr val="ED3C8D"/>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1A57-45B0-B068-1B5F6C25D07E}"/>
              </c:ext>
            </c:extLst>
          </c:dPt>
          <c:dPt>
            <c:idx val="1"/>
            <c:invertIfNegative val="0"/>
            <c:bubble3D val="0"/>
            <c:spPr>
              <a:solidFill>
                <a:srgbClr val="ED3C8D"/>
              </a:solidFill>
              <a:ln>
                <a:noFill/>
              </a:ln>
              <a:effectLst/>
            </c:spPr>
            <c:extLst>
              <c:ext xmlns:c16="http://schemas.microsoft.com/office/drawing/2014/chart" uri="{C3380CC4-5D6E-409C-BE32-E72D297353CC}">
                <c16:uniqueId val="{00000003-1A57-45B0-B068-1B5F6C25D07E}"/>
              </c:ext>
            </c:extLst>
          </c:dPt>
          <c:dPt>
            <c:idx val="2"/>
            <c:invertIfNegative val="0"/>
            <c:bubble3D val="0"/>
            <c:spPr>
              <a:solidFill>
                <a:srgbClr val="ED3C8D"/>
              </a:solidFill>
              <a:ln>
                <a:noFill/>
              </a:ln>
              <a:effectLst/>
            </c:spPr>
            <c:extLst>
              <c:ext xmlns:c16="http://schemas.microsoft.com/office/drawing/2014/chart" uri="{C3380CC4-5D6E-409C-BE32-E72D297353CC}">
                <c16:uniqueId val="{00000005-1A57-45B0-B068-1B5F6C25D07E}"/>
              </c:ext>
            </c:extLst>
          </c:dPt>
          <c:dLbls>
            <c:dLbl>
              <c:idx val="0"/>
              <c:tx>
                <c:rich>
                  <a:bodyPr/>
                  <a:lstStyle/>
                  <a:p>
                    <a:fld id="{C306F74D-8526-4AB9-92B6-907B2ABC3868}" type="VALUE">
                      <a:rPr lang="en-US" smtClean="0"/>
                      <a:pPr/>
                      <a:t>[VALUE]</a:t>
                    </a:fld>
                    <a:r>
                      <a:rPr lang="en-US"/>
                      <a:t>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7-45B0-B068-1B5F6C25D07E}"/>
                </c:ext>
              </c:extLst>
            </c:dLbl>
            <c:dLbl>
              <c:idx val="1"/>
              <c:tx>
                <c:rich>
                  <a:bodyPr/>
                  <a:lstStyle/>
                  <a:p>
                    <a:fld id="{95214161-CCD5-491F-85AC-F564CF5931C4}" type="VALUE">
                      <a:rPr lang="en-US" smtClean="0"/>
                      <a:pPr/>
                      <a:t>[VALUE]</a:t>
                    </a:fld>
                    <a:r>
                      <a:rPr lang="en-US"/>
                      <a:t>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57-45B0-B068-1B5F6C25D07E}"/>
                </c:ext>
              </c:extLst>
            </c:dLbl>
            <c:dLbl>
              <c:idx val="2"/>
              <c:tx>
                <c:rich>
                  <a:bodyPr/>
                  <a:lstStyle/>
                  <a:p>
                    <a:fld id="{7D14EB48-6FB5-43E7-8BDA-4DE077D1C1F8}" type="VALUE">
                      <a:rPr lang="en-US" smtClean="0"/>
                      <a:pPr/>
                      <a:t>[VALUE]</a:t>
                    </a:fld>
                    <a:r>
                      <a:rPr lang="en-US"/>
                      <a:t>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A57-45B0-B068-1B5F6C25D07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1999</c:v>
                </c:pt>
                <c:pt idx="1">
                  <c:v>2009</c:v>
                </c:pt>
                <c:pt idx="2">
                  <c:v>2019</c:v>
                </c:pt>
              </c:numCache>
            </c:numRef>
          </c:cat>
          <c:val>
            <c:numRef>
              <c:f>Sheet1!$D$2:$D$4</c:f>
              <c:numCache>
                <c:formatCode>0.0</c:formatCode>
                <c:ptCount val="3"/>
                <c:pt idx="0">
                  <c:v>1.1000000000000001</c:v>
                </c:pt>
                <c:pt idx="1">
                  <c:v>2</c:v>
                </c:pt>
                <c:pt idx="2">
                  <c:v>3.4</c:v>
                </c:pt>
              </c:numCache>
            </c:numRef>
          </c:val>
          <c:extLst>
            <c:ext xmlns:c16="http://schemas.microsoft.com/office/drawing/2014/chart" uri="{C3380CC4-5D6E-409C-BE32-E72D297353CC}">
              <c16:uniqueId val="{00000007-568D-49BB-ABA7-CBD49E1A0378}"/>
            </c:ext>
          </c:extLst>
        </c:ser>
        <c:dLbls>
          <c:showLegendKey val="0"/>
          <c:showVal val="0"/>
          <c:showCatName val="0"/>
          <c:showSerName val="0"/>
          <c:showPercent val="0"/>
          <c:showBubbleSize val="0"/>
        </c:dLbls>
        <c:gapWidth val="150"/>
        <c:axId val="567908088"/>
        <c:axId val="567910648"/>
      </c:barChart>
      <c:catAx>
        <c:axId val="567908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567910648"/>
        <c:crosses val="autoZero"/>
        <c:auto val="1"/>
        <c:lblAlgn val="ctr"/>
        <c:lblOffset val="100"/>
        <c:noMultiLvlLbl val="0"/>
      </c:catAx>
      <c:valAx>
        <c:axId val="567910648"/>
        <c:scaling>
          <c:orientation val="minMax"/>
        </c:scaling>
        <c:delete val="1"/>
        <c:axPos val="l"/>
        <c:numFmt formatCode="0.0" sourceLinked="1"/>
        <c:majorTickMark val="none"/>
        <c:minorTickMark val="none"/>
        <c:tickLblPos val="nextTo"/>
        <c:crossAx val="567908088"/>
        <c:crosses val="autoZero"/>
        <c:crossBetween val="between"/>
      </c:valAx>
      <c:spPr>
        <a:noFill/>
        <a:ln w="25400">
          <a:noFill/>
        </a:ln>
        <a:effectLst/>
      </c:spPr>
    </c:plotArea>
    <c:legend>
      <c:legendPos val="r"/>
      <c:layout>
        <c:manualLayout>
          <c:xMode val="edge"/>
          <c:yMode val="edge"/>
          <c:x val="0.35712338292640255"/>
          <c:y val="0.16813156136263457"/>
          <c:w val="0.28474112465228163"/>
          <c:h val="5.283442760398948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1934329409285"/>
          <c:y val="0.13825636184466583"/>
          <c:w val="0.49296551245927239"/>
          <c:h val="0.64170620823292679"/>
        </c:manualLayout>
      </c:layout>
      <c:pieChart>
        <c:varyColors val="1"/>
        <c:ser>
          <c:idx val="0"/>
          <c:order val="0"/>
          <c:tx>
            <c:strRef>
              <c:f>Sheet1!$B$1</c:f>
              <c:strCache>
                <c:ptCount val="1"/>
                <c:pt idx="0">
                  <c:v>% Share of IMPsE</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802A-4260-829B-FF08C01CDC0F}"/>
              </c:ext>
            </c:extLst>
          </c:dPt>
          <c:dPt>
            <c:idx val="1"/>
            <c:bubble3D val="0"/>
            <c:spPr>
              <a:solidFill>
                <a:srgbClr val="00C0F3"/>
              </a:solidFill>
              <a:ln w="19050">
                <a:solidFill>
                  <a:schemeClr val="lt1"/>
                </a:solidFill>
              </a:ln>
              <a:effectLst/>
            </c:spPr>
            <c:extLst>
              <c:ext xmlns:c16="http://schemas.microsoft.com/office/drawing/2014/chart" uri="{C3380CC4-5D6E-409C-BE32-E72D297353CC}">
                <c16:uniqueId val="{00000003-802A-4260-829B-FF08C01CDC0F}"/>
              </c:ext>
            </c:extLst>
          </c:dPt>
          <c:dLbls>
            <c:dLbl>
              <c:idx val="0"/>
              <c:layout>
                <c:manualLayout>
                  <c:x val="-0.21070165000674804"/>
                  <c:y val="4.4514977218228245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r>
                      <a:rPr lang="en-US" u="sng"/>
                      <a:t>Adults 25-54</a:t>
                    </a:r>
                  </a:p>
                  <a:p>
                    <a:pPr>
                      <a:defRPr sz="1400" b="1">
                        <a:solidFill>
                          <a:schemeClr val="bg1"/>
                        </a:solidFill>
                        <a:latin typeface="Helvetica" panose="020B0604020202020204" pitchFamily="34" charset="0"/>
                        <a:cs typeface="Helvetica" panose="020B0604020202020204" pitchFamily="34" charset="0"/>
                      </a:defRPr>
                    </a:pPr>
                    <a:fld id="{B8883489-A5A1-496F-AFE3-DB9812D52CF5}" type="VALUE">
                      <a:rPr lang="en-US" sz="1200" b="0" smtClean="0"/>
                      <a:pPr>
                        <a:defRPr sz="1400" b="1">
                          <a:solidFill>
                            <a:schemeClr val="bg1"/>
                          </a:solidFill>
                          <a:latin typeface="Helvetica" panose="020B0604020202020204" pitchFamily="34" charset="0"/>
                          <a:cs typeface="Helvetica" panose="020B0604020202020204" pitchFamily="34" charset="0"/>
                        </a:defRPr>
                      </a:pPr>
                      <a:t>[VALUE]</a:t>
                    </a:fld>
                    <a:r>
                      <a:rPr lang="en-US" sz="1200" b="0"/>
                      <a:t> of total</a:t>
                    </a:r>
                    <a:r>
                      <a:rPr lang="en-US" sz="1200" b="0" baseline="0"/>
                      <a:t> expenditures</a:t>
                    </a:r>
                  </a:p>
                  <a:p>
                    <a:pPr>
                      <a:defRPr sz="1400" b="1">
                        <a:solidFill>
                          <a:schemeClr val="bg1"/>
                        </a:solidFill>
                        <a:latin typeface="Helvetica" panose="020B0604020202020204" pitchFamily="34" charset="0"/>
                        <a:cs typeface="Helvetica" panose="020B0604020202020204" pitchFamily="34" charset="0"/>
                      </a:defRPr>
                    </a:pPr>
                    <a:r>
                      <a:rPr lang="en-US" sz="1200" b="0" baseline="0"/>
                      <a:t>($3.7T)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62946811185521"/>
                      <c:h val="0.23327584392140618"/>
                    </c:manualLayout>
                  </c15:layout>
                  <c15:dlblFieldTable/>
                  <c15:showDataLabelsRange val="0"/>
                </c:ext>
                <c:ext xmlns:c16="http://schemas.microsoft.com/office/drawing/2014/chart" uri="{C3380CC4-5D6E-409C-BE32-E72D297353CC}">
                  <c16:uniqueId val="{00000001-802A-4260-829B-FF08C01CDC0F}"/>
                </c:ext>
              </c:extLst>
            </c:dLbl>
            <c:dLbl>
              <c:idx val="1"/>
              <c:layout>
                <c:manualLayout>
                  <c:x val="0.23304610802557216"/>
                  <c:y val="-8.923652592315069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r>
                      <a:rPr lang="en-US" sz="1400" u="sng">
                        <a:solidFill>
                          <a:srgbClr val="1B1464"/>
                        </a:solidFill>
                      </a:rPr>
                      <a:t>Outside Adults</a:t>
                    </a:r>
                    <a:r>
                      <a:rPr lang="en-US" sz="1400" u="sng" baseline="0">
                        <a:solidFill>
                          <a:srgbClr val="1B1464"/>
                        </a:solidFill>
                      </a:rPr>
                      <a:t> 25-54</a:t>
                    </a:r>
                    <a:endParaRPr lang="en-US" sz="1400" u="sng">
                      <a:solidFill>
                        <a:srgbClr val="1B1464"/>
                      </a:solidFill>
                    </a:endParaRPr>
                  </a:p>
                  <a:p>
                    <a:pPr>
                      <a:defRPr sz="1600" b="1">
                        <a:solidFill>
                          <a:srgbClr val="1B1464"/>
                        </a:solidFill>
                        <a:latin typeface="Helvetica" panose="020B0604020202020204" pitchFamily="34" charset="0"/>
                        <a:cs typeface="Helvetica" panose="020B0604020202020204" pitchFamily="34" charset="0"/>
                      </a:defRPr>
                    </a:pPr>
                    <a:fld id="{F4FDE1A7-1E1B-4E32-9020-0362E66BF858}" type="VALUE">
                      <a:rPr lang="en-US" sz="1200" b="0" smtClean="0">
                        <a:solidFill>
                          <a:srgbClr val="1B1464"/>
                        </a:solidFill>
                      </a:rPr>
                      <a:pPr>
                        <a:defRPr sz="1600" b="1">
                          <a:solidFill>
                            <a:srgbClr val="1B1464"/>
                          </a:solidFill>
                          <a:latin typeface="Helvetica" panose="020B0604020202020204" pitchFamily="34" charset="0"/>
                          <a:cs typeface="Helvetica" panose="020B0604020202020204" pitchFamily="34" charset="0"/>
                        </a:defRPr>
                      </a:pPr>
                      <a:t>[VALUE]</a:t>
                    </a:fld>
                    <a:r>
                      <a:rPr lang="en-US" sz="1200" b="0">
                        <a:solidFill>
                          <a:srgbClr val="1B1464"/>
                        </a:solidFill>
                      </a:rPr>
                      <a:t> of</a:t>
                    </a:r>
                    <a:r>
                      <a:rPr lang="en-US" sz="1200" b="0" baseline="0">
                        <a:solidFill>
                          <a:srgbClr val="1B1464"/>
                        </a:solidFill>
                      </a:rPr>
                      <a:t> total expenditures</a:t>
                    </a:r>
                  </a:p>
                  <a:p>
                    <a:pPr>
                      <a:defRPr sz="1600" b="1">
                        <a:solidFill>
                          <a:srgbClr val="1B1464"/>
                        </a:solidFill>
                        <a:latin typeface="Helvetica" panose="020B0604020202020204" pitchFamily="34" charset="0"/>
                        <a:cs typeface="Helvetica" panose="020B0604020202020204" pitchFamily="34" charset="0"/>
                      </a:defRPr>
                    </a:pPr>
                    <a:r>
                      <a:rPr lang="en-US" sz="1200" b="0" baseline="0">
                        <a:solidFill>
                          <a:srgbClr val="1B1464"/>
                        </a:solidFill>
                      </a:rPr>
                      <a:t>($4.6T)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627012339953038"/>
                      <c:h val="0.22522752317645681"/>
                    </c:manualLayout>
                  </c15:layout>
                  <c15:dlblFieldTable/>
                  <c15:showDataLabelsRange val="0"/>
                </c:ext>
                <c:ext xmlns:c16="http://schemas.microsoft.com/office/drawing/2014/chart" uri="{C3380CC4-5D6E-409C-BE32-E72D297353CC}">
                  <c16:uniqueId val="{00000003-802A-4260-829B-FF08C01CDC0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Adults 18-54</c:v>
                </c:pt>
                <c:pt idx="1">
                  <c:v>Adults 55+</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802A-4260-829B-FF08C01CDC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0" u="sng"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r>
              <a:rPr lang="en-US" sz="1600" b="0" i="0" u="sng"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rPr>
              <a:t>P18+</a:t>
            </a:r>
          </a:p>
        </c:rich>
      </c:tx>
      <c:layout>
        <c:manualLayout>
          <c:xMode val="edge"/>
          <c:yMode val="edge"/>
          <c:x val="0.40234700219161246"/>
          <c:y val="0.10086652245881979"/>
        </c:manualLayout>
      </c:layout>
      <c:overlay val="0"/>
      <c:spPr>
        <a:noFill/>
        <a:ln>
          <a:noFill/>
        </a:ln>
        <a:effectLst/>
      </c:spPr>
      <c:txPr>
        <a:bodyPr rot="0" spcFirstLastPara="1" vertOverflow="ellipsis" vert="horz" wrap="square" anchor="ctr" anchorCtr="1"/>
        <a:lstStyle/>
        <a:p>
          <a:pPr algn="ctr" rtl="0">
            <a:defRPr lang="en-US" sz="1600" b="0" i="0" u="sng" strike="noStrike" kern="1200" spc="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290"/>
      </c:pieChart>
      <c:spPr>
        <a:noFill/>
        <a:ln>
          <a:noFill/>
        </a:ln>
        <a:effectLst/>
      </c:spPr>
    </c:plotArea>
    <c:plotVisOnly val="1"/>
    <c:dispBlanksAs val="gap"/>
    <c:showDLblsOverMax val="0"/>
  </c:chart>
  <c:spPr>
    <a:noFill/>
    <a:ln>
      <a:noFill/>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70430303012197"/>
          <c:y val="0.22803253618731875"/>
          <c:w val="0.49296551245927239"/>
          <c:h val="0.64170620823292679"/>
        </c:manualLayout>
      </c:layout>
      <c:pieChart>
        <c:varyColors val="1"/>
        <c:ser>
          <c:idx val="0"/>
          <c:order val="0"/>
          <c:tx>
            <c:strRef>
              <c:f>Sheet1!$B$1</c:f>
              <c:strCache>
                <c:ptCount val="1"/>
                <c:pt idx="0">
                  <c:v>% Share of IMPsE</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4BCE-4387-A0DC-01B198470648}"/>
              </c:ext>
            </c:extLst>
          </c:dPt>
          <c:dPt>
            <c:idx val="1"/>
            <c:bubble3D val="0"/>
            <c:spPr>
              <a:solidFill>
                <a:srgbClr val="00C0F3"/>
              </a:solidFill>
              <a:ln w="19050">
                <a:solidFill>
                  <a:schemeClr val="lt1"/>
                </a:solidFill>
              </a:ln>
              <a:effectLst/>
            </c:spPr>
            <c:extLst>
              <c:ext xmlns:c16="http://schemas.microsoft.com/office/drawing/2014/chart" uri="{C3380CC4-5D6E-409C-BE32-E72D297353CC}">
                <c16:uniqueId val="{00000003-4BCE-4387-A0DC-01B198470648}"/>
              </c:ext>
            </c:extLst>
          </c:dPt>
          <c:dLbls>
            <c:dLbl>
              <c:idx val="0"/>
              <c:layout>
                <c:manualLayout>
                  <c:x val="-0.19173401791753469"/>
                  <c:y val="0.141772398340397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r>
                      <a:rPr lang="en-US" u="sng"/>
                      <a:t>Adults 25-54</a:t>
                    </a:r>
                  </a:p>
                  <a:p>
                    <a:pPr>
                      <a:defRPr sz="1400" b="1">
                        <a:solidFill>
                          <a:schemeClr val="bg1"/>
                        </a:solidFill>
                        <a:latin typeface="Helvetica" panose="020B0604020202020204" pitchFamily="34" charset="0"/>
                        <a:cs typeface="Helvetica" panose="020B0604020202020204" pitchFamily="34" charset="0"/>
                      </a:defRPr>
                    </a:pPr>
                    <a:fld id="{B8883489-A5A1-496F-AFE3-DB9812D52CF5}" type="VALUE">
                      <a:rPr lang="en-US" sz="1200" b="0" smtClean="0"/>
                      <a:pPr>
                        <a:defRPr sz="1400" b="1">
                          <a:solidFill>
                            <a:schemeClr val="bg1"/>
                          </a:solidFill>
                          <a:latin typeface="Helvetica" panose="020B0604020202020204" pitchFamily="34" charset="0"/>
                          <a:cs typeface="Helvetica" panose="020B0604020202020204" pitchFamily="34" charset="0"/>
                        </a:defRPr>
                      </a:pPr>
                      <a:t>[VALUE]</a:t>
                    </a:fld>
                    <a:r>
                      <a:rPr lang="en-US" sz="1200" b="0"/>
                      <a:t> of total</a:t>
                    </a:r>
                    <a:r>
                      <a:rPr lang="en-US" sz="1200" b="0" baseline="0"/>
                      <a:t> imps</a:t>
                    </a:r>
                  </a:p>
                  <a:p>
                    <a:pPr>
                      <a:defRPr sz="1400" b="1">
                        <a:solidFill>
                          <a:schemeClr val="bg1"/>
                        </a:solidFill>
                        <a:latin typeface="Helvetica" panose="020B0604020202020204" pitchFamily="34" charset="0"/>
                        <a:cs typeface="Helvetica" panose="020B0604020202020204" pitchFamily="34" charset="0"/>
                      </a:defRPr>
                    </a:pPr>
                    <a:r>
                      <a:rPr lang="en-US" sz="1200" b="0" baseline="0"/>
                      <a:t>(1.9T)</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62946811185521"/>
                      <c:h val="0.23327584392140618"/>
                    </c:manualLayout>
                  </c15:layout>
                  <c15:dlblFieldTable/>
                  <c15:showDataLabelsRange val="0"/>
                </c:ext>
                <c:ext xmlns:c16="http://schemas.microsoft.com/office/drawing/2014/chart" uri="{C3380CC4-5D6E-409C-BE32-E72D297353CC}">
                  <c16:uniqueId val="{00000001-4BCE-4387-A0DC-01B198470648}"/>
                </c:ext>
              </c:extLst>
            </c:dLbl>
            <c:dLbl>
              <c:idx val="1"/>
              <c:layout>
                <c:manualLayout>
                  <c:x val="0.20373250790000844"/>
                  <c:y val="-0.22390071373197712"/>
                </c:manualLayout>
              </c:layout>
              <c:tx>
                <c:rich>
                  <a:bodyPr rot="0" spcFirstLastPara="1" vertOverflow="ellipsis" vert="horz" wrap="square" lIns="38100" tIns="19050" rIns="38100" bIns="19050" anchor="ctr" anchorCtr="1">
                    <a:no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r>
                      <a:rPr lang="en-US" sz="1400" u="sng">
                        <a:solidFill>
                          <a:srgbClr val="1B1464"/>
                        </a:solidFill>
                      </a:rPr>
                      <a:t>Outside Adults</a:t>
                    </a:r>
                    <a:r>
                      <a:rPr lang="en-US" sz="1400" u="sng" baseline="0">
                        <a:solidFill>
                          <a:srgbClr val="1B1464"/>
                        </a:solidFill>
                      </a:rPr>
                      <a:t> 25-54</a:t>
                    </a:r>
                    <a:endParaRPr lang="en-US" sz="1400" u="sng">
                      <a:solidFill>
                        <a:srgbClr val="1B1464"/>
                      </a:solidFill>
                    </a:endParaRPr>
                  </a:p>
                  <a:p>
                    <a:pPr>
                      <a:defRPr sz="1600" b="1">
                        <a:solidFill>
                          <a:srgbClr val="1B1464"/>
                        </a:solidFill>
                        <a:latin typeface="Helvetica" panose="020B0604020202020204" pitchFamily="34" charset="0"/>
                        <a:cs typeface="Helvetica" panose="020B0604020202020204" pitchFamily="34" charset="0"/>
                      </a:defRPr>
                    </a:pPr>
                    <a:fld id="{F4FDE1A7-1E1B-4E32-9020-0362E66BF858}" type="VALUE">
                      <a:rPr lang="en-US" sz="1200" b="0" smtClean="0">
                        <a:solidFill>
                          <a:srgbClr val="1B1464"/>
                        </a:solidFill>
                      </a:rPr>
                      <a:pPr>
                        <a:defRPr sz="1600" b="1">
                          <a:solidFill>
                            <a:srgbClr val="1B1464"/>
                          </a:solidFill>
                          <a:latin typeface="Helvetica" panose="020B0604020202020204" pitchFamily="34" charset="0"/>
                          <a:cs typeface="Helvetica" panose="020B0604020202020204" pitchFamily="34" charset="0"/>
                        </a:defRPr>
                      </a:pPr>
                      <a:t>[VALUE]</a:t>
                    </a:fld>
                    <a:r>
                      <a:rPr lang="en-US" sz="1200" b="0">
                        <a:solidFill>
                          <a:srgbClr val="1B1464"/>
                        </a:solidFill>
                      </a:rPr>
                      <a:t> of</a:t>
                    </a:r>
                    <a:r>
                      <a:rPr lang="en-US" sz="1200" b="0" baseline="0">
                        <a:solidFill>
                          <a:srgbClr val="1B1464"/>
                        </a:solidFill>
                      </a:rPr>
                      <a:t> total imps</a:t>
                    </a:r>
                  </a:p>
                  <a:p>
                    <a:pPr>
                      <a:defRPr sz="1600" b="1">
                        <a:solidFill>
                          <a:srgbClr val="1B1464"/>
                        </a:solidFill>
                        <a:latin typeface="Helvetica" panose="020B0604020202020204" pitchFamily="34" charset="0"/>
                        <a:cs typeface="Helvetica" panose="020B0604020202020204" pitchFamily="34" charset="0"/>
                      </a:defRPr>
                    </a:pPr>
                    <a:r>
                      <a:rPr lang="en-US" sz="1200" b="0" baseline="0">
                        <a:solidFill>
                          <a:srgbClr val="1B1464"/>
                        </a:solidFill>
                      </a:rPr>
                      <a:t>(3.7T)</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0627012339953038"/>
                      <c:h val="0.22522752317645681"/>
                    </c:manualLayout>
                  </c15:layout>
                  <c15:dlblFieldTable/>
                  <c15:showDataLabelsRange val="0"/>
                </c:ext>
                <c:ext xmlns:c16="http://schemas.microsoft.com/office/drawing/2014/chart" uri="{C3380CC4-5D6E-409C-BE32-E72D297353CC}">
                  <c16:uniqueId val="{00000003-4BCE-4387-A0DC-01B19847064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Adults 18-54</c:v>
                </c:pt>
                <c:pt idx="1">
                  <c:v>Adults 55+</c:v>
                </c:pt>
              </c:strCache>
            </c:strRef>
          </c:cat>
          <c:val>
            <c:numRef>
              <c:f>Sheet1!$B$2:$B$3</c:f>
              <c:numCache>
                <c:formatCode>0%</c:formatCode>
                <c:ptCount val="2"/>
                <c:pt idx="0">
                  <c:v>0.34088436210720258</c:v>
                </c:pt>
                <c:pt idx="1">
                  <c:v>0.65911563789279748</c:v>
                </c:pt>
              </c:numCache>
            </c:numRef>
          </c:val>
          <c:extLst>
            <c:ext xmlns:c16="http://schemas.microsoft.com/office/drawing/2014/chart" uri="{C3380CC4-5D6E-409C-BE32-E72D297353CC}">
              <c16:uniqueId val="{0000000A-4BCE-4387-A0DC-01B1984706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r>
              <a:rPr lang="en-US" sz="1400" b="1" i="0">
                <a:solidFill>
                  <a:srgbClr val="1B1464"/>
                </a:solidFill>
              </a:rPr>
              <a:t>% of marketers</a:t>
            </a:r>
            <a:r>
              <a:rPr lang="en-US" sz="1400" b="1" i="0" baseline="0">
                <a:solidFill>
                  <a:srgbClr val="1B1464"/>
                </a:solidFill>
              </a:rPr>
              <a:t> who </a:t>
            </a:r>
            <a:r>
              <a:rPr lang="en-US" sz="1400" b="1" i="0">
                <a:solidFill>
                  <a:srgbClr val="1B1464"/>
                </a:solidFill>
              </a:rPr>
              <a:t>believe audience-based TV buying can impact each of the following KPIs</a:t>
            </a:r>
            <a:endParaRPr lang="en-US" sz="1200" b="0" i="0">
              <a:solidFill>
                <a:srgbClr val="1B1464"/>
              </a:solidFill>
            </a:endParaRPr>
          </a:p>
        </c:rich>
      </c:tx>
      <c:overlay val="0"/>
      <c:spPr>
        <a:noFill/>
        <a:ln>
          <a:noFill/>
        </a:ln>
        <a:effectLst/>
      </c:spPr>
      <c:txPr>
        <a:bodyPr rot="0" spcFirstLastPara="1" vertOverflow="ellipsis" vert="horz" wrap="square" anchor="ctr" anchorCtr="1"/>
        <a:lstStyle/>
        <a:p>
          <a:pPr>
            <a:defRPr sz="1400" b="0"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47789144353656682"/>
          <c:y val="0.12212036800155848"/>
          <c:w val="0.52210855646343313"/>
          <c:h val="0.814820691003452"/>
        </c:manualLayout>
      </c:layout>
      <c:barChart>
        <c:barDir val="bar"/>
        <c:grouping val="clustered"/>
        <c:varyColors val="0"/>
        <c:ser>
          <c:idx val="0"/>
          <c:order val="0"/>
          <c:tx>
            <c:strRef>
              <c:f>Sheet1!$B$1</c:f>
              <c:strCache>
                <c:ptCount val="1"/>
                <c:pt idx="0">
                  <c:v>% Extremely Impactful or Very Impactful</c:v>
                </c:pt>
              </c:strCache>
            </c:strRef>
          </c:tx>
          <c:spPr>
            <a:solidFill>
              <a:srgbClr val="00C0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Foot traffic into brick-and-mortar locations</c:v>
                </c:pt>
                <c:pt idx="1">
                  <c:v>Ad frequency management</c:v>
                </c:pt>
                <c:pt idx="2">
                  <c:v>Purchase / sales conversions</c:v>
                </c:pt>
                <c:pt idx="3">
                  <c:v>Customer acquisition</c:v>
                </c:pt>
                <c:pt idx="4">
                  <c:v>Increase effectiveness of your entire media plan</c:v>
                </c:pt>
                <c:pt idx="5">
                  <c:v>Support purchase consideration with product/service information/differentiation</c:v>
                </c:pt>
                <c:pt idx="6">
                  <c:v>Directly attributable actions* within a specific attribution window</c:v>
                </c:pt>
                <c:pt idx="7">
                  <c:v>Create awareness</c:v>
                </c:pt>
                <c:pt idx="8">
                  <c:v>Engage viewers</c:v>
                </c:pt>
                <c:pt idx="9">
                  <c:v>Extending target audience delivery and reach</c:v>
                </c:pt>
              </c:strCache>
            </c:strRef>
          </c:cat>
          <c:val>
            <c:numRef>
              <c:f>Sheet1!$B$2:$B$11</c:f>
              <c:numCache>
                <c:formatCode>0%</c:formatCode>
                <c:ptCount val="10"/>
                <c:pt idx="0">
                  <c:v>0.56399999999999995</c:v>
                </c:pt>
                <c:pt idx="1">
                  <c:v>0.60660000000000003</c:v>
                </c:pt>
                <c:pt idx="2">
                  <c:v>0.62090000000000001</c:v>
                </c:pt>
                <c:pt idx="3">
                  <c:v>0.67300000000000004</c:v>
                </c:pt>
                <c:pt idx="4">
                  <c:v>0.68720000000000003</c:v>
                </c:pt>
                <c:pt idx="5">
                  <c:v>0.69189999999999996</c:v>
                </c:pt>
                <c:pt idx="6">
                  <c:v>0.69189999999999996</c:v>
                </c:pt>
                <c:pt idx="7">
                  <c:v>0.71560000000000001</c:v>
                </c:pt>
                <c:pt idx="8">
                  <c:v>0.71560000000000001</c:v>
                </c:pt>
                <c:pt idx="9">
                  <c:v>0.74409999999999998</c:v>
                </c:pt>
              </c:numCache>
            </c:numRef>
          </c:val>
          <c:extLst>
            <c:ext xmlns:c16="http://schemas.microsoft.com/office/drawing/2014/chart" uri="{C3380CC4-5D6E-409C-BE32-E72D297353CC}">
              <c16:uniqueId val="{00000000-FBCB-4AFD-9AD1-7210DD5BC10C}"/>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22825272874281E-2"/>
          <c:y val="8.2225035932988147E-2"/>
          <c:w val="0.94562806628817508"/>
          <c:h val="0.74033975463666446"/>
        </c:manualLayout>
      </c:layout>
      <c:barChart>
        <c:barDir val="col"/>
        <c:grouping val="clustered"/>
        <c:varyColors val="0"/>
        <c:ser>
          <c:idx val="0"/>
          <c:order val="0"/>
          <c:tx>
            <c:strRef>
              <c:f>Sheet1!$B$1</c:f>
              <c:strCache>
                <c:ptCount val="1"/>
                <c:pt idx="0">
                  <c:v>Employed Full Time</c:v>
                </c:pt>
              </c:strCache>
            </c:strRef>
          </c:tx>
          <c:spPr>
            <a:solidFill>
              <a:srgbClr val="00C0F3"/>
            </a:solidFill>
            <a:ln w="12700">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0%</c:formatCode>
                <c:ptCount val="3"/>
                <c:pt idx="0">
                  <c:v>0.72694623155827709</c:v>
                </c:pt>
                <c:pt idx="1">
                  <c:v>0.62970931227538318</c:v>
                </c:pt>
                <c:pt idx="2">
                  <c:v>0.65710016947640715</c:v>
                </c:pt>
              </c:numCache>
            </c:numRef>
          </c:val>
          <c:extLst>
            <c:ext xmlns:c16="http://schemas.microsoft.com/office/drawing/2014/chart" uri="{C3380CC4-5D6E-409C-BE32-E72D297353CC}">
              <c16:uniqueId val="{00000000-44A0-4E78-9A0F-FE391E9C68E9}"/>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max val="1"/>
          <c:min val="0"/>
        </c:scaling>
        <c:delete val="1"/>
        <c:axPos val="l"/>
        <c:numFmt formatCode="0%" sourceLinked="1"/>
        <c:majorTickMark val="out"/>
        <c:minorTickMark val="none"/>
        <c:tickLblPos val="nextTo"/>
        <c:crossAx val="713590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1" u="none" strike="noStrike" kern="1200" spc="0" baseline="0">
                <a:solidFill>
                  <a:srgbClr val="1B1464"/>
                </a:solidFill>
                <a:latin typeface="Helvetica" panose="020B0403020202020204" pitchFamily="34" charset="0"/>
                <a:ea typeface="+mn-ea"/>
                <a:cs typeface="+mn-cs"/>
              </a:defRPr>
            </a:pPr>
            <a:r>
              <a:rPr lang="en-US" sz="1400" b="1" i="0" u="sng"/>
              <a:t>% of 18-29 year olds in the U.S. living with a parent*</a:t>
            </a:r>
            <a:endParaRPr lang="en-US" sz="1400" b="1" i="0" u="sng" baseline="0"/>
          </a:p>
          <a:p>
            <a:pPr>
              <a:defRPr b="1" i="1"/>
            </a:pPr>
            <a:r>
              <a:rPr lang="en-US" sz="1200" b="0" i="0" baseline="0"/>
              <a:t>1920 - 2020</a:t>
            </a:r>
          </a:p>
        </c:rich>
      </c:tx>
      <c:overlay val="0"/>
      <c:spPr>
        <a:noFill/>
        <a:ln>
          <a:noFill/>
        </a:ln>
        <a:effectLst/>
      </c:spPr>
      <c:txPr>
        <a:bodyPr rot="0" spcFirstLastPara="1" vertOverflow="ellipsis" vert="horz" wrap="square" anchor="ctr" anchorCtr="1"/>
        <a:lstStyle/>
        <a:p>
          <a:pPr>
            <a:defRPr sz="1862" b="1"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Median Age of All Buyers</c:v>
                </c:pt>
              </c:strCache>
            </c:strRef>
          </c:tx>
          <c:spPr>
            <a:solidFill>
              <a:srgbClr val="1B1464"/>
            </a:solidFill>
            <a:ln>
              <a:noFill/>
            </a:ln>
            <a:effectLst/>
          </c:spPr>
          <c:invertIfNegative val="0"/>
          <c:dLbls>
            <c:dLbl>
              <c:idx val="1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725-4010-AA48-91F733CA4A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1920</c:v>
                </c:pt>
                <c:pt idx="1">
                  <c:v>1930</c:v>
                </c:pt>
                <c:pt idx="2">
                  <c:v>1940</c:v>
                </c:pt>
                <c:pt idx="3">
                  <c:v>1950</c:v>
                </c:pt>
                <c:pt idx="4">
                  <c:v>1960</c:v>
                </c:pt>
                <c:pt idx="5">
                  <c:v>1970</c:v>
                </c:pt>
                <c:pt idx="6">
                  <c:v>1980</c:v>
                </c:pt>
                <c:pt idx="7">
                  <c:v>1990</c:v>
                </c:pt>
                <c:pt idx="8">
                  <c:v>2000</c:v>
                </c:pt>
                <c:pt idx="9">
                  <c:v>2010</c:v>
                </c:pt>
                <c:pt idx="10">
                  <c:v>2020</c:v>
                </c:pt>
              </c:numCache>
            </c:numRef>
          </c:cat>
          <c:val>
            <c:numRef>
              <c:f>Sheet1!$B$2:$B$12</c:f>
              <c:numCache>
                <c:formatCode>0%</c:formatCode>
                <c:ptCount val="11"/>
                <c:pt idx="0">
                  <c:v>0.42</c:v>
                </c:pt>
                <c:pt idx="1">
                  <c:v>0.43</c:v>
                </c:pt>
                <c:pt idx="2">
                  <c:v>0.48</c:v>
                </c:pt>
                <c:pt idx="3">
                  <c:v>0.35</c:v>
                </c:pt>
                <c:pt idx="4">
                  <c:v>0.28999999999999998</c:v>
                </c:pt>
                <c:pt idx="5">
                  <c:v>0.31</c:v>
                </c:pt>
                <c:pt idx="6">
                  <c:v>0.32</c:v>
                </c:pt>
                <c:pt idx="7">
                  <c:v>0.36</c:v>
                </c:pt>
                <c:pt idx="8">
                  <c:v>0.38</c:v>
                </c:pt>
                <c:pt idx="9">
                  <c:v>0.44</c:v>
                </c:pt>
                <c:pt idx="10">
                  <c:v>0.52</c:v>
                </c:pt>
              </c:numCache>
            </c:numRef>
          </c:val>
          <c:extLst>
            <c:ext xmlns:c16="http://schemas.microsoft.com/office/drawing/2014/chart" uri="{C3380CC4-5D6E-409C-BE32-E72D297353CC}">
              <c16:uniqueId val="{00000000-7437-4A80-B0BA-4147565475E0}"/>
            </c:ext>
          </c:extLst>
        </c:ser>
        <c:dLbls>
          <c:dLblPos val="outEnd"/>
          <c:showLegendKey val="0"/>
          <c:showVal val="1"/>
          <c:showCatName val="0"/>
          <c:showSerName val="0"/>
          <c:showPercent val="0"/>
          <c:showBubbleSize val="0"/>
        </c:dLbls>
        <c:gapWidth val="182"/>
        <c:overlap val="-27"/>
        <c:axId val="1204544543"/>
        <c:axId val="1204522495"/>
      </c:barChart>
      <c:catAx>
        <c:axId val="1204544543"/>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204522495"/>
        <c:crosses val="autoZero"/>
        <c:auto val="1"/>
        <c:lblAlgn val="ctr"/>
        <c:lblOffset val="100"/>
        <c:noMultiLvlLbl val="0"/>
      </c:catAx>
      <c:valAx>
        <c:axId val="1204522495"/>
        <c:scaling>
          <c:orientation val="minMax"/>
          <c:max val="0.60000000000000009"/>
        </c:scaling>
        <c:delete val="1"/>
        <c:axPos val="l"/>
        <c:numFmt formatCode="0%" sourceLinked="1"/>
        <c:majorTickMark val="out"/>
        <c:minorTickMark val="none"/>
        <c:tickLblPos val="nextTo"/>
        <c:crossAx val="1204544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7910345641244"/>
          <c:y val="5.3490330196535804E-2"/>
          <c:w val="0.60304115413061532"/>
          <c:h val="0.89301933960692836"/>
        </c:manualLayout>
      </c:layout>
      <c:barChart>
        <c:barDir val="bar"/>
        <c:grouping val="clustered"/>
        <c:varyColors val="0"/>
        <c:ser>
          <c:idx val="0"/>
          <c:order val="0"/>
          <c:tx>
            <c:strRef>
              <c:f>Sheet1!$B$1</c:f>
              <c:strCache>
                <c:ptCount val="1"/>
                <c:pt idx="0">
                  <c:v>% of 25-37 year olds who are married</c:v>
                </c:pt>
              </c:strCache>
            </c:strRef>
          </c:tx>
          <c:spPr>
            <a:solidFill>
              <a:schemeClr val="accent1"/>
            </a:solidFill>
            <a:ln>
              <a:noFill/>
            </a:ln>
            <a:effectLst/>
          </c:spPr>
          <c:invertIfNegative val="0"/>
          <c:dPt>
            <c:idx val="0"/>
            <c:invertIfNegative val="0"/>
            <c:bubble3D val="0"/>
            <c:spPr>
              <a:solidFill>
                <a:srgbClr val="FFE600"/>
              </a:solidFill>
              <a:ln>
                <a:noFill/>
              </a:ln>
              <a:effectLst/>
            </c:spPr>
            <c:extLst>
              <c:ext xmlns:c16="http://schemas.microsoft.com/office/drawing/2014/chart" uri="{C3380CC4-5D6E-409C-BE32-E72D297353CC}">
                <c16:uniqueId val="{00000001-125F-4B2B-9816-E33EE94D00BD}"/>
              </c:ext>
            </c:extLst>
          </c:dPt>
          <c:dPt>
            <c:idx val="1"/>
            <c:invertIfNegative val="0"/>
            <c:bubble3D val="0"/>
            <c:spPr>
              <a:solidFill>
                <a:srgbClr val="66C5AD"/>
              </a:solidFill>
              <a:ln>
                <a:noFill/>
              </a:ln>
              <a:effectLst/>
            </c:spPr>
            <c:extLst>
              <c:ext xmlns:c16="http://schemas.microsoft.com/office/drawing/2014/chart" uri="{C3380CC4-5D6E-409C-BE32-E72D297353CC}">
                <c16:uniqueId val="{00000003-125F-4B2B-9816-E33EE94D00BD}"/>
              </c:ext>
            </c:extLst>
          </c:dPt>
          <c:dPt>
            <c:idx val="2"/>
            <c:invertIfNegative val="0"/>
            <c:bubble3D val="0"/>
            <c:spPr>
              <a:solidFill>
                <a:srgbClr val="ED3C8D"/>
              </a:solidFill>
              <a:ln>
                <a:noFill/>
              </a:ln>
              <a:effectLst/>
            </c:spPr>
            <c:extLst>
              <c:ext xmlns:c16="http://schemas.microsoft.com/office/drawing/2014/chart" uri="{C3380CC4-5D6E-409C-BE32-E72D297353CC}">
                <c16:uniqueId val="{00000005-125F-4B2B-9816-E33EE94D00BD}"/>
              </c:ext>
            </c:extLst>
          </c:dPt>
          <c:dPt>
            <c:idx val="3"/>
            <c:invertIfNegative val="0"/>
            <c:bubble3D val="0"/>
            <c:spPr>
              <a:solidFill>
                <a:srgbClr val="1B1464"/>
              </a:solidFill>
              <a:ln>
                <a:noFill/>
              </a:ln>
              <a:effectLst/>
            </c:spPr>
            <c:extLst>
              <c:ext xmlns:c16="http://schemas.microsoft.com/office/drawing/2014/chart" uri="{C3380CC4-5D6E-409C-BE32-E72D297353CC}">
                <c16:uniqueId val="{00000007-125F-4B2B-9816-E33EE94D00BD}"/>
              </c:ext>
            </c:extLst>
          </c:dPt>
          <c:dPt>
            <c:idx val="4"/>
            <c:invertIfNegative val="0"/>
            <c:bubble3D val="0"/>
            <c:spPr>
              <a:solidFill>
                <a:srgbClr val="00C0F3"/>
              </a:solidFill>
              <a:ln>
                <a:noFill/>
              </a:ln>
              <a:effectLst/>
            </c:spPr>
            <c:extLst>
              <c:ext xmlns:c16="http://schemas.microsoft.com/office/drawing/2014/chart" uri="{C3380CC4-5D6E-409C-BE32-E72D297353CC}">
                <c16:uniqueId val="{00000009-125F-4B2B-9816-E33EE94D00B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Silent</c:v>
                </c:pt>
                <c:pt idx="1">
                  <c:v>Early Boomer</c:v>
                </c:pt>
                <c:pt idx="2">
                  <c:v>Late Boomer</c:v>
                </c:pt>
                <c:pt idx="3">
                  <c:v>Gen X</c:v>
                </c:pt>
                <c:pt idx="4">
                  <c:v>Millennial</c:v>
                </c:pt>
              </c:strCache>
            </c:strRef>
          </c:cat>
          <c:val>
            <c:numRef>
              <c:f>Sheet1!$B$2:$B$6</c:f>
              <c:numCache>
                <c:formatCode>0%</c:formatCode>
                <c:ptCount val="5"/>
                <c:pt idx="0">
                  <c:v>0.83</c:v>
                </c:pt>
                <c:pt idx="1">
                  <c:v>0.67</c:v>
                </c:pt>
                <c:pt idx="2">
                  <c:v>0.62</c:v>
                </c:pt>
                <c:pt idx="3">
                  <c:v>0.56999999999999995</c:v>
                </c:pt>
                <c:pt idx="4">
                  <c:v>0.46</c:v>
                </c:pt>
              </c:numCache>
            </c:numRef>
          </c:val>
          <c:extLst>
            <c:ext xmlns:c16="http://schemas.microsoft.com/office/drawing/2014/chart" uri="{C3380CC4-5D6E-409C-BE32-E72D297353CC}">
              <c16:uniqueId val="{0000000A-125F-4B2B-9816-E33EE94D00BD}"/>
            </c:ext>
          </c:extLst>
        </c:ser>
        <c:dLbls>
          <c:showLegendKey val="0"/>
          <c:showVal val="0"/>
          <c:showCatName val="0"/>
          <c:showSerName val="0"/>
          <c:showPercent val="0"/>
          <c:showBubbleSize val="0"/>
        </c:dLbls>
        <c:gapWidth val="182"/>
        <c:axId val="1204537887"/>
        <c:axId val="1204522079"/>
      </c:barChart>
      <c:catAx>
        <c:axId val="1204537887"/>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204522079"/>
        <c:crosses val="autoZero"/>
        <c:auto val="1"/>
        <c:lblAlgn val="ctr"/>
        <c:lblOffset val="100"/>
        <c:noMultiLvlLbl val="0"/>
      </c:catAx>
      <c:valAx>
        <c:axId val="1204522079"/>
        <c:scaling>
          <c:orientation val="minMax"/>
        </c:scaling>
        <c:delete val="1"/>
        <c:axPos val="b"/>
        <c:numFmt formatCode="0%" sourceLinked="1"/>
        <c:majorTickMark val="none"/>
        <c:minorTickMark val="none"/>
        <c:tickLblPos val="nextTo"/>
        <c:crossAx val="120453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79290147280579"/>
          <c:y val="5.3490330196535804E-2"/>
          <c:w val="0.67822742339044051"/>
          <c:h val="0.89301933960692836"/>
        </c:manualLayout>
      </c:layout>
      <c:barChart>
        <c:barDir val="bar"/>
        <c:grouping val="clustered"/>
        <c:varyColors val="0"/>
        <c:ser>
          <c:idx val="0"/>
          <c:order val="0"/>
          <c:tx>
            <c:strRef>
              <c:f>Sheet1!$B$1</c:f>
              <c:strCache>
                <c:ptCount val="1"/>
                <c:pt idx="0">
                  <c:v>% of 22-37 y.o. women who have had a live birth</c:v>
                </c:pt>
              </c:strCache>
            </c:strRef>
          </c:tx>
          <c:spPr>
            <a:solidFill>
              <a:schemeClr val="accent1"/>
            </a:solidFill>
            <a:ln>
              <a:noFill/>
            </a:ln>
            <a:effectLst/>
          </c:spPr>
          <c:invertIfNegative val="0"/>
          <c:dPt>
            <c:idx val="0"/>
            <c:invertIfNegative val="0"/>
            <c:bubble3D val="0"/>
            <c:spPr>
              <a:solidFill>
                <a:srgbClr val="E84A99"/>
              </a:solidFill>
              <a:ln>
                <a:noFill/>
              </a:ln>
              <a:effectLst/>
            </c:spPr>
            <c:extLst>
              <c:ext xmlns:c16="http://schemas.microsoft.com/office/drawing/2014/chart" uri="{C3380CC4-5D6E-409C-BE32-E72D297353CC}">
                <c16:uniqueId val="{00000001-056B-48ED-8B95-105825E1BDA7}"/>
              </c:ext>
            </c:extLst>
          </c:dPt>
          <c:dPt>
            <c:idx val="1"/>
            <c:invertIfNegative val="0"/>
            <c:bubble3D val="0"/>
            <c:spPr>
              <a:solidFill>
                <a:srgbClr val="1B1464"/>
              </a:solidFill>
              <a:ln>
                <a:noFill/>
              </a:ln>
              <a:effectLst/>
            </c:spPr>
            <c:extLst>
              <c:ext xmlns:c16="http://schemas.microsoft.com/office/drawing/2014/chart" uri="{C3380CC4-5D6E-409C-BE32-E72D297353CC}">
                <c16:uniqueId val="{00000003-056B-48ED-8B95-105825E1BDA7}"/>
              </c:ext>
            </c:extLst>
          </c:dPt>
          <c:dPt>
            <c:idx val="2"/>
            <c:invertIfNegative val="0"/>
            <c:bubble3D val="0"/>
            <c:spPr>
              <a:solidFill>
                <a:srgbClr val="00C0F3"/>
              </a:solidFill>
              <a:ln>
                <a:noFill/>
              </a:ln>
              <a:effectLst/>
            </c:spPr>
            <c:extLst>
              <c:ext xmlns:c16="http://schemas.microsoft.com/office/drawing/2014/chart" uri="{C3380CC4-5D6E-409C-BE32-E72D297353CC}">
                <c16:uniqueId val="{00000005-056B-48ED-8B95-105825E1BDA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Boomer</c:v>
                </c:pt>
                <c:pt idx="1">
                  <c:v>Gen X</c:v>
                </c:pt>
                <c:pt idx="2">
                  <c:v>Millennial</c:v>
                </c:pt>
              </c:strCache>
            </c:strRef>
          </c:cat>
          <c:val>
            <c:numRef>
              <c:f>Sheet1!$B$2:$B$4</c:f>
              <c:numCache>
                <c:formatCode>0%</c:formatCode>
                <c:ptCount val="3"/>
                <c:pt idx="0">
                  <c:v>0.64</c:v>
                </c:pt>
                <c:pt idx="1">
                  <c:v>0.62</c:v>
                </c:pt>
                <c:pt idx="2">
                  <c:v>0.55000000000000004</c:v>
                </c:pt>
              </c:numCache>
            </c:numRef>
          </c:val>
          <c:extLst>
            <c:ext xmlns:c16="http://schemas.microsoft.com/office/drawing/2014/chart" uri="{C3380CC4-5D6E-409C-BE32-E72D297353CC}">
              <c16:uniqueId val="{00000006-056B-48ED-8B95-105825E1BDA7}"/>
            </c:ext>
          </c:extLst>
        </c:ser>
        <c:dLbls>
          <c:showLegendKey val="0"/>
          <c:showVal val="0"/>
          <c:showCatName val="0"/>
          <c:showSerName val="0"/>
          <c:showPercent val="0"/>
          <c:showBubbleSize val="0"/>
        </c:dLbls>
        <c:gapWidth val="182"/>
        <c:axId val="1204537887"/>
        <c:axId val="1204522079"/>
      </c:barChart>
      <c:catAx>
        <c:axId val="1204537887"/>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204522079"/>
        <c:crosses val="autoZero"/>
        <c:auto val="1"/>
        <c:lblAlgn val="ctr"/>
        <c:lblOffset val="100"/>
        <c:noMultiLvlLbl val="0"/>
      </c:catAx>
      <c:valAx>
        <c:axId val="1204522079"/>
        <c:scaling>
          <c:orientation val="minMax"/>
        </c:scaling>
        <c:delete val="1"/>
        <c:axPos val="b"/>
        <c:numFmt formatCode="0%" sourceLinked="1"/>
        <c:majorTickMark val="none"/>
        <c:minorTickMark val="none"/>
        <c:tickLblPos val="nextTo"/>
        <c:crossAx val="120453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rgbClr val="1B1464"/>
                </a:solidFill>
                <a:latin typeface="Helvetica" panose="020B0403020202020204" pitchFamily="34" charset="0"/>
                <a:ea typeface="+mn-ea"/>
                <a:cs typeface="+mn-cs"/>
              </a:defRPr>
            </a:pPr>
            <a:r>
              <a:rPr lang="en-US"/>
              <a:t>Average Debt Balances by Generation</a:t>
            </a:r>
          </a:p>
        </c:rich>
      </c:tx>
      <c:overlay val="0"/>
      <c:spPr>
        <a:noFill/>
        <a:ln>
          <a:noFill/>
        </a:ln>
        <a:effectLst/>
      </c:spPr>
      <c:txPr>
        <a:bodyPr rot="0" spcFirstLastPara="1" vertOverflow="ellipsis" vert="horz" wrap="square" anchor="ctr" anchorCtr="1"/>
        <a:lstStyle/>
        <a:p>
          <a:pPr>
            <a:defRPr sz="1400" b="1" i="0" u="sng"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0.36273143895068455"/>
          <c:y val="0.21578898591011192"/>
          <c:w val="0.55824042696808052"/>
          <c:h val="0.74646469368063906"/>
        </c:manualLayout>
      </c:layout>
      <c:barChart>
        <c:barDir val="bar"/>
        <c:grouping val="clustered"/>
        <c:varyColors val="0"/>
        <c:ser>
          <c:idx val="0"/>
          <c:order val="0"/>
          <c:tx>
            <c:strRef>
              <c:f>Sheet1!$B$1</c:f>
              <c:strCache>
                <c:ptCount val="1"/>
                <c:pt idx="0">
                  <c:v>2020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Silent Generation (A75+)</c:v>
                </c:pt>
                <c:pt idx="1">
                  <c:v>Baby Boomers (A56-74)</c:v>
                </c:pt>
                <c:pt idx="2">
                  <c:v>Millennials (A24-39)</c:v>
                </c:pt>
              </c:strCache>
            </c:strRef>
          </c:cat>
          <c:val>
            <c:numRef>
              <c:f>Sheet1!$B$2:$B$4</c:f>
              <c:numCache>
                <c:formatCode>"$"#,##0_);[Red]\("$"#,##0\)</c:formatCode>
                <c:ptCount val="3"/>
                <c:pt idx="0">
                  <c:v>41281</c:v>
                </c:pt>
                <c:pt idx="1">
                  <c:v>97290</c:v>
                </c:pt>
                <c:pt idx="2">
                  <c:v>87448</c:v>
                </c:pt>
              </c:numCache>
            </c:numRef>
          </c:val>
          <c:extLst>
            <c:ext xmlns:c16="http://schemas.microsoft.com/office/drawing/2014/chart" uri="{C3380CC4-5D6E-409C-BE32-E72D297353CC}">
              <c16:uniqueId val="{00000000-8E7A-49A2-B3A3-0F60B6437B63}"/>
            </c:ext>
          </c:extLst>
        </c:ser>
        <c:ser>
          <c:idx val="1"/>
          <c:order val="1"/>
          <c:tx>
            <c:strRef>
              <c:f>Sheet1!$C$1</c:f>
              <c:strCache>
                <c:ptCount val="1"/>
                <c:pt idx="0">
                  <c:v>2015</c:v>
                </c:pt>
              </c:strCache>
            </c:strRef>
          </c:tx>
          <c:spPr>
            <a:solidFill>
              <a:srgbClr val="00C0F3"/>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1-B526-4945-BC15-7C604A53D329}"/>
              </c:ext>
            </c:extLst>
          </c:dPt>
          <c:dPt>
            <c:idx val="1"/>
            <c:invertIfNegative val="0"/>
            <c:bubble3D val="0"/>
            <c:spPr>
              <a:solidFill>
                <a:srgbClr val="00C0F3"/>
              </a:solidFill>
              <a:ln>
                <a:noFill/>
              </a:ln>
              <a:effectLst/>
            </c:spPr>
            <c:extLst>
              <c:ext xmlns:c16="http://schemas.microsoft.com/office/drawing/2014/chart" uri="{C3380CC4-5D6E-409C-BE32-E72D297353CC}">
                <c16:uniqueId val="{00000003-B526-4945-BC15-7C604A53D329}"/>
              </c:ext>
            </c:extLst>
          </c:dPt>
          <c:dPt>
            <c:idx val="2"/>
            <c:invertIfNegative val="0"/>
            <c:bubble3D val="0"/>
            <c:spPr>
              <a:solidFill>
                <a:srgbClr val="00C0F3"/>
              </a:solidFill>
              <a:ln>
                <a:noFill/>
              </a:ln>
              <a:effectLst/>
            </c:spPr>
            <c:extLst>
              <c:ext xmlns:c16="http://schemas.microsoft.com/office/drawing/2014/chart" uri="{C3380CC4-5D6E-409C-BE32-E72D297353CC}">
                <c16:uniqueId val="{00000005-B526-4945-BC15-7C604A53D32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Silent Generation (A75+)</c:v>
                </c:pt>
                <c:pt idx="1">
                  <c:v>Baby Boomers (A56-74)</c:v>
                </c:pt>
                <c:pt idx="2">
                  <c:v>Millennials (A24-39)</c:v>
                </c:pt>
              </c:strCache>
            </c:strRef>
          </c:cat>
          <c:val>
            <c:numRef>
              <c:f>Sheet1!$C$2:$C$4</c:f>
              <c:numCache>
                <c:formatCode>"$"#,##0_);[Red]\("$"#,##0\)</c:formatCode>
                <c:ptCount val="3"/>
                <c:pt idx="0">
                  <c:v>46586</c:v>
                </c:pt>
                <c:pt idx="1">
                  <c:v>104258</c:v>
                </c:pt>
                <c:pt idx="2">
                  <c:v>49722</c:v>
                </c:pt>
              </c:numCache>
            </c:numRef>
          </c:val>
          <c:extLst>
            <c:ext xmlns:c16="http://schemas.microsoft.com/office/drawing/2014/chart" uri="{C3380CC4-5D6E-409C-BE32-E72D297353CC}">
              <c16:uniqueId val="{0000000B-5B42-4CE6-8496-C7168577ABEA}"/>
            </c:ext>
          </c:extLst>
        </c:ser>
        <c:dLbls>
          <c:showLegendKey val="0"/>
          <c:showVal val="0"/>
          <c:showCatName val="0"/>
          <c:showSerName val="0"/>
          <c:showPercent val="0"/>
          <c:showBubbleSize val="0"/>
        </c:dLbls>
        <c:gapWidth val="182"/>
        <c:axId val="1028190080"/>
        <c:axId val="1028196320"/>
      </c:barChart>
      <c:catAx>
        <c:axId val="102819008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crossAx val="1028196320"/>
        <c:crosses val="autoZero"/>
        <c:auto val="1"/>
        <c:lblAlgn val="ctr"/>
        <c:lblOffset val="100"/>
        <c:noMultiLvlLbl val="0"/>
      </c:catAx>
      <c:valAx>
        <c:axId val="1028196320"/>
        <c:scaling>
          <c:orientation val="minMax"/>
        </c:scaling>
        <c:delete val="1"/>
        <c:axPos val="b"/>
        <c:numFmt formatCode="&quot;$&quot;#,##0_);[Red]\(&quot;$&quot;#,##0\)" sourceLinked="1"/>
        <c:majorTickMark val="none"/>
        <c:minorTickMark val="none"/>
        <c:tickLblPos val="nextTo"/>
        <c:crossAx val="1028190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rgbClr val="1B1464"/>
                </a:solidFill>
                <a:latin typeface="Helvetica" panose="020B0604020202020204" pitchFamily="34" charset="0"/>
                <a:ea typeface="+mn-ea"/>
                <a:cs typeface="Helvetica" panose="020B0604020202020204" pitchFamily="34" charset="0"/>
              </a:defRPr>
            </a:pPr>
            <a:r>
              <a:rPr lang="en-US" sz="1400" u="sng"/>
              <a:t>Millennials with Savings</a:t>
            </a:r>
          </a:p>
        </c:rich>
      </c:tx>
      <c:overlay val="0"/>
      <c:spPr>
        <a:noFill/>
        <a:ln>
          <a:noFill/>
        </a:ln>
        <a:effectLst/>
      </c:spPr>
      <c:txPr>
        <a:bodyPr rot="0" spcFirstLastPara="1" vertOverflow="ellipsis" vert="horz" wrap="square" anchor="ctr" anchorCtr="1"/>
        <a:lstStyle/>
        <a:p>
          <a:pPr>
            <a:defRPr sz="1400" b="1" i="0" u="sng" strike="noStrike" kern="1200" spc="0" baseline="0">
              <a:solidFill>
                <a:srgbClr val="1B1464"/>
              </a:solidFill>
              <a:latin typeface="Helvetica" panose="020B0604020202020204" pitchFamily="34" charset="0"/>
              <a:ea typeface="+mn-ea"/>
              <a:cs typeface="Helvetica" panose="020B0604020202020204" pitchFamily="34" charset="0"/>
            </a:defRPr>
          </a:pPr>
          <a:endParaRPr lang="en-US"/>
        </a:p>
      </c:txPr>
    </c:title>
    <c:autoTitleDeleted val="0"/>
    <c:plotArea>
      <c:layout>
        <c:manualLayout>
          <c:layoutTarget val="inner"/>
          <c:xMode val="edge"/>
          <c:yMode val="edge"/>
          <c:x val="2.9522825272874281E-2"/>
          <c:y val="0.23142047767556545"/>
          <c:w val="0.94562806628817508"/>
          <c:h val="0.58918890096810494"/>
        </c:manualLayout>
      </c:layout>
      <c:barChart>
        <c:barDir val="col"/>
        <c:grouping val="clustered"/>
        <c:varyColors val="0"/>
        <c:ser>
          <c:idx val="0"/>
          <c:order val="0"/>
          <c:tx>
            <c:strRef>
              <c:f>Sheet1!$B$1</c:f>
              <c:strCache>
                <c:ptCount val="1"/>
                <c:pt idx="0">
                  <c:v>2018</c:v>
                </c:pt>
              </c:strCache>
            </c:strRef>
          </c:tx>
          <c:spPr>
            <a:solidFill>
              <a:srgbClr val="00C0F3"/>
            </a:solidFill>
            <a:ln w="12700">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 millennials are saving money</c:v>
                </c:pt>
                <c:pt idx="1">
                  <c:v>of millennials with savings have $15,000 or more</c:v>
                </c:pt>
                <c:pt idx="2">
                  <c:v>of millennials with savings have $100,000 or more</c:v>
                </c:pt>
              </c:strCache>
            </c:strRef>
          </c:cat>
          <c:val>
            <c:numRef>
              <c:f>Sheet1!$B$2:$B$4</c:f>
              <c:numCache>
                <c:formatCode>0%</c:formatCode>
                <c:ptCount val="3"/>
                <c:pt idx="0">
                  <c:v>0.63</c:v>
                </c:pt>
                <c:pt idx="1">
                  <c:v>0.47</c:v>
                </c:pt>
                <c:pt idx="2">
                  <c:v>0.16</c:v>
                </c:pt>
              </c:numCache>
            </c:numRef>
          </c:val>
          <c:extLst>
            <c:ext xmlns:c16="http://schemas.microsoft.com/office/drawing/2014/chart" uri="{C3380CC4-5D6E-409C-BE32-E72D297353CC}">
              <c16:uniqueId val="{00000000-3BF4-44E5-B7D7-75AD6260C575}"/>
            </c:ext>
          </c:extLst>
        </c:ser>
        <c:ser>
          <c:idx val="1"/>
          <c:order val="1"/>
          <c:tx>
            <c:strRef>
              <c:f>Sheet1!$C$1</c:f>
              <c:strCache>
                <c:ptCount val="1"/>
                <c:pt idx="0">
                  <c:v>2020</c:v>
                </c:pt>
              </c:strCache>
            </c:strRef>
          </c:tx>
          <c:spPr>
            <a:solidFill>
              <a:srgbClr val="1B146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of millennials are saving money</c:v>
                </c:pt>
                <c:pt idx="1">
                  <c:v>of millennials with savings have $15,000 or more</c:v>
                </c:pt>
                <c:pt idx="2">
                  <c:v>of millennials with savings have $100,000 or more</c:v>
                </c:pt>
              </c:strCache>
            </c:strRef>
          </c:cat>
          <c:val>
            <c:numRef>
              <c:f>Sheet1!$C$2:$C$4</c:f>
              <c:numCache>
                <c:formatCode>0%</c:formatCode>
                <c:ptCount val="3"/>
                <c:pt idx="0">
                  <c:v>0.73</c:v>
                </c:pt>
                <c:pt idx="1">
                  <c:v>0.59</c:v>
                </c:pt>
                <c:pt idx="2">
                  <c:v>0.24</c:v>
                </c:pt>
              </c:numCache>
            </c:numRef>
          </c:val>
          <c:extLst>
            <c:ext xmlns:c16="http://schemas.microsoft.com/office/drawing/2014/chart" uri="{C3380CC4-5D6E-409C-BE32-E72D297353CC}">
              <c16:uniqueId val="{00000001-3BF4-44E5-B7D7-75AD6260C575}"/>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max val="1"/>
        </c:scaling>
        <c:delete val="1"/>
        <c:axPos val="l"/>
        <c:numFmt formatCode="0%" sourceLinked="1"/>
        <c:majorTickMark val="out"/>
        <c:minorTickMark val="none"/>
        <c:tickLblPos val="nextTo"/>
        <c:crossAx val="713590728"/>
        <c:crosses val="autoZero"/>
        <c:crossBetween val="between"/>
      </c:valAx>
      <c:spPr>
        <a:noFill/>
        <a:ln>
          <a:noFill/>
        </a:ln>
        <a:effectLst/>
      </c:spPr>
    </c:plotArea>
    <c:legend>
      <c:legendPos val="b"/>
      <c:layout>
        <c:manualLayout>
          <c:xMode val="edge"/>
          <c:yMode val="edge"/>
          <c:x val="0.37988888569825602"/>
          <c:y val="0.11160284830556305"/>
          <c:w val="0.20529101128080951"/>
          <c:h val="6.3724174720297913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1" u="none" strike="noStrike" kern="1200" spc="0" baseline="0">
                <a:solidFill>
                  <a:srgbClr val="1B1464"/>
                </a:solidFill>
                <a:latin typeface="Helvetica" panose="020B0403020202020204" pitchFamily="34" charset="0"/>
                <a:ea typeface="+mn-ea"/>
                <a:cs typeface="+mn-cs"/>
              </a:defRPr>
            </a:pPr>
            <a:r>
              <a:rPr lang="en-US" sz="1400" b="1" i="0" u="sng"/>
              <a:t>Median</a:t>
            </a:r>
            <a:r>
              <a:rPr lang="en-US" sz="1400" b="1" i="0" u="sng" baseline="0"/>
              <a:t> Age for All U.S. Homebuyer Profiles is Creeping Higher</a:t>
            </a:r>
          </a:p>
          <a:p>
            <a:pPr>
              <a:defRPr b="1" i="1"/>
            </a:pPr>
            <a:r>
              <a:rPr lang="en-US" sz="1200" b="0" i="0" baseline="0"/>
              <a:t>1981 - 2019</a:t>
            </a:r>
          </a:p>
        </c:rich>
      </c:tx>
      <c:layout>
        <c:manualLayout>
          <c:xMode val="edge"/>
          <c:yMode val="edge"/>
          <c:x val="0.22658832644628099"/>
          <c:y val="4.4808591959302306E-2"/>
        </c:manualLayout>
      </c:layout>
      <c:overlay val="0"/>
      <c:spPr>
        <a:noFill/>
        <a:ln>
          <a:noFill/>
        </a:ln>
        <a:effectLst/>
      </c:spPr>
      <c:txPr>
        <a:bodyPr rot="0" spcFirstLastPara="1" vertOverflow="ellipsis" vert="horz" wrap="square" anchor="ctr" anchorCtr="1"/>
        <a:lstStyle/>
        <a:p>
          <a:pPr>
            <a:defRPr sz="1862" b="1" i="1"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Median Age of All Buyers</c:v>
                </c:pt>
              </c:strCache>
            </c:strRef>
          </c:tx>
          <c:spPr>
            <a:solidFill>
              <a:srgbClr val="1B1464"/>
            </a:solidFill>
            <a:ln>
              <a:noFill/>
            </a:ln>
            <a:effectLst/>
          </c:spPr>
          <c:invertIfNegative val="0"/>
          <c:cat>
            <c:numRef>
              <c:f>Sheet1!$A$2:$A$28</c:f>
              <c:numCache>
                <c:formatCode>General</c:formatCode>
                <c:ptCount val="27"/>
                <c:pt idx="0">
                  <c:v>1981</c:v>
                </c:pt>
                <c:pt idx="1">
                  <c:v>1985</c:v>
                </c:pt>
                <c:pt idx="2">
                  <c:v>1987</c:v>
                </c:pt>
                <c:pt idx="3">
                  <c:v>1989</c:v>
                </c:pt>
                <c:pt idx="4">
                  <c:v>1991</c:v>
                </c:pt>
                <c:pt idx="5">
                  <c:v>1993</c:v>
                </c:pt>
                <c:pt idx="6">
                  <c:v>1995</c:v>
                </c:pt>
                <c:pt idx="7">
                  <c:v>1997</c:v>
                </c:pt>
                <c:pt idx="8">
                  <c:v>2000</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Sheet1!$B$2:$B$28</c:f>
              <c:numCache>
                <c:formatCode>General</c:formatCode>
                <c:ptCount val="27"/>
                <c:pt idx="0">
                  <c:v>31</c:v>
                </c:pt>
                <c:pt idx="1">
                  <c:v>33</c:v>
                </c:pt>
                <c:pt idx="2">
                  <c:v>35</c:v>
                </c:pt>
                <c:pt idx="3">
                  <c:v>34</c:v>
                </c:pt>
                <c:pt idx="4">
                  <c:v>35</c:v>
                </c:pt>
                <c:pt idx="5">
                  <c:v>42</c:v>
                </c:pt>
                <c:pt idx="6">
                  <c:v>37</c:v>
                </c:pt>
                <c:pt idx="7">
                  <c:v>35</c:v>
                </c:pt>
                <c:pt idx="8">
                  <c:v>39</c:v>
                </c:pt>
                <c:pt idx="9">
                  <c:v>36</c:v>
                </c:pt>
                <c:pt idx="10">
                  <c:v>40</c:v>
                </c:pt>
                <c:pt idx="11">
                  <c:v>39</c:v>
                </c:pt>
                <c:pt idx="12">
                  <c:v>40</c:v>
                </c:pt>
                <c:pt idx="13">
                  <c:v>41</c:v>
                </c:pt>
                <c:pt idx="14">
                  <c:v>39</c:v>
                </c:pt>
                <c:pt idx="15">
                  <c:v>39</c:v>
                </c:pt>
                <c:pt idx="16">
                  <c:v>39</c:v>
                </c:pt>
                <c:pt idx="17">
                  <c:v>39</c:v>
                </c:pt>
                <c:pt idx="18">
                  <c:v>45</c:v>
                </c:pt>
                <c:pt idx="19">
                  <c:v>42</c:v>
                </c:pt>
                <c:pt idx="20">
                  <c:v>42</c:v>
                </c:pt>
                <c:pt idx="21">
                  <c:v>44</c:v>
                </c:pt>
                <c:pt idx="22">
                  <c:v>44</c:v>
                </c:pt>
                <c:pt idx="23">
                  <c:v>44</c:v>
                </c:pt>
                <c:pt idx="24">
                  <c:v>45</c:v>
                </c:pt>
                <c:pt idx="25">
                  <c:v>46</c:v>
                </c:pt>
                <c:pt idx="26">
                  <c:v>47</c:v>
                </c:pt>
              </c:numCache>
            </c:numRef>
          </c:val>
          <c:extLst>
            <c:ext xmlns:c16="http://schemas.microsoft.com/office/drawing/2014/chart" uri="{C3380CC4-5D6E-409C-BE32-E72D297353CC}">
              <c16:uniqueId val="{00000000-FC39-43F0-A345-8F1352DFF5AF}"/>
            </c:ext>
          </c:extLst>
        </c:ser>
        <c:dLbls>
          <c:showLegendKey val="0"/>
          <c:showVal val="0"/>
          <c:showCatName val="0"/>
          <c:showSerName val="0"/>
          <c:showPercent val="0"/>
          <c:showBubbleSize val="0"/>
        </c:dLbls>
        <c:gapWidth val="219"/>
        <c:overlap val="-27"/>
        <c:axId val="1204544543"/>
        <c:axId val="1204522495"/>
      </c:barChart>
      <c:lineChart>
        <c:grouping val="standard"/>
        <c:varyColors val="0"/>
        <c:ser>
          <c:idx val="1"/>
          <c:order val="1"/>
          <c:tx>
            <c:strRef>
              <c:f>Sheet1!$C$1</c:f>
              <c:strCache>
                <c:ptCount val="1"/>
                <c:pt idx="0">
                  <c:v>First-Time Buyers</c:v>
                </c:pt>
              </c:strCache>
            </c:strRef>
          </c:tx>
          <c:spPr>
            <a:ln w="28575" cap="rnd">
              <a:solidFill>
                <a:srgbClr val="E84A99"/>
              </a:solidFill>
              <a:round/>
            </a:ln>
            <a:effectLst/>
          </c:spPr>
          <c:marker>
            <c:symbol val="none"/>
          </c:marker>
          <c:cat>
            <c:numRef>
              <c:f>Sheet1!$A$2:$A$28</c:f>
              <c:numCache>
                <c:formatCode>General</c:formatCode>
                <c:ptCount val="27"/>
                <c:pt idx="0">
                  <c:v>1981</c:v>
                </c:pt>
                <c:pt idx="1">
                  <c:v>1985</c:v>
                </c:pt>
                <c:pt idx="2">
                  <c:v>1987</c:v>
                </c:pt>
                <c:pt idx="3">
                  <c:v>1989</c:v>
                </c:pt>
                <c:pt idx="4">
                  <c:v>1991</c:v>
                </c:pt>
                <c:pt idx="5">
                  <c:v>1993</c:v>
                </c:pt>
                <c:pt idx="6">
                  <c:v>1995</c:v>
                </c:pt>
                <c:pt idx="7">
                  <c:v>1997</c:v>
                </c:pt>
                <c:pt idx="8">
                  <c:v>2000</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Sheet1!$C$2:$C$28</c:f>
              <c:numCache>
                <c:formatCode>General</c:formatCode>
                <c:ptCount val="27"/>
                <c:pt idx="0">
                  <c:v>29</c:v>
                </c:pt>
                <c:pt idx="1">
                  <c:v>29</c:v>
                </c:pt>
                <c:pt idx="2">
                  <c:v>29</c:v>
                </c:pt>
                <c:pt idx="3">
                  <c:v>30</c:v>
                </c:pt>
                <c:pt idx="4">
                  <c:v>28</c:v>
                </c:pt>
                <c:pt idx="5">
                  <c:v>32</c:v>
                </c:pt>
                <c:pt idx="6">
                  <c:v>31</c:v>
                </c:pt>
                <c:pt idx="7">
                  <c:v>32</c:v>
                </c:pt>
                <c:pt idx="8">
                  <c:v>32</c:v>
                </c:pt>
                <c:pt idx="9">
                  <c:v>31</c:v>
                </c:pt>
                <c:pt idx="10">
                  <c:v>32</c:v>
                </c:pt>
                <c:pt idx="11">
                  <c:v>32</c:v>
                </c:pt>
                <c:pt idx="12">
                  <c:v>32</c:v>
                </c:pt>
                <c:pt idx="13">
                  <c:v>32</c:v>
                </c:pt>
                <c:pt idx="14">
                  <c:v>31</c:v>
                </c:pt>
                <c:pt idx="15">
                  <c:v>30</c:v>
                </c:pt>
                <c:pt idx="16">
                  <c:v>30</c:v>
                </c:pt>
                <c:pt idx="17">
                  <c:v>30</c:v>
                </c:pt>
                <c:pt idx="18">
                  <c:v>31</c:v>
                </c:pt>
                <c:pt idx="19">
                  <c:v>31</c:v>
                </c:pt>
                <c:pt idx="20">
                  <c:v>31</c:v>
                </c:pt>
                <c:pt idx="21">
                  <c:v>31</c:v>
                </c:pt>
                <c:pt idx="22">
                  <c:v>31</c:v>
                </c:pt>
                <c:pt idx="23">
                  <c:v>32</c:v>
                </c:pt>
                <c:pt idx="24">
                  <c:v>32</c:v>
                </c:pt>
                <c:pt idx="25">
                  <c:v>32</c:v>
                </c:pt>
                <c:pt idx="26">
                  <c:v>33</c:v>
                </c:pt>
              </c:numCache>
            </c:numRef>
          </c:val>
          <c:smooth val="0"/>
          <c:extLst>
            <c:ext xmlns:c16="http://schemas.microsoft.com/office/drawing/2014/chart" uri="{C3380CC4-5D6E-409C-BE32-E72D297353CC}">
              <c16:uniqueId val="{00000001-FC39-43F0-A345-8F1352DFF5AF}"/>
            </c:ext>
          </c:extLst>
        </c:ser>
        <c:ser>
          <c:idx val="2"/>
          <c:order val="2"/>
          <c:tx>
            <c:strRef>
              <c:f>Sheet1!$D$1</c:f>
              <c:strCache>
                <c:ptCount val="1"/>
                <c:pt idx="0">
                  <c:v>Repeat Buyers</c:v>
                </c:pt>
              </c:strCache>
            </c:strRef>
          </c:tx>
          <c:spPr>
            <a:ln w="28575" cap="rnd">
              <a:solidFill>
                <a:srgbClr val="00C0F3"/>
              </a:solidFill>
              <a:round/>
            </a:ln>
            <a:effectLst/>
          </c:spPr>
          <c:marker>
            <c:symbol val="none"/>
          </c:marker>
          <c:cat>
            <c:numRef>
              <c:f>Sheet1!$A$2:$A$28</c:f>
              <c:numCache>
                <c:formatCode>General</c:formatCode>
                <c:ptCount val="27"/>
                <c:pt idx="0">
                  <c:v>1981</c:v>
                </c:pt>
                <c:pt idx="1">
                  <c:v>1985</c:v>
                </c:pt>
                <c:pt idx="2">
                  <c:v>1987</c:v>
                </c:pt>
                <c:pt idx="3">
                  <c:v>1989</c:v>
                </c:pt>
                <c:pt idx="4">
                  <c:v>1991</c:v>
                </c:pt>
                <c:pt idx="5">
                  <c:v>1993</c:v>
                </c:pt>
                <c:pt idx="6">
                  <c:v>1995</c:v>
                </c:pt>
                <c:pt idx="7">
                  <c:v>1997</c:v>
                </c:pt>
                <c:pt idx="8">
                  <c:v>2000</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numCache>
            </c:numRef>
          </c:cat>
          <c:val>
            <c:numRef>
              <c:f>Sheet1!$D$2:$D$28</c:f>
              <c:numCache>
                <c:formatCode>General</c:formatCode>
                <c:ptCount val="27"/>
                <c:pt idx="0">
                  <c:v>36</c:v>
                </c:pt>
                <c:pt idx="1">
                  <c:v>37</c:v>
                </c:pt>
                <c:pt idx="2">
                  <c:v>39</c:v>
                </c:pt>
                <c:pt idx="3">
                  <c:v>40</c:v>
                </c:pt>
                <c:pt idx="4">
                  <c:v>42</c:v>
                </c:pt>
                <c:pt idx="5">
                  <c:v>44</c:v>
                </c:pt>
                <c:pt idx="6">
                  <c:v>41</c:v>
                </c:pt>
                <c:pt idx="7">
                  <c:v>39</c:v>
                </c:pt>
                <c:pt idx="8">
                  <c:v>45</c:v>
                </c:pt>
                <c:pt idx="9">
                  <c:v>41</c:v>
                </c:pt>
                <c:pt idx="10">
                  <c:v>46</c:v>
                </c:pt>
                <c:pt idx="11">
                  <c:v>45</c:v>
                </c:pt>
                <c:pt idx="12">
                  <c:v>46</c:v>
                </c:pt>
                <c:pt idx="13">
                  <c:v>47</c:v>
                </c:pt>
                <c:pt idx="14">
                  <c:v>46</c:v>
                </c:pt>
                <c:pt idx="15">
                  <c:v>47</c:v>
                </c:pt>
                <c:pt idx="16">
                  <c:v>48</c:v>
                </c:pt>
                <c:pt idx="17">
                  <c:v>49</c:v>
                </c:pt>
                <c:pt idx="18">
                  <c:v>53</c:v>
                </c:pt>
                <c:pt idx="19">
                  <c:v>51</c:v>
                </c:pt>
                <c:pt idx="20">
                  <c:v>52</c:v>
                </c:pt>
                <c:pt idx="21">
                  <c:v>53</c:v>
                </c:pt>
                <c:pt idx="22">
                  <c:v>53</c:v>
                </c:pt>
                <c:pt idx="23">
                  <c:v>52</c:v>
                </c:pt>
                <c:pt idx="24">
                  <c:v>54</c:v>
                </c:pt>
                <c:pt idx="25">
                  <c:v>55</c:v>
                </c:pt>
                <c:pt idx="26">
                  <c:v>55</c:v>
                </c:pt>
              </c:numCache>
            </c:numRef>
          </c:val>
          <c:smooth val="0"/>
          <c:extLst>
            <c:ext xmlns:c16="http://schemas.microsoft.com/office/drawing/2014/chart" uri="{C3380CC4-5D6E-409C-BE32-E72D297353CC}">
              <c16:uniqueId val="{00000002-FC39-43F0-A345-8F1352DFF5AF}"/>
            </c:ext>
          </c:extLst>
        </c:ser>
        <c:dLbls>
          <c:showLegendKey val="0"/>
          <c:showVal val="0"/>
          <c:showCatName val="0"/>
          <c:showSerName val="0"/>
          <c:showPercent val="0"/>
          <c:showBubbleSize val="0"/>
        </c:dLbls>
        <c:marker val="1"/>
        <c:smooth val="0"/>
        <c:axId val="1204544543"/>
        <c:axId val="1204522495"/>
      </c:lineChart>
      <c:catAx>
        <c:axId val="1204544543"/>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204522495"/>
        <c:crosses val="autoZero"/>
        <c:auto val="1"/>
        <c:lblAlgn val="ctr"/>
        <c:lblOffset val="100"/>
        <c:tickLblSkip val="2"/>
        <c:noMultiLvlLbl val="0"/>
      </c:catAx>
      <c:valAx>
        <c:axId val="1204522495"/>
        <c:scaling>
          <c:orientation val="minMax"/>
        </c:scaling>
        <c:delete val="0"/>
        <c:axPos val="l"/>
        <c:title>
          <c:tx>
            <c:rich>
              <a:bodyPr rot="-54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r>
                  <a:rPr lang="en-US" sz="1200"/>
                  <a:t>Age (Years Old)</a:t>
                </a:r>
              </a:p>
            </c:rich>
          </c:tx>
          <c:layout>
            <c:manualLayout>
              <c:xMode val="edge"/>
              <c:yMode val="edge"/>
              <c:x val="1.1739293764087152E-3"/>
              <c:y val="0.392517741645028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1204544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22825272874281E-2"/>
          <c:y val="8.2225035932988147E-2"/>
          <c:w val="0.94562806628817508"/>
          <c:h val="0.74033975463666446"/>
        </c:manualLayout>
      </c:layout>
      <c:barChart>
        <c:barDir val="col"/>
        <c:grouping val="clustered"/>
        <c:varyColors val="0"/>
        <c:ser>
          <c:idx val="0"/>
          <c:order val="0"/>
          <c:tx>
            <c:strRef>
              <c:f>Sheet1!$B$1</c:f>
              <c:strCache>
                <c:ptCount val="1"/>
                <c:pt idx="0">
                  <c:v>Employed Full Time</c:v>
                </c:pt>
              </c:strCache>
            </c:strRef>
          </c:tx>
          <c:spPr>
            <a:solidFill>
              <a:srgbClr val="00C0F3"/>
            </a:solidFill>
            <a:ln w="12700">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0%</c:formatCode>
                <c:ptCount val="3"/>
                <c:pt idx="0">
                  <c:v>0.48097399917457695</c:v>
                </c:pt>
                <c:pt idx="1">
                  <c:v>0.49736658771074266</c:v>
                </c:pt>
                <c:pt idx="2">
                  <c:v>0.51939987201061832</c:v>
                </c:pt>
              </c:numCache>
            </c:numRef>
          </c:val>
          <c:extLst>
            <c:ext xmlns:c16="http://schemas.microsoft.com/office/drawing/2014/chart" uri="{C3380CC4-5D6E-409C-BE32-E72D297353CC}">
              <c16:uniqueId val="{00000000-825E-4EC8-92E7-63B0787E4AF6}"/>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max val="0.70000000000000007"/>
          <c:min val="0"/>
        </c:scaling>
        <c:delete val="1"/>
        <c:axPos val="l"/>
        <c:numFmt formatCode="0%" sourceLinked="1"/>
        <c:majorTickMark val="out"/>
        <c:minorTickMark val="none"/>
        <c:tickLblPos val="nextTo"/>
        <c:crossAx val="713590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6/18/2021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960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7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98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60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13</a:t>
            </a:fld>
            <a:endParaRPr lang="en-US"/>
          </a:p>
        </p:txBody>
      </p:sp>
    </p:spTree>
    <p:extLst>
      <p:ext uri="{BB962C8B-B14F-4D97-AF65-F5344CB8AC3E}">
        <p14:creationId xmlns:p14="http://schemas.microsoft.com/office/powerpoint/2010/main" val="203153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95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93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20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7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1"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144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74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6/18/2021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6/18/2021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chart" Target="../charts/char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6.png"/><Relationship Id="rId7"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7.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7.jpe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hart" Target="../charts/chart9.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hyperlink" Target="https://smartasset.com/checking-account/how-different-generations-spend-money-2020" TargetMode="External"/><Relationship Id="rId4" Type="http://schemas.openxmlformats.org/officeDocument/2006/relationships/image" Target="../media/image91.jpe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5.pn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png"/><Relationship Id="rId7" Type="http://schemas.openxmlformats.org/officeDocument/2006/relationships/image" Target="../media/image9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33.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media/image10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9.png"/><Relationship Id="rId5" Type="http://schemas.openxmlformats.org/officeDocument/2006/relationships/chart" Target="../charts/chart12.xml"/><Relationship Id="rId10" Type="http://schemas.openxmlformats.org/officeDocument/2006/relationships/image" Target="../media/image108.png"/><Relationship Id="rId4" Type="http://schemas.openxmlformats.org/officeDocument/2006/relationships/image" Target="../media/image104.png"/><Relationship Id="rId9"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thevab.com/insight/top-line-view-how-industry-adopting-audience-based-buying"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43.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hyperlink" Target="https://thevab.com/insight/audience-migration-context" TargetMode="External"/><Relationship Id="rId18" Type="http://schemas.openxmlformats.org/officeDocument/2006/relationships/image" Target="../media/image137.jpeg"/><Relationship Id="rId3" Type="http://schemas.openxmlformats.org/officeDocument/2006/relationships/hyperlink" Target="https://thevab.com/" TargetMode="External"/><Relationship Id="rId21" Type="http://schemas.openxmlformats.org/officeDocument/2006/relationships/hyperlink" Target="https://thevab.com/insight/an-insiders-look" TargetMode="External"/><Relationship Id="rId7" Type="http://schemas.openxmlformats.org/officeDocument/2006/relationships/hyperlink" Target="http://www.thevab.com/" TargetMode="External"/><Relationship Id="rId12" Type="http://schemas.openxmlformats.org/officeDocument/2006/relationships/image" Target="../media/image133.png"/><Relationship Id="rId17" Type="http://schemas.openxmlformats.org/officeDocument/2006/relationships/image" Target="../media/image136.png"/><Relationship Id="rId2" Type="http://schemas.openxmlformats.org/officeDocument/2006/relationships/image" Target="../media/image129.png"/><Relationship Id="rId16" Type="http://schemas.openxmlformats.org/officeDocument/2006/relationships/hyperlink" Target="https://thevab.com/insight/proven-strategies-tactics-audience-based-tv-buying" TargetMode="External"/><Relationship Id="rId20"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hyperlink" Target="https://thevab.com/insight/what-audience-based-buying" TargetMode="External"/><Relationship Id="rId5" Type="http://schemas.openxmlformats.org/officeDocument/2006/relationships/hyperlink" Target="https://twitter.com/VABintel" TargetMode="External"/><Relationship Id="rId15" Type="http://schemas.openxmlformats.org/officeDocument/2006/relationships/image" Target="../media/image135.jpeg"/><Relationship Id="rId10" Type="http://schemas.openxmlformats.org/officeDocument/2006/relationships/hyperlink" Target="https://thevab.com/team-board" TargetMode="External"/><Relationship Id="rId19" Type="http://schemas.openxmlformats.org/officeDocument/2006/relationships/hyperlink" Target="https://thevab.com/insight/top-line-view-how-industry-adopting-audience-based-buying" TargetMode="External"/><Relationship Id="rId4" Type="http://schemas.openxmlformats.org/officeDocument/2006/relationships/image" Target="../media/image130.png"/><Relationship Id="rId9" Type="http://schemas.openxmlformats.org/officeDocument/2006/relationships/image" Target="../media/image7.png"/><Relationship Id="rId14" Type="http://schemas.openxmlformats.org/officeDocument/2006/relationships/image" Target="../media/image134.jpeg"/><Relationship Id="rId22"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333149-ABCF-45EA-9B81-EB51E9A358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
            <a:ext cx="12200709" cy="6906561"/>
          </a:xfrm>
          <a:prstGeom prst="rect">
            <a:avLst/>
          </a:prstGeom>
        </p:spPr>
      </p:pic>
      <p:pic>
        <p:nvPicPr>
          <p:cNvPr id="5" name="Picture 4" descr="A close up of a logo&#10;&#10;Description automatically generated">
            <a:extLst>
              <a:ext uri="{FF2B5EF4-FFF2-40B4-BE49-F238E27FC236}">
                <a16:creationId xmlns:a16="http://schemas.microsoft.com/office/drawing/2014/main" id="{E57B2B0D-1473-6548-B452-FF257D5A8B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09" y="1169505"/>
            <a:ext cx="12200709" cy="5737055"/>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80234" y="3212047"/>
            <a:ext cx="2298357" cy="323165"/>
          </a:xfrm>
          <a:prstGeom prst="rect">
            <a:avLst/>
          </a:prstGeom>
          <a:noFill/>
        </p:spPr>
        <p:txBody>
          <a:bodyPr wrap="square" rtlCol="0">
            <a:spAutoFit/>
          </a:bodyPr>
          <a:lstStyle>
            <a:defPPr>
              <a:defRPr lang="en-US"/>
            </a:defPPr>
            <a:lvl1pPr>
              <a:defRPr sz="1500" b="1">
                <a:solidFill>
                  <a:srgbClr val="1F1A62"/>
                </a:solidFill>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337761" y="3131768"/>
            <a:ext cx="521208" cy="0"/>
          </a:xfrm>
          <a:prstGeom prst="line">
            <a:avLst/>
          </a:prstGeom>
          <a:ln>
            <a:solidFill>
              <a:srgbClr val="1F1A62"/>
            </a:solidFill>
          </a:ln>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69149" y="4139368"/>
            <a:ext cx="693269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FFE600"/>
                </a:solidFill>
                <a:effectLst/>
                <a:uLnTx/>
                <a:uFillTx/>
                <a:latin typeface="Helvetica" pitchFamily="2" charset="0"/>
                <a:ea typeface="+mn-ea"/>
                <a:cs typeface="+mn-cs"/>
              </a:rPr>
              <a:t>Delayed Adulthood</a:t>
            </a:r>
            <a:br>
              <a:rPr kumimoji="0" lang="en-US" sz="44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2600" b="0" i="0" u="none" strike="noStrike" kern="1200" cap="none" spc="0" normalizeH="0" baseline="0" noProof="0">
                <a:ln>
                  <a:noFill/>
                </a:ln>
                <a:solidFill>
                  <a:prstClr val="white"/>
                </a:solidFill>
                <a:effectLst/>
                <a:uLnTx/>
                <a:uFillTx/>
                <a:latin typeface="Helvetica" pitchFamily="2" charset="0"/>
                <a:ea typeface="+mn-ea"/>
                <a:cs typeface="+mn-cs"/>
              </a:rPr>
              <a:t>How Younger &amp; Older Generations Are Achieving ‘Life Milestones’ at Their Own 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16" name="Picture 15">
            <a:extLst>
              <a:ext uri="{FF2B5EF4-FFF2-40B4-BE49-F238E27FC236}">
                <a16:creationId xmlns:a16="http://schemas.microsoft.com/office/drawing/2014/main" id="{08A77990-F94D-4680-B5D8-D89B5390D8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pic>
        <p:nvPicPr>
          <p:cNvPr id="14" name="Picture 13" descr="A picture containing drawing&#10;&#10;Description automatically generated">
            <a:extLst>
              <a:ext uri="{FF2B5EF4-FFF2-40B4-BE49-F238E27FC236}">
                <a16:creationId xmlns:a16="http://schemas.microsoft.com/office/drawing/2014/main" id="{653D08AF-7F0B-408C-91E7-AE678D1413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0385" y="5714475"/>
            <a:ext cx="2202443" cy="728188"/>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3A07041C-5801-4211-8DA5-B42F88BE01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08540" y="153609"/>
            <a:ext cx="3091747" cy="1054290"/>
          </a:xfrm>
          <a:prstGeom prst="rect">
            <a:avLst/>
          </a:prstGeom>
          <a:ln w="12700">
            <a:solidFill>
              <a:srgbClr val="ED3C8D"/>
            </a:solidFill>
          </a:ln>
        </p:spPr>
      </p:pic>
    </p:spTree>
    <p:extLst>
      <p:ext uri="{BB962C8B-B14F-4D97-AF65-F5344CB8AC3E}">
        <p14:creationId xmlns:p14="http://schemas.microsoft.com/office/powerpoint/2010/main" val="305405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85EFA7-16F2-4060-A971-08CC1E140BAB}"/>
              </a:ext>
            </a:extLst>
          </p:cNvPr>
          <p:cNvSpPr/>
          <p:nvPr/>
        </p:nvSpPr>
        <p:spPr>
          <a:xfrm>
            <a:off x="5866978" y="1802409"/>
            <a:ext cx="6325022"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3E1A0C9-7E80-4E1A-B658-0A8C7D6E96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FF5F6421-A9A8-4741-90BC-B88FE58BAA5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D7D1E06-39CB-4F83-A16B-5D8BF519D86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948686F7-71E8-4922-B52A-4A04AE2C72F7}"/>
              </a:ext>
            </a:extLst>
          </p:cNvPr>
          <p:cNvSpPr/>
          <p:nvPr/>
        </p:nvSpPr>
        <p:spPr>
          <a:xfrm>
            <a:off x="234475" y="324560"/>
            <a:ext cx="116055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cs typeface="Calibri" panose="020F0502020204030204" pitchFamily="34" charset="0"/>
              </a:rPr>
              <a:t>Marital Status:</a:t>
            </a:r>
            <a:r>
              <a:rPr lang="en-US" sz="2600" b="1">
                <a:solidFill>
                  <a:srgbClr val="1B1464"/>
                </a:solidFill>
                <a:latin typeface="Helvetica" panose="020B0604020202020204" pitchFamily="2" charset="0"/>
                <a:cs typeface="Calibri" panose="020F0502020204030204" pitchFamily="34" charset="0"/>
              </a:rPr>
              <a:t> Fewer millennials are married than any other generation in the last century </a:t>
            </a:r>
            <a:endPar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71F09CD8-7EF2-4FCD-9CA9-1E887A1DF710}"/>
              </a:ext>
            </a:extLst>
          </p:cNvPr>
          <p:cNvSpPr txBox="1"/>
          <p:nvPr/>
        </p:nvSpPr>
        <p:spPr>
          <a:xfrm>
            <a:off x="227652" y="1333070"/>
            <a:ext cx="11925300"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The estimated median age to marry for the first time is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30.5 for men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and </a:t>
            </a:r>
            <a:r>
              <a:rPr kumimoji="0" lang="en-US" sz="1400" b="1" i="0" u="none" strike="noStrike" kern="1200" cap="none" spc="0" normalizeH="0" baseline="0" noProof="0">
                <a:ln>
                  <a:noFill/>
                </a:ln>
                <a:solidFill>
                  <a:srgbClr val="ED3C8D"/>
                </a:solidFill>
                <a:effectLst/>
                <a:uLnTx/>
                <a:uFillTx/>
                <a:latin typeface="Helvetica" pitchFamily="2" charset="0"/>
                <a:ea typeface="+mn-ea"/>
                <a:cs typeface="+mn-cs"/>
              </a:rPr>
              <a:t>28.1 for women</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up from ages 23.7 and 20.5 in 1947</a:t>
            </a:r>
          </a:p>
        </p:txBody>
      </p:sp>
      <p:sp>
        <p:nvSpPr>
          <p:cNvPr id="18" name="TextBox 17">
            <a:extLst>
              <a:ext uri="{FF2B5EF4-FFF2-40B4-BE49-F238E27FC236}">
                <a16:creationId xmlns:a16="http://schemas.microsoft.com/office/drawing/2014/main" id="{390FDCA8-39CF-45A5-ABE6-F7E9B2557E96}"/>
              </a:ext>
            </a:extLst>
          </p:cNvPr>
          <p:cNvSpPr txBox="1"/>
          <p:nvPr/>
        </p:nvSpPr>
        <p:spPr>
          <a:xfrm>
            <a:off x="445277" y="6130240"/>
            <a:ext cx="117467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Pew Research Center, analysis of 1968, 1982, 1989, 2001, and 2018 Current Population Survey Annual Social and Economic Supplements (IPUMS). Millennial data from 2018 survey, Gen X data from 2001 survey, Late Boomer data from 1989, Early Boomer data from 1982, Silent data from 1968. *Late Boomer' and 'Early Boomer' birth years reflect estimated split done by VAB of overall Baby Boomer birth years (1946-1964); not broken out by Pew Research Center. New York Times,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Risks of Babies to Older Fathers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3/25/2019. U.S. Census Bureau,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Census Bureau Releases New Estimates on America’s Families and Living Arrangements, </a:t>
            </a:r>
            <a:r>
              <a:rPr kumimoji="0" lang="en-US" sz="800" b="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12/2/20.</a:t>
            </a:r>
          </a:p>
        </p:txBody>
      </p:sp>
      <p:grpSp>
        <p:nvGrpSpPr>
          <p:cNvPr id="4" name="Group 3">
            <a:extLst>
              <a:ext uri="{FF2B5EF4-FFF2-40B4-BE49-F238E27FC236}">
                <a16:creationId xmlns:a16="http://schemas.microsoft.com/office/drawing/2014/main" id="{FCCCF9F6-CDD2-4D04-B2DB-0AC06C845222}"/>
              </a:ext>
            </a:extLst>
          </p:cNvPr>
          <p:cNvGrpSpPr/>
          <p:nvPr/>
        </p:nvGrpSpPr>
        <p:grpSpPr>
          <a:xfrm>
            <a:off x="6007061" y="2667422"/>
            <a:ext cx="6044856" cy="3259092"/>
            <a:chOff x="5958538" y="2667422"/>
            <a:chExt cx="6044856" cy="3259092"/>
          </a:xfrm>
        </p:grpSpPr>
        <p:graphicFrame>
          <p:nvGraphicFramePr>
            <p:cNvPr id="25" name="Chart 24">
              <a:extLst>
                <a:ext uri="{FF2B5EF4-FFF2-40B4-BE49-F238E27FC236}">
                  <a16:creationId xmlns:a16="http://schemas.microsoft.com/office/drawing/2014/main" id="{29EE151B-2D0F-4A82-A08E-47A71A5EB4DA}"/>
                </a:ext>
              </a:extLst>
            </p:cNvPr>
            <p:cNvGraphicFramePr/>
            <p:nvPr>
              <p:extLst>
                <p:ext uri="{D42A27DB-BD31-4B8C-83A1-F6EECF244321}">
                  <p14:modId xmlns:p14="http://schemas.microsoft.com/office/powerpoint/2010/main" val="3113037493"/>
                </p:ext>
              </p:extLst>
            </p:nvPr>
          </p:nvGraphicFramePr>
          <p:xfrm>
            <a:off x="5958538" y="2667422"/>
            <a:ext cx="6044856" cy="325909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5FE4D98-B1DE-44F4-A21C-D689E7664FB4}"/>
                </a:ext>
              </a:extLst>
            </p:cNvPr>
            <p:cNvSpPr txBox="1"/>
            <p:nvPr/>
          </p:nvSpPr>
          <p:spPr>
            <a:xfrm>
              <a:off x="6698992" y="3213556"/>
              <a:ext cx="104189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1981-1996)</a:t>
              </a:r>
            </a:p>
          </p:txBody>
        </p:sp>
        <p:sp>
          <p:nvSpPr>
            <p:cNvPr id="30" name="TextBox 29">
              <a:extLst>
                <a:ext uri="{FF2B5EF4-FFF2-40B4-BE49-F238E27FC236}">
                  <a16:creationId xmlns:a16="http://schemas.microsoft.com/office/drawing/2014/main" id="{BFDE8D7B-CC76-4082-9483-5140B61D4202}"/>
                </a:ext>
              </a:extLst>
            </p:cNvPr>
            <p:cNvSpPr txBox="1"/>
            <p:nvPr/>
          </p:nvSpPr>
          <p:spPr>
            <a:xfrm>
              <a:off x="6774771" y="3792818"/>
              <a:ext cx="96611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1965-1980)</a:t>
              </a:r>
            </a:p>
          </p:txBody>
        </p:sp>
        <p:sp>
          <p:nvSpPr>
            <p:cNvPr id="31" name="TextBox 30">
              <a:extLst>
                <a:ext uri="{FF2B5EF4-FFF2-40B4-BE49-F238E27FC236}">
                  <a16:creationId xmlns:a16="http://schemas.microsoft.com/office/drawing/2014/main" id="{5D2AF18C-CD8D-446B-AF54-0590B2C229F7}"/>
                </a:ext>
              </a:extLst>
            </p:cNvPr>
            <p:cNvSpPr txBox="1"/>
            <p:nvPr/>
          </p:nvSpPr>
          <p:spPr>
            <a:xfrm>
              <a:off x="6673814" y="4372887"/>
              <a:ext cx="106707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1956-1964)*</a:t>
              </a:r>
            </a:p>
          </p:txBody>
        </p:sp>
        <p:sp>
          <p:nvSpPr>
            <p:cNvPr id="32" name="TextBox 31">
              <a:extLst>
                <a:ext uri="{FF2B5EF4-FFF2-40B4-BE49-F238E27FC236}">
                  <a16:creationId xmlns:a16="http://schemas.microsoft.com/office/drawing/2014/main" id="{A35D32CA-AA6F-4131-9BF0-BD199493D893}"/>
                </a:ext>
              </a:extLst>
            </p:cNvPr>
            <p:cNvSpPr txBox="1"/>
            <p:nvPr/>
          </p:nvSpPr>
          <p:spPr>
            <a:xfrm>
              <a:off x="6774771" y="5532218"/>
              <a:ext cx="96611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1928-1945)</a:t>
              </a:r>
            </a:p>
          </p:txBody>
        </p:sp>
        <p:sp>
          <p:nvSpPr>
            <p:cNvPr id="33" name="TextBox 32">
              <a:extLst>
                <a:ext uri="{FF2B5EF4-FFF2-40B4-BE49-F238E27FC236}">
                  <a16:creationId xmlns:a16="http://schemas.microsoft.com/office/drawing/2014/main" id="{8BC26BA7-30CD-4153-920D-3D4184E035A9}"/>
                </a:ext>
              </a:extLst>
            </p:cNvPr>
            <p:cNvSpPr txBox="1"/>
            <p:nvPr/>
          </p:nvSpPr>
          <p:spPr>
            <a:xfrm>
              <a:off x="6673814" y="4959767"/>
              <a:ext cx="106707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1946-1955)*</a:t>
              </a:r>
            </a:p>
          </p:txBody>
        </p:sp>
      </p:grpSp>
      <p:sp>
        <p:nvSpPr>
          <p:cNvPr id="38" name="TextBox 37">
            <a:extLst>
              <a:ext uri="{FF2B5EF4-FFF2-40B4-BE49-F238E27FC236}">
                <a16:creationId xmlns:a16="http://schemas.microsoft.com/office/drawing/2014/main" id="{481708ED-CA44-415E-B1A8-59737558DD2D}"/>
              </a:ext>
            </a:extLst>
          </p:cNvPr>
          <p:cNvSpPr txBox="1"/>
          <p:nvPr/>
        </p:nvSpPr>
        <p:spPr>
          <a:xfrm>
            <a:off x="6301212" y="2042796"/>
            <a:ext cx="5456555"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Married Between Age 25-37 </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By Generation</a:t>
            </a:r>
          </a:p>
        </p:txBody>
      </p:sp>
      <p:pic>
        <p:nvPicPr>
          <p:cNvPr id="11" name="Picture 10" descr="A picture containing person, outdoor&#10;&#10;Description automatically generated">
            <a:extLst>
              <a:ext uri="{FF2B5EF4-FFF2-40B4-BE49-F238E27FC236}">
                <a16:creationId xmlns:a16="http://schemas.microsoft.com/office/drawing/2014/main" id="{C39112D0-2A0E-494A-9436-0928F9407E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802409"/>
            <a:ext cx="5866979" cy="4371455"/>
          </a:xfrm>
          <a:prstGeom prst="rect">
            <a:avLst/>
          </a:prstGeom>
        </p:spPr>
      </p:pic>
      <p:sp>
        <p:nvSpPr>
          <p:cNvPr id="21" name="Rectangle 20">
            <a:extLst>
              <a:ext uri="{FF2B5EF4-FFF2-40B4-BE49-F238E27FC236}">
                <a16:creationId xmlns:a16="http://schemas.microsoft.com/office/drawing/2014/main" id="{C5100711-5449-418C-953A-671B378892F7}"/>
              </a:ext>
            </a:extLst>
          </p:cNvPr>
          <p:cNvSpPr/>
          <p:nvPr/>
        </p:nvSpPr>
        <p:spPr>
          <a:xfrm>
            <a:off x="-1" y="1802409"/>
            <a:ext cx="5866980" cy="4371455"/>
          </a:xfrm>
          <a:prstGeom prst="rect">
            <a:avLst/>
          </a:prstGeom>
          <a:solidFill>
            <a:srgbClr val="1B1464">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8DD457D-0FEC-46F1-9F70-CCEE17D5F007}"/>
              </a:ext>
            </a:extLst>
          </p:cNvPr>
          <p:cNvSpPr txBox="1"/>
          <p:nvPr/>
        </p:nvSpPr>
        <p:spPr>
          <a:xfrm>
            <a:off x="389762" y="3988136"/>
            <a:ext cx="5087454" cy="1631216"/>
          </a:xfrm>
          <a:prstGeom prst="rect">
            <a:avLst/>
          </a:prstGeom>
          <a:noFill/>
        </p:spPr>
        <p:txBody>
          <a:bodyPr wrap="square" rtlCol="0">
            <a:spAutoFit/>
          </a:bodyPr>
          <a:lstStyle/>
          <a:p>
            <a:pPr>
              <a:defRPr/>
            </a:pPr>
            <a:r>
              <a:rPr lang="en-US" sz="2000">
                <a:solidFill>
                  <a:prstClr val="white"/>
                </a:solidFill>
                <a:latin typeface="Helvetica" panose="020B0604020202020204" pitchFamily="34" charset="0"/>
                <a:cs typeface="Helvetica" panose="020B0604020202020204" pitchFamily="34" charset="0"/>
              </a:rPr>
              <a:t>“Millennials are waiting longer to get married compared with previous generations because they are </a:t>
            </a:r>
            <a:r>
              <a:rPr lang="en-US" sz="2000" b="1">
                <a:solidFill>
                  <a:srgbClr val="FFE600"/>
                </a:solidFill>
                <a:latin typeface="Helvetica" panose="020B0604020202020204" pitchFamily="34" charset="0"/>
                <a:cs typeface="Helvetica" panose="020B0604020202020204" pitchFamily="34" charset="0"/>
              </a:rPr>
              <a:t>taking </a:t>
            </a:r>
            <a:r>
              <a:rPr kumimoji="0" lang="en-US" sz="20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more time to find the right partner </a:t>
            </a:r>
            <a:r>
              <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and </a:t>
            </a:r>
            <a:r>
              <a:rPr kumimoji="0" lang="en-US" sz="20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prioritize financial success</a:t>
            </a:r>
            <a:r>
              <a:rPr kumimoji="0" lang="en-US" sz="20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a:t>
            </a:r>
          </a:p>
        </p:txBody>
      </p:sp>
      <p:grpSp>
        <p:nvGrpSpPr>
          <p:cNvPr id="6" name="Group 5">
            <a:extLst>
              <a:ext uri="{FF2B5EF4-FFF2-40B4-BE49-F238E27FC236}">
                <a16:creationId xmlns:a16="http://schemas.microsoft.com/office/drawing/2014/main" id="{E7603E08-9288-4876-ADC9-A1F4602238E4}"/>
              </a:ext>
            </a:extLst>
          </p:cNvPr>
          <p:cNvGrpSpPr/>
          <p:nvPr/>
        </p:nvGrpSpPr>
        <p:grpSpPr>
          <a:xfrm>
            <a:off x="1134164" y="2160404"/>
            <a:ext cx="3598651" cy="1536690"/>
            <a:chOff x="300046" y="2152850"/>
            <a:chExt cx="4831034" cy="2104771"/>
          </a:xfrm>
        </p:grpSpPr>
        <p:sp>
          <p:nvSpPr>
            <p:cNvPr id="22" name="Rectangle: Rounded Corners 21">
              <a:extLst>
                <a:ext uri="{FF2B5EF4-FFF2-40B4-BE49-F238E27FC236}">
                  <a16:creationId xmlns:a16="http://schemas.microsoft.com/office/drawing/2014/main" id="{20D6B14C-A268-45F8-B33F-2CA90593E293}"/>
                </a:ext>
              </a:extLst>
            </p:cNvPr>
            <p:cNvSpPr/>
            <p:nvPr/>
          </p:nvSpPr>
          <p:spPr>
            <a:xfrm>
              <a:off x="300046" y="2152850"/>
              <a:ext cx="4831034" cy="2104771"/>
            </a:xfrm>
            <a:prstGeom prst="roundRect">
              <a:avLst>
                <a:gd name="adj" fmla="val 11347"/>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A5128879-603E-432C-9DAE-080290E9A4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062" y="2603669"/>
              <a:ext cx="4671002" cy="1485478"/>
            </a:xfrm>
            <a:prstGeom prst="rect">
              <a:avLst/>
            </a:prstGeom>
          </p:spPr>
        </p:pic>
        <p:pic>
          <p:nvPicPr>
            <p:cNvPr id="5" name="Picture 4">
              <a:extLst>
                <a:ext uri="{FF2B5EF4-FFF2-40B4-BE49-F238E27FC236}">
                  <a16:creationId xmlns:a16="http://schemas.microsoft.com/office/drawing/2014/main" id="{6EADF245-2D9C-429B-BF9D-4A4BDABCF1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445" y="2261213"/>
              <a:ext cx="1932507" cy="298306"/>
            </a:xfrm>
            <a:prstGeom prst="rect">
              <a:avLst/>
            </a:prstGeom>
          </p:spPr>
        </p:pic>
        <p:sp>
          <p:nvSpPr>
            <p:cNvPr id="24" name="TextBox 23">
              <a:extLst>
                <a:ext uri="{FF2B5EF4-FFF2-40B4-BE49-F238E27FC236}">
                  <a16:creationId xmlns:a16="http://schemas.microsoft.com/office/drawing/2014/main" id="{599B277F-2418-4C7B-B45F-93D9346EECDB}"/>
                </a:ext>
              </a:extLst>
            </p:cNvPr>
            <p:cNvSpPr txBox="1"/>
            <p:nvPr/>
          </p:nvSpPr>
          <p:spPr>
            <a:xfrm>
              <a:off x="3580856" y="2247455"/>
              <a:ext cx="1470208" cy="35832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29, 2018</a:t>
              </a:r>
            </a:p>
          </p:txBody>
        </p:sp>
      </p:grpSp>
    </p:spTree>
    <p:extLst>
      <p:ext uri="{BB962C8B-B14F-4D97-AF65-F5344CB8AC3E}">
        <p14:creationId xmlns:p14="http://schemas.microsoft.com/office/powerpoint/2010/main" val="80610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CAD5797-CF67-4989-8F1B-F3F66E7D8C29}"/>
              </a:ext>
            </a:extLst>
          </p:cNvPr>
          <p:cNvSpPr/>
          <p:nvPr/>
        </p:nvSpPr>
        <p:spPr>
          <a:xfrm>
            <a:off x="5726782" y="1802409"/>
            <a:ext cx="6465217"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3A5290D-FFE3-4F4F-A8D9-4BF603CD564D}"/>
              </a:ext>
            </a:extLst>
          </p:cNvPr>
          <p:cNvSpPr/>
          <p:nvPr/>
        </p:nvSpPr>
        <p:spPr>
          <a:xfrm>
            <a:off x="-1" y="1802409"/>
            <a:ext cx="5726785" cy="4371455"/>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3E1A0C9-7E80-4E1A-B658-0A8C7D6E96F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FF5F6421-A9A8-4741-90BC-B88FE58BAA5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D7D1E06-39CB-4F83-A16B-5D8BF519D86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948686F7-71E8-4922-B52A-4A04AE2C72F7}"/>
              </a:ext>
            </a:extLst>
          </p:cNvPr>
          <p:cNvSpPr/>
          <p:nvPr/>
        </p:nvSpPr>
        <p:spPr>
          <a:xfrm>
            <a:off x="114301" y="303633"/>
            <a:ext cx="114146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cs typeface="Calibri" panose="020F0502020204030204" pitchFamily="34" charset="0"/>
              </a:rPr>
              <a:t>Children: </a:t>
            </a:r>
            <a:r>
              <a:rPr lang="en-US" sz="2600" b="1">
                <a:solidFill>
                  <a:srgbClr val="1B1464"/>
                </a:solidFill>
                <a:latin typeface="Helvetica" panose="020B0604020202020204" pitchFamily="2" charset="0"/>
                <a:cs typeface="Calibri" panose="020F0502020204030204" pitchFamily="34" charset="0"/>
              </a:rPr>
              <a:t>Less millennials had children between the ages of 22-37 while births among 40+ has risen</a:t>
            </a:r>
            <a:endPar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71F09CD8-7EF2-4FCD-9CA9-1E887A1DF710}"/>
              </a:ext>
            </a:extLst>
          </p:cNvPr>
          <p:cNvSpPr txBox="1"/>
          <p:nvPr/>
        </p:nvSpPr>
        <p:spPr>
          <a:xfrm>
            <a:off x="114301" y="1281733"/>
            <a:ext cx="12099217"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The percentage of births to fathers aged 40+ has doubled since the 1970s and, by 2015, they accounted for 9% of all births</a:t>
            </a:r>
          </a:p>
        </p:txBody>
      </p:sp>
      <p:sp>
        <p:nvSpPr>
          <p:cNvPr id="18" name="TextBox 17">
            <a:extLst>
              <a:ext uri="{FF2B5EF4-FFF2-40B4-BE49-F238E27FC236}">
                <a16:creationId xmlns:a16="http://schemas.microsoft.com/office/drawing/2014/main" id="{390FDCA8-39CF-45A5-ABE6-F7E9B2557E96}"/>
              </a:ext>
            </a:extLst>
          </p:cNvPr>
          <p:cNvSpPr txBox="1"/>
          <p:nvPr/>
        </p:nvSpPr>
        <p:spPr>
          <a:xfrm>
            <a:off x="437950" y="6198862"/>
            <a:ext cx="1175404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Pew Research Center, analysis of 1986, 2002 and 2018, Current Population Survey Fertility Supplement (IPUMS). Reflects percent of 22- to 37-year-old women who have had a live birth. Millennial data from 2018 survey, Gen X data from 2002 survey, Boomer data from 1986. New York Times,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Risks of Babies to Older Fathers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3/25/2019. </a:t>
            </a:r>
          </a:p>
        </p:txBody>
      </p:sp>
      <p:graphicFrame>
        <p:nvGraphicFramePr>
          <p:cNvPr id="22" name="Chart 21">
            <a:extLst>
              <a:ext uri="{FF2B5EF4-FFF2-40B4-BE49-F238E27FC236}">
                <a16:creationId xmlns:a16="http://schemas.microsoft.com/office/drawing/2014/main" id="{DDAF5417-71D2-434F-AB6E-2B723465B451}"/>
              </a:ext>
            </a:extLst>
          </p:cNvPr>
          <p:cNvGraphicFramePr/>
          <p:nvPr>
            <p:extLst>
              <p:ext uri="{D42A27DB-BD31-4B8C-83A1-F6EECF244321}">
                <p14:modId xmlns:p14="http://schemas.microsoft.com/office/powerpoint/2010/main" val="397928834"/>
              </p:ext>
            </p:extLst>
          </p:nvPr>
        </p:nvGraphicFramePr>
        <p:xfrm>
          <a:off x="5970609" y="2582043"/>
          <a:ext cx="5977563" cy="3437322"/>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1CE46C16-5512-4575-B355-10B0BDC8A278}"/>
              </a:ext>
            </a:extLst>
          </p:cNvPr>
          <p:cNvSpPr txBox="1"/>
          <p:nvPr/>
        </p:nvSpPr>
        <p:spPr>
          <a:xfrm>
            <a:off x="6192647" y="3361677"/>
            <a:ext cx="112627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1981-1996)</a:t>
            </a:r>
          </a:p>
        </p:txBody>
      </p:sp>
      <p:sp>
        <p:nvSpPr>
          <p:cNvPr id="36" name="TextBox 35">
            <a:extLst>
              <a:ext uri="{FF2B5EF4-FFF2-40B4-BE49-F238E27FC236}">
                <a16:creationId xmlns:a16="http://schemas.microsoft.com/office/drawing/2014/main" id="{FF8FF0C9-54F4-4BD2-9DDD-B2C70CB959EA}"/>
              </a:ext>
            </a:extLst>
          </p:cNvPr>
          <p:cNvSpPr txBox="1"/>
          <p:nvPr/>
        </p:nvSpPr>
        <p:spPr>
          <a:xfrm>
            <a:off x="6192647" y="4371071"/>
            <a:ext cx="112627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1965-1980)</a:t>
            </a:r>
          </a:p>
        </p:txBody>
      </p:sp>
      <p:sp>
        <p:nvSpPr>
          <p:cNvPr id="37" name="TextBox 36">
            <a:extLst>
              <a:ext uri="{FF2B5EF4-FFF2-40B4-BE49-F238E27FC236}">
                <a16:creationId xmlns:a16="http://schemas.microsoft.com/office/drawing/2014/main" id="{679850AD-61AC-4ABB-BFD2-B94B99D3860E}"/>
              </a:ext>
            </a:extLst>
          </p:cNvPr>
          <p:cNvSpPr txBox="1"/>
          <p:nvPr/>
        </p:nvSpPr>
        <p:spPr>
          <a:xfrm>
            <a:off x="6192647" y="5380465"/>
            <a:ext cx="112627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 1946-1964)</a:t>
            </a:r>
          </a:p>
        </p:txBody>
      </p:sp>
      <p:sp>
        <p:nvSpPr>
          <p:cNvPr id="39" name="TextBox 38">
            <a:extLst>
              <a:ext uri="{FF2B5EF4-FFF2-40B4-BE49-F238E27FC236}">
                <a16:creationId xmlns:a16="http://schemas.microsoft.com/office/drawing/2014/main" id="{FF5D16D2-C8B6-4729-94DC-58992186B04E}"/>
              </a:ext>
            </a:extLst>
          </p:cNvPr>
          <p:cNvSpPr txBox="1"/>
          <p:nvPr/>
        </p:nvSpPr>
        <p:spPr>
          <a:xfrm>
            <a:off x="5944778" y="2089600"/>
            <a:ext cx="6029225"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Women Who Had A Child Between Age 22-37</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By Generation</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0" name="TextBox 29">
            <a:extLst>
              <a:ext uri="{FF2B5EF4-FFF2-40B4-BE49-F238E27FC236}">
                <a16:creationId xmlns:a16="http://schemas.microsoft.com/office/drawing/2014/main" id="{BA719BF0-7719-47AD-890D-49C7FE813F3A}"/>
              </a:ext>
            </a:extLst>
          </p:cNvPr>
          <p:cNvSpPr txBox="1"/>
          <p:nvPr/>
        </p:nvSpPr>
        <p:spPr>
          <a:xfrm>
            <a:off x="196385" y="2495420"/>
            <a:ext cx="5334012" cy="2985433"/>
          </a:xfrm>
          <a:prstGeom prst="rect">
            <a:avLst/>
          </a:prstGeom>
          <a:noFill/>
        </p:spPr>
        <p:txBody>
          <a:bodyPr wrap="square" rtlCol="0">
            <a:spAutoFit/>
          </a:bodyPr>
          <a:lstStyle/>
          <a:p>
            <a:pPr>
              <a:defRPr/>
            </a:pPr>
            <a:r>
              <a:rPr lang="en-US">
                <a:solidFill>
                  <a:prstClr val="white"/>
                </a:solidFill>
                <a:latin typeface="Helvetica" panose="020B0604020202020204" pitchFamily="34" charset="0"/>
                <a:cs typeface="Helvetica" panose="020B0604020202020204" pitchFamily="34" charset="0"/>
              </a:rPr>
              <a:t>“It's a sign of </a:t>
            </a:r>
            <a:r>
              <a:rPr lang="en-US" b="1">
                <a:solidFill>
                  <a:srgbClr val="FFE600"/>
                </a:solidFill>
                <a:latin typeface="Helvetica" panose="020B0604020202020204" pitchFamily="34" charset="0"/>
                <a:cs typeface="Helvetica" panose="020B0604020202020204" pitchFamily="34" charset="0"/>
              </a:rPr>
              <a:t>better access to education </a:t>
            </a:r>
            <a:r>
              <a:rPr lang="en-US">
                <a:solidFill>
                  <a:prstClr val="white"/>
                </a:solidFill>
                <a:latin typeface="Helvetica" panose="020B0604020202020204" pitchFamily="34" charset="0"/>
                <a:cs typeface="Helvetica" panose="020B0604020202020204" pitchFamily="34" charset="0"/>
              </a:rPr>
              <a:t>and </a:t>
            </a:r>
            <a:r>
              <a:rPr lang="en-US" b="1">
                <a:solidFill>
                  <a:srgbClr val="FFE600"/>
                </a:solidFill>
                <a:latin typeface="Helvetica" panose="020B0604020202020204" pitchFamily="34" charset="0"/>
                <a:cs typeface="Helvetica" panose="020B0604020202020204" pitchFamily="34" charset="0"/>
              </a:rPr>
              <a:t>employment opportunities</a:t>
            </a:r>
            <a:r>
              <a:rPr lang="en-US">
                <a:solidFill>
                  <a:prstClr val="white"/>
                </a:solidFill>
                <a:latin typeface="Helvetica" panose="020B0604020202020204" pitchFamily="34" charset="0"/>
                <a:cs typeface="Helvetica" panose="020B0604020202020204" pitchFamily="34" charset="0"/>
              </a:rPr>
              <a:t>, a rise in individualism and women's autonomy, better sex education, and a shift from religious-based to more secular values. But on a more individual level, having kids at a later age is also a result of women </a:t>
            </a:r>
            <a:r>
              <a:rPr lang="en-US" b="1">
                <a:solidFill>
                  <a:srgbClr val="FFE600"/>
                </a:solidFill>
                <a:latin typeface="Helvetica" panose="020B0604020202020204" pitchFamily="34" charset="0"/>
                <a:cs typeface="Helvetica" panose="020B0604020202020204" pitchFamily="34" charset="0"/>
              </a:rPr>
              <a:t>choosing to stay in school longer</a:t>
            </a:r>
            <a:r>
              <a:rPr lang="en-US">
                <a:solidFill>
                  <a:prstClr val="white"/>
                </a:solidFill>
                <a:latin typeface="Helvetica" panose="020B0604020202020204" pitchFamily="34" charset="0"/>
                <a:cs typeface="Helvetica" panose="020B0604020202020204" pitchFamily="34" charset="0"/>
              </a:rPr>
              <a:t>, waiting until later to marry, and </a:t>
            </a:r>
            <a:r>
              <a:rPr lang="en-US" b="1">
                <a:solidFill>
                  <a:srgbClr val="FFE600"/>
                </a:solidFill>
                <a:latin typeface="Helvetica" panose="020B0604020202020204" pitchFamily="34" charset="0"/>
                <a:cs typeface="Helvetica" panose="020B0604020202020204" pitchFamily="34" charset="0"/>
              </a:rPr>
              <a:t>paying off student debt first</a:t>
            </a:r>
            <a:r>
              <a:rPr lang="en-US">
                <a:solidFill>
                  <a:prstClr val="white"/>
                </a:solidFill>
                <a:latin typeface="Helvetica" panose="020B0604020202020204" pitchFamily="34" charset="0"/>
                <a:cs typeface="Helvetica" panose="020B0604020202020204" pitchFamily="34" charset="0"/>
              </a:rPr>
              <a:t>.”</a:t>
            </a:r>
          </a:p>
          <a:p>
            <a:pPr>
              <a:defRPr/>
            </a:pPr>
            <a:endParaRPr lang="en-US" sz="1200">
              <a:solidFill>
                <a:prstClr val="white"/>
              </a:solidFill>
              <a:latin typeface="Helvetica" panose="020B0604020202020204" pitchFamily="34" charset="0"/>
              <a:cs typeface="Helvetica" panose="020B0604020202020204" pitchFamily="34" charset="0"/>
            </a:endParaRPr>
          </a:p>
          <a:p>
            <a:pPr>
              <a:defRPr/>
            </a:pPr>
            <a:r>
              <a:rPr lang="en-US" sz="1600">
                <a:solidFill>
                  <a:prstClr val="white"/>
                </a:solidFill>
                <a:latin typeface="Helvetica" panose="020B0604020202020204" pitchFamily="34" charset="0"/>
                <a:cs typeface="Helvetica" panose="020B0604020202020204" pitchFamily="34" charset="0"/>
              </a:rPr>
              <a:t>- </a:t>
            </a:r>
            <a:r>
              <a:rPr lang="en-US" sz="1600" i="1">
                <a:solidFill>
                  <a:prstClr val="white"/>
                </a:solidFill>
                <a:latin typeface="Helvetica" panose="020B0604020202020204" pitchFamily="34" charset="0"/>
                <a:cs typeface="Helvetica" panose="020B0604020202020204" pitchFamily="34" charset="0"/>
              </a:rPr>
              <a:t>Christine Percheski, Associate Professor of Sociology at Northwestern University</a:t>
            </a:r>
          </a:p>
        </p:txBody>
      </p:sp>
    </p:spTree>
    <p:extLst>
      <p:ext uri="{BB962C8B-B14F-4D97-AF65-F5344CB8AC3E}">
        <p14:creationId xmlns:p14="http://schemas.microsoft.com/office/powerpoint/2010/main" val="190813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4F9B1E-C164-4701-9549-34D45663DD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
        <p:nvSpPr>
          <p:cNvPr id="12" name="TextBox 11">
            <a:extLst>
              <a:ext uri="{FF2B5EF4-FFF2-40B4-BE49-F238E27FC236}">
                <a16:creationId xmlns:a16="http://schemas.microsoft.com/office/drawing/2014/main" id="{D3ED8F18-80E6-D449-A031-541661F2A42F}"/>
              </a:ext>
            </a:extLst>
          </p:cNvPr>
          <p:cNvSpPr txBox="1"/>
          <p:nvPr/>
        </p:nvSpPr>
        <p:spPr>
          <a:xfrm>
            <a:off x="211016" y="3057008"/>
            <a:ext cx="588498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a:ln>
                  <a:noFill/>
                </a:ln>
                <a:solidFill>
                  <a:srgbClr val="1F1A62"/>
                </a:solidFill>
                <a:effectLst/>
                <a:uLnTx/>
                <a:uFillTx/>
                <a:latin typeface="Helvetica" pitchFamily="2" charset="0"/>
                <a:ea typeface="+mn-ea"/>
                <a:cs typeface="+mn-cs"/>
              </a:rPr>
              <a:t>Why are Young Adults ‘Delaying Adulthood’?</a:t>
            </a:r>
            <a:endParaRPr kumimoji="0" lang="en-US" sz="32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357508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A61DB6D3-EF2A-4FEF-98BF-D6FA7247C3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083678DC-3740-432C-9B36-0C1F7329D7E3}"/>
              </a:ext>
            </a:extLst>
          </p:cNvPr>
          <p:cNvSpPr/>
          <p:nvPr/>
        </p:nvSpPr>
        <p:spPr>
          <a:xfrm>
            <a:off x="232149" y="176466"/>
            <a:ext cx="944473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itchFamily="2" charset="0"/>
                <a:ea typeface="+mn-ea"/>
                <a:cs typeface="+mn-cs"/>
              </a:rPr>
              <a:t>Economic uncertainty from the COVID-19 pandemic, in addition to debt from </a:t>
            </a:r>
            <a:r>
              <a:rPr lang="en-US" sz="2400" b="1">
                <a:solidFill>
                  <a:prstClr val="white"/>
                </a:solidFill>
                <a:latin typeface="Helvetica" pitchFamily="2" charset="0"/>
              </a:rPr>
              <a:t>student loans and high living expenses, has impacted millennials’ ability to afford life milestones  </a:t>
            </a:r>
            <a:endParaRPr kumimoji="0" lang="en-US" sz="2400" b="1" i="0" u="none" strike="noStrike" kern="1200" cap="none" spc="0" normalizeH="0" baseline="0" noProof="0">
              <a:ln>
                <a:noFill/>
              </a:ln>
              <a:solidFill>
                <a:srgbClr val="FF0000"/>
              </a:solidFill>
              <a:effectLst/>
              <a:uLnTx/>
              <a:uFillTx/>
              <a:latin typeface="Helvetica" pitchFamily="2" charset="0"/>
              <a:ea typeface="+mn-ea"/>
              <a:cs typeface="+mn-cs"/>
            </a:endParaRPr>
          </a:p>
        </p:txBody>
      </p:sp>
      <p:grpSp>
        <p:nvGrpSpPr>
          <p:cNvPr id="40" name="Group 39">
            <a:extLst>
              <a:ext uri="{FF2B5EF4-FFF2-40B4-BE49-F238E27FC236}">
                <a16:creationId xmlns:a16="http://schemas.microsoft.com/office/drawing/2014/main" id="{7B146417-3A42-4BC1-8172-E26106665BDB}"/>
              </a:ext>
            </a:extLst>
          </p:cNvPr>
          <p:cNvGrpSpPr/>
          <p:nvPr/>
        </p:nvGrpSpPr>
        <p:grpSpPr>
          <a:xfrm>
            <a:off x="1373631" y="3072273"/>
            <a:ext cx="9444738" cy="2114963"/>
            <a:chOff x="2726100" y="2190131"/>
            <a:chExt cx="8307794" cy="2559106"/>
          </a:xfrm>
        </p:grpSpPr>
        <p:sp>
          <p:nvSpPr>
            <p:cNvPr id="41" name="Speech Bubble: Rectangle 40">
              <a:extLst>
                <a:ext uri="{FF2B5EF4-FFF2-40B4-BE49-F238E27FC236}">
                  <a16:creationId xmlns:a16="http://schemas.microsoft.com/office/drawing/2014/main" id="{811FC3E0-9FD1-4B00-BC70-E13698D7C6F1}"/>
                </a:ext>
              </a:extLst>
            </p:cNvPr>
            <p:cNvSpPr/>
            <p:nvPr/>
          </p:nvSpPr>
          <p:spPr>
            <a:xfrm>
              <a:off x="2726100" y="2190131"/>
              <a:ext cx="8307794" cy="2559106"/>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8F0AEF1-89D6-4008-A26D-954198072C0E}"/>
                </a:ext>
              </a:extLst>
            </p:cNvPr>
            <p:cNvSpPr/>
            <p:nvPr/>
          </p:nvSpPr>
          <p:spPr>
            <a:xfrm>
              <a:off x="2803140" y="2647272"/>
              <a:ext cx="8153715" cy="151640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“We’re going to see an impact on their wealth accumulation, which has an impact on some of these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typical life transitions</a:t>
              </a:r>
              <a:r>
                <a:rPr kumimoji="0" lang="en-US" sz="2400" b="0"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and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purchases</a:t>
              </a: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and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cushions</a:t>
              </a: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that we expect over the life-cycle,”</a:t>
              </a:r>
            </a:p>
          </p:txBody>
        </p:sp>
      </p:grpSp>
      <p:sp>
        <p:nvSpPr>
          <p:cNvPr id="44" name="Rectangle 43">
            <a:extLst>
              <a:ext uri="{FF2B5EF4-FFF2-40B4-BE49-F238E27FC236}">
                <a16:creationId xmlns:a16="http://schemas.microsoft.com/office/drawing/2014/main" id="{CBF5CF3F-5006-499F-A465-F6611C56541B}"/>
              </a:ext>
            </a:extLst>
          </p:cNvPr>
          <p:cNvSpPr/>
          <p:nvPr/>
        </p:nvSpPr>
        <p:spPr>
          <a:xfrm>
            <a:off x="2756542" y="5498483"/>
            <a:ext cx="6326498"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Cecilia Rouse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Economist &amp; Dean of the School of Public and International Affairs, Princeton University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CNBC, 9/17/20</a:t>
            </a:r>
          </a:p>
        </p:txBody>
      </p:sp>
      <p:grpSp>
        <p:nvGrpSpPr>
          <p:cNvPr id="2" name="Group 1">
            <a:extLst>
              <a:ext uri="{FF2B5EF4-FFF2-40B4-BE49-F238E27FC236}">
                <a16:creationId xmlns:a16="http://schemas.microsoft.com/office/drawing/2014/main" id="{FA26E1DA-4CE5-4B54-B4CE-C3954F99F577}"/>
              </a:ext>
            </a:extLst>
          </p:cNvPr>
          <p:cNvGrpSpPr/>
          <p:nvPr/>
        </p:nvGrpSpPr>
        <p:grpSpPr>
          <a:xfrm>
            <a:off x="206645" y="2209105"/>
            <a:ext cx="3993797" cy="1010850"/>
            <a:chOff x="206645" y="2209105"/>
            <a:chExt cx="3993797" cy="1010850"/>
          </a:xfrm>
        </p:grpSpPr>
        <p:grpSp>
          <p:nvGrpSpPr>
            <p:cNvPr id="14" name="Group 13">
              <a:extLst>
                <a:ext uri="{FF2B5EF4-FFF2-40B4-BE49-F238E27FC236}">
                  <a16:creationId xmlns:a16="http://schemas.microsoft.com/office/drawing/2014/main" id="{DD676B36-AA6B-4831-BA57-3883966E54A5}"/>
                </a:ext>
              </a:extLst>
            </p:cNvPr>
            <p:cNvGrpSpPr/>
            <p:nvPr/>
          </p:nvGrpSpPr>
          <p:grpSpPr>
            <a:xfrm rot="20979776">
              <a:off x="206645" y="2209105"/>
              <a:ext cx="3993797" cy="1010850"/>
              <a:chOff x="8229599" y="3958650"/>
              <a:chExt cx="3658508" cy="875377"/>
            </a:xfrm>
          </p:grpSpPr>
          <p:sp>
            <p:nvSpPr>
              <p:cNvPr id="16" name="Rectangle: Rounded Corners 15">
                <a:extLst>
                  <a:ext uri="{FF2B5EF4-FFF2-40B4-BE49-F238E27FC236}">
                    <a16:creationId xmlns:a16="http://schemas.microsoft.com/office/drawing/2014/main" id="{ED220B54-752B-4338-BFA2-1AF4D1BCF1AF}"/>
                  </a:ext>
                </a:extLst>
              </p:cNvPr>
              <p:cNvSpPr/>
              <p:nvPr/>
            </p:nvSpPr>
            <p:spPr>
              <a:xfrm>
                <a:off x="8229599" y="3958650"/>
                <a:ext cx="3625229" cy="875377"/>
              </a:xfrm>
              <a:prstGeom prst="roundRect">
                <a:avLst/>
              </a:prstGeom>
              <a:solidFill>
                <a:schemeClr val="bg1"/>
              </a:solidFill>
              <a:ln w="28575">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1AA54DDE-133E-4BF3-8204-EC13CD2E8B9E}"/>
                  </a:ext>
                </a:extLst>
              </p:cNvPr>
              <p:cNvSpPr txBox="1"/>
              <p:nvPr/>
            </p:nvSpPr>
            <p:spPr>
              <a:xfrm>
                <a:off x="10301153" y="3964388"/>
                <a:ext cx="1586954" cy="247914"/>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September 17, 2020</a:t>
                </a:r>
              </a:p>
            </p:txBody>
          </p:sp>
          <p:pic>
            <p:nvPicPr>
              <p:cNvPr id="18" name="Picture 17">
                <a:extLst>
                  <a:ext uri="{FF2B5EF4-FFF2-40B4-BE49-F238E27FC236}">
                    <a16:creationId xmlns:a16="http://schemas.microsoft.com/office/drawing/2014/main" id="{A6479A94-7384-4AED-AFD3-CBE2140482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8040" y="4198902"/>
                <a:ext cx="3268346" cy="566540"/>
              </a:xfrm>
              <a:prstGeom prst="rect">
                <a:avLst/>
              </a:prstGeom>
            </p:spPr>
          </p:pic>
        </p:grpSp>
        <p:pic>
          <p:nvPicPr>
            <p:cNvPr id="1026" name="Picture 2" descr="cnbc-logo | McKesson Ventures">
              <a:extLst>
                <a:ext uri="{FF2B5EF4-FFF2-40B4-BE49-F238E27FC236}">
                  <a16:creationId xmlns:a16="http://schemas.microsoft.com/office/drawing/2014/main" id="{704CE188-E563-4143-A48B-BF3A52A2D6B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935015">
              <a:off x="351044" y="2480575"/>
              <a:ext cx="897153" cy="3227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920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floor, indoor, person&#10;&#10;Description automatically generated">
            <a:extLst>
              <a:ext uri="{FF2B5EF4-FFF2-40B4-BE49-F238E27FC236}">
                <a16:creationId xmlns:a16="http://schemas.microsoft.com/office/drawing/2014/main" id="{010E8454-A8C3-40F2-9DE3-23D9F6AACF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768604" cy="6858000"/>
          </a:xfrm>
          <a:prstGeom prst="rect">
            <a:avLst/>
          </a:prstGeom>
        </p:spPr>
      </p:pic>
      <p:pic>
        <p:nvPicPr>
          <p:cNvPr id="7" name="Picture 6">
            <a:extLst>
              <a:ext uri="{FF2B5EF4-FFF2-40B4-BE49-F238E27FC236}">
                <a16:creationId xmlns:a16="http://schemas.microsoft.com/office/drawing/2014/main" id="{33E1A0C9-7E80-4E1A-B658-0A8C7D6E9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FF5F6421-A9A8-4741-90BC-B88FE58BAA5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D7D1E06-39CB-4F83-A16B-5D8BF519D86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 Placeholder 3">
            <a:extLst>
              <a:ext uri="{FF2B5EF4-FFF2-40B4-BE49-F238E27FC236}">
                <a16:creationId xmlns:a16="http://schemas.microsoft.com/office/drawing/2014/main" id="{47DE4017-0BC5-4C4C-B17B-DC7A17EFE1C1}"/>
              </a:ext>
            </a:extLst>
          </p:cNvPr>
          <p:cNvSpPr txBox="1">
            <a:spLocks/>
          </p:cNvSpPr>
          <p:nvPr/>
        </p:nvSpPr>
        <p:spPr>
          <a:xfrm>
            <a:off x="4768604" y="6341295"/>
            <a:ext cx="6914908" cy="19504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Experian Consumer Debt Study, 2021.</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948686F7-71E8-4922-B52A-4A04AE2C72F7}"/>
              </a:ext>
            </a:extLst>
          </p:cNvPr>
          <p:cNvSpPr/>
          <p:nvPr/>
        </p:nvSpPr>
        <p:spPr>
          <a:xfrm>
            <a:off x="4768604" y="139860"/>
            <a:ext cx="742339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Millennials have nearly doubled their debt over the last five years</a:t>
            </a:r>
          </a:p>
        </p:txBody>
      </p:sp>
      <p:graphicFrame>
        <p:nvGraphicFramePr>
          <p:cNvPr id="6" name="Chart 5">
            <a:extLst>
              <a:ext uri="{FF2B5EF4-FFF2-40B4-BE49-F238E27FC236}">
                <a16:creationId xmlns:a16="http://schemas.microsoft.com/office/drawing/2014/main" id="{F270C0C3-C8FA-4317-BCE9-043064C06540}"/>
              </a:ext>
            </a:extLst>
          </p:cNvPr>
          <p:cNvGraphicFramePr/>
          <p:nvPr>
            <p:extLst>
              <p:ext uri="{D42A27DB-BD31-4B8C-83A1-F6EECF244321}">
                <p14:modId xmlns:p14="http://schemas.microsoft.com/office/powerpoint/2010/main" val="3668492128"/>
              </p:ext>
            </p:extLst>
          </p:nvPr>
        </p:nvGraphicFramePr>
        <p:xfrm>
          <a:off x="5341357" y="2049850"/>
          <a:ext cx="6106686" cy="3986321"/>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71F09CD8-7EF2-4FCD-9CA9-1E887A1DF710}"/>
              </a:ext>
            </a:extLst>
          </p:cNvPr>
          <p:cNvSpPr txBox="1"/>
          <p:nvPr/>
        </p:nvSpPr>
        <p:spPr>
          <a:xfrm>
            <a:off x="4803329" y="1142727"/>
            <a:ext cx="7036737"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lang="en-US" sz="1400">
                <a:solidFill>
                  <a:srgbClr val="1B1464"/>
                </a:solidFill>
                <a:latin typeface="Helvetica" pitchFamily="2" charset="0"/>
              </a:rPr>
              <a:t>In comparison, b</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aby </a:t>
            </a:r>
            <a:r>
              <a:rPr lang="en-US" sz="1400">
                <a:solidFill>
                  <a:srgbClr val="1B1464"/>
                </a:solidFill>
                <a:latin typeface="Helvetica" pitchFamily="2" charset="0"/>
              </a:rPr>
              <a:t>boomers</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and those in the </a:t>
            </a:r>
            <a:r>
              <a:rPr lang="en-US" sz="1400">
                <a:solidFill>
                  <a:srgbClr val="1B1464"/>
                </a:solidFill>
                <a:latin typeface="Helvetica" pitchFamily="2" charset="0"/>
              </a:rPr>
              <a:t>silent</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a:t>
            </a:r>
            <a:r>
              <a:rPr lang="en-US" sz="1400">
                <a:solidFill>
                  <a:srgbClr val="1B1464"/>
                </a:solidFill>
                <a:latin typeface="Helvetica" pitchFamily="2" charset="0"/>
              </a:rPr>
              <a:t>generation</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have reduced their debt by </a:t>
            </a:r>
            <a:r>
              <a:rPr kumimoji="0" lang="en-US" sz="1400" b="1" i="0" u="none" strike="noStrike" kern="1200" cap="none" spc="0" normalizeH="0" baseline="0" noProof="0">
                <a:ln>
                  <a:noFill/>
                </a:ln>
                <a:solidFill>
                  <a:srgbClr val="E84A99"/>
                </a:solidFill>
                <a:effectLst/>
                <a:uLnTx/>
                <a:uFillTx/>
                <a:latin typeface="Helvetica" pitchFamily="2" charset="0"/>
                <a:ea typeface="+mn-ea"/>
                <a:cs typeface="+mn-cs"/>
              </a:rPr>
              <a:t>7%</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and </a:t>
            </a:r>
            <a:r>
              <a:rPr kumimoji="0" lang="en-US" sz="1400" b="1" i="0" u="none" strike="noStrike" kern="1200" cap="none" spc="0" normalizeH="0" baseline="0" noProof="0">
                <a:ln>
                  <a:noFill/>
                </a:ln>
                <a:solidFill>
                  <a:srgbClr val="E84A99"/>
                </a:solidFill>
                <a:effectLst/>
                <a:uLnTx/>
                <a:uFillTx/>
                <a:latin typeface="Helvetica" pitchFamily="2" charset="0"/>
                <a:ea typeface="+mn-ea"/>
                <a:cs typeface="+mn-cs"/>
              </a:rPr>
              <a:t>11%</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respectively since 2015</a:t>
            </a:r>
            <a:endParaRPr kumimoji="0" lang="en-US" sz="1400" b="0" i="0" u="none" strike="noStrike" kern="1200" cap="none" spc="0" normalizeH="0" baseline="0" noProof="0">
              <a:ln>
                <a:noFill/>
              </a:ln>
              <a:solidFill>
                <a:srgbClr val="E84A99"/>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CC039DB-0CC6-4FE7-A64E-D355BE869397}"/>
              </a:ext>
            </a:extLst>
          </p:cNvPr>
          <p:cNvSpPr/>
          <p:nvPr/>
        </p:nvSpPr>
        <p:spPr>
          <a:xfrm>
            <a:off x="10403404" y="3333455"/>
            <a:ext cx="740435" cy="323273"/>
          </a:xfrm>
          <a:prstGeom prst="roundRect">
            <a:avLst/>
          </a:prstGeom>
          <a:no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+76%</a:t>
            </a:r>
          </a:p>
        </p:txBody>
      </p:sp>
      <p:sp>
        <p:nvSpPr>
          <p:cNvPr id="17" name="Rectangle: Rounded Corners 16">
            <a:extLst>
              <a:ext uri="{FF2B5EF4-FFF2-40B4-BE49-F238E27FC236}">
                <a16:creationId xmlns:a16="http://schemas.microsoft.com/office/drawing/2014/main" id="{E4F3EACA-16FF-4010-8744-03CD80468AA7}"/>
              </a:ext>
            </a:extLst>
          </p:cNvPr>
          <p:cNvSpPr/>
          <p:nvPr/>
        </p:nvSpPr>
        <p:spPr>
          <a:xfrm>
            <a:off x="10839635" y="4363651"/>
            <a:ext cx="740435" cy="3232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Helvetica" panose="020B0403020202020204" pitchFamily="34" charset="0"/>
                <a:ea typeface="+mn-ea"/>
                <a:cs typeface="+mn-cs"/>
              </a:rPr>
              <a:t>-7%</a:t>
            </a:r>
          </a:p>
        </p:txBody>
      </p:sp>
      <p:sp>
        <p:nvSpPr>
          <p:cNvPr id="18" name="Rectangle: Rounded Corners 17">
            <a:extLst>
              <a:ext uri="{FF2B5EF4-FFF2-40B4-BE49-F238E27FC236}">
                <a16:creationId xmlns:a16="http://schemas.microsoft.com/office/drawing/2014/main" id="{170988B3-F011-4B2D-A0F2-3922C04E0B4F}"/>
              </a:ext>
            </a:extLst>
          </p:cNvPr>
          <p:cNvSpPr/>
          <p:nvPr/>
        </p:nvSpPr>
        <p:spPr>
          <a:xfrm>
            <a:off x="9435228" y="5351748"/>
            <a:ext cx="740435" cy="32327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Helvetica" panose="020B0403020202020204" pitchFamily="34" charset="0"/>
                <a:ea typeface="+mn-ea"/>
                <a:cs typeface="+mn-cs"/>
              </a:rPr>
              <a:t>-11%</a:t>
            </a:r>
          </a:p>
        </p:txBody>
      </p:sp>
    </p:spTree>
    <p:extLst>
      <p:ext uri="{BB962C8B-B14F-4D97-AF65-F5344CB8AC3E}">
        <p14:creationId xmlns:p14="http://schemas.microsoft.com/office/powerpoint/2010/main" val="405256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9F36170B-2DD3-4CF8-8AAE-619A8F25CF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69130"/>
            <a:ext cx="6095997" cy="4379246"/>
          </a:xfrm>
          <a:prstGeom prst="rect">
            <a:avLst/>
          </a:prstGeom>
        </p:spPr>
      </p:pic>
      <p:sp>
        <p:nvSpPr>
          <p:cNvPr id="22" name="Rectangle 21">
            <a:extLst>
              <a:ext uri="{FF2B5EF4-FFF2-40B4-BE49-F238E27FC236}">
                <a16:creationId xmlns:a16="http://schemas.microsoft.com/office/drawing/2014/main" id="{4B8BD4E8-063A-415A-8CF9-B6EF13E4BF7A}"/>
              </a:ext>
            </a:extLst>
          </p:cNvPr>
          <p:cNvSpPr/>
          <p:nvPr/>
        </p:nvSpPr>
        <p:spPr>
          <a:xfrm>
            <a:off x="6095998" y="1671398"/>
            <a:ext cx="6096002" cy="4376978"/>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3E1A0C9-7E80-4E1A-B658-0A8C7D6E9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8" name="Slide Number Placeholder 5">
            <a:extLst>
              <a:ext uri="{FF2B5EF4-FFF2-40B4-BE49-F238E27FC236}">
                <a16:creationId xmlns:a16="http://schemas.microsoft.com/office/drawing/2014/main" id="{FF5F6421-A9A8-4741-90BC-B88FE58BAA5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D7D1E06-39CB-4F83-A16B-5D8BF519D86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 Placeholder 3">
            <a:extLst>
              <a:ext uri="{FF2B5EF4-FFF2-40B4-BE49-F238E27FC236}">
                <a16:creationId xmlns:a16="http://schemas.microsoft.com/office/drawing/2014/main" id="{47DE4017-0BC5-4C4C-B17B-DC7A17EFE1C1}"/>
              </a:ext>
            </a:extLst>
          </p:cNvPr>
          <p:cNvSpPr txBox="1">
            <a:spLocks/>
          </p:cNvSpPr>
          <p:nvPr/>
        </p:nvSpPr>
        <p:spPr>
          <a:xfrm>
            <a:off x="447675" y="6330088"/>
            <a:ext cx="11235837" cy="20625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CNBC,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many older millennials, student loan debt delayed buying homes, starting families and pursuing creative careers</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4/6/21. Survey base =1,000 U.S. </a:t>
            </a:r>
            <a:r>
              <a:rPr lang="en-US" sz="800">
                <a:solidFill>
                  <a:srgbClr val="1B1464"/>
                </a:solidFill>
                <a:latin typeface="Helvetica" panose="020B0604020202020204" pitchFamily="34" charset="0"/>
                <a:cs typeface="Helvetica" panose="020B0604020202020204" pitchFamily="34" charset="0"/>
              </a:rPr>
              <a:t>adults ages 33-40, conducted from February 12-15, 2021.</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Rectangle 13">
            <a:extLst>
              <a:ext uri="{FF2B5EF4-FFF2-40B4-BE49-F238E27FC236}">
                <a16:creationId xmlns:a16="http://schemas.microsoft.com/office/drawing/2014/main" id="{948686F7-71E8-4922-B52A-4A04AE2C72F7}"/>
              </a:ext>
            </a:extLst>
          </p:cNvPr>
          <p:cNvSpPr/>
          <p:nvPr/>
        </p:nvSpPr>
        <p:spPr>
          <a:xfrm>
            <a:off x="233266" y="191057"/>
            <a:ext cx="11755533" cy="892552"/>
          </a:xfrm>
          <a:prstGeom prst="rect">
            <a:avLst/>
          </a:prstGeom>
        </p:spPr>
        <p:txBody>
          <a:bodyPr wrap="square">
            <a:spAutoFit/>
          </a:bodyPr>
          <a:lstStyle/>
          <a:p>
            <a:pPr lvl="0">
              <a:defRPr/>
            </a:pPr>
            <a:r>
              <a:rPr lang="en-US" sz="2600" b="1">
                <a:solidFill>
                  <a:srgbClr val="1B1464"/>
                </a:solidFill>
                <a:latin typeface="Helvetica" panose="020B0604020202020204" pitchFamily="2" charset="0"/>
                <a:cs typeface="Calibri" panose="020F0502020204030204" pitchFamily="34" charset="0"/>
              </a:rPr>
              <a:t>Most of this debt is coming from educational</a:t>
            </a: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 expenses which, when coupled with higher costs of living, is impeding their path to adulthood</a:t>
            </a:r>
          </a:p>
        </p:txBody>
      </p:sp>
      <p:sp>
        <p:nvSpPr>
          <p:cNvPr id="27" name="Rectangle 26">
            <a:extLst>
              <a:ext uri="{FF2B5EF4-FFF2-40B4-BE49-F238E27FC236}">
                <a16:creationId xmlns:a16="http://schemas.microsoft.com/office/drawing/2014/main" id="{0C4A43DA-CE79-4D3B-9985-B50FCC0B84BB}"/>
              </a:ext>
            </a:extLst>
          </p:cNvPr>
          <p:cNvSpPr/>
          <p:nvPr/>
        </p:nvSpPr>
        <p:spPr>
          <a:xfrm>
            <a:off x="-1" y="1668636"/>
            <a:ext cx="6095997" cy="4376978"/>
          </a:xfrm>
          <a:prstGeom prst="rect">
            <a:avLst/>
          </a:prstGeom>
          <a:solidFill>
            <a:srgbClr val="1B146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5BD21162-001D-4C3F-8A2F-11AEEBFB3A51}"/>
              </a:ext>
            </a:extLst>
          </p:cNvPr>
          <p:cNvSpPr txBox="1"/>
          <p:nvPr/>
        </p:nvSpPr>
        <p:spPr>
          <a:xfrm>
            <a:off x="132110" y="2810685"/>
            <a:ext cx="5831777" cy="2092881"/>
          </a:xfrm>
          <a:prstGeom prst="rect">
            <a:avLst/>
          </a:prstGeom>
          <a:noFill/>
        </p:spPr>
        <p:txBody>
          <a:bodyPr wrap="square">
            <a:spAutoFit/>
          </a:bodyPr>
          <a:lstStyle/>
          <a:p>
            <a:pPr algn="ctr">
              <a:defRPr/>
            </a:pPr>
            <a:r>
              <a:rPr lang="en-US" sz="2000">
                <a:solidFill>
                  <a:schemeClr val="bg1"/>
                </a:solidFill>
                <a:latin typeface="Helvetica" panose="020B0604020202020204" pitchFamily="34" charset="0"/>
                <a:cs typeface="Helvetica" panose="020B0604020202020204" pitchFamily="34" charset="0"/>
              </a:rPr>
              <a:t>“Older millennials, while largely content in life, are stuck…they’re still held back by the past thanks to </a:t>
            </a:r>
            <a:r>
              <a:rPr lang="en-US" sz="2000" b="1">
                <a:solidFill>
                  <a:srgbClr val="FFE600"/>
                </a:solidFill>
                <a:latin typeface="Helvetica" panose="020B0604020202020204" pitchFamily="34" charset="0"/>
                <a:cs typeface="Helvetica" panose="020B0604020202020204" pitchFamily="34" charset="0"/>
              </a:rPr>
              <a:t>student loans </a:t>
            </a:r>
            <a:r>
              <a:rPr lang="en-US" sz="2000">
                <a:solidFill>
                  <a:schemeClr val="bg1"/>
                </a:solidFill>
                <a:latin typeface="Helvetica" panose="020B0604020202020204" pitchFamily="34" charset="0"/>
                <a:cs typeface="Helvetica" panose="020B0604020202020204" pitchFamily="34" charset="0"/>
              </a:rPr>
              <a:t>and expensive living situations that make them </a:t>
            </a:r>
            <a:r>
              <a:rPr lang="en-US" sz="2000" b="1">
                <a:solidFill>
                  <a:srgbClr val="FFE600"/>
                </a:solidFill>
                <a:latin typeface="Helvetica" panose="020B0604020202020204" pitchFamily="34" charset="0"/>
                <a:cs typeface="Helvetica" panose="020B0604020202020204" pitchFamily="34" charset="0"/>
              </a:rPr>
              <a:t>unable to save for the future</a:t>
            </a:r>
            <a:r>
              <a:rPr lang="en-US" sz="2000">
                <a:solidFill>
                  <a:schemeClr val="bg1"/>
                </a:solidFill>
                <a:latin typeface="Helvetica" panose="020B0604020202020204" pitchFamily="34" charset="0"/>
                <a:cs typeface="Helvetica" panose="020B0604020202020204" pitchFamily="34" charset="0"/>
              </a:rPr>
              <a:t>.”</a:t>
            </a:r>
          </a:p>
          <a:p>
            <a:pPr algn="ctr">
              <a:defRPr/>
            </a:pPr>
            <a:endParaRPr lang="en-US" sz="1200">
              <a:solidFill>
                <a:schemeClr val="bg1"/>
              </a:solidFill>
              <a:latin typeface="Helvetica" panose="020B0604020202020204" pitchFamily="34" charset="0"/>
              <a:cs typeface="Helvetica" panose="020B0604020202020204" pitchFamily="34" charset="0"/>
            </a:endParaRPr>
          </a:p>
          <a:p>
            <a:pPr algn="ctr">
              <a:defRPr/>
            </a:pPr>
            <a:r>
              <a:rPr lang="en-US">
                <a:solidFill>
                  <a:schemeClr val="bg1"/>
                </a:solidFill>
                <a:latin typeface="Helvetica" panose="020B0604020202020204" pitchFamily="34" charset="0"/>
                <a:cs typeface="Helvetica" panose="020B0604020202020204" pitchFamily="34" charset="0"/>
              </a:rPr>
              <a:t>- </a:t>
            </a:r>
            <a:r>
              <a:rPr lang="en-US" i="1">
                <a:solidFill>
                  <a:schemeClr val="bg1"/>
                </a:solidFill>
                <a:latin typeface="Helvetica" panose="020B0604020202020204" pitchFamily="34" charset="0"/>
                <a:cs typeface="Helvetica" panose="020B0604020202020204" pitchFamily="34" charset="0"/>
              </a:rPr>
              <a:t>John Gerzema, Harris Poll CEO</a:t>
            </a:r>
          </a:p>
        </p:txBody>
      </p:sp>
      <p:grpSp>
        <p:nvGrpSpPr>
          <p:cNvPr id="2" name="Group 1">
            <a:extLst>
              <a:ext uri="{FF2B5EF4-FFF2-40B4-BE49-F238E27FC236}">
                <a16:creationId xmlns:a16="http://schemas.microsoft.com/office/drawing/2014/main" id="{214CBDF2-77C8-407A-A53F-AEC8E94EF59D}"/>
              </a:ext>
            </a:extLst>
          </p:cNvPr>
          <p:cNvGrpSpPr/>
          <p:nvPr/>
        </p:nvGrpSpPr>
        <p:grpSpPr>
          <a:xfrm>
            <a:off x="6193629" y="2382053"/>
            <a:ext cx="5900740" cy="2955668"/>
            <a:chOff x="6193629" y="2069423"/>
            <a:chExt cx="5900740" cy="2955668"/>
          </a:xfrm>
        </p:grpSpPr>
        <p:grpSp>
          <p:nvGrpSpPr>
            <p:cNvPr id="4" name="Group 3">
              <a:extLst>
                <a:ext uri="{FF2B5EF4-FFF2-40B4-BE49-F238E27FC236}">
                  <a16:creationId xmlns:a16="http://schemas.microsoft.com/office/drawing/2014/main" id="{E29B79DD-B715-490B-82A7-9064FE7AA2A1}"/>
                </a:ext>
              </a:extLst>
            </p:cNvPr>
            <p:cNvGrpSpPr/>
            <p:nvPr/>
          </p:nvGrpSpPr>
          <p:grpSpPr>
            <a:xfrm>
              <a:off x="6193629" y="3763207"/>
              <a:ext cx="5900740" cy="1261884"/>
              <a:chOff x="6153147" y="3152001"/>
              <a:chExt cx="5900740" cy="1261884"/>
            </a:xfrm>
          </p:grpSpPr>
          <p:sp>
            <p:nvSpPr>
              <p:cNvPr id="21" name="TextBox 20">
                <a:extLst>
                  <a:ext uri="{FF2B5EF4-FFF2-40B4-BE49-F238E27FC236}">
                    <a16:creationId xmlns:a16="http://schemas.microsoft.com/office/drawing/2014/main" id="{1AAC80C5-E40F-4BDF-AEF7-21915F491A1B}"/>
                  </a:ext>
                </a:extLst>
              </p:cNvPr>
              <p:cNvSpPr txBox="1"/>
              <p:nvPr/>
            </p:nvSpPr>
            <p:spPr>
              <a:xfrm>
                <a:off x="6153147" y="3152001"/>
                <a:ext cx="3081343" cy="1261884"/>
              </a:xfrm>
              <a:prstGeom prst="rect">
                <a:avLst/>
              </a:prstGeom>
              <a:noFill/>
            </p:spPr>
            <p:txBody>
              <a:bodyPr wrap="square" rtlCol="0">
                <a:spAutoFit/>
              </a:bodyPr>
              <a:lstStyle/>
              <a:p>
                <a:pPr algn="ctr">
                  <a:defRPr/>
                </a:pPr>
                <a:r>
                  <a:rPr lang="en-US" sz="2800" b="1">
                    <a:solidFill>
                      <a:srgbClr val="ED3C8D"/>
                    </a:solidFill>
                    <a:latin typeface="Helvetica" panose="020B0604020202020204" pitchFamily="34" charset="0"/>
                    <a:cs typeface="Helvetica" panose="020B0604020202020204" pitchFamily="34" charset="0"/>
                  </a:rPr>
                  <a:t>68%</a:t>
                </a:r>
              </a:p>
              <a:p>
                <a:pPr algn="ctr">
                  <a:defRPr/>
                </a:pPr>
                <a:r>
                  <a:rPr lang="en-US" sz="1600" b="1">
                    <a:solidFill>
                      <a:srgbClr val="1B1464"/>
                    </a:solidFill>
                    <a:latin typeface="Helvetica" panose="020B0604020202020204" pitchFamily="34" charset="0"/>
                    <a:cs typeface="Helvetica" panose="020B0604020202020204" pitchFamily="34" charset="0"/>
                  </a:rPr>
                  <a:t>of older millennials are still working to pay off their student loans</a:t>
                </a:r>
              </a:p>
            </p:txBody>
          </p:sp>
          <p:sp>
            <p:nvSpPr>
              <p:cNvPr id="26" name="TextBox 25">
                <a:extLst>
                  <a:ext uri="{FF2B5EF4-FFF2-40B4-BE49-F238E27FC236}">
                    <a16:creationId xmlns:a16="http://schemas.microsoft.com/office/drawing/2014/main" id="{1AF80C1F-2814-4106-B7DC-B4FD52BE1848}"/>
                  </a:ext>
                </a:extLst>
              </p:cNvPr>
              <p:cNvSpPr txBox="1"/>
              <p:nvPr/>
            </p:nvSpPr>
            <p:spPr>
              <a:xfrm>
                <a:off x="9270545" y="3152001"/>
                <a:ext cx="2783342" cy="1261884"/>
              </a:xfrm>
              <a:prstGeom prst="rect">
                <a:avLst/>
              </a:prstGeom>
              <a:noFill/>
            </p:spPr>
            <p:txBody>
              <a:bodyPr wrap="square">
                <a:spAutoFit/>
              </a:bodyPr>
              <a:lstStyle/>
              <a:p>
                <a:pPr algn="ctr">
                  <a:defRPr/>
                </a:pPr>
                <a:r>
                  <a:rPr lang="en-US" sz="2800" b="1">
                    <a:solidFill>
                      <a:srgbClr val="ED3C8D"/>
                    </a:solidFill>
                    <a:latin typeface="Helvetica" panose="020B0604020202020204" pitchFamily="34" charset="0"/>
                    <a:cs typeface="Helvetica" panose="020B0604020202020204" pitchFamily="34" charset="0"/>
                  </a:rPr>
                  <a:t>40%</a:t>
                </a:r>
              </a:p>
              <a:p>
                <a:pPr algn="ctr">
                  <a:defRPr/>
                </a:pPr>
                <a:r>
                  <a:rPr lang="en-US" sz="1600" b="1">
                    <a:solidFill>
                      <a:srgbClr val="1B1464"/>
                    </a:solidFill>
                    <a:latin typeface="Helvetica" panose="020B0604020202020204" pitchFamily="34" charset="0"/>
                    <a:cs typeface="Helvetica" panose="020B0604020202020204" pitchFamily="34" charset="0"/>
                  </a:rPr>
                  <a:t>of older millennials have over half of their total balance still left</a:t>
                </a:r>
              </a:p>
            </p:txBody>
          </p:sp>
        </p:grpSp>
        <p:pic>
          <p:nvPicPr>
            <p:cNvPr id="34" name="Picture 33" descr="Icon&#10;&#10;Description automatically generated">
              <a:extLst>
                <a:ext uri="{FF2B5EF4-FFF2-40B4-BE49-F238E27FC236}">
                  <a16:creationId xmlns:a16="http://schemas.microsoft.com/office/drawing/2014/main" id="{831328E1-A0C9-4735-AB54-BC7B20523C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6901" y="2069423"/>
              <a:ext cx="1691593" cy="1691593"/>
            </a:xfrm>
            <a:prstGeom prst="rect">
              <a:avLst/>
            </a:prstGeom>
          </p:spPr>
        </p:pic>
        <p:pic>
          <p:nvPicPr>
            <p:cNvPr id="36" name="Picture 35" descr="Logo&#10;&#10;Description automatically generated">
              <a:extLst>
                <a:ext uri="{FF2B5EF4-FFF2-40B4-BE49-F238E27FC236}">
                  <a16:creationId xmlns:a16="http://schemas.microsoft.com/office/drawing/2014/main" id="{16D4A713-6630-44C7-9648-7ACCCF3426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8503" y="2069423"/>
              <a:ext cx="1691593" cy="1691593"/>
            </a:xfrm>
            <a:prstGeom prst="rect">
              <a:avLst/>
            </a:prstGeom>
          </p:spPr>
        </p:pic>
      </p:grpSp>
    </p:spTree>
    <p:extLst>
      <p:ext uri="{BB962C8B-B14F-4D97-AF65-F5344CB8AC3E}">
        <p14:creationId xmlns:p14="http://schemas.microsoft.com/office/powerpoint/2010/main" val="370022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businesscard&#10;&#10;Description automatically generated">
            <a:extLst>
              <a:ext uri="{FF2B5EF4-FFF2-40B4-BE49-F238E27FC236}">
                <a16:creationId xmlns:a16="http://schemas.microsoft.com/office/drawing/2014/main" id="{8563F302-F8DA-4F08-B199-D8371F989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2" y="1681508"/>
            <a:ext cx="5473698" cy="4356758"/>
          </a:xfrm>
          <a:prstGeom prst="rect">
            <a:avLst/>
          </a:prstGeom>
          <a:ln>
            <a:noFill/>
          </a:ln>
        </p:spPr>
      </p:pic>
      <p:sp>
        <p:nvSpPr>
          <p:cNvPr id="31" name="Rectangle 30">
            <a:extLst>
              <a:ext uri="{FF2B5EF4-FFF2-40B4-BE49-F238E27FC236}">
                <a16:creationId xmlns:a16="http://schemas.microsoft.com/office/drawing/2014/main" id="{0FEA3CCD-C203-4417-BEDC-70931678E4F9}"/>
              </a:ext>
            </a:extLst>
          </p:cNvPr>
          <p:cNvSpPr/>
          <p:nvPr/>
        </p:nvSpPr>
        <p:spPr>
          <a:xfrm>
            <a:off x="5486399" y="1671398"/>
            <a:ext cx="6705601" cy="437697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6DCEEFA-4EF1-48B1-A003-D8152402AC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Rectangle 3">
            <a:extLst>
              <a:ext uri="{FF2B5EF4-FFF2-40B4-BE49-F238E27FC236}">
                <a16:creationId xmlns:a16="http://schemas.microsoft.com/office/drawing/2014/main" id="{7A2A6A15-7562-4B6D-83CC-E6CBDA37BFC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Slide Number Placeholder 5">
            <a:extLst>
              <a:ext uri="{FF2B5EF4-FFF2-40B4-BE49-F238E27FC236}">
                <a16:creationId xmlns:a16="http://schemas.microsoft.com/office/drawing/2014/main" id="{16E9A0BB-5CA4-48C4-A0BD-953A595A821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E0E1E59C-8700-4561-AD39-F92FBADC9241}"/>
              </a:ext>
            </a:extLst>
          </p:cNvPr>
          <p:cNvSpPr txBox="1"/>
          <p:nvPr/>
        </p:nvSpPr>
        <p:spPr>
          <a:xfrm>
            <a:off x="5499100" y="1861853"/>
            <a:ext cx="66929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Because I have debt, I feel like I currently can’t or can’t yet…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millennials (ages 24-41) that answered the following</a:t>
            </a:r>
          </a:p>
        </p:txBody>
      </p:sp>
      <p:sp>
        <p:nvSpPr>
          <p:cNvPr id="42" name="Rectangle 41">
            <a:extLst>
              <a:ext uri="{FF2B5EF4-FFF2-40B4-BE49-F238E27FC236}">
                <a16:creationId xmlns:a16="http://schemas.microsoft.com/office/drawing/2014/main" id="{94887476-4935-4CD0-8AD6-A9DD56B1ED0D}"/>
              </a:ext>
            </a:extLst>
          </p:cNvPr>
          <p:cNvSpPr/>
          <p:nvPr/>
        </p:nvSpPr>
        <p:spPr>
          <a:xfrm>
            <a:off x="142872" y="196247"/>
            <a:ext cx="1180088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Consequently, they are more concerned about their financial health, which is one of the main reasons they’re putting off milestones like buying a home, getting married or having children</a:t>
            </a:r>
          </a:p>
        </p:txBody>
      </p:sp>
      <p:sp>
        <p:nvSpPr>
          <p:cNvPr id="44" name="Text Placeholder 3">
            <a:extLst>
              <a:ext uri="{FF2B5EF4-FFF2-40B4-BE49-F238E27FC236}">
                <a16:creationId xmlns:a16="http://schemas.microsoft.com/office/drawing/2014/main" id="{5F6DEAA4-2DC4-4401-A2BF-ADC140782302}"/>
              </a:ext>
            </a:extLst>
          </p:cNvPr>
          <p:cNvSpPr txBox="1">
            <a:spLocks/>
          </p:cNvSpPr>
          <p:nvPr/>
        </p:nvSpPr>
        <p:spPr>
          <a:xfrm>
            <a:off x="441251" y="6324427"/>
            <a:ext cx="11242261" cy="21191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Bank of America,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Better Money Habits: Winter Millennial Report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2020, Survey base=1,903 respondents, ages 18-73 years old, conducted from September 12 – September 22, 2019.</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pSp>
        <p:nvGrpSpPr>
          <p:cNvPr id="39" name="Group 38">
            <a:extLst>
              <a:ext uri="{FF2B5EF4-FFF2-40B4-BE49-F238E27FC236}">
                <a16:creationId xmlns:a16="http://schemas.microsoft.com/office/drawing/2014/main" id="{7B0E5DB7-3EBD-4A01-ABE1-D81F4F6C3D76}"/>
              </a:ext>
            </a:extLst>
          </p:cNvPr>
          <p:cNvGrpSpPr/>
          <p:nvPr/>
        </p:nvGrpSpPr>
        <p:grpSpPr>
          <a:xfrm>
            <a:off x="5691582" y="2547225"/>
            <a:ext cx="2388986" cy="1506878"/>
            <a:chOff x="5609667" y="2547225"/>
            <a:chExt cx="2433771" cy="1506878"/>
          </a:xfrm>
        </p:grpSpPr>
        <p:sp>
          <p:nvSpPr>
            <p:cNvPr id="19" name="TextBox 18">
              <a:extLst>
                <a:ext uri="{FF2B5EF4-FFF2-40B4-BE49-F238E27FC236}">
                  <a16:creationId xmlns:a16="http://schemas.microsoft.com/office/drawing/2014/main" id="{05A0AD79-96FB-4ECE-8601-6A08D110800C}"/>
                </a:ext>
              </a:extLst>
            </p:cNvPr>
            <p:cNvSpPr txBox="1"/>
            <p:nvPr/>
          </p:nvSpPr>
          <p:spPr>
            <a:xfrm>
              <a:off x="5609667" y="3376995"/>
              <a:ext cx="243377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 a first or nicer home’</a:t>
              </a:r>
            </a:p>
          </p:txBody>
        </p:sp>
        <p:pic>
          <p:nvPicPr>
            <p:cNvPr id="25" name="Picture 24" descr="A picture containing text, sign&#10;&#10;Description automatically generated">
              <a:extLst>
                <a:ext uri="{FF2B5EF4-FFF2-40B4-BE49-F238E27FC236}">
                  <a16:creationId xmlns:a16="http://schemas.microsoft.com/office/drawing/2014/main" id="{A1992CB6-50F7-4ADB-BF0A-1B5BCEE09F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4546" y="2547225"/>
              <a:ext cx="869460" cy="869460"/>
            </a:xfrm>
            <a:prstGeom prst="rect">
              <a:avLst/>
            </a:prstGeom>
          </p:spPr>
        </p:pic>
      </p:grpSp>
      <p:grpSp>
        <p:nvGrpSpPr>
          <p:cNvPr id="40" name="Group 39">
            <a:extLst>
              <a:ext uri="{FF2B5EF4-FFF2-40B4-BE49-F238E27FC236}">
                <a16:creationId xmlns:a16="http://schemas.microsoft.com/office/drawing/2014/main" id="{D1BF8D03-5FCB-4CC0-B634-1FD984E2056B}"/>
              </a:ext>
            </a:extLst>
          </p:cNvPr>
          <p:cNvGrpSpPr/>
          <p:nvPr/>
        </p:nvGrpSpPr>
        <p:grpSpPr>
          <a:xfrm>
            <a:off x="8103514" y="2531280"/>
            <a:ext cx="1861692" cy="1521319"/>
            <a:chOff x="8204238" y="2530578"/>
            <a:chExt cx="1861692" cy="1521319"/>
          </a:xfrm>
        </p:grpSpPr>
        <p:sp>
          <p:nvSpPr>
            <p:cNvPr id="23" name="TextBox 22">
              <a:extLst>
                <a:ext uri="{FF2B5EF4-FFF2-40B4-BE49-F238E27FC236}">
                  <a16:creationId xmlns:a16="http://schemas.microsoft.com/office/drawing/2014/main" id="{2CB710E9-53BD-408B-8942-C86A0BE809D6}"/>
                </a:ext>
              </a:extLst>
            </p:cNvPr>
            <p:cNvSpPr txBox="1"/>
            <p:nvPr/>
          </p:nvSpPr>
          <p:spPr>
            <a:xfrm>
              <a:off x="8204238" y="3374789"/>
              <a:ext cx="1861692"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‘Save for my future’</a:t>
              </a:r>
            </a:p>
          </p:txBody>
        </p:sp>
        <p:pic>
          <p:nvPicPr>
            <p:cNvPr id="28" name="Picture 27" descr="Icon&#10;&#10;Description automatically generated">
              <a:extLst>
                <a:ext uri="{FF2B5EF4-FFF2-40B4-BE49-F238E27FC236}">
                  <a16:creationId xmlns:a16="http://schemas.microsoft.com/office/drawing/2014/main" id="{64875C81-A6FE-44F2-AAEC-9131C6A1AB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0354" y="2530578"/>
              <a:ext cx="869460" cy="869460"/>
            </a:xfrm>
            <a:prstGeom prst="rect">
              <a:avLst/>
            </a:prstGeom>
          </p:spPr>
        </p:pic>
      </p:grpSp>
      <p:grpSp>
        <p:nvGrpSpPr>
          <p:cNvPr id="43" name="Group 42">
            <a:extLst>
              <a:ext uri="{FF2B5EF4-FFF2-40B4-BE49-F238E27FC236}">
                <a16:creationId xmlns:a16="http://schemas.microsoft.com/office/drawing/2014/main" id="{2114D877-3893-4ECC-8A6D-53203105C5DF}"/>
              </a:ext>
            </a:extLst>
          </p:cNvPr>
          <p:cNvGrpSpPr/>
          <p:nvPr/>
        </p:nvGrpSpPr>
        <p:grpSpPr>
          <a:xfrm>
            <a:off x="10197801" y="2534615"/>
            <a:ext cx="1439761" cy="1525372"/>
            <a:chOff x="10123613" y="2534615"/>
            <a:chExt cx="1439761" cy="1525372"/>
          </a:xfrm>
        </p:grpSpPr>
        <p:sp>
          <p:nvSpPr>
            <p:cNvPr id="7" name="TextBox 6">
              <a:extLst>
                <a:ext uri="{FF2B5EF4-FFF2-40B4-BE49-F238E27FC236}">
                  <a16:creationId xmlns:a16="http://schemas.microsoft.com/office/drawing/2014/main" id="{16FBCB05-9AAD-4167-87B9-BC37D35159D8}"/>
                </a:ext>
              </a:extLst>
            </p:cNvPr>
            <p:cNvSpPr txBox="1"/>
            <p:nvPr/>
          </p:nvSpPr>
          <p:spPr>
            <a:xfrm>
              <a:off x="10123613" y="3382879"/>
              <a:ext cx="1439761"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‘Get married’</a:t>
              </a:r>
            </a:p>
          </p:txBody>
        </p:sp>
        <p:pic>
          <p:nvPicPr>
            <p:cNvPr id="36" name="Picture 35" descr="Icon&#10;&#10;Description automatically generated">
              <a:extLst>
                <a:ext uri="{FF2B5EF4-FFF2-40B4-BE49-F238E27FC236}">
                  <a16:creationId xmlns:a16="http://schemas.microsoft.com/office/drawing/2014/main" id="{5B4B4B53-A58D-4232-9A2F-FDCB8BB526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08763" y="2534615"/>
              <a:ext cx="869460" cy="869460"/>
            </a:xfrm>
            <a:prstGeom prst="rect">
              <a:avLst/>
            </a:prstGeom>
          </p:spPr>
        </p:pic>
      </p:grpSp>
      <p:grpSp>
        <p:nvGrpSpPr>
          <p:cNvPr id="47" name="Group 46">
            <a:extLst>
              <a:ext uri="{FF2B5EF4-FFF2-40B4-BE49-F238E27FC236}">
                <a16:creationId xmlns:a16="http://schemas.microsoft.com/office/drawing/2014/main" id="{AF474D75-FEE3-4501-AAEC-862767DE86C4}"/>
              </a:ext>
            </a:extLst>
          </p:cNvPr>
          <p:cNvGrpSpPr/>
          <p:nvPr/>
        </p:nvGrpSpPr>
        <p:grpSpPr>
          <a:xfrm>
            <a:off x="6131692" y="4121187"/>
            <a:ext cx="5551547" cy="1810412"/>
            <a:chOff x="6329624" y="4121187"/>
            <a:chExt cx="5551547" cy="1810412"/>
          </a:xfrm>
        </p:grpSpPr>
        <p:sp>
          <p:nvSpPr>
            <p:cNvPr id="17" name="TextBox 16">
              <a:extLst>
                <a:ext uri="{FF2B5EF4-FFF2-40B4-BE49-F238E27FC236}">
                  <a16:creationId xmlns:a16="http://schemas.microsoft.com/office/drawing/2014/main" id="{23B4EE3E-DB6B-4B96-A68C-FD99CB1BE51D}"/>
                </a:ext>
              </a:extLst>
            </p:cNvPr>
            <p:cNvSpPr txBox="1"/>
            <p:nvPr/>
          </p:nvSpPr>
          <p:spPr>
            <a:xfrm>
              <a:off x="6329624" y="5039047"/>
              <a:ext cx="247865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‘Welcome children or grow my family’</a:t>
              </a:r>
            </a:p>
          </p:txBody>
        </p:sp>
        <p:sp>
          <p:nvSpPr>
            <p:cNvPr id="51" name="TextBox 50">
              <a:extLst>
                <a:ext uri="{FF2B5EF4-FFF2-40B4-BE49-F238E27FC236}">
                  <a16:creationId xmlns:a16="http://schemas.microsoft.com/office/drawing/2014/main" id="{245F1107-B15E-4FE6-AB46-00FCA16A498A}"/>
                </a:ext>
              </a:extLst>
            </p:cNvPr>
            <p:cNvSpPr txBox="1"/>
            <p:nvPr/>
          </p:nvSpPr>
          <p:spPr>
            <a:xfrm>
              <a:off x="8936355" y="5039047"/>
              <a:ext cx="294481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‘Live without financial support from family and friends’</a:t>
              </a:r>
            </a:p>
          </p:txBody>
        </p:sp>
        <p:pic>
          <p:nvPicPr>
            <p:cNvPr id="38" name="Picture 37" descr="Icon&#10;&#10;Description automatically generated with medium confidence">
              <a:extLst>
                <a:ext uri="{FF2B5EF4-FFF2-40B4-BE49-F238E27FC236}">
                  <a16:creationId xmlns:a16="http://schemas.microsoft.com/office/drawing/2014/main" id="{D0002542-7684-4280-A949-C2FBFB4263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0142" y="4121187"/>
              <a:ext cx="892552" cy="892552"/>
            </a:xfrm>
            <a:prstGeom prst="rect">
              <a:avLst/>
            </a:prstGeom>
          </p:spPr>
        </p:pic>
        <p:pic>
          <p:nvPicPr>
            <p:cNvPr id="46" name="Picture 45" descr="Icon&#10;&#10;Description automatically generated">
              <a:extLst>
                <a:ext uri="{FF2B5EF4-FFF2-40B4-BE49-F238E27FC236}">
                  <a16:creationId xmlns:a16="http://schemas.microsoft.com/office/drawing/2014/main" id="{45EC96BB-6B4C-4915-8DBE-CB1F40DB1E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24799" y="4121187"/>
              <a:ext cx="888304" cy="888304"/>
            </a:xfrm>
            <a:prstGeom prst="rect">
              <a:avLst/>
            </a:prstGeom>
          </p:spPr>
        </p:pic>
      </p:grpSp>
      <p:sp>
        <p:nvSpPr>
          <p:cNvPr id="32" name="Rectangle 31">
            <a:extLst>
              <a:ext uri="{FF2B5EF4-FFF2-40B4-BE49-F238E27FC236}">
                <a16:creationId xmlns:a16="http://schemas.microsoft.com/office/drawing/2014/main" id="{5FCEF61C-0D57-4FA5-9F36-F959F215BF50}"/>
              </a:ext>
            </a:extLst>
          </p:cNvPr>
          <p:cNvSpPr/>
          <p:nvPr/>
        </p:nvSpPr>
        <p:spPr>
          <a:xfrm>
            <a:off x="0" y="1669130"/>
            <a:ext cx="5486399" cy="4376978"/>
          </a:xfrm>
          <a:prstGeom prst="rect">
            <a:avLst/>
          </a:prstGeom>
          <a:solidFill>
            <a:srgbClr val="1B1464">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10792947-6963-41EE-9329-905C709DB574}"/>
              </a:ext>
            </a:extLst>
          </p:cNvPr>
          <p:cNvSpPr txBox="1"/>
          <p:nvPr/>
        </p:nvSpPr>
        <p:spPr>
          <a:xfrm>
            <a:off x="900113" y="3914775"/>
            <a:ext cx="3689639" cy="92333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millennials carrying debt claim they can’t achieve their personal or financial goals because of it</a:t>
            </a:r>
          </a:p>
        </p:txBody>
      </p:sp>
      <p:sp>
        <p:nvSpPr>
          <p:cNvPr id="14" name="TextBox 13">
            <a:extLst>
              <a:ext uri="{FF2B5EF4-FFF2-40B4-BE49-F238E27FC236}">
                <a16:creationId xmlns:a16="http://schemas.microsoft.com/office/drawing/2014/main" id="{D4FA3751-E4DC-4D14-A9D1-FBF0C0211BD7}"/>
              </a:ext>
            </a:extLst>
          </p:cNvPr>
          <p:cNvSpPr txBox="1"/>
          <p:nvPr/>
        </p:nvSpPr>
        <p:spPr>
          <a:xfrm>
            <a:off x="2024265" y="3197859"/>
            <a:ext cx="1441334" cy="769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76%</a:t>
            </a:r>
          </a:p>
        </p:txBody>
      </p:sp>
    </p:spTree>
    <p:extLst>
      <p:ext uri="{BB962C8B-B14F-4D97-AF65-F5344CB8AC3E}">
        <p14:creationId xmlns:p14="http://schemas.microsoft.com/office/powerpoint/2010/main" val="85611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5968C15-DF45-4EB8-9CD1-29D92F4D8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0165"/>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1091"/>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78080"/>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27" name="Group 26">
            <a:extLst>
              <a:ext uri="{FF2B5EF4-FFF2-40B4-BE49-F238E27FC236}">
                <a16:creationId xmlns:a16="http://schemas.microsoft.com/office/drawing/2014/main" id="{CD44EA5B-AD9D-4048-A4EF-5EEB0FCDF77D}"/>
              </a:ext>
            </a:extLst>
          </p:cNvPr>
          <p:cNvGrpSpPr/>
          <p:nvPr/>
        </p:nvGrpSpPr>
        <p:grpSpPr>
          <a:xfrm>
            <a:off x="2548015" y="2975367"/>
            <a:ext cx="7095971" cy="1922694"/>
            <a:chOff x="3759114" y="2306453"/>
            <a:chExt cx="6241768" cy="2326460"/>
          </a:xfrm>
        </p:grpSpPr>
        <p:sp>
          <p:nvSpPr>
            <p:cNvPr id="28" name="Speech Bubble: Rectangle 27">
              <a:extLst>
                <a:ext uri="{FF2B5EF4-FFF2-40B4-BE49-F238E27FC236}">
                  <a16:creationId xmlns:a16="http://schemas.microsoft.com/office/drawing/2014/main" id="{D47B8CA7-905D-4719-8E4C-C871BE1B066A}"/>
                </a:ext>
              </a:extLst>
            </p:cNvPr>
            <p:cNvSpPr/>
            <p:nvPr/>
          </p:nvSpPr>
          <p:spPr>
            <a:xfrm>
              <a:off x="3759114" y="2306453"/>
              <a:ext cx="6241768" cy="2326460"/>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A941040-765D-4E85-A921-08AECAF81A78}"/>
                </a:ext>
              </a:extLst>
            </p:cNvPr>
            <p:cNvSpPr/>
            <p:nvPr/>
          </p:nvSpPr>
          <p:spPr>
            <a:xfrm>
              <a:off x="3816993" y="2709635"/>
              <a:ext cx="6126007" cy="152009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r>
                <a:rPr lang="en-US" sz="2400">
                  <a:solidFill>
                    <a:srgbClr val="1B1464"/>
                  </a:solidFill>
                  <a:latin typeface="Helvetica" panose="020B0403020202020204" pitchFamily="34" charset="0"/>
                </a:rPr>
                <a:t>Housing affordability is so difficult today, </a:t>
              </a:r>
              <a:r>
                <a:rPr lang="en-US" sz="2400" b="1">
                  <a:solidFill>
                    <a:srgbClr val="1B1464"/>
                  </a:solidFill>
                  <a:latin typeface="Helvetica" panose="020B0403020202020204" pitchFamily="34" charset="0"/>
                </a:rPr>
                <a:t>especially when coupled with </a:t>
              </a:r>
              <a:r>
                <a:rPr lang="en-US" sz="2400" b="1">
                  <a:solidFill>
                    <a:srgbClr val="ED3C8D"/>
                  </a:solidFill>
                  <a:latin typeface="Helvetica" panose="020B0403020202020204" pitchFamily="34" charset="0"/>
                </a:rPr>
                <a:t>rising rents </a:t>
              </a:r>
              <a:r>
                <a:rPr lang="en-US" sz="2400" b="1">
                  <a:solidFill>
                    <a:srgbClr val="1B1464"/>
                  </a:solidFill>
                  <a:latin typeface="Helvetica" panose="020B0403020202020204" pitchFamily="34" charset="0"/>
                </a:rPr>
                <a:t>and </a:t>
              </a:r>
              <a:r>
                <a:rPr lang="en-US" sz="2400" b="1">
                  <a:solidFill>
                    <a:srgbClr val="ED3C8D"/>
                  </a:solidFill>
                  <a:latin typeface="Helvetica" panose="020B0403020202020204" pitchFamily="34" charset="0"/>
                </a:rPr>
                <a:t>student loan debt</a:t>
              </a:r>
              <a:r>
                <a:rPr lang="en-US" sz="2400">
                  <a:solidFill>
                    <a:srgbClr val="1B1464"/>
                  </a:solidFill>
                  <a:latin typeface="Helvetica" panose="020B0403020202020204" pitchFamily="34" charset="0"/>
                </a:rPr>
                <a:t>”</a:t>
              </a:r>
              <a:endPar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endParaRPr>
            </a:p>
          </p:txBody>
        </p:sp>
      </p:grpSp>
      <p:sp>
        <p:nvSpPr>
          <p:cNvPr id="30" name="Rectangle 29">
            <a:extLst>
              <a:ext uri="{FF2B5EF4-FFF2-40B4-BE49-F238E27FC236}">
                <a16:creationId xmlns:a16="http://schemas.microsoft.com/office/drawing/2014/main" id="{373256D7-22D3-47BA-BFAB-EA54B8427730}"/>
              </a:ext>
            </a:extLst>
          </p:cNvPr>
          <p:cNvSpPr/>
          <p:nvPr/>
        </p:nvSpPr>
        <p:spPr>
          <a:xfrm>
            <a:off x="2756542" y="5254643"/>
            <a:ext cx="5987757"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Jessica </a:t>
            </a:r>
            <a:r>
              <a:rPr kumimoji="0" lang="en-US" sz="1800" b="1" i="0" u="none" strike="noStrike" kern="1200" cap="none" spc="0" normalizeH="0" baseline="0" noProof="0" err="1">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Lautz</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VP of Demographics &amp; Behavioral Insights,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National Association of Realtors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Bloomberg, 11/8/19</a:t>
            </a:r>
          </a:p>
        </p:txBody>
      </p:sp>
      <p:sp>
        <p:nvSpPr>
          <p:cNvPr id="32" name="Rectangle 31">
            <a:extLst>
              <a:ext uri="{FF2B5EF4-FFF2-40B4-BE49-F238E27FC236}">
                <a16:creationId xmlns:a16="http://schemas.microsoft.com/office/drawing/2014/main" id="{EB2622A3-B750-4C1B-B670-CCD1BB2AA020}"/>
              </a:ext>
            </a:extLst>
          </p:cNvPr>
          <p:cNvSpPr/>
          <p:nvPr/>
        </p:nvSpPr>
        <p:spPr>
          <a:xfrm>
            <a:off x="232148" y="176466"/>
            <a:ext cx="978561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Young adults are avoiding making big purchases like buying a home, with many choosing to move back in with parents in order to save money</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grpSp>
        <p:nvGrpSpPr>
          <p:cNvPr id="9" name="Group 8">
            <a:extLst>
              <a:ext uri="{FF2B5EF4-FFF2-40B4-BE49-F238E27FC236}">
                <a16:creationId xmlns:a16="http://schemas.microsoft.com/office/drawing/2014/main" id="{915C6322-2E30-4340-A173-0B9E8F8F0A34}"/>
              </a:ext>
            </a:extLst>
          </p:cNvPr>
          <p:cNvGrpSpPr/>
          <p:nvPr/>
        </p:nvGrpSpPr>
        <p:grpSpPr>
          <a:xfrm rot="20617088">
            <a:off x="829468" y="2119447"/>
            <a:ext cx="3167900" cy="1177565"/>
            <a:chOff x="2277861" y="2238367"/>
            <a:chExt cx="3167900" cy="1177565"/>
          </a:xfrm>
        </p:grpSpPr>
        <p:sp>
          <p:nvSpPr>
            <p:cNvPr id="3" name="Rectangle: Rounded Corners 2">
              <a:extLst>
                <a:ext uri="{FF2B5EF4-FFF2-40B4-BE49-F238E27FC236}">
                  <a16:creationId xmlns:a16="http://schemas.microsoft.com/office/drawing/2014/main" id="{4613BC93-6ED0-47DA-BA86-478B97A96CD9}"/>
                </a:ext>
              </a:extLst>
            </p:cNvPr>
            <p:cNvSpPr/>
            <p:nvPr/>
          </p:nvSpPr>
          <p:spPr>
            <a:xfrm>
              <a:off x="2277861" y="2238367"/>
              <a:ext cx="3167900" cy="1177565"/>
            </a:xfrm>
            <a:prstGeom prst="roundRect">
              <a:avLst>
                <a:gd name="adj" fmla="val 7646"/>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6572012F-6306-4BC6-ACD7-0E6F457D6538}"/>
                </a:ext>
              </a:extLst>
            </p:cNvPr>
            <p:cNvSpPr txBox="1"/>
            <p:nvPr/>
          </p:nvSpPr>
          <p:spPr>
            <a:xfrm>
              <a:off x="3903494" y="2287301"/>
              <a:ext cx="1492897" cy="27699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November 8, 2019</a:t>
              </a:r>
            </a:p>
          </p:txBody>
        </p:sp>
        <p:pic>
          <p:nvPicPr>
            <p:cNvPr id="4" name="Picture 3">
              <a:extLst>
                <a:ext uri="{FF2B5EF4-FFF2-40B4-BE49-F238E27FC236}">
                  <a16:creationId xmlns:a16="http://schemas.microsoft.com/office/drawing/2014/main" id="{07806B21-92B9-4DA5-A6BE-418DA9E810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3233" y="2660941"/>
              <a:ext cx="2815877" cy="611265"/>
            </a:xfrm>
            <a:prstGeom prst="rect">
              <a:avLst/>
            </a:prstGeom>
          </p:spPr>
        </p:pic>
        <p:pic>
          <p:nvPicPr>
            <p:cNvPr id="2050" name="Picture 2">
              <a:extLst>
                <a:ext uri="{FF2B5EF4-FFF2-40B4-BE49-F238E27FC236}">
                  <a16:creationId xmlns:a16="http://schemas.microsoft.com/office/drawing/2014/main" id="{F1DCBEA6-A3D7-4B29-9475-498A9A4DA9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28785" y="2367040"/>
              <a:ext cx="1022976" cy="1902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86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3411B69-7772-442B-BF84-2DFFA0E3293D}"/>
              </a:ext>
            </a:extLst>
          </p:cNvPr>
          <p:cNvSpPr/>
          <p:nvPr/>
        </p:nvSpPr>
        <p:spPr>
          <a:xfrm>
            <a:off x="4995344"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6DCEEFA-4EF1-48B1-A003-D8152402AC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Rectangle 3">
            <a:extLst>
              <a:ext uri="{FF2B5EF4-FFF2-40B4-BE49-F238E27FC236}">
                <a16:creationId xmlns:a16="http://schemas.microsoft.com/office/drawing/2014/main" id="{7A2A6A15-7562-4B6D-83CC-E6CBDA37BFC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Slide Number Placeholder 5">
            <a:extLst>
              <a:ext uri="{FF2B5EF4-FFF2-40B4-BE49-F238E27FC236}">
                <a16:creationId xmlns:a16="http://schemas.microsoft.com/office/drawing/2014/main" id="{16E9A0BB-5CA4-48C4-A0BD-953A595A821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 name="Rectangle 41">
            <a:extLst>
              <a:ext uri="{FF2B5EF4-FFF2-40B4-BE49-F238E27FC236}">
                <a16:creationId xmlns:a16="http://schemas.microsoft.com/office/drawing/2014/main" id="{94887476-4935-4CD0-8AD6-A9DD56B1ED0D}"/>
              </a:ext>
            </a:extLst>
          </p:cNvPr>
          <p:cNvSpPr/>
          <p:nvPr/>
        </p:nvSpPr>
        <p:spPr>
          <a:xfrm>
            <a:off x="224434" y="233915"/>
            <a:ext cx="11915178" cy="892552"/>
          </a:xfrm>
          <a:prstGeom prst="rect">
            <a:avLst/>
          </a:prstGeom>
        </p:spPr>
        <p:txBody>
          <a:bodyPr wrap="square">
            <a:spAutoFit/>
          </a:bodyPr>
          <a:lstStyle/>
          <a:p>
            <a:pPr lvl="0">
              <a:defRPr/>
            </a:pPr>
            <a:r>
              <a:rPr lang="en-US" sz="2600" b="1">
                <a:solidFill>
                  <a:srgbClr val="1B1464"/>
                </a:solidFill>
                <a:latin typeface="Helvetica" panose="020B0604020202020204" pitchFamily="2" charset="0"/>
                <a:cs typeface="Calibri" panose="020F0502020204030204" pitchFamily="34" charset="0"/>
              </a:rPr>
              <a:t>Shaped by their experiences with the Great Recession and the pandemic, millennials save at a greater rate than their parents</a:t>
            </a:r>
          </a:p>
        </p:txBody>
      </p:sp>
      <p:sp>
        <p:nvSpPr>
          <p:cNvPr id="49" name="Rectangle 48">
            <a:extLst>
              <a:ext uri="{FF2B5EF4-FFF2-40B4-BE49-F238E27FC236}">
                <a16:creationId xmlns:a16="http://schemas.microsoft.com/office/drawing/2014/main" id="{409A2672-3A85-4CF3-AEB9-EC759C726F1C}"/>
              </a:ext>
            </a:extLst>
          </p:cNvPr>
          <p:cNvSpPr/>
          <p:nvPr/>
        </p:nvSpPr>
        <p:spPr>
          <a:xfrm>
            <a:off x="-1" y="1802409"/>
            <a:ext cx="4995345" cy="4371455"/>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4" name="Chart 63">
            <a:extLst>
              <a:ext uri="{FF2B5EF4-FFF2-40B4-BE49-F238E27FC236}">
                <a16:creationId xmlns:a16="http://schemas.microsoft.com/office/drawing/2014/main" id="{62803CD9-6813-4F71-890A-BC1C1F011C7E}"/>
              </a:ext>
            </a:extLst>
          </p:cNvPr>
          <p:cNvGraphicFramePr/>
          <p:nvPr>
            <p:extLst>
              <p:ext uri="{D42A27DB-BD31-4B8C-83A1-F6EECF244321}">
                <p14:modId xmlns:p14="http://schemas.microsoft.com/office/powerpoint/2010/main" val="4068663274"/>
              </p:ext>
            </p:extLst>
          </p:nvPr>
        </p:nvGraphicFramePr>
        <p:xfrm>
          <a:off x="5080633" y="2053905"/>
          <a:ext cx="6713348" cy="4281609"/>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Rounded Corners 14">
            <a:extLst>
              <a:ext uri="{FF2B5EF4-FFF2-40B4-BE49-F238E27FC236}">
                <a16:creationId xmlns:a16="http://schemas.microsoft.com/office/drawing/2014/main" id="{74B43692-43AB-4786-85C9-49A33550FEDE}"/>
              </a:ext>
            </a:extLst>
          </p:cNvPr>
          <p:cNvSpPr/>
          <p:nvPr/>
        </p:nvSpPr>
        <p:spPr>
          <a:xfrm>
            <a:off x="6572354" y="2768484"/>
            <a:ext cx="770860" cy="526578"/>
          </a:xfrm>
          <a:prstGeom prst="roundRect">
            <a:avLst/>
          </a:prstGeom>
          <a:solidFill>
            <a:schemeClr val="bg1"/>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+16%</a:t>
            </a:r>
          </a:p>
        </p:txBody>
      </p:sp>
      <p:sp>
        <p:nvSpPr>
          <p:cNvPr id="38" name="Text Placeholder 3">
            <a:extLst>
              <a:ext uri="{FF2B5EF4-FFF2-40B4-BE49-F238E27FC236}">
                <a16:creationId xmlns:a16="http://schemas.microsoft.com/office/drawing/2014/main" id="{4F6A1474-C82A-4E29-BE10-AECC0908C55D}"/>
              </a:ext>
            </a:extLst>
          </p:cNvPr>
          <p:cNvSpPr txBox="1">
            <a:spLocks/>
          </p:cNvSpPr>
          <p:nvPr/>
        </p:nvSpPr>
        <p:spPr>
          <a:xfrm>
            <a:off x="441251" y="6324427"/>
            <a:ext cx="11242261" cy="21191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Bank of America,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Better Money Habits: Winter Millennial Report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2020, Survey base=1,903 respondents, ages 18-73 years old, conducted from September 12 – September 22, 2019.</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pSp>
        <p:nvGrpSpPr>
          <p:cNvPr id="8" name="Group 7">
            <a:extLst>
              <a:ext uri="{FF2B5EF4-FFF2-40B4-BE49-F238E27FC236}">
                <a16:creationId xmlns:a16="http://schemas.microsoft.com/office/drawing/2014/main" id="{3F7C8370-2AE5-419A-858A-C63B125A781E}"/>
              </a:ext>
            </a:extLst>
          </p:cNvPr>
          <p:cNvGrpSpPr/>
          <p:nvPr/>
        </p:nvGrpSpPr>
        <p:grpSpPr>
          <a:xfrm>
            <a:off x="311392" y="2109219"/>
            <a:ext cx="4395498" cy="1187270"/>
            <a:chOff x="74901" y="2241731"/>
            <a:chExt cx="4395498" cy="1187270"/>
          </a:xfrm>
        </p:grpSpPr>
        <p:grpSp>
          <p:nvGrpSpPr>
            <p:cNvPr id="18" name="Group 17">
              <a:extLst>
                <a:ext uri="{FF2B5EF4-FFF2-40B4-BE49-F238E27FC236}">
                  <a16:creationId xmlns:a16="http://schemas.microsoft.com/office/drawing/2014/main" id="{98E18C1E-E859-4BA5-A5BD-BB6CA707FCF5}"/>
                </a:ext>
              </a:extLst>
            </p:cNvPr>
            <p:cNvGrpSpPr/>
            <p:nvPr/>
          </p:nvGrpSpPr>
          <p:grpSpPr>
            <a:xfrm>
              <a:off x="74901" y="2241731"/>
              <a:ext cx="4395498" cy="1187270"/>
              <a:chOff x="5518315" y="1718919"/>
              <a:chExt cx="2812035" cy="1073345"/>
            </a:xfrm>
          </p:grpSpPr>
          <p:grpSp>
            <p:nvGrpSpPr>
              <p:cNvPr id="22" name="Group 21">
                <a:extLst>
                  <a:ext uri="{FF2B5EF4-FFF2-40B4-BE49-F238E27FC236}">
                    <a16:creationId xmlns:a16="http://schemas.microsoft.com/office/drawing/2014/main" id="{F2D79A62-4522-4FEA-99BA-6EE20FB2CE57}"/>
                  </a:ext>
                </a:extLst>
              </p:cNvPr>
              <p:cNvGrpSpPr/>
              <p:nvPr/>
            </p:nvGrpSpPr>
            <p:grpSpPr>
              <a:xfrm>
                <a:off x="5518315" y="1718919"/>
                <a:ext cx="2812035" cy="1073345"/>
                <a:chOff x="491109" y="2165052"/>
                <a:chExt cx="3093238" cy="1180680"/>
              </a:xfrm>
            </p:grpSpPr>
            <p:sp>
              <p:nvSpPr>
                <p:cNvPr id="25" name="Rectangle: Rounded Corners 24">
                  <a:extLst>
                    <a:ext uri="{FF2B5EF4-FFF2-40B4-BE49-F238E27FC236}">
                      <a16:creationId xmlns:a16="http://schemas.microsoft.com/office/drawing/2014/main" id="{9B5072E5-22D9-46E5-BF8B-2C3C1C4BACF1}"/>
                    </a:ext>
                  </a:extLst>
                </p:cNvPr>
                <p:cNvSpPr/>
                <p:nvPr/>
              </p:nvSpPr>
              <p:spPr>
                <a:xfrm>
                  <a:off x="491109" y="2165052"/>
                  <a:ext cx="3093238" cy="1180680"/>
                </a:xfrm>
                <a:prstGeom prst="roundRect">
                  <a:avLst/>
                </a:prstGeom>
                <a:solidFill>
                  <a:schemeClr val="bg1"/>
                </a:solidFill>
                <a:ln w="19050">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CD593217-6364-4A3E-AEC6-5ED6C7A8D244}"/>
                    </a:ext>
                  </a:extLst>
                </p:cNvPr>
                <p:cNvSpPr txBox="1"/>
                <p:nvPr/>
              </p:nvSpPr>
              <p:spPr>
                <a:xfrm>
                  <a:off x="2374338" y="2238293"/>
                  <a:ext cx="1120616" cy="219550"/>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a:t>
                  </a:r>
                  <a:r>
                    <a:rPr lang="en-US" sz="900">
                      <a:solidFill>
                        <a:srgbClr val="1F1A62"/>
                      </a:solidFill>
                      <a:latin typeface="Helvetica Light" panose="020B0403020202020204"/>
                      <a:ea typeface="Open Sans" panose="020B0606030504020204" pitchFamily="34" charset="0"/>
                      <a:cs typeface="Open Sans" panose="020B0606030504020204" pitchFamily="34" charset="0"/>
                    </a:rPr>
                    <a:t>27</a:t>
                  </a: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2021</a:t>
                  </a:r>
                </a:p>
              </p:txBody>
            </p:sp>
          </p:grpSp>
          <p:pic>
            <p:nvPicPr>
              <p:cNvPr id="24" name="Picture 4">
                <a:extLst>
                  <a:ext uri="{FF2B5EF4-FFF2-40B4-BE49-F238E27FC236}">
                    <a16:creationId xmlns:a16="http://schemas.microsoft.com/office/drawing/2014/main" id="{C85F1F56-2F32-4FE2-AE52-DEE431F6BB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5591592" y="1782727"/>
                <a:ext cx="401399" cy="10257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284D2554-F605-4677-8B41-A81828FFC2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237" y="2493684"/>
              <a:ext cx="4203535" cy="839817"/>
            </a:xfrm>
            <a:prstGeom prst="rect">
              <a:avLst/>
            </a:prstGeom>
          </p:spPr>
        </p:pic>
      </p:grpSp>
      <p:sp>
        <p:nvSpPr>
          <p:cNvPr id="29" name="TextBox 28">
            <a:extLst>
              <a:ext uri="{FF2B5EF4-FFF2-40B4-BE49-F238E27FC236}">
                <a16:creationId xmlns:a16="http://schemas.microsoft.com/office/drawing/2014/main" id="{D12E8560-F852-4741-8374-E29E9DE456B4}"/>
              </a:ext>
            </a:extLst>
          </p:cNvPr>
          <p:cNvSpPr txBox="1"/>
          <p:nvPr/>
        </p:nvSpPr>
        <p:spPr>
          <a:xfrm>
            <a:off x="224434" y="3442515"/>
            <a:ext cx="4569413" cy="2062103"/>
          </a:xfrm>
          <a:prstGeom prst="rect">
            <a:avLst/>
          </a:prstGeom>
          <a:noFill/>
        </p:spPr>
        <p:txBody>
          <a:bodyPr wrap="square">
            <a:spAutoFit/>
          </a:bodyPr>
          <a:lstStyle/>
          <a:p>
            <a:r>
              <a:rPr lang="en-US" sz="1600" b="0" i="0">
                <a:solidFill>
                  <a:schemeClr val="bg1"/>
                </a:solidFill>
                <a:effectLst/>
                <a:latin typeface="Helvetica" panose="020B0403020202020204" pitchFamily="34" charset="0"/>
              </a:rPr>
              <a:t>“Millennials have come of age during a time of economic disruption, technological change and accelerated globalization. This has given them a set of </a:t>
            </a:r>
            <a:r>
              <a:rPr lang="en-US" sz="1600" b="1" i="0">
                <a:solidFill>
                  <a:srgbClr val="FFE600"/>
                </a:solidFill>
                <a:effectLst/>
                <a:latin typeface="Helvetica" panose="020B0403020202020204" pitchFamily="34" charset="0"/>
              </a:rPr>
              <a:t>behaviors and experiences vastly different </a:t>
            </a:r>
            <a:r>
              <a:rPr lang="en-US" sz="1600" b="0" i="0">
                <a:solidFill>
                  <a:schemeClr val="bg1"/>
                </a:solidFill>
                <a:effectLst/>
                <a:latin typeface="Helvetica" panose="020B0403020202020204" pitchFamily="34" charset="0"/>
              </a:rPr>
              <a:t>from their parents. Their unique experiences will </a:t>
            </a:r>
            <a:r>
              <a:rPr lang="en-US" sz="1600" b="1" i="0">
                <a:solidFill>
                  <a:srgbClr val="FFE600"/>
                </a:solidFill>
                <a:effectLst/>
                <a:latin typeface="Helvetica" panose="020B0403020202020204" pitchFamily="34" charset="0"/>
              </a:rPr>
              <a:t>change the ways</a:t>
            </a:r>
            <a:r>
              <a:rPr lang="en-US" sz="1600" b="0" i="0">
                <a:solidFill>
                  <a:srgbClr val="FFE600"/>
                </a:solidFill>
                <a:effectLst/>
                <a:latin typeface="Helvetica" panose="020B0403020202020204" pitchFamily="34" charset="0"/>
              </a:rPr>
              <a:t> </a:t>
            </a:r>
            <a:r>
              <a:rPr lang="en-US" sz="1600" b="0" i="0">
                <a:solidFill>
                  <a:schemeClr val="bg1"/>
                </a:solidFill>
                <a:effectLst/>
                <a:latin typeface="Helvetica" panose="020B0403020202020204" pitchFamily="34" charset="0"/>
              </a:rPr>
              <a:t>we </a:t>
            </a:r>
            <a:r>
              <a:rPr lang="en-US" sz="1600" b="1" i="0">
                <a:solidFill>
                  <a:srgbClr val="FFE600"/>
                </a:solidFill>
                <a:effectLst/>
                <a:latin typeface="Helvetica" panose="020B0403020202020204" pitchFamily="34" charset="0"/>
              </a:rPr>
              <a:t>buy</a:t>
            </a:r>
            <a:r>
              <a:rPr lang="en-US" sz="1600" b="0" i="0">
                <a:solidFill>
                  <a:schemeClr val="bg1"/>
                </a:solidFill>
                <a:effectLst/>
                <a:latin typeface="Helvetica" panose="020B0403020202020204" pitchFamily="34" charset="0"/>
              </a:rPr>
              <a:t> and </a:t>
            </a:r>
            <a:r>
              <a:rPr lang="en-US" sz="1600" b="1" i="0">
                <a:solidFill>
                  <a:srgbClr val="FFE600"/>
                </a:solidFill>
                <a:effectLst/>
                <a:latin typeface="Helvetica" panose="020B0403020202020204" pitchFamily="34" charset="0"/>
              </a:rPr>
              <a:t>sell</a:t>
            </a:r>
            <a:r>
              <a:rPr lang="en-US" sz="1600" b="0" i="0">
                <a:solidFill>
                  <a:schemeClr val="bg1"/>
                </a:solidFill>
                <a:effectLst/>
                <a:latin typeface="Helvetica" panose="020B0403020202020204" pitchFamily="34" charset="0"/>
              </a:rPr>
              <a:t>, forcing companies to examine how they do business now and into the future.”</a:t>
            </a:r>
            <a:endParaRPr lang="en-US" sz="1600">
              <a:solidFill>
                <a:schemeClr val="bg1"/>
              </a:solidFill>
              <a:latin typeface="Helvetica" panose="020B0403020202020204" pitchFamily="34" charset="0"/>
            </a:endParaRPr>
          </a:p>
        </p:txBody>
      </p:sp>
      <p:sp>
        <p:nvSpPr>
          <p:cNvPr id="21" name="TextBox 20">
            <a:extLst>
              <a:ext uri="{FF2B5EF4-FFF2-40B4-BE49-F238E27FC236}">
                <a16:creationId xmlns:a16="http://schemas.microsoft.com/office/drawing/2014/main" id="{82A92FD4-4F6B-44FB-B840-022F21B453F9}"/>
              </a:ext>
            </a:extLst>
          </p:cNvPr>
          <p:cNvSpPr txBox="1"/>
          <p:nvPr/>
        </p:nvSpPr>
        <p:spPr>
          <a:xfrm>
            <a:off x="283895" y="1248732"/>
            <a:ext cx="11207065"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lang="en-US" sz="1400">
                <a:solidFill>
                  <a:srgbClr val="1B1464"/>
                </a:solidFill>
                <a:latin typeface="Helvetica" pitchFamily="2" charset="0"/>
              </a:rPr>
              <a:t>Nearly 3 out of 4 are actively saving money; 75% of younger millennials with savings are saving for retirement </a:t>
            </a:r>
            <a:endParaRPr kumimoji="0" lang="en-US" sz="1400" b="0" i="0" u="none" strike="noStrike" kern="1200" cap="none" spc="0" normalizeH="0" baseline="0" noProof="0">
              <a:ln>
                <a:noFill/>
              </a:ln>
              <a:solidFill>
                <a:srgbClr val="E84A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142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1A7A0A3E-BFDA-4C12-BC5C-875B183E62A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76593FCA-8617-4B9F-903E-79B777A3ACE5}"/>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1F5544B4-64B7-4E00-A1B6-76422658B8ED}"/>
              </a:ext>
            </a:extLst>
          </p:cNvPr>
          <p:cNvSpPr/>
          <p:nvPr/>
        </p:nvSpPr>
        <p:spPr>
          <a:xfrm>
            <a:off x="40653" y="180759"/>
            <a:ext cx="1187702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As a result of being more fiscally conservative and willing to live at home, the median</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age of first-time home buyers has increased to 33 years old</a:t>
            </a:r>
          </a:p>
        </p:txBody>
      </p:sp>
      <p:sp>
        <p:nvSpPr>
          <p:cNvPr id="14" name="TextBox 13">
            <a:extLst>
              <a:ext uri="{FF2B5EF4-FFF2-40B4-BE49-F238E27FC236}">
                <a16:creationId xmlns:a16="http://schemas.microsoft.com/office/drawing/2014/main" id="{6A9337EA-1B10-429A-8175-C949013E529D}"/>
              </a:ext>
            </a:extLst>
          </p:cNvPr>
          <p:cNvSpPr txBox="1"/>
          <p:nvPr/>
        </p:nvSpPr>
        <p:spPr>
          <a:xfrm>
            <a:off x="526244" y="6210292"/>
            <a:ext cx="97112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National Association of Realtors via Bloomberg, Young Homebuyers Are Vanishing From the U.S., 11/8/2019. Note: Survey conducted almost every other year prior to 2002. No data for 1983 and 1999.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VAB analysis of U.S. Census Bureau data, Population Estimates for 1980, 1990, 2000, 2010; U.S Census Bureau,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Projected 5-Year Age Groups And Sex Composition of the Population, 2017 – 2060</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5E44EDD1-2114-4608-A782-C6CFD25EB5A5}"/>
              </a:ext>
            </a:extLst>
          </p:cNvPr>
          <p:cNvGraphicFramePr/>
          <p:nvPr/>
        </p:nvGraphicFramePr>
        <p:xfrm>
          <a:off x="1178560" y="1697495"/>
          <a:ext cx="9834880" cy="3967989"/>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Rounded Corners 26">
            <a:extLst>
              <a:ext uri="{FF2B5EF4-FFF2-40B4-BE49-F238E27FC236}">
                <a16:creationId xmlns:a16="http://schemas.microsoft.com/office/drawing/2014/main" id="{D849AD51-F317-47B7-9D26-53B72D569E6A}"/>
              </a:ext>
            </a:extLst>
          </p:cNvPr>
          <p:cNvSpPr/>
          <p:nvPr/>
        </p:nvSpPr>
        <p:spPr>
          <a:xfrm>
            <a:off x="1784547" y="5583409"/>
            <a:ext cx="506169" cy="193755"/>
          </a:xfrm>
          <a:prstGeom prst="roundRect">
            <a:avLst/>
          </a:prstGeom>
          <a:solidFill>
            <a:srgbClr val="1B14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a:t>
            </a:r>
          </a:p>
        </p:txBody>
      </p:sp>
      <p:sp>
        <p:nvSpPr>
          <p:cNvPr id="37" name="Rectangle: Rounded Corners 36">
            <a:extLst>
              <a:ext uri="{FF2B5EF4-FFF2-40B4-BE49-F238E27FC236}">
                <a16:creationId xmlns:a16="http://schemas.microsoft.com/office/drawing/2014/main" id="{34D0C131-5936-417E-AB9C-2773D3CE6C94}"/>
              </a:ext>
            </a:extLst>
          </p:cNvPr>
          <p:cNvSpPr/>
          <p:nvPr/>
        </p:nvSpPr>
        <p:spPr>
          <a:xfrm>
            <a:off x="10448159" y="5583409"/>
            <a:ext cx="506169" cy="193755"/>
          </a:xfrm>
          <a:prstGeom prst="roundRect">
            <a:avLst/>
          </a:prstGeom>
          <a:solidFill>
            <a:srgbClr val="1B14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47</a:t>
            </a:r>
          </a:p>
        </p:txBody>
      </p:sp>
      <p:sp>
        <p:nvSpPr>
          <p:cNvPr id="43" name="TextBox 42">
            <a:extLst>
              <a:ext uri="{FF2B5EF4-FFF2-40B4-BE49-F238E27FC236}">
                <a16:creationId xmlns:a16="http://schemas.microsoft.com/office/drawing/2014/main" id="{9272EFBA-EAAE-4BC8-87DD-C966C4F6DC73}"/>
              </a:ext>
            </a:extLst>
          </p:cNvPr>
          <p:cNvSpPr txBox="1"/>
          <p:nvPr/>
        </p:nvSpPr>
        <p:spPr>
          <a:xfrm>
            <a:off x="11153112" y="5533778"/>
            <a:ext cx="929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Helvetica" panose="020B0403020202020204" pitchFamily="34" charset="0"/>
                <a:ea typeface="+mn-ea"/>
                <a:cs typeface="+mn-cs"/>
              </a:rPr>
              <a:t>+16 years</a:t>
            </a:r>
          </a:p>
        </p:txBody>
      </p:sp>
      <p:sp>
        <p:nvSpPr>
          <p:cNvPr id="44" name="TextBox 43">
            <a:extLst>
              <a:ext uri="{FF2B5EF4-FFF2-40B4-BE49-F238E27FC236}">
                <a16:creationId xmlns:a16="http://schemas.microsoft.com/office/drawing/2014/main" id="{E2D1334E-1849-469D-8520-CFD3146EE634}"/>
              </a:ext>
            </a:extLst>
          </p:cNvPr>
          <p:cNvSpPr txBox="1"/>
          <p:nvPr/>
        </p:nvSpPr>
        <p:spPr>
          <a:xfrm>
            <a:off x="11002953" y="5238157"/>
            <a:ext cx="12105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1981 vs. 2019</a:t>
            </a:r>
          </a:p>
        </p:txBody>
      </p:sp>
      <p:sp>
        <p:nvSpPr>
          <p:cNvPr id="28" name="Rectangle: Rounded Corners 27">
            <a:extLst>
              <a:ext uri="{FF2B5EF4-FFF2-40B4-BE49-F238E27FC236}">
                <a16:creationId xmlns:a16="http://schemas.microsoft.com/office/drawing/2014/main" id="{F64779DC-1C95-49E1-A017-33E37FF8C2C8}"/>
              </a:ext>
            </a:extLst>
          </p:cNvPr>
          <p:cNvSpPr/>
          <p:nvPr/>
        </p:nvSpPr>
        <p:spPr>
          <a:xfrm>
            <a:off x="1784547" y="5807037"/>
            <a:ext cx="506169" cy="193755"/>
          </a:xfrm>
          <a:prstGeom prst="roundRect">
            <a:avLst/>
          </a:prstGeom>
          <a:solidFill>
            <a:srgbClr val="E84A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29</a:t>
            </a:r>
          </a:p>
        </p:txBody>
      </p:sp>
      <p:sp>
        <p:nvSpPr>
          <p:cNvPr id="38" name="Rectangle: Rounded Corners 37">
            <a:extLst>
              <a:ext uri="{FF2B5EF4-FFF2-40B4-BE49-F238E27FC236}">
                <a16:creationId xmlns:a16="http://schemas.microsoft.com/office/drawing/2014/main" id="{9259F056-C732-41DE-8231-45AA7AF49CEB}"/>
              </a:ext>
            </a:extLst>
          </p:cNvPr>
          <p:cNvSpPr/>
          <p:nvPr/>
        </p:nvSpPr>
        <p:spPr>
          <a:xfrm>
            <a:off x="10448159" y="5807037"/>
            <a:ext cx="506169" cy="193755"/>
          </a:xfrm>
          <a:prstGeom prst="roundRect">
            <a:avLst/>
          </a:prstGeom>
          <a:solidFill>
            <a:srgbClr val="E84A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33</a:t>
            </a:r>
          </a:p>
        </p:txBody>
      </p:sp>
      <p:sp>
        <p:nvSpPr>
          <p:cNvPr id="45" name="TextBox 44">
            <a:extLst>
              <a:ext uri="{FF2B5EF4-FFF2-40B4-BE49-F238E27FC236}">
                <a16:creationId xmlns:a16="http://schemas.microsoft.com/office/drawing/2014/main" id="{4C974444-7FD8-41E9-B6EC-77623DF6FD0A}"/>
              </a:ext>
            </a:extLst>
          </p:cNvPr>
          <p:cNvSpPr txBox="1"/>
          <p:nvPr/>
        </p:nvSpPr>
        <p:spPr>
          <a:xfrm>
            <a:off x="11179628" y="5766833"/>
            <a:ext cx="929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Helvetica" panose="020B0403020202020204" pitchFamily="34" charset="0"/>
                <a:ea typeface="+mn-ea"/>
                <a:cs typeface="+mn-cs"/>
              </a:rPr>
              <a:t>+4 years</a:t>
            </a:r>
          </a:p>
        </p:txBody>
      </p:sp>
      <p:sp>
        <p:nvSpPr>
          <p:cNvPr id="29" name="Rectangle: Rounded Corners 28">
            <a:extLst>
              <a:ext uri="{FF2B5EF4-FFF2-40B4-BE49-F238E27FC236}">
                <a16:creationId xmlns:a16="http://schemas.microsoft.com/office/drawing/2014/main" id="{677EAC91-05C3-4BB1-978D-FC87EFDC72AB}"/>
              </a:ext>
            </a:extLst>
          </p:cNvPr>
          <p:cNvSpPr/>
          <p:nvPr/>
        </p:nvSpPr>
        <p:spPr>
          <a:xfrm>
            <a:off x="1784547" y="6030665"/>
            <a:ext cx="506169" cy="193755"/>
          </a:xfrm>
          <a:prstGeom prst="roundRect">
            <a:avLst/>
          </a:prstGeom>
          <a:solidFill>
            <a:srgbClr val="00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36</a:t>
            </a:r>
          </a:p>
        </p:txBody>
      </p:sp>
      <p:sp>
        <p:nvSpPr>
          <p:cNvPr id="39" name="Rectangle: Rounded Corners 38">
            <a:extLst>
              <a:ext uri="{FF2B5EF4-FFF2-40B4-BE49-F238E27FC236}">
                <a16:creationId xmlns:a16="http://schemas.microsoft.com/office/drawing/2014/main" id="{76E40F94-6648-4BFA-A296-6B4540C25D41}"/>
              </a:ext>
            </a:extLst>
          </p:cNvPr>
          <p:cNvSpPr/>
          <p:nvPr/>
        </p:nvSpPr>
        <p:spPr>
          <a:xfrm>
            <a:off x="10448159" y="6030665"/>
            <a:ext cx="506169" cy="193755"/>
          </a:xfrm>
          <a:prstGeom prst="roundRect">
            <a:avLst/>
          </a:prstGeom>
          <a:solidFill>
            <a:srgbClr val="00C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55</a:t>
            </a:r>
          </a:p>
        </p:txBody>
      </p:sp>
      <p:sp>
        <p:nvSpPr>
          <p:cNvPr id="46" name="TextBox 45">
            <a:extLst>
              <a:ext uri="{FF2B5EF4-FFF2-40B4-BE49-F238E27FC236}">
                <a16:creationId xmlns:a16="http://schemas.microsoft.com/office/drawing/2014/main" id="{FF016612-F0A2-40CD-89FE-B42EB6B8B6EF}"/>
              </a:ext>
            </a:extLst>
          </p:cNvPr>
          <p:cNvSpPr txBox="1"/>
          <p:nvPr/>
        </p:nvSpPr>
        <p:spPr>
          <a:xfrm>
            <a:off x="11191522" y="5999888"/>
            <a:ext cx="9292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050"/>
                </a:solidFill>
                <a:effectLst/>
                <a:uLnTx/>
                <a:uFillTx/>
                <a:latin typeface="Helvetica" panose="020B0403020202020204" pitchFamily="34" charset="0"/>
                <a:ea typeface="+mn-ea"/>
                <a:cs typeface="+mn-cs"/>
              </a:rPr>
              <a:t>+19 years</a:t>
            </a:r>
          </a:p>
        </p:txBody>
      </p:sp>
      <p:sp>
        <p:nvSpPr>
          <p:cNvPr id="26" name="TextBox 25">
            <a:extLst>
              <a:ext uri="{FF2B5EF4-FFF2-40B4-BE49-F238E27FC236}">
                <a16:creationId xmlns:a16="http://schemas.microsoft.com/office/drawing/2014/main" id="{70C7FF46-B32F-4783-88E3-EDFF848D610C}"/>
              </a:ext>
            </a:extLst>
          </p:cNvPr>
          <p:cNvSpPr txBox="1"/>
          <p:nvPr/>
        </p:nvSpPr>
        <p:spPr>
          <a:xfrm>
            <a:off x="40654" y="1078540"/>
            <a:ext cx="11877027" cy="5232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The median age for all U.S. home buyers has increased </a:t>
            </a:r>
            <a:r>
              <a:rPr kumimoji="0" lang="en-US" sz="1400" b="1" i="0" u="none" strike="noStrike" kern="1200" cap="none" spc="0" normalizeH="0" baseline="0" noProof="0">
                <a:ln>
                  <a:noFill/>
                </a:ln>
                <a:solidFill>
                  <a:srgbClr val="E84A99"/>
                </a:solidFill>
                <a:effectLst/>
                <a:uLnTx/>
                <a:uFillTx/>
                <a:latin typeface="Helvetica" pitchFamily="2" charset="0"/>
                <a:ea typeface="+mn-ea"/>
                <a:cs typeface="+mn-cs"/>
              </a:rPr>
              <a:t>52%</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over the last 40 years, outpacing growth in the U.S. population’s median age which has grown </a:t>
            </a:r>
            <a:r>
              <a:rPr kumimoji="0" lang="en-US" sz="1400" b="1" i="0" u="none" strike="noStrike" kern="1200" cap="none" spc="0" normalizeH="0" baseline="0" noProof="0">
                <a:ln>
                  <a:noFill/>
                </a:ln>
                <a:solidFill>
                  <a:srgbClr val="E84A99"/>
                </a:solidFill>
                <a:effectLst/>
                <a:uLnTx/>
                <a:uFillTx/>
                <a:latin typeface="Helvetica" pitchFamily="2" charset="0"/>
                <a:ea typeface="+mn-ea"/>
                <a:cs typeface="+mn-cs"/>
              </a:rPr>
              <a:t>30%</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 over the same time period</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3D2F9309-9CD3-4ADB-B986-D2FBADA5778C}"/>
              </a:ext>
            </a:extLst>
          </p:cNvPr>
          <p:cNvCxnSpPr/>
          <p:nvPr/>
        </p:nvCxnSpPr>
        <p:spPr>
          <a:xfrm>
            <a:off x="2403835" y="6115034"/>
            <a:ext cx="7833674" cy="0"/>
          </a:xfrm>
          <a:prstGeom prst="straightConnector1">
            <a:avLst/>
          </a:prstGeom>
          <a:ln>
            <a:solidFill>
              <a:srgbClr val="00C0F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4668FB8-C4D9-4EAA-A19A-6BA8DE826348}"/>
              </a:ext>
            </a:extLst>
          </p:cNvPr>
          <p:cNvCxnSpPr/>
          <p:nvPr/>
        </p:nvCxnSpPr>
        <p:spPr>
          <a:xfrm>
            <a:off x="2405403" y="5899787"/>
            <a:ext cx="7833674" cy="0"/>
          </a:xfrm>
          <a:prstGeom prst="straightConnector1">
            <a:avLst/>
          </a:prstGeom>
          <a:ln>
            <a:solidFill>
              <a:srgbClr val="ED3C8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5021B7D-330B-4F59-AA53-EB1DF3C4708E}"/>
              </a:ext>
            </a:extLst>
          </p:cNvPr>
          <p:cNvCxnSpPr/>
          <p:nvPr/>
        </p:nvCxnSpPr>
        <p:spPr>
          <a:xfrm>
            <a:off x="2386552" y="5673547"/>
            <a:ext cx="7833674" cy="0"/>
          </a:xfrm>
          <a:prstGeom prst="straightConnector1">
            <a:avLst/>
          </a:prstGeom>
          <a:ln>
            <a:solidFill>
              <a:srgbClr val="1B14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78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269870"/>
            <a:ext cx="12192000" cy="564474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534AC4F-46AF-4299-A78F-1C218C8A4BAB}"/>
              </a:ext>
            </a:extLst>
          </p:cNvPr>
          <p:cNvSpPr/>
          <p:nvPr/>
        </p:nvSpPr>
        <p:spPr>
          <a:xfrm>
            <a:off x="458632" y="1688738"/>
            <a:ext cx="10787546" cy="4093428"/>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200" b="0" i="0" u="none" strike="noStrike" kern="1200" cap="none" spc="0" normalizeH="0" baseline="0" noProof="0">
                <a:ln>
                  <a:noFill/>
                </a:ln>
                <a:solidFill>
                  <a:srgbClr val="1B1464"/>
                </a:solidFill>
                <a:effectLst/>
                <a:uLnTx/>
                <a:uFillTx/>
                <a:latin typeface="Helvetica"/>
                <a:ea typeface="+mn-ea"/>
                <a:cs typeface="Helvetica"/>
              </a:rPr>
              <a:t>How the ‘traditional’ path to adulthood and the consumer milestones along the way have evolved</a:t>
            </a:r>
            <a:endParaRPr lang="en-US" sz="2200">
              <a:solidFill>
                <a:srgbClr val="1B1464"/>
              </a:solidFill>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200" b="0" i="0" u="none" strike="noStrike" kern="1200" cap="none" spc="0" normalizeH="0" baseline="0" noProof="0">
                <a:ln>
                  <a:noFill/>
                </a:ln>
                <a:solidFill>
                  <a:srgbClr val="1B1464"/>
                </a:solidFill>
                <a:effectLst/>
                <a:uLnTx/>
                <a:uFillTx/>
                <a:latin typeface="Helvetica"/>
                <a:ea typeface="+mn-ea"/>
                <a:cs typeface="Helvetica"/>
              </a:rPr>
              <a:t>Why younger generations are ‘delaying adulthood’ by waiting longer to get married, have children or buy a home, and the impact of COVID-19</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The value of older generations’ buying power and how adults over 50 are enjoying more economic freedom later in life</a:t>
            </a:r>
          </a:p>
          <a:p>
            <a:pPr>
              <a:defRPr/>
            </a:pPr>
            <a:endParaRPr lang="en-US" sz="2800">
              <a:solidFill>
                <a:srgbClr val="1B1464"/>
              </a:solidFill>
              <a:latin typeface="Helvetica"/>
              <a:ea typeface="Times New Roman" panose="02020603050405020304" pitchFamily="18" charset="0"/>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How marketers can reach their best prospects by life stage, buying behaviors and characteristics through an audience-based approach</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80409" y="391901"/>
            <a:ext cx="1184693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F1A62"/>
                </a:solidFill>
                <a:effectLst/>
                <a:uLnTx/>
                <a:uFillTx/>
                <a:latin typeface="Helvetica" pitchFamily="2" charset="0"/>
                <a:ea typeface="+mn-ea"/>
                <a:cs typeface="+mn-cs"/>
              </a:rPr>
              <a:t>What You’ll Learn…</a:t>
            </a:r>
            <a:endParaRPr kumimoji="0" lang="en-US" sz="30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212683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1719ED0-B93A-4A09-BE18-F49387EA15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083678DC-3740-432C-9B36-0C1F7329D7E3}"/>
              </a:ext>
            </a:extLst>
          </p:cNvPr>
          <p:cNvSpPr/>
          <p:nvPr/>
        </p:nvSpPr>
        <p:spPr>
          <a:xfrm>
            <a:off x="117604" y="258731"/>
            <a:ext cx="980871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prstClr val="white"/>
                </a:solidFill>
                <a:latin typeface="Helvetica" pitchFamily="2" charset="0"/>
              </a:rPr>
              <a:t>Women are holding off on having children until their career is more established, a trend more pronounced in areas with stronger job markets</a:t>
            </a:r>
            <a:endParaRPr kumimoji="0" lang="en-US" sz="2600" b="1" i="0" u="none" strike="noStrike" kern="1200" cap="none" spc="0" normalizeH="0" baseline="0" noProof="0">
              <a:ln>
                <a:noFill/>
              </a:ln>
              <a:solidFill>
                <a:prstClr val="white"/>
              </a:solidFill>
              <a:effectLst/>
              <a:uLnTx/>
              <a:uFillTx/>
              <a:latin typeface="Helvetica" pitchFamily="2" charset="0"/>
              <a:ea typeface="+mn-ea"/>
              <a:cs typeface="+mn-cs"/>
            </a:endParaRPr>
          </a:p>
        </p:txBody>
      </p:sp>
      <p:grpSp>
        <p:nvGrpSpPr>
          <p:cNvPr id="30" name="Group 29">
            <a:extLst>
              <a:ext uri="{FF2B5EF4-FFF2-40B4-BE49-F238E27FC236}">
                <a16:creationId xmlns:a16="http://schemas.microsoft.com/office/drawing/2014/main" id="{86EA47A6-D9C2-4BCC-9D37-0A55F111091D}"/>
              </a:ext>
            </a:extLst>
          </p:cNvPr>
          <p:cNvGrpSpPr/>
          <p:nvPr/>
        </p:nvGrpSpPr>
        <p:grpSpPr>
          <a:xfrm>
            <a:off x="1373631" y="2879233"/>
            <a:ext cx="9444738" cy="2114966"/>
            <a:chOff x="2726100" y="2190131"/>
            <a:chExt cx="8307794" cy="2559106"/>
          </a:xfrm>
        </p:grpSpPr>
        <p:sp>
          <p:nvSpPr>
            <p:cNvPr id="32" name="Speech Bubble: Rectangle 31">
              <a:extLst>
                <a:ext uri="{FF2B5EF4-FFF2-40B4-BE49-F238E27FC236}">
                  <a16:creationId xmlns:a16="http://schemas.microsoft.com/office/drawing/2014/main" id="{1017FEB7-34DB-4F4C-A056-E6C2EE69D307}"/>
                </a:ext>
              </a:extLst>
            </p:cNvPr>
            <p:cNvSpPr/>
            <p:nvPr/>
          </p:nvSpPr>
          <p:spPr>
            <a:xfrm>
              <a:off x="2726100" y="2190131"/>
              <a:ext cx="8307794" cy="2559106"/>
            </a:xfrm>
            <a:prstGeom prst="wedgeRectCallout">
              <a:avLst>
                <a:gd name="adj1" fmla="val -11665"/>
                <a:gd name="adj2" fmla="val 49512"/>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1F6D42F-5455-41CF-9AD7-3AE012F176CF}"/>
                </a:ext>
              </a:extLst>
            </p:cNvPr>
            <p:cNvSpPr/>
            <p:nvPr/>
          </p:nvSpPr>
          <p:spPr>
            <a:xfrm>
              <a:off x="2803140" y="2331040"/>
              <a:ext cx="8153715" cy="227162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The birthrate is falling fastest in places with the greatest job growth </a:t>
              </a: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where women have more incentive to wait…The large urban counties that have gained the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most jobs and population </a:t>
              </a: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since the recession have seen </a:t>
              </a:r>
              <a:r>
                <a:rPr kumimoji="0" lang="en-US" sz="220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birthrates fall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twice as fast </a:t>
              </a: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as smaller, rural counties that have not recovered as strongly.</a:t>
              </a:r>
            </a:p>
          </p:txBody>
        </p:sp>
      </p:grpSp>
      <p:grpSp>
        <p:nvGrpSpPr>
          <p:cNvPr id="8" name="Group 7">
            <a:extLst>
              <a:ext uri="{FF2B5EF4-FFF2-40B4-BE49-F238E27FC236}">
                <a16:creationId xmlns:a16="http://schemas.microsoft.com/office/drawing/2014/main" id="{82D03884-6232-4110-86B1-A95142B33EFE}"/>
              </a:ext>
            </a:extLst>
          </p:cNvPr>
          <p:cNvGrpSpPr/>
          <p:nvPr/>
        </p:nvGrpSpPr>
        <p:grpSpPr>
          <a:xfrm rot="20906023">
            <a:off x="179555" y="1953074"/>
            <a:ext cx="4354443" cy="769699"/>
            <a:chOff x="360838" y="2040973"/>
            <a:chExt cx="4354443" cy="769699"/>
          </a:xfrm>
        </p:grpSpPr>
        <p:grpSp>
          <p:nvGrpSpPr>
            <p:cNvPr id="35" name="Group 34">
              <a:extLst>
                <a:ext uri="{FF2B5EF4-FFF2-40B4-BE49-F238E27FC236}">
                  <a16:creationId xmlns:a16="http://schemas.microsoft.com/office/drawing/2014/main" id="{8D52DF29-12F1-4948-9D7D-C0152B605D73}"/>
                </a:ext>
              </a:extLst>
            </p:cNvPr>
            <p:cNvGrpSpPr/>
            <p:nvPr/>
          </p:nvGrpSpPr>
          <p:grpSpPr>
            <a:xfrm>
              <a:off x="360838" y="2040973"/>
              <a:ext cx="4354443" cy="769699"/>
              <a:chOff x="2277861" y="2503136"/>
              <a:chExt cx="3503935" cy="769699"/>
            </a:xfrm>
          </p:grpSpPr>
          <p:sp>
            <p:nvSpPr>
              <p:cNvPr id="36" name="Rectangle: Rounded Corners 35">
                <a:extLst>
                  <a:ext uri="{FF2B5EF4-FFF2-40B4-BE49-F238E27FC236}">
                    <a16:creationId xmlns:a16="http://schemas.microsoft.com/office/drawing/2014/main" id="{8A94AAF1-3D65-4197-BAED-95E106BB466C}"/>
                  </a:ext>
                </a:extLst>
              </p:cNvPr>
              <p:cNvSpPr/>
              <p:nvPr/>
            </p:nvSpPr>
            <p:spPr>
              <a:xfrm rot="21561415">
                <a:off x="2277861" y="2503136"/>
                <a:ext cx="3503935" cy="769699"/>
              </a:xfrm>
              <a:prstGeom prst="roundRect">
                <a:avLst>
                  <a:gd name="adj" fmla="val 7646"/>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1774F13B-FEB3-4930-A216-557A585B389E}"/>
                  </a:ext>
                </a:extLst>
              </p:cNvPr>
              <p:cNvSpPr txBox="1"/>
              <p:nvPr/>
            </p:nvSpPr>
            <p:spPr>
              <a:xfrm rot="21509372">
                <a:off x="4317946" y="2548745"/>
                <a:ext cx="1318161" cy="276999"/>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June 16, 2021</a:t>
                </a:r>
              </a:p>
            </p:txBody>
          </p:sp>
        </p:grpSp>
        <p:pic>
          <p:nvPicPr>
            <p:cNvPr id="7" name="Picture 6">
              <a:extLst>
                <a:ext uri="{FF2B5EF4-FFF2-40B4-BE49-F238E27FC236}">
                  <a16:creationId xmlns:a16="http://schemas.microsoft.com/office/drawing/2014/main" id="{766AD157-97B5-48AA-BEFD-303E487E1D3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21547017">
              <a:off x="398170" y="2450419"/>
              <a:ext cx="4238038" cy="232064"/>
            </a:xfrm>
            <a:prstGeom prst="rect">
              <a:avLst/>
            </a:prstGeom>
          </p:spPr>
        </p:pic>
        <p:pic>
          <p:nvPicPr>
            <p:cNvPr id="3076" name="Picture 4">
              <a:extLst>
                <a:ext uri="{FF2B5EF4-FFF2-40B4-BE49-F238E27FC236}">
                  <a16:creationId xmlns:a16="http://schemas.microsoft.com/office/drawing/2014/main" id="{603EC7B6-89C2-40AA-B615-320DB0CA651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rot="21557195">
              <a:off x="491724" y="2145453"/>
              <a:ext cx="1350244" cy="2292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613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074106-3B7D-41A4-B7F7-A75FCB123CAD}"/>
              </a:ext>
            </a:extLst>
          </p:cNvPr>
          <p:cNvSpPr/>
          <p:nvPr/>
        </p:nvSpPr>
        <p:spPr>
          <a:xfrm>
            <a:off x="5499100" y="1671398"/>
            <a:ext cx="6692900" cy="437697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6DCEEFA-4EF1-48B1-A003-D8152402AC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Rectangle 3">
            <a:extLst>
              <a:ext uri="{FF2B5EF4-FFF2-40B4-BE49-F238E27FC236}">
                <a16:creationId xmlns:a16="http://schemas.microsoft.com/office/drawing/2014/main" id="{7A2A6A15-7562-4B6D-83CC-E6CBDA37BFCB}"/>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Slide Number Placeholder 5">
            <a:extLst>
              <a:ext uri="{FF2B5EF4-FFF2-40B4-BE49-F238E27FC236}">
                <a16:creationId xmlns:a16="http://schemas.microsoft.com/office/drawing/2014/main" id="{16E9A0BB-5CA4-48C4-A0BD-953A595A821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BE71BA8-A09B-4DE8-A1BB-78C0312732B8}"/>
              </a:ext>
            </a:extLst>
          </p:cNvPr>
          <p:cNvSpPr/>
          <p:nvPr/>
        </p:nvSpPr>
        <p:spPr>
          <a:xfrm>
            <a:off x="107800" y="132689"/>
            <a:ext cx="120842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Following a pre-pandemic trend in delaying children, additional factors like COVID and debt have transformed this ‘delay’ into a strategic financial decision</a:t>
            </a:r>
          </a:p>
        </p:txBody>
      </p:sp>
      <p:sp>
        <p:nvSpPr>
          <p:cNvPr id="18" name="Rectangle 17">
            <a:extLst>
              <a:ext uri="{FF2B5EF4-FFF2-40B4-BE49-F238E27FC236}">
                <a16:creationId xmlns:a16="http://schemas.microsoft.com/office/drawing/2014/main" id="{7DE9B404-2D7C-42C0-A2CD-F4D15ABE742A}"/>
              </a:ext>
            </a:extLst>
          </p:cNvPr>
          <p:cNvSpPr/>
          <p:nvPr/>
        </p:nvSpPr>
        <p:spPr>
          <a:xfrm>
            <a:off x="134368" y="1043212"/>
            <a:ext cx="11121236"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Even though the top reasons are money-related, it affects all income levels as roughly the same percentage of adults across a range of brackets (&gt;$25,000 - $200,000+ individual annual income) plan to delay having kids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 Placeholder 3">
            <a:extLst>
              <a:ext uri="{FF2B5EF4-FFF2-40B4-BE49-F238E27FC236}">
                <a16:creationId xmlns:a16="http://schemas.microsoft.com/office/drawing/2014/main" id="{7A420F3E-341C-456E-A7AC-C98578D6010C}"/>
              </a:ext>
            </a:extLst>
          </p:cNvPr>
          <p:cNvSpPr txBox="1">
            <a:spLocks/>
          </p:cNvSpPr>
          <p:nvPr/>
        </p:nvSpPr>
        <p:spPr>
          <a:xfrm>
            <a:off x="448950" y="6232535"/>
            <a:ext cx="11708793" cy="29938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Modern Fertility +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SoFi’s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Modern State of Fertility 2020: Career &amp; Money. Survey base=participants between the ages of 20-45 (n=1,894), February 2020 with a follow up survey of 406 people in April 2020 asking about the impact of COVID-19 on their reproductive goals. </a:t>
            </a:r>
          </a:p>
        </p:txBody>
      </p:sp>
      <p:sp>
        <p:nvSpPr>
          <p:cNvPr id="7" name="TextBox 6">
            <a:extLst>
              <a:ext uri="{FF2B5EF4-FFF2-40B4-BE49-F238E27FC236}">
                <a16:creationId xmlns:a16="http://schemas.microsoft.com/office/drawing/2014/main" id="{16FBCB05-9AAD-4167-87B9-BC37D35159D8}"/>
              </a:ext>
            </a:extLst>
          </p:cNvPr>
          <p:cNvSpPr txBox="1"/>
          <p:nvPr/>
        </p:nvSpPr>
        <p:spPr>
          <a:xfrm>
            <a:off x="8853913" y="5009834"/>
            <a:ext cx="293179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‘I’m worried about contracting COVID-19’</a:t>
            </a:r>
          </a:p>
        </p:txBody>
      </p:sp>
      <p:sp>
        <p:nvSpPr>
          <p:cNvPr id="23" name="TextBox 22">
            <a:extLst>
              <a:ext uri="{FF2B5EF4-FFF2-40B4-BE49-F238E27FC236}">
                <a16:creationId xmlns:a16="http://schemas.microsoft.com/office/drawing/2014/main" id="{2CB710E9-53BD-408B-8942-C86A0BE809D6}"/>
              </a:ext>
            </a:extLst>
          </p:cNvPr>
          <p:cNvSpPr txBox="1"/>
          <p:nvPr/>
        </p:nvSpPr>
        <p:spPr>
          <a:xfrm>
            <a:off x="8821722" y="3257086"/>
            <a:ext cx="299618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financial reasons because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the COVID-19 outbreak’</a:t>
            </a:r>
          </a:p>
        </p:txBody>
      </p:sp>
      <p:sp>
        <p:nvSpPr>
          <p:cNvPr id="17" name="TextBox 16">
            <a:extLst>
              <a:ext uri="{FF2B5EF4-FFF2-40B4-BE49-F238E27FC236}">
                <a16:creationId xmlns:a16="http://schemas.microsoft.com/office/drawing/2014/main" id="{23B4EE3E-DB6B-4B96-A68C-FD99CB1BE51D}"/>
              </a:ext>
            </a:extLst>
          </p:cNvPr>
          <p:cNvSpPr txBox="1"/>
          <p:nvPr/>
        </p:nvSpPr>
        <p:spPr>
          <a:xfrm>
            <a:off x="5823319" y="5009834"/>
            <a:ext cx="297471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have too much debt to start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 family’</a:t>
            </a:r>
          </a:p>
        </p:txBody>
      </p:sp>
      <p:sp>
        <p:nvSpPr>
          <p:cNvPr id="19" name="TextBox 18">
            <a:extLst>
              <a:ext uri="{FF2B5EF4-FFF2-40B4-BE49-F238E27FC236}">
                <a16:creationId xmlns:a16="http://schemas.microsoft.com/office/drawing/2014/main" id="{05A0AD79-96FB-4ECE-8601-6A08D110800C}"/>
              </a:ext>
            </a:extLst>
          </p:cNvPr>
          <p:cNvSpPr txBox="1"/>
          <p:nvPr/>
        </p:nvSpPr>
        <p:spPr>
          <a:xfrm>
            <a:off x="5823319" y="3257086"/>
            <a:ext cx="2974715"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 don’t have enough money saved’</a:t>
            </a:r>
          </a:p>
        </p:txBody>
      </p:sp>
      <p:sp>
        <p:nvSpPr>
          <p:cNvPr id="10" name="TextBox 9">
            <a:extLst>
              <a:ext uri="{FF2B5EF4-FFF2-40B4-BE49-F238E27FC236}">
                <a16:creationId xmlns:a16="http://schemas.microsoft.com/office/drawing/2014/main" id="{E0E1E59C-8700-4561-AD39-F92FBADC9241}"/>
              </a:ext>
            </a:extLst>
          </p:cNvPr>
          <p:cNvSpPr txBox="1"/>
          <p:nvPr/>
        </p:nvSpPr>
        <p:spPr>
          <a:xfrm>
            <a:off x="5812207" y="1800926"/>
            <a:ext cx="609879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‘I’m delaying kids because…’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respondents that answered the following</a:t>
            </a:r>
          </a:p>
        </p:txBody>
      </p:sp>
      <p:pic>
        <p:nvPicPr>
          <p:cNvPr id="9" name="Picture 8" descr="Icon&#10;&#10;Description automatically generated">
            <a:extLst>
              <a:ext uri="{FF2B5EF4-FFF2-40B4-BE49-F238E27FC236}">
                <a16:creationId xmlns:a16="http://schemas.microsoft.com/office/drawing/2014/main" id="{53FF104C-B5A2-4464-A809-E6E9A9F0CB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8434" y="2428713"/>
            <a:ext cx="884484" cy="884484"/>
          </a:xfrm>
          <a:prstGeom prst="rect">
            <a:avLst/>
          </a:prstGeom>
        </p:spPr>
      </p:pic>
      <p:pic>
        <p:nvPicPr>
          <p:cNvPr id="13" name="Picture 12" descr="Icon&#10;&#10;Description automatically generated">
            <a:extLst>
              <a:ext uri="{FF2B5EF4-FFF2-40B4-BE49-F238E27FC236}">
                <a16:creationId xmlns:a16="http://schemas.microsoft.com/office/drawing/2014/main" id="{675C26F4-892D-4FF5-9954-AD8D170F95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7570" y="2401249"/>
            <a:ext cx="884484" cy="884484"/>
          </a:xfrm>
          <a:prstGeom prst="rect">
            <a:avLst/>
          </a:prstGeom>
        </p:spPr>
      </p:pic>
      <p:pic>
        <p:nvPicPr>
          <p:cNvPr id="21" name="Picture 20" descr="Icon&#10;&#10;Description automatically generated">
            <a:extLst>
              <a:ext uri="{FF2B5EF4-FFF2-40B4-BE49-F238E27FC236}">
                <a16:creationId xmlns:a16="http://schemas.microsoft.com/office/drawing/2014/main" id="{E71C0120-DB14-4CCB-910B-940FB5223A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83193" y="4260644"/>
            <a:ext cx="654967" cy="654967"/>
          </a:xfrm>
          <a:prstGeom prst="rect">
            <a:avLst/>
          </a:prstGeom>
        </p:spPr>
      </p:pic>
      <p:pic>
        <p:nvPicPr>
          <p:cNvPr id="30" name="Picture 29" descr="Icon&#10;&#10;Description automatically generated">
            <a:extLst>
              <a:ext uri="{FF2B5EF4-FFF2-40B4-BE49-F238E27FC236}">
                <a16:creationId xmlns:a16="http://schemas.microsoft.com/office/drawing/2014/main" id="{ED07C452-7C81-433F-BD3A-8EA5639319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67692" y="4260644"/>
            <a:ext cx="704240" cy="704240"/>
          </a:xfrm>
          <a:prstGeom prst="rect">
            <a:avLst/>
          </a:prstGeom>
        </p:spPr>
      </p:pic>
      <p:pic>
        <p:nvPicPr>
          <p:cNvPr id="8" name="Picture 7" descr="A picture containing person, outdoor&#10;&#10;Description automatically generated">
            <a:extLst>
              <a:ext uri="{FF2B5EF4-FFF2-40B4-BE49-F238E27FC236}">
                <a16:creationId xmlns:a16="http://schemas.microsoft.com/office/drawing/2014/main" id="{8109C6AC-3BB0-477D-A19A-170C97CBB78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 y="1671399"/>
            <a:ext cx="5499100" cy="4375474"/>
          </a:xfrm>
          <a:prstGeom prst="rect">
            <a:avLst/>
          </a:prstGeom>
          <a:ln>
            <a:noFill/>
          </a:ln>
        </p:spPr>
      </p:pic>
      <p:sp>
        <p:nvSpPr>
          <p:cNvPr id="26" name="Rectangle 25">
            <a:extLst>
              <a:ext uri="{FF2B5EF4-FFF2-40B4-BE49-F238E27FC236}">
                <a16:creationId xmlns:a16="http://schemas.microsoft.com/office/drawing/2014/main" id="{87E4BD11-59A9-43D8-9C9C-2C7302ED7DFA}"/>
              </a:ext>
            </a:extLst>
          </p:cNvPr>
          <p:cNvSpPr/>
          <p:nvPr/>
        </p:nvSpPr>
        <p:spPr>
          <a:xfrm>
            <a:off x="0" y="1675418"/>
            <a:ext cx="5499100" cy="4371455"/>
          </a:xfrm>
          <a:prstGeom prst="rect">
            <a:avLst/>
          </a:prstGeom>
          <a:solidFill>
            <a:srgbClr val="1B14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DE99A0BA-6287-4AB9-95CC-6EDB5E2F3A2C}"/>
              </a:ext>
            </a:extLst>
          </p:cNvPr>
          <p:cNvSpPr txBox="1"/>
          <p:nvPr/>
        </p:nvSpPr>
        <p:spPr>
          <a:xfrm>
            <a:off x="900810" y="3912569"/>
            <a:ext cx="3697481"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adults that plan on having kids are delaying parenthood</a:t>
            </a:r>
          </a:p>
        </p:txBody>
      </p:sp>
      <p:sp>
        <p:nvSpPr>
          <p:cNvPr id="36" name="TextBox 35">
            <a:extLst>
              <a:ext uri="{FF2B5EF4-FFF2-40B4-BE49-F238E27FC236}">
                <a16:creationId xmlns:a16="http://schemas.microsoft.com/office/drawing/2014/main" id="{30E19F02-727F-4BB2-A256-E5A1FA7A32EA}"/>
              </a:ext>
            </a:extLst>
          </p:cNvPr>
          <p:cNvSpPr txBox="1"/>
          <p:nvPr/>
        </p:nvSpPr>
        <p:spPr>
          <a:xfrm>
            <a:off x="2025540" y="3030640"/>
            <a:ext cx="1448021" cy="769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49%</a:t>
            </a:r>
          </a:p>
        </p:txBody>
      </p:sp>
    </p:spTree>
    <p:extLst>
      <p:ext uri="{BB962C8B-B14F-4D97-AF65-F5344CB8AC3E}">
        <p14:creationId xmlns:p14="http://schemas.microsoft.com/office/powerpoint/2010/main" val="261991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1719ED0-B93A-4A09-BE18-F49387EA15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083678DC-3740-432C-9B36-0C1F7329D7E3}"/>
              </a:ext>
            </a:extLst>
          </p:cNvPr>
          <p:cNvSpPr/>
          <p:nvPr/>
        </p:nvSpPr>
        <p:spPr>
          <a:xfrm>
            <a:off x="117604" y="258731"/>
            <a:ext cx="10093196"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Despite putting off milestones once seen as ‘rites of passage,’ younger generations don’t feel the stigma around delaying adulthood since it is becoming the norm among their peers</a:t>
            </a:r>
          </a:p>
        </p:txBody>
      </p:sp>
      <p:grpSp>
        <p:nvGrpSpPr>
          <p:cNvPr id="30" name="Group 29">
            <a:extLst>
              <a:ext uri="{FF2B5EF4-FFF2-40B4-BE49-F238E27FC236}">
                <a16:creationId xmlns:a16="http://schemas.microsoft.com/office/drawing/2014/main" id="{86EA47A6-D9C2-4BCC-9D37-0A55F111091D}"/>
              </a:ext>
            </a:extLst>
          </p:cNvPr>
          <p:cNvGrpSpPr/>
          <p:nvPr/>
        </p:nvGrpSpPr>
        <p:grpSpPr>
          <a:xfrm>
            <a:off x="1373631" y="2879233"/>
            <a:ext cx="9444738" cy="2114963"/>
            <a:chOff x="2726100" y="2190131"/>
            <a:chExt cx="8307794" cy="2559106"/>
          </a:xfrm>
        </p:grpSpPr>
        <p:sp>
          <p:nvSpPr>
            <p:cNvPr id="32" name="Speech Bubble: Rectangle 31">
              <a:extLst>
                <a:ext uri="{FF2B5EF4-FFF2-40B4-BE49-F238E27FC236}">
                  <a16:creationId xmlns:a16="http://schemas.microsoft.com/office/drawing/2014/main" id="{1017FEB7-34DB-4F4C-A056-E6C2EE69D307}"/>
                </a:ext>
              </a:extLst>
            </p:cNvPr>
            <p:cNvSpPr/>
            <p:nvPr/>
          </p:nvSpPr>
          <p:spPr>
            <a:xfrm>
              <a:off x="2726100" y="2190131"/>
              <a:ext cx="8307794" cy="2559106"/>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1F6D42F-5455-41CF-9AD7-3AE012F176CF}"/>
                </a:ext>
              </a:extLst>
            </p:cNvPr>
            <p:cNvSpPr/>
            <p:nvPr/>
          </p:nvSpPr>
          <p:spPr>
            <a:xfrm>
              <a:off x="2803140" y="2331040"/>
              <a:ext cx="8153715" cy="227728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“Shifts in judgments from peers about living at home will play an essential role in how millennials adjust to these new circumstances, such as living at home with parents or not owning a home…they’re trying to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shift the norms of young adulthood </a:t>
              </a: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do what they must to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survive</a:t>
              </a: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and </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create their future</a:t>
              </a:r>
              <a:r>
                <a:rPr kumimoji="0" lang="en-US" sz="22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p>
          </p:txBody>
        </p:sp>
      </p:grpSp>
      <p:sp>
        <p:nvSpPr>
          <p:cNvPr id="34" name="Rectangle 33">
            <a:extLst>
              <a:ext uri="{FF2B5EF4-FFF2-40B4-BE49-F238E27FC236}">
                <a16:creationId xmlns:a16="http://schemas.microsoft.com/office/drawing/2014/main" id="{D24F7033-C08E-4647-9C6A-B3C9F6180EAB}"/>
              </a:ext>
            </a:extLst>
          </p:cNvPr>
          <p:cNvSpPr/>
          <p:nvPr/>
        </p:nvSpPr>
        <p:spPr>
          <a:xfrm>
            <a:off x="2756542" y="5305443"/>
            <a:ext cx="5987757"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Jessica </a:t>
            </a:r>
            <a:r>
              <a:rPr kumimoji="0" lang="en-US" sz="1800" b="1" i="0" u="none" strike="noStrike" kern="1200" cap="none" spc="0" normalizeH="0" baseline="0" noProof="0" err="1">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Kopitz</a:t>
            </a: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Social and Personality Psychology Researcher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white"/>
                </a:solidFill>
                <a:effectLst/>
                <a:uLnTx/>
                <a:uFillTx/>
                <a:latin typeface="Helvetica" panose="020B0403020202020204" pitchFamily="34" charset="0"/>
                <a:ea typeface="Open Sans" panose="020B0606030504020204" pitchFamily="34" charset="0"/>
                <a:cs typeface="Open Sans" panose="020B0606030504020204" pitchFamily="34" charset="0"/>
              </a:rPr>
              <a:t>Rocket HQ, 9/21/20</a:t>
            </a:r>
          </a:p>
        </p:txBody>
      </p:sp>
      <p:grpSp>
        <p:nvGrpSpPr>
          <p:cNvPr id="8" name="Group 7">
            <a:extLst>
              <a:ext uri="{FF2B5EF4-FFF2-40B4-BE49-F238E27FC236}">
                <a16:creationId xmlns:a16="http://schemas.microsoft.com/office/drawing/2014/main" id="{82D03884-6232-4110-86B1-A95142B33EFE}"/>
              </a:ext>
            </a:extLst>
          </p:cNvPr>
          <p:cNvGrpSpPr/>
          <p:nvPr/>
        </p:nvGrpSpPr>
        <p:grpSpPr>
          <a:xfrm rot="20906023">
            <a:off x="198886" y="1993410"/>
            <a:ext cx="3936842" cy="920230"/>
            <a:chOff x="360838" y="2040973"/>
            <a:chExt cx="3936842" cy="920230"/>
          </a:xfrm>
        </p:grpSpPr>
        <p:grpSp>
          <p:nvGrpSpPr>
            <p:cNvPr id="35" name="Group 34">
              <a:extLst>
                <a:ext uri="{FF2B5EF4-FFF2-40B4-BE49-F238E27FC236}">
                  <a16:creationId xmlns:a16="http://schemas.microsoft.com/office/drawing/2014/main" id="{8D52DF29-12F1-4948-9D7D-C0152B605D73}"/>
                </a:ext>
              </a:extLst>
            </p:cNvPr>
            <p:cNvGrpSpPr/>
            <p:nvPr/>
          </p:nvGrpSpPr>
          <p:grpSpPr>
            <a:xfrm>
              <a:off x="360838" y="2040973"/>
              <a:ext cx="3936842" cy="920230"/>
              <a:chOff x="2277861" y="2503136"/>
              <a:chExt cx="3167900" cy="920230"/>
            </a:xfrm>
          </p:grpSpPr>
          <p:sp>
            <p:nvSpPr>
              <p:cNvPr id="36" name="Rectangle: Rounded Corners 35">
                <a:extLst>
                  <a:ext uri="{FF2B5EF4-FFF2-40B4-BE49-F238E27FC236}">
                    <a16:creationId xmlns:a16="http://schemas.microsoft.com/office/drawing/2014/main" id="{8A94AAF1-3D65-4197-BAED-95E106BB466C}"/>
                  </a:ext>
                </a:extLst>
              </p:cNvPr>
              <p:cNvSpPr/>
              <p:nvPr/>
            </p:nvSpPr>
            <p:spPr>
              <a:xfrm>
                <a:off x="2277861" y="2503136"/>
                <a:ext cx="3167900" cy="920230"/>
              </a:xfrm>
              <a:prstGeom prst="roundRect">
                <a:avLst>
                  <a:gd name="adj" fmla="val 7646"/>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1774F13B-FEB3-4930-A216-557A585B389E}"/>
                  </a:ext>
                </a:extLst>
              </p:cNvPr>
              <p:cNvSpPr txBox="1"/>
              <p:nvPr/>
            </p:nvSpPr>
            <p:spPr>
              <a:xfrm>
                <a:off x="4117905" y="2529087"/>
                <a:ext cx="1299124" cy="27699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September 21, 2020</a:t>
                </a:r>
              </a:p>
            </p:txBody>
          </p:sp>
        </p:grpSp>
        <p:pic>
          <p:nvPicPr>
            <p:cNvPr id="7" name="Picture 6">
              <a:extLst>
                <a:ext uri="{FF2B5EF4-FFF2-40B4-BE49-F238E27FC236}">
                  <a16:creationId xmlns:a16="http://schemas.microsoft.com/office/drawing/2014/main" id="{766AD157-97B5-48AA-BEFD-303E487E1D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597553">
              <a:off x="480624" y="2350919"/>
              <a:ext cx="3639968" cy="553790"/>
            </a:xfrm>
            <a:prstGeom prst="rect">
              <a:avLst/>
            </a:prstGeom>
          </p:spPr>
        </p:pic>
        <p:pic>
          <p:nvPicPr>
            <p:cNvPr id="3076" name="Picture 4" descr="Rocket Mortgage Changes Logo, Drops Illustrative Rocket — RISMedia |">
              <a:extLst>
                <a:ext uri="{FF2B5EF4-FFF2-40B4-BE49-F238E27FC236}">
                  <a16:creationId xmlns:a16="http://schemas.microsoft.com/office/drawing/2014/main" id="{603EC7B6-89C2-40AA-B615-320DB0CA651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6244" y="2162834"/>
              <a:ext cx="1237801" cy="1532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219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Why are Young Adults ‘Delaying Adulthood’?</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17505" y="1647517"/>
            <a:ext cx="7528611" cy="4801314"/>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Debt from educational expenses and higher costs of living are the main obstacles impeding the path to adulthood for many young people</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They have a greater concern for their financial health due to their experiences with economic downturns, which motivates them to hold off on milestones like getting married, having children or buying a home until they are more stable</a:t>
            </a:r>
          </a:p>
          <a:p>
            <a:pPr marR="0" lvl="0" algn="l" defTabSz="1172398" rtl="0" eaLnBrk="1" fontAlgn="auto" latinLnBrk="0" hangingPunct="1">
              <a:lnSpc>
                <a:spcPct val="100000"/>
              </a:lnSpc>
              <a:spcBef>
                <a:spcPts val="0"/>
              </a:spcBef>
              <a:spcAft>
                <a:spcPts val="0"/>
              </a:spcAft>
              <a:buClrTx/>
              <a:buSzTx/>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For many young adults, especially women, establishing their career is their top priority for the foreseeable future</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With less social stigma around delaying big ‘adult’ milestones, they are taking their time, choosing instead to save up for when they feel ready to take on more financial responsibility</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b="1" i="0" u="none" strike="noStrike" kern="1200" cap="none" spc="0" normalizeH="0" baseline="0" noProof="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179379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925171-2766-4B12-B4B0-9B4C23D726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
        <p:nvSpPr>
          <p:cNvPr id="12" name="TextBox 11">
            <a:extLst>
              <a:ext uri="{FF2B5EF4-FFF2-40B4-BE49-F238E27FC236}">
                <a16:creationId xmlns:a16="http://schemas.microsoft.com/office/drawing/2014/main" id="{D3ED8F18-80E6-D449-A031-541661F2A42F}"/>
              </a:ext>
            </a:extLst>
          </p:cNvPr>
          <p:cNvSpPr txBox="1"/>
          <p:nvPr/>
        </p:nvSpPr>
        <p:spPr>
          <a:xfrm>
            <a:off x="137610" y="3057008"/>
            <a:ext cx="60091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itchFamily="2" charset="0"/>
                <a:ea typeface="+mn-ea"/>
                <a:cs typeface="+mn-cs"/>
              </a:rPr>
              <a:t>Delayed Adulthood – </a:t>
            </a:r>
          </a:p>
          <a:p>
            <a:pPr lvl="0">
              <a:defRPr/>
            </a:pPr>
            <a:r>
              <a:rPr kumimoji="0" lang="en-US" sz="3200" b="1" i="0" u="none" strike="noStrike" kern="1200" cap="none" spc="0" normalizeH="0" baseline="0" noProof="0">
                <a:ln>
                  <a:noFill/>
                </a:ln>
                <a:solidFill>
                  <a:srgbClr val="1F1A62"/>
                </a:solidFill>
                <a:effectLst/>
                <a:uLnTx/>
                <a:uFillTx/>
                <a:latin typeface="Helvetica" pitchFamily="2" charset="0"/>
                <a:ea typeface="+mn-ea"/>
                <a:cs typeface="+mn-cs"/>
              </a:rPr>
              <a:t>The Impact on Adults Over </a:t>
            </a:r>
            <a:r>
              <a:rPr lang="en-US" sz="3200" b="1">
                <a:solidFill>
                  <a:srgbClr val="1F1A62"/>
                </a:solidFill>
                <a:latin typeface="Helvetica" pitchFamily="2" charset="0"/>
              </a:rPr>
              <a:t>50</a:t>
            </a:r>
            <a:endParaRPr kumimoji="0" lang="en-US" sz="32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776840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5968C15-DF45-4EB8-9CD1-29D92F4D8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083678DC-3740-432C-9B36-0C1F7329D7E3}"/>
              </a:ext>
            </a:extLst>
          </p:cNvPr>
          <p:cNvSpPr/>
          <p:nvPr/>
        </p:nvSpPr>
        <p:spPr>
          <a:xfrm>
            <a:off x="302580" y="328693"/>
            <a:ext cx="943530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‘Delayed adulthood’ has been a </a:t>
            </a:r>
            <a:r>
              <a:rPr lang="en-US" sz="2600" b="1">
                <a:solidFill>
                  <a:prstClr val="white"/>
                </a:solidFill>
                <a:latin typeface="Helvetica" pitchFamily="2" charset="0"/>
              </a:rPr>
              <a:t>trend </a:t>
            </a: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among older adults too as they postpone ‘later’ life milestones and embrace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a more active lifestyle</a:t>
            </a:r>
          </a:p>
        </p:txBody>
      </p:sp>
      <p:sp>
        <p:nvSpPr>
          <p:cNvPr id="3" name="Rectangle: Rounded Corners 2">
            <a:extLst>
              <a:ext uri="{FF2B5EF4-FFF2-40B4-BE49-F238E27FC236}">
                <a16:creationId xmlns:a16="http://schemas.microsoft.com/office/drawing/2014/main" id="{4613BC93-6ED0-47DA-BA86-478B97A96CD9}"/>
              </a:ext>
            </a:extLst>
          </p:cNvPr>
          <p:cNvSpPr/>
          <p:nvPr/>
        </p:nvSpPr>
        <p:spPr>
          <a:xfrm>
            <a:off x="854868" y="2043075"/>
            <a:ext cx="10482263" cy="4343992"/>
          </a:xfrm>
          <a:prstGeom prst="roundRect">
            <a:avLst>
              <a:gd name="adj" fmla="val 7646"/>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8D5895D2-3834-4853-B5A4-18E15B896084}"/>
              </a:ext>
            </a:extLst>
          </p:cNvPr>
          <p:cNvGrpSpPr/>
          <p:nvPr/>
        </p:nvGrpSpPr>
        <p:grpSpPr>
          <a:xfrm>
            <a:off x="1786535" y="4397249"/>
            <a:ext cx="4028598" cy="1831305"/>
            <a:chOff x="1355763" y="2236744"/>
            <a:chExt cx="4028598" cy="2014435"/>
          </a:xfrm>
        </p:grpSpPr>
        <p:sp>
          <p:nvSpPr>
            <p:cNvPr id="36" name="Rectangle: Rounded Corners 35">
              <a:extLst>
                <a:ext uri="{FF2B5EF4-FFF2-40B4-BE49-F238E27FC236}">
                  <a16:creationId xmlns:a16="http://schemas.microsoft.com/office/drawing/2014/main" id="{3B8705F7-DA32-4B3F-9F3C-3BCBE2198C56}"/>
                </a:ext>
              </a:extLst>
            </p:cNvPr>
            <p:cNvSpPr/>
            <p:nvPr/>
          </p:nvSpPr>
          <p:spPr>
            <a:xfrm>
              <a:off x="1355763" y="2236744"/>
              <a:ext cx="4028598" cy="201443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B8C6B65A-9EF3-4BC8-BC97-39AFC3B3CC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2016" y="2683197"/>
              <a:ext cx="3673832" cy="277126"/>
            </a:xfrm>
            <a:prstGeom prst="rect">
              <a:avLst/>
            </a:prstGeom>
          </p:spPr>
        </p:pic>
        <p:pic>
          <p:nvPicPr>
            <p:cNvPr id="6" name="Picture 5">
              <a:extLst>
                <a:ext uri="{FF2B5EF4-FFF2-40B4-BE49-F238E27FC236}">
                  <a16:creationId xmlns:a16="http://schemas.microsoft.com/office/drawing/2014/main" id="{258DC241-7F68-4A29-AA6B-31D4DC11C4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615673" y="3043992"/>
              <a:ext cx="2770946" cy="1091967"/>
            </a:xfrm>
            <a:prstGeom prst="rect">
              <a:avLst/>
            </a:prstGeom>
          </p:spPr>
        </p:pic>
        <p:pic>
          <p:nvPicPr>
            <p:cNvPr id="8" name="Picture 7">
              <a:extLst>
                <a:ext uri="{FF2B5EF4-FFF2-40B4-BE49-F238E27FC236}">
                  <a16:creationId xmlns:a16="http://schemas.microsoft.com/office/drawing/2014/main" id="{95319DC4-9FBE-4FDB-A9CD-487EFF38F20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15673" y="2462970"/>
              <a:ext cx="926398" cy="166918"/>
            </a:xfrm>
            <a:prstGeom prst="rect">
              <a:avLst/>
            </a:prstGeom>
          </p:spPr>
        </p:pic>
        <p:sp>
          <p:nvSpPr>
            <p:cNvPr id="24" name="TextBox 23">
              <a:extLst>
                <a:ext uri="{FF2B5EF4-FFF2-40B4-BE49-F238E27FC236}">
                  <a16:creationId xmlns:a16="http://schemas.microsoft.com/office/drawing/2014/main" id="{3C39BA45-7102-44E3-B881-8E8F669C1170}"/>
                </a:ext>
              </a:extLst>
            </p:cNvPr>
            <p:cNvSpPr txBox="1"/>
            <p:nvPr/>
          </p:nvSpPr>
          <p:spPr>
            <a:xfrm>
              <a:off x="3738288" y="2437146"/>
              <a:ext cx="1375764" cy="246221"/>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April 1, 2019</a:t>
              </a:r>
            </a:p>
          </p:txBody>
        </p:sp>
      </p:grpSp>
      <p:grpSp>
        <p:nvGrpSpPr>
          <p:cNvPr id="34" name="Group 33">
            <a:extLst>
              <a:ext uri="{FF2B5EF4-FFF2-40B4-BE49-F238E27FC236}">
                <a16:creationId xmlns:a16="http://schemas.microsoft.com/office/drawing/2014/main" id="{C35AB05D-D98C-4371-8F35-12C6F95ABA7B}"/>
              </a:ext>
            </a:extLst>
          </p:cNvPr>
          <p:cNvGrpSpPr/>
          <p:nvPr/>
        </p:nvGrpSpPr>
        <p:grpSpPr>
          <a:xfrm>
            <a:off x="7198473" y="4450668"/>
            <a:ext cx="3700844" cy="1796685"/>
            <a:chOff x="6645213" y="2233697"/>
            <a:chExt cx="4070928" cy="1976353"/>
          </a:xfrm>
        </p:grpSpPr>
        <p:sp>
          <p:nvSpPr>
            <p:cNvPr id="33" name="Rectangle: Rounded Corners 32">
              <a:extLst>
                <a:ext uri="{FF2B5EF4-FFF2-40B4-BE49-F238E27FC236}">
                  <a16:creationId xmlns:a16="http://schemas.microsoft.com/office/drawing/2014/main" id="{49F6A3CE-8FB3-480C-BA34-E7C7E850D062}"/>
                </a:ext>
              </a:extLst>
            </p:cNvPr>
            <p:cNvSpPr/>
            <p:nvPr/>
          </p:nvSpPr>
          <p:spPr>
            <a:xfrm>
              <a:off x="6645213" y="2233697"/>
              <a:ext cx="4070928" cy="197635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F6D53A32-5850-469E-9F29-78E17C900049}"/>
                </a:ext>
              </a:extLst>
            </p:cNvPr>
            <p:cNvSpPr txBox="1"/>
            <p:nvPr/>
          </p:nvSpPr>
          <p:spPr>
            <a:xfrm>
              <a:off x="8788289" y="2425980"/>
              <a:ext cx="1795748" cy="246221"/>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October 20, 2020</a:t>
              </a:r>
            </a:p>
          </p:txBody>
        </p:sp>
        <p:pic>
          <p:nvPicPr>
            <p:cNvPr id="9" name="Picture 8">
              <a:extLst>
                <a:ext uri="{FF2B5EF4-FFF2-40B4-BE49-F238E27FC236}">
                  <a16:creationId xmlns:a16="http://schemas.microsoft.com/office/drawing/2014/main" id="{CE62C0F1-8510-4D91-A990-C1DEA29C37A2}"/>
                </a:ext>
              </a:extLst>
            </p:cNvPr>
            <p:cNvPicPr>
              <a:picLocks noChangeAspect="1"/>
            </p:cNvPicPr>
            <p:nvPr/>
          </p:nvPicPr>
          <p:blipFill>
            <a:blip r:embed="rId7"/>
            <a:stretch>
              <a:fillRect/>
            </a:stretch>
          </p:blipFill>
          <p:spPr>
            <a:xfrm>
              <a:off x="6859080" y="2613624"/>
              <a:ext cx="3643195" cy="1522335"/>
            </a:xfrm>
            <a:prstGeom prst="rect">
              <a:avLst/>
            </a:prstGeom>
          </p:spPr>
        </p:pic>
        <p:pic>
          <p:nvPicPr>
            <p:cNvPr id="1026" name="Picture 2">
              <a:extLst>
                <a:ext uri="{FF2B5EF4-FFF2-40B4-BE49-F238E27FC236}">
                  <a16:creationId xmlns:a16="http://schemas.microsoft.com/office/drawing/2014/main" id="{EBB01460-8FE7-4FDB-8B60-E05D5B96B2BB}"/>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37380" b="37281"/>
            <a:stretch/>
          </p:blipFill>
          <p:spPr bwMode="auto">
            <a:xfrm>
              <a:off x="6889906" y="2362366"/>
              <a:ext cx="1541839" cy="2170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CF035BD-3C51-4DE3-9381-75216BF5D395}"/>
              </a:ext>
            </a:extLst>
          </p:cNvPr>
          <p:cNvGrpSpPr/>
          <p:nvPr/>
        </p:nvGrpSpPr>
        <p:grpSpPr>
          <a:xfrm>
            <a:off x="1082607" y="3477641"/>
            <a:ext cx="6407583" cy="724667"/>
            <a:chOff x="2740523" y="4960012"/>
            <a:chExt cx="6772819" cy="797134"/>
          </a:xfrm>
        </p:grpSpPr>
        <p:grpSp>
          <p:nvGrpSpPr>
            <p:cNvPr id="26" name="Group 25">
              <a:extLst>
                <a:ext uri="{FF2B5EF4-FFF2-40B4-BE49-F238E27FC236}">
                  <a16:creationId xmlns:a16="http://schemas.microsoft.com/office/drawing/2014/main" id="{BFE4CADE-378A-4DCB-9E95-75D76DD85969}"/>
                </a:ext>
              </a:extLst>
            </p:cNvPr>
            <p:cNvGrpSpPr/>
            <p:nvPr/>
          </p:nvGrpSpPr>
          <p:grpSpPr>
            <a:xfrm>
              <a:off x="2740523" y="4960012"/>
              <a:ext cx="6772819" cy="797134"/>
              <a:chOff x="2030910" y="4534625"/>
              <a:chExt cx="6772819" cy="1160401"/>
            </a:xfrm>
          </p:grpSpPr>
          <p:sp>
            <p:nvSpPr>
              <p:cNvPr id="37" name="Rectangle: Rounded Corners 36">
                <a:extLst>
                  <a:ext uri="{FF2B5EF4-FFF2-40B4-BE49-F238E27FC236}">
                    <a16:creationId xmlns:a16="http://schemas.microsoft.com/office/drawing/2014/main" id="{DFD24F78-4AC4-4F40-8B90-31BB72DA1EA0}"/>
                  </a:ext>
                </a:extLst>
              </p:cNvPr>
              <p:cNvSpPr/>
              <p:nvPr/>
            </p:nvSpPr>
            <p:spPr>
              <a:xfrm>
                <a:off x="2030910" y="4534625"/>
                <a:ext cx="6772819" cy="1160401"/>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1457A217-3B77-418C-955B-6AF893210F2A}"/>
                  </a:ext>
                </a:extLst>
              </p:cNvPr>
              <p:cNvSpPr txBox="1"/>
              <p:nvPr/>
            </p:nvSpPr>
            <p:spPr>
              <a:xfrm>
                <a:off x="7358503" y="4600363"/>
                <a:ext cx="1377055" cy="295190"/>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May 26, 2015</a:t>
                </a:r>
              </a:p>
            </p:txBody>
          </p:sp>
        </p:grpSp>
        <p:pic>
          <p:nvPicPr>
            <p:cNvPr id="30" name="Picture 29">
              <a:extLst>
                <a:ext uri="{FF2B5EF4-FFF2-40B4-BE49-F238E27FC236}">
                  <a16:creationId xmlns:a16="http://schemas.microsoft.com/office/drawing/2014/main" id="{08131B33-6969-4FA0-9689-5542306FAC2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800861" y="5224284"/>
              <a:ext cx="3148836" cy="435882"/>
            </a:xfrm>
            <a:prstGeom prst="rect">
              <a:avLst/>
            </a:prstGeom>
          </p:spPr>
        </p:pic>
        <p:pic>
          <p:nvPicPr>
            <p:cNvPr id="1028" name="Picture 4" descr="Business Insider Logos">
              <a:extLst>
                <a:ext uri="{FF2B5EF4-FFF2-40B4-BE49-F238E27FC236}">
                  <a16:creationId xmlns:a16="http://schemas.microsoft.com/office/drawing/2014/main" id="{8D73DBB7-32B7-4F94-A94D-8DC83F79E75A}"/>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888880" y="5036507"/>
              <a:ext cx="1497739" cy="26151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A762166-6F83-43F2-9EDB-B6F68AB3C32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2"/>
            <a:stretch/>
          </p:blipFill>
          <p:spPr>
            <a:xfrm>
              <a:off x="5949697" y="5233178"/>
              <a:ext cx="3453651" cy="435882"/>
            </a:xfrm>
            <a:prstGeom prst="rect">
              <a:avLst/>
            </a:prstGeom>
          </p:spPr>
        </p:pic>
      </p:grpSp>
      <p:grpSp>
        <p:nvGrpSpPr>
          <p:cNvPr id="46" name="Group 45">
            <a:extLst>
              <a:ext uri="{FF2B5EF4-FFF2-40B4-BE49-F238E27FC236}">
                <a16:creationId xmlns:a16="http://schemas.microsoft.com/office/drawing/2014/main" id="{AC487043-9F0C-4DDA-998F-305EF3670A97}"/>
              </a:ext>
            </a:extLst>
          </p:cNvPr>
          <p:cNvGrpSpPr/>
          <p:nvPr/>
        </p:nvGrpSpPr>
        <p:grpSpPr>
          <a:xfrm>
            <a:off x="7543138" y="2344829"/>
            <a:ext cx="3506419" cy="1335295"/>
            <a:chOff x="7081167" y="2163650"/>
            <a:chExt cx="3857061" cy="1468825"/>
          </a:xfrm>
        </p:grpSpPr>
        <p:grpSp>
          <p:nvGrpSpPr>
            <p:cNvPr id="41" name="Group 40">
              <a:extLst>
                <a:ext uri="{FF2B5EF4-FFF2-40B4-BE49-F238E27FC236}">
                  <a16:creationId xmlns:a16="http://schemas.microsoft.com/office/drawing/2014/main" id="{7A917FC1-F948-4996-8C7E-6D73E4717A94}"/>
                </a:ext>
              </a:extLst>
            </p:cNvPr>
            <p:cNvGrpSpPr/>
            <p:nvPr/>
          </p:nvGrpSpPr>
          <p:grpSpPr>
            <a:xfrm>
              <a:off x="7081167" y="2163650"/>
              <a:ext cx="3857061" cy="1468825"/>
              <a:chOff x="6859079" y="2323531"/>
              <a:chExt cx="3857061" cy="1796685"/>
            </a:xfrm>
          </p:grpSpPr>
          <p:sp>
            <p:nvSpPr>
              <p:cNvPr id="42" name="Rectangle: Rounded Corners 41">
                <a:extLst>
                  <a:ext uri="{FF2B5EF4-FFF2-40B4-BE49-F238E27FC236}">
                    <a16:creationId xmlns:a16="http://schemas.microsoft.com/office/drawing/2014/main" id="{68F97591-BF28-437C-AEDA-3863FE728DC9}"/>
                  </a:ext>
                </a:extLst>
              </p:cNvPr>
              <p:cNvSpPr/>
              <p:nvPr/>
            </p:nvSpPr>
            <p:spPr>
              <a:xfrm>
                <a:off x="6859079" y="2323531"/>
                <a:ext cx="3857061" cy="179668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27B76D65-46FF-45C3-B47C-F84051317825}"/>
                  </a:ext>
                </a:extLst>
              </p:cNvPr>
              <p:cNvSpPr txBox="1"/>
              <p:nvPr/>
            </p:nvSpPr>
            <p:spPr>
              <a:xfrm>
                <a:off x="8755128" y="2567465"/>
                <a:ext cx="1795748" cy="301181"/>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September 23, 2020</a:t>
                </a:r>
              </a:p>
            </p:txBody>
          </p:sp>
        </p:grpSp>
        <p:pic>
          <p:nvPicPr>
            <p:cNvPr id="40" name="Picture 39">
              <a:extLst>
                <a:ext uri="{FF2B5EF4-FFF2-40B4-BE49-F238E27FC236}">
                  <a16:creationId xmlns:a16="http://schemas.microsoft.com/office/drawing/2014/main" id="{752F8A92-C04D-446D-A34D-62EC9730536D}"/>
                </a:ext>
              </a:extLst>
            </p:cNvPr>
            <p:cNvPicPr>
              <a:picLocks noChangeAspect="1"/>
            </p:cNvPicPr>
            <p:nvPr/>
          </p:nvPicPr>
          <p:blipFill>
            <a:blip r:embed="rId12"/>
            <a:stretch>
              <a:fillRect/>
            </a:stretch>
          </p:blipFill>
          <p:spPr>
            <a:xfrm>
              <a:off x="7197652" y="2590535"/>
              <a:ext cx="3625450" cy="993598"/>
            </a:xfrm>
            <a:prstGeom prst="rect">
              <a:avLst/>
            </a:prstGeom>
          </p:spPr>
        </p:pic>
        <p:pic>
          <p:nvPicPr>
            <p:cNvPr id="1030" name="Picture 6">
              <a:extLst>
                <a:ext uri="{FF2B5EF4-FFF2-40B4-BE49-F238E27FC236}">
                  <a16:creationId xmlns:a16="http://schemas.microsoft.com/office/drawing/2014/main" id="{6ABE00D6-060B-4D5A-9421-9D40C4A0DE0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264012" y="2335550"/>
              <a:ext cx="1237801" cy="17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3B0C8EB2-1A59-4BEF-BB3D-B7940BB96F19}"/>
              </a:ext>
            </a:extLst>
          </p:cNvPr>
          <p:cNvGrpSpPr/>
          <p:nvPr/>
        </p:nvGrpSpPr>
        <p:grpSpPr>
          <a:xfrm>
            <a:off x="1065042" y="2307971"/>
            <a:ext cx="5140280" cy="999085"/>
            <a:chOff x="934993" y="2483443"/>
            <a:chExt cx="5140280" cy="999085"/>
          </a:xfrm>
        </p:grpSpPr>
        <p:sp>
          <p:nvSpPr>
            <p:cNvPr id="59" name="Rectangle: Rounded Corners 58">
              <a:extLst>
                <a:ext uri="{FF2B5EF4-FFF2-40B4-BE49-F238E27FC236}">
                  <a16:creationId xmlns:a16="http://schemas.microsoft.com/office/drawing/2014/main" id="{2B9B89F4-2125-4C45-AE61-F2528B655029}"/>
                </a:ext>
              </a:extLst>
            </p:cNvPr>
            <p:cNvSpPr/>
            <p:nvPr/>
          </p:nvSpPr>
          <p:spPr>
            <a:xfrm>
              <a:off x="941525" y="2483443"/>
              <a:ext cx="5133748" cy="99908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3CE7CD02-6291-446B-88BC-1D93DF1329DD}"/>
                </a:ext>
              </a:extLst>
            </p:cNvPr>
            <p:cNvSpPr txBox="1"/>
            <p:nvPr/>
          </p:nvSpPr>
          <p:spPr>
            <a:xfrm>
              <a:off x="4607569" y="2719014"/>
              <a:ext cx="1302795" cy="246221"/>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October 29, 2012</a:t>
              </a:r>
            </a:p>
          </p:txBody>
        </p:sp>
        <p:pic>
          <p:nvPicPr>
            <p:cNvPr id="48" name="Picture 47">
              <a:extLst>
                <a:ext uri="{FF2B5EF4-FFF2-40B4-BE49-F238E27FC236}">
                  <a16:creationId xmlns:a16="http://schemas.microsoft.com/office/drawing/2014/main" id="{2651CBFA-8AD4-4518-93CC-FB8E304B3220}"/>
                </a:ext>
              </a:extLst>
            </p:cNvPr>
            <p:cNvPicPr>
              <a:picLocks noChangeAspect="1"/>
            </p:cNvPicPr>
            <p:nvPr/>
          </p:nvPicPr>
          <p:blipFill>
            <a:blip r:embed="rId14"/>
            <a:stretch>
              <a:fillRect/>
            </a:stretch>
          </p:blipFill>
          <p:spPr>
            <a:xfrm>
              <a:off x="986767" y="2901618"/>
              <a:ext cx="5043265" cy="473142"/>
            </a:xfrm>
            <a:prstGeom prst="rect">
              <a:avLst/>
            </a:prstGeom>
          </p:spPr>
        </p:pic>
        <p:pic>
          <p:nvPicPr>
            <p:cNvPr id="1032" name="Picture 8" descr="Wall Street Journal: AI Company Identifies Coronavirus Hotspots in Italy -  SparkBeyond">
              <a:extLst>
                <a:ext uri="{FF2B5EF4-FFF2-40B4-BE49-F238E27FC236}">
                  <a16:creationId xmlns:a16="http://schemas.microsoft.com/office/drawing/2014/main" id="{5D5FE6E1-9F9A-4AC6-82A7-DB7742879B8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934993" y="2583853"/>
              <a:ext cx="1872873" cy="487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40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2050ED7-3585-4BC3-8801-ACF07A534A5E}"/>
              </a:ext>
            </a:extLst>
          </p:cNvPr>
          <p:cNvSpPr/>
          <p:nvPr/>
        </p:nvSpPr>
        <p:spPr>
          <a:xfrm>
            <a:off x="0" y="1715295"/>
            <a:ext cx="5556250" cy="439147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7DFAA4D-F6B6-4C3C-949E-69E84E729BFC}"/>
              </a:ext>
            </a:extLst>
          </p:cNvPr>
          <p:cNvSpPr/>
          <p:nvPr/>
        </p:nvSpPr>
        <p:spPr>
          <a:xfrm>
            <a:off x="5521882" y="1715295"/>
            <a:ext cx="6713154" cy="439147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441968" y="6319072"/>
            <a:ext cx="11750032" cy="24622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U.S. Bureau of Labor Statistics data,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American Time Use Survey</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2019</a:t>
            </a:r>
            <a:r>
              <a:rPr lang="en-US" sz="80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Share based on Average Hours Per Day Spent in Primary Activities</a:t>
            </a:r>
            <a:r>
              <a:rPr lang="en-US" sz="80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Younger millennials = A25-34.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2020 GfK MRI Spring.</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95D0AB4-5EDF-4DB9-B04B-3C31BAEE798E}"/>
              </a:ext>
            </a:extLst>
          </p:cNvPr>
          <p:cNvSpPr txBox="1">
            <a:spLocks/>
          </p:cNvSpPr>
          <p:nvPr/>
        </p:nvSpPr>
        <p:spPr>
          <a:xfrm>
            <a:off x="117769" y="303154"/>
            <a:ext cx="11783713" cy="1124889"/>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Older adults are spending more time staying active, participating in physical activities like hiking, weightlifting and yoga for enjoyment and to maintain their health</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endParaRPr>
          </a:p>
        </p:txBody>
      </p:sp>
      <p:grpSp>
        <p:nvGrpSpPr>
          <p:cNvPr id="8" name="Group 7">
            <a:extLst>
              <a:ext uri="{FF2B5EF4-FFF2-40B4-BE49-F238E27FC236}">
                <a16:creationId xmlns:a16="http://schemas.microsoft.com/office/drawing/2014/main" id="{98B73665-1DD4-4FA6-9AD7-9B2D0B2273BE}"/>
              </a:ext>
            </a:extLst>
          </p:cNvPr>
          <p:cNvGrpSpPr/>
          <p:nvPr/>
        </p:nvGrpSpPr>
        <p:grpSpPr>
          <a:xfrm>
            <a:off x="168840" y="4380257"/>
            <a:ext cx="2604005" cy="1252624"/>
            <a:chOff x="379466" y="3428999"/>
            <a:chExt cx="2296513" cy="1252624"/>
          </a:xfrm>
        </p:grpSpPr>
        <p:sp>
          <p:nvSpPr>
            <p:cNvPr id="7" name="Rectangle: Rounded Corners 6">
              <a:extLst>
                <a:ext uri="{FF2B5EF4-FFF2-40B4-BE49-F238E27FC236}">
                  <a16:creationId xmlns:a16="http://schemas.microsoft.com/office/drawing/2014/main" id="{55A2C455-5D43-44A5-8F77-0A77242E16BB}"/>
                </a:ext>
              </a:extLst>
            </p:cNvPr>
            <p:cNvSpPr/>
            <p:nvPr/>
          </p:nvSpPr>
          <p:spPr>
            <a:xfrm>
              <a:off x="383471" y="3428999"/>
              <a:ext cx="2292508" cy="125262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88C7856-9171-43C1-9FF0-3A468B6F0E30}"/>
                </a:ext>
              </a:extLst>
            </p:cNvPr>
            <p:cNvSpPr txBox="1"/>
            <p:nvPr/>
          </p:nvSpPr>
          <p:spPr>
            <a:xfrm>
              <a:off x="379466" y="3516702"/>
              <a:ext cx="229250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A55+ spend </a:t>
              </a:r>
              <a:r>
                <a:rPr kumimoji="0" lang="en-US" sz="1600" b="1" i="1" u="sng" strike="noStrike" kern="1200" cap="none" spc="0" normalizeH="0" baseline="0" noProof="0">
                  <a:ln>
                    <a:noFill/>
                  </a:ln>
                  <a:solidFill>
                    <a:srgbClr val="ED3C8D"/>
                  </a:solidFill>
                  <a:effectLst/>
                  <a:uLnTx/>
                  <a:uFillTx/>
                  <a:latin typeface="Helvetica" panose="020B0403020202020204" pitchFamily="34" charset="0"/>
                  <a:ea typeface="+mn-ea"/>
                  <a:cs typeface="+mn-cs"/>
                </a:rPr>
                <a:t>57%</a:t>
              </a:r>
              <a:r>
                <a:rPr kumimoji="0" lang="en-US" sz="16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more time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than younger millennials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doing leisure activities &amp; sports</a:t>
              </a:r>
            </a:p>
          </p:txBody>
        </p:sp>
      </p:grpSp>
      <p:grpSp>
        <p:nvGrpSpPr>
          <p:cNvPr id="32" name="Group 31">
            <a:extLst>
              <a:ext uri="{FF2B5EF4-FFF2-40B4-BE49-F238E27FC236}">
                <a16:creationId xmlns:a16="http://schemas.microsoft.com/office/drawing/2014/main" id="{7C86575D-E797-446D-9F28-2CC4EEE849DA}"/>
              </a:ext>
            </a:extLst>
          </p:cNvPr>
          <p:cNvGrpSpPr/>
          <p:nvPr/>
        </p:nvGrpSpPr>
        <p:grpSpPr>
          <a:xfrm>
            <a:off x="2892068" y="4380257"/>
            <a:ext cx="2541412" cy="1252624"/>
            <a:chOff x="223066" y="3268576"/>
            <a:chExt cx="4257429" cy="1252624"/>
          </a:xfrm>
        </p:grpSpPr>
        <p:sp>
          <p:nvSpPr>
            <p:cNvPr id="33" name="Rectangle: Rounded Corners 32">
              <a:extLst>
                <a:ext uri="{FF2B5EF4-FFF2-40B4-BE49-F238E27FC236}">
                  <a16:creationId xmlns:a16="http://schemas.microsoft.com/office/drawing/2014/main" id="{4775F8C0-36C8-4FD7-AE25-6231B428ED55}"/>
                </a:ext>
              </a:extLst>
            </p:cNvPr>
            <p:cNvSpPr/>
            <p:nvPr/>
          </p:nvSpPr>
          <p:spPr>
            <a:xfrm>
              <a:off x="223066" y="3268576"/>
              <a:ext cx="4231969" cy="125262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DFABE3D-DE25-45B0-9ABE-F8197F8BDE02}"/>
                </a:ext>
              </a:extLst>
            </p:cNvPr>
            <p:cNvSpPr txBox="1"/>
            <p:nvPr/>
          </p:nvSpPr>
          <p:spPr>
            <a:xfrm>
              <a:off x="223066" y="3510167"/>
              <a:ext cx="42574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1200" cap="none" spc="0" normalizeH="0" baseline="0" noProof="0">
                  <a:ln>
                    <a:noFill/>
                  </a:ln>
                  <a:solidFill>
                    <a:srgbClr val="ED3C8D"/>
                  </a:solidFill>
                  <a:effectLst/>
                  <a:uLnTx/>
                  <a:uFillTx/>
                  <a:latin typeface="Helvetica" panose="020B0403020202020204" pitchFamily="34" charset="0"/>
                  <a:ea typeface="+mn-ea"/>
                  <a:cs typeface="+mn-cs"/>
                </a:rPr>
                <a:t>58%</a:t>
              </a:r>
              <a:r>
                <a:rPr kumimoji="0" lang="en-US" sz="1600" b="1"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1600" u="none" strike="noStrike" kern="1200" cap="none" spc="0" normalizeH="0" baseline="0" noProof="0">
                  <a:ln>
                    <a:noFill/>
                  </a:ln>
                  <a:solidFill>
                    <a:srgbClr val="1B1464"/>
                  </a:solidFill>
                  <a:effectLst/>
                  <a:uLnTx/>
                  <a:uFillTx/>
                  <a:latin typeface="Helvetica" panose="020B0403020202020204" pitchFamily="34" charset="0"/>
                  <a:ea typeface="+mn-ea"/>
                  <a:cs typeface="+mn-cs"/>
                </a:rPr>
                <a:t>of adults 50-64 claim to </a:t>
              </a:r>
              <a:r>
                <a:rPr kumimoji="0" lang="en-US" sz="16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‘follow a regular exercise routine’</a:t>
              </a:r>
              <a:endParaRPr kumimoji="0" lang="en-US" b="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sp>
        <p:nvSpPr>
          <p:cNvPr id="9" name="TextBox 8">
            <a:extLst>
              <a:ext uri="{FF2B5EF4-FFF2-40B4-BE49-F238E27FC236}">
                <a16:creationId xmlns:a16="http://schemas.microsoft.com/office/drawing/2014/main" id="{A6F599CC-1185-4B52-A7CE-8821FBA7F165}"/>
              </a:ext>
            </a:extLst>
          </p:cNvPr>
          <p:cNvSpPr txBox="1"/>
          <p:nvPr/>
        </p:nvSpPr>
        <p:spPr>
          <a:xfrm>
            <a:off x="5521882" y="1814032"/>
            <a:ext cx="6670118" cy="307777"/>
          </a:xfrm>
          <a:prstGeom prst="rect">
            <a:avLst/>
          </a:prstGeom>
          <a:noFill/>
        </p:spPr>
        <p:txBody>
          <a:bodyPr wrap="square" rtlCol="0">
            <a:spAutoFit/>
          </a:bodyPr>
          <a:lstStyle/>
          <a:p>
            <a:pPr algn="ctr"/>
            <a:r>
              <a:rPr lang="en-US" sz="1400" b="1" u="sng">
                <a:solidFill>
                  <a:srgbClr val="1B1464"/>
                </a:solidFill>
                <a:latin typeface="Helvetica" panose="020B0604020202020204" pitchFamily="34" charset="0"/>
                <a:cs typeface="Helvetica" panose="020B0604020202020204" pitchFamily="34" charset="0"/>
              </a:rPr>
              <a:t>Top 10 Sports Adults 50-64 Personally Participated in the Last 12 months</a:t>
            </a:r>
          </a:p>
        </p:txBody>
      </p:sp>
      <p:sp>
        <p:nvSpPr>
          <p:cNvPr id="13" name="TextBox 12">
            <a:extLst>
              <a:ext uri="{FF2B5EF4-FFF2-40B4-BE49-F238E27FC236}">
                <a16:creationId xmlns:a16="http://schemas.microsoft.com/office/drawing/2014/main" id="{B72FD310-F845-4AC9-BC7F-03C1A508BDD7}"/>
              </a:ext>
            </a:extLst>
          </p:cNvPr>
          <p:cNvSpPr txBox="1"/>
          <p:nvPr/>
        </p:nvSpPr>
        <p:spPr>
          <a:xfrm>
            <a:off x="5531972" y="3187665"/>
            <a:ext cx="1292436" cy="523220"/>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Walking for Exercise</a:t>
            </a:r>
          </a:p>
        </p:txBody>
      </p:sp>
      <p:sp>
        <p:nvSpPr>
          <p:cNvPr id="36" name="TextBox 35">
            <a:extLst>
              <a:ext uri="{FF2B5EF4-FFF2-40B4-BE49-F238E27FC236}">
                <a16:creationId xmlns:a16="http://schemas.microsoft.com/office/drawing/2014/main" id="{D18CEF59-1ABC-4C55-AE43-5C102D0BAD37}"/>
              </a:ext>
            </a:extLst>
          </p:cNvPr>
          <p:cNvSpPr txBox="1"/>
          <p:nvPr/>
        </p:nvSpPr>
        <p:spPr>
          <a:xfrm>
            <a:off x="6866854" y="3187665"/>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Swimming</a:t>
            </a:r>
          </a:p>
        </p:txBody>
      </p:sp>
      <p:sp>
        <p:nvSpPr>
          <p:cNvPr id="39" name="TextBox 38">
            <a:extLst>
              <a:ext uri="{FF2B5EF4-FFF2-40B4-BE49-F238E27FC236}">
                <a16:creationId xmlns:a16="http://schemas.microsoft.com/office/drawing/2014/main" id="{A3F6A32D-727F-4A40-8D34-A52DFCEFB0B8}"/>
              </a:ext>
            </a:extLst>
          </p:cNvPr>
          <p:cNvSpPr txBox="1"/>
          <p:nvPr/>
        </p:nvSpPr>
        <p:spPr>
          <a:xfrm>
            <a:off x="8201736" y="3187665"/>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Hiking</a:t>
            </a:r>
          </a:p>
        </p:txBody>
      </p:sp>
      <p:sp>
        <p:nvSpPr>
          <p:cNvPr id="42" name="TextBox 41">
            <a:extLst>
              <a:ext uri="{FF2B5EF4-FFF2-40B4-BE49-F238E27FC236}">
                <a16:creationId xmlns:a16="http://schemas.microsoft.com/office/drawing/2014/main" id="{9EFC0550-1E69-4732-9418-5EACDB080AE6}"/>
              </a:ext>
            </a:extLst>
          </p:cNvPr>
          <p:cNvSpPr txBox="1"/>
          <p:nvPr/>
        </p:nvSpPr>
        <p:spPr>
          <a:xfrm>
            <a:off x="9536618" y="3187665"/>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Weightlifting</a:t>
            </a:r>
          </a:p>
        </p:txBody>
      </p:sp>
      <p:sp>
        <p:nvSpPr>
          <p:cNvPr id="45" name="TextBox 44">
            <a:extLst>
              <a:ext uri="{FF2B5EF4-FFF2-40B4-BE49-F238E27FC236}">
                <a16:creationId xmlns:a16="http://schemas.microsoft.com/office/drawing/2014/main" id="{BDD6FFEA-EEDF-4086-A12D-8F427D75DCA4}"/>
              </a:ext>
            </a:extLst>
          </p:cNvPr>
          <p:cNvSpPr txBox="1"/>
          <p:nvPr/>
        </p:nvSpPr>
        <p:spPr>
          <a:xfrm>
            <a:off x="10824189" y="3187665"/>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Bicycling</a:t>
            </a:r>
          </a:p>
        </p:txBody>
      </p:sp>
      <p:sp>
        <p:nvSpPr>
          <p:cNvPr id="53" name="TextBox 52">
            <a:extLst>
              <a:ext uri="{FF2B5EF4-FFF2-40B4-BE49-F238E27FC236}">
                <a16:creationId xmlns:a16="http://schemas.microsoft.com/office/drawing/2014/main" id="{1982B644-4954-4CE7-B2C2-BBD0F68B1B4A}"/>
              </a:ext>
            </a:extLst>
          </p:cNvPr>
          <p:cNvSpPr txBox="1"/>
          <p:nvPr/>
        </p:nvSpPr>
        <p:spPr>
          <a:xfrm>
            <a:off x="5630676" y="4708249"/>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Fishing</a:t>
            </a:r>
          </a:p>
        </p:txBody>
      </p:sp>
      <p:sp>
        <p:nvSpPr>
          <p:cNvPr id="54" name="TextBox 53">
            <a:extLst>
              <a:ext uri="{FF2B5EF4-FFF2-40B4-BE49-F238E27FC236}">
                <a16:creationId xmlns:a16="http://schemas.microsoft.com/office/drawing/2014/main" id="{427DC607-C4DB-4644-B901-35BCFB95CF4C}"/>
              </a:ext>
            </a:extLst>
          </p:cNvPr>
          <p:cNvSpPr txBox="1"/>
          <p:nvPr/>
        </p:nvSpPr>
        <p:spPr>
          <a:xfrm>
            <a:off x="6906506" y="4708249"/>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Golf</a:t>
            </a:r>
          </a:p>
        </p:txBody>
      </p:sp>
      <p:sp>
        <p:nvSpPr>
          <p:cNvPr id="55" name="TextBox 54">
            <a:extLst>
              <a:ext uri="{FF2B5EF4-FFF2-40B4-BE49-F238E27FC236}">
                <a16:creationId xmlns:a16="http://schemas.microsoft.com/office/drawing/2014/main" id="{48388628-BCD3-4E27-9CFC-DDD9610844F1}"/>
              </a:ext>
            </a:extLst>
          </p:cNvPr>
          <p:cNvSpPr txBox="1"/>
          <p:nvPr/>
        </p:nvSpPr>
        <p:spPr>
          <a:xfrm>
            <a:off x="8182697" y="4708249"/>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Yoga</a:t>
            </a:r>
          </a:p>
        </p:txBody>
      </p:sp>
      <p:sp>
        <p:nvSpPr>
          <p:cNvPr id="56" name="TextBox 55">
            <a:extLst>
              <a:ext uri="{FF2B5EF4-FFF2-40B4-BE49-F238E27FC236}">
                <a16:creationId xmlns:a16="http://schemas.microsoft.com/office/drawing/2014/main" id="{084C7037-AB89-45AD-8B59-B607A8DA838F}"/>
              </a:ext>
            </a:extLst>
          </p:cNvPr>
          <p:cNvSpPr txBox="1"/>
          <p:nvPr/>
        </p:nvSpPr>
        <p:spPr>
          <a:xfrm>
            <a:off x="9458888" y="4708249"/>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Aerobics</a:t>
            </a:r>
          </a:p>
        </p:txBody>
      </p:sp>
      <p:sp>
        <p:nvSpPr>
          <p:cNvPr id="57" name="TextBox 56">
            <a:extLst>
              <a:ext uri="{FF2B5EF4-FFF2-40B4-BE49-F238E27FC236}">
                <a16:creationId xmlns:a16="http://schemas.microsoft.com/office/drawing/2014/main" id="{23D85AC5-8120-4D4D-9B05-25CB3CE46035}"/>
              </a:ext>
            </a:extLst>
          </p:cNvPr>
          <p:cNvSpPr txBox="1"/>
          <p:nvPr/>
        </p:nvSpPr>
        <p:spPr>
          <a:xfrm>
            <a:off x="10824189" y="4708249"/>
            <a:ext cx="1292436" cy="307777"/>
          </a:xfrm>
          <a:prstGeom prst="rect">
            <a:avLst/>
          </a:prstGeom>
          <a:noFill/>
        </p:spPr>
        <p:txBody>
          <a:bodyPr wrap="square" rtlCol="0">
            <a:spAutoFit/>
          </a:bodyPr>
          <a:lstStyle/>
          <a:p>
            <a:pPr algn="ctr"/>
            <a:r>
              <a:rPr lang="en-US" sz="1400" b="1">
                <a:solidFill>
                  <a:srgbClr val="1B1464"/>
                </a:solidFill>
                <a:latin typeface="Helvetica" panose="020B0604020202020204" pitchFamily="34" charset="0"/>
                <a:cs typeface="Helvetica" panose="020B0604020202020204" pitchFamily="34" charset="0"/>
              </a:rPr>
              <a:t>Running</a:t>
            </a:r>
          </a:p>
        </p:txBody>
      </p:sp>
      <p:sp>
        <p:nvSpPr>
          <p:cNvPr id="73" name="Rectangle: Rounded Corners 72">
            <a:extLst>
              <a:ext uri="{FF2B5EF4-FFF2-40B4-BE49-F238E27FC236}">
                <a16:creationId xmlns:a16="http://schemas.microsoft.com/office/drawing/2014/main" id="{B95D52CD-4ACF-4E4B-9D30-0280D88518A8}"/>
              </a:ext>
            </a:extLst>
          </p:cNvPr>
          <p:cNvSpPr/>
          <p:nvPr/>
        </p:nvSpPr>
        <p:spPr>
          <a:xfrm>
            <a:off x="5853596" y="5153579"/>
            <a:ext cx="5902975" cy="750134"/>
          </a:xfrm>
          <a:prstGeom prst="round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4EFFDD12-1D48-4E89-BE89-86A0A4D0FEC1}"/>
              </a:ext>
            </a:extLst>
          </p:cNvPr>
          <p:cNvSpPr txBox="1"/>
          <p:nvPr/>
        </p:nvSpPr>
        <p:spPr>
          <a:xfrm>
            <a:off x="5924623" y="5246037"/>
            <a:ext cx="5831948" cy="584775"/>
          </a:xfrm>
          <a:prstGeom prst="rect">
            <a:avLst/>
          </a:prstGeom>
          <a:noFill/>
        </p:spPr>
        <p:txBody>
          <a:bodyPr wrap="square" rtlCol="0">
            <a:spAutoFit/>
          </a:bodyPr>
          <a:lstStyle/>
          <a:p>
            <a:pPr algn="ctr"/>
            <a:r>
              <a:rPr lang="en-US" sz="1600" b="1" u="sng">
                <a:solidFill>
                  <a:srgbClr val="ED3C8D"/>
                </a:solidFill>
                <a:latin typeface="Helvetica" panose="020B0604020202020204" pitchFamily="34" charset="0"/>
                <a:cs typeface="Helvetica" panose="020B0604020202020204" pitchFamily="34" charset="0"/>
              </a:rPr>
              <a:t>57%</a:t>
            </a:r>
            <a:r>
              <a:rPr lang="en-US" sz="1600" b="1">
                <a:solidFill>
                  <a:srgbClr val="ED3C8D"/>
                </a:solidFill>
                <a:latin typeface="Helvetica" panose="020B0604020202020204" pitchFamily="34" charset="0"/>
                <a:cs typeface="Helvetica" panose="020B0604020202020204" pitchFamily="34" charset="0"/>
              </a:rPr>
              <a:t> </a:t>
            </a:r>
            <a:r>
              <a:rPr lang="en-US" sz="1600">
                <a:solidFill>
                  <a:srgbClr val="1B1464"/>
                </a:solidFill>
                <a:latin typeface="Helvetica" panose="020B0604020202020204" pitchFamily="34" charset="0"/>
                <a:cs typeface="Helvetica" panose="020B0604020202020204" pitchFamily="34" charset="0"/>
              </a:rPr>
              <a:t>of adults 50-64 have participated in these sports </a:t>
            </a:r>
          </a:p>
          <a:p>
            <a:pPr algn="ctr"/>
            <a:r>
              <a:rPr lang="en-US" sz="1600">
                <a:solidFill>
                  <a:srgbClr val="1B1464"/>
                </a:solidFill>
                <a:latin typeface="Helvetica" panose="020B0604020202020204" pitchFamily="34" charset="0"/>
                <a:cs typeface="Helvetica" panose="020B0604020202020204" pitchFamily="34" charset="0"/>
              </a:rPr>
              <a:t>in the last 12 months</a:t>
            </a:r>
          </a:p>
        </p:txBody>
      </p:sp>
      <p:pic>
        <p:nvPicPr>
          <p:cNvPr id="75" name="Picture 74" descr="Icon&#10;&#10;Description automatically generated">
            <a:extLst>
              <a:ext uri="{FF2B5EF4-FFF2-40B4-BE49-F238E27FC236}">
                <a16:creationId xmlns:a16="http://schemas.microsoft.com/office/drawing/2014/main" id="{5D62074B-F2C3-4291-8710-CE5A13249C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91151" y="3890437"/>
            <a:ext cx="1027909" cy="1027909"/>
          </a:xfrm>
          <a:prstGeom prst="rect">
            <a:avLst/>
          </a:prstGeom>
        </p:spPr>
      </p:pic>
      <p:pic>
        <p:nvPicPr>
          <p:cNvPr id="77" name="Picture 76" descr="Icon&#10;&#10;Description automatically generated">
            <a:extLst>
              <a:ext uri="{FF2B5EF4-FFF2-40B4-BE49-F238E27FC236}">
                <a16:creationId xmlns:a16="http://schemas.microsoft.com/office/drawing/2014/main" id="{F721B1FE-BA2B-487B-AABB-71D3D96BC576}"/>
              </a:ext>
            </a:extLst>
          </p:cNvPr>
          <p:cNvPicPr>
            <a:picLocks noChangeAspect="1"/>
          </p:cNvPicPr>
          <p:nvPr/>
        </p:nvPicPr>
        <p:blipFill>
          <a:blip r:embed="rId4"/>
          <a:stretch>
            <a:fillRect/>
          </a:stretch>
        </p:blipFill>
        <p:spPr>
          <a:xfrm>
            <a:off x="1716099" y="1955664"/>
            <a:ext cx="2156524" cy="2156524"/>
          </a:xfrm>
          <a:prstGeom prst="rect">
            <a:avLst/>
          </a:prstGeom>
        </p:spPr>
      </p:pic>
      <p:pic>
        <p:nvPicPr>
          <p:cNvPr id="79" name="Picture 78" descr="A picture containing text, vector graphics, light&#10;&#10;Description automatically generated">
            <a:extLst>
              <a:ext uri="{FF2B5EF4-FFF2-40B4-BE49-F238E27FC236}">
                <a16:creationId xmlns:a16="http://schemas.microsoft.com/office/drawing/2014/main" id="{9E203868-E27B-4ECB-B01A-176B7B7859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48024" y="2302444"/>
            <a:ext cx="851263" cy="851263"/>
          </a:xfrm>
          <a:prstGeom prst="rect">
            <a:avLst/>
          </a:prstGeom>
        </p:spPr>
      </p:pic>
      <p:pic>
        <p:nvPicPr>
          <p:cNvPr id="81" name="Picture 80" descr="Icon&#10;&#10;Description automatically generated">
            <a:extLst>
              <a:ext uri="{FF2B5EF4-FFF2-40B4-BE49-F238E27FC236}">
                <a16:creationId xmlns:a16="http://schemas.microsoft.com/office/drawing/2014/main" id="{23C758EA-21B4-4AE8-9714-0DB485C03CE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05685" y="2245390"/>
            <a:ext cx="987773" cy="987773"/>
          </a:xfrm>
          <a:prstGeom prst="rect">
            <a:avLst/>
          </a:prstGeom>
        </p:spPr>
      </p:pic>
      <p:pic>
        <p:nvPicPr>
          <p:cNvPr id="83" name="Picture 82" descr="A picture containing text, vector graphics, light&#10;&#10;Description automatically generated">
            <a:extLst>
              <a:ext uri="{FF2B5EF4-FFF2-40B4-BE49-F238E27FC236}">
                <a16:creationId xmlns:a16="http://schemas.microsoft.com/office/drawing/2014/main" id="{0C73C782-0D06-410D-A5F3-8F40F33F53C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96692" y="2410612"/>
            <a:ext cx="846473" cy="846473"/>
          </a:xfrm>
          <a:prstGeom prst="rect">
            <a:avLst/>
          </a:prstGeom>
        </p:spPr>
      </p:pic>
      <p:pic>
        <p:nvPicPr>
          <p:cNvPr id="85" name="Picture 84" descr="Icon&#10;&#10;Description automatically generated">
            <a:extLst>
              <a:ext uri="{FF2B5EF4-FFF2-40B4-BE49-F238E27FC236}">
                <a16:creationId xmlns:a16="http://schemas.microsoft.com/office/drawing/2014/main" id="{6E4FA77D-3B44-4ED3-AC49-DCBBD83E228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783322" y="2345233"/>
            <a:ext cx="797450" cy="797450"/>
          </a:xfrm>
          <a:prstGeom prst="rect">
            <a:avLst/>
          </a:prstGeom>
        </p:spPr>
      </p:pic>
      <p:pic>
        <p:nvPicPr>
          <p:cNvPr id="87" name="Picture 86" descr="Icon&#10;&#10;Description automatically generated">
            <a:extLst>
              <a:ext uri="{FF2B5EF4-FFF2-40B4-BE49-F238E27FC236}">
                <a16:creationId xmlns:a16="http://schemas.microsoft.com/office/drawing/2014/main" id="{A7349FC3-4DE2-4C12-8BA8-CF8D14191F1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039333" y="2453886"/>
            <a:ext cx="862149" cy="862149"/>
          </a:xfrm>
          <a:prstGeom prst="rect">
            <a:avLst/>
          </a:prstGeom>
        </p:spPr>
      </p:pic>
      <p:pic>
        <p:nvPicPr>
          <p:cNvPr id="89" name="Picture 88" descr="Icon&#10;&#10;Description automatically generated">
            <a:extLst>
              <a:ext uri="{FF2B5EF4-FFF2-40B4-BE49-F238E27FC236}">
                <a16:creationId xmlns:a16="http://schemas.microsoft.com/office/drawing/2014/main" id="{E83C3CB4-6155-4950-927A-AC8663A7291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06603" y="3862381"/>
            <a:ext cx="809897" cy="809897"/>
          </a:xfrm>
          <a:prstGeom prst="rect">
            <a:avLst/>
          </a:prstGeom>
        </p:spPr>
      </p:pic>
      <p:pic>
        <p:nvPicPr>
          <p:cNvPr id="91" name="Picture 90" descr="Icon&#10;&#10;Description automatically generated">
            <a:extLst>
              <a:ext uri="{FF2B5EF4-FFF2-40B4-BE49-F238E27FC236}">
                <a16:creationId xmlns:a16="http://schemas.microsoft.com/office/drawing/2014/main" id="{1B1A7842-B873-4BE0-8B6B-50873B05ADC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33260" y="3900136"/>
            <a:ext cx="753425" cy="753425"/>
          </a:xfrm>
          <a:prstGeom prst="rect">
            <a:avLst/>
          </a:prstGeom>
        </p:spPr>
      </p:pic>
      <p:pic>
        <p:nvPicPr>
          <p:cNvPr id="93" name="Picture 92" descr="A person wearing a mask&#10;&#10;Description automatically generated with low confidence">
            <a:extLst>
              <a:ext uri="{FF2B5EF4-FFF2-40B4-BE49-F238E27FC236}">
                <a16:creationId xmlns:a16="http://schemas.microsoft.com/office/drawing/2014/main" id="{820EA54B-CB09-4DC1-85D1-EE7A8F51DDF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53541" y="3871057"/>
            <a:ext cx="830998" cy="830998"/>
          </a:xfrm>
          <a:prstGeom prst="rect">
            <a:avLst/>
          </a:prstGeom>
        </p:spPr>
      </p:pic>
      <p:pic>
        <p:nvPicPr>
          <p:cNvPr id="95" name="Picture 94" descr="Logo, icon&#10;&#10;Description automatically generated">
            <a:extLst>
              <a:ext uri="{FF2B5EF4-FFF2-40B4-BE49-F238E27FC236}">
                <a16:creationId xmlns:a16="http://schemas.microsoft.com/office/drawing/2014/main" id="{7BCE36F7-7E79-44BF-A20F-B7261ADA654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42623" y="3958115"/>
            <a:ext cx="655569" cy="655569"/>
          </a:xfrm>
          <a:prstGeom prst="rect">
            <a:avLst/>
          </a:prstGeom>
        </p:spPr>
      </p:pic>
    </p:spTree>
    <p:extLst>
      <p:ext uri="{BB962C8B-B14F-4D97-AF65-F5344CB8AC3E}">
        <p14:creationId xmlns:p14="http://schemas.microsoft.com/office/powerpoint/2010/main" val="3356579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ECA811D-11DB-4F96-BDC4-8A1C7B52DB7F}"/>
              </a:ext>
            </a:extLst>
          </p:cNvPr>
          <p:cNvSpPr/>
          <p:nvPr/>
        </p:nvSpPr>
        <p:spPr>
          <a:xfrm>
            <a:off x="4995344"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FC1A67-052D-4FD7-8A41-74ECABC825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08572" y="3040753"/>
            <a:ext cx="3967989" cy="2644056"/>
          </a:xfrm>
          <a:prstGeom prst="ellipse">
            <a:avLst/>
          </a:prstGeom>
        </p:spPr>
      </p:pic>
      <p:sp>
        <p:nvSpPr>
          <p:cNvPr id="25" name="Rectangle 24">
            <a:extLst>
              <a:ext uri="{FF2B5EF4-FFF2-40B4-BE49-F238E27FC236}">
                <a16:creationId xmlns:a16="http://schemas.microsoft.com/office/drawing/2014/main" id="{AA117923-D211-417E-8120-F9F82699B7C9}"/>
              </a:ext>
            </a:extLst>
          </p:cNvPr>
          <p:cNvSpPr/>
          <p:nvPr/>
        </p:nvSpPr>
        <p:spPr>
          <a:xfrm>
            <a:off x="-1" y="1802409"/>
            <a:ext cx="4995345" cy="4371455"/>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1212611-E919-4322-A61F-935666C8CD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99B7C1A3-85A3-45A3-A7D8-377F9AF2A22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1F5389CC-2B4C-40F9-BFCD-E141F9DB1DA3}"/>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Box 4">
            <a:extLst>
              <a:ext uri="{FF2B5EF4-FFF2-40B4-BE49-F238E27FC236}">
                <a16:creationId xmlns:a16="http://schemas.microsoft.com/office/drawing/2014/main" id="{707A1419-5AB9-48DB-AADF-7C16E3756947}"/>
              </a:ext>
            </a:extLst>
          </p:cNvPr>
          <p:cNvSpPr txBox="1"/>
          <p:nvPr/>
        </p:nvSpPr>
        <p:spPr>
          <a:xfrm>
            <a:off x="450036" y="6346079"/>
            <a:ext cx="1130957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New York Times,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You’re Only as Old as You Feel</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10/17/2019, Macrotrends, U.S. Life Expectancy 1950 – 2100. </a:t>
            </a:r>
          </a:p>
        </p:txBody>
      </p:sp>
      <p:sp>
        <p:nvSpPr>
          <p:cNvPr id="15" name="Rectangle 14">
            <a:extLst>
              <a:ext uri="{FF2B5EF4-FFF2-40B4-BE49-F238E27FC236}">
                <a16:creationId xmlns:a16="http://schemas.microsoft.com/office/drawing/2014/main" id="{B4A89807-E455-482B-A3AC-84082FD9A5A1}"/>
              </a:ext>
            </a:extLst>
          </p:cNvPr>
          <p:cNvSpPr/>
          <p:nvPr/>
        </p:nvSpPr>
        <p:spPr>
          <a:xfrm>
            <a:off x="72958" y="210097"/>
            <a:ext cx="1197680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With a more active lifestyle, many older generations are feeling and acting  younger than they are</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proving there is much more life after age 50</a:t>
            </a:r>
          </a:p>
        </p:txBody>
      </p:sp>
      <p:sp>
        <p:nvSpPr>
          <p:cNvPr id="26" name="TextBox 25">
            <a:extLst>
              <a:ext uri="{FF2B5EF4-FFF2-40B4-BE49-F238E27FC236}">
                <a16:creationId xmlns:a16="http://schemas.microsoft.com/office/drawing/2014/main" id="{1E7037CB-B3C5-452D-8B4A-C104B0D4F833}"/>
              </a:ext>
            </a:extLst>
          </p:cNvPr>
          <p:cNvSpPr txBox="1"/>
          <p:nvPr/>
        </p:nvSpPr>
        <p:spPr>
          <a:xfrm>
            <a:off x="6242960" y="2072584"/>
            <a:ext cx="4701424" cy="769441"/>
          </a:xfrm>
          <a:prstGeom prst="rect">
            <a:avLst/>
          </a:prstGeom>
          <a:noFill/>
        </p:spPr>
        <p:txBody>
          <a:bodyPr wrap="square">
            <a:spAutoFit/>
          </a:bodyPr>
          <a:lstStyle/>
          <a:p>
            <a:pPr algn="ctr"/>
            <a:r>
              <a:rPr lang="en-US" sz="2200" b="0" i="0">
                <a:solidFill>
                  <a:srgbClr val="1B1464"/>
                </a:solidFill>
                <a:effectLst/>
                <a:latin typeface="Helvetica" panose="020B0403020202020204" pitchFamily="34" charset="0"/>
              </a:rPr>
              <a:t>At </a:t>
            </a:r>
            <a:r>
              <a:rPr lang="en-US" sz="2200" i="0" u="sng">
                <a:solidFill>
                  <a:srgbClr val="1B1464"/>
                </a:solidFill>
                <a:effectLst/>
                <a:latin typeface="Helvetica" panose="020B0403020202020204" pitchFamily="34" charset="0"/>
              </a:rPr>
              <a:t>age 50</a:t>
            </a:r>
            <a:r>
              <a:rPr lang="en-US" sz="2200" b="0" i="0">
                <a:solidFill>
                  <a:srgbClr val="1B1464"/>
                </a:solidFill>
                <a:effectLst/>
                <a:latin typeface="Helvetica" panose="020B0403020202020204" pitchFamily="34" charset="0"/>
              </a:rPr>
              <a:t>, people say they feel about </a:t>
            </a:r>
            <a:r>
              <a:rPr lang="en-US" sz="2200" b="1" i="0">
                <a:solidFill>
                  <a:srgbClr val="ED3C8D"/>
                </a:solidFill>
                <a:effectLst/>
                <a:latin typeface="Helvetica" panose="020B0403020202020204" pitchFamily="34" charset="0"/>
              </a:rPr>
              <a:t>five years younger</a:t>
            </a:r>
            <a:endParaRPr lang="en-US" sz="2200">
              <a:solidFill>
                <a:srgbClr val="1B1464"/>
              </a:solidFill>
              <a:latin typeface="Helvetica" panose="020B0403020202020204" pitchFamily="34" charset="0"/>
            </a:endParaRPr>
          </a:p>
        </p:txBody>
      </p:sp>
      <p:sp>
        <p:nvSpPr>
          <p:cNvPr id="23" name="Rectangle 22">
            <a:extLst>
              <a:ext uri="{FF2B5EF4-FFF2-40B4-BE49-F238E27FC236}">
                <a16:creationId xmlns:a16="http://schemas.microsoft.com/office/drawing/2014/main" id="{41366AFA-B19B-4154-86A3-FE5FE2517260}"/>
              </a:ext>
            </a:extLst>
          </p:cNvPr>
          <p:cNvSpPr/>
          <p:nvPr/>
        </p:nvSpPr>
        <p:spPr>
          <a:xfrm>
            <a:off x="72957" y="1173191"/>
            <a:ext cx="11851949" cy="523220"/>
          </a:xfrm>
          <a:prstGeom prst="rect">
            <a:avLst/>
          </a:prstGeom>
          <a:noFill/>
        </p:spPr>
        <p:txBody>
          <a:bodyPr wrap="square" rtlCol="0" anchor="t">
            <a:spAutoFit/>
          </a:bodyPr>
          <a:lstStyle/>
          <a:p>
            <a:pPr marL="285750" lvl="0" indent="-285750">
              <a:buBlip>
                <a:blip r:embed="rId4"/>
              </a:buBlip>
              <a:defRPr/>
            </a:pPr>
            <a:r>
              <a:rPr lang="en-US" sz="1400">
                <a:solidFill>
                  <a:srgbClr val="1F1A62"/>
                </a:solidFill>
                <a:latin typeface="Helvetica"/>
              </a:rPr>
              <a:t>Over the last 70 years</a:t>
            </a:r>
            <a:r>
              <a:rPr lang="en-US" sz="1400" b="1">
                <a:solidFill>
                  <a:srgbClr val="1F1A62"/>
                </a:solidFill>
                <a:latin typeface="Helvetica"/>
              </a:rPr>
              <a:t>, life expectancy has increased </a:t>
            </a:r>
            <a:r>
              <a:rPr lang="en-US" sz="1400">
                <a:solidFill>
                  <a:srgbClr val="1F1A62"/>
                </a:solidFill>
                <a:latin typeface="Helvetica"/>
              </a:rPr>
              <a:t>from age 68 to 79, and when coupled with </a:t>
            </a:r>
            <a:r>
              <a:rPr lang="en-US" sz="1400" b="1">
                <a:solidFill>
                  <a:srgbClr val="1F1A62"/>
                </a:solidFill>
                <a:latin typeface="Helvetica"/>
              </a:rPr>
              <a:t>working longer </a:t>
            </a:r>
            <a:r>
              <a:rPr lang="en-US" sz="1400">
                <a:solidFill>
                  <a:srgbClr val="1F1A62"/>
                </a:solidFill>
                <a:latin typeface="Helvetica"/>
              </a:rPr>
              <a:t>and </a:t>
            </a:r>
            <a:r>
              <a:rPr lang="en-US" sz="1400" b="1">
                <a:solidFill>
                  <a:srgbClr val="1F1A62"/>
                </a:solidFill>
                <a:latin typeface="Helvetica"/>
              </a:rPr>
              <a:t>more accrued wealth</a:t>
            </a:r>
            <a:r>
              <a:rPr lang="en-US" sz="1400">
                <a:solidFill>
                  <a:srgbClr val="1F1A62"/>
                </a:solidFill>
                <a:latin typeface="Helvetica"/>
              </a:rPr>
              <a:t>,</a:t>
            </a:r>
            <a:r>
              <a:rPr lang="en-US" sz="1400" b="1">
                <a:solidFill>
                  <a:srgbClr val="1F1A62"/>
                </a:solidFill>
                <a:latin typeface="Helvetica"/>
              </a:rPr>
              <a:t> </a:t>
            </a:r>
            <a:r>
              <a:rPr lang="en-US" sz="1400">
                <a:solidFill>
                  <a:srgbClr val="1F1A62"/>
                </a:solidFill>
                <a:latin typeface="Helvetica"/>
              </a:rPr>
              <a:t>people over 50 are embracing the many years left to enjoy life</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E2F19F5-8461-4D67-9731-B0A6A5CCB599}"/>
              </a:ext>
            </a:extLst>
          </p:cNvPr>
          <p:cNvSpPr txBox="1"/>
          <p:nvPr/>
        </p:nvSpPr>
        <p:spPr>
          <a:xfrm>
            <a:off x="224433" y="4165262"/>
            <a:ext cx="4569413" cy="1200329"/>
          </a:xfrm>
          <a:prstGeom prst="rect">
            <a:avLst/>
          </a:prstGeom>
          <a:noFill/>
        </p:spPr>
        <p:txBody>
          <a:bodyPr wrap="square">
            <a:spAutoFit/>
          </a:bodyPr>
          <a:lstStyle/>
          <a:p>
            <a:r>
              <a:rPr lang="en-US" b="0" i="0">
                <a:solidFill>
                  <a:schemeClr val="bg1"/>
                </a:solidFill>
                <a:effectLst/>
                <a:latin typeface="Helvetica" panose="020B0403020202020204" pitchFamily="34" charset="0"/>
              </a:rPr>
              <a:t>“Older age is a time that we can actually </a:t>
            </a:r>
            <a:r>
              <a:rPr lang="en-US" b="1" i="0">
                <a:solidFill>
                  <a:srgbClr val="FFE600"/>
                </a:solidFill>
                <a:effectLst/>
                <a:latin typeface="Helvetica" panose="020B0403020202020204" pitchFamily="34" charset="0"/>
              </a:rPr>
              <a:t>look forward to</a:t>
            </a:r>
            <a:r>
              <a:rPr lang="en-US" b="0" i="0">
                <a:solidFill>
                  <a:schemeClr val="bg1"/>
                </a:solidFill>
                <a:effectLst/>
                <a:latin typeface="Helvetica" panose="020B0403020202020204" pitchFamily="34" charset="0"/>
              </a:rPr>
              <a:t>. People really just </a:t>
            </a:r>
            <a:r>
              <a:rPr lang="en-US" b="1" i="0">
                <a:solidFill>
                  <a:srgbClr val="FFE600"/>
                </a:solidFill>
                <a:effectLst/>
                <a:latin typeface="Helvetica" panose="020B0403020202020204" pitchFamily="34" charset="0"/>
              </a:rPr>
              <a:t>enjoy themselves more </a:t>
            </a:r>
            <a:r>
              <a:rPr lang="en-US" b="0" i="0">
                <a:solidFill>
                  <a:schemeClr val="bg1"/>
                </a:solidFill>
                <a:effectLst/>
                <a:latin typeface="Helvetica" panose="020B0403020202020204" pitchFamily="34" charset="0"/>
              </a:rPr>
              <a:t>and are at peace with who they are.”</a:t>
            </a:r>
          </a:p>
        </p:txBody>
      </p:sp>
      <p:grpSp>
        <p:nvGrpSpPr>
          <p:cNvPr id="32" name="Group 31">
            <a:extLst>
              <a:ext uri="{FF2B5EF4-FFF2-40B4-BE49-F238E27FC236}">
                <a16:creationId xmlns:a16="http://schemas.microsoft.com/office/drawing/2014/main" id="{F698FD12-93E4-4DF4-9E78-03FD68D7B4F0}"/>
              </a:ext>
            </a:extLst>
          </p:cNvPr>
          <p:cNvGrpSpPr/>
          <p:nvPr/>
        </p:nvGrpSpPr>
        <p:grpSpPr>
          <a:xfrm>
            <a:off x="511188" y="2610681"/>
            <a:ext cx="3995907" cy="1285720"/>
            <a:chOff x="511188" y="2302259"/>
            <a:chExt cx="3995907" cy="1285720"/>
          </a:xfrm>
        </p:grpSpPr>
        <p:sp>
          <p:nvSpPr>
            <p:cNvPr id="30" name="Rectangle: Rounded Corners 29">
              <a:extLst>
                <a:ext uri="{FF2B5EF4-FFF2-40B4-BE49-F238E27FC236}">
                  <a16:creationId xmlns:a16="http://schemas.microsoft.com/office/drawing/2014/main" id="{0E5E01CD-F4E9-400E-8216-27F4A5E10DC7}"/>
                </a:ext>
              </a:extLst>
            </p:cNvPr>
            <p:cNvSpPr/>
            <p:nvPr/>
          </p:nvSpPr>
          <p:spPr>
            <a:xfrm>
              <a:off x="511188" y="2302259"/>
              <a:ext cx="3995907" cy="1285720"/>
            </a:xfrm>
            <a:prstGeom prst="roundRect">
              <a:avLst/>
            </a:prstGeom>
            <a:solidFill>
              <a:schemeClr val="bg1"/>
            </a:solidFill>
            <a:ln w="19050">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90C8EE25-49AB-4EAB-ACF1-44840E2CA759}"/>
                </a:ext>
              </a:extLst>
            </p:cNvPr>
            <p:cNvSpPr txBox="1"/>
            <p:nvPr/>
          </p:nvSpPr>
          <p:spPr>
            <a:xfrm>
              <a:off x="3074848" y="2375909"/>
              <a:ext cx="1316032"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October 17, 2019</a:t>
              </a:r>
            </a:p>
          </p:txBody>
        </p:sp>
        <p:pic>
          <p:nvPicPr>
            <p:cNvPr id="19" name="Picture 18">
              <a:extLst>
                <a:ext uri="{FF2B5EF4-FFF2-40B4-BE49-F238E27FC236}">
                  <a16:creationId xmlns:a16="http://schemas.microsoft.com/office/drawing/2014/main" id="{90DD37C1-334F-449D-876C-4EC71F782720}"/>
                </a:ext>
              </a:extLst>
            </p:cNvPr>
            <p:cNvPicPr>
              <a:picLocks noChangeAspect="1"/>
            </p:cNvPicPr>
            <p:nvPr/>
          </p:nvPicPr>
          <p:blipFill>
            <a:blip r:embed="rId5"/>
            <a:stretch>
              <a:fillRect/>
            </a:stretch>
          </p:blipFill>
          <p:spPr>
            <a:xfrm>
              <a:off x="567188" y="2549357"/>
              <a:ext cx="3883905" cy="969350"/>
            </a:xfrm>
            <a:prstGeom prst="rect">
              <a:avLst/>
            </a:prstGeom>
          </p:spPr>
        </p:pic>
        <p:pic>
          <p:nvPicPr>
            <p:cNvPr id="29" name="Picture 2">
              <a:extLst>
                <a:ext uri="{FF2B5EF4-FFF2-40B4-BE49-F238E27FC236}">
                  <a16:creationId xmlns:a16="http://schemas.microsoft.com/office/drawing/2014/main" id="{E95E8420-2454-43F0-A40C-86E7C1A80804}"/>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50064" y="2409886"/>
              <a:ext cx="1404129" cy="18955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val 8">
            <a:extLst>
              <a:ext uri="{FF2B5EF4-FFF2-40B4-BE49-F238E27FC236}">
                <a16:creationId xmlns:a16="http://schemas.microsoft.com/office/drawing/2014/main" id="{AB4C9230-AEC6-497D-8FAD-E24D8610CABB}"/>
              </a:ext>
            </a:extLst>
          </p:cNvPr>
          <p:cNvSpPr/>
          <p:nvPr/>
        </p:nvSpPr>
        <p:spPr>
          <a:xfrm>
            <a:off x="6608572" y="3040753"/>
            <a:ext cx="3965777" cy="2648355"/>
          </a:xfrm>
          <a:prstGeom prst="ellipse">
            <a:avLst/>
          </a:prstGeom>
          <a:solidFill>
            <a:srgbClr val="1B1464">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6848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wall, indoor, older&#10;&#10;Description automatically generated">
            <a:extLst>
              <a:ext uri="{FF2B5EF4-FFF2-40B4-BE49-F238E27FC236}">
                <a16:creationId xmlns:a16="http://schemas.microsoft.com/office/drawing/2014/main" id="{79A20065-A803-4189-8ACC-815116DB4A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821357" cy="6858000"/>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9F0E4031-A86A-4F3A-80FB-682A98BC183F}"/>
              </a:ext>
            </a:extLst>
          </p:cNvPr>
          <p:cNvSpPr/>
          <p:nvPr/>
        </p:nvSpPr>
        <p:spPr>
          <a:xfrm>
            <a:off x="4822370" y="110768"/>
            <a:ext cx="7369630"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1B1464"/>
                </a:solidFill>
                <a:latin typeface="Helvetica" pitchFamily="2" charset="0"/>
              </a:rPr>
              <a:t>People over 50 </a:t>
            </a:r>
            <a:r>
              <a:rPr kumimoji="0" lang="en-US" sz="2200" b="1" i="0" u="none" strike="noStrike" kern="1200" cap="none" spc="0" normalizeH="0" baseline="0" noProof="0">
                <a:ln>
                  <a:noFill/>
                </a:ln>
                <a:solidFill>
                  <a:srgbClr val="1B1464"/>
                </a:solidFill>
                <a:effectLst/>
                <a:uLnTx/>
                <a:uFillTx/>
                <a:latin typeface="Helvetica" pitchFamily="2" charset="0"/>
                <a:ea typeface="+mn-ea"/>
                <a:cs typeface="+mn-cs"/>
              </a:rPr>
              <a:t>are also typically working longer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1B1464"/>
                </a:solidFill>
                <a:effectLst/>
                <a:uLnTx/>
                <a:uFillTx/>
                <a:latin typeface="Helvetica" pitchFamily="2" charset="0"/>
                <a:ea typeface="+mn-ea"/>
                <a:cs typeface="+mn-cs"/>
              </a:rPr>
              <a:t>than previous generations with more adults 55-64  employed full time now than there were 20 years ago</a:t>
            </a:r>
          </a:p>
        </p:txBody>
      </p:sp>
      <p:sp>
        <p:nvSpPr>
          <p:cNvPr id="26" name="TextBox 25">
            <a:extLst>
              <a:ext uri="{FF2B5EF4-FFF2-40B4-BE49-F238E27FC236}">
                <a16:creationId xmlns:a16="http://schemas.microsoft.com/office/drawing/2014/main" id="{A8C175F0-5816-47E5-9AE9-EA4CBC258105}"/>
              </a:ext>
            </a:extLst>
          </p:cNvPr>
          <p:cNvSpPr txBox="1"/>
          <p:nvPr/>
        </p:nvSpPr>
        <p:spPr>
          <a:xfrm>
            <a:off x="5679509" y="2020144"/>
            <a:ext cx="557907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U.S. A55-64 who are employed full time</a:t>
            </a:r>
          </a:p>
        </p:txBody>
      </p:sp>
      <p:sp>
        <p:nvSpPr>
          <p:cNvPr id="16" name="Text Placeholder 3">
            <a:extLst>
              <a:ext uri="{FF2B5EF4-FFF2-40B4-BE49-F238E27FC236}">
                <a16:creationId xmlns:a16="http://schemas.microsoft.com/office/drawing/2014/main" id="{D5B13094-14CA-4285-AC55-39E4A2BB3AAD}"/>
              </a:ext>
            </a:extLst>
          </p:cNvPr>
          <p:cNvSpPr txBox="1">
            <a:spLocks/>
          </p:cNvSpPr>
          <p:nvPr/>
        </p:nvSpPr>
        <p:spPr>
          <a:xfrm>
            <a:off x="4768603" y="6212447"/>
            <a:ext cx="7465421" cy="35010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U.S. Bureau of Labor Statistics’ Current Population Survey data. Table 2. Employment status of the civilian noninstitutional population by detailed age, sex, and race, Annual Average, 2000, 2010, 2020.</a:t>
            </a:r>
          </a:p>
        </p:txBody>
      </p:sp>
      <p:graphicFrame>
        <p:nvGraphicFramePr>
          <p:cNvPr id="17" name="Chart 16">
            <a:extLst>
              <a:ext uri="{FF2B5EF4-FFF2-40B4-BE49-F238E27FC236}">
                <a16:creationId xmlns:a16="http://schemas.microsoft.com/office/drawing/2014/main" id="{9E1A9F6F-C896-4454-9AB8-F8C4E0BC37DE}"/>
              </a:ext>
            </a:extLst>
          </p:cNvPr>
          <p:cNvGraphicFramePr/>
          <p:nvPr>
            <p:extLst>
              <p:ext uri="{D42A27DB-BD31-4B8C-83A1-F6EECF244321}">
                <p14:modId xmlns:p14="http://schemas.microsoft.com/office/powerpoint/2010/main" val="2684143756"/>
              </p:ext>
            </p:extLst>
          </p:nvPr>
        </p:nvGraphicFramePr>
        <p:xfrm>
          <a:off x="5132006" y="2108755"/>
          <a:ext cx="6674083" cy="4031715"/>
        </p:xfrm>
        <a:graphic>
          <a:graphicData uri="http://schemas.openxmlformats.org/drawingml/2006/chart">
            <c:chart xmlns:c="http://schemas.openxmlformats.org/drawingml/2006/chart" xmlns:r="http://schemas.openxmlformats.org/officeDocument/2006/relationships" r:id="rId5"/>
          </a:graphicData>
        </a:graphic>
      </p:graphicFrame>
      <p:sp>
        <p:nvSpPr>
          <p:cNvPr id="40" name="Rectangle: Rounded Corners 39">
            <a:extLst>
              <a:ext uri="{FF2B5EF4-FFF2-40B4-BE49-F238E27FC236}">
                <a16:creationId xmlns:a16="http://schemas.microsoft.com/office/drawing/2014/main" id="{BEFEE538-FC05-4293-B83C-21E7B2120CC5}"/>
              </a:ext>
            </a:extLst>
          </p:cNvPr>
          <p:cNvSpPr/>
          <p:nvPr/>
        </p:nvSpPr>
        <p:spPr>
          <a:xfrm>
            <a:off x="11014982" y="2416532"/>
            <a:ext cx="982346" cy="573795"/>
          </a:xfrm>
          <a:prstGeom prst="roundRect">
            <a:avLst/>
          </a:prstGeom>
          <a:solidFill>
            <a:schemeClr val="bg1"/>
          </a:solid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2000 vs. 2020</a:t>
            </a:r>
            <a:endPar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Rectangle 17">
            <a:extLst>
              <a:ext uri="{FF2B5EF4-FFF2-40B4-BE49-F238E27FC236}">
                <a16:creationId xmlns:a16="http://schemas.microsoft.com/office/drawing/2014/main" id="{A44F3D5D-3ABD-467D-850A-C3CBD59D6F2E}"/>
              </a:ext>
            </a:extLst>
          </p:cNvPr>
          <p:cNvSpPr/>
          <p:nvPr/>
        </p:nvSpPr>
        <p:spPr>
          <a:xfrm>
            <a:off x="4956780" y="1242165"/>
            <a:ext cx="6939847" cy="523220"/>
          </a:xfrm>
          <a:prstGeom prst="rect">
            <a:avLst/>
          </a:prstGeom>
          <a:noFill/>
        </p:spPr>
        <p:txBody>
          <a:bodyPr wrap="square" rtlCol="0" anchor="t">
            <a:spAutoFit/>
          </a:bodyPr>
          <a:lstStyle/>
          <a:p>
            <a:pPr marL="285750" lvl="0" indent="-285750">
              <a:buBlip>
                <a:blip r:embed="rId6"/>
              </a:buBlip>
              <a:defRPr/>
            </a:pPr>
            <a:r>
              <a:rPr lang="en-US" sz="1400">
                <a:solidFill>
                  <a:srgbClr val="1F1A62"/>
                </a:solidFill>
                <a:latin typeface="Helvetica"/>
              </a:rPr>
              <a:t>In comparison, full-time employment among adults 25-34 has decreased </a:t>
            </a:r>
            <a:r>
              <a:rPr lang="en-US" sz="1400" b="1">
                <a:solidFill>
                  <a:srgbClr val="ED3C8D"/>
                </a:solidFill>
                <a:latin typeface="Helvetica"/>
              </a:rPr>
              <a:t>10%</a:t>
            </a:r>
            <a:r>
              <a:rPr lang="en-US" sz="1400">
                <a:solidFill>
                  <a:srgbClr val="ED3C8D"/>
                </a:solidFill>
                <a:latin typeface="Helvetica"/>
              </a:rPr>
              <a:t> </a:t>
            </a:r>
            <a:r>
              <a:rPr lang="en-US" sz="1400">
                <a:solidFill>
                  <a:srgbClr val="1F1A62"/>
                </a:solidFill>
                <a:latin typeface="Helvetica"/>
              </a:rPr>
              <a:t>over the same time period</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95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E49C9CD-67C9-4DCF-BA38-E2221C43AEF2}"/>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441968" y="6341627"/>
            <a:ext cx="11364258" cy="22366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 Expenditure Survey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data</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U.S. Bureau of Labor Statistics, 1999, 2009 &amp; 2019; Reflects income after taxes. Precision Living,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Survey Reveals Why Seniors Are Putting Off Retirement</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2020.</a:t>
            </a:r>
          </a:p>
        </p:txBody>
      </p:sp>
      <p:graphicFrame>
        <p:nvGraphicFramePr>
          <p:cNvPr id="17" name="Chart 16">
            <a:extLst>
              <a:ext uri="{FF2B5EF4-FFF2-40B4-BE49-F238E27FC236}">
                <a16:creationId xmlns:a16="http://schemas.microsoft.com/office/drawing/2014/main" id="{3D10060B-B2F9-4B6A-8269-8F5C6E942B0A}"/>
              </a:ext>
            </a:extLst>
          </p:cNvPr>
          <p:cNvGraphicFramePr/>
          <p:nvPr>
            <p:extLst>
              <p:ext uri="{D42A27DB-BD31-4B8C-83A1-F6EECF244321}">
                <p14:modId xmlns:p14="http://schemas.microsoft.com/office/powerpoint/2010/main" val="618032768"/>
              </p:ext>
            </p:extLst>
          </p:nvPr>
        </p:nvGraphicFramePr>
        <p:xfrm>
          <a:off x="680696" y="1792300"/>
          <a:ext cx="6477294" cy="4538558"/>
        </p:xfrm>
        <a:graphic>
          <a:graphicData uri="http://schemas.openxmlformats.org/drawingml/2006/chart">
            <c:chart xmlns:c="http://schemas.openxmlformats.org/drawingml/2006/chart" xmlns:r="http://schemas.openxmlformats.org/officeDocument/2006/relationships" r:id="rId3"/>
          </a:graphicData>
        </a:graphic>
      </p:graphicFrame>
      <p:cxnSp>
        <p:nvCxnSpPr>
          <p:cNvPr id="33" name="Straight Connector 32">
            <a:extLst>
              <a:ext uri="{FF2B5EF4-FFF2-40B4-BE49-F238E27FC236}">
                <a16:creationId xmlns:a16="http://schemas.microsoft.com/office/drawing/2014/main" id="{C0A47AB6-6E11-4744-9399-886AB20E2283}"/>
              </a:ext>
            </a:extLst>
          </p:cNvPr>
          <p:cNvCxnSpPr/>
          <p:nvPr/>
        </p:nvCxnSpPr>
        <p:spPr>
          <a:xfrm>
            <a:off x="7237603" y="1872175"/>
            <a:ext cx="0" cy="4347300"/>
          </a:xfrm>
          <a:prstGeom prst="line">
            <a:avLst/>
          </a:prstGeom>
          <a:ln w="28575">
            <a:solidFill>
              <a:srgbClr val="1B1464"/>
            </a:solidFill>
          </a:ln>
          <a:effectLst/>
        </p:spPr>
        <p:style>
          <a:lnRef idx="2">
            <a:schemeClr val="dk1"/>
          </a:lnRef>
          <a:fillRef idx="0">
            <a:schemeClr val="dk1"/>
          </a:fillRef>
          <a:effectRef idx="1">
            <a:schemeClr val="dk1"/>
          </a:effectRef>
          <a:fontRef idx="minor">
            <a:schemeClr val="tx1"/>
          </a:fontRef>
        </p:style>
      </p:cxnSp>
      <p:sp>
        <p:nvSpPr>
          <p:cNvPr id="3" name="Title 1">
            <a:extLst>
              <a:ext uri="{FF2B5EF4-FFF2-40B4-BE49-F238E27FC236}">
                <a16:creationId xmlns:a16="http://schemas.microsoft.com/office/drawing/2014/main" id="{795D0AB4-5EDF-4DB9-B04B-3C31BAEE798E}"/>
              </a:ext>
            </a:extLst>
          </p:cNvPr>
          <p:cNvSpPr txBox="1">
            <a:spLocks/>
          </p:cNvSpPr>
          <p:nvPr/>
        </p:nvSpPr>
        <p:spPr>
          <a:xfrm>
            <a:off x="152399" y="161514"/>
            <a:ext cx="11938001" cy="1005372"/>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As people work longer, older adults are accruing more wealth later in life - household income among both adults 55-64 and over 65 is outpacing growth across adults 25-54</a:t>
            </a:r>
          </a:p>
        </p:txBody>
      </p:sp>
      <p:sp>
        <p:nvSpPr>
          <p:cNvPr id="20" name="TextBox 19">
            <a:extLst>
              <a:ext uri="{FF2B5EF4-FFF2-40B4-BE49-F238E27FC236}">
                <a16:creationId xmlns:a16="http://schemas.microsoft.com/office/drawing/2014/main" id="{A1530BB1-7052-4B9E-B07D-AEEF549A5EAA}"/>
              </a:ext>
            </a:extLst>
          </p:cNvPr>
          <p:cNvSpPr txBox="1"/>
          <p:nvPr/>
        </p:nvSpPr>
        <p:spPr>
          <a:xfrm>
            <a:off x="7417853" y="1759094"/>
            <a:ext cx="20361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1999 vs.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Change</a:t>
            </a:r>
          </a:p>
        </p:txBody>
      </p:sp>
      <p:sp>
        <p:nvSpPr>
          <p:cNvPr id="21" name="Rectangle 20">
            <a:extLst>
              <a:ext uri="{FF2B5EF4-FFF2-40B4-BE49-F238E27FC236}">
                <a16:creationId xmlns:a16="http://schemas.microsoft.com/office/drawing/2014/main" id="{D37802AE-126A-45B1-8243-0F2EF7974625}"/>
              </a:ext>
            </a:extLst>
          </p:cNvPr>
          <p:cNvSpPr/>
          <p:nvPr/>
        </p:nvSpPr>
        <p:spPr>
          <a:xfrm>
            <a:off x="7805658" y="2319526"/>
            <a:ext cx="1252826" cy="3895592"/>
          </a:xfrm>
          <a:prstGeom prst="rect">
            <a:avLst/>
          </a:prstGeom>
          <a:solidFill>
            <a:schemeClr val="bg1">
              <a:lumMod val="95000"/>
            </a:schemeClr>
          </a:solidFill>
          <a:ln w="19050">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cxnSp>
        <p:nvCxnSpPr>
          <p:cNvPr id="22" name="Straight Connector 21">
            <a:extLst>
              <a:ext uri="{FF2B5EF4-FFF2-40B4-BE49-F238E27FC236}">
                <a16:creationId xmlns:a16="http://schemas.microsoft.com/office/drawing/2014/main" id="{598F818E-ECA1-4A00-8EC9-B2673DF3F1EA}"/>
              </a:ext>
            </a:extLst>
          </p:cNvPr>
          <p:cNvCxnSpPr/>
          <p:nvPr/>
        </p:nvCxnSpPr>
        <p:spPr>
          <a:xfrm>
            <a:off x="7800895" y="4652431"/>
            <a:ext cx="1252826"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64A8A6E5-F98E-40E5-B68B-38C00D7DAF44}"/>
              </a:ext>
            </a:extLst>
          </p:cNvPr>
          <p:cNvCxnSpPr/>
          <p:nvPr/>
        </p:nvCxnSpPr>
        <p:spPr>
          <a:xfrm>
            <a:off x="7810742" y="5396786"/>
            <a:ext cx="1252826"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992AF0BA-A3A3-4670-A787-7A7067FA4010}"/>
              </a:ext>
            </a:extLst>
          </p:cNvPr>
          <p:cNvSpPr txBox="1"/>
          <p:nvPr/>
        </p:nvSpPr>
        <p:spPr>
          <a:xfrm>
            <a:off x="7772141" y="4008726"/>
            <a:ext cx="1351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+68%</a:t>
            </a:r>
          </a:p>
        </p:txBody>
      </p:sp>
      <p:sp>
        <p:nvSpPr>
          <p:cNvPr id="26" name="TextBox 25">
            <a:extLst>
              <a:ext uri="{FF2B5EF4-FFF2-40B4-BE49-F238E27FC236}">
                <a16:creationId xmlns:a16="http://schemas.microsoft.com/office/drawing/2014/main" id="{A61457AF-FA62-49FF-B28B-BEA5DF3F91A5}"/>
              </a:ext>
            </a:extLst>
          </p:cNvPr>
          <p:cNvSpPr txBox="1"/>
          <p:nvPr/>
        </p:nvSpPr>
        <p:spPr>
          <a:xfrm>
            <a:off x="7772141" y="4774584"/>
            <a:ext cx="1351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+81%</a:t>
            </a:r>
          </a:p>
        </p:txBody>
      </p:sp>
      <p:sp>
        <p:nvSpPr>
          <p:cNvPr id="27" name="TextBox 26">
            <a:extLst>
              <a:ext uri="{FF2B5EF4-FFF2-40B4-BE49-F238E27FC236}">
                <a16:creationId xmlns:a16="http://schemas.microsoft.com/office/drawing/2014/main" id="{558E0695-19E6-497B-AAA7-B48E48D65370}"/>
              </a:ext>
            </a:extLst>
          </p:cNvPr>
          <p:cNvSpPr txBox="1"/>
          <p:nvPr/>
        </p:nvSpPr>
        <p:spPr>
          <a:xfrm>
            <a:off x="7772141" y="5540443"/>
            <a:ext cx="1351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+95%</a:t>
            </a:r>
          </a:p>
        </p:txBody>
      </p:sp>
      <p:sp>
        <p:nvSpPr>
          <p:cNvPr id="14" name="TextBox 13">
            <a:extLst>
              <a:ext uri="{FF2B5EF4-FFF2-40B4-BE49-F238E27FC236}">
                <a16:creationId xmlns:a16="http://schemas.microsoft.com/office/drawing/2014/main" id="{8895C1A9-3CCB-4949-BB50-5A1C35C2D21C}"/>
              </a:ext>
            </a:extLst>
          </p:cNvPr>
          <p:cNvSpPr txBox="1"/>
          <p:nvPr/>
        </p:nvSpPr>
        <p:spPr>
          <a:xfrm rot="5400000">
            <a:off x="8964094" y="4150533"/>
            <a:ext cx="71450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A45-54</a:t>
            </a:r>
          </a:p>
        </p:txBody>
      </p:sp>
      <p:sp>
        <p:nvSpPr>
          <p:cNvPr id="18" name="TextBox 17">
            <a:extLst>
              <a:ext uri="{FF2B5EF4-FFF2-40B4-BE49-F238E27FC236}">
                <a16:creationId xmlns:a16="http://schemas.microsoft.com/office/drawing/2014/main" id="{9BF4B69F-54D8-47A5-BEA6-5D641B217F0F}"/>
              </a:ext>
            </a:extLst>
          </p:cNvPr>
          <p:cNvSpPr txBox="1"/>
          <p:nvPr/>
        </p:nvSpPr>
        <p:spPr>
          <a:xfrm rot="5400000">
            <a:off x="8957994" y="4885590"/>
            <a:ext cx="7179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A55-64</a:t>
            </a:r>
          </a:p>
        </p:txBody>
      </p:sp>
      <p:sp>
        <p:nvSpPr>
          <p:cNvPr id="19" name="TextBox 18">
            <a:extLst>
              <a:ext uri="{FF2B5EF4-FFF2-40B4-BE49-F238E27FC236}">
                <a16:creationId xmlns:a16="http://schemas.microsoft.com/office/drawing/2014/main" id="{05CC8F24-0870-43FC-89B3-DCAD310FE0F5}"/>
              </a:ext>
            </a:extLst>
          </p:cNvPr>
          <p:cNvSpPr txBox="1"/>
          <p:nvPr/>
        </p:nvSpPr>
        <p:spPr>
          <a:xfrm rot="5400000">
            <a:off x="9036014" y="5643291"/>
            <a:ext cx="5666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A65</a:t>
            </a:r>
            <a:r>
              <a:rPr kumimoji="0" lang="en-US" sz="1200" b="1" i="0" u="sng"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a:t>
            </a:r>
          </a:p>
        </p:txBody>
      </p:sp>
      <p:sp>
        <p:nvSpPr>
          <p:cNvPr id="28" name="Speech Bubble: Rectangle 27">
            <a:extLst>
              <a:ext uri="{FF2B5EF4-FFF2-40B4-BE49-F238E27FC236}">
                <a16:creationId xmlns:a16="http://schemas.microsoft.com/office/drawing/2014/main" id="{21B41EC2-11E8-49F3-B617-9CD93777ED22}"/>
              </a:ext>
            </a:extLst>
          </p:cNvPr>
          <p:cNvSpPr/>
          <p:nvPr/>
        </p:nvSpPr>
        <p:spPr>
          <a:xfrm>
            <a:off x="9927571" y="3638349"/>
            <a:ext cx="1725509" cy="951372"/>
          </a:xfrm>
          <a:prstGeom prst="wedgeRectCallout">
            <a:avLst>
              <a:gd name="adj1" fmla="val -76129"/>
              <a:gd name="adj2" fmla="val 126024"/>
            </a:avLst>
          </a:prstGeom>
          <a:solidFill>
            <a:srgbClr val="00C0F3"/>
          </a:solidFill>
          <a:ln>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Average A25-54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Change</a:t>
            </a:r>
          </a:p>
        </p:txBody>
      </p:sp>
      <p:sp>
        <p:nvSpPr>
          <p:cNvPr id="32" name="TextBox 31">
            <a:extLst>
              <a:ext uri="{FF2B5EF4-FFF2-40B4-BE49-F238E27FC236}">
                <a16:creationId xmlns:a16="http://schemas.microsoft.com/office/drawing/2014/main" id="{05403447-C41E-40B8-8CF1-62C2469C8665}"/>
              </a:ext>
            </a:extLst>
          </p:cNvPr>
          <p:cNvSpPr txBox="1"/>
          <p:nvPr/>
        </p:nvSpPr>
        <p:spPr>
          <a:xfrm>
            <a:off x="7772141" y="3242868"/>
            <a:ext cx="1351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+80%</a:t>
            </a:r>
          </a:p>
        </p:txBody>
      </p:sp>
      <p:sp>
        <p:nvSpPr>
          <p:cNvPr id="35" name="TextBox 34">
            <a:extLst>
              <a:ext uri="{FF2B5EF4-FFF2-40B4-BE49-F238E27FC236}">
                <a16:creationId xmlns:a16="http://schemas.microsoft.com/office/drawing/2014/main" id="{4FE81775-1617-44BE-A528-E37274C1FE59}"/>
              </a:ext>
            </a:extLst>
          </p:cNvPr>
          <p:cNvSpPr txBox="1"/>
          <p:nvPr/>
        </p:nvSpPr>
        <p:spPr>
          <a:xfrm>
            <a:off x="7772141" y="2477010"/>
            <a:ext cx="135120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+72%</a:t>
            </a:r>
          </a:p>
        </p:txBody>
      </p:sp>
      <p:cxnSp>
        <p:nvCxnSpPr>
          <p:cNvPr id="36" name="Straight Connector 35">
            <a:extLst>
              <a:ext uri="{FF2B5EF4-FFF2-40B4-BE49-F238E27FC236}">
                <a16:creationId xmlns:a16="http://schemas.microsoft.com/office/drawing/2014/main" id="{3A8D9719-946A-4264-85EC-397DE8C867A1}"/>
              </a:ext>
            </a:extLst>
          </p:cNvPr>
          <p:cNvCxnSpPr/>
          <p:nvPr/>
        </p:nvCxnSpPr>
        <p:spPr>
          <a:xfrm>
            <a:off x="7805658" y="3118900"/>
            <a:ext cx="1252826"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55891AAC-6062-477F-A4D5-530DD19B9A1E}"/>
              </a:ext>
            </a:extLst>
          </p:cNvPr>
          <p:cNvCxnSpPr/>
          <p:nvPr/>
        </p:nvCxnSpPr>
        <p:spPr>
          <a:xfrm>
            <a:off x="7801216" y="3920411"/>
            <a:ext cx="1252826"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7A652717-4ED3-45E0-83A6-08E5C422F977}"/>
              </a:ext>
            </a:extLst>
          </p:cNvPr>
          <p:cNvSpPr txBox="1"/>
          <p:nvPr/>
        </p:nvSpPr>
        <p:spPr>
          <a:xfrm rot="5400000">
            <a:off x="8959011" y="2543360"/>
            <a:ext cx="7246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A25-34</a:t>
            </a:r>
          </a:p>
        </p:txBody>
      </p:sp>
      <p:sp>
        <p:nvSpPr>
          <p:cNvPr id="40" name="TextBox 39">
            <a:extLst>
              <a:ext uri="{FF2B5EF4-FFF2-40B4-BE49-F238E27FC236}">
                <a16:creationId xmlns:a16="http://schemas.microsoft.com/office/drawing/2014/main" id="{BD7E04A3-A365-44F0-9ACA-6B8701818ED8}"/>
              </a:ext>
            </a:extLst>
          </p:cNvPr>
          <p:cNvSpPr txBox="1"/>
          <p:nvPr/>
        </p:nvSpPr>
        <p:spPr>
          <a:xfrm rot="5400000">
            <a:off x="8954611" y="3374387"/>
            <a:ext cx="7246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A35-44</a:t>
            </a:r>
          </a:p>
        </p:txBody>
      </p:sp>
      <p:sp>
        <p:nvSpPr>
          <p:cNvPr id="31" name="Rectangle 30">
            <a:extLst>
              <a:ext uri="{FF2B5EF4-FFF2-40B4-BE49-F238E27FC236}">
                <a16:creationId xmlns:a16="http://schemas.microsoft.com/office/drawing/2014/main" id="{9135DFB4-1357-475F-AE42-1A76DD5CCA65}"/>
              </a:ext>
            </a:extLst>
          </p:cNvPr>
          <p:cNvSpPr/>
          <p:nvPr/>
        </p:nvSpPr>
        <p:spPr>
          <a:xfrm>
            <a:off x="27804" y="1078234"/>
            <a:ext cx="11625276" cy="523220"/>
          </a:xfrm>
          <a:prstGeom prst="rect">
            <a:avLst/>
          </a:prstGeom>
          <a:noFill/>
        </p:spPr>
        <p:txBody>
          <a:bodyPr wrap="square" rtlCol="0" anchor="t">
            <a:spAutoFit/>
          </a:bodyPr>
          <a:lstStyle/>
          <a:p>
            <a:pPr marL="285750" lvl="0" indent="-285750">
              <a:buBlip>
                <a:blip r:embed="rId4"/>
              </a:buBlip>
              <a:defRPr/>
            </a:pPr>
            <a:r>
              <a:rPr lang="en-US" sz="1400">
                <a:solidFill>
                  <a:srgbClr val="1F1A62"/>
                </a:solidFill>
                <a:latin typeface="Helvetica"/>
              </a:rPr>
              <a:t>While </a:t>
            </a:r>
            <a:r>
              <a:rPr lang="en-US" sz="1400" b="1">
                <a:solidFill>
                  <a:srgbClr val="ED3C8D"/>
                </a:solidFill>
                <a:latin typeface="Helvetica"/>
              </a:rPr>
              <a:t>23%</a:t>
            </a:r>
            <a:r>
              <a:rPr lang="en-US" sz="1400">
                <a:solidFill>
                  <a:srgbClr val="1F1A62"/>
                </a:solidFill>
                <a:latin typeface="Helvetica"/>
              </a:rPr>
              <a:t> are working later in life simply because they enjoy it, </a:t>
            </a:r>
            <a:r>
              <a:rPr lang="en-US" sz="1400" b="1">
                <a:solidFill>
                  <a:srgbClr val="ED3C8D"/>
                </a:solidFill>
                <a:latin typeface="Helvetica"/>
              </a:rPr>
              <a:t>14% </a:t>
            </a:r>
            <a:r>
              <a:rPr lang="en-US" sz="1400">
                <a:solidFill>
                  <a:srgbClr val="1F1A62"/>
                </a:solidFill>
                <a:latin typeface="Helvetica"/>
              </a:rPr>
              <a:t>of adults over the age of 65 are continuing to work primarily because they are still supporting their family as more adult children struggle to become financially independent</a:t>
            </a:r>
          </a:p>
        </p:txBody>
      </p:sp>
    </p:spTree>
    <p:extLst>
      <p:ext uri="{BB962C8B-B14F-4D97-AF65-F5344CB8AC3E}">
        <p14:creationId xmlns:p14="http://schemas.microsoft.com/office/powerpoint/2010/main" val="38452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EC4A99-0F48-44D9-B4D3-82FC016EC0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543549" cy="6869150"/>
          </a:xfrm>
          <a:prstGeom prst="rect">
            <a:avLst/>
          </a:prstGeom>
        </p:spPr>
      </p:pic>
      <p:sp>
        <p:nvSpPr>
          <p:cNvPr id="12" name="TextBox 11">
            <a:extLst>
              <a:ext uri="{FF2B5EF4-FFF2-40B4-BE49-F238E27FC236}">
                <a16:creationId xmlns:a16="http://schemas.microsoft.com/office/drawing/2014/main" id="{AF6B8EC0-46EF-4454-8F5C-DA73E47253BB}"/>
              </a:ext>
            </a:extLst>
          </p:cNvPr>
          <p:cNvSpPr txBox="1"/>
          <p:nvPr/>
        </p:nvSpPr>
        <p:spPr>
          <a:xfrm>
            <a:off x="5750381" y="1436661"/>
            <a:ext cx="6108830" cy="4678204"/>
          </a:xfrm>
          <a:prstGeom prst="rect">
            <a:avLst/>
          </a:prstGeom>
          <a:noFill/>
        </p:spPr>
        <p:txBody>
          <a:bodyPr wrap="square" rtlCol="0">
            <a:spAutoFit/>
          </a:bodyPr>
          <a:lstStyle/>
          <a:p>
            <a:r>
              <a:rPr lang="en-US">
                <a:solidFill>
                  <a:srgbClr val="1B1464"/>
                </a:solidFill>
                <a:latin typeface="Helvetica" panose="020B0403020202020204" pitchFamily="34" charset="0"/>
              </a:rPr>
              <a:t>While adulthood is traditionally marked by independence from their parents, there has been a decades-long trend, which was exacerbated by the pandemic, of young adults holding off on achieving key milestones - such as </a:t>
            </a:r>
            <a:r>
              <a:rPr lang="en-US" b="1">
                <a:solidFill>
                  <a:srgbClr val="1B1464"/>
                </a:solidFill>
                <a:latin typeface="Helvetica" panose="020B0403020202020204" pitchFamily="34" charset="0"/>
              </a:rPr>
              <a:t>becoming financially independent</a:t>
            </a:r>
            <a:r>
              <a:rPr lang="en-US">
                <a:solidFill>
                  <a:srgbClr val="1B1464"/>
                </a:solidFill>
                <a:latin typeface="Helvetica" panose="020B0403020202020204" pitchFamily="34" charset="0"/>
              </a:rPr>
              <a:t>, </a:t>
            </a:r>
            <a:r>
              <a:rPr lang="en-US" b="1">
                <a:solidFill>
                  <a:srgbClr val="1B1464"/>
                </a:solidFill>
                <a:latin typeface="Helvetica" panose="020B0403020202020204" pitchFamily="34" charset="0"/>
              </a:rPr>
              <a:t>moving away from home</a:t>
            </a:r>
            <a:r>
              <a:rPr lang="en-US">
                <a:solidFill>
                  <a:srgbClr val="1B1464"/>
                </a:solidFill>
                <a:latin typeface="Helvetica" panose="020B0403020202020204" pitchFamily="34" charset="0"/>
              </a:rPr>
              <a:t>, </a:t>
            </a:r>
            <a:r>
              <a:rPr lang="en-US" b="1">
                <a:solidFill>
                  <a:srgbClr val="1B1464"/>
                </a:solidFill>
                <a:latin typeface="Helvetica" panose="020B0403020202020204" pitchFamily="34" charset="0"/>
              </a:rPr>
              <a:t>getting married</a:t>
            </a:r>
            <a:r>
              <a:rPr lang="en-US">
                <a:solidFill>
                  <a:srgbClr val="1B1464"/>
                </a:solidFill>
                <a:latin typeface="Helvetica" panose="020B0403020202020204" pitchFamily="34" charset="0"/>
              </a:rPr>
              <a:t> and </a:t>
            </a:r>
            <a:r>
              <a:rPr lang="en-US" b="1">
                <a:solidFill>
                  <a:srgbClr val="1B1464"/>
                </a:solidFill>
                <a:latin typeface="Helvetica" panose="020B0403020202020204" pitchFamily="34" charset="0"/>
              </a:rPr>
              <a:t>having children </a:t>
            </a:r>
            <a:r>
              <a:rPr lang="en-US">
                <a:solidFill>
                  <a:srgbClr val="1B1464"/>
                </a:solidFill>
                <a:latin typeface="Helvetica" panose="020B0403020202020204" pitchFamily="34" charset="0"/>
              </a:rPr>
              <a:t>– until later in life. </a:t>
            </a:r>
          </a:p>
          <a:p>
            <a:endParaRPr lang="en-US" sz="2800">
              <a:solidFill>
                <a:srgbClr val="1B1464"/>
              </a:solidFill>
              <a:latin typeface="Helvetica" panose="020B0403020202020204" pitchFamily="34" charset="0"/>
            </a:endParaRPr>
          </a:p>
          <a:p>
            <a:r>
              <a:rPr lang="en-US">
                <a:solidFill>
                  <a:srgbClr val="1B1464"/>
                </a:solidFill>
                <a:latin typeface="Helvetica" panose="020B0403020202020204" pitchFamily="34" charset="0"/>
              </a:rPr>
              <a:t>Beyond the acceleration of this trend among young adults, older consumers are also living very different lives than adults 50+ of previous generations. In fact, </a:t>
            </a:r>
            <a:r>
              <a:rPr lang="en-US" b="1">
                <a:solidFill>
                  <a:srgbClr val="1B1464"/>
                </a:solidFill>
                <a:latin typeface="Helvetica" panose="020B0403020202020204" pitchFamily="34" charset="0"/>
              </a:rPr>
              <a:t>they are delaying their own milestones</a:t>
            </a:r>
            <a:r>
              <a:rPr lang="en-US">
                <a:solidFill>
                  <a:srgbClr val="1B1464"/>
                </a:solidFill>
                <a:latin typeface="Helvetica" panose="020B0403020202020204" pitchFamily="34" charset="0"/>
              </a:rPr>
              <a:t>, such as retiring or downsizing their homes. While some of this is due in part to their adult children still needing support, many older adults are now living more active and social lives after 50, and with more disposable income to spend.</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0C5525B2-12FF-4B45-9E47-4F270AB6EA1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35560F6-8F6C-4F1D-B156-1DA971C9B0B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6D73E599-3455-4CB2-B288-9B601C1E3348}"/>
              </a:ext>
            </a:extLst>
          </p:cNvPr>
          <p:cNvSpPr/>
          <p:nvPr/>
        </p:nvSpPr>
        <p:spPr>
          <a:xfrm>
            <a:off x="5619749" y="721552"/>
            <a:ext cx="5324771"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What is ‘Delayed Adulthood’?</a:t>
            </a:r>
          </a:p>
        </p:txBody>
      </p:sp>
    </p:spTree>
    <p:extLst>
      <p:ext uri="{BB962C8B-B14F-4D97-AF65-F5344CB8AC3E}">
        <p14:creationId xmlns:p14="http://schemas.microsoft.com/office/powerpoint/2010/main" val="2792885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CA71EDD5-79CC-4170-921C-E20AFFE6D5E8}"/>
              </a:ext>
            </a:extLst>
          </p:cNvPr>
          <p:cNvGraphicFramePr/>
          <p:nvPr>
            <p:extLst>
              <p:ext uri="{D42A27DB-BD31-4B8C-83A1-F6EECF244321}">
                <p14:modId xmlns:p14="http://schemas.microsoft.com/office/powerpoint/2010/main" val="1503506458"/>
              </p:ext>
            </p:extLst>
          </p:nvPr>
        </p:nvGraphicFramePr>
        <p:xfrm>
          <a:off x="5371204" y="2468977"/>
          <a:ext cx="6287807" cy="396436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A person and person walking down a street&#10;&#10;Description automatically generated with low confidence">
            <a:extLst>
              <a:ext uri="{FF2B5EF4-FFF2-40B4-BE49-F238E27FC236}">
                <a16:creationId xmlns:a16="http://schemas.microsoft.com/office/drawing/2014/main" id="{D7144892-65DD-4D55-B7FC-159C37F5ECA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0"/>
            <a:ext cx="4822370" cy="6858000"/>
          </a:xfrm>
          <a:prstGeom prst="rect">
            <a:avLst/>
          </a:prstGeom>
        </p:spPr>
      </p:pic>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4822370" y="6193440"/>
            <a:ext cx="7268031" cy="350107"/>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2019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data, U.S. Bureau of Labor Statistics, reported as of September 2020.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SmartAsset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hlinkClick r:id="rId5"/>
              </a:rPr>
              <a:t>How Different Generations Spend Money</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mn-ea"/>
                <a:cs typeface="+mn-cs"/>
              </a:rPr>
              <a:t>, 1/16/20.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11" name="TextBox 10">
            <a:extLst>
              <a:ext uri="{FF2B5EF4-FFF2-40B4-BE49-F238E27FC236}">
                <a16:creationId xmlns:a16="http://schemas.microsoft.com/office/drawing/2014/main" id="{5A70652F-38E7-4B75-B494-BB0702BA4B32}"/>
              </a:ext>
            </a:extLst>
          </p:cNvPr>
          <p:cNvSpPr txBox="1"/>
          <p:nvPr/>
        </p:nvSpPr>
        <p:spPr>
          <a:xfrm>
            <a:off x="4862996" y="119167"/>
            <a:ext cx="730422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1B1464"/>
                </a:solidFill>
                <a:latin typeface="Helvetica" panose="020B0604020202020204" pitchFamily="34" charset="0"/>
                <a:cs typeface="Helvetica" panose="020B0604020202020204" pitchFamily="34" charset="0"/>
              </a:rPr>
              <a:t>With more disposable income, adults 55+ </a:t>
            </a:r>
            <a:r>
              <a:rPr kumimoji="0" lang="en-US" sz="2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account for </a:t>
            </a:r>
            <a:r>
              <a:rPr kumimoji="0" lang="en-US" sz="22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41%</a:t>
            </a:r>
            <a:r>
              <a:rPr kumimoji="0" lang="en-US" sz="2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annual total U.S. expenditures, or </a:t>
            </a:r>
            <a:r>
              <a:rPr kumimoji="0" lang="en-US" sz="2200" b="1" i="0" u="sng" strike="noStrike" kern="1200" cap="none" spc="0" normalizeH="0" baseline="0" noProof="0">
                <a:ln>
                  <a:noFill/>
                </a:ln>
                <a:solidFill>
                  <a:srgbClr val="ED3C8D"/>
                </a:solidFill>
                <a:effectLst/>
                <a:uLnTx/>
                <a:uFillTx/>
                <a:latin typeface="Helvetica" panose="020B0403020202020204" pitchFamily="34" charset="0"/>
                <a:ea typeface="+mn-ea"/>
                <a:cs typeface="Helvetica" panose="020B0604020202020204" pitchFamily="34" charset="0"/>
              </a:rPr>
              <a:t>$3.4 trillion</a:t>
            </a:r>
            <a:r>
              <a:rPr kumimoji="0" lang="en-US" sz="2200" b="1" i="0" u="none" strike="noStrike" kern="1200" cap="none" spc="0" normalizeH="0" baseline="0" noProof="0">
                <a:ln>
                  <a:noFill/>
                </a:ln>
                <a:solidFill>
                  <a:srgbClr val="ED3C8D"/>
                </a:solidFill>
                <a:effectLst/>
                <a:uLnTx/>
                <a:uFillTx/>
                <a:latin typeface="Helvetica" panose="020B0403020202020204" pitchFamily="34" charset="0"/>
                <a:ea typeface="+mn-ea"/>
                <a:cs typeface="Helvetica" panose="020B0604020202020204" pitchFamily="34" charset="0"/>
              </a:rPr>
              <a:t> </a:t>
            </a:r>
            <a:r>
              <a:rPr kumimoji="0" lang="en-US" sz="2200" b="1"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in total yearly spend</a:t>
            </a:r>
            <a:endParaRPr kumimoji="0" lang="en-US" sz="2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DF3B7366-1ED3-4CF7-B44D-207AECC6DDAA}"/>
              </a:ext>
            </a:extLst>
          </p:cNvPr>
          <p:cNvSpPr/>
          <p:nvPr/>
        </p:nvSpPr>
        <p:spPr>
          <a:xfrm>
            <a:off x="4862996" y="1283200"/>
            <a:ext cx="7304222" cy="73866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lang="en-US" sz="1400">
                <a:solidFill>
                  <a:srgbClr val="1B1464"/>
                </a:solidFill>
                <a:latin typeface="Helvetica" panose="020B0403020202020204" pitchFamily="34" charset="0"/>
                <a:cs typeface="Helvetica" panose="020B0604020202020204" pitchFamily="34" charset="0"/>
              </a:rPr>
              <a:t>Compared to the average Millennial who saves around </a:t>
            </a:r>
            <a:r>
              <a:rPr lang="en-US" sz="1400" b="1">
                <a:solidFill>
                  <a:srgbClr val="ED3C8D"/>
                </a:solidFill>
                <a:latin typeface="Helvetica" panose="020B0403020202020204" pitchFamily="34" charset="0"/>
                <a:cs typeface="Helvetica" panose="020B0604020202020204" pitchFamily="34" charset="0"/>
              </a:rPr>
              <a:t>10%</a:t>
            </a:r>
            <a:r>
              <a:rPr lang="en-US" sz="1400">
                <a:solidFill>
                  <a:srgbClr val="1B1464"/>
                </a:solidFill>
                <a:latin typeface="Helvetica" panose="020B0403020202020204" pitchFamily="34" charset="0"/>
                <a:cs typeface="Helvetica" panose="020B0604020202020204" pitchFamily="34" charset="0"/>
              </a:rPr>
              <a:t> of their post-tax income, baby boomers are more likely to be spenders, saving just </a:t>
            </a:r>
            <a:r>
              <a:rPr lang="en-US" sz="1400" b="1">
                <a:solidFill>
                  <a:srgbClr val="ED3C8D"/>
                </a:solidFill>
                <a:latin typeface="Helvetica" panose="020B0403020202020204" pitchFamily="34" charset="0"/>
                <a:cs typeface="Helvetica" panose="020B0604020202020204" pitchFamily="34" charset="0"/>
              </a:rPr>
              <a:t>under 7%</a:t>
            </a:r>
            <a:r>
              <a:rPr lang="en-US" sz="1400">
                <a:solidFill>
                  <a:srgbClr val="1B1464"/>
                </a:solidFill>
                <a:latin typeface="Helvetica" panose="020B0403020202020204" pitchFamily="34" charset="0"/>
                <a:cs typeface="Helvetica" panose="020B0604020202020204" pitchFamily="34" charset="0"/>
              </a:rPr>
              <a:t> of their post-tax income</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758A97DC-05C1-4BC7-855C-A0B7B2FF0D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BBB8F39-2BCD-4BEF-B01D-6D69EDBEED9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BF61D79C-BE8B-444C-8690-9990C622FF3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18059BAF-3C12-4597-A16D-7AF6BB271CDA}"/>
              </a:ext>
            </a:extLst>
          </p:cNvPr>
          <p:cNvSpPr/>
          <p:nvPr/>
        </p:nvSpPr>
        <p:spPr>
          <a:xfrm>
            <a:off x="5151929" y="2335881"/>
            <a:ext cx="672635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 Share of Annual Aggregate Expenditures by Demo</a:t>
            </a: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720462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4B5A12B-F9E4-4514-A612-4F857B0C2D7B}"/>
              </a:ext>
            </a:extLst>
          </p:cNvPr>
          <p:cNvSpPr/>
          <p:nvPr/>
        </p:nvSpPr>
        <p:spPr>
          <a:xfrm>
            <a:off x="6069523" y="1715295"/>
            <a:ext cx="6122478" cy="439147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DC32110-83F1-4A83-8E0A-182A94E824F2}"/>
              </a:ext>
            </a:extLst>
          </p:cNvPr>
          <p:cNvSpPr/>
          <p:nvPr/>
        </p:nvSpPr>
        <p:spPr>
          <a:xfrm>
            <a:off x="0" y="1715295"/>
            <a:ext cx="6096000" cy="4391474"/>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441968" y="6201764"/>
            <a:ext cx="11708793" cy="36353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U.S. Bureau of Labor Statistics data,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American Time Use Survey</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2019</a:t>
            </a:r>
            <a:r>
              <a:rPr lang="en-US" sz="80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Share based on Average Hours Per Day Spent in Primary Activities; Younger millennials = A25-34. CNBC,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Op-ed: More boomers are choosing to ‘upsize’ their homes in retirement</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4/13/21. Survey base =2,003 U.S. </a:t>
            </a:r>
            <a:r>
              <a:rPr lang="en-US" sz="800">
                <a:solidFill>
                  <a:srgbClr val="1B1464"/>
                </a:solidFill>
                <a:latin typeface="Helvetica" panose="020B0604020202020204" pitchFamily="34" charset="0"/>
                <a:cs typeface="Helvetica" panose="020B0604020202020204" pitchFamily="34" charset="0"/>
              </a:rPr>
              <a:t>adults ages 49-61, conducted in January 2019.</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2020 GfK MRI Spring; 2000 MRI </a:t>
            </a:r>
            <a:r>
              <a:rPr kumimoji="0" lang="en-US" sz="800" b="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Doublebase</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95D0AB4-5EDF-4DB9-B04B-3C31BAEE798E}"/>
              </a:ext>
            </a:extLst>
          </p:cNvPr>
          <p:cNvSpPr txBox="1">
            <a:spLocks/>
          </p:cNvSpPr>
          <p:nvPr/>
        </p:nvSpPr>
        <p:spPr>
          <a:xfrm>
            <a:off x="119696" y="123267"/>
            <a:ext cx="11909743" cy="1093057"/>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Older adults are devoting more money and time to maintaining their homes, which they are choosing to remain in longer, while some are even looking to upgrade to a bigger home</a:t>
            </a:r>
          </a:p>
        </p:txBody>
      </p:sp>
      <p:sp>
        <p:nvSpPr>
          <p:cNvPr id="22" name="TextBox 21">
            <a:extLst>
              <a:ext uri="{FF2B5EF4-FFF2-40B4-BE49-F238E27FC236}">
                <a16:creationId xmlns:a16="http://schemas.microsoft.com/office/drawing/2014/main" id="{5EB585DE-8CEC-4F31-B3EE-2C7ED394D0FA}"/>
              </a:ext>
            </a:extLst>
          </p:cNvPr>
          <p:cNvSpPr txBox="1"/>
          <p:nvPr/>
        </p:nvSpPr>
        <p:spPr>
          <a:xfrm>
            <a:off x="6438376" y="4576516"/>
            <a:ext cx="55910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A55+ spend </a:t>
            </a:r>
            <a:r>
              <a:rPr kumimoji="0" lang="en-US" sz="16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51%</a:t>
            </a:r>
            <a:r>
              <a:rPr kumimoji="0" lang="en-US" sz="16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more time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than younger millennials </a:t>
            </a:r>
            <a:r>
              <a:rPr lang="en-US" b="1">
                <a:solidFill>
                  <a:srgbClr val="1B1464"/>
                </a:solidFill>
                <a:latin typeface="Helvetica" panose="020B0403020202020204" pitchFamily="34" charset="0"/>
              </a:rPr>
              <a:t>doing</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household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1B1464"/>
                </a:solidFill>
                <a:latin typeface="Helvetica" panose="020B0403020202020204" pitchFamily="34" charset="0"/>
              </a:rPr>
              <a:t>t</a:t>
            </a:r>
            <a:r>
              <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 maintain their homes</a:t>
            </a:r>
          </a:p>
        </p:txBody>
      </p:sp>
      <p:pic>
        <p:nvPicPr>
          <p:cNvPr id="28" name="Picture 27" descr="Icon&#10;&#10;Description automatically generated">
            <a:extLst>
              <a:ext uri="{FF2B5EF4-FFF2-40B4-BE49-F238E27FC236}">
                <a16:creationId xmlns:a16="http://schemas.microsoft.com/office/drawing/2014/main" id="{80884C61-1AED-4F04-BC48-3BD2C8D3BBB9}"/>
              </a:ext>
            </a:extLst>
          </p:cNvPr>
          <p:cNvPicPr>
            <a:picLocks noChangeAspect="1"/>
          </p:cNvPicPr>
          <p:nvPr/>
        </p:nvPicPr>
        <p:blipFill>
          <a:blip r:embed="rId3"/>
          <a:stretch>
            <a:fillRect/>
          </a:stretch>
        </p:blipFill>
        <p:spPr>
          <a:xfrm>
            <a:off x="7959986" y="2047464"/>
            <a:ext cx="2021736" cy="2070126"/>
          </a:xfrm>
          <a:prstGeom prst="rect">
            <a:avLst/>
          </a:prstGeom>
        </p:spPr>
      </p:pic>
      <p:sp>
        <p:nvSpPr>
          <p:cNvPr id="32" name="TextBox 31">
            <a:extLst>
              <a:ext uri="{FF2B5EF4-FFF2-40B4-BE49-F238E27FC236}">
                <a16:creationId xmlns:a16="http://schemas.microsoft.com/office/drawing/2014/main" id="{44C30865-7C30-4C5E-A059-3B119EC45F90}"/>
              </a:ext>
            </a:extLst>
          </p:cNvPr>
          <p:cNvSpPr txBox="1"/>
          <p:nvPr/>
        </p:nvSpPr>
        <p:spPr>
          <a:xfrm>
            <a:off x="526244" y="3508894"/>
            <a:ext cx="4872357" cy="1938992"/>
          </a:xfrm>
          <a:prstGeom prst="rect">
            <a:avLst/>
          </a:prstGeom>
          <a:noFill/>
        </p:spPr>
        <p:txBody>
          <a:bodyPr wrap="square">
            <a:spAutoFit/>
          </a:bodyPr>
          <a:lstStyle/>
          <a:p>
            <a:r>
              <a:rPr lang="en-US" sz="2400" b="0" i="0">
                <a:solidFill>
                  <a:schemeClr val="bg1"/>
                </a:solidFill>
                <a:effectLst/>
                <a:latin typeface="Helvetica" panose="020B0403020202020204" pitchFamily="34" charset="0"/>
              </a:rPr>
              <a:t>Among 50-60-year-olds, </a:t>
            </a:r>
            <a:r>
              <a:rPr lang="en-US" sz="2400" b="1" i="0">
                <a:solidFill>
                  <a:srgbClr val="FFE600"/>
                </a:solidFill>
                <a:effectLst/>
                <a:latin typeface="Helvetica" panose="020B0403020202020204" pitchFamily="34" charset="0"/>
              </a:rPr>
              <a:t>22% </a:t>
            </a:r>
            <a:r>
              <a:rPr lang="en-US" sz="2400" i="0">
                <a:solidFill>
                  <a:schemeClr val="bg1"/>
                </a:solidFill>
                <a:effectLst/>
                <a:latin typeface="Helvetica" panose="020B0403020202020204" pitchFamily="34" charset="0"/>
              </a:rPr>
              <a:t>are looking to </a:t>
            </a:r>
            <a:r>
              <a:rPr lang="en-US" sz="2400" b="1" i="0">
                <a:solidFill>
                  <a:srgbClr val="FFE600"/>
                </a:solidFill>
                <a:effectLst/>
                <a:latin typeface="Helvetica" panose="020B0403020202020204" pitchFamily="34" charset="0"/>
              </a:rPr>
              <a:t>move to bigger homes </a:t>
            </a:r>
            <a:r>
              <a:rPr lang="en-US" sz="2400" b="0" i="0">
                <a:solidFill>
                  <a:schemeClr val="bg1"/>
                </a:solidFill>
                <a:effectLst/>
                <a:latin typeface="Helvetica" panose="020B0403020202020204" pitchFamily="34" charset="0"/>
              </a:rPr>
              <a:t>and </a:t>
            </a:r>
            <a:r>
              <a:rPr lang="en-US" sz="2400" b="1" i="0">
                <a:solidFill>
                  <a:srgbClr val="FFE600"/>
                </a:solidFill>
                <a:effectLst/>
                <a:latin typeface="Helvetica" panose="020B0403020202020204" pitchFamily="34" charset="0"/>
              </a:rPr>
              <a:t>43% </a:t>
            </a:r>
            <a:r>
              <a:rPr lang="en-US" sz="2400" i="0">
                <a:solidFill>
                  <a:schemeClr val="bg1"/>
                </a:solidFill>
                <a:effectLst/>
                <a:latin typeface="Helvetica" panose="020B0403020202020204" pitchFamily="34" charset="0"/>
              </a:rPr>
              <a:t>want to </a:t>
            </a:r>
            <a:r>
              <a:rPr lang="en-US" sz="2400" b="1" i="0">
                <a:solidFill>
                  <a:srgbClr val="FFE600"/>
                </a:solidFill>
                <a:effectLst/>
                <a:latin typeface="Helvetica" panose="020B0403020202020204" pitchFamily="34" charset="0"/>
              </a:rPr>
              <a:t>remain in their existing home</a:t>
            </a:r>
            <a:r>
              <a:rPr lang="en-US" sz="2400" b="0" i="0">
                <a:solidFill>
                  <a:schemeClr val="bg1"/>
                </a:solidFill>
                <a:effectLst/>
                <a:latin typeface="Helvetica" panose="020B0403020202020204" pitchFamily="34" charset="0"/>
              </a:rPr>
              <a:t> or move to a new location with </a:t>
            </a:r>
            <a:r>
              <a:rPr lang="en-US" sz="2400" b="1" i="0">
                <a:solidFill>
                  <a:srgbClr val="FFE600"/>
                </a:solidFill>
                <a:effectLst/>
                <a:latin typeface="Helvetica" panose="020B0403020202020204" pitchFamily="34" charset="0"/>
              </a:rPr>
              <a:t>comparable space</a:t>
            </a:r>
            <a:endParaRPr lang="en-US" sz="2400" b="1">
              <a:solidFill>
                <a:srgbClr val="FFE600"/>
              </a:solidFill>
              <a:latin typeface="Helvetica" panose="020B0403020202020204" pitchFamily="34" charset="0"/>
            </a:endParaRPr>
          </a:p>
        </p:txBody>
      </p:sp>
      <p:grpSp>
        <p:nvGrpSpPr>
          <p:cNvPr id="10" name="Group 9">
            <a:extLst>
              <a:ext uri="{FF2B5EF4-FFF2-40B4-BE49-F238E27FC236}">
                <a16:creationId xmlns:a16="http://schemas.microsoft.com/office/drawing/2014/main" id="{7CE4FEC4-2876-40DA-A5DE-067236BDA826}"/>
              </a:ext>
            </a:extLst>
          </p:cNvPr>
          <p:cNvGrpSpPr/>
          <p:nvPr/>
        </p:nvGrpSpPr>
        <p:grpSpPr>
          <a:xfrm>
            <a:off x="670921" y="2148777"/>
            <a:ext cx="4583002" cy="1200329"/>
            <a:chOff x="522821" y="2762263"/>
            <a:chExt cx="4094645" cy="1029858"/>
          </a:xfrm>
        </p:grpSpPr>
        <p:sp>
          <p:nvSpPr>
            <p:cNvPr id="9" name="Rectangle: Rounded Corners 8">
              <a:extLst>
                <a:ext uri="{FF2B5EF4-FFF2-40B4-BE49-F238E27FC236}">
                  <a16:creationId xmlns:a16="http://schemas.microsoft.com/office/drawing/2014/main" id="{6AF7C082-688A-4E06-8EE5-E24FD601BD25}"/>
                </a:ext>
              </a:extLst>
            </p:cNvPr>
            <p:cNvSpPr/>
            <p:nvPr/>
          </p:nvSpPr>
          <p:spPr>
            <a:xfrm>
              <a:off x="522821" y="2762263"/>
              <a:ext cx="4094645" cy="1029858"/>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75D3BF-7956-4C5C-8D18-CFFB6EEEF54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996" y="3152980"/>
              <a:ext cx="3723151" cy="471107"/>
            </a:xfrm>
            <a:prstGeom prst="rect">
              <a:avLst/>
            </a:prstGeom>
          </p:spPr>
        </p:pic>
        <p:pic>
          <p:nvPicPr>
            <p:cNvPr id="6" name="Picture 5">
              <a:extLst>
                <a:ext uri="{FF2B5EF4-FFF2-40B4-BE49-F238E27FC236}">
                  <a16:creationId xmlns:a16="http://schemas.microsoft.com/office/drawing/2014/main" id="{1AEE1A7E-0E58-4ABF-A44C-318D04CEB01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7487" y="2951671"/>
              <a:ext cx="883065" cy="195434"/>
            </a:xfrm>
            <a:prstGeom prst="rect">
              <a:avLst/>
            </a:prstGeom>
          </p:spPr>
        </p:pic>
        <p:sp>
          <p:nvSpPr>
            <p:cNvPr id="17" name="TextBox 16">
              <a:extLst>
                <a:ext uri="{FF2B5EF4-FFF2-40B4-BE49-F238E27FC236}">
                  <a16:creationId xmlns:a16="http://schemas.microsoft.com/office/drawing/2014/main" id="{6715595E-0E42-4FA5-A83A-59698217BA44}"/>
                </a:ext>
              </a:extLst>
            </p:cNvPr>
            <p:cNvSpPr txBox="1"/>
            <p:nvPr/>
          </p:nvSpPr>
          <p:spPr>
            <a:xfrm>
              <a:off x="2749765" y="2941824"/>
              <a:ext cx="1444631" cy="244255"/>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April 13, 2021</a:t>
              </a:r>
            </a:p>
          </p:txBody>
        </p:sp>
      </p:grpSp>
      <p:sp>
        <p:nvSpPr>
          <p:cNvPr id="33" name="Rectangle 32">
            <a:extLst>
              <a:ext uri="{FF2B5EF4-FFF2-40B4-BE49-F238E27FC236}">
                <a16:creationId xmlns:a16="http://schemas.microsoft.com/office/drawing/2014/main" id="{F41028B6-753D-407C-8602-A04E97275FB9}"/>
              </a:ext>
            </a:extLst>
          </p:cNvPr>
          <p:cNvSpPr/>
          <p:nvPr/>
        </p:nvSpPr>
        <p:spPr>
          <a:xfrm>
            <a:off x="81534" y="1315023"/>
            <a:ext cx="12072477" cy="307777"/>
          </a:xfrm>
          <a:prstGeom prst="rect">
            <a:avLst/>
          </a:prstGeom>
          <a:noFill/>
        </p:spPr>
        <p:txBody>
          <a:bodyPr wrap="square" rtlCol="0" anchor="t">
            <a:spAutoFit/>
          </a:bodyPr>
          <a:lstStyle/>
          <a:p>
            <a:pPr marL="285750" lvl="0" indent="-285750">
              <a:buBlip>
                <a:blip r:embed="rId6"/>
              </a:buBlip>
              <a:defRPr/>
            </a:pPr>
            <a:r>
              <a:rPr lang="en-US" sz="1400">
                <a:solidFill>
                  <a:srgbClr val="1F1A62"/>
                </a:solidFill>
                <a:latin typeface="Helvetica"/>
              </a:rPr>
              <a:t>While younger generations struggle to become homeowners, adults 50-64 are </a:t>
            </a:r>
            <a:r>
              <a:rPr lang="en-US" sz="1400" b="1">
                <a:solidFill>
                  <a:srgbClr val="ED3C8D"/>
                </a:solidFill>
                <a:latin typeface="Helvetica"/>
              </a:rPr>
              <a:t>61%</a:t>
            </a:r>
            <a:r>
              <a:rPr lang="en-US" sz="1400">
                <a:solidFill>
                  <a:srgbClr val="1F1A62"/>
                </a:solidFill>
                <a:latin typeface="Helvetica"/>
              </a:rPr>
              <a:t> more likely to own a home than adults 25-34</a:t>
            </a: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34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F8102-2199-4690-9441-EE5812E419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270DD647-37B9-4C23-97AD-5981E611B20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4" name="Rectangle 3">
            <a:extLst>
              <a:ext uri="{FF2B5EF4-FFF2-40B4-BE49-F238E27FC236}">
                <a16:creationId xmlns:a16="http://schemas.microsoft.com/office/drawing/2014/main" id="{CE47A7B7-AE64-4035-9E6E-BE9199AB2949}"/>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74C6CC10-5955-4BB8-9346-899594955FC5}"/>
              </a:ext>
            </a:extLst>
          </p:cNvPr>
          <p:cNvSpPr txBox="1">
            <a:spLocks/>
          </p:cNvSpPr>
          <p:nvPr/>
        </p:nvSpPr>
        <p:spPr>
          <a:xfrm>
            <a:off x="441968" y="6323252"/>
            <a:ext cx="11750032" cy="25647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 Expenditure Survey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data, U.S. Bureau of Labor Statistics, 1999 &amp; 2019.</a:t>
            </a:r>
            <a:endPar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6" name="Title 1">
            <a:extLst>
              <a:ext uri="{FF2B5EF4-FFF2-40B4-BE49-F238E27FC236}">
                <a16:creationId xmlns:a16="http://schemas.microsoft.com/office/drawing/2014/main" id="{0159E483-0DB0-4192-A0D5-79943EC4C544}"/>
              </a:ext>
            </a:extLst>
          </p:cNvPr>
          <p:cNvSpPr txBox="1">
            <a:spLocks/>
          </p:cNvSpPr>
          <p:nvPr/>
        </p:nvSpPr>
        <p:spPr>
          <a:xfrm>
            <a:off x="118310" y="105248"/>
            <a:ext cx="11909744" cy="905914"/>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Consumers over 50 are spending more on non-essentials like entertainment, alcohol, pets and toys than those in the same age group twenty years ago</a:t>
            </a:r>
            <a:endPar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endParaRPr>
          </a:p>
        </p:txBody>
      </p:sp>
      <p:sp>
        <p:nvSpPr>
          <p:cNvPr id="11" name="TextBox 10">
            <a:extLst>
              <a:ext uri="{FF2B5EF4-FFF2-40B4-BE49-F238E27FC236}">
                <a16:creationId xmlns:a16="http://schemas.microsoft.com/office/drawing/2014/main" id="{5690E403-D3EB-43C1-BD41-9C36211AB0EC}"/>
              </a:ext>
            </a:extLst>
          </p:cNvPr>
          <p:cNvSpPr txBox="1"/>
          <p:nvPr/>
        </p:nvSpPr>
        <p:spPr>
          <a:xfrm>
            <a:off x="2265197" y="1506155"/>
            <a:ext cx="76616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A55-64 % Increase in Average Annual Expenditures by Category: 2019 vs. 1999</a:t>
            </a:r>
          </a:p>
        </p:txBody>
      </p:sp>
      <p:sp>
        <p:nvSpPr>
          <p:cNvPr id="7" name="Rectangle 6">
            <a:extLst>
              <a:ext uri="{FF2B5EF4-FFF2-40B4-BE49-F238E27FC236}">
                <a16:creationId xmlns:a16="http://schemas.microsoft.com/office/drawing/2014/main" id="{EEA39C34-E8B6-434D-8823-08F63D6DBE3E}"/>
              </a:ext>
            </a:extLst>
          </p:cNvPr>
          <p:cNvSpPr/>
          <p:nvPr/>
        </p:nvSpPr>
        <p:spPr>
          <a:xfrm>
            <a:off x="8105827" y="1926357"/>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B10BA9-E3B6-472A-B759-595CD00AA263}"/>
              </a:ext>
            </a:extLst>
          </p:cNvPr>
          <p:cNvSpPr txBox="1"/>
          <p:nvPr/>
        </p:nvSpPr>
        <p:spPr>
          <a:xfrm>
            <a:off x="8558615" y="2667839"/>
            <a:ext cx="2865120"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Alcoholic Beverages</a:t>
            </a:r>
          </a:p>
        </p:txBody>
      </p:sp>
      <p:sp>
        <p:nvSpPr>
          <p:cNvPr id="9" name="TextBox 8">
            <a:extLst>
              <a:ext uri="{FF2B5EF4-FFF2-40B4-BE49-F238E27FC236}">
                <a16:creationId xmlns:a16="http://schemas.microsoft.com/office/drawing/2014/main" id="{03DEED1A-F479-4C52-9A0B-1A8E6773ACF6}"/>
              </a:ext>
            </a:extLst>
          </p:cNvPr>
          <p:cNvSpPr txBox="1"/>
          <p:nvPr/>
        </p:nvSpPr>
        <p:spPr>
          <a:xfrm>
            <a:off x="9025975" y="2930305"/>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+116</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10" name="TextBox 9">
            <a:extLst>
              <a:ext uri="{FF2B5EF4-FFF2-40B4-BE49-F238E27FC236}">
                <a16:creationId xmlns:a16="http://schemas.microsoft.com/office/drawing/2014/main" id="{C828DEF8-3719-4A06-99A6-2EDFC7E2AC1C}"/>
              </a:ext>
            </a:extLst>
          </p:cNvPr>
          <p:cNvSpPr txBox="1"/>
          <p:nvPr/>
        </p:nvSpPr>
        <p:spPr>
          <a:xfrm>
            <a:off x="9322876" y="3413995"/>
            <a:ext cx="1336599" cy="307777"/>
          </a:xfrm>
          <a:prstGeom prst="rect">
            <a:avLst/>
          </a:prstGeom>
          <a:noFill/>
        </p:spPr>
        <p:txBody>
          <a:bodyPr wrap="square" rtlCol="0">
            <a:spAutoFit/>
          </a:bodyPr>
          <a:lstStyle/>
          <a:p>
            <a:pPr algn="ctr"/>
            <a:r>
              <a:rPr lang="en-US" sz="1400">
                <a:solidFill>
                  <a:srgbClr val="1B1464"/>
                </a:solidFill>
                <a:latin typeface="Helvetica" panose="020B0403020202020204" pitchFamily="34" charset="0"/>
              </a:rPr>
              <a:t>vs. 1999</a:t>
            </a:r>
          </a:p>
        </p:txBody>
      </p:sp>
      <p:sp>
        <p:nvSpPr>
          <p:cNvPr id="12" name="Rectangle 11">
            <a:extLst>
              <a:ext uri="{FF2B5EF4-FFF2-40B4-BE49-F238E27FC236}">
                <a16:creationId xmlns:a16="http://schemas.microsoft.com/office/drawing/2014/main" id="{7E20FCD8-E772-498B-9C43-8B2B4743C470}"/>
              </a:ext>
            </a:extLst>
          </p:cNvPr>
          <p:cNvSpPr/>
          <p:nvPr/>
        </p:nvSpPr>
        <p:spPr>
          <a:xfrm>
            <a:off x="4210653" y="1926357"/>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AF805C6-22DA-4748-8E6D-FE5E5DBB3AA6}"/>
              </a:ext>
            </a:extLst>
          </p:cNvPr>
          <p:cNvSpPr txBox="1"/>
          <p:nvPr/>
        </p:nvSpPr>
        <p:spPr>
          <a:xfrm>
            <a:off x="4490719" y="2667839"/>
            <a:ext cx="3210561"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Entertainment Fees &amp; Admissions</a:t>
            </a:r>
          </a:p>
        </p:txBody>
      </p:sp>
      <p:sp>
        <p:nvSpPr>
          <p:cNvPr id="14" name="TextBox 13">
            <a:extLst>
              <a:ext uri="{FF2B5EF4-FFF2-40B4-BE49-F238E27FC236}">
                <a16:creationId xmlns:a16="http://schemas.microsoft.com/office/drawing/2014/main" id="{DECDFFCF-45B5-4AB2-8E23-37EB5D11E44A}"/>
              </a:ext>
            </a:extLst>
          </p:cNvPr>
          <p:cNvSpPr txBox="1"/>
          <p:nvPr/>
        </p:nvSpPr>
        <p:spPr>
          <a:xfrm>
            <a:off x="5130801" y="2930305"/>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+133</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15" name="TextBox 14">
            <a:extLst>
              <a:ext uri="{FF2B5EF4-FFF2-40B4-BE49-F238E27FC236}">
                <a16:creationId xmlns:a16="http://schemas.microsoft.com/office/drawing/2014/main" id="{41C96944-FD9A-459F-A89C-7EC25CB95AF4}"/>
              </a:ext>
            </a:extLst>
          </p:cNvPr>
          <p:cNvSpPr txBox="1"/>
          <p:nvPr/>
        </p:nvSpPr>
        <p:spPr>
          <a:xfrm>
            <a:off x="5427702" y="3413995"/>
            <a:ext cx="1336599" cy="307777"/>
          </a:xfrm>
          <a:prstGeom prst="rect">
            <a:avLst/>
          </a:prstGeom>
          <a:noFill/>
        </p:spPr>
        <p:txBody>
          <a:bodyPr wrap="square" rtlCol="0">
            <a:spAutoFit/>
          </a:bodyPr>
          <a:lstStyle/>
          <a:p>
            <a:pPr algn="ctr"/>
            <a:r>
              <a:rPr lang="en-US" sz="1400">
                <a:solidFill>
                  <a:srgbClr val="1B1464"/>
                </a:solidFill>
                <a:latin typeface="Helvetica" panose="020B0403020202020204" pitchFamily="34" charset="0"/>
              </a:rPr>
              <a:t>vs. 1999</a:t>
            </a:r>
          </a:p>
        </p:txBody>
      </p:sp>
      <p:sp>
        <p:nvSpPr>
          <p:cNvPr id="20" name="Rectangle 19">
            <a:extLst>
              <a:ext uri="{FF2B5EF4-FFF2-40B4-BE49-F238E27FC236}">
                <a16:creationId xmlns:a16="http://schemas.microsoft.com/office/drawing/2014/main" id="{619AFFBC-D8AF-4BEC-9BA5-F52F81707627}"/>
              </a:ext>
            </a:extLst>
          </p:cNvPr>
          <p:cNvSpPr/>
          <p:nvPr/>
        </p:nvSpPr>
        <p:spPr>
          <a:xfrm>
            <a:off x="315478" y="1926357"/>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BB089BB-10E3-428D-AD18-BDF560CF6EEC}"/>
              </a:ext>
            </a:extLst>
          </p:cNvPr>
          <p:cNvSpPr txBox="1"/>
          <p:nvPr/>
        </p:nvSpPr>
        <p:spPr>
          <a:xfrm>
            <a:off x="768266" y="2637359"/>
            <a:ext cx="2865120"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Pets &amp; Toys</a:t>
            </a:r>
          </a:p>
        </p:txBody>
      </p:sp>
      <p:sp>
        <p:nvSpPr>
          <p:cNvPr id="22" name="TextBox 21">
            <a:extLst>
              <a:ext uri="{FF2B5EF4-FFF2-40B4-BE49-F238E27FC236}">
                <a16:creationId xmlns:a16="http://schemas.microsoft.com/office/drawing/2014/main" id="{FFEEACB2-65EB-4E8A-9F90-1BCF9B02F69F}"/>
              </a:ext>
            </a:extLst>
          </p:cNvPr>
          <p:cNvSpPr txBox="1"/>
          <p:nvPr/>
        </p:nvSpPr>
        <p:spPr>
          <a:xfrm>
            <a:off x="1235626" y="2930305"/>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+179</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23" name="TextBox 22">
            <a:extLst>
              <a:ext uri="{FF2B5EF4-FFF2-40B4-BE49-F238E27FC236}">
                <a16:creationId xmlns:a16="http://schemas.microsoft.com/office/drawing/2014/main" id="{D5BF5543-CC60-406D-B314-9677CBE7364C}"/>
              </a:ext>
            </a:extLst>
          </p:cNvPr>
          <p:cNvSpPr txBox="1"/>
          <p:nvPr/>
        </p:nvSpPr>
        <p:spPr>
          <a:xfrm>
            <a:off x="1532527" y="3413995"/>
            <a:ext cx="1336599" cy="307777"/>
          </a:xfrm>
          <a:prstGeom prst="rect">
            <a:avLst/>
          </a:prstGeom>
          <a:noFill/>
        </p:spPr>
        <p:txBody>
          <a:bodyPr wrap="square" rtlCol="0">
            <a:spAutoFit/>
          </a:bodyPr>
          <a:lstStyle/>
          <a:p>
            <a:pPr algn="ctr"/>
            <a:r>
              <a:rPr lang="en-US" sz="1400">
                <a:solidFill>
                  <a:srgbClr val="1B1464"/>
                </a:solidFill>
                <a:latin typeface="Helvetica" panose="020B0403020202020204" pitchFamily="34" charset="0"/>
              </a:rPr>
              <a:t>vs. 1999</a:t>
            </a:r>
          </a:p>
        </p:txBody>
      </p:sp>
      <p:sp>
        <p:nvSpPr>
          <p:cNvPr id="16" name="Rectangle 15">
            <a:extLst>
              <a:ext uri="{FF2B5EF4-FFF2-40B4-BE49-F238E27FC236}">
                <a16:creationId xmlns:a16="http://schemas.microsoft.com/office/drawing/2014/main" id="{965823BD-0900-467A-8D71-32DB75610381}"/>
              </a:ext>
            </a:extLst>
          </p:cNvPr>
          <p:cNvSpPr/>
          <p:nvPr/>
        </p:nvSpPr>
        <p:spPr>
          <a:xfrm>
            <a:off x="4210652" y="4171906"/>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7B62030-BC5B-4720-93D7-ACCC63B7674D}"/>
              </a:ext>
            </a:extLst>
          </p:cNvPr>
          <p:cNvSpPr txBox="1"/>
          <p:nvPr/>
        </p:nvSpPr>
        <p:spPr>
          <a:xfrm>
            <a:off x="4437046" y="4914217"/>
            <a:ext cx="331790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Household Furnishings &amp; Equipment</a:t>
            </a:r>
          </a:p>
        </p:txBody>
      </p:sp>
      <p:sp>
        <p:nvSpPr>
          <p:cNvPr id="18" name="TextBox 17">
            <a:extLst>
              <a:ext uri="{FF2B5EF4-FFF2-40B4-BE49-F238E27FC236}">
                <a16:creationId xmlns:a16="http://schemas.microsoft.com/office/drawing/2014/main" id="{DF9CF943-87CC-41A2-88E8-CAF788FE9F4B}"/>
              </a:ext>
            </a:extLst>
          </p:cNvPr>
          <p:cNvSpPr txBox="1"/>
          <p:nvPr/>
        </p:nvSpPr>
        <p:spPr>
          <a:xfrm>
            <a:off x="5130800" y="5159881"/>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+44</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19" name="TextBox 18">
            <a:extLst>
              <a:ext uri="{FF2B5EF4-FFF2-40B4-BE49-F238E27FC236}">
                <a16:creationId xmlns:a16="http://schemas.microsoft.com/office/drawing/2014/main" id="{24DE6F0C-2715-484B-B6AC-94E9DFA79853}"/>
              </a:ext>
            </a:extLst>
          </p:cNvPr>
          <p:cNvSpPr txBox="1"/>
          <p:nvPr/>
        </p:nvSpPr>
        <p:spPr>
          <a:xfrm>
            <a:off x="5427701" y="5629418"/>
            <a:ext cx="1336599" cy="307777"/>
          </a:xfrm>
          <a:prstGeom prst="rect">
            <a:avLst/>
          </a:prstGeom>
          <a:noFill/>
        </p:spPr>
        <p:txBody>
          <a:bodyPr wrap="square" rtlCol="0">
            <a:spAutoFit/>
          </a:bodyPr>
          <a:lstStyle/>
          <a:p>
            <a:pPr algn="ctr"/>
            <a:r>
              <a:rPr lang="en-US" sz="1400">
                <a:solidFill>
                  <a:srgbClr val="1B1464"/>
                </a:solidFill>
                <a:latin typeface="Helvetica" panose="020B0403020202020204" pitchFamily="34" charset="0"/>
              </a:rPr>
              <a:t>vs. 1999</a:t>
            </a:r>
          </a:p>
        </p:txBody>
      </p:sp>
      <p:sp>
        <p:nvSpPr>
          <p:cNvPr id="24" name="Rectangle 23">
            <a:extLst>
              <a:ext uri="{FF2B5EF4-FFF2-40B4-BE49-F238E27FC236}">
                <a16:creationId xmlns:a16="http://schemas.microsoft.com/office/drawing/2014/main" id="{AC4D7B58-78B1-44E5-BFEB-DAD28C635719}"/>
              </a:ext>
            </a:extLst>
          </p:cNvPr>
          <p:cNvSpPr/>
          <p:nvPr/>
        </p:nvSpPr>
        <p:spPr>
          <a:xfrm>
            <a:off x="315478" y="4171906"/>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7D1BE541-10C1-4B0A-B00A-6562BB397BB5}"/>
              </a:ext>
            </a:extLst>
          </p:cNvPr>
          <p:cNvSpPr txBox="1"/>
          <p:nvPr/>
        </p:nvSpPr>
        <p:spPr>
          <a:xfrm>
            <a:off x="541872" y="4938956"/>
            <a:ext cx="331790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Audio / Visual Equipment &amp; Services</a:t>
            </a:r>
          </a:p>
        </p:txBody>
      </p:sp>
      <p:sp>
        <p:nvSpPr>
          <p:cNvPr id="26" name="TextBox 25">
            <a:extLst>
              <a:ext uri="{FF2B5EF4-FFF2-40B4-BE49-F238E27FC236}">
                <a16:creationId xmlns:a16="http://schemas.microsoft.com/office/drawing/2014/main" id="{7107356C-F9E5-4322-924F-99E4E0D51EB5}"/>
              </a:ext>
            </a:extLst>
          </p:cNvPr>
          <p:cNvSpPr txBox="1"/>
          <p:nvPr/>
        </p:nvSpPr>
        <p:spPr>
          <a:xfrm>
            <a:off x="1235626" y="5184620"/>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+85%</a:t>
            </a:r>
            <a:endPar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27" name="TextBox 26">
            <a:extLst>
              <a:ext uri="{FF2B5EF4-FFF2-40B4-BE49-F238E27FC236}">
                <a16:creationId xmlns:a16="http://schemas.microsoft.com/office/drawing/2014/main" id="{B5F563EB-AB7E-4E86-9CE9-F997CCB185D5}"/>
              </a:ext>
            </a:extLst>
          </p:cNvPr>
          <p:cNvSpPr txBox="1"/>
          <p:nvPr/>
        </p:nvSpPr>
        <p:spPr>
          <a:xfrm>
            <a:off x="1532527" y="5654157"/>
            <a:ext cx="1336599" cy="307777"/>
          </a:xfrm>
          <a:prstGeom prst="rect">
            <a:avLst/>
          </a:prstGeom>
          <a:noFill/>
        </p:spPr>
        <p:txBody>
          <a:bodyPr wrap="square" rtlCol="0">
            <a:spAutoFit/>
          </a:bodyPr>
          <a:lstStyle/>
          <a:p>
            <a:pPr algn="ctr"/>
            <a:r>
              <a:rPr lang="en-US" sz="1400">
                <a:solidFill>
                  <a:srgbClr val="1B1464"/>
                </a:solidFill>
                <a:latin typeface="Helvetica" panose="020B0403020202020204" pitchFamily="34" charset="0"/>
              </a:rPr>
              <a:t>vs. 1999</a:t>
            </a:r>
          </a:p>
        </p:txBody>
      </p:sp>
      <p:sp>
        <p:nvSpPr>
          <p:cNvPr id="33" name="TextBox 32">
            <a:extLst>
              <a:ext uri="{FF2B5EF4-FFF2-40B4-BE49-F238E27FC236}">
                <a16:creationId xmlns:a16="http://schemas.microsoft.com/office/drawing/2014/main" id="{C0346064-D0CB-4F19-81E7-F85F7E915643}"/>
              </a:ext>
            </a:extLst>
          </p:cNvPr>
          <p:cNvSpPr txBox="1"/>
          <p:nvPr/>
        </p:nvSpPr>
        <p:spPr>
          <a:xfrm>
            <a:off x="567649" y="3729053"/>
            <a:ext cx="3266355"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Average Consumer % Increase: </a:t>
            </a:r>
            <a:r>
              <a:rPr lang="en-US" sz="1200" b="1">
                <a:solidFill>
                  <a:srgbClr val="1B1464"/>
                </a:solidFill>
                <a:latin typeface="Helvetica" panose="020B0403020202020204" pitchFamily="34" charset="0"/>
              </a:rPr>
              <a:t>+137%</a:t>
            </a:r>
            <a:endParaRPr lang="en-US" sz="1200">
              <a:solidFill>
                <a:srgbClr val="1B1464"/>
              </a:solidFill>
              <a:latin typeface="Helvetica" panose="020B0403020202020204" pitchFamily="34" charset="0"/>
            </a:endParaRPr>
          </a:p>
        </p:txBody>
      </p:sp>
      <p:sp>
        <p:nvSpPr>
          <p:cNvPr id="34" name="TextBox 33">
            <a:extLst>
              <a:ext uri="{FF2B5EF4-FFF2-40B4-BE49-F238E27FC236}">
                <a16:creationId xmlns:a16="http://schemas.microsoft.com/office/drawing/2014/main" id="{CF394725-2AF7-4194-AF4D-F543AEFDB6F1}"/>
              </a:ext>
            </a:extLst>
          </p:cNvPr>
          <p:cNvSpPr txBox="1"/>
          <p:nvPr/>
        </p:nvSpPr>
        <p:spPr>
          <a:xfrm>
            <a:off x="4490720" y="3729053"/>
            <a:ext cx="3210560"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Average Consumer % Increase: </a:t>
            </a:r>
            <a:r>
              <a:rPr lang="en-US" sz="1200" b="1">
                <a:solidFill>
                  <a:srgbClr val="1B1464"/>
                </a:solidFill>
                <a:latin typeface="Helvetica" panose="020B0403020202020204" pitchFamily="34" charset="0"/>
              </a:rPr>
              <a:t>+92%</a:t>
            </a:r>
            <a:endParaRPr lang="en-US" sz="1200">
              <a:solidFill>
                <a:srgbClr val="1B1464"/>
              </a:solidFill>
              <a:latin typeface="Helvetica" panose="020B0403020202020204" pitchFamily="34" charset="0"/>
            </a:endParaRPr>
          </a:p>
        </p:txBody>
      </p:sp>
      <p:sp>
        <p:nvSpPr>
          <p:cNvPr id="35" name="TextBox 34">
            <a:extLst>
              <a:ext uri="{FF2B5EF4-FFF2-40B4-BE49-F238E27FC236}">
                <a16:creationId xmlns:a16="http://schemas.microsoft.com/office/drawing/2014/main" id="{64516DAE-74C1-4063-9B89-CBF03AFD0917}"/>
              </a:ext>
            </a:extLst>
          </p:cNvPr>
          <p:cNvSpPr txBox="1"/>
          <p:nvPr/>
        </p:nvSpPr>
        <p:spPr>
          <a:xfrm>
            <a:off x="8371049" y="3729053"/>
            <a:ext cx="3240252" cy="276999"/>
          </a:xfrm>
          <a:prstGeom prst="rect">
            <a:avLst/>
          </a:prstGeom>
          <a:noFill/>
        </p:spPr>
        <p:txBody>
          <a:bodyPr wrap="square" rtlCol="0">
            <a:spAutoFit/>
          </a:bodyPr>
          <a:lstStyle/>
          <a:p>
            <a:pPr algn="ctr"/>
            <a:r>
              <a:rPr lang="en-US" sz="1200">
                <a:solidFill>
                  <a:srgbClr val="1B1464"/>
                </a:solidFill>
                <a:latin typeface="Helvetica" panose="020B0403020202020204" pitchFamily="34" charset="0"/>
              </a:rPr>
              <a:t>Average Consumer % Increase: </a:t>
            </a:r>
            <a:r>
              <a:rPr lang="en-US" sz="1200" b="1">
                <a:solidFill>
                  <a:srgbClr val="1B1464"/>
                </a:solidFill>
                <a:latin typeface="Helvetica" panose="020B0403020202020204" pitchFamily="34" charset="0"/>
              </a:rPr>
              <a:t>+82%</a:t>
            </a:r>
            <a:endParaRPr lang="en-US" sz="1200">
              <a:solidFill>
                <a:srgbClr val="1B1464"/>
              </a:solidFill>
              <a:latin typeface="Helvetica" panose="020B0403020202020204" pitchFamily="34" charset="0"/>
            </a:endParaRPr>
          </a:p>
        </p:txBody>
      </p:sp>
      <p:sp>
        <p:nvSpPr>
          <p:cNvPr id="36" name="TextBox 35">
            <a:extLst>
              <a:ext uri="{FF2B5EF4-FFF2-40B4-BE49-F238E27FC236}">
                <a16:creationId xmlns:a16="http://schemas.microsoft.com/office/drawing/2014/main" id="{F5CBAA6A-E336-43EE-A6E6-30FCC9D5539B}"/>
              </a:ext>
            </a:extLst>
          </p:cNvPr>
          <p:cNvSpPr txBox="1"/>
          <p:nvPr/>
        </p:nvSpPr>
        <p:spPr>
          <a:xfrm>
            <a:off x="727845" y="5993683"/>
            <a:ext cx="3020987" cy="276999"/>
          </a:xfrm>
          <a:prstGeom prst="rect">
            <a:avLst/>
          </a:prstGeom>
          <a:noFill/>
        </p:spPr>
        <p:txBody>
          <a:bodyPr wrap="square" rtlCol="0">
            <a:spAutoFit/>
          </a:bodyPr>
          <a:lstStyle/>
          <a:p>
            <a:r>
              <a:rPr lang="en-US" sz="1200">
                <a:solidFill>
                  <a:srgbClr val="1B1464"/>
                </a:solidFill>
                <a:latin typeface="Helvetica" panose="020B0403020202020204" pitchFamily="34" charset="0"/>
              </a:rPr>
              <a:t>Average Consumer % Increase: </a:t>
            </a:r>
            <a:r>
              <a:rPr lang="en-US" sz="1200" b="1">
                <a:solidFill>
                  <a:srgbClr val="1B1464"/>
                </a:solidFill>
                <a:latin typeface="Helvetica" panose="020B0403020202020204" pitchFamily="34" charset="0"/>
              </a:rPr>
              <a:t>+64%</a:t>
            </a:r>
            <a:endParaRPr lang="en-US" sz="1200">
              <a:solidFill>
                <a:srgbClr val="1B1464"/>
              </a:solidFill>
              <a:latin typeface="Helvetica" panose="020B0403020202020204" pitchFamily="34" charset="0"/>
            </a:endParaRPr>
          </a:p>
        </p:txBody>
      </p:sp>
      <p:sp>
        <p:nvSpPr>
          <p:cNvPr id="37" name="TextBox 36">
            <a:extLst>
              <a:ext uri="{FF2B5EF4-FFF2-40B4-BE49-F238E27FC236}">
                <a16:creationId xmlns:a16="http://schemas.microsoft.com/office/drawing/2014/main" id="{6A2E983C-9FB6-4119-8C19-161DAA981F38}"/>
              </a:ext>
            </a:extLst>
          </p:cNvPr>
          <p:cNvSpPr txBox="1"/>
          <p:nvPr/>
        </p:nvSpPr>
        <p:spPr>
          <a:xfrm>
            <a:off x="4547994" y="5968943"/>
            <a:ext cx="3020987" cy="276999"/>
          </a:xfrm>
          <a:prstGeom prst="rect">
            <a:avLst/>
          </a:prstGeom>
          <a:noFill/>
        </p:spPr>
        <p:txBody>
          <a:bodyPr wrap="square" rtlCol="0">
            <a:spAutoFit/>
          </a:bodyPr>
          <a:lstStyle/>
          <a:p>
            <a:r>
              <a:rPr lang="en-US" sz="1200">
                <a:solidFill>
                  <a:srgbClr val="1B1464"/>
                </a:solidFill>
                <a:latin typeface="Helvetica" panose="020B0403020202020204" pitchFamily="34" charset="0"/>
              </a:rPr>
              <a:t>Average Consumer % Increase: </a:t>
            </a:r>
            <a:r>
              <a:rPr lang="en-US" sz="1200" b="1">
                <a:solidFill>
                  <a:srgbClr val="1B1464"/>
                </a:solidFill>
                <a:latin typeface="Helvetica" panose="020B0403020202020204" pitchFamily="34" charset="0"/>
              </a:rPr>
              <a:t>+40%</a:t>
            </a:r>
            <a:endParaRPr lang="en-US" sz="1200">
              <a:solidFill>
                <a:srgbClr val="1B1464"/>
              </a:solidFill>
              <a:latin typeface="Helvetica" panose="020B0403020202020204" pitchFamily="34" charset="0"/>
            </a:endParaRPr>
          </a:p>
        </p:txBody>
      </p:sp>
      <p:sp>
        <p:nvSpPr>
          <p:cNvPr id="38" name="Rectangle 37">
            <a:extLst>
              <a:ext uri="{FF2B5EF4-FFF2-40B4-BE49-F238E27FC236}">
                <a16:creationId xmlns:a16="http://schemas.microsoft.com/office/drawing/2014/main" id="{99D59A4A-5DC8-40CF-83C4-837A86804E9F}"/>
              </a:ext>
            </a:extLst>
          </p:cNvPr>
          <p:cNvSpPr/>
          <p:nvPr/>
        </p:nvSpPr>
        <p:spPr>
          <a:xfrm>
            <a:off x="184600" y="986864"/>
            <a:ext cx="12007400" cy="523220"/>
          </a:xfrm>
          <a:prstGeom prst="rect">
            <a:avLst/>
          </a:prstGeom>
          <a:noFill/>
        </p:spPr>
        <p:txBody>
          <a:bodyPr wrap="square" rtlCol="0" anchor="t">
            <a:spAutoFit/>
          </a:bodyPr>
          <a:lstStyle/>
          <a:p>
            <a:pPr marL="285750" lvl="0" indent="-285750">
              <a:buBlip>
                <a:blip r:embed="rId3"/>
              </a:buBlip>
              <a:defRPr/>
            </a:pPr>
            <a:r>
              <a:rPr kumimoji="0" lang="en-US" sz="1400" i="0" u="none" strike="noStrike" kern="1200" cap="none" spc="0" normalizeH="0" baseline="0" noProof="0">
                <a:ln>
                  <a:noFill/>
                </a:ln>
                <a:solidFill>
                  <a:srgbClr val="1F1A62"/>
                </a:solidFill>
                <a:effectLst/>
                <a:uLnTx/>
                <a:uFillTx/>
                <a:latin typeface="Helvetica"/>
                <a:ea typeface="+mn-ea"/>
                <a:cs typeface="+mn-cs"/>
              </a:rPr>
              <a:t>Older adults are living more active and social lives than previous generations, and as a result they are spending more on ‘fun’ </a:t>
            </a:r>
            <a:r>
              <a:rPr lang="en-US" sz="1400">
                <a:solidFill>
                  <a:srgbClr val="1F1A62"/>
                </a:solidFill>
                <a:latin typeface="Helvetica"/>
              </a:rPr>
              <a:t>categories, outpacing growth in spend among the average consumer</a:t>
            </a:r>
            <a:endParaRPr kumimoji="0" lang="en-US" sz="14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8B5B9B2F-6190-4F64-9B9B-E48D5D425B1C}"/>
              </a:ext>
            </a:extLst>
          </p:cNvPr>
          <p:cNvSpPr/>
          <p:nvPr/>
        </p:nvSpPr>
        <p:spPr>
          <a:xfrm>
            <a:off x="8105826" y="4171906"/>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AD0913A1-289D-49BE-9DD1-7F29951B2845}"/>
              </a:ext>
            </a:extLst>
          </p:cNvPr>
          <p:cNvSpPr txBox="1"/>
          <p:nvPr/>
        </p:nvSpPr>
        <p:spPr>
          <a:xfrm>
            <a:off x="8332220" y="4914217"/>
            <a:ext cx="331790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Vehicle Purchases</a:t>
            </a:r>
          </a:p>
        </p:txBody>
      </p:sp>
      <p:sp>
        <p:nvSpPr>
          <p:cNvPr id="41" name="TextBox 40">
            <a:extLst>
              <a:ext uri="{FF2B5EF4-FFF2-40B4-BE49-F238E27FC236}">
                <a16:creationId xmlns:a16="http://schemas.microsoft.com/office/drawing/2014/main" id="{054EB2B5-C109-4DC3-9367-EBF5452FEA5A}"/>
              </a:ext>
            </a:extLst>
          </p:cNvPr>
          <p:cNvSpPr txBox="1"/>
          <p:nvPr/>
        </p:nvSpPr>
        <p:spPr>
          <a:xfrm>
            <a:off x="9025974" y="5159881"/>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+34</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2" name="TextBox 41">
            <a:extLst>
              <a:ext uri="{FF2B5EF4-FFF2-40B4-BE49-F238E27FC236}">
                <a16:creationId xmlns:a16="http://schemas.microsoft.com/office/drawing/2014/main" id="{40451DDB-09C5-40D1-8575-A6594C7D9FA1}"/>
              </a:ext>
            </a:extLst>
          </p:cNvPr>
          <p:cNvSpPr txBox="1"/>
          <p:nvPr/>
        </p:nvSpPr>
        <p:spPr>
          <a:xfrm>
            <a:off x="9322875" y="5629418"/>
            <a:ext cx="1336599" cy="307777"/>
          </a:xfrm>
          <a:prstGeom prst="rect">
            <a:avLst/>
          </a:prstGeom>
          <a:noFill/>
        </p:spPr>
        <p:txBody>
          <a:bodyPr wrap="square" rtlCol="0">
            <a:spAutoFit/>
          </a:bodyPr>
          <a:lstStyle/>
          <a:p>
            <a:pPr algn="ctr"/>
            <a:r>
              <a:rPr lang="en-US" sz="1400">
                <a:solidFill>
                  <a:srgbClr val="1B1464"/>
                </a:solidFill>
                <a:latin typeface="Helvetica" panose="020B0403020202020204" pitchFamily="34" charset="0"/>
              </a:rPr>
              <a:t>vs. 1999</a:t>
            </a:r>
          </a:p>
        </p:txBody>
      </p:sp>
      <p:sp>
        <p:nvSpPr>
          <p:cNvPr id="43" name="TextBox 42">
            <a:extLst>
              <a:ext uri="{FF2B5EF4-FFF2-40B4-BE49-F238E27FC236}">
                <a16:creationId xmlns:a16="http://schemas.microsoft.com/office/drawing/2014/main" id="{D28EFCA0-69A8-4117-85C1-078CBDDA1A33}"/>
              </a:ext>
            </a:extLst>
          </p:cNvPr>
          <p:cNvSpPr txBox="1"/>
          <p:nvPr/>
        </p:nvSpPr>
        <p:spPr>
          <a:xfrm>
            <a:off x="8443168" y="5968943"/>
            <a:ext cx="3020987" cy="276999"/>
          </a:xfrm>
          <a:prstGeom prst="rect">
            <a:avLst/>
          </a:prstGeom>
          <a:noFill/>
        </p:spPr>
        <p:txBody>
          <a:bodyPr wrap="square" rtlCol="0">
            <a:spAutoFit/>
          </a:bodyPr>
          <a:lstStyle/>
          <a:p>
            <a:r>
              <a:rPr lang="en-US" sz="1200">
                <a:solidFill>
                  <a:srgbClr val="1B1464"/>
                </a:solidFill>
                <a:latin typeface="Helvetica" panose="020B0403020202020204" pitchFamily="34" charset="0"/>
              </a:rPr>
              <a:t>Average Consumer % Increase: </a:t>
            </a:r>
            <a:r>
              <a:rPr lang="en-US" sz="1200" b="1">
                <a:solidFill>
                  <a:srgbClr val="1B1464"/>
                </a:solidFill>
                <a:latin typeface="Helvetica" panose="020B0403020202020204" pitchFamily="34" charset="0"/>
              </a:rPr>
              <a:t>+33%</a:t>
            </a:r>
            <a:endParaRPr lang="en-US" sz="1200">
              <a:solidFill>
                <a:srgbClr val="1B1464"/>
              </a:solidFill>
              <a:latin typeface="Helvetica" panose="020B0403020202020204" pitchFamily="34" charset="0"/>
            </a:endParaRPr>
          </a:p>
        </p:txBody>
      </p:sp>
      <p:grpSp>
        <p:nvGrpSpPr>
          <p:cNvPr id="48" name="Group 47">
            <a:extLst>
              <a:ext uri="{FF2B5EF4-FFF2-40B4-BE49-F238E27FC236}">
                <a16:creationId xmlns:a16="http://schemas.microsoft.com/office/drawing/2014/main" id="{B7E3DB2B-2F51-445A-9704-3317BBAE82BB}"/>
              </a:ext>
            </a:extLst>
          </p:cNvPr>
          <p:cNvGrpSpPr/>
          <p:nvPr/>
        </p:nvGrpSpPr>
        <p:grpSpPr>
          <a:xfrm>
            <a:off x="1731633" y="2165058"/>
            <a:ext cx="938386" cy="477607"/>
            <a:chOff x="1776920" y="2114258"/>
            <a:chExt cx="938386" cy="477607"/>
          </a:xfrm>
        </p:grpSpPr>
        <p:pic>
          <p:nvPicPr>
            <p:cNvPr id="45" name="Picture 44" descr="Icon&#10;&#10;Description automatically generated">
              <a:extLst>
                <a:ext uri="{FF2B5EF4-FFF2-40B4-BE49-F238E27FC236}">
                  <a16:creationId xmlns:a16="http://schemas.microsoft.com/office/drawing/2014/main" id="{E55129DD-928F-4AFB-A894-09A2F548B2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76920" y="2141756"/>
              <a:ext cx="450109" cy="450109"/>
            </a:xfrm>
            <a:prstGeom prst="rect">
              <a:avLst/>
            </a:prstGeom>
          </p:spPr>
        </p:pic>
        <p:pic>
          <p:nvPicPr>
            <p:cNvPr id="47" name="Picture 46" descr="Icon&#10;&#10;Description automatically generated">
              <a:extLst>
                <a:ext uri="{FF2B5EF4-FFF2-40B4-BE49-F238E27FC236}">
                  <a16:creationId xmlns:a16="http://schemas.microsoft.com/office/drawing/2014/main" id="{29CDD267-298D-4851-A25A-579343BBBE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65197" y="2114258"/>
              <a:ext cx="450109" cy="450109"/>
            </a:xfrm>
            <a:prstGeom prst="rect">
              <a:avLst/>
            </a:prstGeom>
          </p:spPr>
        </p:pic>
      </p:grpSp>
      <p:pic>
        <p:nvPicPr>
          <p:cNvPr id="50" name="Picture 49" descr="Logo&#10;&#10;Description automatically generated">
            <a:extLst>
              <a:ext uri="{FF2B5EF4-FFF2-40B4-BE49-F238E27FC236}">
                <a16:creationId xmlns:a16="http://schemas.microsoft.com/office/drawing/2014/main" id="{59D5E07E-3415-49F7-BF21-414FBD6436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66496" y="2012461"/>
            <a:ext cx="659005" cy="659005"/>
          </a:xfrm>
          <a:prstGeom prst="rect">
            <a:avLst/>
          </a:prstGeom>
        </p:spPr>
      </p:pic>
      <p:pic>
        <p:nvPicPr>
          <p:cNvPr id="54" name="Picture 53" descr="Icon&#10;&#10;Description automatically generated">
            <a:extLst>
              <a:ext uri="{FF2B5EF4-FFF2-40B4-BE49-F238E27FC236}">
                <a16:creationId xmlns:a16="http://schemas.microsoft.com/office/drawing/2014/main" id="{13AF30B5-FDF7-4C80-B12E-F8E71BD21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64350" y="2000567"/>
            <a:ext cx="724905" cy="724905"/>
          </a:xfrm>
          <a:prstGeom prst="rect">
            <a:avLst/>
          </a:prstGeom>
        </p:spPr>
      </p:pic>
      <p:pic>
        <p:nvPicPr>
          <p:cNvPr id="29" name="Picture 28" descr="Icon&#10;&#10;Description automatically generated">
            <a:extLst>
              <a:ext uri="{FF2B5EF4-FFF2-40B4-BE49-F238E27FC236}">
                <a16:creationId xmlns:a16="http://schemas.microsoft.com/office/drawing/2014/main" id="{5BCCCC0B-E08A-4EF6-8F9E-2354107BF93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71323" y="4260862"/>
            <a:ext cx="659005" cy="659005"/>
          </a:xfrm>
          <a:prstGeom prst="rect">
            <a:avLst/>
          </a:prstGeom>
        </p:spPr>
      </p:pic>
      <p:pic>
        <p:nvPicPr>
          <p:cNvPr id="30" name="Picture 29" descr="Icon&#10;&#10;Description automatically generated">
            <a:extLst>
              <a:ext uri="{FF2B5EF4-FFF2-40B4-BE49-F238E27FC236}">
                <a16:creationId xmlns:a16="http://schemas.microsoft.com/office/drawing/2014/main" id="{C4CC55A1-F9E3-4EBB-84B9-FAF635DBE10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97300" y="4207743"/>
            <a:ext cx="797395" cy="797395"/>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B0F46515-0AA2-4052-BE6F-D69CC80DC16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396134" y="4256826"/>
            <a:ext cx="1061334" cy="613630"/>
          </a:xfrm>
          <a:prstGeom prst="rect">
            <a:avLst/>
          </a:prstGeom>
        </p:spPr>
      </p:pic>
    </p:spTree>
    <p:extLst>
      <p:ext uri="{BB962C8B-B14F-4D97-AF65-F5344CB8AC3E}">
        <p14:creationId xmlns:p14="http://schemas.microsoft.com/office/powerpoint/2010/main" val="23118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441968" y="6189792"/>
            <a:ext cx="11750032" cy="37550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U.S. Bureau of Labor Statistics data,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American Time Use Survey</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2019</a:t>
            </a:r>
            <a:r>
              <a:rPr lang="en-US" sz="80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Share based on Average Hours Per Day Spent in Primary Activities; Younger millennials = A25-34. Insider Intelligence x eMarketer,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Pandemic Has Driven Boomers to Increase their Digital Shopping</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8/5/21. Resonate,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Who Are the Baby Boomer Online Shoppers Driving Up E-Commerce?, </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4/1/21.</a:t>
            </a:r>
          </a:p>
        </p:txBody>
      </p:sp>
      <p:sp>
        <p:nvSpPr>
          <p:cNvPr id="3" name="Title 1">
            <a:extLst>
              <a:ext uri="{FF2B5EF4-FFF2-40B4-BE49-F238E27FC236}">
                <a16:creationId xmlns:a16="http://schemas.microsoft.com/office/drawing/2014/main" id="{795D0AB4-5EDF-4DB9-B04B-3C31BAEE798E}"/>
              </a:ext>
            </a:extLst>
          </p:cNvPr>
          <p:cNvSpPr txBox="1">
            <a:spLocks/>
          </p:cNvSpPr>
          <p:nvPr/>
        </p:nvSpPr>
        <p:spPr>
          <a:xfrm>
            <a:off x="118310" y="258397"/>
            <a:ext cx="11972090" cy="906196"/>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300" b="1">
                <a:solidFill>
                  <a:srgbClr val="1B1464"/>
                </a:solidFill>
                <a:latin typeface="Helvetica" panose="020B0604020202020204" pitchFamily="34" charset="0"/>
                <a:cs typeface="Helvetica" panose="020B0604020202020204" pitchFamily="34" charset="0"/>
              </a:rPr>
              <a:t>And they are buying differently - COVID has led older adults to embrace shopping online and subscribing to digital services, a trend likely to continue post-pandemic</a:t>
            </a:r>
            <a:endParaRPr kumimoji="0" lang="en-US" sz="23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endParaRPr>
          </a:p>
        </p:txBody>
      </p:sp>
      <p:sp>
        <p:nvSpPr>
          <p:cNvPr id="27" name="Rectangle 26">
            <a:extLst>
              <a:ext uri="{FF2B5EF4-FFF2-40B4-BE49-F238E27FC236}">
                <a16:creationId xmlns:a16="http://schemas.microsoft.com/office/drawing/2014/main" id="{CD9ADFCF-73B0-42F4-A4EC-7BC9BA2EF39B}"/>
              </a:ext>
            </a:extLst>
          </p:cNvPr>
          <p:cNvSpPr/>
          <p:nvPr/>
        </p:nvSpPr>
        <p:spPr>
          <a:xfrm>
            <a:off x="5466530" y="1694506"/>
            <a:ext cx="6754496" cy="432622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434088A-4B2B-4B8E-A2FE-17F7EA28E655}"/>
              </a:ext>
            </a:extLst>
          </p:cNvPr>
          <p:cNvSpPr txBox="1"/>
          <p:nvPr/>
        </p:nvSpPr>
        <p:spPr>
          <a:xfrm>
            <a:off x="5499100" y="1760813"/>
            <a:ext cx="669290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 the next 90 days, baby </a:t>
            </a:r>
            <a:r>
              <a:rPr lang="en-US" sz="1400" b="1">
                <a:solidFill>
                  <a:srgbClr val="1B1464"/>
                </a:solidFill>
                <a:latin typeface="Helvetica" panose="020B0604020202020204" pitchFamily="34" charset="0"/>
                <a:cs typeface="Helvetica" panose="020B0604020202020204" pitchFamily="34" charset="0"/>
              </a:rPr>
              <a:t>b</a:t>
            </a:r>
            <a:r>
              <a:rPr kumimoji="0" lang="en-US" sz="14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oomers</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are more likely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more likely than the average consumer</a:t>
            </a:r>
          </a:p>
        </p:txBody>
      </p:sp>
      <p:sp>
        <p:nvSpPr>
          <p:cNvPr id="31" name="TextBox 30">
            <a:extLst>
              <a:ext uri="{FF2B5EF4-FFF2-40B4-BE49-F238E27FC236}">
                <a16:creationId xmlns:a16="http://schemas.microsoft.com/office/drawing/2014/main" id="{32A014DB-C53C-47E3-BEC0-3E243D3C1FF2}"/>
              </a:ext>
            </a:extLst>
          </p:cNvPr>
          <p:cNvSpPr txBox="1"/>
          <p:nvPr/>
        </p:nvSpPr>
        <p:spPr>
          <a:xfrm>
            <a:off x="5466530" y="3275070"/>
            <a:ext cx="262274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190</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‘start a food delivery service subscription than the average American consumer’</a:t>
            </a:r>
          </a:p>
        </p:txBody>
      </p:sp>
      <p:sp>
        <p:nvSpPr>
          <p:cNvPr id="34" name="TextBox 33">
            <a:extLst>
              <a:ext uri="{FF2B5EF4-FFF2-40B4-BE49-F238E27FC236}">
                <a16:creationId xmlns:a16="http://schemas.microsoft.com/office/drawing/2014/main" id="{2667A3E7-2C31-4DF7-821D-8FD9CC97712E}"/>
              </a:ext>
            </a:extLst>
          </p:cNvPr>
          <p:cNvSpPr txBox="1"/>
          <p:nvPr/>
        </p:nvSpPr>
        <p:spPr>
          <a:xfrm>
            <a:off x="7907916" y="3273483"/>
            <a:ext cx="18752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9</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‘increase online grocery orders’</a:t>
            </a:r>
          </a:p>
        </p:txBody>
      </p:sp>
      <p:sp>
        <p:nvSpPr>
          <p:cNvPr id="37" name="TextBox 36">
            <a:extLst>
              <a:ext uri="{FF2B5EF4-FFF2-40B4-BE49-F238E27FC236}">
                <a16:creationId xmlns:a16="http://schemas.microsoft.com/office/drawing/2014/main" id="{33E7AB90-9EB6-41AC-90BC-F1E9F75791BB}"/>
              </a:ext>
            </a:extLst>
          </p:cNvPr>
          <p:cNvSpPr txBox="1"/>
          <p:nvPr/>
        </p:nvSpPr>
        <p:spPr>
          <a:xfrm>
            <a:off x="9896738" y="3306349"/>
            <a:ext cx="20144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73</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‘start a new virtual gym subscription’</a:t>
            </a:r>
          </a:p>
        </p:txBody>
      </p:sp>
      <p:grpSp>
        <p:nvGrpSpPr>
          <p:cNvPr id="13" name="Group 12">
            <a:extLst>
              <a:ext uri="{FF2B5EF4-FFF2-40B4-BE49-F238E27FC236}">
                <a16:creationId xmlns:a16="http://schemas.microsoft.com/office/drawing/2014/main" id="{67D6C85D-DDA9-4E67-9103-EC0142E1324E}"/>
              </a:ext>
            </a:extLst>
          </p:cNvPr>
          <p:cNvGrpSpPr/>
          <p:nvPr/>
        </p:nvGrpSpPr>
        <p:grpSpPr>
          <a:xfrm>
            <a:off x="5853596" y="5084647"/>
            <a:ext cx="5911056" cy="830997"/>
            <a:chOff x="6059971" y="5132764"/>
            <a:chExt cx="5911056" cy="830997"/>
          </a:xfrm>
        </p:grpSpPr>
        <p:sp>
          <p:nvSpPr>
            <p:cNvPr id="40" name="TextBox 39">
              <a:extLst>
                <a:ext uri="{FF2B5EF4-FFF2-40B4-BE49-F238E27FC236}">
                  <a16:creationId xmlns:a16="http://schemas.microsoft.com/office/drawing/2014/main" id="{58298B8A-01E7-40EF-8814-60548BF7B64E}"/>
                </a:ext>
              </a:extLst>
            </p:cNvPr>
            <p:cNvSpPr txBox="1"/>
            <p:nvPr/>
          </p:nvSpPr>
          <p:spPr>
            <a:xfrm>
              <a:off x="6059971" y="5132764"/>
              <a:ext cx="251799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14</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‘increase their likelihood to purchase products online’</a:t>
              </a:r>
            </a:p>
          </p:txBody>
        </p:sp>
        <p:sp>
          <p:nvSpPr>
            <p:cNvPr id="41" name="TextBox 40">
              <a:extLst>
                <a:ext uri="{FF2B5EF4-FFF2-40B4-BE49-F238E27FC236}">
                  <a16:creationId xmlns:a16="http://schemas.microsoft.com/office/drawing/2014/main" id="{D6CA72DD-2E43-484D-A0CF-B9A19A4C7E38}"/>
                </a:ext>
              </a:extLst>
            </p:cNvPr>
            <p:cNvSpPr txBox="1"/>
            <p:nvPr/>
          </p:nvSpPr>
          <p:spPr>
            <a:xfrm>
              <a:off x="8830729" y="5132764"/>
              <a:ext cx="31402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40</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‘decrease their likelihood to visit a grocery store or pharmacy in-person’</a:t>
              </a:r>
            </a:p>
          </p:txBody>
        </p:sp>
      </p:grpSp>
      <p:sp>
        <p:nvSpPr>
          <p:cNvPr id="44" name="Rectangle 43">
            <a:extLst>
              <a:ext uri="{FF2B5EF4-FFF2-40B4-BE49-F238E27FC236}">
                <a16:creationId xmlns:a16="http://schemas.microsoft.com/office/drawing/2014/main" id="{415CFBE2-ACE6-4E35-935B-FC0FBCFD3268}"/>
              </a:ext>
            </a:extLst>
          </p:cNvPr>
          <p:cNvSpPr/>
          <p:nvPr/>
        </p:nvSpPr>
        <p:spPr>
          <a:xfrm>
            <a:off x="0" y="1661223"/>
            <a:ext cx="5486399" cy="438488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72B1093-092F-416F-A63F-F112EBE34D58}"/>
              </a:ext>
            </a:extLst>
          </p:cNvPr>
          <p:cNvGrpSpPr/>
          <p:nvPr/>
        </p:nvGrpSpPr>
        <p:grpSpPr>
          <a:xfrm>
            <a:off x="763393" y="1754131"/>
            <a:ext cx="4116354" cy="1090798"/>
            <a:chOff x="6766338" y="1900101"/>
            <a:chExt cx="4583002" cy="1200329"/>
          </a:xfrm>
        </p:grpSpPr>
        <p:sp>
          <p:nvSpPr>
            <p:cNvPr id="24" name="Rectangle: Rounded Corners 23">
              <a:extLst>
                <a:ext uri="{FF2B5EF4-FFF2-40B4-BE49-F238E27FC236}">
                  <a16:creationId xmlns:a16="http://schemas.microsoft.com/office/drawing/2014/main" id="{732E40CF-02BA-4188-AF53-92CDD051644A}"/>
                </a:ext>
              </a:extLst>
            </p:cNvPr>
            <p:cNvSpPr/>
            <p:nvPr/>
          </p:nvSpPr>
          <p:spPr>
            <a:xfrm>
              <a:off x="6766338" y="1900101"/>
              <a:ext cx="4583002" cy="120032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47DFEE-85BB-40F8-B460-C115696E12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7093" y="2239754"/>
              <a:ext cx="4166641" cy="731144"/>
            </a:xfrm>
            <a:prstGeom prst="rect">
              <a:avLst/>
            </a:prstGeom>
          </p:spPr>
        </p:pic>
        <p:pic>
          <p:nvPicPr>
            <p:cNvPr id="8" name="Picture 7">
              <a:extLst>
                <a:ext uri="{FF2B5EF4-FFF2-40B4-BE49-F238E27FC236}">
                  <a16:creationId xmlns:a16="http://schemas.microsoft.com/office/drawing/2014/main" id="{69BD86C4-5DDB-42AC-9945-C1930CAC57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97093" y="1967688"/>
              <a:ext cx="1405804" cy="222073"/>
            </a:xfrm>
            <a:prstGeom prst="rect">
              <a:avLst/>
            </a:prstGeom>
          </p:spPr>
        </p:pic>
        <p:sp>
          <p:nvSpPr>
            <p:cNvPr id="19" name="TextBox 18">
              <a:extLst>
                <a:ext uri="{FF2B5EF4-FFF2-40B4-BE49-F238E27FC236}">
                  <a16:creationId xmlns:a16="http://schemas.microsoft.com/office/drawing/2014/main" id="{22926993-4487-4717-A4EE-C4C7317A6401}"/>
                </a:ext>
              </a:extLst>
            </p:cNvPr>
            <p:cNvSpPr txBox="1"/>
            <p:nvPr/>
          </p:nvSpPr>
          <p:spPr>
            <a:xfrm>
              <a:off x="9898843" y="1946817"/>
              <a:ext cx="1375764" cy="246221"/>
            </a:xfrm>
            <a:prstGeom prst="rect">
              <a:avLst/>
            </a:prstGeom>
            <a:noFill/>
          </p:spPr>
          <p:txBody>
            <a:bodyPr wrap="square" rtlCol="0">
              <a:spAutoFit/>
            </a:bodyPr>
            <a:lstStyle/>
            <a:p>
              <a:pPr algn="r"/>
              <a:r>
                <a:rPr lang="en-US" sz="1000">
                  <a:solidFill>
                    <a:srgbClr val="1B1464"/>
                  </a:solidFill>
                  <a:latin typeface="Helvetica" panose="020B0604020202020204" pitchFamily="34" charset="0"/>
                  <a:cs typeface="Helvetica" panose="020B0604020202020204" pitchFamily="34" charset="0"/>
                </a:rPr>
                <a:t>August 5, 2021</a:t>
              </a:r>
            </a:p>
          </p:txBody>
        </p:sp>
      </p:grpSp>
      <p:graphicFrame>
        <p:nvGraphicFramePr>
          <p:cNvPr id="21" name="Chart 20">
            <a:extLst>
              <a:ext uri="{FF2B5EF4-FFF2-40B4-BE49-F238E27FC236}">
                <a16:creationId xmlns:a16="http://schemas.microsoft.com/office/drawing/2014/main" id="{CA8FC118-8FCF-433F-9FF8-41A9EC1C2344}"/>
              </a:ext>
            </a:extLst>
          </p:cNvPr>
          <p:cNvGraphicFramePr/>
          <p:nvPr>
            <p:extLst>
              <p:ext uri="{D42A27DB-BD31-4B8C-83A1-F6EECF244321}">
                <p14:modId xmlns:p14="http://schemas.microsoft.com/office/powerpoint/2010/main" val="3817888265"/>
              </p:ext>
            </p:extLst>
          </p:nvPr>
        </p:nvGraphicFramePr>
        <p:xfrm>
          <a:off x="193340" y="2880900"/>
          <a:ext cx="5046848" cy="3068664"/>
        </p:xfrm>
        <a:graphic>
          <a:graphicData uri="http://schemas.openxmlformats.org/drawingml/2006/chart">
            <c:chart xmlns:c="http://schemas.openxmlformats.org/drawingml/2006/chart" xmlns:r="http://schemas.openxmlformats.org/officeDocument/2006/relationships" r:id="rId5"/>
          </a:graphicData>
        </a:graphic>
      </p:graphicFrame>
      <p:sp>
        <p:nvSpPr>
          <p:cNvPr id="45" name="Rectangle 44">
            <a:extLst>
              <a:ext uri="{FF2B5EF4-FFF2-40B4-BE49-F238E27FC236}">
                <a16:creationId xmlns:a16="http://schemas.microsoft.com/office/drawing/2014/main" id="{C4B9DD43-91B1-4B99-96CC-994325412A50}"/>
              </a:ext>
            </a:extLst>
          </p:cNvPr>
          <p:cNvSpPr/>
          <p:nvPr/>
        </p:nvSpPr>
        <p:spPr>
          <a:xfrm>
            <a:off x="184600" y="1204189"/>
            <a:ext cx="11337992" cy="307777"/>
          </a:xfrm>
          <a:prstGeom prst="rect">
            <a:avLst/>
          </a:prstGeom>
          <a:noFill/>
        </p:spPr>
        <p:txBody>
          <a:bodyPr wrap="square" rtlCol="0" anchor="t">
            <a:spAutoFit/>
          </a:bodyPr>
          <a:lstStyle/>
          <a:p>
            <a:pPr marL="285750" lvl="0" indent="-285750">
              <a:buBlip>
                <a:blip r:embed="rId6"/>
              </a:buBlip>
              <a:defRPr/>
            </a:pPr>
            <a:r>
              <a:rPr lang="en-US" sz="1400">
                <a:solidFill>
                  <a:srgbClr val="1F1A62"/>
                </a:solidFill>
                <a:latin typeface="Helvetica"/>
              </a:rPr>
              <a:t>With more disposable income and now easier ways to shop, adults</a:t>
            </a:r>
            <a:r>
              <a:rPr kumimoji="0" lang="en-US" sz="1400" i="0" u="none" strike="noStrike" kern="1200" cap="none" spc="0" normalizeH="0" baseline="0" noProof="0">
                <a:ln>
                  <a:noFill/>
                </a:ln>
                <a:solidFill>
                  <a:srgbClr val="1F1A62"/>
                </a:solidFill>
                <a:effectLst/>
                <a:uLnTx/>
                <a:uFillTx/>
                <a:latin typeface="Helvetica"/>
                <a:ea typeface="+mn-ea"/>
                <a:cs typeface="+mn-cs"/>
              </a:rPr>
              <a:t> 55+ spend </a:t>
            </a:r>
            <a:r>
              <a:rPr kumimoji="0" lang="en-US" sz="1400" b="1" i="0" u="none" strike="noStrike" kern="1200" cap="none" spc="0" normalizeH="0" baseline="0" noProof="0">
                <a:ln>
                  <a:noFill/>
                </a:ln>
                <a:solidFill>
                  <a:srgbClr val="ED3C8D"/>
                </a:solidFill>
                <a:effectLst/>
                <a:uLnTx/>
                <a:uFillTx/>
                <a:latin typeface="Helvetica"/>
                <a:ea typeface="+mn-ea"/>
                <a:cs typeface="+mn-cs"/>
              </a:rPr>
              <a:t>46% more time shopping </a:t>
            </a:r>
            <a:r>
              <a:rPr kumimoji="0" lang="en-US" sz="1400" i="0" u="none" strike="noStrike" kern="1200" cap="none" spc="0" normalizeH="0" baseline="0" noProof="0">
                <a:ln>
                  <a:noFill/>
                </a:ln>
                <a:solidFill>
                  <a:srgbClr val="1F1A62"/>
                </a:solidFill>
                <a:effectLst/>
                <a:uLnTx/>
                <a:uFillTx/>
                <a:latin typeface="Helvetica"/>
                <a:ea typeface="+mn-ea"/>
                <a:cs typeface="+mn-cs"/>
              </a:rPr>
              <a:t>than younger millennials</a:t>
            </a:r>
            <a:endParaRPr kumimoji="0" lang="en-US" sz="140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picture containing logo&#10;&#10;Description automatically generated">
            <a:extLst>
              <a:ext uri="{FF2B5EF4-FFF2-40B4-BE49-F238E27FC236}">
                <a16:creationId xmlns:a16="http://schemas.microsoft.com/office/drawing/2014/main" id="{16B6D827-5ECB-442D-95B8-666B878863E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90971" y="2448892"/>
            <a:ext cx="790207" cy="790207"/>
          </a:xfrm>
          <a:prstGeom prst="rect">
            <a:avLst/>
          </a:prstGeom>
        </p:spPr>
      </p:pic>
      <p:pic>
        <p:nvPicPr>
          <p:cNvPr id="7" name="Picture 6" descr="Icon&#10;&#10;Description automatically generated">
            <a:extLst>
              <a:ext uri="{FF2B5EF4-FFF2-40B4-BE49-F238E27FC236}">
                <a16:creationId xmlns:a16="http://schemas.microsoft.com/office/drawing/2014/main" id="{C6C92874-FF36-460F-86D0-C74715E2922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396640" y="2395085"/>
            <a:ext cx="897820" cy="897820"/>
          </a:xfrm>
          <a:prstGeom prst="rect">
            <a:avLst/>
          </a:prstGeom>
        </p:spPr>
      </p:pic>
      <p:pic>
        <p:nvPicPr>
          <p:cNvPr id="10" name="Picture 9" descr="Icon&#10;&#10;Description automatically generated">
            <a:extLst>
              <a:ext uri="{FF2B5EF4-FFF2-40B4-BE49-F238E27FC236}">
                <a16:creationId xmlns:a16="http://schemas.microsoft.com/office/drawing/2014/main" id="{A044F453-584C-4DEE-BC4C-750CE6A878E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09922" y="2420603"/>
            <a:ext cx="910050" cy="910050"/>
          </a:xfrm>
          <a:prstGeom prst="rect">
            <a:avLst/>
          </a:prstGeom>
        </p:spPr>
      </p:pic>
      <p:pic>
        <p:nvPicPr>
          <p:cNvPr id="17" name="Picture 16" descr="Icon&#10;&#10;Description automatically generated">
            <a:extLst>
              <a:ext uri="{FF2B5EF4-FFF2-40B4-BE49-F238E27FC236}">
                <a16:creationId xmlns:a16="http://schemas.microsoft.com/office/drawing/2014/main" id="{153D019D-4E0F-47FF-B838-096EC2AAE8B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758955" y="4334250"/>
            <a:ext cx="581504" cy="750397"/>
          </a:xfrm>
          <a:prstGeom prst="rect">
            <a:avLst/>
          </a:prstGeom>
        </p:spPr>
      </p:pic>
      <p:pic>
        <p:nvPicPr>
          <p:cNvPr id="20" name="Picture 19">
            <a:extLst>
              <a:ext uri="{FF2B5EF4-FFF2-40B4-BE49-F238E27FC236}">
                <a16:creationId xmlns:a16="http://schemas.microsoft.com/office/drawing/2014/main" id="{02D6438D-BDA9-41C5-A281-8BE52AF0C92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799688" y="4352908"/>
            <a:ext cx="748750" cy="748750"/>
          </a:xfrm>
          <a:prstGeom prst="rect">
            <a:avLst/>
          </a:prstGeom>
        </p:spPr>
      </p:pic>
    </p:spTree>
    <p:extLst>
      <p:ext uri="{BB962C8B-B14F-4D97-AF65-F5344CB8AC3E}">
        <p14:creationId xmlns:p14="http://schemas.microsoft.com/office/powerpoint/2010/main" val="2066857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F77BFE5-159E-46D6-A8A8-4D1586B21B27}"/>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327356"/>
            <a:ext cx="11012164" cy="22449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U.S. Bureau of Labor Statistics, 1999, 2009 &amp; 2019. </a:t>
            </a:r>
          </a:p>
        </p:txBody>
      </p:sp>
      <p:sp>
        <p:nvSpPr>
          <p:cNvPr id="11" name="TextBox 10">
            <a:extLst>
              <a:ext uri="{FF2B5EF4-FFF2-40B4-BE49-F238E27FC236}">
                <a16:creationId xmlns:a16="http://schemas.microsoft.com/office/drawing/2014/main" id="{5A70652F-38E7-4B75-B494-BB0702BA4B32}"/>
              </a:ext>
            </a:extLst>
          </p:cNvPr>
          <p:cNvSpPr txBox="1"/>
          <p:nvPr/>
        </p:nvSpPr>
        <p:spPr>
          <a:xfrm>
            <a:off x="125294" y="165843"/>
            <a:ext cx="120667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604020202020204" pitchFamily="34" charset="0"/>
                <a:cs typeface="Helvetica" panose="020B0604020202020204" pitchFamily="34" charset="0"/>
              </a:rPr>
              <a:t>Over the last two decades, </a:t>
            </a:r>
            <a:r>
              <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consumers over 50 have evolved into a powerful buying segment as their annual spending has increased by over </a:t>
            </a:r>
            <a:r>
              <a:rPr kumimoji="0" lang="en-US" sz="2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 trillion</a:t>
            </a:r>
            <a:r>
              <a:rPr kumimoji="0" lang="en-US" sz="2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making them a desirable target for marketers</a:t>
            </a:r>
            <a:endParaRPr kumimoji="0" lang="en-US" sz="2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758A97DC-05C1-4BC7-855C-A0B7B2FF0D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BBB8F39-2BCD-4BEF-B01D-6D69EDBEED9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BF61D79C-BE8B-444C-8690-9990C622FF3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7" name="Chart 6">
            <a:extLst>
              <a:ext uri="{FF2B5EF4-FFF2-40B4-BE49-F238E27FC236}">
                <a16:creationId xmlns:a16="http://schemas.microsoft.com/office/drawing/2014/main" id="{492E85B4-DC6E-4125-B1BE-26B4266B8457}"/>
              </a:ext>
            </a:extLst>
          </p:cNvPr>
          <p:cNvGraphicFramePr/>
          <p:nvPr>
            <p:extLst>
              <p:ext uri="{D42A27DB-BD31-4B8C-83A1-F6EECF244321}">
                <p14:modId xmlns:p14="http://schemas.microsoft.com/office/powerpoint/2010/main" val="2930984652"/>
              </p:ext>
            </p:extLst>
          </p:nvPr>
        </p:nvGraphicFramePr>
        <p:xfrm>
          <a:off x="1028860" y="1847226"/>
          <a:ext cx="10134279" cy="419472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BBF76F59-57EF-48B6-A7C6-B72BE70D7767}"/>
              </a:ext>
            </a:extLst>
          </p:cNvPr>
          <p:cNvSpPr/>
          <p:nvPr/>
        </p:nvSpPr>
        <p:spPr>
          <a:xfrm>
            <a:off x="132080" y="1313286"/>
            <a:ext cx="11523787"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Adult 55+ share of annual expenditures has increased 46% since 1999 compared to A25-34 share, which has decreased by 12%</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4734652-029F-44CA-A4D6-BF8185918731}"/>
              </a:ext>
            </a:extLst>
          </p:cNvPr>
          <p:cNvSpPr txBox="1"/>
          <p:nvPr/>
        </p:nvSpPr>
        <p:spPr>
          <a:xfrm>
            <a:off x="1772239" y="5279009"/>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17%</a:t>
            </a:r>
          </a:p>
        </p:txBody>
      </p:sp>
      <p:sp>
        <p:nvSpPr>
          <p:cNvPr id="14" name="TextBox 13">
            <a:extLst>
              <a:ext uri="{FF2B5EF4-FFF2-40B4-BE49-F238E27FC236}">
                <a16:creationId xmlns:a16="http://schemas.microsoft.com/office/drawing/2014/main" id="{A7431FF2-7CBA-4A06-916E-0B33106C5788}"/>
              </a:ext>
            </a:extLst>
          </p:cNvPr>
          <p:cNvSpPr txBox="1"/>
          <p:nvPr/>
        </p:nvSpPr>
        <p:spPr>
          <a:xfrm>
            <a:off x="2490249" y="5177049"/>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26%</a:t>
            </a:r>
          </a:p>
        </p:txBody>
      </p:sp>
      <p:sp>
        <p:nvSpPr>
          <p:cNvPr id="15" name="TextBox 14">
            <a:extLst>
              <a:ext uri="{FF2B5EF4-FFF2-40B4-BE49-F238E27FC236}">
                <a16:creationId xmlns:a16="http://schemas.microsoft.com/office/drawing/2014/main" id="{369FC523-646B-441E-8A74-1D4E66FAD457}"/>
              </a:ext>
            </a:extLst>
          </p:cNvPr>
          <p:cNvSpPr txBox="1"/>
          <p:nvPr/>
        </p:nvSpPr>
        <p:spPr>
          <a:xfrm>
            <a:off x="3206685" y="5073186"/>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28%</a:t>
            </a:r>
          </a:p>
        </p:txBody>
      </p:sp>
      <p:sp>
        <p:nvSpPr>
          <p:cNvPr id="16" name="TextBox 15">
            <a:extLst>
              <a:ext uri="{FF2B5EF4-FFF2-40B4-BE49-F238E27FC236}">
                <a16:creationId xmlns:a16="http://schemas.microsoft.com/office/drawing/2014/main" id="{110A194D-1CBF-4441-8271-8545D210F86E}"/>
              </a:ext>
            </a:extLst>
          </p:cNvPr>
          <p:cNvSpPr txBox="1"/>
          <p:nvPr/>
        </p:nvSpPr>
        <p:spPr>
          <a:xfrm>
            <a:off x="5035483" y="5186312"/>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a:t>
            </a:r>
          </a:p>
        </p:txBody>
      </p:sp>
      <p:sp>
        <p:nvSpPr>
          <p:cNvPr id="17" name="TextBox 16">
            <a:extLst>
              <a:ext uri="{FF2B5EF4-FFF2-40B4-BE49-F238E27FC236}">
                <a16:creationId xmlns:a16="http://schemas.microsoft.com/office/drawing/2014/main" id="{2C9B36E2-C33D-46CC-9BD2-F3FF722763BC}"/>
              </a:ext>
            </a:extLst>
          </p:cNvPr>
          <p:cNvSpPr txBox="1"/>
          <p:nvPr/>
        </p:nvSpPr>
        <p:spPr>
          <a:xfrm>
            <a:off x="5733065" y="5016627"/>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22%</a:t>
            </a:r>
          </a:p>
        </p:txBody>
      </p:sp>
      <p:sp>
        <p:nvSpPr>
          <p:cNvPr id="18" name="TextBox 17">
            <a:extLst>
              <a:ext uri="{FF2B5EF4-FFF2-40B4-BE49-F238E27FC236}">
                <a16:creationId xmlns:a16="http://schemas.microsoft.com/office/drawing/2014/main" id="{928711D9-5C1D-4411-B3D5-40D803BB3428}"/>
              </a:ext>
            </a:extLst>
          </p:cNvPr>
          <p:cNvSpPr txBox="1"/>
          <p:nvPr/>
        </p:nvSpPr>
        <p:spPr>
          <a:xfrm>
            <a:off x="6440077" y="4677261"/>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a:t>
            </a:r>
          </a:p>
        </p:txBody>
      </p:sp>
      <p:sp>
        <p:nvSpPr>
          <p:cNvPr id="19" name="TextBox 18">
            <a:extLst>
              <a:ext uri="{FF2B5EF4-FFF2-40B4-BE49-F238E27FC236}">
                <a16:creationId xmlns:a16="http://schemas.microsoft.com/office/drawing/2014/main" id="{9FC6AC30-0FA1-4438-B5E8-E9D9952D0AA4}"/>
              </a:ext>
            </a:extLst>
          </p:cNvPr>
          <p:cNvSpPr txBox="1"/>
          <p:nvPr/>
        </p:nvSpPr>
        <p:spPr>
          <a:xfrm>
            <a:off x="8278303" y="5054337"/>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a:t>
            </a:r>
          </a:p>
        </p:txBody>
      </p:sp>
      <p:sp>
        <p:nvSpPr>
          <p:cNvPr id="20" name="TextBox 19">
            <a:extLst>
              <a:ext uri="{FF2B5EF4-FFF2-40B4-BE49-F238E27FC236}">
                <a16:creationId xmlns:a16="http://schemas.microsoft.com/office/drawing/2014/main" id="{F1EA32AF-8FC0-4C4A-9F32-A4F9D3AD6AAB}"/>
              </a:ext>
            </a:extLst>
          </p:cNvPr>
          <p:cNvSpPr txBox="1"/>
          <p:nvPr/>
        </p:nvSpPr>
        <p:spPr>
          <a:xfrm>
            <a:off x="8985311" y="4818665"/>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20%</a:t>
            </a:r>
          </a:p>
        </p:txBody>
      </p:sp>
      <p:sp>
        <p:nvSpPr>
          <p:cNvPr id="21" name="TextBox 20">
            <a:extLst>
              <a:ext uri="{FF2B5EF4-FFF2-40B4-BE49-F238E27FC236}">
                <a16:creationId xmlns:a16="http://schemas.microsoft.com/office/drawing/2014/main" id="{081A8BDE-17EC-421B-97D6-5B0CA87CF7CC}"/>
              </a:ext>
            </a:extLst>
          </p:cNvPr>
          <p:cNvSpPr txBox="1"/>
          <p:nvPr/>
        </p:nvSpPr>
        <p:spPr>
          <a:xfrm>
            <a:off x="9701751" y="4007960"/>
            <a:ext cx="7258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41%</a:t>
            </a:r>
          </a:p>
        </p:txBody>
      </p:sp>
    </p:spTree>
    <p:extLst>
      <p:ext uri="{BB962C8B-B14F-4D97-AF65-F5344CB8AC3E}">
        <p14:creationId xmlns:p14="http://schemas.microsoft.com/office/powerpoint/2010/main" val="3374941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Delayed Adulthood – The Impact on Adults Over 50</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517505" y="1427598"/>
            <a:ext cx="7360268" cy="4524315"/>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Society’s image of older adults has become progressively outdated over time, with many people over the age of 50 now living more active lives and feeling younger than they are</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By staying healthy and living longer, they are willing and able to work later into life which is giving them greater disposable income</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lang="en-US" b="1">
              <a:solidFill>
                <a:srgbClr val="1F1A62"/>
              </a:solidFill>
              <a:latin typeface="Helvetic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b="1" i="0" u="none" strike="noStrike" kern="1200" cap="none" spc="0" normalizeH="0" baseline="0" noProof="0">
                <a:ln>
                  <a:noFill/>
                </a:ln>
                <a:solidFill>
                  <a:srgbClr val="1F1A62"/>
                </a:solidFill>
                <a:effectLst/>
                <a:uLnTx/>
                <a:uFillTx/>
                <a:latin typeface="Helvetica"/>
                <a:ea typeface="+mn-ea"/>
                <a:cs typeface="Helvetica"/>
              </a:rPr>
              <a:t>Man</a:t>
            </a:r>
            <a:r>
              <a:rPr lang="en-US" b="1">
                <a:solidFill>
                  <a:srgbClr val="1F1A62"/>
                </a:solidFill>
                <a:latin typeface="Helvetica"/>
                <a:cs typeface="Helvetica"/>
              </a:rPr>
              <a:t>y older adults are putting this income to work, choosing to spend, rather than save, on their homes and across categories like entertainment and alcohol</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b="1"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lang="en-US" b="1">
                <a:solidFill>
                  <a:srgbClr val="1F1A62"/>
                </a:solidFill>
                <a:latin typeface="Helvetica"/>
                <a:cs typeface="Helvetica"/>
              </a:rPr>
              <a:t>They are embracing new ways to shop, specifically online, and their share of total annual expenditures is growing along with these shifts, transforming them into a buying force to be reckoned with</a:t>
            </a:r>
            <a:endParaRPr kumimoji="0" lang="en-US" b="1" i="0" u="none" strike="noStrike" kern="1200" cap="none" spc="0" normalizeH="0" baseline="0" noProof="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1436975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C66EC3-C8AA-4120-8E66-14ADE98EE0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
        <p:nvSpPr>
          <p:cNvPr id="12" name="TextBox 11">
            <a:extLst>
              <a:ext uri="{FF2B5EF4-FFF2-40B4-BE49-F238E27FC236}">
                <a16:creationId xmlns:a16="http://schemas.microsoft.com/office/drawing/2014/main" id="{D3ED8F18-80E6-D449-A031-541661F2A42F}"/>
              </a:ext>
            </a:extLst>
          </p:cNvPr>
          <p:cNvSpPr txBox="1"/>
          <p:nvPr/>
        </p:nvSpPr>
        <p:spPr>
          <a:xfrm>
            <a:off x="259530" y="3057008"/>
            <a:ext cx="597158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itchFamily="2" charset="0"/>
                <a:ea typeface="+mn-ea"/>
                <a:cs typeface="+mn-cs"/>
              </a:rPr>
              <a:t>The Implications of ‘Delayed Adulthood’ for Marketers</a:t>
            </a:r>
          </a:p>
        </p:txBody>
      </p:sp>
    </p:spTree>
    <p:extLst>
      <p:ext uri="{BB962C8B-B14F-4D97-AF65-F5344CB8AC3E}">
        <p14:creationId xmlns:p14="http://schemas.microsoft.com/office/powerpoint/2010/main" val="124981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and a child reading a book&#10;&#10;Description automatically generated with low confidence">
            <a:extLst>
              <a:ext uri="{FF2B5EF4-FFF2-40B4-BE49-F238E27FC236}">
                <a16:creationId xmlns:a16="http://schemas.microsoft.com/office/drawing/2014/main" id="{0DC534A9-62AF-48B5-8A2C-77D444A0EF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99306"/>
            <a:ext cx="3407837" cy="3669844"/>
          </a:xfrm>
          <a:prstGeom prst="rect">
            <a:avLst/>
          </a:prstGeom>
        </p:spPr>
      </p:pic>
      <p:pic>
        <p:nvPicPr>
          <p:cNvPr id="13" name="Picture 12" descr="A picture containing person, dog&#10;&#10;Description automatically generated">
            <a:extLst>
              <a:ext uri="{FF2B5EF4-FFF2-40B4-BE49-F238E27FC236}">
                <a16:creationId xmlns:a16="http://schemas.microsoft.com/office/drawing/2014/main" id="{EAF4505F-D429-4492-8D15-62D7032F51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9627" y="3181944"/>
            <a:ext cx="2781923" cy="3354462"/>
          </a:xfrm>
          <a:prstGeom prst="rect">
            <a:avLst/>
          </a:prstGeom>
        </p:spPr>
      </p:pic>
      <p:pic>
        <p:nvPicPr>
          <p:cNvPr id="3" name="Picture 2">
            <a:extLst>
              <a:ext uri="{FF2B5EF4-FFF2-40B4-BE49-F238E27FC236}">
                <a16:creationId xmlns:a16="http://schemas.microsoft.com/office/drawing/2014/main" id="{50F2A871-FF7A-4A14-9157-820DE82B71C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4A6C82BC-CC49-4FE2-B0B0-BFA89EB365B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 name="Rectangle 4">
            <a:extLst>
              <a:ext uri="{FF2B5EF4-FFF2-40B4-BE49-F238E27FC236}">
                <a16:creationId xmlns:a16="http://schemas.microsoft.com/office/drawing/2014/main" id="{CA02D1E0-7359-4F07-9CD4-93E7DDB7BB3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pic>
        <p:nvPicPr>
          <p:cNvPr id="11" name="Picture 10" descr="A person and person holding each other&#10;&#10;Description automatically generated with low confidence">
            <a:extLst>
              <a:ext uri="{FF2B5EF4-FFF2-40B4-BE49-F238E27FC236}">
                <a16:creationId xmlns:a16="http://schemas.microsoft.com/office/drawing/2014/main" id="{D66F5E92-722D-4575-BBA9-C96BF127E5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49627" y="0"/>
            <a:ext cx="2781923" cy="3199306"/>
          </a:xfrm>
          <a:prstGeom prst="rect">
            <a:avLst/>
          </a:prstGeom>
        </p:spPr>
      </p:pic>
      <p:pic>
        <p:nvPicPr>
          <p:cNvPr id="17" name="Picture 16" descr="A picture containing wearing&#10;&#10;Description automatically generated">
            <a:extLst>
              <a:ext uri="{FF2B5EF4-FFF2-40B4-BE49-F238E27FC236}">
                <a16:creationId xmlns:a16="http://schemas.microsoft.com/office/drawing/2014/main" id="{172ACAFD-0086-4F2A-A668-A40639F0B88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2677470" cy="3199306"/>
          </a:xfrm>
          <a:prstGeom prst="rect">
            <a:avLst/>
          </a:prstGeom>
        </p:spPr>
      </p:pic>
      <p:sp>
        <p:nvSpPr>
          <p:cNvPr id="25" name="Rectangle 24">
            <a:extLst>
              <a:ext uri="{FF2B5EF4-FFF2-40B4-BE49-F238E27FC236}">
                <a16:creationId xmlns:a16="http://schemas.microsoft.com/office/drawing/2014/main" id="{81DFB058-7D76-4445-AAD7-C9CD5063A51D}"/>
              </a:ext>
            </a:extLst>
          </p:cNvPr>
          <p:cNvSpPr/>
          <p:nvPr/>
        </p:nvSpPr>
        <p:spPr>
          <a:xfrm>
            <a:off x="5431550" y="76215"/>
            <a:ext cx="678196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itchFamily="2" charset="0"/>
              </a:rPr>
              <a:t>Life for many is no longer defined by age and the ‘appropriate’ corresponding milestones, a notion further fueled by the pandemic – </a:t>
            </a:r>
            <a:r>
              <a:rPr lang="en-US" sz="2400" b="1" i="1">
                <a:solidFill>
                  <a:srgbClr val="1B1464"/>
                </a:solidFill>
                <a:latin typeface="Helvetica" pitchFamily="2" charset="0"/>
              </a:rPr>
              <a:t>how does that impact consumer targeting?</a:t>
            </a:r>
            <a:endParaRPr kumimoji="0" lang="en-US" sz="2400" b="1" i="1"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7" name="Rectangle: Rounded Corners 26">
            <a:extLst>
              <a:ext uri="{FF2B5EF4-FFF2-40B4-BE49-F238E27FC236}">
                <a16:creationId xmlns:a16="http://schemas.microsoft.com/office/drawing/2014/main" id="{821F73CD-E256-4E29-9956-48D0F83830CE}"/>
              </a:ext>
            </a:extLst>
          </p:cNvPr>
          <p:cNvSpPr/>
          <p:nvPr/>
        </p:nvSpPr>
        <p:spPr>
          <a:xfrm>
            <a:off x="5681688" y="2253719"/>
            <a:ext cx="6220587" cy="748814"/>
          </a:xfrm>
          <a:prstGeom prst="roundRect">
            <a:avLst/>
          </a:prstGeom>
          <a:solidFill>
            <a:schemeClr val="bg1"/>
          </a:solidFill>
          <a:ln w="19050">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2F6B8232-4163-41B9-8251-8343A58E78E6}"/>
              </a:ext>
            </a:extLst>
          </p:cNvPr>
          <p:cNvSpPr txBox="1"/>
          <p:nvPr/>
        </p:nvSpPr>
        <p:spPr>
          <a:xfrm>
            <a:off x="5990382" y="1861459"/>
            <a:ext cx="5603198" cy="369332"/>
          </a:xfrm>
          <a:prstGeom prst="rect">
            <a:avLst/>
          </a:prstGeom>
          <a:noFill/>
        </p:spPr>
        <p:txBody>
          <a:bodyPr wrap="square">
            <a:spAutoFit/>
          </a:bodyPr>
          <a:lstStyle/>
          <a:p>
            <a:pPr algn="ctr"/>
            <a:r>
              <a:rPr lang="en-US" u="sng">
                <a:solidFill>
                  <a:srgbClr val="1B1464"/>
                </a:solidFill>
                <a:latin typeface="Helvetica" panose="020B0403020202020204" pitchFamily="34" charset="0"/>
              </a:rPr>
              <a:t>M</a:t>
            </a:r>
            <a:r>
              <a:rPr lang="en-US" sz="1800" u="sng">
                <a:solidFill>
                  <a:srgbClr val="1B1464"/>
                </a:solidFill>
                <a:effectLst/>
                <a:latin typeface="Helvetica" panose="020B0403020202020204" pitchFamily="34" charset="0"/>
              </a:rPr>
              <a:t>arketers should….</a:t>
            </a:r>
            <a:endParaRPr lang="en-US" u="sng">
              <a:solidFill>
                <a:srgbClr val="1B1464"/>
              </a:solidFill>
              <a:latin typeface="Helvetica" panose="020B0403020202020204" pitchFamily="34" charset="0"/>
            </a:endParaRPr>
          </a:p>
        </p:txBody>
      </p:sp>
      <p:sp>
        <p:nvSpPr>
          <p:cNvPr id="31" name="TextBox 30">
            <a:extLst>
              <a:ext uri="{FF2B5EF4-FFF2-40B4-BE49-F238E27FC236}">
                <a16:creationId xmlns:a16="http://schemas.microsoft.com/office/drawing/2014/main" id="{D6E6BB1E-E4D8-492B-90C8-243908A614D4}"/>
              </a:ext>
            </a:extLst>
          </p:cNvPr>
          <p:cNvSpPr txBox="1"/>
          <p:nvPr/>
        </p:nvSpPr>
        <p:spPr>
          <a:xfrm>
            <a:off x="5701541" y="2291543"/>
            <a:ext cx="6180880" cy="646331"/>
          </a:xfrm>
          <a:prstGeom prst="rect">
            <a:avLst/>
          </a:prstGeom>
          <a:noFill/>
        </p:spPr>
        <p:txBody>
          <a:bodyPr wrap="square">
            <a:spAutoFit/>
          </a:bodyPr>
          <a:lstStyle/>
          <a:p>
            <a:pPr algn="ctr"/>
            <a:r>
              <a:rPr lang="en-US">
                <a:solidFill>
                  <a:srgbClr val="1B1464"/>
                </a:solidFill>
                <a:latin typeface="Helvetica" panose="020B0403020202020204" pitchFamily="34" charset="0"/>
              </a:rPr>
              <a:t>T</a:t>
            </a:r>
            <a:r>
              <a:rPr lang="en-US" sz="1800">
                <a:solidFill>
                  <a:srgbClr val="1B1464"/>
                </a:solidFill>
                <a:effectLst/>
                <a:latin typeface="Helvetica" panose="020B0403020202020204" pitchFamily="34" charset="0"/>
              </a:rPr>
              <a:t>arget based on </a:t>
            </a:r>
            <a:r>
              <a:rPr lang="en-US" sz="1800" b="1">
                <a:solidFill>
                  <a:srgbClr val="1B1464"/>
                </a:solidFill>
                <a:effectLst/>
                <a:latin typeface="Helvetica" panose="020B0403020202020204" pitchFamily="34" charset="0"/>
              </a:rPr>
              <a:t>audiences</a:t>
            </a:r>
            <a:r>
              <a:rPr lang="en-US" sz="1800">
                <a:solidFill>
                  <a:srgbClr val="1B1464"/>
                </a:solidFill>
                <a:effectLst/>
                <a:latin typeface="Helvetica" panose="020B0403020202020204" pitchFamily="34" charset="0"/>
              </a:rPr>
              <a:t> (i.e., in-market home buyers) rather than demos (i.e., A18-49)</a:t>
            </a:r>
            <a:endParaRPr lang="en-US">
              <a:solidFill>
                <a:srgbClr val="1B1464"/>
              </a:solidFill>
              <a:latin typeface="Helvetica" panose="020B0403020202020204" pitchFamily="34" charset="0"/>
            </a:endParaRPr>
          </a:p>
        </p:txBody>
      </p:sp>
      <p:sp>
        <p:nvSpPr>
          <p:cNvPr id="32" name="TextBox 31">
            <a:extLst>
              <a:ext uri="{FF2B5EF4-FFF2-40B4-BE49-F238E27FC236}">
                <a16:creationId xmlns:a16="http://schemas.microsoft.com/office/drawing/2014/main" id="{6EE2DEEE-9E15-4EBC-95F3-9D3F7A80A5BB}"/>
              </a:ext>
            </a:extLst>
          </p:cNvPr>
          <p:cNvSpPr txBox="1"/>
          <p:nvPr/>
        </p:nvSpPr>
        <p:spPr>
          <a:xfrm>
            <a:off x="5990382" y="3410485"/>
            <a:ext cx="5603198" cy="369332"/>
          </a:xfrm>
          <a:prstGeom prst="rect">
            <a:avLst/>
          </a:prstGeom>
          <a:noFill/>
        </p:spPr>
        <p:txBody>
          <a:bodyPr wrap="square">
            <a:spAutoFit/>
          </a:bodyPr>
          <a:lstStyle/>
          <a:p>
            <a:pPr algn="ctr"/>
            <a:r>
              <a:rPr lang="en-US" u="sng">
                <a:solidFill>
                  <a:srgbClr val="1B1464"/>
                </a:solidFill>
                <a:latin typeface="Helvetica" panose="020B0403020202020204" pitchFamily="34" charset="0"/>
              </a:rPr>
              <a:t>Because….</a:t>
            </a:r>
          </a:p>
        </p:txBody>
      </p:sp>
      <p:sp>
        <p:nvSpPr>
          <p:cNvPr id="35" name="Rectangle: Rounded Corners 34">
            <a:extLst>
              <a:ext uri="{FF2B5EF4-FFF2-40B4-BE49-F238E27FC236}">
                <a16:creationId xmlns:a16="http://schemas.microsoft.com/office/drawing/2014/main" id="{B3C380D3-DD3C-4FA3-848E-E9B4C6E8BA2B}"/>
              </a:ext>
            </a:extLst>
          </p:cNvPr>
          <p:cNvSpPr/>
          <p:nvPr/>
        </p:nvSpPr>
        <p:spPr>
          <a:xfrm>
            <a:off x="5681688" y="3802205"/>
            <a:ext cx="6220587" cy="748814"/>
          </a:xfrm>
          <a:prstGeom prst="roundRect">
            <a:avLst/>
          </a:prstGeom>
          <a:solidFill>
            <a:schemeClr val="bg1"/>
          </a:solidFill>
          <a:ln w="19050">
            <a:solidFill>
              <a:srgbClr val="00C0F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93751A38-DE93-490D-80DD-C50B4E34A4DE}"/>
              </a:ext>
            </a:extLst>
          </p:cNvPr>
          <p:cNvSpPr txBox="1"/>
          <p:nvPr/>
        </p:nvSpPr>
        <p:spPr>
          <a:xfrm>
            <a:off x="5701541" y="3840029"/>
            <a:ext cx="6180880" cy="646331"/>
          </a:xfrm>
          <a:prstGeom prst="rect">
            <a:avLst/>
          </a:prstGeom>
          <a:noFill/>
        </p:spPr>
        <p:txBody>
          <a:bodyPr wrap="square">
            <a:spAutoFit/>
          </a:bodyPr>
          <a:lstStyle/>
          <a:p>
            <a:pPr algn="ctr"/>
            <a:r>
              <a:rPr lang="en-US">
                <a:solidFill>
                  <a:srgbClr val="1B1464"/>
                </a:solidFill>
                <a:latin typeface="Helvetica" panose="020B0403020202020204" pitchFamily="34" charset="0"/>
              </a:rPr>
              <a:t>Adults are hitting milestones </a:t>
            </a:r>
            <a:r>
              <a:rPr lang="en-US" b="1">
                <a:solidFill>
                  <a:srgbClr val="1B1464"/>
                </a:solidFill>
                <a:latin typeface="Helvetica" panose="020B0403020202020204" pitchFamily="34" charset="0"/>
              </a:rPr>
              <a:t>at their own pace </a:t>
            </a:r>
            <a:r>
              <a:rPr lang="en-US">
                <a:solidFill>
                  <a:srgbClr val="1B1464"/>
                </a:solidFill>
                <a:latin typeface="Helvetica" panose="020B0403020202020204" pitchFamily="34" charset="0"/>
              </a:rPr>
              <a:t>rather than conforming to ‘traditional’ societal norms</a:t>
            </a:r>
          </a:p>
        </p:txBody>
      </p:sp>
      <p:sp>
        <p:nvSpPr>
          <p:cNvPr id="37" name="Rectangle: Rounded Corners 36">
            <a:extLst>
              <a:ext uri="{FF2B5EF4-FFF2-40B4-BE49-F238E27FC236}">
                <a16:creationId xmlns:a16="http://schemas.microsoft.com/office/drawing/2014/main" id="{91C5D9F3-1FBB-432E-965A-80A35DD09847}"/>
              </a:ext>
            </a:extLst>
          </p:cNvPr>
          <p:cNvSpPr/>
          <p:nvPr/>
        </p:nvSpPr>
        <p:spPr>
          <a:xfrm>
            <a:off x="5681688" y="5334918"/>
            <a:ext cx="6220587" cy="748814"/>
          </a:xfrm>
          <a:prstGeom prst="roundRect">
            <a:avLst/>
          </a:prstGeom>
          <a:solidFill>
            <a:schemeClr val="bg1"/>
          </a:solidFill>
          <a:ln w="19050">
            <a:solidFill>
              <a:srgbClr val="66C5A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24180938-7B9D-4E21-828B-A34FB27AFDF3}"/>
              </a:ext>
            </a:extLst>
          </p:cNvPr>
          <p:cNvSpPr txBox="1"/>
          <p:nvPr/>
        </p:nvSpPr>
        <p:spPr>
          <a:xfrm>
            <a:off x="5990382" y="4958970"/>
            <a:ext cx="5603198" cy="369332"/>
          </a:xfrm>
          <a:prstGeom prst="rect">
            <a:avLst/>
          </a:prstGeom>
          <a:noFill/>
        </p:spPr>
        <p:txBody>
          <a:bodyPr wrap="square">
            <a:spAutoFit/>
          </a:bodyPr>
          <a:lstStyle/>
          <a:p>
            <a:pPr algn="ctr"/>
            <a:r>
              <a:rPr lang="en-US" u="sng">
                <a:solidFill>
                  <a:srgbClr val="1B1464"/>
                </a:solidFill>
                <a:latin typeface="Helvetica" panose="020B0403020202020204" pitchFamily="34" charset="0"/>
              </a:rPr>
              <a:t>By targeting based on audiences…</a:t>
            </a:r>
          </a:p>
        </p:txBody>
      </p:sp>
      <p:sp>
        <p:nvSpPr>
          <p:cNvPr id="23" name="TextBox 22">
            <a:extLst>
              <a:ext uri="{FF2B5EF4-FFF2-40B4-BE49-F238E27FC236}">
                <a16:creationId xmlns:a16="http://schemas.microsoft.com/office/drawing/2014/main" id="{E31AADFD-505E-4477-809B-81616C428281}"/>
              </a:ext>
            </a:extLst>
          </p:cNvPr>
          <p:cNvSpPr txBox="1"/>
          <p:nvPr/>
        </p:nvSpPr>
        <p:spPr>
          <a:xfrm>
            <a:off x="5733371" y="5381851"/>
            <a:ext cx="6117220" cy="646331"/>
          </a:xfrm>
          <a:prstGeom prst="rect">
            <a:avLst/>
          </a:prstGeom>
          <a:noFill/>
        </p:spPr>
        <p:txBody>
          <a:bodyPr wrap="square">
            <a:spAutoFit/>
          </a:bodyPr>
          <a:lstStyle/>
          <a:p>
            <a:pPr algn="ctr"/>
            <a:r>
              <a:rPr lang="en-US" sz="1800">
                <a:solidFill>
                  <a:srgbClr val="1B1464"/>
                </a:solidFill>
                <a:effectLst/>
                <a:latin typeface="Helvetica" panose="020B0403020202020204" pitchFamily="34" charset="0"/>
              </a:rPr>
              <a:t>Marketers will </a:t>
            </a:r>
            <a:r>
              <a:rPr lang="en-US" sz="1800" b="1">
                <a:solidFill>
                  <a:srgbClr val="1B1464"/>
                </a:solidFill>
                <a:effectLst/>
                <a:latin typeface="Helvetica" panose="020B0403020202020204" pitchFamily="34" charset="0"/>
              </a:rPr>
              <a:t>extend their message </a:t>
            </a:r>
            <a:r>
              <a:rPr lang="en-US">
                <a:solidFill>
                  <a:srgbClr val="1B1464"/>
                </a:solidFill>
                <a:latin typeface="Helvetica" panose="020B0403020202020204" pitchFamily="34" charset="0"/>
              </a:rPr>
              <a:t>to best prospects </a:t>
            </a:r>
            <a:r>
              <a:rPr lang="en-US" sz="1800">
                <a:solidFill>
                  <a:srgbClr val="1B1464"/>
                </a:solidFill>
                <a:effectLst/>
                <a:latin typeface="Helvetica" panose="020B0403020202020204" pitchFamily="34" charset="0"/>
              </a:rPr>
              <a:t>and </a:t>
            </a:r>
            <a:r>
              <a:rPr lang="en-US" sz="1800" b="1">
                <a:solidFill>
                  <a:srgbClr val="1B1464"/>
                </a:solidFill>
                <a:effectLst/>
                <a:latin typeface="Helvetica" panose="020B0403020202020204" pitchFamily="34" charset="0"/>
              </a:rPr>
              <a:t>unlock additional revenue</a:t>
            </a:r>
            <a:endParaRPr lang="en-US" sz="2000" b="1">
              <a:solidFill>
                <a:srgbClr val="1B1464"/>
              </a:solidFill>
              <a:effectLst/>
              <a:latin typeface="Helvetica" panose="020B0403020202020204" pitchFamily="34" charset="0"/>
            </a:endParaRPr>
          </a:p>
        </p:txBody>
      </p:sp>
    </p:spTree>
    <p:extLst>
      <p:ext uri="{BB962C8B-B14F-4D97-AF65-F5344CB8AC3E}">
        <p14:creationId xmlns:p14="http://schemas.microsoft.com/office/powerpoint/2010/main" val="2631695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5CBFE63-702A-4EF3-8597-88668842C99F}"/>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F154C6-10F0-410D-937C-941C2C063DEB}"/>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 name="Picture 2">
            <a:extLst>
              <a:ext uri="{FF2B5EF4-FFF2-40B4-BE49-F238E27FC236}">
                <a16:creationId xmlns:a16="http://schemas.microsoft.com/office/drawing/2014/main" id="{90E751C6-342A-4AEA-B9C4-62845B48344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A13AFE32-3FDF-4C32-B7B1-55C86804B16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621CF791-0941-4EBE-98BB-81E1242A63ED}"/>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65" name="Rectangle 64">
            <a:extLst>
              <a:ext uri="{FF2B5EF4-FFF2-40B4-BE49-F238E27FC236}">
                <a16:creationId xmlns:a16="http://schemas.microsoft.com/office/drawing/2014/main" id="{FCAFBCDB-BD0B-47E9-B004-E64B91F625B0}"/>
              </a:ext>
            </a:extLst>
          </p:cNvPr>
          <p:cNvSpPr/>
          <p:nvPr/>
        </p:nvSpPr>
        <p:spPr>
          <a:xfrm>
            <a:off x="142657" y="198717"/>
            <a:ext cx="11992780" cy="1292662"/>
          </a:xfrm>
          <a:prstGeom prst="rect">
            <a:avLst/>
          </a:prstGeom>
        </p:spPr>
        <p:txBody>
          <a:bodyPr wrap="square">
            <a:spAutoFit/>
          </a:bodyPr>
          <a:lstStyle/>
          <a:p>
            <a:pPr lvl="0">
              <a:defRPr/>
            </a:pPr>
            <a:r>
              <a:rPr lang="en-US" sz="2600" b="1">
                <a:solidFill>
                  <a:srgbClr val="002060"/>
                </a:solidFill>
                <a:latin typeface="Helvetica" panose="020B0604020202020204" pitchFamily="2" charset="0"/>
                <a:cs typeface="Calibri" panose="020F0502020204030204" pitchFamily="34" charset="0"/>
              </a:rPr>
              <a:t>Instead of targeting campaigns against demo-based behaviors, marketers </a:t>
            </a:r>
            <a:r>
              <a:rPr kumimoji="0" lang="en-US" sz="2600" b="1" i="0" u="none" strike="noStrike" kern="1200" cap="none" spc="0" normalizeH="0" baseline="0" noProof="0">
                <a:ln>
                  <a:noFill/>
                </a:ln>
                <a:solidFill>
                  <a:srgbClr val="002060"/>
                </a:solidFill>
                <a:effectLst/>
                <a:uLnTx/>
                <a:uFillTx/>
                <a:latin typeface="Helvetica" panose="020B0604020202020204" pitchFamily="2" charset="0"/>
                <a:ea typeface="+mn-ea"/>
                <a:cs typeface="Calibri" panose="020F0502020204030204" pitchFamily="34" charset="0"/>
              </a:rPr>
              <a:t>can utilize an audience-based buying approach to reach their best customer prospects by life stage, buying habits and characteristics</a:t>
            </a:r>
          </a:p>
        </p:txBody>
      </p:sp>
      <p:sp>
        <p:nvSpPr>
          <p:cNvPr id="146" name="Rectangle: Rounded Corners 145">
            <a:extLst>
              <a:ext uri="{FF2B5EF4-FFF2-40B4-BE49-F238E27FC236}">
                <a16:creationId xmlns:a16="http://schemas.microsoft.com/office/drawing/2014/main" id="{55A9493D-F256-47FD-BC2A-05F141384CC2}"/>
              </a:ext>
            </a:extLst>
          </p:cNvPr>
          <p:cNvSpPr/>
          <p:nvPr/>
        </p:nvSpPr>
        <p:spPr>
          <a:xfrm>
            <a:off x="413762" y="2224430"/>
            <a:ext cx="5219322" cy="3691340"/>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B00C656F-E046-4077-8680-31D63DD8AD37}"/>
              </a:ext>
            </a:extLst>
          </p:cNvPr>
          <p:cNvSpPr txBox="1"/>
          <p:nvPr/>
        </p:nvSpPr>
        <p:spPr>
          <a:xfrm>
            <a:off x="542933" y="3863895"/>
            <a:ext cx="15335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Potential New Homeowners</a:t>
            </a:r>
          </a:p>
        </p:txBody>
      </p:sp>
      <p:sp>
        <p:nvSpPr>
          <p:cNvPr id="49" name="TextBox 48">
            <a:extLst>
              <a:ext uri="{FF2B5EF4-FFF2-40B4-BE49-F238E27FC236}">
                <a16:creationId xmlns:a16="http://schemas.microsoft.com/office/drawing/2014/main" id="{B5DBB262-942E-426D-B5E7-8764A75C1E7B}"/>
              </a:ext>
            </a:extLst>
          </p:cNvPr>
          <p:cNvSpPr txBox="1"/>
          <p:nvPr/>
        </p:nvSpPr>
        <p:spPr>
          <a:xfrm>
            <a:off x="2445339" y="3863895"/>
            <a:ext cx="11561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New Gym Members</a:t>
            </a:r>
          </a:p>
        </p:txBody>
      </p:sp>
      <p:sp>
        <p:nvSpPr>
          <p:cNvPr id="97" name="object 4">
            <a:extLst>
              <a:ext uri="{FF2B5EF4-FFF2-40B4-BE49-F238E27FC236}">
                <a16:creationId xmlns:a16="http://schemas.microsoft.com/office/drawing/2014/main" id="{7FAEC668-AF81-40C5-B462-177DD68EAE43}"/>
              </a:ext>
            </a:extLst>
          </p:cNvPr>
          <p:cNvSpPr txBox="1"/>
          <p:nvPr/>
        </p:nvSpPr>
        <p:spPr>
          <a:xfrm>
            <a:off x="686984" y="2391425"/>
            <a:ext cx="4656546" cy="297935"/>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Buying Habits</a:t>
            </a:r>
          </a:p>
        </p:txBody>
      </p:sp>
      <p:sp>
        <p:nvSpPr>
          <p:cNvPr id="98" name="object 7">
            <a:extLst>
              <a:ext uri="{FF2B5EF4-FFF2-40B4-BE49-F238E27FC236}">
                <a16:creationId xmlns:a16="http://schemas.microsoft.com/office/drawing/2014/main" id="{A78589A6-5AE2-4CE2-97EC-ACCD122EE34F}"/>
              </a:ext>
            </a:extLst>
          </p:cNvPr>
          <p:cNvSpPr/>
          <p:nvPr/>
        </p:nvSpPr>
        <p:spPr>
          <a:xfrm>
            <a:off x="681681" y="2727021"/>
            <a:ext cx="1347143"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6046B623-6A25-4C0C-B6E2-548E6A92A0BA}"/>
              </a:ext>
            </a:extLst>
          </p:cNvPr>
          <p:cNvSpPr txBox="1"/>
          <p:nvPr/>
        </p:nvSpPr>
        <p:spPr>
          <a:xfrm>
            <a:off x="642009" y="5363495"/>
            <a:ext cx="153351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In-Market Vehicle Buyers</a:t>
            </a:r>
          </a:p>
        </p:txBody>
      </p:sp>
      <p:sp>
        <p:nvSpPr>
          <p:cNvPr id="115" name="TextBox 114">
            <a:extLst>
              <a:ext uri="{FF2B5EF4-FFF2-40B4-BE49-F238E27FC236}">
                <a16:creationId xmlns:a16="http://schemas.microsoft.com/office/drawing/2014/main" id="{F8550700-15F4-4595-BA54-D5B37B8DE170}"/>
              </a:ext>
            </a:extLst>
          </p:cNvPr>
          <p:cNvSpPr txBox="1"/>
          <p:nvPr/>
        </p:nvSpPr>
        <p:spPr>
          <a:xfrm>
            <a:off x="2043490" y="5363495"/>
            <a:ext cx="1959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Resort Travelers</a:t>
            </a:r>
          </a:p>
        </p:txBody>
      </p:sp>
      <p:sp>
        <p:nvSpPr>
          <p:cNvPr id="56" name="Rectangle: Rounded Corners 55">
            <a:extLst>
              <a:ext uri="{FF2B5EF4-FFF2-40B4-BE49-F238E27FC236}">
                <a16:creationId xmlns:a16="http://schemas.microsoft.com/office/drawing/2014/main" id="{F58ECC3D-E7DB-43B0-9AAE-94533541F3B4}"/>
              </a:ext>
            </a:extLst>
          </p:cNvPr>
          <p:cNvSpPr/>
          <p:nvPr/>
        </p:nvSpPr>
        <p:spPr>
          <a:xfrm>
            <a:off x="6558916" y="2224430"/>
            <a:ext cx="5219322" cy="3691340"/>
          </a:xfrm>
          <a:prstGeom prst="roundRect">
            <a:avLst/>
          </a:prstGeom>
          <a:solidFill>
            <a:schemeClr val="bg1"/>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B05885D2-0EBB-4593-A70D-E7DBE6D1D007}"/>
              </a:ext>
            </a:extLst>
          </p:cNvPr>
          <p:cNvSpPr txBox="1"/>
          <p:nvPr/>
        </p:nvSpPr>
        <p:spPr>
          <a:xfrm>
            <a:off x="6910963" y="3840987"/>
            <a:ext cx="12296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Executives</a:t>
            </a:r>
          </a:p>
        </p:txBody>
      </p:sp>
      <p:sp>
        <p:nvSpPr>
          <p:cNvPr id="102" name="object 4">
            <a:extLst>
              <a:ext uri="{FF2B5EF4-FFF2-40B4-BE49-F238E27FC236}">
                <a16:creationId xmlns:a16="http://schemas.microsoft.com/office/drawing/2014/main" id="{9CBF8269-9EBC-4B50-8FF0-6B9B04896170}"/>
              </a:ext>
            </a:extLst>
          </p:cNvPr>
          <p:cNvSpPr txBox="1"/>
          <p:nvPr/>
        </p:nvSpPr>
        <p:spPr>
          <a:xfrm>
            <a:off x="6828473" y="2391425"/>
            <a:ext cx="4849174" cy="297935"/>
          </a:xfrm>
          <a:prstGeom prst="rect">
            <a:avLst/>
          </a:prstGeom>
        </p:spPr>
        <p:txBody>
          <a:bodyPr vert="horz" wrap="square" lIns="0" tIns="51214"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Personal Characteristics</a:t>
            </a:r>
          </a:p>
        </p:txBody>
      </p:sp>
      <p:sp>
        <p:nvSpPr>
          <p:cNvPr id="103" name="object 7">
            <a:extLst>
              <a:ext uri="{FF2B5EF4-FFF2-40B4-BE49-F238E27FC236}">
                <a16:creationId xmlns:a16="http://schemas.microsoft.com/office/drawing/2014/main" id="{E262CAAF-71E7-4EDE-9B94-6637692AD8B6}"/>
              </a:ext>
            </a:extLst>
          </p:cNvPr>
          <p:cNvSpPr/>
          <p:nvPr/>
        </p:nvSpPr>
        <p:spPr>
          <a:xfrm>
            <a:off x="6832700" y="2727021"/>
            <a:ext cx="2382738" cy="511076"/>
          </a:xfrm>
          <a:custGeom>
            <a:avLst/>
            <a:gdLst/>
            <a:ahLst/>
            <a:cxnLst/>
            <a:rect l="l" t="t" r="r" b="b"/>
            <a:pathLst>
              <a:path w="1251585">
                <a:moveTo>
                  <a:pt x="0" y="0"/>
                </a:moveTo>
                <a:lnTo>
                  <a:pt x="1250988" y="0"/>
                </a:lnTo>
              </a:path>
            </a:pathLst>
          </a:custGeom>
          <a:ln w="26344">
            <a:solidFill>
              <a:srgbClr val="00D9FF"/>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F37B014A-3745-4320-9B27-106CEA906AA6}"/>
              </a:ext>
            </a:extLst>
          </p:cNvPr>
          <p:cNvSpPr txBox="1"/>
          <p:nvPr/>
        </p:nvSpPr>
        <p:spPr>
          <a:xfrm>
            <a:off x="8355246" y="3840987"/>
            <a:ext cx="16266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Expectant Mothers</a:t>
            </a:r>
          </a:p>
        </p:txBody>
      </p:sp>
      <p:pic>
        <p:nvPicPr>
          <p:cNvPr id="4" name="Picture 3" descr="A picture containing icon&#10;&#10;Description automatically generated">
            <a:extLst>
              <a:ext uri="{FF2B5EF4-FFF2-40B4-BE49-F238E27FC236}">
                <a16:creationId xmlns:a16="http://schemas.microsoft.com/office/drawing/2014/main" id="{B80662AE-6D2A-4A4F-8376-C8A03A3541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335" y="2846273"/>
            <a:ext cx="994714" cy="994714"/>
          </a:xfrm>
          <a:prstGeom prst="rect">
            <a:avLst/>
          </a:prstGeom>
        </p:spPr>
      </p:pic>
      <p:sp>
        <p:nvSpPr>
          <p:cNvPr id="57" name="TextBox 56">
            <a:extLst>
              <a:ext uri="{FF2B5EF4-FFF2-40B4-BE49-F238E27FC236}">
                <a16:creationId xmlns:a16="http://schemas.microsoft.com/office/drawing/2014/main" id="{B3B63A74-0159-4DC0-BD1E-260C0219206E}"/>
              </a:ext>
            </a:extLst>
          </p:cNvPr>
          <p:cNvSpPr txBox="1"/>
          <p:nvPr/>
        </p:nvSpPr>
        <p:spPr>
          <a:xfrm>
            <a:off x="6879678" y="5356969"/>
            <a:ext cx="1292229" cy="283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Newlyweds</a:t>
            </a:r>
          </a:p>
        </p:txBody>
      </p:sp>
      <p:pic>
        <p:nvPicPr>
          <p:cNvPr id="11" name="Picture 10" descr="Logo&#10;&#10;Description automatically generated">
            <a:extLst>
              <a:ext uri="{FF2B5EF4-FFF2-40B4-BE49-F238E27FC236}">
                <a16:creationId xmlns:a16="http://schemas.microsoft.com/office/drawing/2014/main" id="{34FB864C-A2DB-4ECE-9BC1-FE91CCB55C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6057" y="4336128"/>
            <a:ext cx="859471" cy="859471"/>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A4DD7A85-9890-4B68-8F9F-31689170A2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4260" y="2997743"/>
            <a:ext cx="788635" cy="788635"/>
          </a:xfrm>
          <a:prstGeom prst="rect">
            <a:avLst/>
          </a:prstGeom>
        </p:spPr>
      </p:pic>
      <p:pic>
        <p:nvPicPr>
          <p:cNvPr id="15" name="Picture 14" descr="Icon&#10;&#10;Description automatically generated">
            <a:extLst>
              <a:ext uri="{FF2B5EF4-FFF2-40B4-BE49-F238E27FC236}">
                <a16:creationId xmlns:a16="http://schemas.microsoft.com/office/drawing/2014/main" id="{D7A627DB-F667-4F48-8409-947CC750E9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0602" y="2945859"/>
            <a:ext cx="850381" cy="850381"/>
          </a:xfrm>
          <a:prstGeom prst="rect">
            <a:avLst/>
          </a:prstGeom>
        </p:spPr>
      </p:pic>
      <p:pic>
        <p:nvPicPr>
          <p:cNvPr id="20" name="Picture 19" descr="A picture containing text, light, vector graphics&#10;&#10;Description automatically generated">
            <a:extLst>
              <a:ext uri="{FF2B5EF4-FFF2-40B4-BE49-F238E27FC236}">
                <a16:creationId xmlns:a16="http://schemas.microsoft.com/office/drawing/2014/main" id="{F5E33CA0-BE82-4EE9-B6BD-C2339548774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144" y="4372131"/>
            <a:ext cx="1156169" cy="1156169"/>
          </a:xfrm>
          <a:prstGeom prst="rect">
            <a:avLst/>
          </a:prstGeom>
        </p:spPr>
      </p:pic>
      <p:sp>
        <p:nvSpPr>
          <p:cNvPr id="68" name="TextBox 67">
            <a:extLst>
              <a:ext uri="{FF2B5EF4-FFF2-40B4-BE49-F238E27FC236}">
                <a16:creationId xmlns:a16="http://schemas.microsoft.com/office/drawing/2014/main" id="{F24760D0-765E-4508-A30D-0CF80164C568}"/>
              </a:ext>
            </a:extLst>
          </p:cNvPr>
          <p:cNvSpPr txBox="1"/>
          <p:nvPr/>
        </p:nvSpPr>
        <p:spPr>
          <a:xfrm>
            <a:off x="8402076" y="5356969"/>
            <a:ext cx="1533003" cy="283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College Graduates</a:t>
            </a:r>
          </a:p>
        </p:txBody>
      </p:sp>
      <p:pic>
        <p:nvPicPr>
          <p:cNvPr id="22" name="Picture 21" descr="A picture containing text, sign&#10;&#10;Description automatically generated">
            <a:extLst>
              <a:ext uri="{FF2B5EF4-FFF2-40B4-BE49-F238E27FC236}">
                <a16:creationId xmlns:a16="http://schemas.microsoft.com/office/drawing/2014/main" id="{7C08B011-BD54-4B0E-9172-D0E987C473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70476" y="4335656"/>
            <a:ext cx="889924" cy="889924"/>
          </a:xfrm>
          <a:prstGeom prst="rect">
            <a:avLst/>
          </a:prstGeom>
        </p:spPr>
      </p:pic>
      <p:pic>
        <p:nvPicPr>
          <p:cNvPr id="25" name="Picture 24" descr="Icon&#10;&#10;Description automatically generated">
            <a:extLst>
              <a:ext uri="{FF2B5EF4-FFF2-40B4-BE49-F238E27FC236}">
                <a16:creationId xmlns:a16="http://schemas.microsoft.com/office/drawing/2014/main" id="{D0B90BF5-9CAA-4DC6-A290-33B8DB11C1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3707" y="2883914"/>
            <a:ext cx="919433" cy="919433"/>
          </a:xfrm>
          <a:prstGeom prst="rect">
            <a:avLst/>
          </a:prstGeom>
        </p:spPr>
      </p:pic>
      <p:pic>
        <p:nvPicPr>
          <p:cNvPr id="27" name="Picture 26" descr="Icon&#10;&#10;Description automatically generated">
            <a:extLst>
              <a:ext uri="{FF2B5EF4-FFF2-40B4-BE49-F238E27FC236}">
                <a16:creationId xmlns:a16="http://schemas.microsoft.com/office/drawing/2014/main" id="{8C86552B-9848-4707-ADF0-47C3E0B7B6C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84307" y="4431868"/>
            <a:ext cx="878232" cy="878232"/>
          </a:xfrm>
          <a:prstGeom prst="rect">
            <a:avLst/>
          </a:prstGeom>
        </p:spPr>
      </p:pic>
      <p:sp>
        <p:nvSpPr>
          <p:cNvPr id="32" name="TextBox 31">
            <a:extLst>
              <a:ext uri="{FF2B5EF4-FFF2-40B4-BE49-F238E27FC236}">
                <a16:creationId xmlns:a16="http://schemas.microsoft.com/office/drawing/2014/main" id="{D1828CD8-CD36-42F2-A23F-9850271C8631}"/>
              </a:ext>
            </a:extLst>
          </p:cNvPr>
          <p:cNvSpPr txBox="1"/>
          <p:nvPr/>
        </p:nvSpPr>
        <p:spPr>
          <a:xfrm>
            <a:off x="4081622" y="3863895"/>
            <a:ext cx="11561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Dining Out Regulars</a:t>
            </a:r>
          </a:p>
        </p:txBody>
      </p:sp>
      <p:sp>
        <p:nvSpPr>
          <p:cNvPr id="33" name="TextBox 32">
            <a:extLst>
              <a:ext uri="{FF2B5EF4-FFF2-40B4-BE49-F238E27FC236}">
                <a16:creationId xmlns:a16="http://schemas.microsoft.com/office/drawing/2014/main" id="{2A9FAEAF-8E2B-4D38-AC33-C032C8FD9B2F}"/>
              </a:ext>
            </a:extLst>
          </p:cNvPr>
          <p:cNvSpPr txBox="1"/>
          <p:nvPr/>
        </p:nvSpPr>
        <p:spPr>
          <a:xfrm>
            <a:off x="4081622" y="5363495"/>
            <a:ext cx="115616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Movie Goers</a:t>
            </a:r>
          </a:p>
        </p:txBody>
      </p:sp>
      <p:pic>
        <p:nvPicPr>
          <p:cNvPr id="6" name="Picture 5" descr="Icon&#10;&#10;Description automatically generated">
            <a:extLst>
              <a:ext uri="{FF2B5EF4-FFF2-40B4-BE49-F238E27FC236}">
                <a16:creationId xmlns:a16="http://schemas.microsoft.com/office/drawing/2014/main" id="{F9B83C0E-5FCF-4F20-A50D-CD9394EDC0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223363" y="2900882"/>
            <a:ext cx="885496" cy="885496"/>
          </a:xfrm>
          <a:prstGeom prst="rect">
            <a:avLst/>
          </a:prstGeom>
        </p:spPr>
      </p:pic>
      <p:pic>
        <p:nvPicPr>
          <p:cNvPr id="8" name="Picture 7" descr="Icon&#10;&#10;Description automatically generated">
            <a:extLst>
              <a:ext uri="{FF2B5EF4-FFF2-40B4-BE49-F238E27FC236}">
                <a16:creationId xmlns:a16="http://schemas.microsoft.com/office/drawing/2014/main" id="{9968CBC8-9325-4881-B83B-605F06B16E3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49093" y="4457607"/>
            <a:ext cx="878232" cy="878232"/>
          </a:xfrm>
          <a:prstGeom prst="rect">
            <a:avLst/>
          </a:prstGeom>
        </p:spPr>
      </p:pic>
      <p:sp>
        <p:nvSpPr>
          <p:cNvPr id="38" name="TextBox 37">
            <a:extLst>
              <a:ext uri="{FF2B5EF4-FFF2-40B4-BE49-F238E27FC236}">
                <a16:creationId xmlns:a16="http://schemas.microsoft.com/office/drawing/2014/main" id="{B4A5FBAB-A921-4090-96B0-C506B4B2442E}"/>
              </a:ext>
            </a:extLst>
          </p:cNvPr>
          <p:cNvSpPr txBox="1"/>
          <p:nvPr/>
        </p:nvSpPr>
        <p:spPr>
          <a:xfrm>
            <a:off x="10047579" y="3840987"/>
            <a:ext cx="162666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Gamers</a:t>
            </a:r>
          </a:p>
        </p:txBody>
      </p:sp>
      <p:sp>
        <p:nvSpPr>
          <p:cNvPr id="39" name="TextBox 38">
            <a:extLst>
              <a:ext uri="{FF2B5EF4-FFF2-40B4-BE49-F238E27FC236}">
                <a16:creationId xmlns:a16="http://schemas.microsoft.com/office/drawing/2014/main" id="{47B7ACE2-8B72-48E5-B56B-7D637578D11E}"/>
              </a:ext>
            </a:extLst>
          </p:cNvPr>
          <p:cNvSpPr txBox="1"/>
          <p:nvPr/>
        </p:nvSpPr>
        <p:spPr>
          <a:xfrm>
            <a:off x="10094409" y="5356969"/>
            <a:ext cx="15330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Health-Conscious Adults</a:t>
            </a:r>
          </a:p>
        </p:txBody>
      </p:sp>
      <p:pic>
        <p:nvPicPr>
          <p:cNvPr id="12" name="Picture 11" descr="Icon&#10;&#10;Description automatically generated with medium confidence">
            <a:extLst>
              <a:ext uri="{FF2B5EF4-FFF2-40B4-BE49-F238E27FC236}">
                <a16:creationId xmlns:a16="http://schemas.microsoft.com/office/drawing/2014/main" id="{588DC734-06CA-4234-99E7-55EB917363D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364163" y="2856355"/>
            <a:ext cx="993494" cy="993494"/>
          </a:xfrm>
          <a:prstGeom prst="rect">
            <a:avLst/>
          </a:prstGeom>
        </p:spPr>
      </p:pic>
      <p:pic>
        <p:nvPicPr>
          <p:cNvPr id="18" name="Picture 17" descr="Logo, icon&#10;&#10;Description automatically generated">
            <a:extLst>
              <a:ext uri="{FF2B5EF4-FFF2-40B4-BE49-F238E27FC236}">
                <a16:creationId xmlns:a16="http://schemas.microsoft.com/office/drawing/2014/main" id="{D20426AC-53F8-455D-A321-0F89BFBBF2A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363825" y="4379689"/>
            <a:ext cx="889924" cy="889924"/>
          </a:xfrm>
          <a:prstGeom prst="rect">
            <a:avLst/>
          </a:prstGeom>
        </p:spPr>
      </p:pic>
    </p:spTree>
    <p:extLst>
      <p:ext uri="{BB962C8B-B14F-4D97-AF65-F5344CB8AC3E}">
        <p14:creationId xmlns:p14="http://schemas.microsoft.com/office/powerpoint/2010/main" val="371426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0FB7F2-3E87-457A-80AD-85A416BD6E8A}"/>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hart 17">
            <a:extLst>
              <a:ext uri="{FF2B5EF4-FFF2-40B4-BE49-F238E27FC236}">
                <a16:creationId xmlns:a16="http://schemas.microsoft.com/office/drawing/2014/main" id="{D0FEAD13-49BD-4EBE-B5BA-6D74398DE339}"/>
              </a:ext>
            </a:extLst>
          </p:cNvPr>
          <p:cNvGraphicFramePr/>
          <p:nvPr>
            <p:extLst>
              <p:ext uri="{D42A27DB-BD31-4B8C-83A1-F6EECF244321}">
                <p14:modId xmlns:p14="http://schemas.microsoft.com/office/powerpoint/2010/main" val="4040422622"/>
              </p:ext>
            </p:extLst>
          </p:nvPr>
        </p:nvGraphicFramePr>
        <p:xfrm>
          <a:off x="2698049" y="2127046"/>
          <a:ext cx="7365182" cy="5092668"/>
        </p:xfrm>
        <a:graphic>
          <a:graphicData uri="http://schemas.openxmlformats.org/drawingml/2006/chart">
            <c:chart xmlns:c="http://schemas.openxmlformats.org/drawingml/2006/chart" xmlns:r="http://schemas.openxmlformats.org/officeDocument/2006/relationships" r:id="rId2"/>
          </a:graphicData>
        </a:graphic>
      </p:graphicFrame>
      <p:sp>
        <p:nvSpPr>
          <p:cNvPr id="51" name="Rectangle 50">
            <a:extLst>
              <a:ext uri="{FF2B5EF4-FFF2-40B4-BE49-F238E27FC236}">
                <a16:creationId xmlns:a16="http://schemas.microsoft.com/office/drawing/2014/main" id="{D2180045-BA35-4315-B79F-F508BACEE636}"/>
              </a:ext>
            </a:extLst>
          </p:cNvPr>
          <p:cNvSpPr/>
          <p:nvPr/>
        </p:nvSpPr>
        <p:spPr>
          <a:xfrm>
            <a:off x="0"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53" name="Picture 52">
            <a:extLst>
              <a:ext uri="{FF2B5EF4-FFF2-40B4-BE49-F238E27FC236}">
                <a16:creationId xmlns:a16="http://schemas.microsoft.com/office/drawing/2014/main" id="{2C60160F-8C21-49B2-AACC-0778338793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5" name="Slide Number Placeholder 5">
            <a:extLst>
              <a:ext uri="{FF2B5EF4-FFF2-40B4-BE49-F238E27FC236}">
                <a16:creationId xmlns:a16="http://schemas.microsoft.com/office/drawing/2014/main" id="{CCB081BF-B8FC-441F-9D2D-42186524A3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7" name="Rectangle 56">
            <a:extLst>
              <a:ext uri="{FF2B5EF4-FFF2-40B4-BE49-F238E27FC236}">
                <a16:creationId xmlns:a16="http://schemas.microsoft.com/office/drawing/2014/main" id="{C865BBBF-36CD-44D2-BD22-1169D602C10F}"/>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9" name="TextBox 58">
            <a:extLst>
              <a:ext uri="{FF2B5EF4-FFF2-40B4-BE49-F238E27FC236}">
                <a16:creationId xmlns:a16="http://schemas.microsoft.com/office/drawing/2014/main" id="{D99D89FC-824D-4DE9-B999-B64A03EC0C2E}"/>
              </a:ext>
            </a:extLst>
          </p:cNvPr>
          <p:cNvSpPr txBox="1"/>
          <p:nvPr/>
        </p:nvSpPr>
        <p:spPr>
          <a:xfrm>
            <a:off x="707556" y="1725733"/>
            <a:ext cx="11057095"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Total Annual Aggregate U.S. Expenditures</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2019</a:t>
            </a:r>
          </a:p>
        </p:txBody>
      </p:sp>
      <p:graphicFrame>
        <p:nvGraphicFramePr>
          <p:cNvPr id="60" name="Chart 59">
            <a:extLst>
              <a:ext uri="{FF2B5EF4-FFF2-40B4-BE49-F238E27FC236}">
                <a16:creationId xmlns:a16="http://schemas.microsoft.com/office/drawing/2014/main" id="{653D2BDC-24F3-4E52-B3D0-193CBFAE801F}"/>
              </a:ext>
            </a:extLst>
          </p:cNvPr>
          <p:cNvGraphicFramePr/>
          <p:nvPr/>
        </p:nvGraphicFramePr>
        <p:xfrm>
          <a:off x="8069824" y="1548172"/>
          <a:ext cx="2463483" cy="2587469"/>
        </p:xfrm>
        <a:graphic>
          <a:graphicData uri="http://schemas.openxmlformats.org/drawingml/2006/chart">
            <c:chart xmlns:c="http://schemas.openxmlformats.org/drawingml/2006/chart" xmlns:r="http://schemas.openxmlformats.org/officeDocument/2006/relationships" r:id="rId4"/>
          </a:graphicData>
        </a:graphic>
      </p:graphicFrame>
      <p:sp>
        <p:nvSpPr>
          <p:cNvPr id="61" name="Text Placeholder 3">
            <a:extLst>
              <a:ext uri="{FF2B5EF4-FFF2-40B4-BE49-F238E27FC236}">
                <a16:creationId xmlns:a16="http://schemas.microsoft.com/office/drawing/2014/main" id="{399EED67-0739-48E3-839D-0D8AEB9C1528}"/>
              </a:ext>
            </a:extLst>
          </p:cNvPr>
          <p:cNvSpPr txBox="1">
            <a:spLocks/>
          </p:cNvSpPr>
          <p:nvPr/>
        </p:nvSpPr>
        <p:spPr>
          <a:xfrm>
            <a:off x="526244" y="6322396"/>
            <a:ext cx="11374749" cy="18577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2019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data, U.S. Bureau of Labor Statistics, reported as of September 2020.</a:t>
            </a:r>
          </a:p>
        </p:txBody>
      </p:sp>
      <p:sp>
        <p:nvSpPr>
          <p:cNvPr id="64" name="TextBox 63">
            <a:extLst>
              <a:ext uri="{FF2B5EF4-FFF2-40B4-BE49-F238E27FC236}">
                <a16:creationId xmlns:a16="http://schemas.microsoft.com/office/drawing/2014/main" id="{1DFDCA6A-C14A-4955-9639-7DC0011DFC57}"/>
              </a:ext>
            </a:extLst>
          </p:cNvPr>
          <p:cNvSpPr txBox="1"/>
          <p:nvPr/>
        </p:nvSpPr>
        <p:spPr>
          <a:xfrm>
            <a:off x="5122921" y="2406713"/>
            <a:ext cx="22429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$8.3 Trillion</a:t>
            </a:r>
          </a:p>
        </p:txBody>
      </p:sp>
      <p:sp>
        <p:nvSpPr>
          <p:cNvPr id="67" name="Title 1">
            <a:extLst>
              <a:ext uri="{FF2B5EF4-FFF2-40B4-BE49-F238E27FC236}">
                <a16:creationId xmlns:a16="http://schemas.microsoft.com/office/drawing/2014/main" id="{FE3CFC99-28F9-442A-8334-B9FF8B3124DE}"/>
              </a:ext>
            </a:extLst>
          </p:cNvPr>
          <p:cNvSpPr txBox="1">
            <a:spLocks/>
          </p:cNvSpPr>
          <p:nvPr/>
        </p:nvSpPr>
        <p:spPr>
          <a:xfrm>
            <a:off x="102002" y="217851"/>
            <a:ext cx="12042066" cy="129266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403020202020204" pitchFamily="34" charset="0"/>
              </a:rPr>
              <a:t>Opening </a:t>
            </a:r>
            <a:r>
              <a:rPr kumimoji="0" lang="en-US" sz="2600" b="1" i="0" u="none" strike="noStrike" kern="1200" cap="none" spc="0" normalizeH="0" baseline="0" noProof="0">
                <a:ln>
                  <a:noFill/>
                </a:ln>
                <a:solidFill>
                  <a:srgbClr val="1F1A62"/>
                </a:solidFill>
                <a:effectLst/>
                <a:uLnTx/>
                <a:uFillTx/>
                <a:latin typeface="Helvetica" panose="020B0403020202020204" pitchFamily="34" charset="0"/>
                <a:ea typeface="+mj-ea"/>
                <a:cs typeface="+mj-cs"/>
              </a:rPr>
              <a:t>the TV buying demo to all adults, rather than focusing on a traditional demo target like A25-54, unlocks access to consumers that spend nearly $4 trillion annually, or 45% of total U.S. expenditures</a:t>
            </a:r>
          </a:p>
        </p:txBody>
      </p:sp>
    </p:spTree>
    <p:extLst>
      <p:ext uri="{BB962C8B-B14F-4D97-AF65-F5344CB8AC3E}">
        <p14:creationId xmlns:p14="http://schemas.microsoft.com/office/powerpoint/2010/main" val="126047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dish, desk&#10;&#10;Description automatically generated">
            <a:extLst>
              <a:ext uri="{FF2B5EF4-FFF2-40B4-BE49-F238E27FC236}">
                <a16:creationId xmlns:a16="http://schemas.microsoft.com/office/drawing/2014/main" id="{324D4194-CA1D-4063-8DA7-C9D7601EAE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543549" cy="6858000"/>
          </a:xfrm>
          <a:prstGeom prst="rect">
            <a:avLst/>
          </a:prstGeom>
        </p:spPr>
      </p:pic>
      <p:sp>
        <p:nvSpPr>
          <p:cNvPr id="12" name="TextBox 11">
            <a:extLst>
              <a:ext uri="{FF2B5EF4-FFF2-40B4-BE49-F238E27FC236}">
                <a16:creationId xmlns:a16="http://schemas.microsoft.com/office/drawing/2014/main" id="{AF6B8EC0-46EF-4454-8F5C-DA73E47253BB}"/>
              </a:ext>
            </a:extLst>
          </p:cNvPr>
          <p:cNvSpPr txBox="1"/>
          <p:nvPr/>
        </p:nvSpPr>
        <p:spPr>
          <a:xfrm>
            <a:off x="5619750" y="1812871"/>
            <a:ext cx="6229743" cy="3631763"/>
          </a:xfrm>
          <a:prstGeom prst="rect">
            <a:avLst/>
          </a:prstGeom>
          <a:noFill/>
        </p:spPr>
        <p:txBody>
          <a:bodyPr wrap="square" rtlCol="0">
            <a:spAutoFit/>
          </a:bodyPr>
          <a:lstStyle/>
          <a:p>
            <a:r>
              <a:rPr lang="en-US" sz="2000" b="1">
                <a:solidFill>
                  <a:srgbClr val="1B1464"/>
                </a:solidFill>
                <a:latin typeface="Helvetica" panose="020B0403020202020204" pitchFamily="34" charset="0"/>
              </a:rPr>
              <a:t>Assumptions on what people are in market for based on their age are no longer true.</a:t>
            </a:r>
          </a:p>
          <a:p>
            <a:endParaRPr lang="en-US">
              <a:solidFill>
                <a:srgbClr val="1B1464"/>
              </a:solidFill>
              <a:latin typeface="Helvetica" panose="020B0403020202020204" pitchFamily="34" charset="0"/>
            </a:endParaRPr>
          </a:p>
          <a:p>
            <a:r>
              <a:rPr lang="en-US">
                <a:solidFill>
                  <a:srgbClr val="1B1464"/>
                </a:solidFill>
                <a:latin typeface="Helvetica" panose="020B0403020202020204" pitchFamily="34" charset="0"/>
              </a:rPr>
              <a:t>This has significant implications for brands who are targeting their campaigns on traditional age demographics (e.g. A18-34, A18-49, A25-54</a:t>
            </a:r>
            <a:r>
              <a:rPr lang="en-US" i="1">
                <a:solidFill>
                  <a:srgbClr val="1B1464"/>
                </a:solidFill>
                <a:latin typeface="Helvetica" panose="020B0403020202020204" pitchFamily="34" charset="0"/>
              </a:rPr>
              <a:t>) since what consumers buy is not dictated by age.</a:t>
            </a:r>
          </a:p>
          <a:p>
            <a:endParaRPr lang="en-US" sz="2800">
              <a:solidFill>
                <a:srgbClr val="1B1464"/>
              </a:solidFill>
              <a:latin typeface="Helvetica" panose="020B0403020202020204" pitchFamily="34" charset="0"/>
            </a:endParaRPr>
          </a:p>
          <a:p>
            <a:r>
              <a:rPr lang="en-US">
                <a:solidFill>
                  <a:srgbClr val="1B1464"/>
                </a:solidFill>
                <a:latin typeface="Helvetica" panose="020B0403020202020204" pitchFamily="34" charset="0"/>
              </a:rPr>
              <a:t>As purchases are more dictated by lifestage and behaviors (vs. demo), it underscores the importance of considering a more modern, audience-first targeting approach.</a:t>
            </a:r>
            <a:endParaRPr lang="en-US" sz="2800">
              <a:solidFill>
                <a:srgbClr val="1B1464"/>
              </a:solidFill>
              <a:latin typeface="Helvetica" panose="020B0403020202020204" pitchFamily="34" charset="0"/>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Slide Number Placeholder 5">
            <a:extLst>
              <a:ext uri="{FF2B5EF4-FFF2-40B4-BE49-F238E27FC236}">
                <a16:creationId xmlns:a16="http://schemas.microsoft.com/office/drawing/2014/main" id="{0C5525B2-12FF-4B45-9E47-4F270AB6EA1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35560F6-8F6C-4F1D-B156-1DA971C9B0B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6D73E599-3455-4CB2-B288-9B601C1E3348}"/>
              </a:ext>
            </a:extLst>
          </p:cNvPr>
          <p:cNvSpPr/>
          <p:nvPr/>
        </p:nvSpPr>
        <p:spPr>
          <a:xfrm>
            <a:off x="5619750" y="447591"/>
            <a:ext cx="63980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How is ‘Delayed Adulthood’ impacting marketers?</a:t>
            </a:r>
          </a:p>
        </p:txBody>
      </p:sp>
    </p:spTree>
    <p:extLst>
      <p:ext uri="{BB962C8B-B14F-4D97-AF65-F5344CB8AC3E}">
        <p14:creationId xmlns:p14="http://schemas.microsoft.com/office/powerpoint/2010/main" val="2484667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081227-8541-4DCF-8DD0-0E38EA6989CA}"/>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EA81BCFB-E8CF-4596-A028-AA100BBA6988}"/>
              </a:ext>
            </a:extLst>
          </p:cNvPr>
          <p:cNvGraphicFramePr/>
          <p:nvPr/>
        </p:nvGraphicFramePr>
        <p:xfrm>
          <a:off x="2698049" y="1675567"/>
          <a:ext cx="7365182" cy="5092668"/>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7C9E2078-D06F-4D3F-AA0E-8FC0A8344351}"/>
              </a:ext>
            </a:extLst>
          </p:cNvPr>
          <p:cNvSpPr/>
          <p:nvPr/>
        </p:nvSpPr>
        <p:spPr>
          <a:xfrm>
            <a:off x="0"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21" name="Picture 20">
            <a:extLst>
              <a:ext uri="{FF2B5EF4-FFF2-40B4-BE49-F238E27FC236}">
                <a16:creationId xmlns:a16="http://schemas.microsoft.com/office/drawing/2014/main" id="{88483AAE-A524-4C3B-9F9B-8E7C761675A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2" name="Slide Number Placeholder 5">
            <a:extLst>
              <a:ext uri="{FF2B5EF4-FFF2-40B4-BE49-F238E27FC236}">
                <a16:creationId xmlns:a16="http://schemas.microsoft.com/office/drawing/2014/main" id="{EB69C360-D6C1-4798-8E3F-84CCBFE1FBD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01B05E30-1495-4A17-886B-3A518336BD52}"/>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itchFamily="2" charset="0"/>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extBox 23">
            <a:extLst>
              <a:ext uri="{FF2B5EF4-FFF2-40B4-BE49-F238E27FC236}">
                <a16:creationId xmlns:a16="http://schemas.microsoft.com/office/drawing/2014/main" id="{D6BB2417-D791-4A10-A0DB-E800C8C47EC0}"/>
              </a:ext>
            </a:extLst>
          </p:cNvPr>
          <p:cNvSpPr txBox="1"/>
          <p:nvPr/>
        </p:nvSpPr>
        <p:spPr>
          <a:xfrm>
            <a:off x="236215" y="1725733"/>
            <a:ext cx="11664778"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Total National TV P18+ IMPs (equivalized)</a:t>
            </a: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2020 Calendar Year</a:t>
            </a:r>
          </a:p>
        </p:txBody>
      </p:sp>
      <p:sp>
        <p:nvSpPr>
          <p:cNvPr id="25" name="Title 1">
            <a:extLst>
              <a:ext uri="{FF2B5EF4-FFF2-40B4-BE49-F238E27FC236}">
                <a16:creationId xmlns:a16="http://schemas.microsoft.com/office/drawing/2014/main" id="{77696C25-5CB1-40A6-A6C9-7F608EEE9305}"/>
              </a:ext>
            </a:extLst>
          </p:cNvPr>
          <p:cNvSpPr txBox="1">
            <a:spLocks/>
          </p:cNvSpPr>
          <p:nvPr/>
        </p:nvSpPr>
        <p:spPr>
          <a:xfrm>
            <a:off x="171452" y="217851"/>
            <a:ext cx="11729541" cy="1292662"/>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403020202020204" pitchFamily="34" charset="0"/>
                <a:ea typeface="+mj-ea"/>
                <a:cs typeface="+mj-cs"/>
              </a:rPr>
              <a:t>An adult 18+ buying demo also opens value within nearly four trillion national TV impressions, or two-thirds of the total, that can be included in TV plans for brands</a:t>
            </a:r>
          </a:p>
        </p:txBody>
      </p:sp>
      <p:sp>
        <p:nvSpPr>
          <p:cNvPr id="28" name="TextBox 27">
            <a:extLst>
              <a:ext uri="{FF2B5EF4-FFF2-40B4-BE49-F238E27FC236}">
                <a16:creationId xmlns:a16="http://schemas.microsoft.com/office/drawing/2014/main" id="{D1312208-5AB9-4F70-83B3-F39B5CBAFDA9}"/>
              </a:ext>
            </a:extLst>
          </p:cNvPr>
          <p:cNvSpPr txBox="1"/>
          <p:nvPr/>
        </p:nvSpPr>
        <p:spPr>
          <a:xfrm>
            <a:off x="5163821" y="2403645"/>
            <a:ext cx="22429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5.7 Trillion</a:t>
            </a:r>
          </a:p>
        </p:txBody>
      </p:sp>
      <p:sp>
        <p:nvSpPr>
          <p:cNvPr id="30" name="TextBox 29">
            <a:extLst>
              <a:ext uri="{FF2B5EF4-FFF2-40B4-BE49-F238E27FC236}">
                <a16:creationId xmlns:a16="http://schemas.microsoft.com/office/drawing/2014/main" id="{92F483CA-3A39-4DD6-B978-7617472DF100}"/>
              </a:ext>
            </a:extLst>
          </p:cNvPr>
          <p:cNvSpPr txBox="1"/>
          <p:nvPr/>
        </p:nvSpPr>
        <p:spPr>
          <a:xfrm>
            <a:off x="446732" y="6214963"/>
            <a:ext cx="116872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Ad Intel data. National TV (broadcast TV, cable TV), Total Day, All Genres, C3, Demos: P18-24, P25-54, P55+; excludes Promos / PSAs / Local Avails, calendar year. Base: P18+. Note: C3 stream does not include Spanish-Language network data.</a:t>
            </a:r>
          </a:p>
        </p:txBody>
      </p:sp>
    </p:spTree>
    <p:extLst>
      <p:ext uri="{BB962C8B-B14F-4D97-AF65-F5344CB8AC3E}">
        <p14:creationId xmlns:p14="http://schemas.microsoft.com/office/powerpoint/2010/main" val="295457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F62CBD-93A9-4EA1-B6F1-93833207155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46E5092-FE6E-4D96-8E37-C5722EB75B69}"/>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6" name="Picture 5">
            <a:extLst>
              <a:ext uri="{FF2B5EF4-FFF2-40B4-BE49-F238E27FC236}">
                <a16:creationId xmlns:a16="http://schemas.microsoft.com/office/drawing/2014/main" id="{005638A8-2E38-4FEF-9E7C-949B06DD9D1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597D7D50-8EDD-4B8D-AF33-6B3D45C2508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Rectangle 7">
            <a:extLst>
              <a:ext uri="{FF2B5EF4-FFF2-40B4-BE49-F238E27FC236}">
                <a16:creationId xmlns:a16="http://schemas.microsoft.com/office/drawing/2014/main" id="{58CD82DC-C7D3-4EFA-A037-CF862FFEAD6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61984F2B-2F77-42AF-B69C-F6E01C9633E2}"/>
              </a:ext>
            </a:extLst>
          </p:cNvPr>
          <p:cNvSpPr txBox="1"/>
          <p:nvPr/>
        </p:nvSpPr>
        <p:spPr>
          <a:xfrm>
            <a:off x="526244" y="6217921"/>
            <a:ext cx="116091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hlinkClick r:id="rId3"/>
              </a:rPr>
              <a:t>VAB Top 10: A top-line view of how the industry is adopting audience-based buying</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VAB / Advertiser Perceptions ‘Audience-Based Buying Survey,’ fielded March 23 – 31, 2021. Survey base: Advertising decision-makers who are involved in buying or planning digital video, cable / broadcast TV, or advanced TV (n=211)</a:t>
            </a: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Q150. To what extent do you believe audience-based buying of TV advertising can impact each of the following KPIs? (extremely impactful / very impactful). Base: Total Respondents. *such as site visits, sign ups, login ins, downloads.</a:t>
            </a:r>
            <a:endPar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EE45F90C-7FAB-4F34-88EB-6DB9F7B63DAE}"/>
              </a:ext>
            </a:extLst>
          </p:cNvPr>
          <p:cNvSpPr txBox="1"/>
          <p:nvPr/>
        </p:nvSpPr>
        <p:spPr>
          <a:xfrm>
            <a:off x="117300" y="175961"/>
            <a:ext cx="11942619"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Audience-based buying delivers impact through the purchase funnel by extending target reach and driving effectiveness, efficiencies, customer acquisition and sales conversions</a:t>
            </a:r>
          </a:p>
        </p:txBody>
      </p:sp>
      <p:graphicFrame>
        <p:nvGraphicFramePr>
          <p:cNvPr id="18" name="Chart 17">
            <a:extLst>
              <a:ext uri="{FF2B5EF4-FFF2-40B4-BE49-F238E27FC236}">
                <a16:creationId xmlns:a16="http://schemas.microsoft.com/office/drawing/2014/main" id="{A1881EE0-87F6-4C20-9A35-1B4263B81425}"/>
              </a:ext>
            </a:extLst>
          </p:cNvPr>
          <p:cNvGraphicFramePr/>
          <p:nvPr/>
        </p:nvGraphicFramePr>
        <p:xfrm>
          <a:off x="98248" y="1854959"/>
          <a:ext cx="11687274" cy="43426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3581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FDB689-A9D4-46EF-866E-BA47A989A5C7}"/>
              </a:ext>
            </a:extLst>
          </p:cNvPr>
          <p:cNvSpPr/>
          <p:nvPr/>
        </p:nvSpPr>
        <p:spPr>
          <a:xfrm>
            <a:off x="-1"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BA698F-1E55-4D38-9751-F7EEB6ABFBC2}"/>
              </a:ext>
            </a:extLst>
          </p:cNvPr>
          <p:cNvSpPr/>
          <p:nvPr/>
        </p:nvSpPr>
        <p:spPr>
          <a:xfrm>
            <a:off x="351520" y="391163"/>
            <a:ext cx="1170495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Key Takeaways For Marketing Plans</a:t>
            </a:r>
          </a:p>
        </p:txBody>
      </p:sp>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6" name="Rectangle 15">
            <a:extLst>
              <a:ext uri="{FF2B5EF4-FFF2-40B4-BE49-F238E27FC236}">
                <a16:creationId xmlns:a16="http://schemas.microsoft.com/office/drawing/2014/main" id="{131085A0-604B-4CD3-8DBF-D6E9B29D468A}"/>
              </a:ext>
            </a:extLst>
          </p:cNvPr>
          <p:cNvSpPr/>
          <p:nvPr/>
        </p:nvSpPr>
        <p:spPr>
          <a:xfrm>
            <a:off x="364703" y="3198748"/>
            <a:ext cx="3529631" cy="292470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5B3F5-6E4F-4443-8D09-8B5AB195FE94}"/>
              </a:ext>
            </a:extLst>
          </p:cNvPr>
          <p:cNvSpPr txBox="1"/>
          <p:nvPr/>
        </p:nvSpPr>
        <p:spPr>
          <a:xfrm>
            <a:off x="460580" y="3957345"/>
            <a:ext cx="347336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The traditional path to adulthood and the associated life milestones that have been shifting for a while now were further intensified by the pandemic. This means that assumptions around what demographic groups are in the market for may no longer apply.</a:t>
            </a:r>
          </a:p>
        </p:txBody>
      </p:sp>
      <p:sp>
        <p:nvSpPr>
          <p:cNvPr id="28" name="Rectangle 27">
            <a:extLst>
              <a:ext uri="{FF2B5EF4-FFF2-40B4-BE49-F238E27FC236}">
                <a16:creationId xmlns:a16="http://schemas.microsoft.com/office/drawing/2014/main" id="{7E8626F6-2D70-479B-AECC-6B9526406146}"/>
              </a:ext>
            </a:extLst>
          </p:cNvPr>
          <p:cNvSpPr/>
          <p:nvPr/>
        </p:nvSpPr>
        <p:spPr>
          <a:xfrm>
            <a:off x="392837" y="3268565"/>
            <a:ext cx="3473363" cy="584775"/>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lang="en-US" sz="1600" b="1">
                <a:solidFill>
                  <a:srgbClr val="FFE600"/>
                </a:solidFill>
                <a:latin typeface="Helvetica" pitchFamily="2" charset="0"/>
              </a:rPr>
              <a:t>Assumptions</a:t>
            </a: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 of what people buy based on age no longer apply</a:t>
            </a:r>
          </a:p>
        </p:txBody>
      </p:sp>
      <p:sp>
        <p:nvSpPr>
          <p:cNvPr id="22" name="Rectangle 21">
            <a:extLst>
              <a:ext uri="{FF2B5EF4-FFF2-40B4-BE49-F238E27FC236}">
                <a16:creationId xmlns:a16="http://schemas.microsoft.com/office/drawing/2014/main" id="{D9D33A52-569D-42BF-BB18-80C83BD68C32}"/>
              </a:ext>
            </a:extLst>
          </p:cNvPr>
          <p:cNvSpPr/>
          <p:nvPr/>
        </p:nvSpPr>
        <p:spPr>
          <a:xfrm>
            <a:off x="4331186" y="3176371"/>
            <a:ext cx="3529630" cy="2943543"/>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3031BAC-023F-4F7E-A30F-DE54FAD6B91B}"/>
              </a:ext>
            </a:extLst>
          </p:cNvPr>
          <p:cNvSpPr txBox="1"/>
          <p:nvPr/>
        </p:nvSpPr>
        <p:spPr>
          <a:xfrm>
            <a:off x="4359320" y="3879495"/>
            <a:ext cx="347336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Much of the buying power has shifted as younger generations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hold off on major milestones and essentially delay their adulthood, which puts an even greater importance on the value of older adults.</a:t>
            </a:r>
          </a:p>
        </p:txBody>
      </p:sp>
      <p:sp>
        <p:nvSpPr>
          <p:cNvPr id="29" name="Rectangle 28">
            <a:extLst>
              <a:ext uri="{FF2B5EF4-FFF2-40B4-BE49-F238E27FC236}">
                <a16:creationId xmlns:a16="http://schemas.microsoft.com/office/drawing/2014/main" id="{1CEDAFFD-A31A-49BE-9B7C-898FD79EDA7A}"/>
              </a:ext>
            </a:extLst>
          </p:cNvPr>
          <p:cNvSpPr/>
          <p:nvPr/>
        </p:nvSpPr>
        <p:spPr>
          <a:xfrm>
            <a:off x="4359320" y="3250376"/>
            <a:ext cx="3473363" cy="584775"/>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lang="en-US" sz="1600" b="1">
                <a:solidFill>
                  <a:srgbClr val="FFE600"/>
                </a:solidFill>
                <a:latin typeface="Helvetica" pitchFamily="2" charset="0"/>
              </a:rPr>
              <a:t>See the value in older adults’ buying power</a:t>
            </a:r>
            <a:endParaRPr kumimoji="0" lang="en-US" sz="1600" b="1" i="0" u="none" strike="noStrike" kern="1200" cap="none" spc="0" normalizeH="0" baseline="0" noProof="0">
              <a:ln>
                <a:noFill/>
              </a:ln>
              <a:solidFill>
                <a:srgbClr val="FFE600"/>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2D391A10-589F-4961-97B7-307CED7C9523}"/>
              </a:ext>
            </a:extLst>
          </p:cNvPr>
          <p:cNvSpPr/>
          <p:nvPr/>
        </p:nvSpPr>
        <p:spPr>
          <a:xfrm>
            <a:off x="8297667" y="3173276"/>
            <a:ext cx="3529630" cy="2948959"/>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33C75C6-2883-4FCB-A26E-F2B0387802F7}"/>
              </a:ext>
            </a:extLst>
          </p:cNvPr>
          <p:cNvSpPr txBox="1"/>
          <p:nvPr/>
        </p:nvSpPr>
        <p:spPr>
          <a:xfrm>
            <a:off x="8297667" y="3879495"/>
            <a:ext cx="3529630" cy="2062103"/>
          </a:xfrm>
          <a:prstGeom prst="rect">
            <a:avLst/>
          </a:prstGeom>
          <a:noFill/>
        </p:spPr>
        <p:txBody>
          <a:bodyPr wrap="square" rtlCol="0">
            <a:spAutoFit/>
          </a:bodyPr>
          <a:lstStyle>
            <a:defPPr>
              <a:defRPr lang="en-US"/>
            </a:defPPr>
            <a:lvl1pPr lvl="0">
              <a:defRPr sz="1200">
                <a:solidFill>
                  <a:schemeClr val="bg1"/>
                </a:solidFill>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By rethinking their strategies and modernizing their targeting approach to focus on audience-based buying rather than traditional demo-based buying, marketers can unlock the full value of TV to more effectively engage their best prospects.</a:t>
            </a:r>
          </a:p>
        </p:txBody>
      </p:sp>
      <p:sp>
        <p:nvSpPr>
          <p:cNvPr id="30" name="Rectangle 29">
            <a:extLst>
              <a:ext uri="{FF2B5EF4-FFF2-40B4-BE49-F238E27FC236}">
                <a16:creationId xmlns:a16="http://schemas.microsoft.com/office/drawing/2014/main" id="{CEA2C161-AA5D-4BAE-B82B-5F03ACEB91E4}"/>
              </a:ext>
            </a:extLst>
          </p:cNvPr>
          <p:cNvSpPr/>
          <p:nvPr/>
        </p:nvSpPr>
        <p:spPr>
          <a:xfrm>
            <a:off x="8325801" y="3250376"/>
            <a:ext cx="3473363" cy="584775"/>
          </a:xfrm>
          <a:prstGeom prst="rect">
            <a:avLst/>
          </a:prstGeom>
        </p:spPr>
        <p:txBody>
          <a:bodyPr wrap="square">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Extend reach and unlock revenue with audience-based targeting</a:t>
            </a:r>
          </a:p>
        </p:txBody>
      </p:sp>
      <p:pic>
        <p:nvPicPr>
          <p:cNvPr id="34" name="Picture 33" descr="Icon&#10;&#10;Description automatically generated">
            <a:extLst>
              <a:ext uri="{FF2B5EF4-FFF2-40B4-BE49-F238E27FC236}">
                <a16:creationId xmlns:a16="http://schemas.microsoft.com/office/drawing/2014/main" id="{D49B6D48-0F40-4B3C-B941-3ABC6D4AE7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200" y="1751204"/>
            <a:ext cx="1412635" cy="1412635"/>
          </a:xfrm>
          <a:prstGeom prst="rect">
            <a:avLst/>
          </a:prstGeom>
        </p:spPr>
      </p:pic>
      <p:pic>
        <p:nvPicPr>
          <p:cNvPr id="36" name="Picture 35" descr="Icon&#10;&#10;Description automatically generated">
            <a:extLst>
              <a:ext uri="{FF2B5EF4-FFF2-40B4-BE49-F238E27FC236}">
                <a16:creationId xmlns:a16="http://schemas.microsoft.com/office/drawing/2014/main" id="{9850867E-6082-4C62-AD41-6F31097811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2266" y="1860105"/>
            <a:ext cx="1167467" cy="1167467"/>
          </a:xfrm>
          <a:prstGeom prst="rect">
            <a:avLst/>
          </a:prstGeom>
        </p:spPr>
      </p:pic>
      <p:pic>
        <p:nvPicPr>
          <p:cNvPr id="38" name="Picture 37" descr="Icon&#10;&#10;Description automatically generated">
            <a:extLst>
              <a:ext uri="{FF2B5EF4-FFF2-40B4-BE49-F238E27FC236}">
                <a16:creationId xmlns:a16="http://schemas.microsoft.com/office/drawing/2014/main" id="{72D64035-BCBE-49AA-BB06-81A16D37F6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0375" y="1743358"/>
            <a:ext cx="1284214" cy="1284214"/>
          </a:xfrm>
          <a:prstGeom prst="rect">
            <a:avLst/>
          </a:prstGeom>
        </p:spPr>
      </p:pic>
    </p:spTree>
    <p:extLst>
      <p:ext uri="{BB962C8B-B14F-4D97-AF65-F5344CB8AC3E}">
        <p14:creationId xmlns:p14="http://schemas.microsoft.com/office/powerpoint/2010/main" val="333937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005EA47-9B4E-4A9C-A8C0-6AAD69B14D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35995" y="0"/>
            <a:ext cx="5256005" cy="3060562"/>
          </a:xfrm>
          <a:prstGeom prst="rect">
            <a:avLst/>
          </a:prstGeom>
        </p:spPr>
      </p:pic>
      <p:pic>
        <p:nvPicPr>
          <p:cNvPr id="6" name="Picture 5">
            <a:hlinkClick r:id="rId3"/>
            <a:extLst>
              <a:ext uri="{FF2B5EF4-FFF2-40B4-BE49-F238E27FC236}">
                <a16:creationId xmlns:a16="http://schemas.microsoft.com/office/drawing/2014/main" id="{6A35C40F-687E-B34B-B975-ED0CDEFEC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5399" y="5804284"/>
            <a:ext cx="875592" cy="636172"/>
          </a:xfrm>
          <a:prstGeom prst="rect">
            <a:avLst/>
          </a:prstGeom>
        </p:spPr>
      </p:pic>
      <p:pic>
        <p:nvPicPr>
          <p:cNvPr id="8" name="Picture 7">
            <a:hlinkClick r:id="rId5"/>
            <a:extLst>
              <a:ext uri="{FF2B5EF4-FFF2-40B4-BE49-F238E27FC236}">
                <a16:creationId xmlns:a16="http://schemas.microsoft.com/office/drawing/2014/main" id="{EEC9436E-41D9-FA4F-B24F-9D11D47EFC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890991" y="5715536"/>
            <a:ext cx="734723" cy="737087"/>
          </a:xfrm>
          <a:prstGeom prst="rect">
            <a:avLst/>
          </a:prstGeom>
        </p:spPr>
      </p:pic>
      <p:pic>
        <p:nvPicPr>
          <p:cNvPr id="10" name="Picture 9">
            <a:hlinkClick r:id="rId7"/>
            <a:extLst>
              <a:ext uri="{FF2B5EF4-FFF2-40B4-BE49-F238E27FC236}">
                <a16:creationId xmlns:a16="http://schemas.microsoft.com/office/drawing/2014/main" id="{707BE5F1-DCEB-144F-86FF-E99AA7959D9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684271" y="5784399"/>
            <a:ext cx="403491" cy="668224"/>
          </a:xfrm>
          <a:prstGeom prst="rect">
            <a:avLst/>
          </a:prstGeom>
        </p:spPr>
      </p:pic>
      <p:pic>
        <p:nvPicPr>
          <p:cNvPr id="23" name="Picture 22">
            <a:extLst>
              <a:ext uri="{FF2B5EF4-FFF2-40B4-BE49-F238E27FC236}">
                <a16:creationId xmlns:a16="http://schemas.microsoft.com/office/drawing/2014/main" id="{B29C19A0-D3B7-4A87-B456-012648BB423A}"/>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4" name="Slide Number Placeholder 5">
            <a:extLst>
              <a:ext uri="{FF2B5EF4-FFF2-40B4-BE49-F238E27FC236}">
                <a16:creationId xmlns:a16="http://schemas.microsoft.com/office/drawing/2014/main" id="{36A4B5A9-17BE-46F3-863E-9CD48629EAF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B7EF9231-C343-4D1F-90F9-1247C33076A1}"/>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7" name="TextBox 36">
            <a:extLst>
              <a:ext uri="{FF2B5EF4-FFF2-40B4-BE49-F238E27FC236}">
                <a16:creationId xmlns:a16="http://schemas.microsoft.com/office/drawing/2014/main" id="{7FA00B74-C38A-4216-9892-991288697046}"/>
              </a:ext>
            </a:extLst>
          </p:cNvPr>
          <p:cNvSpPr txBox="1"/>
          <p:nvPr/>
        </p:nvSpPr>
        <p:spPr>
          <a:xfrm>
            <a:off x="317684" y="3172741"/>
            <a:ext cx="758806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itchFamily="2" charset="0"/>
                <a:ea typeface="+mn-ea"/>
                <a:cs typeface="+mn-cs"/>
              </a:rPr>
              <a:t>Interested in learning more? Check out this related content: </a:t>
            </a:r>
          </a:p>
        </p:txBody>
      </p:sp>
      <p:sp>
        <p:nvSpPr>
          <p:cNvPr id="16" name="Rectangle 15">
            <a:extLst>
              <a:ext uri="{FF2B5EF4-FFF2-40B4-BE49-F238E27FC236}">
                <a16:creationId xmlns:a16="http://schemas.microsoft.com/office/drawing/2014/main" id="{68DC72E4-B88E-4C17-8A77-ED3048D2EFD2}"/>
              </a:ext>
            </a:extLst>
          </p:cNvPr>
          <p:cNvSpPr/>
          <p:nvPr/>
        </p:nvSpPr>
        <p:spPr>
          <a:xfrm>
            <a:off x="273895" y="235287"/>
            <a:ext cx="495399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Creators</a:t>
            </a:r>
          </a:p>
        </p:txBody>
      </p:sp>
      <p:sp>
        <p:nvSpPr>
          <p:cNvPr id="22" name="Rectangle 21">
            <a:extLst>
              <a:ext uri="{FF2B5EF4-FFF2-40B4-BE49-F238E27FC236}">
                <a16:creationId xmlns:a16="http://schemas.microsoft.com/office/drawing/2014/main" id="{8C7F684B-07B9-4DB1-AFAD-01737416D7B6}"/>
              </a:ext>
            </a:extLst>
          </p:cNvPr>
          <p:cNvSpPr/>
          <p:nvPr/>
        </p:nvSpPr>
        <p:spPr>
          <a:xfrm>
            <a:off x="350141" y="3532924"/>
            <a:ext cx="9755492" cy="27699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3"/>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 name="TextBox 26">
            <a:hlinkClick r:id="rId10"/>
            <a:extLst>
              <a:ext uri="{FF2B5EF4-FFF2-40B4-BE49-F238E27FC236}">
                <a16:creationId xmlns:a16="http://schemas.microsoft.com/office/drawing/2014/main" id="{8462174E-DB38-4E5C-B234-CAD3AF023107}"/>
              </a:ext>
            </a:extLst>
          </p:cNvPr>
          <p:cNvSpPr txBox="1"/>
          <p:nvPr/>
        </p:nvSpPr>
        <p:spPr>
          <a:xfrm>
            <a:off x="329771" y="1231549"/>
            <a:ext cx="203146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28" name="TextBox 27">
            <a:extLst>
              <a:ext uri="{FF2B5EF4-FFF2-40B4-BE49-F238E27FC236}">
                <a16:creationId xmlns:a16="http://schemas.microsoft.com/office/drawing/2014/main" id="{12BD9DA4-80D7-4534-AB12-6E0B15BD438F}"/>
              </a:ext>
            </a:extLst>
          </p:cNvPr>
          <p:cNvSpPr txBox="1"/>
          <p:nvPr/>
        </p:nvSpPr>
        <p:spPr>
          <a:xfrm>
            <a:off x="329771" y="1544413"/>
            <a:ext cx="203146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sp>
        <p:nvSpPr>
          <p:cNvPr id="29" name="TextBox 28">
            <a:hlinkClick r:id="rId10"/>
            <a:extLst>
              <a:ext uri="{FF2B5EF4-FFF2-40B4-BE49-F238E27FC236}">
                <a16:creationId xmlns:a16="http://schemas.microsoft.com/office/drawing/2014/main" id="{C2C3DC37-7245-4E2C-B38C-7C1EB74A206D}"/>
              </a:ext>
            </a:extLst>
          </p:cNvPr>
          <p:cNvSpPr txBox="1"/>
          <p:nvPr/>
        </p:nvSpPr>
        <p:spPr>
          <a:xfrm>
            <a:off x="3192839" y="1231549"/>
            <a:ext cx="230437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2060"/>
                </a:solidFill>
                <a:effectLst/>
                <a:uLnTx/>
                <a:uFillTx/>
                <a:latin typeface="Helvetica" pitchFamily="2" charset="0"/>
                <a:ea typeface="+mn-ea"/>
                <a:cs typeface="+mn-cs"/>
                <a:hlinkClick r:id="rId10">
                  <a:extLst>
                    <a:ext uri="{A12FA001-AC4F-418D-AE19-62706E023703}">
                      <ahyp:hlinkClr xmlns:ahyp="http://schemas.microsoft.com/office/drawing/2018/hyperlinkcolor" val="tx"/>
                    </a:ext>
                  </a:extLst>
                </a:hlinkClick>
              </a:rPr>
              <a:t>Karolina Guillen</a:t>
            </a:r>
            <a:endParaRPr kumimoji="0" lang="en-US" sz="1500" b="1" i="0" u="none" strike="noStrike" kern="1200" cap="none" spc="0" normalizeH="0" baseline="0" noProof="0">
              <a:ln>
                <a:noFill/>
              </a:ln>
              <a:solidFill>
                <a:srgbClr val="002060"/>
              </a:solidFill>
              <a:effectLst/>
              <a:uLnTx/>
              <a:uFillTx/>
              <a:latin typeface="Helvetica" pitchFamily="2" charset="0"/>
              <a:ea typeface="+mn-ea"/>
              <a:cs typeface="+mn-cs"/>
            </a:endParaRPr>
          </a:p>
        </p:txBody>
      </p:sp>
      <p:sp>
        <p:nvSpPr>
          <p:cNvPr id="30" name="TextBox 29">
            <a:extLst>
              <a:ext uri="{FF2B5EF4-FFF2-40B4-BE49-F238E27FC236}">
                <a16:creationId xmlns:a16="http://schemas.microsoft.com/office/drawing/2014/main" id="{2CF8A3EA-D302-4ED8-BDCE-1B978D6C3058}"/>
              </a:ext>
            </a:extLst>
          </p:cNvPr>
          <p:cNvSpPr txBox="1"/>
          <p:nvPr/>
        </p:nvSpPr>
        <p:spPr>
          <a:xfrm>
            <a:off x="3192839" y="1544413"/>
            <a:ext cx="2304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karolinag@thevab.com</a:t>
            </a:r>
          </a:p>
        </p:txBody>
      </p:sp>
      <p:grpSp>
        <p:nvGrpSpPr>
          <p:cNvPr id="11" name="Group 10">
            <a:extLst>
              <a:ext uri="{FF2B5EF4-FFF2-40B4-BE49-F238E27FC236}">
                <a16:creationId xmlns:a16="http://schemas.microsoft.com/office/drawing/2014/main" id="{034CD55D-4476-4D25-A538-7F61077191F0}"/>
              </a:ext>
            </a:extLst>
          </p:cNvPr>
          <p:cNvGrpSpPr/>
          <p:nvPr/>
        </p:nvGrpSpPr>
        <p:grpSpPr>
          <a:xfrm>
            <a:off x="9534454" y="4124623"/>
            <a:ext cx="2523763" cy="1255841"/>
            <a:chOff x="7787234" y="3931539"/>
            <a:chExt cx="2953375" cy="1459194"/>
          </a:xfrm>
        </p:grpSpPr>
        <p:sp>
          <p:nvSpPr>
            <p:cNvPr id="32" name="TextBox 31">
              <a:hlinkClick r:id="rId11"/>
              <a:extLst>
                <a:ext uri="{FF2B5EF4-FFF2-40B4-BE49-F238E27FC236}">
                  <a16:creationId xmlns:a16="http://schemas.microsoft.com/office/drawing/2014/main" id="{2133032F-F361-41F6-A03E-654A74B53367}"/>
                </a:ext>
              </a:extLst>
            </p:cNvPr>
            <p:cNvSpPr txBox="1"/>
            <p:nvPr/>
          </p:nvSpPr>
          <p:spPr>
            <a:xfrm>
              <a:off x="7787234" y="4967540"/>
              <a:ext cx="2953375"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Audience-Based Buying?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Simplifying Marketing</a:t>
              </a:r>
              <a:r>
                <a:rPr lang="en-US" sz="1050">
                  <a:solidFill>
                    <a:srgbClr val="1B1464"/>
                  </a:solidFill>
                  <a:latin typeface="Helvetica" panose="020B0403020202020204" pitchFamily="34" charset="0"/>
                </a:rPr>
                <a:t> Topics and Terms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5" name="Picture 34">
              <a:hlinkClick r:id="rId11"/>
              <a:extLst>
                <a:ext uri="{FF2B5EF4-FFF2-40B4-BE49-F238E27FC236}">
                  <a16:creationId xmlns:a16="http://schemas.microsoft.com/office/drawing/2014/main" id="{66C0A7D2-06A8-43DD-9631-FBDB7933D92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55361" y="3931539"/>
              <a:ext cx="2417121" cy="990913"/>
            </a:xfrm>
            <a:prstGeom prst="rect">
              <a:avLst/>
            </a:prstGeom>
            <a:ln>
              <a:solidFill>
                <a:srgbClr val="1F1A62"/>
              </a:solidFill>
            </a:ln>
          </p:spPr>
        </p:pic>
      </p:grpSp>
      <p:grpSp>
        <p:nvGrpSpPr>
          <p:cNvPr id="4" name="Group 3">
            <a:extLst>
              <a:ext uri="{FF2B5EF4-FFF2-40B4-BE49-F238E27FC236}">
                <a16:creationId xmlns:a16="http://schemas.microsoft.com/office/drawing/2014/main" id="{B29F261B-4518-410C-9376-6F2E42A2A73D}"/>
              </a:ext>
            </a:extLst>
          </p:cNvPr>
          <p:cNvGrpSpPr/>
          <p:nvPr/>
        </p:nvGrpSpPr>
        <p:grpSpPr>
          <a:xfrm>
            <a:off x="4946571" y="3944898"/>
            <a:ext cx="2289343" cy="1692158"/>
            <a:chOff x="2817007" y="3931539"/>
            <a:chExt cx="2679051" cy="1966162"/>
          </a:xfrm>
        </p:grpSpPr>
        <p:sp>
          <p:nvSpPr>
            <p:cNvPr id="31" name="TextBox 30">
              <a:hlinkClick r:id="rId13"/>
              <a:extLst>
                <a:ext uri="{FF2B5EF4-FFF2-40B4-BE49-F238E27FC236}">
                  <a16:creationId xmlns:a16="http://schemas.microsoft.com/office/drawing/2014/main" id="{4280BD13-B3A4-44C3-AF24-A5FF9EE0DCE6}"/>
                </a:ext>
              </a:extLst>
            </p:cNvPr>
            <p:cNvSpPr txBox="1"/>
            <p:nvPr/>
          </p:nvSpPr>
          <p:spPr>
            <a:xfrm>
              <a:off x="2817007" y="5218236"/>
              <a:ext cx="2679051" cy="6794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Audience Migration in Context</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Leveraging Population Shifts To Unlock $4 Trillion in Buying Power</a:t>
              </a:r>
            </a:p>
          </p:txBody>
        </p:sp>
        <p:pic>
          <p:nvPicPr>
            <p:cNvPr id="36" name="Picture 35" descr="A group of birds flying in the sky&#10;&#10;Description automatically generated with medium confidence">
              <a:hlinkClick r:id="rId13"/>
              <a:extLst>
                <a:ext uri="{FF2B5EF4-FFF2-40B4-BE49-F238E27FC236}">
                  <a16:creationId xmlns:a16="http://schemas.microsoft.com/office/drawing/2014/main" id="{CEC8754D-653B-455B-804E-2B0F8B4C64E7}"/>
                </a:ext>
              </a:extLst>
            </p:cNvPr>
            <p:cNvPicPr/>
            <p:nvPr/>
          </p:nvPicPr>
          <p:blipFill>
            <a:blip r:embed="rId14" cstate="screen">
              <a:extLst>
                <a:ext uri="{28A0092B-C50C-407E-A947-70E740481C1C}">
                  <a14:useLocalDpi xmlns:a14="http://schemas.microsoft.com/office/drawing/2010/main"/>
                </a:ext>
              </a:extLst>
            </a:blip>
            <a:stretch>
              <a:fillRect/>
            </a:stretch>
          </p:blipFill>
          <p:spPr>
            <a:xfrm>
              <a:off x="3041726" y="3931539"/>
              <a:ext cx="2204499" cy="1259339"/>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a:ln>
              <a:solidFill>
                <a:srgbClr val="1B1464"/>
              </a:solidFill>
            </a:ln>
          </p:spPr>
        </p:pic>
      </p:grpSp>
      <p:grpSp>
        <p:nvGrpSpPr>
          <p:cNvPr id="9" name="Group 8">
            <a:extLst>
              <a:ext uri="{FF2B5EF4-FFF2-40B4-BE49-F238E27FC236}">
                <a16:creationId xmlns:a16="http://schemas.microsoft.com/office/drawing/2014/main" id="{E0D5B6E7-C8EC-4D48-BB0F-1176128E02AC}"/>
              </a:ext>
            </a:extLst>
          </p:cNvPr>
          <p:cNvGrpSpPr/>
          <p:nvPr/>
        </p:nvGrpSpPr>
        <p:grpSpPr>
          <a:xfrm>
            <a:off x="7268191" y="3944899"/>
            <a:ext cx="2307204" cy="1867892"/>
            <a:chOff x="5335007" y="3931539"/>
            <a:chExt cx="2699953" cy="2170351"/>
          </a:xfrm>
        </p:grpSpPr>
        <p:pic>
          <p:nvPicPr>
            <p:cNvPr id="38" name="Picture 37">
              <a:hlinkClick r:id="rId16"/>
              <a:extLst>
                <a:ext uri="{FF2B5EF4-FFF2-40B4-BE49-F238E27FC236}">
                  <a16:creationId xmlns:a16="http://schemas.microsoft.com/office/drawing/2014/main" id="{A4871433-2AE4-486F-979C-B8D3D9F943D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582735" y="3931539"/>
              <a:ext cx="2204499" cy="1264477"/>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9" name="TextBox 38">
              <a:hlinkClick r:id="rId16"/>
              <a:extLst>
                <a:ext uri="{FF2B5EF4-FFF2-40B4-BE49-F238E27FC236}">
                  <a16:creationId xmlns:a16="http://schemas.microsoft.com/office/drawing/2014/main" id="{CB4CDF88-5852-400F-BFB2-D2DBED170A48}"/>
                </a:ext>
              </a:extLst>
            </p:cNvPr>
            <p:cNvSpPr txBox="1"/>
            <p:nvPr/>
          </p:nvSpPr>
          <p:spPr>
            <a:xfrm>
              <a:off x="5335007" y="5225736"/>
              <a:ext cx="2699953" cy="8761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Proven Strategies</a:t>
              </a:r>
              <a:r>
                <a:rPr lang="en-US" sz="1100" b="1">
                  <a:solidFill>
                    <a:srgbClr val="ED3C8D"/>
                  </a:solidFill>
                  <a:latin typeface="Helvetica" panose="020B0403020202020204" pitchFamily="34" charset="0"/>
                </a:rPr>
                <a:t> &amp; Tactics In Audience-Based TV Buying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grpSp>
      <p:grpSp>
        <p:nvGrpSpPr>
          <p:cNvPr id="3" name="Group 2">
            <a:extLst>
              <a:ext uri="{FF2B5EF4-FFF2-40B4-BE49-F238E27FC236}">
                <a16:creationId xmlns:a16="http://schemas.microsoft.com/office/drawing/2014/main" id="{E1675C08-854A-40D8-B9F2-2CE77BDCBF44}"/>
              </a:ext>
            </a:extLst>
          </p:cNvPr>
          <p:cNvGrpSpPr/>
          <p:nvPr/>
        </p:nvGrpSpPr>
        <p:grpSpPr>
          <a:xfrm>
            <a:off x="2664449" y="3944897"/>
            <a:ext cx="2177274" cy="1861751"/>
            <a:chOff x="273895" y="3931539"/>
            <a:chExt cx="2547904" cy="2163217"/>
          </a:xfrm>
        </p:grpSpPr>
        <p:pic>
          <p:nvPicPr>
            <p:cNvPr id="40" name="Picture 39">
              <a:hlinkClick r:id="rId19"/>
              <a:extLst>
                <a:ext uri="{FF2B5EF4-FFF2-40B4-BE49-F238E27FC236}">
                  <a16:creationId xmlns:a16="http://schemas.microsoft.com/office/drawing/2014/main" id="{4A20618F-503F-49FC-8E2A-9E8E0844439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23868" y="3931539"/>
              <a:ext cx="2247959" cy="1264477"/>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sp>
          <p:nvSpPr>
            <p:cNvPr id="41" name="TextBox 40">
              <a:hlinkClick r:id="rId19"/>
              <a:extLst>
                <a:ext uri="{FF2B5EF4-FFF2-40B4-BE49-F238E27FC236}">
                  <a16:creationId xmlns:a16="http://schemas.microsoft.com/office/drawing/2014/main" id="{B99AB645-6B43-4FFF-9DB3-C5ADAEF47A64}"/>
                </a:ext>
              </a:extLst>
            </p:cNvPr>
            <p:cNvSpPr txBox="1"/>
            <p:nvPr/>
          </p:nvSpPr>
          <p:spPr>
            <a:xfrm>
              <a:off x="273895" y="5227543"/>
              <a:ext cx="2547904" cy="867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VAB Top 10</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the Industry is Adopting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a:t>
              </a:r>
            </a:p>
          </p:txBody>
        </p:sp>
      </p:grpSp>
      <p:grpSp>
        <p:nvGrpSpPr>
          <p:cNvPr id="33" name="Group 32">
            <a:extLst>
              <a:ext uri="{FF2B5EF4-FFF2-40B4-BE49-F238E27FC236}">
                <a16:creationId xmlns:a16="http://schemas.microsoft.com/office/drawing/2014/main" id="{45F3BEF4-E401-4CB6-B132-0A3588715EE9}"/>
              </a:ext>
            </a:extLst>
          </p:cNvPr>
          <p:cNvGrpSpPr/>
          <p:nvPr/>
        </p:nvGrpSpPr>
        <p:grpSpPr>
          <a:xfrm>
            <a:off x="225525" y="3944896"/>
            <a:ext cx="2327387" cy="1852866"/>
            <a:chOff x="186061" y="3931539"/>
            <a:chExt cx="2723571" cy="2152895"/>
          </a:xfrm>
        </p:grpSpPr>
        <p:pic>
          <p:nvPicPr>
            <p:cNvPr id="34" name="Picture 33">
              <a:hlinkClick r:id="rId21"/>
              <a:extLst>
                <a:ext uri="{FF2B5EF4-FFF2-40B4-BE49-F238E27FC236}">
                  <a16:creationId xmlns:a16="http://schemas.microsoft.com/office/drawing/2014/main" id="{52D9878A-80CD-45A0-89D7-AC527E6C0F32}"/>
                </a:ext>
              </a:extLst>
            </p:cNvPr>
            <p:cNvPicPr>
              <a:picLocks noChangeAspect="1"/>
            </p:cNvPicPr>
            <p:nvPr/>
          </p:nvPicPr>
          <p:blipFill>
            <a:blip r:embed="rId22" cstate="print">
              <a:extLst>
                <a:ext uri="{28A0092B-C50C-407E-A947-70E740481C1C}">
                  <a14:useLocalDpi xmlns:a14="http://schemas.microsoft.com/office/drawing/2010/main"/>
                </a:ext>
              </a:extLst>
            </a:blip>
            <a:srcRect/>
            <a:stretch/>
          </p:blipFill>
          <p:spPr>
            <a:xfrm>
              <a:off x="423868" y="3931539"/>
              <a:ext cx="2247959" cy="1264476"/>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a:solidFill>
                <a:srgbClr val="1B1464"/>
              </a:solidFill>
            </a:ln>
          </p:spPr>
        </p:pic>
        <p:sp>
          <p:nvSpPr>
            <p:cNvPr id="43" name="TextBox 42">
              <a:hlinkClick r:id="rId21"/>
              <a:extLst>
                <a:ext uri="{FF2B5EF4-FFF2-40B4-BE49-F238E27FC236}">
                  <a16:creationId xmlns:a16="http://schemas.microsoft.com/office/drawing/2014/main" id="{0E4D00C1-6460-4762-B73D-D4B6AE26E889}"/>
                </a:ext>
              </a:extLst>
            </p:cNvPr>
            <p:cNvSpPr txBox="1"/>
            <p:nvPr/>
          </p:nvSpPr>
          <p:spPr>
            <a:xfrm>
              <a:off x="186061" y="5217221"/>
              <a:ext cx="2723571" cy="8672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agencies and brand marketers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are shifting to audience-based TV buying</a:t>
              </a:r>
            </a:p>
          </p:txBody>
        </p:sp>
      </p:grpSp>
    </p:spTree>
    <p:extLst>
      <p:ext uri="{BB962C8B-B14F-4D97-AF65-F5344CB8AC3E}">
        <p14:creationId xmlns:p14="http://schemas.microsoft.com/office/powerpoint/2010/main" val="5521494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729"/>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446908" y="3719810"/>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297378" y="3479937"/>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defPPr>
              <a:defRPr lang="en-US"/>
            </a:defPPr>
            <a:lvl1pPr marR="0" lvl="0" indent="0" algn="ctr" fontAlgn="auto">
              <a:lnSpc>
                <a:spcPct val="107000"/>
              </a:lnSpc>
              <a:spcBef>
                <a:spcPts val="0"/>
              </a:spcBef>
              <a:spcAft>
                <a:spcPts val="800"/>
              </a:spcAft>
              <a:buClrTx/>
              <a:buSzTx/>
              <a:buFontTx/>
              <a:buNone/>
              <a:tabLst/>
              <a:defRPr kumimoji="0" sz="2300" b="1" i="0" u="none" strike="noStrike" cap="none" spc="0" normalizeH="0" baseline="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defRPr>
            </a:lvl1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ED3C8D"/>
                </a:solidFill>
                <a:effectLst/>
                <a:uLnTx/>
                <a:uFillTx/>
                <a:latin typeface="Helvetica" panose="020B0604020202020204" pitchFamily="34" charset="0"/>
                <a:cs typeface="Helvetica" panose="020B0604020202020204" pitchFamily="34" charset="0"/>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rPr>
              <a:t>We help you build your brand by focusing on core marketing principles that will help drive tangible business outcomes.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1F1A62"/>
              </a:solidFill>
              <a:effectLst/>
              <a:uLnTx/>
              <a:uFillTx/>
              <a:latin typeface="Helvetica" panose="020B0604020202020204" pitchFamily="34" charset="0"/>
              <a:cs typeface="Helvetica" panose="020B0604020202020204" pitchFamily="34" charset="0"/>
            </a:endParaRPr>
          </a:p>
        </p:txBody>
      </p:sp>
      <p:sp>
        <p:nvSpPr>
          <p:cNvPr id="17" name="Text Box 2">
            <a:extLst>
              <a:ext uri="{FF2B5EF4-FFF2-40B4-BE49-F238E27FC236}">
                <a16:creationId xmlns:a16="http://schemas.microsoft.com/office/drawing/2014/main" id="{5CA12EA2-B654-4A56-9580-28306017141D}"/>
              </a:ext>
            </a:extLst>
          </p:cNvPr>
          <p:cNvSpPr txBox="1">
            <a:spLocks noChangeArrowheads="1"/>
          </p:cNvSpPr>
          <p:nvPr/>
        </p:nvSpPr>
        <p:spPr bwMode="auto">
          <a:xfrm>
            <a:off x="4611697" y="3719810"/>
            <a:ext cx="3183572" cy="14710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endPar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296783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D8E0"/>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3ED8F18-80E6-D449-A031-541661F2A42F}"/>
              </a:ext>
            </a:extLst>
          </p:cNvPr>
          <p:cNvSpPr txBox="1"/>
          <p:nvPr/>
        </p:nvSpPr>
        <p:spPr>
          <a:xfrm>
            <a:off x="259531" y="3057008"/>
            <a:ext cx="468954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itchFamily="2" charset="0"/>
                <a:ea typeface="+mn-ea"/>
                <a:cs typeface="+mn-cs"/>
              </a:rPr>
              <a:t>Delayed Adulthood – The Impact on Today’s Young Adults</a:t>
            </a:r>
          </a:p>
        </p:txBody>
      </p:sp>
      <p:pic>
        <p:nvPicPr>
          <p:cNvPr id="11" name="Picture 10">
            <a:extLst>
              <a:ext uri="{FF2B5EF4-FFF2-40B4-BE49-F238E27FC236}">
                <a16:creationId xmlns:a16="http://schemas.microsoft.com/office/drawing/2014/main" id="{1B925171-2766-4B12-B4B0-9B4C23D7266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4836" y="0"/>
            <a:ext cx="11517164" cy="6858000"/>
          </a:xfrm>
          <a:prstGeom prst="rect">
            <a:avLst/>
          </a:prstGeom>
          <a:ln>
            <a:noFill/>
          </a:ln>
        </p:spPr>
      </p:pic>
    </p:spTree>
    <p:extLst>
      <p:ext uri="{BB962C8B-B14F-4D97-AF65-F5344CB8AC3E}">
        <p14:creationId xmlns:p14="http://schemas.microsoft.com/office/powerpoint/2010/main" val="31244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5968C15-DF45-4EB8-9CD1-29D92F4D80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1" name="Rectangle 30">
            <a:extLst>
              <a:ext uri="{FF2B5EF4-FFF2-40B4-BE49-F238E27FC236}">
                <a16:creationId xmlns:a16="http://schemas.microsoft.com/office/drawing/2014/main" id="{083678DC-3740-432C-9B36-0C1F7329D7E3}"/>
              </a:ext>
            </a:extLst>
          </p:cNvPr>
          <p:cNvSpPr/>
          <p:nvPr/>
        </p:nvSpPr>
        <p:spPr>
          <a:xfrm>
            <a:off x="26163" y="223505"/>
            <a:ext cx="1010335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Postponing traditional adult milestones - such as employment, marriage, home ownership and having children - has been a growing trend over the years, exacerbated further by COVID</a:t>
            </a:r>
          </a:p>
        </p:txBody>
      </p:sp>
      <p:sp>
        <p:nvSpPr>
          <p:cNvPr id="3" name="Rectangle: Rounded Corners 2">
            <a:extLst>
              <a:ext uri="{FF2B5EF4-FFF2-40B4-BE49-F238E27FC236}">
                <a16:creationId xmlns:a16="http://schemas.microsoft.com/office/drawing/2014/main" id="{4613BC93-6ED0-47DA-BA86-478B97A96CD9}"/>
              </a:ext>
            </a:extLst>
          </p:cNvPr>
          <p:cNvSpPr/>
          <p:nvPr/>
        </p:nvSpPr>
        <p:spPr>
          <a:xfrm>
            <a:off x="854869" y="2090737"/>
            <a:ext cx="10482263" cy="4066995"/>
          </a:xfrm>
          <a:prstGeom prst="roundRect">
            <a:avLst>
              <a:gd name="adj" fmla="val 7646"/>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0A41F58E-B667-4CF1-ACF6-8A244C8F983B}"/>
              </a:ext>
            </a:extLst>
          </p:cNvPr>
          <p:cNvGrpSpPr/>
          <p:nvPr/>
        </p:nvGrpSpPr>
        <p:grpSpPr>
          <a:xfrm>
            <a:off x="6504358" y="2337846"/>
            <a:ext cx="4158893" cy="1058817"/>
            <a:chOff x="7948165" y="2983647"/>
            <a:chExt cx="3165476" cy="942357"/>
          </a:xfrm>
        </p:grpSpPr>
        <p:grpSp>
          <p:nvGrpSpPr>
            <p:cNvPr id="32" name="Group 31">
              <a:extLst>
                <a:ext uri="{FF2B5EF4-FFF2-40B4-BE49-F238E27FC236}">
                  <a16:creationId xmlns:a16="http://schemas.microsoft.com/office/drawing/2014/main" id="{29E3C824-FB13-4F6B-BD95-8E52C347D454}"/>
                </a:ext>
              </a:extLst>
            </p:cNvPr>
            <p:cNvGrpSpPr/>
            <p:nvPr/>
          </p:nvGrpSpPr>
          <p:grpSpPr>
            <a:xfrm>
              <a:off x="7948165" y="2983647"/>
              <a:ext cx="3165476" cy="942357"/>
              <a:chOff x="7673254" y="4922382"/>
              <a:chExt cx="3165476" cy="942357"/>
            </a:xfrm>
          </p:grpSpPr>
          <p:sp>
            <p:nvSpPr>
              <p:cNvPr id="35" name="Rectangle: Rounded Corners 34">
                <a:extLst>
                  <a:ext uri="{FF2B5EF4-FFF2-40B4-BE49-F238E27FC236}">
                    <a16:creationId xmlns:a16="http://schemas.microsoft.com/office/drawing/2014/main" id="{532ECB73-DE95-4F74-86A1-29058B5CF7F0}"/>
                  </a:ext>
                </a:extLst>
              </p:cNvPr>
              <p:cNvSpPr/>
              <p:nvPr/>
            </p:nvSpPr>
            <p:spPr>
              <a:xfrm>
                <a:off x="7673254" y="4922382"/>
                <a:ext cx="3165476" cy="94235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3624D41E-FF1D-4708-A5EE-7A27B3A98592}"/>
                  </a:ext>
                </a:extLst>
              </p:cNvPr>
              <p:cNvSpPr txBox="1"/>
              <p:nvPr/>
            </p:nvSpPr>
            <p:spPr>
              <a:xfrm>
                <a:off x="9671181" y="4978784"/>
                <a:ext cx="1080438" cy="246532"/>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September 2014</a:t>
                </a:r>
              </a:p>
            </p:txBody>
          </p:sp>
        </p:grpSp>
        <p:pic>
          <p:nvPicPr>
            <p:cNvPr id="33" name="Picture 32">
              <a:extLst>
                <a:ext uri="{FF2B5EF4-FFF2-40B4-BE49-F238E27FC236}">
                  <a16:creationId xmlns:a16="http://schemas.microsoft.com/office/drawing/2014/main" id="{76175D85-42C1-42E3-97DC-E3DE8295B77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78349" y="3476516"/>
              <a:ext cx="2901198" cy="304513"/>
            </a:xfrm>
            <a:prstGeom prst="rect">
              <a:avLst/>
            </a:prstGeom>
          </p:spPr>
        </p:pic>
        <p:pic>
          <p:nvPicPr>
            <p:cNvPr id="34" name="Picture 33">
              <a:extLst>
                <a:ext uri="{FF2B5EF4-FFF2-40B4-BE49-F238E27FC236}">
                  <a16:creationId xmlns:a16="http://schemas.microsoft.com/office/drawing/2014/main" id="{7C941769-0BEE-4B39-8C8C-691BF8860B6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77663" y="3109551"/>
              <a:ext cx="1418914" cy="241061"/>
            </a:xfrm>
            <a:prstGeom prst="rect">
              <a:avLst/>
            </a:prstGeom>
          </p:spPr>
        </p:pic>
      </p:grpSp>
      <p:grpSp>
        <p:nvGrpSpPr>
          <p:cNvPr id="49" name="Group 48">
            <a:extLst>
              <a:ext uri="{FF2B5EF4-FFF2-40B4-BE49-F238E27FC236}">
                <a16:creationId xmlns:a16="http://schemas.microsoft.com/office/drawing/2014/main" id="{41FD12EA-9BC7-4C80-A304-4BAA8D90F67E}"/>
              </a:ext>
            </a:extLst>
          </p:cNvPr>
          <p:cNvGrpSpPr/>
          <p:nvPr/>
        </p:nvGrpSpPr>
        <p:grpSpPr>
          <a:xfrm>
            <a:off x="1265598" y="4853035"/>
            <a:ext cx="4089014" cy="1157664"/>
            <a:chOff x="7948165" y="2983647"/>
            <a:chExt cx="3178265" cy="897850"/>
          </a:xfrm>
        </p:grpSpPr>
        <p:grpSp>
          <p:nvGrpSpPr>
            <p:cNvPr id="50" name="Group 49">
              <a:extLst>
                <a:ext uri="{FF2B5EF4-FFF2-40B4-BE49-F238E27FC236}">
                  <a16:creationId xmlns:a16="http://schemas.microsoft.com/office/drawing/2014/main" id="{FDC64282-9C86-4773-8C9D-33F7C312864C}"/>
                </a:ext>
              </a:extLst>
            </p:cNvPr>
            <p:cNvGrpSpPr/>
            <p:nvPr/>
          </p:nvGrpSpPr>
          <p:grpSpPr>
            <a:xfrm>
              <a:off x="7948165" y="2983647"/>
              <a:ext cx="3178265" cy="897850"/>
              <a:chOff x="7673254" y="4922382"/>
              <a:chExt cx="3178265" cy="897850"/>
            </a:xfrm>
          </p:grpSpPr>
          <p:sp>
            <p:nvSpPr>
              <p:cNvPr id="53" name="Rectangle: Rounded Corners 52">
                <a:extLst>
                  <a:ext uri="{FF2B5EF4-FFF2-40B4-BE49-F238E27FC236}">
                    <a16:creationId xmlns:a16="http://schemas.microsoft.com/office/drawing/2014/main" id="{59694221-43F4-4F07-BA7C-C519D9964F83}"/>
                  </a:ext>
                </a:extLst>
              </p:cNvPr>
              <p:cNvSpPr/>
              <p:nvPr/>
            </p:nvSpPr>
            <p:spPr>
              <a:xfrm>
                <a:off x="7673254" y="4922382"/>
                <a:ext cx="3165476" cy="89785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ECCCD4B3-D70E-47ED-9C57-CE1332C69DD1}"/>
                  </a:ext>
                </a:extLst>
              </p:cNvPr>
              <p:cNvSpPr txBox="1"/>
              <p:nvPr/>
            </p:nvSpPr>
            <p:spPr>
              <a:xfrm>
                <a:off x="9771081" y="5028997"/>
                <a:ext cx="1080438" cy="216385"/>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September 2020</a:t>
                </a:r>
              </a:p>
            </p:txBody>
          </p:sp>
        </p:grpSp>
        <p:pic>
          <p:nvPicPr>
            <p:cNvPr id="51" name="Picture 50">
              <a:extLst>
                <a:ext uri="{FF2B5EF4-FFF2-40B4-BE49-F238E27FC236}">
                  <a16:creationId xmlns:a16="http://schemas.microsoft.com/office/drawing/2014/main" id="{5EF185D5-0789-4E97-8B8E-B670A8FB5B1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15396" y="3419093"/>
              <a:ext cx="3027103" cy="347240"/>
            </a:xfrm>
            <a:prstGeom prst="rect">
              <a:avLst/>
            </a:prstGeom>
          </p:spPr>
        </p:pic>
      </p:grpSp>
      <p:grpSp>
        <p:nvGrpSpPr>
          <p:cNvPr id="55" name="Group 54">
            <a:extLst>
              <a:ext uri="{FF2B5EF4-FFF2-40B4-BE49-F238E27FC236}">
                <a16:creationId xmlns:a16="http://schemas.microsoft.com/office/drawing/2014/main" id="{911CBE16-952A-4EC2-A7DD-86FAEC581709}"/>
              </a:ext>
            </a:extLst>
          </p:cNvPr>
          <p:cNvGrpSpPr/>
          <p:nvPr/>
        </p:nvGrpSpPr>
        <p:grpSpPr>
          <a:xfrm>
            <a:off x="5712300" y="5005468"/>
            <a:ext cx="5351312" cy="1005231"/>
            <a:chOff x="7948165" y="3070201"/>
            <a:chExt cx="3165476" cy="738478"/>
          </a:xfrm>
        </p:grpSpPr>
        <p:grpSp>
          <p:nvGrpSpPr>
            <p:cNvPr id="56" name="Group 55">
              <a:extLst>
                <a:ext uri="{FF2B5EF4-FFF2-40B4-BE49-F238E27FC236}">
                  <a16:creationId xmlns:a16="http://schemas.microsoft.com/office/drawing/2014/main" id="{5A7C6192-D431-4ABE-ADF6-5DB77567D93A}"/>
                </a:ext>
              </a:extLst>
            </p:cNvPr>
            <p:cNvGrpSpPr/>
            <p:nvPr/>
          </p:nvGrpSpPr>
          <p:grpSpPr>
            <a:xfrm>
              <a:off x="7948165" y="3070201"/>
              <a:ext cx="3165476" cy="738478"/>
              <a:chOff x="7673254" y="5008936"/>
              <a:chExt cx="3165476" cy="738478"/>
            </a:xfrm>
          </p:grpSpPr>
          <p:sp>
            <p:nvSpPr>
              <p:cNvPr id="59" name="Rectangle: Rounded Corners 58">
                <a:extLst>
                  <a:ext uri="{FF2B5EF4-FFF2-40B4-BE49-F238E27FC236}">
                    <a16:creationId xmlns:a16="http://schemas.microsoft.com/office/drawing/2014/main" id="{86DF462E-2019-46A5-9F83-73A0BA100ACB}"/>
                  </a:ext>
                </a:extLst>
              </p:cNvPr>
              <p:cNvSpPr/>
              <p:nvPr/>
            </p:nvSpPr>
            <p:spPr>
              <a:xfrm>
                <a:off x="7673254" y="5008936"/>
                <a:ext cx="3165476" cy="738478"/>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0" name="TextBox 59">
                <a:extLst>
                  <a:ext uri="{FF2B5EF4-FFF2-40B4-BE49-F238E27FC236}">
                    <a16:creationId xmlns:a16="http://schemas.microsoft.com/office/drawing/2014/main" id="{37CCC896-BD08-4EAB-B4F5-38B7713DC7C6}"/>
                  </a:ext>
                </a:extLst>
              </p:cNvPr>
              <p:cNvSpPr txBox="1"/>
              <p:nvPr/>
            </p:nvSpPr>
            <p:spPr>
              <a:xfrm>
                <a:off x="10216133" y="5086990"/>
                <a:ext cx="563244" cy="203493"/>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April 2021</a:t>
                </a:r>
              </a:p>
            </p:txBody>
          </p:sp>
        </p:grpSp>
        <p:pic>
          <p:nvPicPr>
            <p:cNvPr id="57" name="Picture 56">
              <a:extLst>
                <a:ext uri="{FF2B5EF4-FFF2-40B4-BE49-F238E27FC236}">
                  <a16:creationId xmlns:a16="http://schemas.microsoft.com/office/drawing/2014/main" id="{36ED70DA-2068-4DCA-8417-515BE2275E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976274" y="3487367"/>
              <a:ext cx="3109257" cy="207432"/>
            </a:xfrm>
            <a:prstGeom prst="rect">
              <a:avLst/>
            </a:prstGeom>
          </p:spPr>
        </p:pic>
        <p:pic>
          <p:nvPicPr>
            <p:cNvPr id="58" name="Picture 57">
              <a:extLst>
                <a:ext uri="{FF2B5EF4-FFF2-40B4-BE49-F238E27FC236}">
                  <a16:creationId xmlns:a16="http://schemas.microsoft.com/office/drawing/2014/main" id="{878D41BC-98F5-4B15-8FF8-3B47795917A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51525" y="3152065"/>
              <a:ext cx="730336" cy="162148"/>
            </a:xfrm>
            <a:prstGeom prst="rect">
              <a:avLst/>
            </a:prstGeom>
          </p:spPr>
        </p:pic>
      </p:grpSp>
      <p:grpSp>
        <p:nvGrpSpPr>
          <p:cNvPr id="7" name="Group 6">
            <a:extLst>
              <a:ext uri="{FF2B5EF4-FFF2-40B4-BE49-F238E27FC236}">
                <a16:creationId xmlns:a16="http://schemas.microsoft.com/office/drawing/2014/main" id="{DCA03AC6-27A8-4B7E-A594-357B4A71FE82}"/>
              </a:ext>
            </a:extLst>
          </p:cNvPr>
          <p:cNvGrpSpPr/>
          <p:nvPr/>
        </p:nvGrpSpPr>
        <p:grpSpPr>
          <a:xfrm>
            <a:off x="6247377" y="3668235"/>
            <a:ext cx="4816235" cy="1027107"/>
            <a:chOff x="1216204" y="3248128"/>
            <a:chExt cx="4816235" cy="1027107"/>
          </a:xfrm>
        </p:grpSpPr>
        <p:grpSp>
          <p:nvGrpSpPr>
            <p:cNvPr id="38" name="Group 37">
              <a:extLst>
                <a:ext uri="{FF2B5EF4-FFF2-40B4-BE49-F238E27FC236}">
                  <a16:creationId xmlns:a16="http://schemas.microsoft.com/office/drawing/2014/main" id="{29F73B22-0D6F-4771-B35C-605AE961A8BA}"/>
                </a:ext>
              </a:extLst>
            </p:cNvPr>
            <p:cNvGrpSpPr/>
            <p:nvPr/>
          </p:nvGrpSpPr>
          <p:grpSpPr>
            <a:xfrm>
              <a:off x="1216204" y="3248128"/>
              <a:ext cx="4816235" cy="1027107"/>
              <a:chOff x="7673254" y="4881704"/>
              <a:chExt cx="3165476" cy="894953"/>
            </a:xfrm>
          </p:grpSpPr>
          <p:sp>
            <p:nvSpPr>
              <p:cNvPr id="41" name="Rectangle: Rounded Corners 40">
                <a:extLst>
                  <a:ext uri="{FF2B5EF4-FFF2-40B4-BE49-F238E27FC236}">
                    <a16:creationId xmlns:a16="http://schemas.microsoft.com/office/drawing/2014/main" id="{77AAFA59-5355-47C9-A957-DDAE24A36C8B}"/>
                  </a:ext>
                </a:extLst>
              </p:cNvPr>
              <p:cNvSpPr/>
              <p:nvPr/>
            </p:nvSpPr>
            <p:spPr>
              <a:xfrm>
                <a:off x="7673254" y="4881704"/>
                <a:ext cx="3165476" cy="89495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CC442FA0-8EF2-470B-89B9-8CDB0837F3CD}"/>
                  </a:ext>
                </a:extLst>
              </p:cNvPr>
              <p:cNvSpPr txBox="1"/>
              <p:nvPr/>
            </p:nvSpPr>
            <p:spPr>
              <a:xfrm>
                <a:off x="10069618" y="4982647"/>
                <a:ext cx="730336" cy="24135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August 2017</a:t>
                </a:r>
              </a:p>
            </p:txBody>
          </p:sp>
        </p:grpSp>
        <p:pic>
          <p:nvPicPr>
            <p:cNvPr id="1026" name="Picture 2" descr="With births down, U.S. had slowest growth rate in a century - WENY News">
              <a:extLst>
                <a:ext uri="{FF2B5EF4-FFF2-40B4-BE49-F238E27FC236}">
                  <a16:creationId xmlns:a16="http://schemas.microsoft.com/office/drawing/2014/main" id="{C8572F3E-6FCE-4EBC-B61A-764043AC80A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22401" b="21101"/>
            <a:stretch/>
          </p:blipFill>
          <p:spPr bwMode="auto">
            <a:xfrm>
              <a:off x="1390650" y="3429000"/>
              <a:ext cx="874070" cy="370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84BD964-5790-4B49-9A8D-E38DF31BAAE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533" r="4663" b="21206"/>
            <a:stretch/>
          </p:blipFill>
          <p:spPr>
            <a:xfrm>
              <a:off x="1390650" y="3770335"/>
              <a:ext cx="4582792" cy="393900"/>
            </a:xfrm>
            <a:prstGeom prst="rect">
              <a:avLst/>
            </a:prstGeom>
          </p:spPr>
        </p:pic>
      </p:grpSp>
      <p:grpSp>
        <p:nvGrpSpPr>
          <p:cNvPr id="2" name="Group 1">
            <a:extLst>
              <a:ext uri="{FF2B5EF4-FFF2-40B4-BE49-F238E27FC236}">
                <a16:creationId xmlns:a16="http://schemas.microsoft.com/office/drawing/2014/main" id="{B3B99319-C4BA-4BF7-9B7F-BF2BDE23D149}"/>
              </a:ext>
            </a:extLst>
          </p:cNvPr>
          <p:cNvGrpSpPr/>
          <p:nvPr/>
        </p:nvGrpSpPr>
        <p:grpSpPr>
          <a:xfrm>
            <a:off x="1265598" y="2269658"/>
            <a:ext cx="4900336" cy="1173596"/>
            <a:chOff x="1265598" y="2269658"/>
            <a:chExt cx="4900336" cy="1173596"/>
          </a:xfrm>
        </p:grpSpPr>
        <p:sp>
          <p:nvSpPr>
            <p:cNvPr id="28" name="Rectangle: Rounded Corners 27">
              <a:extLst>
                <a:ext uri="{FF2B5EF4-FFF2-40B4-BE49-F238E27FC236}">
                  <a16:creationId xmlns:a16="http://schemas.microsoft.com/office/drawing/2014/main" id="{E407BD27-C1C5-4F69-9DCD-1712B33525AD}"/>
                </a:ext>
              </a:extLst>
            </p:cNvPr>
            <p:cNvSpPr/>
            <p:nvPr/>
          </p:nvSpPr>
          <p:spPr>
            <a:xfrm>
              <a:off x="1265598" y="2269658"/>
              <a:ext cx="4888563" cy="11735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8F7AD56A-1C9D-4023-911C-BE7F4C9AF776}"/>
                </a:ext>
              </a:extLst>
            </p:cNvPr>
            <p:cNvSpPr txBox="1"/>
            <p:nvPr/>
          </p:nvSpPr>
          <p:spPr>
            <a:xfrm>
              <a:off x="4953966" y="2396847"/>
              <a:ext cx="1211968" cy="27699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January 2004</a:t>
              </a:r>
            </a:p>
          </p:txBody>
        </p:sp>
        <p:pic>
          <p:nvPicPr>
            <p:cNvPr id="1028" name="Picture 4" descr="EurekAlert! for Reporters">
              <a:extLst>
                <a:ext uri="{FF2B5EF4-FFF2-40B4-BE49-F238E27FC236}">
                  <a16:creationId xmlns:a16="http://schemas.microsoft.com/office/drawing/2014/main" id="{57CE5234-C28A-49CB-A2FE-2EC35AF9E6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497367" y="2337846"/>
              <a:ext cx="1701036" cy="3101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E4E68A-DFCE-457B-BD46-6EEB396BD4CC}"/>
                </a:ext>
              </a:extLst>
            </p:cNvPr>
            <p:cNvPicPr>
              <a:picLocks noChangeAspect="1"/>
            </p:cNvPicPr>
            <p:nvPr/>
          </p:nvPicPr>
          <p:blipFill>
            <a:blip r:embed="rId12"/>
            <a:stretch>
              <a:fillRect/>
            </a:stretch>
          </p:blipFill>
          <p:spPr>
            <a:xfrm>
              <a:off x="1386703" y="2691001"/>
              <a:ext cx="4590686" cy="627942"/>
            </a:xfrm>
            <a:prstGeom prst="rect">
              <a:avLst/>
            </a:prstGeom>
          </p:spPr>
        </p:pic>
      </p:grpSp>
      <p:pic>
        <p:nvPicPr>
          <p:cNvPr id="18" name="Picture 17">
            <a:extLst>
              <a:ext uri="{FF2B5EF4-FFF2-40B4-BE49-F238E27FC236}">
                <a16:creationId xmlns:a16="http://schemas.microsoft.com/office/drawing/2014/main" id="{A9B577DD-BAB1-4206-989F-16C16E51105F}"/>
              </a:ext>
            </a:extLst>
          </p:cNvPr>
          <p:cNvPicPr>
            <a:picLocks noChangeAspect="1"/>
          </p:cNvPicPr>
          <p:nvPr/>
        </p:nvPicPr>
        <p:blipFill>
          <a:blip r:embed="rId13"/>
          <a:stretch>
            <a:fillRect/>
          </a:stretch>
        </p:blipFill>
        <p:spPr>
          <a:xfrm>
            <a:off x="1519611" y="4938812"/>
            <a:ext cx="1963082" cy="262151"/>
          </a:xfrm>
          <a:prstGeom prst="rect">
            <a:avLst/>
          </a:prstGeom>
        </p:spPr>
      </p:pic>
      <p:grpSp>
        <p:nvGrpSpPr>
          <p:cNvPr id="5" name="Group 4">
            <a:extLst>
              <a:ext uri="{FF2B5EF4-FFF2-40B4-BE49-F238E27FC236}">
                <a16:creationId xmlns:a16="http://schemas.microsoft.com/office/drawing/2014/main" id="{6B9623BA-FB56-4840-B501-CB93E1AE5B58}"/>
              </a:ext>
            </a:extLst>
          </p:cNvPr>
          <p:cNvGrpSpPr/>
          <p:nvPr/>
        </p:nvGrpSpPr>
        <p:grpSpPr>
          <a:xfrm>
            <a:off x="1265598" y="3538538"/>
            <a:ext cx="4694393" cy="1212593"/>
            <a:chOff x="1401607" y="3517854"/>
            <a:chExt cx="4694393" cy="1205972"/>
          </a:xfrm>
        </p:grpSpPr>
        <p:grpSp>
          <p:nvGrpSpPr>
            <p:cNvPr id="52" name="Group 51">
              <a:extLst>
                <a:ext uri="{FF2B5EF4-FFF2-40B4-BE49-F238E27FC236}">
                  <a16:creationId xmlns:a16="http://schemas.microsoft.com/office/drawing/2014/main" id="{02E215EA-3678-4B35-8CD4-D5C20472DE47}"/>
                </a:ext>
              </a:extLst>
            </p:cNvPr>
            <p:cNvGrpSpPr/>
            <p:nvPr/>
          </p:nvGrpSpPr>
          <p:grpSpPr>
            <a:xfrm>
              <a:off x="1401607" y="3517854"/>
              <a:ext cx="4577493" cy="1205972"/>
              <a:chOff x="914756" y="3017649"/>
              <a:chExt cx="3783052" cy="996671"/>
            </a:xfrm>
          </p:grpSpPr>
          <p:sp>
            <p:nvSpPr>
              <p:cNvPr id="64" name="Rectangle: Rounded Corners 63">
                <a:extLst>
                  <a:ext uri="{FF2B5EF4-FFF2-40B4-BE49-F238E27FC236}">
                    <a16:creationId xmlns:a16="http://schemas.microsoft.com/office/drawing/2014/main" id="{7F356D11-D5A8-458B-A5CA-7798F90E9A08}"/>
                  </a:ext>
                </a:extLst>
              </p:cNvPr>
              <p:cNvSpPr/>
              <p:nvPr/>
            </p:nvSpPr>
            <p:spPr>
              <a:xfrm>
                <a:off x="914756" y="3017649"/>
                <a:ext cx="3783052" cy="996671"/>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62" name="Picture 61">
                <a:extLst>
                  <a:ext uri="{FF2B5EF4-FFF2-40B4-BE49-F238E27FC236}">
                    <a16:creationId xmlns:a16="http://schemas.microsoft.com/office/drawing/2014/main" id="{5B5B38BE-53BE-43AA-B718-EE102698EF2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34926" y="3271215"/>
                <a:ext cx="3574984" cy="702879"/>
              </a:xfrm>
              <a:prstGeom prst="rect">
                <a:avLst/>
              </a:prstGeom>
            </p:spPr>
          </p:pic>
          <p:pic>
            <p:nvPicPr>
              <p:cNvPr id="63" name="Picture 2" descr="Thom Geier, Author at TheWrap">
                <a:extLst>
                  <a:ext uri="{FF2B5EF4-FFF2-40B4-BE49-F238E27FC236}">
                    <a16:creationId xmlns:a16="http://schemas.microsoft.com/office/drawing/2014/main" id="{D5F48CD0-EC21-4564-8560-B4389BA62E6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34926" y="3091213"/>
                <a:ext cx="912085" cy="175576"/>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TextBox 65">
              <a:extLst>
                <a:ext uri="{FF2B5EF4-FFF2-40B4-BE49-F238E27FC236}">
                  <a16:creationId xmlns:a16="http://schemas.microsoft.com/office/drawing/2014/main" id="{3BB73548-E193-470C-B432-DD3D7F3D86B2}"/>
                </a:ext>
              </a:extLst>
            </p:cNvPr>
            <p:cNvSpPr txBox="1"/>
            <p:nvPr/>
          </p:nvSpPr>
          <p:spPr>
            <a:xfrm>
              <a:off x="4884032" y="3586396"/>
              <a:ext cx="1211968" cy="276999"/>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March 2017</a:t>
              </a:r>
            </a:p>
          </p:txBody>
        </p:sp>
      </p:grpSp>
    </p:spTree>
    <p:extLst>
      <p:ext uri="{BB962C8B-B14F-4D97-AF65-F5344CB8AC3E}">
        <p14:creationId xmlns:p14="http://schemas.microsoft.com/office/powerpoint/2010/main" val="12318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5544B4-64B7-4E00-A1B6-76422658B8ED}"/>
              </a:ext>
            </a:extLst>
          </p:cNvPr>
          <p:cNvSpPr/>
          <p:nvPr/>
        </p:nvSpPr>
        <p:spPr>
          <a:xfrm>
            <a:off x="177800" y="322477"/>
            <a:ext cx="118603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Only half as many adults 25-34 achieved all four common ‘life milestones’ in 2016 as they did in 1975 </a:t>
            </a:r>
          </a:p>
        </p:txBody>
      </p:sp>
      <p:sp>
        <p:nvSpPr>
          <p:cNvPr id="43" name="Rectangle 42">
            <a:extLst>
              <a:ext uri="{FF2B5EF4-FFF2-40B4-BE49-F238E27FC236}">
                <a16:creationId xmlns:a16="http://schemas.microsoft.com/office/drawing/2014/main" id="{DAC6AFEF-6731-4524-9DD9-9A1556B9E2F2}"/>
              </a:ext>
            </a:extLst>
          </p:cNvPr>
          <p:cNvSpPr/>
          <p:nvPr/>
        </p:nvSpPr>
        <p:spPr>
          <a:xfrm>
            <a:off x="-1" y="1802409"/>
            <a:ext cx="4995345" cy="43714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4DEDD9D4-09E6-4B3A-8125-4DB623C0B3D4}"/>
              </a:ext>
            </a:extLst>
          </p:cNvPr>
          <p:cNvSpPr/>
          <p:nvPr/>
        </p:nvSpPr>
        <p:spPr>
          <a:xfrm>
            <a:off x="4995344"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5" name="Chart 44">
            <a:extLst>
              <a:ext uri="{FF2B5EF4-FFF2-40B4-BE49-F238E27FC236}">
                <a16:creationId xmlns:a16="http://schemas.microsoft.com/office/drawing/2014/main" id="{64E306ED-93CA-4BE7-961C-2A790D2E0C57}"/>
              </a:ext>
            </a:extLst>
          </p:cNvPr>
          <p:cNvGraphicFramePr/>
          <p:nvPr>
            <p:extLst>
              <p:ext uri="{D42A27DB-BD31-4B8C-83A1-F6EECF244321}">
                <p14:modId xmlns:p14="http://schemas.microsoft.com/office/powerpoint/2010/main" val="2894036271"/>
              </p:ext>
            </p:extLst>
          </p:nvPr>
        </p:nvGraphicFramePr>
        <p:xfrm>
          <a:off x="5901180" y="2141621"/>
          <a:ext cx="4982340" cy="4391097"/>
        </p:xfrm>
        <a:graphic>
          <a:graphicData uri="http://schemas.openxmlformats.org/drawingml/2006/chart">
            <c:chart xmlns:c="http://schemas.openxmlformats.org/drawingml/2006/chart" xmlns:r="http://schemas.openxmlformats.org/officeDocument/2006/relationships" r:id="rId2"/>
          </a:graphicData>
        </a:graphic>
      </p:graphicFrame>
      <p:sp>
        <p:nvSpPr>
          <p:cNvPr id="46" name="TextBox 45">
            <a:extLst>
              <a:ext uri="{FF2B5EF4-FFF2-40B4-BE49-F238E27FC236}">
                <a16:creationId xmlns:a16="http://schemas.microsoft.com/office/drawing/2014/main" id="{B451BEC3-70A3-47C6-A90A-F6EE5617E324}"/>
              </a:ext>
            </a:extLst>
          </p:cNvPr>
          <p:cNvSpPr txBox="1"/>
          <p:nvPr/>
        </p:nvSpPr>
        <p:spPr>
          <a:xfrm>
            <a:off x="5410680" y="1822863"/>
            <a:ext cx="6108226" cy="6404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Four Common Milestones of Adulthood Achieved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endParaRPr kumimoji="0" lang="en-US" sz="500" b="1" i="0" u="sng"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A25-34</a:t>
            </a:r>
          </a:p>
        </p:txBody>
      </p:sp>
      <p:pic>
        <p:nvPicPr>
          <p:cNvPr id="47" name="Picture 46">
            <a:extLst>
              <a:ext uri="{FF2B5EF4-FFF2-40B4-BE49-F238E27FC236}">
                <a16:creationId xmlns:a16="http://schemas.microsoft.com/office/drawing/2014/main" id="{659CD976-88C1-4DF3-B9D4-119DCA4543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8" name="Rectangle 47">
            <a:extLst>
              <a:ext uri="{FF2B5EF4-FFF2-40B4-BE49-F238E27FC236}">
                <a16:creationId xmlns:a16="http://schemas.microsoft.com/office/drawing/2014/main" id="{D3B411B2-0090-4E3D-BC38-33B2AFD8C90A}"/>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9" name="TextBox 48">
            <a:extLst>
              <a:ext uri="{FF2B5EF4-FFF2-40B4-BE49-F238E27FC236}">
                <a16:creationId xmlns:a16="http://schemas.microsoft.com/office/drawing/2014/main" id="{6B2D19C7-7769-44CD-8CEF-1159AE4344B7}"/>
              </a:ext>
            </a:extLst>
          </p:cNvPr>
          <p:cNvSpPr txBox="1"/>
          <p:nvPr/>
        </p:nvSpPr>
        <p:spPr>
          <a:xfrm>
            <a:off x="442913" y="6196431"/>
            <a:ext cx="1174908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U.S. Census Bureau,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The Changing Economics and Demographics of Young Adulthood: 1975 – 2016</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April 2017. Data based on 1975 and 2016 Current Population Survey Annual Social and Economic Supplement. Figure 5. Four Common Milestones of Adulthood – Getting Married, Having Children, Working, and Living Independently. Q: What are the most common combinations that young adults have completed?</a:t>
            </a:r>
          </a:p>
        </p:txBody>
      </p:sp>
      <p:sp>
        <p:nvSpPr>
          <p:cNvPr id="50" name="Slide Number Placeholder 5">
            <a:extLst>
              <a:ext uri="{FF2B5EF4-FFF2-40B4-BE49-F238E27FC236}">
                <a16:creationId xmlns:a16="http://schemas.microsoft.com/office/drawing/2014/main" id="{C890BD9C-3FD3-4A3F-96B7-39163AD5D85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2" name="TextBox 51">
            <a:extLst>
              <a:ext uri="{FF2B5EF4-FFF2-40B4-BE49-F238E27FC236}">
                <a16:creationId xmlns:a16="http://schemas.microsoft.com/office/drawing/2014/main" id="{56B7E48B-0546-4AB8-81AB-A2D185DDD3EE}"/>
              </a:ext>
            </a:extLst>
          </p:cNvPr>
          <p:cNvSpPr txBox="1"/>
          <p:nvPr/>
        </p:nvSpPr>
        <p:spPr>
          <a:xfrm>
            <a:off x="5140387" y="5751180"/>
            <a:ext cx="647262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Live Independently + Employed + Married + Has Children</a:t>
            </a:r>
          </a:p>
        </p:txBody>
      </p:sp>
      <p:grpSp>
        <p:nvGrpSpPr>
          <p:cNvPr id="53" name="Group 52">
            <a:extLst>
              <a:ext uri="{FF2B5EF4-FFF2-40B4-BE49-F238E27FC236}">
                <a16:creationId xmlns:a16="http://schemas.microsoft.com/office/drawing/2014/main" id="{3EB1B25F-EB6B-433E-88CA-CD6C7E71A546}"/>
              </a:ext>
            </a:extLst>
          </p:cNvPr>
          <p:cNvGrpSpPr/>
          <p:nvPr/>
        </p:nvGrpSpPr>
        <p:grpSpPr>
          <a:xfrm>
            <a:off x="7517422" y="2561330"/>
            <a:ext cx="2076200" cy="572773"/>
            <a:chOff x="4839752" y="2243059"/>
            <a:chExt cx="1823278" cy="524062"/>
          </a:xfrm>
        </p:grpSpPr>
        <p:sp>
          <p:nvSpPr>
            <p:cNvPr id="54" name="Rectangle 53">
              <a:extLst>
                <a:ext uri="{FF2B5EF4-FFF2-40B4-BE49-F238E27FC236}">
                  <a16:creationId xmlns:a16="http://schemas.microsoft.com/office/drawing/2014/main" id="{6C17FECB-C274-4816-93F0-549EEE9C3356}"/>
                </a:ext>
              </a:extLst>
            </p:cNvPr>
            <p:cNvSpPr/>
            <p:nvPr/>
          </p:nvSpPr>
          <p:spPr>
            <a:xfrm>
              <a:off x="4839752" y="2286303"/>
              <a:ext cx="208654" cy="201081"/>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B8218D39-39CE-403F-B060-46C5D7DE3F8B}"/>
                </a:ext>
              </a:extLst>
            </p:cNvPr>
            <p:cNvSpPr txBox="1"/>
            <p:nvPr/>
          </p:nvSpPr>
          <p:spPr>
            <a:xfrm>
              <a:off x="5007990" y="2243059"/>
              <a:ext cx="7394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1975</a:t>
              </a:r>
            </a:p>
          </p:txBody>
        </p:sp>
        <p:sp>
          <p:nvSpPr>
            <p:cNvPr id="56" name="Rectangle 55">
              <a:extLst>
                <a:ext uri="{FF2B5EF4-FFF2-40B4-BE49-F238E27FC236}">
                  <a16:creationId xmlns:a16="http://schemas.microsoft.com/office/drawing/2014/main" id="{821B8216-0B17-4C6B-A2AE-2C8D4210C7E5}"/>
                </a:ext>
              </a:extLst>
            </p:cNvPr>
            <p:cNvSpPr/>
            <p:nvPr/>
          </p:nvSpPr>
          <p:spPr>
            <a:xfrm>
              <a:off x="5755295" y="2287145"/>
              <a:ext cx="208654" cy="201081"/>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D55ED855-09ED-4A00-9FCC-DF62B3ED4766}"/>
                </a:ext>
              </a:extLst>
            </p:cNvPr>
            <p:cNvSpPr txBox="1"/>
            <p:nvPr/>
          </p:nvSpPr>
          <p:spPr>
            <a:xfrm>
              <a:off x="5923533" y="2243901"/>
              <a:ext cx="7394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2016</a:t>
              </a:r>
            </a:p>
          </p:txBody>
        </p:sp>
      </p:grpSp>
      <p:sp>
        <p:nvSpPr>
          <p:cNvPr id="58" name="Rectangle: Rounded Corners 57">
            <a:extLst>
              <a:ext uri="{FF2B5EF4-FFF2-40B4-BE49-F238E27FC236}">
                <a16:creationId xmlns:a16="http://schemas.microsoft.com/office/drawing/2014/main" id="{AD5EF736-3029-4646-B7C6-33D879189CD7}"/>
              </a:ext>
            </a:extLst>
          </p:cNvPr>
          <p:cNvSpPr/>
          <p:nvPr/>
        </p:nvSpPr>
        <p:spPr>
          <a:xfrm>
            <a:off x="9984427" y="3851739"/>
            <a:ext cx="778022" cy="442351"/>
          </a:xfrm>
          <a:prstGeom prst="roundRect">
            <a:avLst/>
          </a:prstGeom>
          <a:solidFill>
            <a:schemeClr val="bg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-47%</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1975</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9" name="Rectangle 58">
            <a:extLst>
              <a:ext uri="{FF2B5EF4-FFF2-40B4-BE49-F238E27FC236}">
                <a16:creationId xmlns:a16="http://schemas.microsoft.com/office/drawing/2014/main" id="{52591B2B-73B4-4948-872D-5F60B8357BC0}"/>
              </a:ext>
            </a:extLst>
          </p:cNvPr>
          <p:cNvSpPr/>
          <p:nvPr/>
        </p:nvSpPr>
        <p:spPr>
          <a:xfrm>
            <a:off x="582010" y="2896247"/>
            <a:ext cx="3791284" cy="2653721"/>
          </a:xfrm>
          <a:prstGeom prst="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4C190288-4672-4271-AF6A-0037DCE55573}"/>
              </a:ext>
            </a:extLst>
          </p:cNvPr>
          <p:cNvSpPr txBox="1"/>
          <p:nvPr/>
        </p:nvSpPr>
        <p:spPr>
          <a:xfrm>
            <a:off x="1111858" y="2564295"/>
            <a:ext cx="2771627" cy="307777"/>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Four Common Milestones</a:t>
            </a:r>
          </a:p>
        </p:txBody>
      </p:sp>
      <p:sp>
        <p:nvSpPr>
          <p:cNvPr id="39" name="TextBox 38">
            <a:extLst>
              <a:ext uri="{FF2B5EF4-FFF2-40B4-BE49-F238E27FC236}">
                <a16:creationId xmlns:a16="http://schemas.microsoft.com/office/drawing/2014/main" id="{D759FBAA-4CA8-4154-856D-55272B6070D0}"/>
              </a:ext>
            </a:extLst>
          </p:cNvPr>
          <p:cNvSpPr txBox="1"/>
          <p:nvPr/>
        </p:nvSpPr>
        <p:spPr>
          <a:xfrm>
            <a:off x="890912" y="3855546"/>
            <a:ext cx="1385635"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Employed</a:t>
            </a:r>
          </a:p>
        </p:txBody>
      </p:sp>
      <p:sp>
        <p:nvSpPr>
          <p:cNvPr id="40" name="TextBox 39">
            <a:extLst>
              <a:ext uri="{FF2B5EF4-FFF2-40B4-BE49-F238E27FC236}">
                <a16:creationId xmlns:a16="http://schemas.microsoft.com/office/drawing/2014/main" id="{34586092-5404-47C8-8E35-88363B96A4E6}"/>
              </a:ext>
            </a:extLst>
          </p:cNvPr>
          <p:cNvSpPr txBox="1"/>
          <p:nvPr/>
        </p:nvSpPr>
        <p:spPr>
          <a:xfrm>
            <a:off x="2465053" y="3855546"/>
            <a:ext cx="187540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Live Independently</a:t>
            </a:r>
          </a:p>
        </p:txBody>
      </p:sp>
      <p:sp>
        <p:nvSpPr>
          <p:cNvPr id="41" name="TextBox 40">
            <a:extLst>
              <a:ext uri="{FF2B5EF4-FFF2-40B4-BE49-F238E27FC236}">
                <a16:creationId xmlns:a16="http://schemas.microsoft.com/office/drawing/2014/main" id="{49F9A784-E445-41BA-958B-AFB57C611DC2}"/>
              </a:ext>
            </a:extLst>
          </p:cNvPr>
          <p:cNvSpPr txBox="1"/>
          <p:nvPr/>
        </p:nvSpPr>
        <p:spPr>
          <a:xfrm>
            <a:off x="646025" y="5170090"/>
            <a:ext cx="187540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Married</a:t>
            </a:r>
          </a:p>
        </p:txBody>
      </p:sp>
      <p:sp>
        <p:nvSpPr>
          <p:cNvPr id="42" name="TextBox 41">
            <a:extLst>
              <a:ext uri="{FF2B5EF4-FFF2-40B4-BE49-F238E27FC236}">
                <a16:creationId xmlns:a16="http://schemas.microsoft.com/office/drawing/2014/main" id="{933A3D5B-6D0F-4576-A78C-E3BDB98B0D91}"/>
              </a:ext>
            </a:extLst>
          </p:cNvPr>
          <p:cNvSpPr txBox="1"/>
          <p:nvPr/>
        </p:nvSpPr>
        <p:spPr>
          <a:xfrm>
            <a:off x="2465053" y="5170090"/>
            <a:ext cx="187540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Has Children</a:t>
            </a:r>
          </a:p>
        </p:txBody>
      </p:sp>
      <p:pic>
        <p:nvPicPr>
          <p:cNvPr id="62" name="Picture 61" descr="Icon&#10;&#10;Description automatically generated">
            <a:extLst>
              <a:ext uri="{FF2B5EF4-FFF2-40B4-BE49-F238E27FC236}">
                <a16:creationId xmlns:a16="http://schemas.microsoft.com/office/drawing/2014/main" id="{A1AB7F52-C965-44A0-8154-7184D04828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8139" y="3033068"/>
            <a:ext cx="827904" cy="827904"/>
          </a:xfrm>
          <a:prstGeom prst="rect">
            <a:avLst/>
          </a:prstGeom>
        </p:spPr>
      </p:pic>
      <p:pic>
        <p:nvPicPr>
          <p:cNvPr id="70" name="Picture 69" descr="Icon&#10;&#10;Description automatically generated">
            <a:extLst>
              <a:ext uri="{FF2B5EF4-FFF2-40B4-BE49-F238E27FC236}">
                <a16:creationId xmlns:a16="http://schemas.microsoft.com/office/drawing/2014/main" id="{38D1FD82-36D6-4E7A-BFE3-8A53B1E6E4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92872" y="3033068"/>
            <a:ext cx="831321" cy="831321"/>
          </a:xfrm>
          <a:prstGeom prst="rect">
            <a:avLst/>
          </a:prstGeom>
        </p:spPr>
      </p:pic>
      <p:pic>
        <p:nvPicPr>
          <p:cNvPr id="71" name="Picture 70" descr="Icon&#10;&#10;Description automatically generated">
            <a:extLst>
              <a:ext uri="{FF2B5EF4-FFF2-40B4-BE49-F238E27FC236}">
                <a16:creationId xmlns:a16="http://schemas.microsoft.com/office/drawing/2014/main" id="{49EBEAD5-67DB-45D3-A394-BDCFE3089A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6573" y="4285028"/>
            <a:ext cx="874684" cy="874684"/>
          </a:xfrm>
          <a:prstGeom prst="rect">
            <a:avLst/>
          </a:prstGeom>
        </p:spPr>
      </p:pic>
      <p:pic>
        <p:nvPicPr>
          <p:cNvPr id="72" name="Picture 71" descr="Icon&#10;&#10;Description automatically generated">
            <a:extLst>
              <a:ext uri="{FF2B5EF4-FFF2-40B4-BE49-F238E27FC236}">
                <a16:creationId xmlns:a16="http://schemas.microsoft.com/office/drawing/2014/main" id="{07B9325D-A29E-4503-97A0-20E9779CE01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68515" y="4285028"/>
            <a:ext cx="874685" cy="874685"/>
          </a:xfrm>
          <a:prstGeom prst="rect">
            <a:avLst/>
          </a:prstGeom>
        </p:spPr>
      </p:pic>
    </p:spTree>
    <p:extLst>
      <p:ext uri="{BB962C8B-B14F-4D97-AF65-F5344CB8AC3E}">
        <p14:creationId xmlns:p14="http://schemas.microsoft.com/office/powerpoint/2010/main" val="61360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talking to a group of people&#10;&#10;Description automatically generated with low confidence">
            <a:extLst>
              <a:ext uri="{FF2B5EF4-FFF2-40B4-BE49-F238E27FC236}">
                <a16:creationId xmlns:a16="http://schemas.microsoft.com/office/drawing/2014/main" id="{BE21B106-1614-4A2A-A2B6-7AEA5CA5923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766" y="1802409"/>
            <a:ext cx="5872731" cy="4338061"/>
          </a:xfrm>
          <a:prstGeom prst="rect">
            <a:avLst/>
          </a:prstGeom>
        </p:spPr>
      </p:pic>
      <p:sp>
        <p:nvSpPr>
          <p:cNvPr id="13" name="Rectangle 12">
            <a:extLst>
              <a:ext uri="{FF2B5EF4-FFF2-40B4-BE49-F238E27FC236}">
                <a16:creationId xmlns:a16="http://schemas.microsoft.com/office/drawing/2014/main" id="{338DAA1C-F287-40B2-9E0A-47F38F45C1D9}"/>
              </a:ext>
            </a:extLst>
          </p:cNvPr>
          <p:cNvSpPr/>
          <p:nvPr/>
        </p:nvSpPr>
        <p:spPr>
          <a:xfrm>
            <a:off x="5866978" y="1802409"/>
            <a:ext cx="6325022"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7CAA6FA-53D8-45F4-B611-8EE9BAB67D74}"/>
              </a:ext>
            </a:extLst>
          </p:cNvPr>
          <p:cNvSpPr/>
          <p:nvPr/>
        </p:nvSpPr>
        <p:spPr>
          <a:xfrm>
            <a:off x="-1" y="1802409"/>
            <a:ext cx="5866980" cy="4371455"/>
          </a:xfrm>
          <a:prstGeom prst="rect">
            <a:avLst/>
          </a:prstGeom>
          <a:solidFill>
            <a:srgbClr val="1B1464">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C7B3200-100C-4EBD-B0F5-0F8CCEBB8C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702D494B-E515-409D-A0A7-3FA81A09A40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04DC6077-9435-40F3-8505-718F2B1DE194}"/>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6" name="Text Placeholder 3">
            <a:extLst>
              <a:ext uri="{FF2B5EF4-FFF2-40B4-BE49-F238E27FC236}">
                <a16:creationId xmlns:a16="http://schemas.microsoft.com/office/drawing/2014/main" id="{1FA9442D-677A-4C5F-8628-01BAFBB1A99B}"/>
              </a:ext>
            </a:extLst>
          </p:cNvPr>
          <p:cNvSpPr txBox="1">
            <a:spLocks/>
          </p:cNvSpPr>
          <p:nvPr/>
        </p:nvSpPr>
        <p:spPr>
          <a:xfrm>
            <a:off x="546751" y="6327188"/>
            <a:ext cx="11687274" cy="19762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U.S. Bureau of Labor Statistics’ Current Population Survey data. Table 2. Employment status of the civilian noninstitutional population by detailed age, sex, and race, Annual Average, 2000, 2010, 2020.</a:t>
            </a:r>
          </a:p>
        </p:txBody>
      </p:sp>
      <p:sp>
        <p:nvSpPr>
          <p:cNvPr id="7" name="TextBox 6">
            <a:extLst>
              <a:ext uri="{FF2B5EF4-FFF2-40B4-BE49-F238E27FC236}">
                <a16:creationId xmlns:a16="http://schemas.microsoft.com/office/drawing/2014/main" id="{AA3B1FB2-33D4-4FF7-8CE0-DB0B777C192D}"/>
              </a:ext>
            </a:extLst>
          </p:cNvPr>
          <p:cNvSpPr txBox="1"/>
          <p:nvPr/>
        </p:nvSpPr>
        <p:spPr>
          <a:xfrm>
            <a:off x="5944566" y="1977614"/>
            <a:ext cx="61369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U.S. A25-34 who are employed full time</a:t>
            </a:r>
          </a:p>
        </p:txBody>
      </p:sp>
      <p:graphicFrame>
        <p:nvGraphicFramePr>
          <p:cNvPr id="9" name="Chart 8">
            <a:extLst>
              <a:ext uri="{FF2B5EF4-FFF2-40B4-BE49-F238E27FC236}">
                <a16:creationId xmlns:a16="http://schemas.microsoft.com/office/drawing/2014/main" id="{35E2AFFD-4D37-4E74-8134-8443AC518E9C}"/>
              </a:ext>
            </a:extLst>
          </p:cNvPr>
          <p:cNvGraphicFramePr/>
          <p:nvPr>
            <p:extLst>
              <p:ext uri="{D42A27DB-BD31-4B8C-83A1-F6EECF244321}">
                <p14:modId xmlns:p14="http://schemas.microsoft.com/office/powerpoint/2010/main" val="1908608291"/>
              </p:ext>
            </p:extLst>
          </p:nvPr>
        </p:nvGraphicFramePr>
        <p:xfrm>
          <a:off x="5990956" y="2108755"/>
          <a:ext cx="6067348" cy="4031715"/>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12441243-273B-418B-A82B-E8F0A7D3647F}"/>
              </a:ext>
            </a:extLst>
          </p:cNvPr>
          <p:cNvSpPr/>
          <p:nvPr/>
        </p:nvSpPr>
        <p:spPr>
          <a:xfrm>
            <a:off x="11075958" y="2460596"/>
            <a:ext cx="982346" cy="573795"/>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FF0000"/>
                </a:solidFill>
                <a:latin typeface="Helvetica" panose="020B0403020202020204" pitchFamily="34" charset="0"/>
              </a:rPr>
              <a:t>-10</a:t>
            </a:r>
            <a:r>
              <a:rPr kumimoji="0" lang="en-US" sz="1600" b="1" i="0" u="none" strike="noStrike" kern="1200" cap="none" spc="0" normalizeH="0" baseline="0" noProof="0">
                <a:ln>
                  <a:noFill/>
                </a:ln>
                <a:solidFill>
                  <a:srgbClr val="FF0000"/>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2000 vs. 2020</a:t>
            </a:r>
            <a:endParaRPr kumimoji="0" lang="en-US"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Rectangle 17">
            <a:extLst>
              <a:ext uri="{FF2B5EF4-FFF2-40B4-BE49-F238E27FC236}">
                <a16:creationId xmlns:a16="http://schemas.microsoft.com/office/drawing/2014/main" id="{05BC9CC0-6FAF-4BF0-8E78-D43FA5E3BD8C}"/>
              </a:ext>
            </a:extLst>
          </p:cNvPr>
          <p:cNvSpPr/>
          <p:nvPr/>
        </p:nvSpPr>
        <p:spPr>
          <a:xfrm>
            <a:off x="213728" y="366743"/>
            <a:ext cx="115775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Employment: </a:t>
            </a:r>
            <a:r>
              <a:rPr lang="en-US" sz="2600" b="1">
                <a:solidFill>
                  <a:srgbClr val="1F1A62"/>
                </a:solidFill>
                <a:latin typeface="Helvetica"/>
                <a:cs typeface="Calibri" panose="020F0502020204030204" pitchFamily="34" charset="0"/>
              </a:rPr>
              <a:t>The share of </a:t>
            </a:r>
            <a:r>
              <a:rPr kumimoji="0" lang="en-US" sz="2600" b="1" i="0" u="none" strike="noStrike" kern="1200" cap="none" spc="0" normalizeH="0" baseline="0" noProof="0">
                <a:ln>
                  <a:noFill/>
                </a:ln>
                <a:solidFill>
                  <a:srgbClr val="1F1A62"/>
                </a:solidFill>
                <a:effectLst/>
                <a:uLnTx/>
                <a:uFillTx/>
                <a:latin typeface="Helvetica"/>
                <a:ea typeface="+mn-ea"/>
                <a:cs typeface="Calibri" panose="020F0502020204030204" pitchFamily="34" charset="0"/>
              </a:rPr>
              <a:t>adults 25-34 who are employed full time has </a:t>
            </a:r>
            <a:r>
              <a:rPr lang="en-US" sz="2600" b="1">
                <a:solidFill>
                  <a:srgbClr val="1F1A62"/>
                </a:solidFill>
                <a:latin typeface="Helvetica"/>
              </a:rPr>
              <a:t>decreased over the last twenty years</a:t>
            </a:r>
            <a:endPar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endParaRPr>
          </a:p>
        </p:txBody>
      </p:sp>
      <p:grpSp>
        <p:nvGrpSpPr>
          <p:cNvPr id="12" name="Group 11">
            <a:extLst>
              <a:ext uri="{FF2B5EF4-FFF2-40B4-BE49-F238E27FC236}">
                <a16:creationId xmlns:a16="http://schemas.microsoft.com/office/drawing/2014/main" id="{F28F2D2F-9282-46FF-861C-9B7E405C3C0C}"/>
              </a:ext>
            </a:extLst>
          </p:cNvPr>
          <p:cNvGrpSpPr/>
          <p:nvPr/>
        </p:nvGrpSpPr>
        <p:grpSpPr>
          <a:xfrm>
            <a:off x="311824" y="3429000"/>
            <a:ext cx="5243331" cy="1250434"/>
            <a:chOff x="271603" y="3429000"/>
            <a:chExt cx="5243331" cy="1250434"/>
          </a:xfrm>
        </p:grpSpPr>
        <p:sp>
          <p:nvSpPr>
            <p:cNvPr id="19" name="Rectangle: Rounded Corners 18">
              <a:extLst>
                <a:ext uri="{FF2B5EF4-FFF2-40B4-BE49-F238E27FC236}">
                  <a16:creationId xmlns:a16="http://schemas.microsoft.com/office/drawing/2014/main" id="{711CB583-C797-4BBA-A211-FB1127538D18}"/>
                </a:ext>
              </a:extLst>
            </p:cNvPr>
            <p:cNvSpPr/>
            <p:nvPr/>
          </p:nvSpPr>
          <p:spPr>
            <a:xfrm>
              <a:off x="271603" y="3429000"/>
              <a:ext cx="5243331" cy="1250434"/>
            </a:xfrm>
            <a:prstGeom prst="roundRect">
              <a:avLst>
                <a:gd name="adj" fmla="val 11347"/>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6B7ED30F-96C4-4AEA-9534-996329EF67DA}"/>
                </a:ext>
              </a:extLst>
            </p:cNvPr>
            <p:cNvSpPr txBox="1"/>
            <p:nvPr/>
          </p:nvSpPr>
          <p:spPr>
            <a:xfrm>
              <a:off x="4288018" y="3609805"/>
              <a:ext cx="1190549" cy="261610"/>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March 22, 2021</a:t>
              </a:r>
            </a:p>
          </p:txBody>
        </p:sp>
        <p:pic>
          <p:nvPicPr>
            <p:cNvPr id="11" name="Picture 10">
              <a:extLst>
                <a:ext uri="{FF2B5EF4-FFF2-40B4-BE49-F238E27FC236}">
                  <a16:creationId xmlns:a16="http://schemas.microsoft.com/office/drawing/2014/main" id="{76BD92D1-4CBA-49E3-9B8B-E8B2D88A3B0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7969" y="3861095"/>
              <a:ext cx="5170598" cy="700079"/>
            </a:xfrm>
            <a:prstGeom prst="rect">
              <a:avLst/>
            </a:prstGeom>
          </p:spPr>
        </p:pic>
        <p:pic>
          <p:nvPicPr>
            <p:cNvPr id="1026" name="Picture 2" descr="Business Insider Logos">
              <a:extLst>
                <a:ext uri="{FF2B5EF4-FFF2-40B4-BE49-F238E27FC236}">
                  <a16:creationId xmlns:a16="http://schemas.microsoft.com/office/drawing/2014/main" id="{BC0FB97F-EF74-40F8-9DD2-20AA3CF2D235}"/>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80222" y="3573728"/>
              <a:ext cx="1993490" cy="3480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168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C69092C-DCA2-40CB-84F0-E035A9C861CB}"/>
              </a:ext>
            </a:extLst>
          </p:cNvPr>
          <p:cNvSpPr/>
          <p:nvPr/>
        </p:nvSpPr>
        <p:spPr>
          <a:xfrm>
            <a:off x="5499100" y="1671398"/>
            <a:ext cx="6692900" cy="437697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0D4DA9F-5FAF-44FB-A7B2-AD76DD851F81}"/>
              </a:ext>
            </a:extLst>
          </p:cNvPr>
          <p:cNvSpPr/>
          <p:nvPr/>
        </p:nvSpPr>
        <p:spPr>
          <a:xfrm>
            <a:off x="0" y="1676920"/>
            <a:ext cx="5499100" cy="4371455"/>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itle 1">
            <a:extLst>
              <a:ext uri="{FF2B5EF4-FFF2-40B4-BE49-F238E27FC236}">
                <a16:creationId xmlns:a16="http://schemas.microsoft.com/office/drawing/2014/main" id="{DBFFD3FC-2DFA-4891-8F88-138BA831ED7E}"/>
              </a:ext>
            </a:extLst>
          </p:cNvPr>
          <p:cNvSpPr txBox="1">
            <a:spLocks/>
          </p:cNvSpPr>
          <p:nvPr/>
        </p:nvSpPr>
        <p:spPr>
          <a:xfrm>
            <a:off x="141608" y="246309"/>
            <a:ext cx="11997039" cy="1055629"/>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mj-ea"/>
                <a:cs typeface="Helvetica" panose="020B0604020202020204" pitchFamily="34" charset="0"/>
              </a:rPr>
              <a:t>Living Independently:</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 More than half of all young adults are now living at home with a parent, a higher percentage than during the Great Depression</a:t>
            </a:r>
          </a:p>
        </p:txBody>
      </p:sp>
      <p:graphicFrame>
        <p:nvGraphicFramePr>
          <p:cNvPr id="22" name="Chart 21">
            <a:extLst>
              <a:ext uri="{FF2B5EF4-FFF2-40B4-BE49-F238E27FC236}">
                <a16:creationId xmlns:a16="http://schemas.microsoft.com/office/drawing/2014/main" id="{33AA3EAE-5040-4239-A157-CDFE5A290E1F}"/>
              </a:ext>
            </a:extLst>
          </p:cNvPr>
          <p:cNvGraphicFramePr/>
          <p:nvPr/>
        </p:nvGraphicFramePr>
        <p:xfrm>
          <a:off x="5693397" y="1945980"/>
          <a:ext cx="6445250" cy="376137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603184DB-14D2-413B-B409-E0D1F3756E8B}"/>
              </a:ext>
            </a:extLst>
          </p:cNvPr>
          <p:cNvSpPr txBox="1"/>
          <p:nvPr/>
        </p:nvSpPr>
        <p:spPr>
          <a:xfrm>
            <a:off x="249959" y="3904349"/>
            <a:ext cx="4999181" cy="152349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Some people may be moving back home for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financial reasons</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but there are also those heading home for other reasons, such as to help their parents or to </a:t>
            </a:r>
            <a:r>
              <a:rPr kumimoji="0" lang="en-US" sz="14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be in a safer or more controllable environment </a:t>
            </a: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than they would be in with a roommate</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Bobbi Rebell, host of the </a:t>
            </a:r>
            <a:r>
              <a:rPr kumimoji="0" lang="en-US" sz="1100" b="0" i="1" u="none" strike="noStrike" kern="1200" cap="none" spc="0" normalizeH="0" baseline="0" noProof="0">
                <a:ln>
                  <a:noFill/>
                </a:ln>
                <a:solidFill>
                  <a:prstClr val="white"/>
                </a:solidFill>
                <a:effectLst/>
                <a:uLnTx/>
                <a:uFillTx/>
                <a:latin typeface="Helvetica" panose="020B0403020202020204" pitchFamily="34" charset="0"/>
                <a:ea typeface="+mn-ea"/>
                <a:cs typeface="+mn-cs"/>
              </a:rPr>
              <a:t>Financial Grownup</a:t>
            </a: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podcast</a:t>
            </a:r>
          </a:p>
        </p:txBody>
      </p:sp>
      <p:sp>
        <p:nvSpPr>
          <p:cNvPr id="28" name="Text Placeholder 3">
            <a:extLst>
              <a:ext uri="{FF2B5EF4-FFF2-40B4-BE49-F238E27FC236}">
                <a16:creationId xmlns:a16="http://schemas.microsoft.com/office/drawing/2014/main" id="{6809CC77-3DC8-4CF0-AE6E-93B5CB5E1727}"/>
              </a:ext>
            </a:extLst>
          </p:cNvPr>
          <p:cNvSpPr txBox="1">
            <a:spLocks/>
          </p:cNvSpPr>
          <p:nvPr/>
        </p:nvSpPr>
        <p:spPr>
          <a:xfrm>
            <a:off x="469899" y="6200878"/>
            <a:ext cx="11017251" cy="350107"/>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Pew Research Center analysis of decennial census (1900-’90); annual average of Current Population Survey (2000, 2021); monthly CPS (2020). *’Living with a parent’ refers to those who are residing with at least one parent in the household. 1900-1990 shares based on household population. CNBC,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39% of younger millennials say the Covid-19 recession has them moving back home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8/5/20.</a:t>
            </a:r>
            <a:endPar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86470887-8E44-4A8F-9A8C-4FD5FE6B6FAE}"/>
              </a:ext>
            </a:extLst>
          </p:cNvPr>
          <p:cNvSpPr txBox="1"/>
          <p:nvPr/>
        </p:nvSpPr>
        <p:spPr>
          <a:xfrm>
            <a:off x="141608" y="2421939"/>
            <a:ext cx="5215885"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39%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younger millennials say the COVID-19 recession has led them to move back home</a:t>
            </a:r>
          </a:p>
        </p:txBody>
      </p:sp>
    </p:spTree>
    <p:extLst>
      <p:ext uri="{BB962C8B-B14F-4D97-AF65-F5344CB8AC3E}">
        <p14:creationId xmlns:p14="http://schemas.microsoft.com/office/powerpoint/2010/main" val="267709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Marianne Vita</DisplayName>
        <AccountId>43</AccountId>
        <AccountType/>
      </UserInfo>
      <UserInfo>
        <DisplayName>Danielle Delauro</DisplayName>
        <AccountId>38</AccountId>
        <AccountType/>
      </UserInfo>
      <UserInfo>
        <DisplayName>Dylan Breger</DisplayName>
        <AccountId>93</AccountId>
        <AccountType/>
      </UserInfo>
      <UserInfo>
        <DisplayName>Karolina Guillen</DisplayName>
        <AccountId>14</AccountId>
        <AccountType/>
      </UserInfo>
    </SharedWithUsers>
  </documentManagement>
</p:properties>
</file>

<file path=customXml/itemProps1.xml><?xml version="1.0" encoding="utf-8"?>
<ds:datastoreItem xmlns:ds="http://schemas.openxmlformats.org/officeDocument/2006/customXml" ds:itemID="{99A247B1-944C-44BB-BC85-3638CFC3FEAD}">
  <ds:schemaRefs>
    <ds:schemaRef ds:uri="http://schemas.microsoft.com/sharepoint/v3/contenttype/forms"/>
  </ds:schemaRefs>
</ds:datastoreItem>
</file>

<file path=customXml/itemProps2.xml><?xml version="1.0" encoding="utf-8"?>
<ds:datastoreItem xmlns:ds="http://schemas.openxmlformats.org/officeDocument/2006/customXml" ds:itemID="{C91FB185-52E3-4AAA-9691-01FCDBB8308C}">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781739-3B22-4575-B5C9-1B7AE5E61BD7}">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5978</Words>
  <Application>Microsoft Office PowerPoint</Application>
  <PresentationFormat>Widescreen</PresentationFormat>
  <Paragraphs>511</Paragraphs>
  <Slides>44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Helvetica</vt:lpstr>
      <vt:lpstr>Helvetica Light</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Montner Dixon</cp:lastModifiedBy>
  <cp:revision>1</cp:revision>
  <cp:lastPrinted>2020-03-13T18:11:21Z</cp:lastPrinted>
  <dcterms:created xsi:type="dcterms:W3CDTF">2019-11-08T17:29:39Z</dcterms:created>
  <dcterms:modified xsi:type="dcterms:W3CDTF">2021-06-18T17:40:54Z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Order">
    <vt:r8>2088400</vt:r8>
  </property>
</Properties>
</file>