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144328100" r:id="rId5"/>
    <p:sldId id="2144328208" r:id="rId6"/>
    <p:sldId id="2144328228" r:id="rId7"/>
    <p:sldId id="2144328225" r:id="rId8"/>
    <p:sldId id="2144328226" r:id="rId9"/>
    <p:sldId id="2144328213" r:id="rId10"/>
    <p:sldId id="2144328227" r:id="rId11"/>
    <p:sldId id="2144328216" r:id="rId12"/>
    <p:sldId id="2144328219" r:id="rId13"/>
    <p:sldId id="2144328085" r:id="rId14"/>
    <p:sldId id="280" r:id="rId15"/>
    <p:sldId id="2144328210" r:id="rId16"/>
    <p:sldId id="2144327571" r:id="rId1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1" clrIdx="0">
    <p:extLst>
      <p:ext uri="{19B8F6BF-5375-455C-9EA6-DF929625EA0E}">
        <p15:presenceInfo xmlns:p15="http://schemas.microsoft.com/office/powerpoint/2012/main" userId="S::leahm@thevab.com::d5b2ae9e-9213-4442-b7df-4db8cbe51e5d" providerId="AD"/>
      </p:ext>
    </p:extLst>
  </p:cmAuthor>
  <p:cmAuthor id="2" name="Danielle Delauro" initials="DD" lastIdx="12" clrIdx="1">
    <p:extLst>
      <p:ext uri="{19B8F6BF-5375-455C-9EA6-DF929625EA0E}">
        <p15:presenceInfo xmlns:p15="http://schemas.microsoft.com/office/powerpoint/2012/main" userId="S::danielled@thevab.com::79c3a64d-209a-45df-902b-7cba6cccfd68" providerId="AD"/>
      </p:ext>
    </p:extLst>
  </p:cmAuthor>
  <p:cmAuthor id="3" name="Marianne Vita" initials="MV" lastIdx="14" clrIdx="2">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BEA4"/>
    <a:srgbClr val="00BFF2"/>
    <a:srgbClr val="ED3C8D"/>
    <a:srgbClr val="FFE600"/>
    <a:srgbClr val="ACBDCE"/>
    <a:srgbClr val="FF6E30"/>
    <a:srgbClr val="A343FF"/>
    <a:srgbClr val="E2E8F0"/>
    <a:srgbClr val="DB5C56"/>
    <a:srgbClr val="EDC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5BFC5-8236-4534-9282-65B9A0A2822B}" v="1" dt="2021-12-02T19:10:39.282"/>
    <p1510:client id="{890B7366-D36C-4A54-A3F6-2A9E6D8FD97D}" v="2" dt="2021-12-02T18:38:46.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49C5BFC5-8236-4534-9282-65B9A0A2822B}"/>
    <pc:docChg chg="modSld">
      <pc:chgData name="Reed Kiely" userId="768be38e-2fb5-40ce-925d-bd8e9d9e3c31" providerId="ADAL" clId="{49C5BFC5-8236-4534-9282-65B9A0A2822B}" dt="2021-12-02T19:10:39.284" v="48" actId="20577"/>
      <pc:docMkLst>
        <pc:docMk/>
      </pc:docMkLst>
      <pc:sldChg chg="modCm">
        <pc:chgData name="Reed Kiely" userId="768be38e-2fb5-40ce-925d-bd8e9d9e3c31" providerId="ADAL" clId="{49C5BFC5-8236-4534-9282-65B9A0A2822B}" dt="2021-11-19T15:25:51.557" v="4"/>
        <pc:sldMkLst>
          <pc:docMk/>
          <pc:sldMk cId="3333080794" sldId="280"/>
        </pc:sldMkLst>
      </pc:sldChg>
      <pc:sldChg chg="addSp modSp">
        <pc:chgData name="Reed Kiely" userId="768be38e-2fb5-40ce-925d-bd8e9d9e3c31" providerId="ADAL" clId="{49C5BFC5-8236-4534-9282-65B9A0A2822B}" dt="2021-11-19T21:07:50.931" v="47" actId="1076"/>
        <pc:sldMkLst>
          <pc:docMk/>
          <pc:sldMk cId="471474791" sldId="2144328085"/>
        </pc:sldMkLst>
        <pc:picChg chg="add mod">
          <ac:chgData name="Reed Kiely" userId="768be38e-2fb5-40ce-925d-bd8e9d9e3c31" providerId="ADAL" clId="{49C5BFC5-8236-4534-9282-65B9A0A2822B}" dt="2021-11-19T21:07:11.333" v="23" actId="1076"/>
          <ac:picMkLst>
            <pc:docMk/>
            <pc:sldMk cId="471474791" sldId="2144328085"/>
            <ac:picMk id="13" creationId="{7A783B18-8C36-4F90-9DBD-7831D424AAA2}"/>
          </ac:picMkLst>
        </pc:picChg>
        <pc:picChg chg="mod">
          <ac:chgData name="Reed Kiely" userId="768be38e-2fb5-40ce-925d-bd8e9d9e3c31" providerId="ADAL" clId="{49C5BFC5-8236-4534-9282-65B9A0A2822B}" dt="2021-11-19T21:07:50.931" v="47" actId="1076"/>
          <ac:picMkLst>
            <pc:docMk/>
            <pc:sldMk cId="471474791" sldId="2144328085"/>
            <ac:picMk id="51" creationId="{1633DF6D-7E1F-428B-B890-F18C9C8821AB}"/>
          </ac:picMkLst>
        </pc:picChg>
        <pc:picChg chg="add mod">
          <ac:chgData name="Reed Kiely" userId="768be38e-2fb5-40ce-925d-bd8e9d9e3c31" providerId="ADAL" clId="{49C5BFC5-8236-4534-9282-65B9A0A2822B}" dt="2021-11-19T21:07:38.689" v="37" actId="1076"/>
          <ac:picMkLst>
            <pc:docMk/>
            <pc:sldMk cId="471474791" sldId="2144328085"/>
            <ac:picMk id="59" creationId="{A1439F14-30DB-4F57-931C-FCDC25B7EB27}"/>
          </ac:picMkLst>
        </pc:picChg>
        <pc:picChg chg="mod">
          <ac:chgData name="Reed Kiely" userId="768be38e-2fb5-40ce-925d-bd8e9d9e3c31" providerId="ADAL" clId="{49C5BFC5-8236-4534-9282-65B9A0A2822B}" dt="2021-11-19T21:07:48.766" v="46" actId="1076"/>
          <ac:picMkLst>
            <pc:docMk/>
            <pc:sldMk cId="471474791" sldId="2144328085"/>
            <ac:picMk id="60" creationId="{A2808A20-5B28-4C28-B9C1-0515FB13EFE1}"/>
          </ac:picMkLst>
        </pc:picChg>
        <pc:picChg chg="mod">
          <ac:chgData name="Reed Kiely" userId="768be38e-2fb5-40ce-925d-bd8e9d9e3c31" providerId="ADAL" clId="{49C5BFC5-8236-4534-9282-65B9A0A2822B}" dt="2021-11-19T21:07:47.673" v="45" actId="1076"/>
          <ac:picMkLst>
            <pc:docMk/>
            <pc:sldMk cId="471474791" sldId="2144328085"/>
            <ac:picMk id="67" creationId="{122D250B-1AAE-4232-B4F4-4DC4FAB3802E}"/>
          </ac:picMkLst>
        </pc:picChg>
        <pc:picChg chg="mod">
          <ac:chgData name="Reed Kiely" userId="768be38e-2fb5-40ce-925d-bd8e9d9e3c31" providerId="ADAL" clId="{49C5BFC5-8236-4534-9282-65B9A0A2822B}" dt="2021-11-19T21:07:25.468" v="29" actId="1076"/>
          <ac:picMkLst>
            <pc:docMk/>
            <pc:sldMk cId="471474791" sldId="2144328085"/>
            <ac:picMk id="71" creationId="{4F9889F8-7FB8-4466-8673-E1273C8CC483}"/>
          </ac:picMkLst>
        </pc:picChg>
        <pc:picChg chg="mod">
          <ac:chgData name="Reed Kiely" userId="768be38e-2fb5-40ce-925d-bd8e9d9e3c31" providerId="ADAL" clId="{49C5BFC5-8236-4534-9282-65B9A0A2822B}" dt="2021-11-19T21:07:20.945" v="27" actId="1076"/>
          <ac:picMkLst>
            <pc:docMk/>
            <pc:sldMk cId="471474791" sldId="2144328085"/>
            <ac:picMk id="243" creationId="{A5B2C3FF-B9F9-4DFC-9C63-36CAF06F79D4}"/>
          </ac:picMkLst>
        </pc:picChg>
        <pc:picChg chg="mod">
          <ac:chgData name="Reed Kiely" userId="768be38e-2fb5-40ce-925d-bd8e9d9e3c31" providerId="ADAL" clId="{49C5BFC5-8236-4534-9282-65B9A0A2822B}" dt="2021-11-19T21:07:31.053" v="32" actId="14100"/>
          <ac:picMkLst>
            <pc:docMk/>
            <pc:sldMk cId="471474791" sldId="2144328085"/>
            <ac:picMk id="245" creationId="{A0E49A05-56E5-427F-9B33-8EE577211C0C}"/>
          </ac:picMkLst>
        </pc:picChg>
        <pc:picChg chg="mod">
          <ac:chgData name="Reed Kiely" userId="768be38e-2fb5-40ce-925d-bd8e9d9e3c31" providerId="ADAL" clId="{49C5BFC5-8236-4534-9282-65B9A0A2822B}" dt="2021-11-19T21:07:22.252" v="28" actId="1076"/>
          <ac:picMkLst>
            <pc:docMk/>
            <pc:sldMk cId="471474791" sldId="2144328085"/>
            <ac:picMk id="1028" creationId="{1E456698-71AD-4CC8-9CF4-8A4B0320B7EC}"/>
          </ac:picMkLst>
        </pc:picChg>
        <pc:picChg chg="mod">
          <ac:chgData name="Reed Kiely" userId="768be38e-2fb5-40ce-925d-bd8e9d9e3c31" providerId="ADAL" clId="{49C5BFC5-8236-4534-9282-65B9A0A2822B}" dt="2021-11-19T21:04:07.955" v="18" actId="1076"/>
          <ac:picMkLst>
            <pc:docMk/>
            <pc:sldMk cId="471474791" sldId="2144328085"/>
            <ac:picMk id="1030" creationId="{C8919570-CFEB-4FAD-A750-755ED97F53BA}"/>
          </ac:picMkLst>
        </pc:picChg>
        <pc:picChg chg="mod">
          <ac:chgData name="Reed Kiely" userId="768be38e-2fb5-40ce-925d-bd8e9d9e3c31" providerId="ADAL" clId="{49C5BFC5-8236-4534-9282-65B9A0A2822B}" dt="2021-11-19T21:04:06.020" v="16" actId="14100"/>
          <ac:picMkLst>
            <pc:docMk/>
            <pc:sldMk cId="471474791" sldId="2144328085"/>
            <ac:picMk id="2072" creationId="{1E90C6D9-8AEA-4625-AA99-7563B1D028ED}"/>
          </ac:picMkLst>
        </pc:picChg>
        <pc:picChg chg="mod">
          <ac:chgData name="Reed Kiely" userId="768be38e-2fb5-40ce-925d-bd8e9d9e3c31" providerId="ADAL" clId="{49C5BFC5-8236-4534-9282-65B9A0A2822B}" dt="2021-11-19T21:04:15.415" v="22" actId="1076"/>
          <ac:picMkLst>
            <pc:docMk/>
            <pc:sldMk cId="471474791" sldId="2144328085"/>
            <ac:picMk id="2074" creationId="{0706173C-8D89-459A-A1BE-F8D5496FE194}"/>
          </ac:picMkLst>
        </pc:picChg>
      </pc:sldChg>
      <pc:sldChg chg="modSp mod modNotesTx">
        <pc:chgData name="Reed Kiely" userId="768be38e-2fb5-40ce-925d-bd8e9d9e3c31" providerId="ADAL" clId="{49C5BFC5-8236-4534-9282-65B9A0A2822B}" dt="2021-12-02T19:10:39.284" v="48" actId="20577"/>
        <pc:sldMkLst>
          <pc:docMk/>
          <pc:sldMk cId="3366682392" sldId="2144328100"/>
        </pc:sldMkLst>
        <pc:spChg chg="mod">
          <ac:chgData name="Reed Kiely" userId="768be38e-2fb5-40ce-925d-bd8e9d9e3c31" providerId="ADAL" clId="{49C5BFC5-8236-4534-9282-65B9A0A2822B}" dt="2021-11-19T18:32:41.696" v="7" actId="20577"/>
          <ac:spMkLst>
            <pc:docMk/>
            <pc:sldMk cId="3366682392" sldId="2144328100"/>
            <ac:spMk id="8" creationId="{BB473BB6-5640-46EF-A2C8-C9B52CD11E66}"/>
          </ac:spMkLst>
        </pc:spChg>
      </pc:sldChg>
      <pc:sldChg chg="modCm">
        <pc:chgData name="Reed Kiely" userId="768be38e-2fb5-40ce-925d-bd8e9d9e3c31" providerId="ADAL" clId="{49C5BFC5-8236-4534-9282-65B9A0A2822B}" dt="2021-11-19T15:25:31.868" v="2"/>
        <pc:sldMkLst>
          <pc:docMk/>
          <pc:sldMk cId="3929276700" sldId="2144328208"/>
        </pc:sldMkLst>
      </pc:sldChg>
      <pc:sldChg chg="modSp mod">
        <pc:chgData name="Reed Kiely" userId="768be38e-2fb5-40ce-925d-bd8e9d9e3c31" providerId="ADAL" clId="{49C5BFC5-8236-4534-9282-65B9A0A2822B}" dt="2021-11-19T15:25:59.658" v="6" actId="1035"/>
        <pc:sldMkLst>
          <pc:docMk/>
          <pc:sldMk cId="4059644176" sldId="2144328210"/>
        </pc:sldMkLst>
        <pc:spChg chg="mod">
          <ac:chgData name="Reed Kiely" userId="768be38e-2fb5-40ce-925d-bd8e9d9e3c31" providerId="ADAL" clId="{49C5BFC5-8236-4534-9282-65B9A0A2822B}" dt="2021-11-19T15:25:59.658" v="6" actId="1035"/>
          <ac:spMkLst>
            <pc:docMk/>
            <pc:sldMk cId="4059644176" sldId="2144328210"/>
            <ac:spMk id="7" creationId="{FB1B6EFE-4026-4DA1-B94B-617E0A6BDFB4}"/>
          </ac:spMkLst>
        </pc:spChg>
      </pc:sldChg>
      <pc:sldChg chg="modSp mod">
        <pc:chgData name="Reed Kiely" userId="768be38e-2fb5-40ce-925d-bd8e9d9e3c31" providerId="ADAL" clId="{49C5BFC5-8236-4534-9282-65B9A0A2822B}" dt="2021-11-19T18:33:04.920" v="8" actId="207"/>
        <pc:sldMkLst>
          <pc:docMk/>
          <pc:sldMk cId="3524256276" sldId="2144328213"/>
        </pc:sldMkLst>
        <pc:spChg chg="mod">
          <ac:chgData name="Reed Kiely" userId="768be38e-2fb5-40ce-925d-bd8e9d9e3c31" providerId="ADAL" clId="{49C5BFC5-8236-4534-9282-65B9A0A2822B}" dt="2021-11-19T18:33:04.920" v="8" actId="207"/>
          <ac:spMkLst>
            <pc:docMk/>
            <pc:sldMk cId="3524256276" sldId="2144328213"/>
            <ac:spMk id="15" creationId="{94FD3E3A-8CDB-41F9-847F-F5E9F7585D05}"/>
          </ac:spMkLst>
        </pc:spChg>
      </pc:sldChg>
      <pc:sldChg chg="modCm">
        <pc:chgData name="Reed Kiely" userId="768be38e-2fb5-40ce-925d-bd8e9d9e3c31" providerId="ADAL" clId="{49C5BFC5-8236-4534-9282-65B9A0A2822B}" dt="2021-11-19T15:25:44.961" v="3"/>
        <pc:sldMkLst>
          <pc:docMk/>
          <pc:sldMk cId="1985275869" sldId="2144328219"/>
        </pc:sldMkLst>
      </pc:sldChg>
      <pc:sldChg chg="modCm">
        <pc:chgData name="Reed Kiely" userId="768be38e-2fb5-40ce-925d-bd8e9d9e3c31" providerId="ADAL" clId="{49C5BFC5-8236-4534-9282-65B9A0A2822B}" dt="2021-11-19T15:25:25.870" v="1"/>
        <pc:sldMkLst>
          <pc:docMk/>
          <pc:sldMk cId="2301410420" sldId="2144328225"/>
        </pc:sldMkLst>
      </pc:sldChg>
    </pc:docChg>
  </pc:docChgLst>
  <pc:docChgLst>
    <pc:chgData name="Jason Wiese" userId="4bff8d5b-7de6-4655-b397-69b0afc81113" providerId="ADAL" clId="{EFBD21EF-3FFA-47E1-9C7C-5985A3A34F43}"/>
    <pc:docChg chg="modSld">
      <pc:chgData name="Jason Wiese" userId="4bff8d5b-7de6-4655-b397-69b0afc81113" providerId="ADAL" clId="{EFBD21EF-3FFA-47E1-9C7C-5985A3A34F43}" dt="2021-11-30T20:43:26.968" v="7" actId="20577"/>
      <pc:docMkLst>
        <pc:docMk/>
      </pc:docMkLst>
      <pc:sldChg chg="modSp mod">
        <pc:chgData name="Jason Wiese" userId="4bff8d5b-7de6-4655-b397-69b0afc81113" providerId="ADAL" clId="{EFBD21EF-3FFA-47E1-9C7C-5985A3A34F43}" dt="2021-11-30T20:43:26.968" v="7" actId="20577"/>
        <pc:sldMkLst>
          <pc:docMk/>
          <pc:sldMk cId="1985275869" sldId="2144328219"/>
        </pc:sldMkLst>
        <pc:spChg chg="mod">
          <ac:chgData name="Jason Wiese" userId="4bff8d5b-7de6-4655-b397-69b0afc81113" providerId="ADAL" clId="{EFBD21EF-3FFA-47E1-9C7C-5985A3A34F43}" dt="2021-11-30T20:43:26.968" v="7" actId="20577"/>
          <ac:spMkLst>
            <pc:docMk/>
            <pc:sldMk cId="1985275869" sldId="2144328219"/>
            <ac:spMk id="11" creationId="{F91B4162-618A-41BC-AAE1-ADCF25713E82}"/>
          </ac:spMkLst>
        </pc:spChg>
        <pc:spChg chg="mod">
          <ac:chgData name="Jason Wiese" userId="4bff8d5b-7de6-4655-b397-69b0afc81113" providerId="ADAL" clId="{EFBD21EF-3FFA-47E1-9C7C-5985A3A34F43}" dt="2021-11-30T20:43:21.210" v="6" actId="20577"/>
          <ac:spMkLst>
            <pc:docMk/>
            <pc:sldMk cId="1985275869" sldId="2144328219"/>
            <ac:spMk id="37" creationId="{65F1FCB6-1532-4732-B20F-9B6D571BC733}"/>
          </ac:spMkLst>
        </pc:spChg>
      </pc:sldChg>
    </pc:docChg>
  </pc:docChgLst>
  <pc:docChgLst>
    <pc:chgData name="Jason Wiese" userId="4bff8d5b-7de6-4655-b397-69b0afc81113" providerId="ADAL" clId="{F689A185-61D0-4B9B-8849-27752CE9D0E4}"/>
    <pc:docChg chg="undo custSel modSld">
      <pc:chgData name="Jason Wiese" userId="4bff8d5b-7de6-4655-b397-69b0afc81113" providerId="ADAL" clId="{F689A185-61D0-4B9B-8849-27752CE9D0E4}" dt="2021-11-23T20:26:46.976" v="869" actId="20577"/>
      <pc:docMkLst>
        <pc:docMk/>
      </pc:docMkLst>
      <pc:sldChg chg="modSp mod modCm">
        <pc:chgData name="Jason Wiese" userId="4bff8d5b-7de6-4655-b397-69b0afc81113" providerId="ADAL" clId="{F689A185-61D0-4B9B-8849-27752CE9D0E4}" dt="2021-11-22T18:31:04.630" v="110" actId="20577"/>
        <pc:sldMkLst>
          <pc:docMk/>
          <pc:sldMk cId="3333080794" sldId="280"/>
        </pc:sldMkLst>
        <pc:spChg chg="mod">
          <ac:chgData name="Jason Wiese" userId="4bff8d5b-7de6-4655-b397-69b0afc81113" providerId="ADAL" clId="{F689A185-61D0-4B9B-8849-27752CE9D0E4}" dt="2021-11-22T18:31:04.630" v="110" actId="20577"/>
          <ac:spMkLst>
            <pc:docMk/>
            <pc:sldMk cId="3333080794" sldId="280"/>
            <ac:spMk id="34" creationId="{C5222011-0AA4-4910-9C76-E3E9B3626356}"/>
          </ac:spMkLst>
        </pc:spChg>
      </pc:sldChg>
      <pc:sldChg chg="addSp modSp mod">
        <pc:chgData name="Jason Wiese" userId="4bff8d5b-7de6-4655-b397-69b0afc81113" providerId="ADAL" clId="{F689A185-61D0-4B9B-8849-27752CE9D0E4}" dt="2021-11-22T19:34:38.278" v="520" actId="20577"/>
        <pc:sldMkLst>
          <pc:docMk/>
          <pc:sldMk cId="471474791" sldId="2144328085"/>
        </pc:sldMkLst>
        <pc:spChg chg="add mod">
          <ac:chgData name="Jason Wiese" userId="4bff8d5b-7de6-4655-b397-69b0afc81113" providerId="ADAL" clId="{F689A185-61D0-4B9B-8849-27752CE9D0E4}" dt="2021-11-22T19:34:38.278" v="520" actId="20577"/>
          <ac:spMkLst>
            <pc:docMk/>
            <pc:sldMk cId="471474791" sldId="2144328085"/>
            <ac:spMk id="20" creationId="{0488D37C-E227-414C-8D25-791E1E335715}"/>
          </ac:spMkLst>
        </pc:spChg>
        <pc:spChg chg="mod">
          <ac:chgData name="Jason Wiese" userId="4bff8d5b-7de6-4655-b397-69b0afc81113" providerId="ADAL" clId="{F689A185-61D0-4B9B-8849-27752CE9D0E4}" dt="2021-11-22T15:27:12.556" v="20" actId="14100"/>
          <ac:spMkLst>
            <pc:docMk/>
            <pc:sldMk cId="471474791" sldId="2144328085"/>
            <ac:spMk id="38" creationId="{C8CAB781-B724-4170-87BE-9E0C0DA64E21}"/>
          </ac:spMkLst>
        </pc:spChg>
        <pc:picChg chg="mod">
          <ac:chgData name="Jason Wiese" userId="4bff8d5b-7de6-4655-b397-69b0afc81113" providerId="ADAL" clId="{F689A185-61D0-4B9B-8849-27752CE9D0E4}" dt="2021-11-22T18:56:31.236" v="125" actId="1076"/>
          <ac:picMkLst>
            <pc:docMk/>
            <pc:sldMk cId="471474791" sldId="2144328085"/>
            <ac:picMk id="13" creationId="{7A783B18-8C36-4F90-9DBD-7831D424AAA2}"/>
          </ac:picMkLst>
        </pc:picChg>
        <pc:picChg chg="mod">
          <ac:chgData name="Jason Wiese" userId="4bff8d5b-7de6-4655-b397-69b0afc81113" providerId="ADAL" clId="{F689A185-61D0-4B9B-8849-27752CE9D0E4}" dt="2021-11-22T18:56:10.598" v="120" actId="1035"/>
          <ac:picMkLst>
            <pc:docMk/>
            <pc:sldMk cId="471474791" sldId="2144328085"/>
            <ac:picMk id="59" creationId="{A1439F14-30DB-4F57-931C-FCDC25B7EB27}"/>
          </ac:picMkLst>
        </pc:picChg>
        <pc:picChg chg="mod">
          <ac:chgData name="Jason Wiese" userId="4bff8d5b-7de6-4655-b397-69b0afc81113" providerId="ADAL" clId="{F689A185-61D0-4B9B-8849-27752CE9D0E4}" dt="2021-11-22T18:55:43.377" v="115" actId="1076"/>
          <ac:picMkLst>
            <pc:docMk/>
            <pc:sldMk cId="471474791" sldId="2144328085"/>
            <ac:picMk id="60" creationId="{A2808A20-5B28-4C28-B9C1-0515FB13EFE1}"/>
          </ac:picMkLst>
        </pc:picChg>
        <pc:picChg chg="mod">
          <ac:chgData name="Jason Wiese" userId="4bff8d5b-7de6-4655-b397-69b0afc81113" providerId="ADAL" clId="{F689A185-61D0-4B9B-8849-27752CE9D0E4}" dt="2021-11-22T18:56:34.812" v="126" actId="1076"/>
          <ac:picMkLst>
            <pc:docMk/>
            <pc:sldMk cId="471474791" sldId="2144328085"/>
            <ac:picMk id="2072" creationId="{1E90C6D9-8AEA-4625-AA99-7563B1D028ED}"/>
          </ac:picMkLst>
        </pc:picChg>
        <pc:picChg chg="mod">
          <ac:chgData name="Jason Wiese" userId="4bff8d5b-7de6-4655-b397-69b0afc81113" providerId="ADAL" clId="{F689A185-61D0-4B9B-8849-27752CE9D0E4}" dt="2021-11-22T18:56:25.228" v="124" actId="1076"/>
          <ac:picMkLst>
            <pc:docMk/>
            <pc:sldMk cId="471474791" sldId="2144328085"/>
            <ac:picMk id="2082" creationId="{40AACCD1-8DF7-4450-96D4-8B3307F7E39B}"/>
          </ac:picMkLst>
        </pc:picChg>
      </pc:sldChg>
      <pc:sldChg chg="delSp modSp mod">
        <pc:chgData name="Jason Wiese" userId="4bff8d5b-7de6-4655-b397-69b0afc81113" providerId="ADAL" clId="{F689A185-61D0-4B9B-8849-27752CE9D0E4}" dt="2021-11-22T15:21:29.493" v="14" actId="478"/>
        <pc:sldMkLst>
          <pc:docMk/>
          <pc:sldMk cId="3929276700" sldId="2144328208"/>
        </pc:sldMkLst>
        <pc:spChg chg="del">
          <ac:chgData name="Jason Wiese" userId="4bff8d5b-7de6-4655-b397-69b0afc81113" providerId="ADAL" clId="{F689A185-61D0-4B9B-8849-27752CE9D0E4}" dt="2021-11-22T15:21:29.493" v="14" actId="478"/>
          <ac:spMkLst>
            <pc:docMk/>
            <pc:sldMk cId="3929276700" sldId="2144328208"/>
            <ac:spMk id="2" creationId="{FE60EB18-0353-4AAD-BBF4-1C191047D2D5}"/>
          </ac:spMkLst>
        </pc:spChg>
        <pc:spChg chg="mod">
          <ac:chgData name="Jason Wiese" userId="4bff8d5b-7de6-4655-b397-69b0afc81113" providerId="ADAL" clId="{F689A185-61D0-4B9B-8849-27752CE9D0E4}" dt="2021-11-22T15:17:09.435" v="10" actId="6549"/>
          <ac:spMkLst>
            <pc:docMk/>
            <pc:sldMk cId="3929276700" sldId="2144328208"/>
            <ac:spMk id="17" creationId="{4BDCB856-3829-4390-847B-0A29C6255E12}"/>
          </ac:spMkLst>
        </pc:spChg>
      </pc:sldChg>
      <pc:sldChg chg="delSp modSp mod">
        <pc:chgData name="Jason Wiese" userId="4bff8d5b-7de6-4655-b397-69b0afc81113" providerId="ADAL" clId="{F689A185-61D0-4B9B-8849-27752CE9D0E4}" dt="2021-11-23T20:20:14.697" v="521" actId="20577"/>
        <pc:sldMkLst>
          <pc:docMk/>
          <pc:sldMk cId="2301410420" sldId="2144328225"/>
        </pc:sldMkLst>
        <pc:spChg chg="del mod">
          <ac:chgData name="Jason Wiese" userId="4bff8d5b-7de6-4655-b397-69b0afc81113" providerId="ADAL" clId="{F689A185-61D0-4B9B-8849-27752CE9D0E4}" dt="2021-11-22T18:23:45.501" v="23" actId="478"/>
          <ac:spMkLst>
            <pc:docMk/>
            <pc:sldMk cId="2301410420" sldId="2144328225"/>
            <ac:spMk id="4" creationId="{2A915F95-3656-4206-BBD2-4C791078FBDB}"/>
          </ac:spMkLst>
        </pc:spChg>
        <pc:graphicFrameChg chg="modGraphic">
          <ac:chgData name="Jason Wiese" userId="4bff8d5b-7de6-4655-b397-69b0afc81113" providerId="ADAL" clId="{F689A185-61D0-4B9B-8849-27752CE9D0E4}" dt="2021-11-23T20:20:14.697" v="521" actId="20577"/>
          <ac:graphicFrameMkLst>
            <pc:docMk/>
            <pc:sldMk cId="2301410420" sldId="2144328225"/>
            <ac:graphicFrameMk id="2" creationId="{1D6E3805-F673-460B-B806-E65751C0AD1D}"/>
          </ac:graphicFrameMkLst>
        </pc:graphicFrameChg>
      </pc:sldChg>
      <pc:sldChg chg="modSp mod">
        <pc:chgData name="Jason Wiese" userId="4bff8d5b-7de6-4655-b397-69b0afc81113" providerId="ADAL" clId="{F689A185-61D0-4B9B-8849-27752CE9D0E4}" dt="2021-11-23T20:26:46.976" v="869" actId="20577"/>
        <pc:sldMkLst>
          <pc:docMk/>
          <pc:sldMk cId="799630379" sldId="2144328228"/>
        </pc:sldMkLst>
        <pc:spChg chg="mod">
          <ac:chgData name="Jason Wiese" userId="4bff8d5b-7de6-4655-b397-69b0afc81113" providerId="ADAL" clId="{F689A185-61D0-4B9B-8849-27752CE9D0E4}" dt="2021-11-23T20:26:46.976" v="869" actId="20577"/>
          <ac:spMkLst>
            <pc:docMk/>
            <pc:sldMk cId="799630379" sldId="2144328228"/>
            <ac:spMk id="23" creationId="{308B06CA-1742-49E5-B791-CAEB6C44F59C}"/>
          </ac:spMkLst>
        </pc:spChg>
      </pc:sldChg>
    </pc:docChg>
  </pc:docChgLst>
  <pc:docChgLst>
    <pc:chgData name="Karolina Guillen" userId="c1c08796-a0be-47c6-af52-5d31fd96ec50" providerId="ADAL" clId="{890B7366-D36C-4A54-A3F6-2A9E6D8FD97D}"/>
    <pc:docChg chg="custSel delSld modSld sldOrd">
      <pc:chgData name="Karolina Guillen" userId="c1c08796-a0be-47c6-af52-5d31fd96ec50" providerId="ADAL" clId="{890B7366-D36C-4A54-A3F6-2A9E6D8FD97D}" dt="2021-12-02T18:38:48.879" v="224" actId="478"/>
      <pc:docMkLst>
        <pc:docMk/>
      </pc:docMkLst>
      <pc:sldChg chg="modSp mod">
        <pc:chgData name="Karolina Guillen" userId="c1c08796-a0be-47c6-af52-5d31fd96ec50" providerId="ADAL" clId="{890B7366-D36C-4A54-A3F6-2A9E6D8FD97D}" dt="2021-11-18T20:11:38.557" v="217" actId="14100"/>
        <pc:sldMkLst>
          <pc:docMk/>
          <pc:sldMk cId="3333080794" sldId="280"/>
        </pc:sldMkLst>
        <pc:spChg chg="mod">
          <ac:chgData name="Karolina Guillen" userId="c1c08796-a0be-47c6-af52-5d31fd96ec50" providerId="ADAL" clId="{890B7366-D36C-4A54-A3F6-2A9E6D8FD97D}" dt="2021-11-18T20:11:38.557" v="217" actId="14100"/>
          <ac:spMkLst>
            <pc:docMk/>
            <pc:sldMk cId="3333080794" sldId="280"/>
            <ac:spMk id="34" creationId="{C5222011-0AA4-4910-9C76-E3E9B3626356}"/>
          </ac:spMkLst>
        </pc:spChg>
      </pc:sldChg>
      <pc:sldChg chg="modSp mod">
        <pc:chgData name="Karolina Guillen" userId="c1c08796-a0be-47c6-af52-5d31fd96ec50" providerId="ADAL" clId="{890B7366-D36C-4A54-A3F6-2A9E6D8FD97D}" dt="2021-11-18T19:53:21.137" v="96" actId="20577"/>
        <pc:sldMkLst>
          <pc:docMk/>
          <pc:sldMk cId="3929276700" sldId="2144328208"/>
        </pc:sldMkLst>
        <pc:spChg chg="mod">
          <ac:chgData name="Karolina Guillen" userId="c1c08796-a0be-47c6-af52-5d31fd96ec50" providerId="ADAL" clId="{890B7366-D36C-4A54-A3F6-2A9E6D8FD97D}" dt="2021-11-18T19:53:21.137" v="96" actId="20577"/>
          <ac:spMkLst>
            <pc:docMk/>
            <pc:sldMk cId="3929276700" sldId="2144328208"/>
            <ac:spMk id="17" creationId="{4BDCB856-3829-4390-847B-0A29C6255E12}"/>
          </ac:spMkLst>
        </pc:spChg>
      </pc:sldChg>
      <pc:sldChg chg="del">
        <pc:chgData name="Karolina Guillen" userId="c1c08796-a0be-47c6-af52-5d31fd96ec50" providerId="ADAL" clId="{890B7366-D36C-4A54-A3F6-2A9E6D8FD97D}" dt="2021-11-18T20:48:10.706" v="220" actId="47"/>
        <pc:sldMkLst>
          <pc:docMk/>
          <pc:sldMk cId="1949396297" sldId="2144328209"/>
        </pc:sldMkLst>
      </pc:sldChg>
      <pc:sldChg chg="delSp modSp mod">
        <pc:chgData name="Karolina Guillen" userId="c1c08796-a0be-47c6-af52-5d31fd96ec50" providerId="ADAL" clId="{890B7366-D36C-4A54-A3F6-2A9E6D8FD97D}" dt="2021-12-02T18:38:48.879" v="224" actId="478"/>
        <pc:sldMkLst>
          <pc:docMk/>
          <pc:sldMk cId="4059644176" sldId="2144328210"/>
        </pc:sldMkLst>
        <pc:spChg chg="del">
          <ac:chgData name="Karolina Guillen" userId="c1c08796-a0be-47c6-af52-5d31fd96ec50" providerId="ADAL" clId="{890B7366-D36C-4A54-A3F6-2A9E6D8FD97D}" dt="2021-12-02T18:38:48.879" v="224" actId="478"/>
          <ac:spMkLst>
            <pc:docMk/>
            <pc:sldMk cId="4059644176" sldId="2144328210"/>
            <ac:spMk id="7" creationId="{FB1B6EFE-4026-4DA1-B94B-617E0A6BDFB4}"/>
          </ac:spMkLst>
        </pc:spChg>
        <pc:spChg chg="mod">
          <ac:chgData name="Karolina Guillen" userId="c1c08796-a0be-47c6-af52-5d31fd96ec50" providerId="ADAL" clId="{890B7366-D36C-4A54-A3F6-2A9E6D8FD97D}" dt="2021-12-02T18:38:46.851" v="223"/>
          <ac:spMkLst>
            <pc:docMk/>
            <pc:sldMk cId="4059644176" sldId="2144328210"/>
            <ac:spMk id="52" creationId="{47AC285D-93DC-4F60-8F7D-B7DD28FFB796}"/>
          </ac:spMkLst>
        </pc:spChg>
        <pc:picChg chg="mod">
          <ac:chgData name="Karolina Guillen" userId="c1c08796-a0be-47c6-af52-5d31fd96ec50" providerId="ADAL" clId="{890B7366-D36C-4A54-A3F6-2A9E6D8FD97D}" dt="2021-12-02T18:38:41.835" v="222"/>
          <ac:picMkLst>
            <pc:docMk/>
            <pc:sldMk cId="4059644176" sldId="2144328210"/>
            <ac:picMk id="53" creationId="{FD676B38-9CB9-429E-A505-0FEBC9FE0A8C}"/>
          </ac:picMkLst>
        </pc:picChg>
      </pc:sldChg>
      <pc:sldChg chg="modSp mod">
        <pc:chgData name="Karolina Guillen" userId="c1c08796-a0be-47c6-af52-5d31fd96ec50" providerId="ADAL" clId="{890B7366-D36C-4A54-A3F6-2A9E6D8FD97D}" dt="2021-11-18T19:54:43.300" v="136" actId="20577"/>
        <pc:sldMkLst>
          <pc:docMk/>
          <pc:sldMk cId="3524256276" sldId="2144328213"/>
        </pc:sldMkLst>
        <pc:spChg chg="mod">
          <ac:chgData name="Karolina Guillen" userId="c1c08796-a0be-47c6-af52-5d31fd96ec50" providerId="ADAL" clId="{890B7366-D36C-4A54-A3F6-2A9E6D8FD97D}" dt="2021-11-18T19:54:43.300" v="136" actId="20577"/>
          <ac:spMkLst>
            <pc:docMk/>
            <pc:sldMk cId="3524256276" sldId="2144328213"/>
            <ac:spMk id="10" creationId="{1F5544B4-64B7-4E00-A1B6-76422658B8ED}"/>
          </ac:spMkLst>
        </pc:spChg>
      </pc:sldChg>
      <pc:sldChg chg="modSp mod ord">
        <pc:chgData name="Karolina Guillen" userId="c1c08796-a0be-47c6-af52-5d31fd96ec50" providerId="ADAL" clId="{890B7366-D36C-4A54-A3F6-2A9E6D8FD97D}" dt="2021-11-18T20:36:50.864" v="219"/>
        <pc:sldMkLst>
          <pc:docMk/>
          <pc:sldMk cId="1985275869" sldId="2144328219"/>
        </pc:sldMkLst>
        <pc:spChg chg="mod">
          <ac:chgData name="Karolina Guillen" userId="c1c08796-a0be-47c6-af52-5d31fd96ec50" providerId="ADAL" clId="{890B7366-D36C-4A54-A3F6-2A9E6D8FD97D}" dt="2021-11-18T19:44:17.545" v="64" actId="20577"/>
          <ac:spMkLst>
            <pc:docMk/>
            <pc:sldMk cId="1985275869" sldId="2144328219"/>
            <ac:spMk id="15" creationId="{35BA088A-4986-43D0-BAF5-287836E51A19}"/>
          </ac:spMkLst>
        </pc:spChg>
      </pc:sldChg>
      <pc:sldChg chg="modSp mod">
        <pc:chgData name="Karolina Guillen" userId="c1c08796-a0be-47c6-af52-5d31fd96ec50" providerId="ADAL" clId="{890B7366-D36C-4A54-A3F6-2A9E6D8FD97D}" dt="2021-11-18T19:36:55.736" v="63" actId="20577"/>
        <pc:sldMkLst>
          <pc:docMk/>
          <pc:sldMk cId="2301410420" sldId="2144328225"/>
        </pc:sldMkLst>
        <pc:spChg chg="mod">
          <ac:chgData name="Karolina Guillen" userId="c1c08796-a0be-47c6-af52-5d31fd96ec50" providerId="ADAL" clId="{890B7366-D36C-4A54-A3F6-2A9E6D8FD97D}" dt="2021-11-18T15:34:22.400" v="55" actId="20577"/>
          <ac:spMkLst>
            <pc:docMk/>
            <pc:sldMk cId="2301410420" sldId="2144328225"/>
            <ac:spMk id="10" creationId="{1F5544B4-64B7-4E00-A1B6-76422658B8ED}"/>
          </ac:spMkLst>
        </pc:spChg>
        <pc:graphicFrameChg chg="modGraphic">
          <ac:chgData name="Karolina Guillen" userId="c1c08796-a0be-47c6-af52-5d31fd96ec50" providerId="ADAL" clId="{890B7366-D36C-4A54-A3F6-2A9E6D8FD97D}" dt="2021-11-18T19:36:55.736" v="63" actId="20577"/>
          <ac:graphicFrameMkLst>
            <pc:docMk/>
            <pc:sldMk cId="2301410420" sldId="2144328225"/>
            <ac:graphicFrameMk id="2" creationId="{1D6E3805-F673-460B-B806-E65751C0AD1D}"/>
          </ac:graphicFrameMkLst>
        </pc:graphicFrameChg>
      </pc:sldChg>
      <pc:sldChg chg="modSp mod">
        <pc:chgData name="Karolina Guillen" userId="c1c08796-a0be-47c6-af52-5d31fd96ec50" providerId="ADAL" clId="{890B7366-D36C-4A54-A3F6-2A9E6D8FD97D}" dt="2021-11-18T17:06:01.738" v="60" actId="14100"/>
        <pc:sldMkLst>
          <pc:docMk/>
          <pc:sldMk cId="2517437657" sldId="2144328226"/>
        </pc:sldMkLst>
        <pc:spChg chg="mod">
          <ac:chgData name="Karolina Guillen" userId="c1c08796-a0be-47c6-af52-5d31fd96ec50" providerId="ADAL" clId="{890B7366-D36C-4A54-A3F6-2A9E6D8FD97D}" dt="2021-11-18T17:06:01.738" v="60" actId="14100"/>
          <ac:spMkLst>
            <pc:docMk/>
            <pc:sldMk cId="2517437657" sldId="2144328226"/>
            <ac:spMk id="10" creationId="{1F5544B4-64B7-4E00-A1B6-76422658B8ED}"/>
          </ac:spMkLst>
        </pc:spChg>
      </pc:sldChg>
      <pc:sldChg chg="delCm">
        <pc:chgData name="Karolina Guillen" userId="c1c08796-a0be-47c6-af52-5d31fd96ec50" providerId="ADAL" clId="{890B7366-D36C-4A54-A3F6-2A9E6D8FD97D}" dt="2021-11-18T20:48:15.955" v="221"/>
        <pc:sldMkLst>
          <pc:docMk/>
          <pc:sldMk cId="799630379" sldId="2144328228"/>
        </pc:sldMkLst>
      </pc:sldChg>
    </pc:docChg>
  </pc:docChgLst>
  <pc:docChgLst>
    <pc:chgData name="Karolina Guillen" userId="c1c08796-a0be-47c6-af52-5d31fd96ec50" providerId="ADAL" clId="{0882469C-43EC-4977-98EC-0D90F7E72AD0}"/>
    <pc:docChg chg="undo custSel modSld">
      <pc:chgData name="Karolina Guillen" userId="c1c08796-a0be-47c6-af52-5d31fd96ec50" providerId="ADAL" clId="{0882469C-43EC-4977-98EC-0D90F7E72AD0}" dt="2021-11-29T19:31:38.839" v="626" actId="14100"/>
      <pc:docMkLst>
        <pc:docMk/>
      </pc:docMkLst>
      <pc:sldChg chg="delCm">
        <pc:chgData name="Karolina Guillen" userId="c1c08796-a0be-47c6-af52-5d31fd96ec50" providerId="ADAL" clId="{0882469C-43EC-4977-98EC-0D90F7E72AD0}" dt="2021-11-23T20:59:57.541" v="565"/>
        <pc:sldMkLst>
          <pc:docMk/>
          <pc:sldMk cId="3333080794" sldId="280"/>
        </pc:sldMkLst>
      </pc:sldChg>
      <pc:sldChg chg="modSp mod">
        <pc:chgData name="Karolina Guillen" userId="c1c08796-a0be-47c6-af52-5d31fd96ec50" providerId="ADAL" clId="{0882469C-43EC-4977-98EC-0D90F7E72AD0}" dt="2021-11-22T14:31:41.257" v="31" actId="27107"/>
        <pc:sldMkLst>
          <pc:docMk/>
          <pc:sldMk cId="168846454" sldId="2144327571"/>
        </pc:sldMkLst>
        <pc:spChg chg="mod">
          <ac:chgData name="Karolina Guillen" userId="c1c08796-a0be-47c6-af52-5d31fd96ec50" providerId="ADAL" clId="{0882469C-43EC-4977-98EC-0D90F7E72AD0}" dt="2021-11-22T14:31:41.257" v="31" actId="27107"/>
          <ac:spMkLst>
            <pc:docMk/>
            <pc:sldMk cId="168846454" sldId="2144327571"/>
            <ac:spMk id="14" creationId="{05E24592-D711-4D6C-B85F-C4216232DCD9}"/>
          </ac:spMkLst>
        </pc:spChg>
      </pc:sldChg>
      <pc:sldChg chg="addSp delSp modSp mod">
        <pc:chgData name="Karolina Guillen" userId="c1c08796-a0be-47c6-af52-5d31fd96ec50" providerId="ADAL" clId="{0882469C-43EC-4977-98EC-0D90F7E72AD0}" dt="2021-11-29T19:31:38.839" v="626" actId="14100"/>
        <pc:sldMkLst>
          <pc:docMk/>
          <pc:sldMk cId="471474791" sldId="2144328085"/>
        </pc:sldMkLst>
        <pc:spChg chg="mod">
          <ac:chgData name="Karolina Guillen" userId="c1c08796-a0be-47c6-af52-5d31fd96ec50" providerId="ADAL" clId="{0882469C-43EC-4977-98EC-0D90F7E72AD0}" dt="2021-11-22T19:41:40.846" v="470" actId="1076"/>
          <ac:spMkLst>
            <pc:docMk/>
            <pc:sldMk cId="471474791" sldId="2144328085"/>
            <ac:spMk id="6" creationId="{68193B35-1AC6-4BA2-A8C6-011D6780B3CA}"/>
          </ac:spMkLst>
        </pc:spChg>
        <pc:spChg chg="del mod">
          <ac:chgData name="Karolina Guillen" userId="c1c08796-a0be-47c6-af52-5d31fd96ec50" providerId="ADAL" clId="{0882469C-43EC-4977-98EC-0D90F7E72AD0}" dt="2021-11-22T19:42:41.160" v="510" actId="478"/>
          <ac:spMkLst>
            <pc:docMk/>
            <pc:sldMk cId="471474791" sldId="2144328085"/>
            <ac:spMk id="7" creationId="{BD72EE4D-E419-4529-A5D4-69613357DB49}"/>
          </ac:spMkLst>
        </pc:spChg>
        <pc:spChg chg="mod">
          <ac:chgData name="Karolina Guillen" userId="c1c08796-a0be-47c6-af52-5d31fd96ec50" providerId="ADAL" clId="{0882469C-43EC-4977-98EC-0D90F7E72AD0}" dt="2021-11-22T19:43:42.688" v="546" actId="1035"/>
          <ac:spMkLst>
            <pc:docMk/>
            <pc:sldMk cId="471474791" sldId="2144328085"/>
            <ac:spMk id="11" creationId="{BC1A0AC1-EC54-4A57-BB2B-E9E6E6FAB059}"/>
          </ac:spMkLst>
        </pc:spChg>
        <pc:spChg chg="mod">
          <ac:chgData name="Karolina Guillen" userId="c1c08796-a0be-47c6-af52-5d31fd96ec50" providerId="ADAL" clId="{0882469C-43EC-4977-98EC-0D90F7E72AD0}" dt="2021-11-22T19:43:42.688" v="546" actId="1035"/>
          <ac:spMkLst>
            <pc:docMk/>
            <pc:sldMk cId="471474791" sldId="2144328085"/>
            <ac:spMk id="12" creationId="{2F32CE45-DA45-40C9-B048-840DDDA03ED9}"/>
          </ac:spMkLst>
        </pc:spChg>
        <pc:spChg chg="mod ord">
          <ac:chgData name="Karolina Guillen" userId="c1c08796-a0be-47c6-af52-5d31fd96ec50" providerId="ADAL" clId="{0882469C-43EC-4977-98EC-0D90F7E72AD0}" dt="2021-11-22T19:43:42.688" v="546" actId="1035"/>
          <ac:spMkLst>
            <pc:docMk/>
            <pc:sldMk cId="471474791" sldId="2144328085"/>
            <ac:spMk id="14" creationId="{C80C910E-97B5-45E9-8467-273A7E06EFA3}"/>
          </ac:spMkLst>
        </pc:spChg>
        <pc:spChg chg="mod ord topLvl">
          <ac:chgData name="Karolina Guillen" userId="c1c08796-a0be-47c6-af52-5d31fd96ec50" providerId="ADAL" clId="{0882469C-43EC-4977-98EC-0D90F7E72AD0}" dt="2021-11-22T19:43:42.688" v="546" actId="1035"/>
          <ac:spMkLst>
            <pc:docMk/>
            <pc:sldMk cId="471474791" sldId="2144328085"/>
            <ac:spMk id="17" creationId="{A004CA17-71F6-4E86-899A-064DB43A4619}"/>
          </ac:spMkLst>
        </pc:spChg>
        <pc:spChg chg="mod">
          <ac:chgData name="Karolina Guillen" userId="c1c08796-a0be-47c6-af52-5d31fd96ec50" providerId="ADAL" clId="{0882469C-43EC-4977-98EC-0D90F7E72AD0}" dt="2021-11-22T19:43:42.688" v="546" actId="1035"/>
          <ac:spMkLst>
            <pc:docMk/>
            <pc:sldMk cId="471474791" sldId="2144328085"/>
            <ac:spMk id="18" creationId="{140F6DCE-C575-45FA-87C3-F8F13BBB330D}"/>
          </ac:spMkLst>
        </pc:spChg>
        <pc:spChg chg="del mod ord">
          <ac:chgData name="Karolina Guillen" userId="c1c08796-a0be-47c6-af52-5d31fd96ec50" providerId="ADAL" clId="{0882469C-43EC-4977-98EC-0D90F7E72AD0}" dt="2021-11-22T19:43:35.516" v="537" actId="478"/>
          <ac:spMkLst>
            <pc:docMk/>
            <pc:sldMk cId="471474791" sldId="2144328085"/>
            <ac:spMk id="20" creationId="{0488D37C-E227-414C-8D25-791E1E335715}"/>
          </ac:spMkLst>
        </pc:spChg>
        <pc:spChg chg="mod ord">
          <ac:chgData name="Karolina Guillen" userId="c1c08796-a0be-47c6-af52-5d31fd96ec50" providerId="ADAL" clId="{0882469C-43EC-4977-98EC-0D90F7E72AD0}" dt="2021-11-22T19:43:42.688" v="546" actId="1035"/>
          <ac:spMkLst>
            <pc:docMk/>
            <pc:sldMk cId="471474791" sldId="2144328085"/>
            <ac:spMk id="37" creationId="{57A8B2FC-25FB-4FE5-831E-0D4AF32FAC6D}"/>
          </ac:spMkLst>
        </pc:spChg>
        <pc:spChg chg="mod ord">
          <ac:chgData name="Karolina Guillen" userId="c1c08796-a0be-47c6-af52-5d31fd96ec50" providerId="ADAL" clId="{0882469C-43EC-4977-98EC-0D90F7E72AD0}" dt="2021-11-22T19:43:42.688" v="546" actId="1035"/>
          <ac:spMkLst>
            <pc:docMk/>
            <pc:sldMk cId="471474791" sldId="2144328085"/>
            <ac:spMk id="38" creationId="{C8CAB781-B724-4170-87BE-9E0C0DA64E21}"/>
          </ac:spMkLst>
        </pc:spChg>
        <pc:spChg chg="mod ord topLvl">
          <ac:chgData name="Karolina Guillen" userId="c1c08796-a0be-47c6-af52-5d31fd96ec50" providerId="ADAL" clId="{0882469C-43EC-4977-98EC-0D90F7E72AD0}" dt="2021-11-22T19:43:42.688" v="546" actId="1035"/>
          <ac:spMkLst>
            <pc:docMk/>
            <pc:sldMk cId="471474791" sldId="2144328085"/>
            <ac:spMk id="40" creationId="{530383FF-00F1-458B-8ECC-C93ABA643B37}"/>
          </ac:spMkLst>
        </pc:spChg>
        <pc:spChg chg="mod ord topLvl">
          <ac:chgData name="Karolina Guillen" userId="c1c08796-a0be-47c6-af52-5d31fd96ec50" providerId="ADAL" clId="{0882469C-43EC-4977-98EC-0D90F7E72AD0}" dt="2021-11-22T19:43:42.688" v="546" actId="1035"/>
          <ac:spMkLst>
            <pc:docMk/>
            <pc:sldMk cId="471474791" sldId="2144328085"/>
            <ac:spMk id="43" creationId="{E7D9FD60-0C97-4EAF-93A5-47A15F90EE36}"/>
          </ac:spMkLst>
        </pc:spChg>
        <pc:spChg chg="add mod">
          <ac:chgData name="Karolina Guillen" userId="c1c08796-a0be-47c6-af52-5d31fd96ec50" providerId="ADAL" clId="{0882469C-43EC-4977-98EC-0D90F7E72AD0}" dt="2021-11-22T21:06:36.494" v="564" actId="20577"/>
          <ac:spMkLst>
            <pc:docMk/>
            <pc:sldMk cId="471474791" sldId="2144328085"/>
            <ac:spMk id="84" creationId="{0C163CF1-0F84-4729-B352-8D5A54AFE863}"/>
          </ac:spMkLst>
        </pc:spChg>
        <pc:spChg chg="mod ord topLvl">
          <ac:chgData name="Karolina Guillen" userId="c1c08796-a0be-47c6-af52-5d31fd96ec50" providerId="ADAL" clId="{0882469C-43EC-4977-98EC-0D90F7E72AD0}" dt="2021-11-22T19:43:42.688" v="546" actId="1035"/>
          <ac:spMkLst>
            <pc:docMk/>
            <pc:sldMk cId="471474791" sldId="2144328085"/>
            <ac:spMk id="209" creationId="{6BD20F80-733D-48CA-B78E-124D11D721C9}"/>
          </ac:spMkLst>
        </pc:spChg>
        <pc:grpChg chg="del">
          <ac:chgData name="Karolina Guillen" userId="c1c08796-a0be-47c6-af52-5d31fd96ec50" providerId="ADAL" clId="{0882469C-43EC-4977-98EC-0D90F7E72AD0}" dt="2021-11-22T19:37:35.012" v="329" actId="165"/>
          <ac:grpSpMkLst>
            <pc:docMk/>
            <pc:sldMk cId="471474791" sldId="2144328085"/>
            <ac:grpSpMk id="8" creationId="{536E5CB6-F1E3-4BB4-810F-B5529E225B19}"/>
          </ac:grpSpMkLst>
        </pc:grpChg>
        <pc:grpChg chg="del">
          <ac:chgData name="Karolina Guillen" userId="c1c08796-a0be-47c6-af52-5d31fd96ec50" providerId="ADAL" clId="{0882469C-43EC-4977-98EC-0D90F7E72AD0}" dt="2021-11-22T18:57:54.017" v="266" actId="165"/>
          <ac:grpSpMkLst>
            <pc:docMk/>
            <pc:sldMk cId="471474791" sldId="2144328085"/>
            <ac:grpSpMk id="16" creationId="{E7587E43-6487-44E9-81C0-957F886D561F}"/>
          </ac:grpSpMkLst>
        </pc:grpChg>
        <pc:picChg chg="mod">
          <ac:chgData name="Karolina Guillen" userId="c1c08796-a0be-47c6-af52-5d31fd96ec50" providerId="ADAL" clId="{0882469C-43EC-4977-98EC-0D90F7E72AD0}" dt="2021-11-22T19:40:54.174" v="442" actId="1076"/>
          <ac:picMkLst>
            <pc:docMk/>
            <pc:sldMk cId="471474791" sldId="2144328085"/>
            <ac:picMk id="2" creationId="{DA662440-4029-4CEA-9EB1-925F15AD828C}"/>
          </ac:picMkLst>
        </pc:picChg>
        <pc:picChg chg="ord">
          <ac:chgData name="Karolina Guillen" userId="c1c08796-a0be-47c6-af52-5d31fd96ec50" providerId="ADAL" clId="{0882469C-43EC-4977-98EC-0D90F7E72AD0}" dt="2021-11-22T19:37:10.301" v="320" actId="167"/>
          <ac:picMkLst>
            <pc:docMk/>
            <pc:sldMk cId="471474791" sldId="2144328085"/>
            <ac:picMk id="5" creationId="{3C6BD22B-08A1-43B6-B3B4-14CB29475699}"/>
          </ac:picMkLst>
        </pc:picChg>
        <pc:picChg chg="mod">
          <ac:chgData name="Karolina Guillen" userId="c1c08796-a0be-47c6-af52-5d31fd96ec50" providerId="ADAL" clId="{0882469C-43EC-4977-98EC-0D90F7E72AD0}" dt="2021-11-22T19:43:42.688" v="546" actId="1035"/>
          <ac:picMkLst>
            <pc:docMk/>
            <pc:sldMk cId="471474791" sldId="2144328085"/>
            <ac:picMk id="9" creationId="{FA5807B5-79B2-4708-A10E-36C9ADF1659D}"/>
          </ac:picMkLst>
        </pc:picChg>
        <pc:picChg chg="mod">
          <ac:chgData name="Karolina Guillen" userId="c1c08796-a0be-47c6-af52-5d31fd96ec50" providerId="ADAL" clId="{0882469C-43EC-4977-98EC-0D90F7E72AD0}" dt="2021-11-29T19:30:28.495" v="608" actId="1076"/>
          <ac:picMkLst>
            <pc:docMk/>
            <pc:sldMk cId="471474791" sldId="2144328085"/>
            <ac:picMk id="10" creationId="{167E9196-52D0-4AE8-8E0B-478158CE1D12}"/>
          </ac:picMkLst>
        </pc:picChg>
        <pc:picChg chg="del mod">
          <ac:chgData name="Karolina Guillen" userId="c1c08796-a0be-47c6-af52-5d31fd96ec50" providerId="ADAL" clId="{0882469C-43EC-4977-98EC-0D90F7E72AD0}" dt="2021-11-22T19:48:39.322" v="547" actId="478"/>
          <ac:picMkLst>
            <pc:docMk/>
            <pc:sldMk cId="471474791" sldId="2144328085"/>
            <ac:picMk id="13" creationId="{7A783B18-8C36-4F90-9DBD-7831D424AAA2}"/>
          </ac:picMkLst>
        </pc:picChg>
        <pc:picChg chg="add del mod">
          <ac:chgData name="Karolina Guillen" userId="c1c08796-a0be-47c6-af52-5d31fd96ec50" providerId="ADAL" clId="{0882469C-43EC-4977-98EC-0D90F7E72AD0}" dt="2021-11-22T14:29:45.894" v="7"/>
          <ac:picMkLst>
            <pc:docMk/>
            <pc:sldMk cId="471474791" sldId="2144328085"/>
            <ac:picMk id="15" creationId="{C120C121-E350-42CD-A7BF-6831E624018A}"/>
          </ac:picMkLst>
        </pc:picChg>
        <pc:picChg chg="mod">
          <ac:chgData name="Karolina Guillen" userId="c1c08796-a0be-47c6-af52-5d31fd96ec50" providerId="ADAL" clId="{0882469C-43EC-4977-98EC-0D90F7E72AD0}" dt="2021-11-22T19:43:42.688" v="546" actId="1035"/>
          <ac:picMkLst>
            <pc:docMk/>
            <pc:sldMk cId="471474791" sldId="2144328085"/>
            <ac:picMk id="41" creationId="{559E704F-9B7C-4CD7-8A4E-02237BB7969F}"/>
          </ac:picMkLst>
        </pc:picChg>
        <pc:picChg chg="mod">
          <ac:chgData name="Karolina Guillen" userId="c1c08796-a0be-47c6-af52-5d31fd96ec50" providerId="ADAL" clId="{0882469C-43EC-4977-98EC-0D90F7E72AD0}" dt="2021-11-22T19:43:42.688" v="546" actId="1035"/>
          <ac:picMkLst>
            <pc:docMk/>
            <pc:sldMk cId="471474791" sldId="2144328085"/>
            <ac:picMk id="42" creationId="{15B0A258-65F8-440E-B195-D03F062FB573}"/>
          </ac:picMkLst>
        </pc:picChg>
        <pc:picChg chg="mod">
          <ac:chgData name="Karolina Guillen" userId="c1c08796-a0be-47c6-af52-5d31fd96ec50" providerId="ADAL" clId="{0882469C-43EC-4977-98EC-0D90F7E72AD0}" dt="2021-11-22T19:43:42.688" v="546" actId="1035"/>
          <ac:picMkLst>
            <pc:docMk/>
            <pc:sldMk cId="471474791" sldId="2144328085"/>
            <ac:picMk id="44" creationId="{85054D2C-43DC-4427-A4B6-6800D7740B4F}"/>
          </ac:picMkLst>
        </pc:picChg>
        <pc:picChg chg="mod">
          <ac:chgData name="Karolina Guillen" userId="c1c08796-a0be-47c6-af52-5d31fd96ec50" providerId="ADAL" clId="{0882469C-43EC-4977-98EC-0D90F7E72AD0}" dt="2021-11-22T19:43:42.688" v="546" actId="1035"/>
          <ac:picMkLst>
            <pc:docMk/>
            <pc:sldMk cId="471474791" sldId="2144328085"/>
            <ac:picMk id="49" creationId="{C1CEAC60-7D7D-4AD0-BCB6-3567C865D62E}"/>
          </ac:picMkLst>
        </pc:picChg>
        <pc:picChg chg="mod">
          <ac:chgData name="Karolina Guillen" userId="c1c08796-a0be-47c6-af52-5d31fd96ec50" providerId="ADAL" clId="{0882469C-43EC-4977-98EC-0D90F7E72AD0}" dt="2021-11-22T19:43:42.688" v="546" actId="1035"/>
          <ac:picMkLst>
            <pc:docMk/>
            <pc:sldMk cId="471474791" sldId="2144328085"/>
            <ac:picMk id="50" creationId="{6AC31677-F538-43D5-8EE0-7F2B3131DC3C}"/>
          </ac:picMkLst>
        </pc:picChg>
        <pc:picChg chg="mod">
          <ac:chgData name="Karolina Guillen" userId="c1c08796-a0be-47c6-af52-5d31fd96ec50" providerId="ADAL" clId="{0882469C-43EC-4977-98EC-0D90F7E72AD0}" dt="2021-11-29T19:29:02.463" v="581" actId="14100"/>
          <ac:picMkLst>
            <pc:docMk/>
            <pc:sldMk cId="471474791" sldId="2144328085"/>
            <ac:picMk id="51" creationId="{1633DF6D-7E1F-428B-B890-F18C9C8821AB}"/>
          </ac:picMkLst>
        </pc:picChg>
        <pc:picChg chg="mod">
          <ac:chgData name="Karolina Guillen" userId="c1c08796-a0be-47c6-af52-5d31fd96ec50" providerId="ADAL" clId="{0882469C-43EC-4977-98EC-0D90F7E72AD0}" dt="2021-11-22T19:43:42.688" v="546" actId="1035"/>
          <ac:picMkLst>
            <pc:docMk/>
            <pc:sldMk cId="471474791" sldId="2144328085"/>
            <ac:picMk id="52" creationId="{CEF07435-2102-49E6-82E8-049E70928615}"/>
          </ac:picMkLst>
        </pc:picChg>
        <pc:picChg chg="mod">
          <ac:chgData name="Karolina Guillen" userId="c1c08796-a0be-47c6-af52-5d31fd96ec50" providerId="ADAL" clId="{0882469C-43EC-4977-98EC-0D90F7E72AD0}" dt="2021-11-22T19:43:42.688" v="546" actId="1035"/>
          <ac:picMkLst>
            <pc:docMk/>
            <pc:sldMk cId="471474791" sldId="2144328085"/>
            <ac:picMk id="55" creationId="{D77AB46E-8A2F-4D31-AD66-2592B0488FB0}"/>
          </ac:picMkLst>
        </pc:picChg>
        <pc:picChg chg="mod">
          <ac:chgData name="Karolina Guillen" userId="c1c08796-a0be-47c6-af52-5d31fd96ec50" providerId="ADAL" clId="{0882469C-43EC-4977-98EC-0D90F7E72AD0}" dt="2021-11-29T19:30:54.318" v="614" actId="1076"/>
          <ac:picMkLst>
            <pc:docMk/>
            <pc:sldMk cId="471474791" sldId="2144328085"/>
            <ac:picMk id="56" creationId="{5CDFFE0B-DDDF-466E-8C93-164213D83521}"/>
          </ac:picMkLst>
        </pc:picChg>
        <pc:picChg chg="mod">
          <ac:chgData name="Karolina Guillen" userId="c1c08796-a0be-47c6-af52-5d31fd96ec50" providerId="ADAL" clId="{0882469C-43EC-4977-98EC-0D90F7E72AD0}" dt="2021-11-22T19:50:03.059" v="548"/>
          <ac:picMkLst>
            <pc:docMk/>
            <pc:sldMk cId="471474791" sldId="2144328085"/>
            <ac:picMk id="59" creationId="{A1439F14-30DB-4F57-931C-FCDC25B7EB27}"/>
          </ac:picMkLst>
        </pc:picChg>
        <pc:picChg chg="mod">
          <ac:chgData name="Karolina Guillen" userId="c1c08796-a0be-47c6-af52-5d31fd96ec50" providerId="ADAL" clId="{0882469C-43EC-4977-98EC-0D90F7E72AD0}" dt="2021-11-22T19:43:42.688" v="546" actId="1035"/>
          <ac:picMkLst>
            <pc:docMk/>
            <pc:sldMk cId="471474791" sldId="2144328085"/>
            <ac:picMk id="60" creationId="{A2808A20-5B28-4C28-B9C1-0515FB13EFE1}"/>
          </ac:picMkLst>
        </pc:picChg>
        <pc:picChg chg="add mod">
          <ac:chgData name="Karolina Guillen" userId="c1c08796-a0be-47c6-af52-5d31fd96ec50" providerId="ADAL" clId="{0882469C-43EC-4977-98EC-0D90F7E72AD0}" dt="2021-11-22T19:35:58.107" v="275" actId="571"/>
          <ac:picMkLst>
            <pc:docMk/>
            <pc:sldMk cId="471474791" sldId="2144328085"/>
            <ac:picMk id="61" creationId="{EC4EC0D0-C626-44CD-A804-F8EF51BC4B9E}"/>
          </ac:picMkLst>
        </pc:picChg>
        <pc:picChg chg="mod">
          <ac:chgData name="Karolina Guillen" userId="c1c08796-a0be-47c6-af52-5d31fd96ec50" providerId="ADAL" clId="{0882469C-43EC-4977-98EC-0D90F7E72AD0}" dt="2021-11-29T19:29:11.753" v="583" actId="1076"/>
          <ac:picMkLst>
            <pc:docMk/>
            <pc:sldMk cId="471474791" sldId="2144328085"/>
            <ac:picMk id="62" creationId="{15039B40-1DA4-400F-B7E7-CAE461C00616}"/>
          </ac:picMkLst>
        </pc:picChg>
        <pc:picChg chg="add mod">
          <ac:chgData name="Karolina Guillen" userId="c1c08796-a0be-47c6-af52-5d31fd96ec50" providerId="ADAL" clId="{0882469C-43EC-4977-98EC-0D90F7E72AD0}" dt="2021-11-22T19:35:58.107" v="275" actId="571"/>
          <ac:picMkLst>
            <pc:docMk/>
            <pc:sldMk cId="471474791" sldId="2144328085"/>
            <ac:picMk id="63" creationId="{E30F7B06-90CD-45B4-B48F-F795D91A310B}"/>
          </ac:picMkLst>
        </pc:picChg>
        <pc:picChg chg="add mod">
          <ac:chgData name="Karolina Guillen" userId="c1c08796-a0be-47c6-af52-5d31fd96ec50" providerId="ADAL" clId="{0882469C-43EC-4977-98EC-0D90F7E72AD0}" dt="2021-11-22T19:35:58.107" v="275" actId="571"/>
          <ac:picMkLst>
            <pc:docMk/>
            <pc:sldMk cId="471474791" sldId="2144328085"/>
            <ac:picMk id="64" creationId="{86789EE9-9249-45C0-9E55-7714ADD5EBCA}"/>
          </ac:picMkLst>
        </pc:picChg>
        <pc:picChg chg="add mod">
          <ac:chgData name="Karolina Guillen" userId="c1c08796-a0be-47c6-af52-5d31fd96ec50" providerId="ADAL" clId="{0882469C-43EC-4977-98EC-0D90F7E72AD0}" dt="2021-11-22T19:35:58.107" v="275" actId="571"/>
          <ac:picMkLst>
            <pc:docMk/>
            <pc:sldMk cId="471474791" sldId="2144328085"/>
            <ac:picMk id="65" creationId="{13057E52-8411-4100-9EB0-A55D4B8DCD73}"/>
          </ac:picMkLst>
        </pc:picChg>
        <pc:picChg chg="add mod">
          <ac:chgData name="Karolina Guillen" userId="c1c08796-a0be-47c6-af52-5d31fd96ec50" providerId="ADAL" clId="{0882469C-43EC-4977-98EC-0D90F7E72AD0}" dt="2021-11-22T19:35:58.107" v="275" actId="571"/>
          <ac:picMkLst>
            <pc:docMk/>
            <pc:sldMk cId="471474791" sldId="2144328085"/>
            <ac:picMk id="66" creationId="{0B40DFA1-31FB-4008-896A-8DAD28C5059A}"/>
          </ac:picMkLst>
        </pc:picChg>
        <pc:picChg chg="mod">
          <ac:chgData name="Karolina Guillen" userId="c1c08796-a0be-47c6-af52-5d31fd96ec50" providerId="ADAL" clId="{0882469C-43EC-4977-98EC-0D90F7E72AD0}" dt="2021-11-29T19:31:23.601" v="622" actId="1076"/>
          <ac:picMkLst>
            <pc:docMk/>
            <pc:sldMk cId="471474791" sldId="2144328085"/>
            <ac:picMk id="67" creationId="{122D250B-1AAE-4232-B4F4-4DC4FAB3802E}"/>
          </ac:picMkLst>
        </pc:picChg>
        <pc:picChg chg="mod">
          <ac:chgData name="Karolina Guillen" userId="c1c08796-a0be-47c6-af52-5d31fd96ec50" providerId="ADAL" clId="{0882469C-43EC-4977-98EC-0D90F7E72AD0}" dt="2021-11-22T19:43:42.688" v="546" actId="1035"/>
          <ac:picMkLst>
            <pc:docMk/>
            <pc:sldMk cId="471474791" sldId="2144328085"/>
            <ac:picMk id="68" creationId="{66BCAE52-385A-4106-9C0F-46A5C141B9C2}"/>
          </ac:picMkLst>
        </pc:picChg>
        <pc:picChg chg="mod">
          <ac:chgData name="Karolina Guillen" userId="c1c08796-a0be-47c6-af52-5d31fd96ec50" providerId="ADAL" clId="{0882469C-43EC-4977-98EC-0D90F7E72AD0}" dt="2021-11-22T19:43:42.688" v="546" actId="1035"/>
          <ac:picMkLst>
            <pc:docMk/>
            <pc:sldMk cId="471474791" sldId="2144328085"/>
            <ac:picMk id="69" creationId="{3532F311-56C6-4212-A845-0BE588B73047}"/>
          </ac:picMkLst>
        </pc:picChg>
        <pc:picChg chg="add mod">
          <ac:chgData name="Karolina Guillen" userId="c1c08796-a0be-47c6-af52-5d31fd96ec50" providerId="ADAL" clId="{0882469C-43EC-4977-98EC-0D90F7E72AD0}" dt="2021-11-22T19:35:58.107" v="275" actId="571"/>
          <ac:picMkLst>
            <pc:docMk/>
            <pc:sldMk cId="471474791" sldId="2144328085"/>
            <ac:picMk id="70" creationId="{899D830E-7B15-42D4-9C6E-467D8C50F39C}"/>
          </ac:picMkLst>
        </pc:picChg>
        <pc:picChg chg="mod">
          <ac:chgData name="Karolina Guillen" userId="c1c08796-a0be-47c6-af52-5d31fd96ec50" providerId="ADAL" clId="{0882469C-43EC-4977-98EC-0D90F7E72AD0}" dt="2021-11-29T19:31:17.438" v="619" actId="14100"/>
          <ac:picMkLst>
            <pc:docMk/>
            <pc:sldMk cId="471474791" sldId="2144328085"/>
            <ac:picMk id="71" creationId="{4F9889F8-7FB8-4466-8673-E1273C8CC483}"/>
          </ac:picMkLst>
        </pc:picChg>
        <pc:picChg chg="mod">
          <ac:chgData name="Karolina Guillen" userId="c1c08796-a0be-47c6-af52-5d31fd96ec50" providerId="ADAL" clId="{0882469C-43EC-4977-98EC-0D90F7E72AD0}" dt="2021-11-22T19:43:42.688" v="546" actId="1035"/>
          <ac:picMkLst>
            <pc:docMk/>
            <pc:sldMk cId="471474791" sldId="2144328085"/>
            <ac:picMk id="72" creationId="{6A84D0DE-3A8C-4B76-B4B2-9A78EF38BE93}"/>
          </ac:picMkLst>
        </pc:picChg>
        <pc:picChg chg="mod">
          <ac:chgData name="Karolina Guillen" userId="c1c08796-a0be-47c6-af52-5d31fd96ec50" providerId="ADAL" clId="{0882469C-43EC-4977-98EC-0D90F7E72AD0}" dt="2021-11-22T19:43:42.688" v="546" actId="1035"/>
          <ac:picMkLst>
            <pc:docMk/>
            <pc:sldMk cId="471474791" sldId="2144328085"/>
            <ac:picMk id="73" creationId="{F6E696AE-FE0A-4FDF-8130-B1CC974C89FB}"/>
          </ac:picMkLst>
        </pc:picChg>
        <pc:picChg chg="add mod">
          <ac:chgData name="Karolina Guillen" userId="c1c08796-a0be-47c6-af52-5d31fd96ec50" providerId="ADAL" clId="{0882469C-43EC-4977-98EC-0D90F7E72AD0}" dt="2021-11-22T19:35:58.107" v="275" actId="571"/>
          <ac:picMkLst>
            <pc:docMk/>
            <pc:sldMk cId="471474791" sldId="2144328085"/>
            <ac:picMk id="74" creationId="{9390ACF1-0D06-425B-B9AD-97E664960CC6}"/>
          </ac:picMkLst>
        </pc:picChg>
        <pc:picChg chg="add mod">
          <ac:chgData name="Karolina Guillen" userId="c1c08796-a0be-47c6-af52-5d31fd96ec50" providerId="ADAL" clId="{0882469C-43EC-4977-98EC-0D90F7E72AD0}" dt="2021-11-22T19:35:58.107" v="275" actId="571"/>
          <ac:picMkLst>
            <pc:docMk/>
            <pc:sldMk cId="471474791" sldId="2144328085"/>
            <ac:picMk id="75" creationId="{BBE6FD35-C3AB-45FA-9C65-A7BB24B10931}"/>
          </ac:picMkLst>
        </pc:picChg>
        <pc:picChg chg="add mod">
          <ac:chgData name="Karolina Guillen" userId="c1c08796-a0be-47c6-af52-5d31fd96ec50" providerId="ADAL" clId="{0882469C-43EC-4977-98EC-0D90F7E72AD0}" dt="2021-11-22T19:35:58.107" v="275" actId="571"/>
          <ac:picMkLst>
            <pc:docMk/>
            <pc:sldMk cId="471474791" sldId="2144328085"/>
            <ac:picMk id="76" creationId="{1C43E041-AD79-47EE-A3DA-D388FA0F0DB2}"/>
          </ac:picMkLst>
        </pc:picChg>
        <pc:picChg chg="add mod">
          <ac:chgData name="Karolina Guillen" userId="c1c08796-a0be-47c6-af52-5d31fd96ec50" providerId="ADAL" clId="{0882469C-43EC-4977-98EC-0D90F7E72AD0}" dt="2021-11-22T19:35:58.107" v="275" actId="571"/>
          <ac:picMkLst>
            <pc:docMk/>
            <pc:sldMk cId="471474791" sldId="2144328085"/>
            <ac:picMk id="77" creationId="{FF78EE60-4C1B-41FB-A985-530FEE264DCB}"/>
          </ac:picMkLst>
        </pc:picChg>
        <pc:picChg chg="add mod">
          <ac:chgData name="Karolina Guillen" userId="c1c08796-a0be-47c6-af52-5d31fd96ec50" providerId="ADAL" clId="{0882469C-43EC-4977-98EC-0D90F7E72AD0}" dt="2021-11-22T19:35:58.107" v="275" actId="571"/>
          <ac:picMkLst>
            <pc:docMk/>
            <pc:sldMk cId="471474791" sldId="2144328085"/>
            <ac:picMk id="78" creationId="{0B8D3DD0-2795-49FE-B436-BE5A9E3EFCFB}"/>
          </ac:picMkLst>
        </pc:picChg>
        <pc:picChg chg="add mod">
          <ac:chgData name="Karolina Guillen" userId="c1c08796-a0be-47c6-af52-5d31fd96ec50" providerId="ADAL" clId="{0882469C-43EC-4977-98EC-0D90F7E72AD0}" dt="2021-11-22T19:35:58.107" v="275" actId="571"/>
          <ac:picMkLst>
            <pc:docMk/>
            <pc:sldMk cId="471474791" sldId="2144328085"/>
            <ac:picMk id="79" creationId="{899853B7-64A1-4D39-AF10-8F943A428092}"/>
          </ac:picMkLst>
        </pc:picChg>
        <pc:picChg chg="add mod">
          <ac:chgData name="Karolina Guillen" userId="c1c08796-a0be-47c6-af52-5d31fd96ec50" providerId="ADAL" clId="{0882469C-43EC-4977-98EC-0D90F7E72AD0}" dt="2021-11-22T19:35:58.107" v="275" actId="571"/>
          <ac:picMkLst>
            <pc:docMk/>
            <pc:sldMk cId="471474791" sldId="2144328085"/>
            <ac:picMk id="80" creationId="{1FED7617-3DF7-48CC-A69A-355696A13712}"/>
          </ac:picMkLst>
        </pc:picChg>
        <pc:picChg chg="add mod">
          <ac:chgData name="Karolina Guillen" userId="c1c08796-a0be-47c6-af52-5d31fd96ec50" providerId="ADAL" clId="{0882469C-43EC-4977-98EC-0D90F7E72AD0}" dt="2021-11-22T19:35:58.107" v="275" actId="571"/>
          <ac:picMkLst>
            <pc:docMk/>
            <pc:sldMk cId="471474791" sldId="2144328085"/>
            <ac:picMk id="81" creationId="{95357491-FDB6-4DAD-89B7-B169CCE2C4E5}"/>
          </ac:picMkLst>
        </pc:picChg>
        <pc:picChg chg="add mod">
          <ac:chgData name="Karolina Guillen" userId="c1c08796-a0be-47c6-af52-5d31fd96ec50" providerId="ADAL" clId="{0882469C-43EC-4977-98EC-0D90F7E72AD0}" dt="2021-11-22T19:35:58.107" v="275" actId="571"/>
          <ac:picMkLst>
            <pc:docMk/>
            <pc:sldMk cId="471474791" sldId="2144328085"/>
            <ac:picMk id="82" creationId="{836516AF-E8BA-4123-9211-E759249CD8C0}"/>
          </ac:picMkLst>
        </pc:picChg>
        <pc:picChg chg="add mod">
          <ac:chgData name="Karolina Guillen" userId="c1c08796-a0be-47c6-af52-5d31fd96ec50" providerId="ADAL" clId="{0882469C-43EC-4977-98EC-0D90F7E72AD0}" dt="2021-11-22T19:35:58.107" v="275" actId="571"/>
          <ac:picMkLst>
            <pc:docMk/>
            <pc:sldMk cId="471474791" sldId="2144328085"/>
            <ac:picMk id="83" creationId="{0B679868-6449-40B9-A1A1-8052E1A4DDAF}"/>
          </ac:picMkLst>
        </pc:picChg>
        <pc:picChg chg="mod">
          <ac:chgData name="Karolina Guillen" userId="c1c08796-a0be-47c6-af52-5d31fd96ec50" providerId="ADAL" clId="{0882469C-43EC-4977-98EC-0D90F7E72AD0}" dt="2021-11-22T19:43:42.688" v="546" actId="1035"/>
          <ac:picMkLst>
            <pc:docMk/>
            <pc:sldMk cId="471474791" sldId="2144328085"/>
            <ac:picMk id="106" creationId="{2641A030-25C6-404A-AF91-2A1097ED1083}"/>
          </ac:picMkLst>
        </pc:picChg>
        <pc:picChg chg="mod">
          <ac:chgData name="Karolina Guillen" userId="c1c08796-a0be-47c6-af52-5d31fd96ec50" providerId="ADAL" clId="{0882469C-43EC-4977-98EC-0D90F7E72AD0}" dt="2021-11-29T19:31:03.911" v="616" actId="1076"/>
          <ac:picMkLst>
            <pc:docMk/>
            <pc:sldMk cId="471474791" sldId="2144328085"/>
            <ac:picMk id="242" creationId="{279A33DA-86AC-4926-B59A-DEF148B1D45A}"/>
          </ac:picMkLst>
        </pc:picChg>
        <pc:picChg chg="mod">
          <ac:chgData name="Karolina Guillen" userId="c1c08796-a0be-47c6-af52-5d31fd96ec50" providerId="ADAL" clId="{0882469C-43EC-4977-98EC-0D90F7E72AD0}" dt="2021-11-29T19:31:38.839" v="626" actId="14100"/>
          <ac:picMkLst>
            <pc:docMk/>
            <pc:sldMk cId="471474791" sldId="2144328085"/>
            <ac:picMk id="243" creationId="{A5B2C3FF-B9F9-4DFC-9C63-36CAF06F79D4}"/>
          </ac:picMkLst>
        </pc:picChg>
        <pc:picChg chg="mod">
          <ac:chgData name="Karolina Guillen" userId="c1c08796-a0be-47c6-af52-5d31fd96ec50" providerId="ADAL" clId="{0882469C-43EC-4977-98EC-0D90F7E72AD0}" dt="2021-11-29T19:31:10.574" v="617" actId="1076"/>
          <ac:picMkLst>
            <pc:docMk/>
            <pc:sldMk cId="471474791" sldId="2144328085"/>
            <ac:picMk id="245" creationId="{A0E49A05-56E5-427F-9B33-8EE577211C0C}"/>
          </ac:picMkLst>
        </pc:picChg>
        <pc:picChg chg="mod">
          <ac:chgData name="Karolina Guillen" userId="c1c08796-a0be-47c6-af52-5d31fd96ec50" providerId="ADAL" clId="{0882469C-43EC-4977-98EC-0D90F7E72AD0}" dt="2021-11-22T19:43:42.688" v="546" actId="1035"/>
          <ac:picMkLst>
            <pc:docMk/>
            <pc:sldMk cId="471474791" sldId="2144328085"/>
            <ac:picMk id="1026" creationId="{E7A8ED7A-F874-47D5-AF94-D142F677BF25}"/>
          </ac:picMkLst>
        </pc:picChg>
        <pc:picChg chg="mod">
          <ac:chgData name="Karolina Guillen" userId="c1c08796-a0be-47c6-af52-5d31fd96ec50" providerId="ADAL" clId="{0882469C-43EC-4977-98EC-0D90F7E72AD0}" dt="2021-11-29T19:31:31.384" v="624" actId="1076"/>
          <ac:picMkLst>
            <pc:docMk/>
            <pc:sldMk cId="471474791" sldId="2144328085"/>
            <ac:picMk id="1028" creationId="{1E456698-71AD-4CC8-9CF4-8A4B0320B7EC}"/>
          </ac:picMkLst>
        </pc:picChg>
        <pc:picChg chg="mod">
          <ac:chgData name="Karolina Guillen" userId="c1c08796-a0be-47c6-af52-5d31fd96ec50" providerId="ADAL" clId="{0882469C-43EC-4977-98EC-0D90F7E72AD0}" dt="2021-11-29T19:30:31.847" v="609" actId="14100"/>
          <ac:picMkLst>
            <pc:docMk/>
            <pc:sldMk cId="471474791" sldId="2144328085"/>
            <ac:picMk id="1030" creationId="{C8919570-CFEB-4FAD-A750-755ED97F53BA}"/>
          </ac:picMkLst>
        </pc:picChg>
        <pc:picChg chg="mod">
          <ac:chgData name="Karolina Guillen" userId="c1c08796-a0be-47c6-af52-5d31fd96ec50" providerId="ADAL" clId="{0882469C-43EC-4977-98EC-0D90F7E72AD0}" dt="2021-11-22T19:43:42.688" v="546" actId="1035"/>
          <ac:picMkLst>
            <pc:docMk/>
            <pc:sldMk cId="471474791" sldId="2144328085"/>
            <ac:picMk id="2050" creationId="{D8F83DA5-5C09-45DE-869A-E17A7BE4E8E0}"/>
          </ac:picMkLst>
        </pc:picChg>
        <pc:picChg chg="mod">
          <ac:chgData name="Karolina Guillen" userId="c1c08796-a0be-47c6-af52-5d31fd96ec50" providerId="ADAL" clId="{0882469C-43EC-4977-98EC-0D90F7E72AD0}" dt="2021-11-22T19:43:42.688" v="546" actId="1035"/>
          <ac:picMkLst>
            <pc:docMk/>
            <pc:sldMk cId="471474791" sldId="2144328085"/>
            <ac:picMk id="2056" creationId="{643DFC17-9D43-4B1F-969A-1AE22AF526A6}"/>
          </ac:picMkLst>
        </pc:picChg>
        <pc:picChg chg="mod">
          <ac:chgData name="Karolina Guillen" userId="c1c08796-a0be-47c6-af52-5d31fd96ec50" providerId="ADAL" clId="{0882469C-43EC-4977-98EC-0D90F7E72AD0}" dt="2021-11-22T19:43:42.688" v="546" actId="1035"/>
          <ac:picMkLst>
            <pc:docMk/>
            <pc:sldMk cId="471474791" sldId="2144328085"/>
            <ac:picMk id="2058" creationId="{D381FE06-6D34-4BA5-BC4B-C7A428E9095D}"/>
          </ac:picMkLst>
        </pc:picChg>
        <pc:picChg chg="mod">
          <ac:chgData name="Karolina Guillen" userId="c1c08796-a0be-47c6-af52-5d31fd96ec50" providerId="ADAL" clId="{0882469C-43EC-4977-98EC-0D90F7E72AD0}" dt="2021-11-22T19:43:42.688" v="546" actId="1035"/>
          <ac:picMkLst>
            <pc:docMk/>
            <pc:sldMk cId="471474791" sldId="2144328085"/>
            <ac:picMk id="2060" creationId="{7688D82A-ADA9-429E-9A9C-557EE3F7E7D2}"/>
          </ac:picMkLst>
        </pc:picChg>
        <pc:picChg chg="mod">
          <ac:chgData name="Karolina Guillen" userId="c1c08796-a0be-47c6-af52-5d31fd96ec50" providerId="ADAL" clId="{0882469C-43EC-4977-98EC-0D90F7E72AD0}" dt="2021-11-22T19:43:42.688" v="546" actId="1035"/>
          <ac:picMkLst>
            <pc:docMk/>
            <pc:sldMk cId="471474791" sldId="2144328085"/>
            <ac:picMk id="2062" creationId="{644B0339-7A12-4818-BD3D-6C79D6A65A4B}"/>
          </ac:picMkLst>
        </pc:picChg>
        <pc:picChg chg="mod">
          <ac:chgData name="Karolina Guillen" userId="c1c08796-a0be-47c6-af52-5d31fd96ec50" providerId="ADAL" clId="{0882469C-43EC-4977-98EC-0D90F7E72AD0}" dt="2021-11-22T19:43:42.688" v="546" actId="1035"/>
          <ac:picMkLst>
            <pc:docMk/>
            <pc:sldMk cId="471474791" sldId="2144328085"/>
            <ac:picMk id="2064" creationId="{5C5058C7-E747-4B41-8699-AA718E95875E}"/>
          </ac:picMkLst>
        </pc:picChg>
        <pc:picChg chg="mod">
          <ac:chgData name="Karolina Guillen" userId="c1c08796-a0be-47c6-af52-5d31fd96ec50" providerId="ADAL" clId="{0882469C-43EC-4977-98EC-0D90F7E72AD0}" dt="2021-11-22T19:43:42.688" v="546" actId="1035"/>
          <ac:picMkLst>
            <pc:docMk/>
            <pc:sldMk cId="471474791" sldId="2144328085"/>
            <ac:picMk id="2068" creationId="{D88F255A-BC9C-444A-90DE-356F9B5ED6BE}"/>
          </ac:picMkLst>
        </pc:picChg>
        <pc:picChg chg="mod">
          <ac:chgData name="Karolina Guillen" userId="c1c08796-a0be-47c6-af52-5d31fd96ec50" providerId="ADAL" clId="{0882469C-43EC-4977-98EC-0D90F7E72AD0}" dt="2021-11-29T19:30:45.169" v="612" actId="1076"/>
          <ac:picMkLst>
            <pc:docMk/>
            <pc:sldMk cId="471474791" sldId="2144328085"/>
            <ac:picMk id="2072" creationId="{1E90C6D9-8AEA-4625-AA99-7563B1D028ED}"/>
          </ac:picMkLst>
        </pc:picChg>
        <pc:picChg chg="mod">
          <ac:chgData name="Karolina Guillen" userId="c1c08796-a0be-47c6-af52-5d31fd96ec50" providerId="ADAL" clId="{0882469C-43EC-4977-98EC-0D90F7E72AD0}" dt="2021-11-29T19:30:13.758" v="604" actId="1076"/>
          <ac:picMkLst>
            <pc:docMk/>
            <pc:sldMk cId="471474791" sldId="2144328085"/>
            <ac:picMk id="2074" creationId="{0706173C-8D89-459A-A1BE-F8D5496FE194}"/>
          </ac:picMkLst>
        </pc:picChg>
        <pc:picChg chg="mod">
          <ac:chgData name="Karolina Guillen" userId="c1c08796-a0be-47c6-af52-5d31fd96ec50" providerId="ADAL" clId="{0882469C-43EC-4977-98EC-0D90F7E72AD0}" dt="2021-11-22T19:43:42.688" v="546" actId="1035"/>
          <ac:picMkLst>
            <pc:docMk/>
            <pc:sldMk cId="471474791" sldId="2144328085"/>
            <ac:picMk id="2080" creationId="{9E9EB08B-4276-42B9-9C22-B0442E8B104C}"/>
          </ac:picMkLst>
        </pc:picChg>
        <pc:picChg chg="mod">
          <ac:chgData name="Karolina Guillen" userId="c1c08796-a0be-47c6-af52-5d31fd96ec50" providerId="ADAL" clId="{0882469C-43EC-4977-98EC-0D90F7E72AD0}" dt="2021-11-29T19:30:02.113" v="601" actId="1076"/>
          <ac:picMkLst>
            <pc:docMk/>
            <pc:sldMk cId="471474791" sldId="2144328085"/>
            <ac:picMk id="2082" creationId="{40AACCD1-8DF7-4450-96D4-8B3307F7E39B}"/>
          </ac:picMkLst>
        </pc:picChg>
      </pc:sldChg>
      <pc:sldChg chg="delCm">
        <pc:chgData name="Karolina Guillen" userId="c1c08796-a0be-47c6-af52-5d31fd96ec50" providerId="ADAL" clId="{0882469C-43EC-4977-98EC-0D90F7E72AD0}" dt="2021-11-23T20:59:57.541" v="565"/>
        <pc:sldMkLst>
          <pc:docMk/>
          <pc:sldMk cId="3929276700" sldId="2144328208"/>
        </pc:sldMkLst>
      </pc:sldChg>
      <pc:sldChg chg="delCm">
        <pc:chgData name="Karolina Guillen" userId="c1c08796-a0be-47c6-af52-5d31fd96ec50" providerId="ADAL" clId="{0882469C-43EC-4977-98EC-0D90F7E72AD0}" dt="2021-11-23T20:59:57.541" v="565"/>
        <pc:sldMkLst>
          <pc:docMk/>
          <pc:sldMk cId="1985275869" sldId="2144328219"/>
        </pc:sldMkLst>
      </pc:sldChg>
      <pc:sldChg chg="addSp delSp modSp mod delCm">
        <pc:chgData name="Karolina Guillen" userId="c1c08796-a0be-47c6-af52-5d31fd96ec50" providerId="ADAL" clId="{0882469C-43EC-4977-98EC-0D90F7E72AD0}" dt="2021-11-23T20:59:57.541" v="565"/>
        <pc:sldMkLst>
          <pc:docMk/>
          <pc:sldMk cId="2301410420" sldId="2144328225"/>
        </pc:sldMkLst>
        <pc:spChg chg="mod">
          <ac:chgData name="Karolina Guillen" userId="c1c08796-a0be-47c6-af52-5d31fd96ec50" providerId="ADAL" clId="{0882469C-43EC-4977-98EC-0D90F7E72AD0}" dt="2021-11-22T15:38:38.543" v="32" actId="1076"/>
          <ac:spMkLst>
            <pc:docMk/>
            <pc:sldMk cId="2301410420" sldId="2144328225"/>
            <ac:spMk id="4" creationId="{2A915F95-3656-4206-BBD2-4C791078FBDB}"/>
          </ac:spMkLst>
        </pc:spChg>
        <pc:spChg chg="mod">
          <ac:chgData name="Karolina Guillen" userId="c1c08796-a0be-47c6-af52-5d31fd96ec50" providerId="ADAL" clId="{0882469C-43EC-4977-98EC-0D90F7E72AD0}" dt="2021-11-22T17:36:29.879" v="249" actId="21"/>
          <ac:spMkLst>
            <pc:docMk/>
            <pc:sldMk cId="2301410420" sldId="2144328225"/>
            <ac:spMk id="10" creationId="{1F5544B4-64B7-4E00-A1B6-76422658B8ED}"/>
          </ac:spMkLst>
        </pc:spChg>
        <pc:spChg chg="ord">
          <ac:chgData name="Karolina Guillen" userId="c1c08796-a0be-47c6-af52-5d31fd96ec50" providerId="ADAL" clId="{0882469C-43EC-4977-98EC-0D90F7E72AD0}" dt="2021-11-22T15:59:47.451" v="64" actId="167"/>
          <ac:spMkLst>
            <pc:docMk/>
            <pc:sldMk cId="2301410420" sldId="2144328225"/>
            <ac:spMk id="18" creationId="{345CCA75-0D36-493B-B252-C10B05B4FF7D}"/>
          </ac:spMkLst>
        </pc:spChg>
        <pc:picChg chg="del">
          <ac:chgData name="Karolina Guillen" userId="c1c08796-a0be-47c6-af52-5d31fd96ec50" providerId="ADAL" clId="{0882469C-43EC-4977-98EC-0D90F7E72AD0}" dt="2021-11-22T18:50:33.579" v="264" actId="478"/>
          <ac:picMkLst>
            <pc:docMk/>
            <pc:sldMk cId="2301410420" sldId="2144328225"/>
            <ac:picMk id="6" creationId="{46A94C22-8AAF-4F91-BC70-0E16C86CA9C4}"/>
          </ac:picMkLst>
        </pc:picChg>
        <pc:picChg chg="add del mod">
          <ac:chgData name="Karolina Guillen" userId="c1c08796-a0be-47c6-af52-5d31fd96ec50" providerId="ADAL" clId="{0882469C-43EC-4977-98EC-0D90F7E72AD0}" dt="2021-11-22T18:49:39.454" v="257" actId="478"/>
          <ac:picMkLst>
            <pc:docMk/>
            <pc:sldMk cId="2301410420" sldId="2144328225"/>
            <ac:picMk id="7" creationId="{1CB250DA-1F66-462B-A6BD-5D5AADFDF7DF}"/>
          </ac:picMkLst>
        </pc:picChg>
        <pc:picChg chg="add mod modCrop">
          <ac:chgData name="Karolina Guillen" userId="c1c08796-a0be-47c6-af52-5d31fd96ec50" providerId="ADAL" clId="{0882469C-43EC-4977-98EC-0D90F7E72AD0}" dt="2021-11-22T18:50:39.231" v="265" actId="2085"/>
          <ac:picMkLst>
            <pc:docMk/>
            <pc:sldMk cId="2301410420" sldId="2144328225"/>
            <ac:picMk id="9" creationId="{50673B52-188B-49D1-A57E-839F087581E5}"/>
          </ac:picMkLst>
        </pc:picChg>
      </pc:sldChg>
    </pc:docChg>
  </pc:docChgLst>
  <pc:docChgLst>
    <pc:chgData name="Jason Wiese" userId="4bff8d5b-7de6-4655-b397-69b0afc81113" providerId="ADAL" clId="{4D38B045-1F35-4231-8DE4-56BED3695A3A}"/>
    <pc:docChg chg="undo custSel modSld">
      <pc:chgData name="Jason Wiese" userId="4bff8d5b-7de6-4655-b397-69b0afc81113" providerId="ADAL" clId="{4D38B045-1F35-4231-8DE4-56BED3695A3A}" dt="2021-11-22T07:05:12.347" v="480" actId="14100"/>
      <pc:docMkLst>
        <pc:docMk/>
      </pc:docMkLst>
      <pc:sldChg chg="modSp mod">
        <pc:chgData name="Jason Wiese" userId="4bff8d5b-7de6-4655-b397-69b0afc81113" providerId="ADAL" clId="{4D38B045-1F35-4231-8DE4-56BED3695A3A}" dt="2021-11-22T07:04:22.606" v="472" actId="14100"/>
        <pc:sldMkLst>
          <pc:docMk/>
          <pc:sldMk cId="3333080794" sldId="280"/>
        </pc:sldMkLst>
        <pc:spChg chg="mod">
          <ac:chgData name="Jason Wiese" userId="4bff8d5b-7de6-4655-b397-69b0afc81113" providerId="ADAL" clId="{4D38B045-1F35-4231-8DE4-56BED3695A3A}" dt="2021-11-22T07:04:22.606" v="472" actId="14100"/>
          <ac:spMkLst>
            <pc:docMk/>
            <pc:sldMk cId="3333080794" sldId="280"/>
            <ac:spMk id="20" creationId="{1FE82F11-3D9B-46F6-8ECD-9BCD0D7CC3A1}"/>
          </ac:spMkLst>
        </pc:spChg>
        <pc:spChg chg="mod">
          <ac:chgData name="Jason Wiese" userId="4bff8d5b-7de6-4655-b397-69b0afc81113" providerId="ADAL" clId="{4D38B045-1F35-4231-8DE4-56BED3695A3A}" dt="2021-11-22T07:01:55.816" v="459" actId="20577"/>
          <ac:spMkLst>
            <pc:docMk/>
            <pc:sldMk cId="3333080794" sldId="280"/>
            <ac:spMk id="34" creationId="{C5222011-0AA4-4910-9C76-E3E9B3626356}"/>
          </ac:spMkLst>
        </pc:spChg>
      </pc:sldChg>
      <pc:sldChg chg="modSp mod">
        <pc:chgData name="Jason Wiese" userId="4bff8d5b-7de6-4655-b397-69b0afc81113" providerId="ADAL" clId="{4D38B045-1F35-4231-8DE4-56BED3695A3A}" dt="2021-11-22T07:03:54.416" v="469" actId="14100"/>
        <pc:sldMkLst>
          <pc:docMk/>
          <pc:sldMk cId="168846454" sldId="2144327571"/>
        </pc:sldMkLst>
        <pc:spChg chg="mod">
          <ac:chgData name="Jason Wiese" userId="4bff8d5b-7de6-4655-b397-69b0afc81113" providerId="ADAL" clId="{4D38B045-1F35-4231-8DE4-56BED3695A3A}" dt="2021-11-22T07:03:54.416" v="469" actId="14100"/>
          <ac:spMkLst>
            <pc:docMk/>
            <pc:sldMk cId="168846454" sldId="2144327571"/>
            <ac:spMk id="13" creationId="{0D96A7EE-222D-4484-A9C9-19F3EADA1517}"/>
          </ac:spMkLst>
        </pc:spChg>
      </pc:sldChg>
      <pc:sldChg chg="modSp mod">
        <pc:chgData name="Jason Wiese" userId="4bff8d5b-7de6-4655-b397-69b0afc81113" providerId="ADAL" clId="{4D38B045-1F35-4231-8DE4-56BED3695A3A}" dt="2021-11-22T07:04:04.408" v="470" actId="14100"/>
        <pc:sldMkLst>
          <pc:docMk/>
          <pc:sldMk cId="471474791" sldId="2144328085"/>
        </pc:sldMkLst>
        <pc:spChg chg="mod">
          <ac:chgData name="Jason Wiese" userId="4bff8d5b-7de6-4655-b397-69b0afc81113" providerId="ADAL" clId="{4D38B045-1F35-4231-8DE4-56BED3695A3A}" dt="2021-11-22T07:04:04.408" v="470" actId="14100"/>
          <ac:spMkLst>
            <pc:docMk/>
            <pc:sldMk cId="471474791" sldId="2144328085"/>
            <ac:spMk id="4" creationId="{197B8343-999E-4471-BFAC-C1784B7C4757}"/>
          </ac:spMkLst>
        </pc:spChg>
        <pc:picChg chg="mod">
          <ac:chgData name="Jason Wiese" userId="4bff8d5b-7de6-4655-b397-69b0afc81113" providerId="ADAL" clId="{4D38B045-1F35-4231-8DE4-56BED3695A3A}" dt="2021-11-22T07:03:27.159" v="467" actId="1076"/>
          <ac:picMkLst>
            <pc:docMk/>
            <pc:sldMk cId="471474791" sldId="2144328085"/>
            <ac:picMk id="13" creationId="{7A783B18-8C36-4F90-9DBD-7831D424AAA2}"/>
          </ac:picMkLst>
        </pc:picChg>
        <pc:picChg chg="mod">
          <ac:chgData name="Jason Wiese" userId="4bff8d5b-7de6-4655-b397-69b0afc81113" providerId="ADAL" clId="{4D38B045-1F35-4231-8DE4-56BED3695A3A}" dt="2021-11-22T07:03:06.847" v="461" actId="14100"/>
          <ac:picMkLst>
            <pc:docMk/>
            <pc:sldMk cId="471474791" sldId="2144328085"/>
            <ac:picMk id="52" creationId="{CEF07435-2102-49E6-82E8-049E70928615}"/>
          </ac:picMkLst>
        </pc:picChg>
        <pc:picChg chg="mod">
          <ac:chgData name="Jason Wiese" userId="4bff8d5b-7de6-4655-b397-69b0afc81113" providerId="ADAL" clId="{4D38B045-1F35-4231-8DE4-56BED3695A3A}" dt="2021-11-22T07:03:29.354" v="468" actId="1076"/>
          <ac:picMkLst>
            <pc:docMk/>
            <pc:sldMk cId="471474791" sldId="2144328085"/>
            <ac:picMk id="2082" creationId="{40AACCD1-8DF7-4450-96D4-8B3307F7E39B}"/>
          </ac:picMkLst>
        </pc:picChg>
      </pc:sldChg>
      <pc:sldChg chg="addSp modSp mod">
        <pc:chgData name="Jason Wiese" userId="4bff8d5b-7de6-4655-b397-69b0afc81113" providerId="ADAL" clId="{4D38B045-1F35-4231-8DE4-56BED3695A3A}" dt="2021-11-22T07:05:12.347" v="480" actId="14100"/>
        <pc:sldMkLst>
          <pc:docMk/>
          <pc:sldMk cId="3929276700" sldId="2144328208"/>
        </pc:sldMkLst>
        <pc:spChg chg="add mod">
          <ac:chgData name="Jason Wiese" userId="4bff8d5b-7de6-4655-b397-69b0afc81113" providerId="ADAL" clId="{4D38B045-1F35-4231-8DE4-56BED3695A3A}" dt="2021-11-22T06:48:59.021" v="39" actId="20577"/>
          <ac:spMkLst>
            <pc:docMk/>
            <pc:sldMk cId="3929276700" sldId="2144328208"/>
            <ac:spMk id="2" creationId="{FE60EB18-0353-4AAD-BBF4-1C191047D2D5}"/>
          </ac:spMkLst>
        </pc:spChg>
        <pc:spChg chg="mod">
          <ac:chgData name="Jason Wiese" userId="4bff8d5b-7de6-4655-b397-69b0afc81113" providerId="ADAL" clId="{4D38B045-1F35-4231-8DE4-56BED3695A3A}" dt="2021-11-22T07:05:12.347" v="480" actId="14100"/>
          <ac:spMkLst>
            <pc:docMk/>
            <pc:sldMk cId="3929276700" sldId="2144328208"/>
            <ac:spMk id="10" creationId="{84203FAC-A119-42AD-943F-3D47307370EC}"/>
          </ac:spMkLst>
        </pc:spChg>
      </pc:sldChg>
      <pc:sldChg chg="modSp mod">
        <pc:chgData name="Jason Wiese" userId="4bff8d5b-7de6-4655-b397-69b0afc81113" providerId="ADAL" clId="{4D38B045-1F35-4231-8DE4-56BED3695A3A}" dt="2021-11-22T07:04:26.507" v="473" actId="14100"/>
        <pc:sldMkLst>
          <pc:docMk/>
          <pc:sldMk cId="4059644176" sldId="2144328210"/>
        </pc:sldMkLst>
        <pc:spChg chg="mod">
          <ac:chgData name="Jason Wiese" userId="4bff8d5b-7de6-4655-b397-69b0afc81113" providerId="ADAL" clId="{4D38B045-1F35-4231-8DE4-56BED3695A3A}" dt="2021-11-22T07:04:26.507" v="473" actId="14100"/>
          <ac:spMkLst>
            <pc:docMk/>
            <pc:sldMk cId="4059644176" sldId="2144328210"/>
            <ac:spMk id="34" creationId="{5974FD45-5850-4900-B516-72563D292F9B}"/>
          </ac:spMkLst>
        </pc:spChg>
      </pc:sldChg>
      <pc:sldChg chg="modSp mod">
        <pc:chgData name="Jason Wiese" userId="4bff8d5b-7de6-4655-b397-69b0afc81113" providerId="ADAL" clId="{4D38B045-1F35-4231-8DE4-56BED3695A3A}" dt="2021-11-22T07:04:50.998" v="476" actId="14100"/>
        <pc:sldMkLst>
          <pc:docMk/>
          <pc:sldMk cId="3524256276" sldId="2144328213"/>
        </pc:sldMkLst>
        <pc:spChg chg="mod">
          <ac:chgData name="Jason Wiese" userId="4bff8d5b-7de6-4655-b397-69b0afc81113" providerId="ADAL" clId="{4D38B045-1F35-4231-8DE4-56BED3695A3A}" dt="2021-11-22T07:04:50.998" v="476" actId="14100"/>
          <ac:spMkLst>
            <pc:docMk/>
            <pc:sldMk cId="3524256276" sldId="2144328213"/>
            <ac:spMk id="33" creationId="{192FE3B1-C7E6-42C7-BDAE-10AE93C28B05}"/>
          </ac:spMkLst>
        </pc:spChg>
      </pc:sldChg>
      <pc:sldChg chg="modSp mod">
        <pc:chgData name="Jason Wiese" userId="4bff8d5b-7de6-4655-b397-69b0afc81113" providerId="ADAL" clId="{4D38B045-1F35-4231-8DE4-56BED3695A3A}" dt="2021-11-22T07:04:38.544" v="474" actId="14100"/>
        <pc:sldMkLst>
          <pc:docMk/>
          <pc:sldMk cId="82178466" sldId="2144328216"/>
        </pc:sldMkLst>
        <pc:spChg chg="mod">
          <ac:chgData name="Jason Wiese" userId="4bff8d5b-7de6-4655-b397-69b0afc81113" providerId="ADAL" clId="{4D38B045-1F35-4231-8DE4-56BED3695A3A}" dt="2021-11-22T07:04:38.544" v="474" actId="14100"/>
          <ac:spMkLst>
            <pc:docMk/>
            <pc:sldMk cId="82178466" sldId="2144328216"/>
            <ac:spMk id="33" creationId="{192FE3B1-C7E6-42C7-BDAE-10AE93C28B05}"/>
          </ac:spMkLst>
        </pc:spChg>
      </pc:sldChg>
      <pc:sldChg chg="modSp mod">
        <pc:chgData name="Jason Wiese" userId="4bff8d5b-7de6-4655-b397-69b0afc81113" providerId="ADAL" clId="{4D38B045-1F35-4231-8DE4-56BED3695A3A}" dt="2021-11-22T07:04:16.199" v="471" actId="14100"/>
        <pc:sldMkLst>
          <pc:docMk/>
          <pc:sldMk cId="1985275869" sldId="2144328219"/>
        </pc:sldMkLst>
        <pc:spChg chg="mod">
          <ac:chgData name="Jason Wiese" userId="4bff8d5b-7de6-4655-b397-69b0afc81113" providerId="ADAL" clId="{4D38B045-1F35-4231-8DE4-56BED3695A3A}" dt="2021-11-22T07:04:16.199" v="471" actId="14100"/>
          <ac:spMkLst>
            <pc:docMk/>
            <pc:sldMk cId="1985275869" sldId="2144328219"/>
            <ac:spMk id="33" creationId="{192FE3B1-C7E6-42C7-BDAE-10AE93C28B05}"/>
          </ac:spMkLst>
        </pc:spChg>
      </pc:sldChg>
      <pc:sldChg chg="addSp modSp mod">
        <pc:chgData name="Jason Wiese" userId="4bff8d5b-7de6-4655-b397-69b0afc81113" providerId="ADAL" clId="{4D38B045-1F35-4231-8DE4-56BED3695A3A}" dt="2021-11-22T07:05:01.282" v="478" actId="14100"/>
        <pc:sldMkLst>
          <pc:docMk/>
          <pc:sldMk cId="2301410420" sldId="2144328225"/>
        </pc:sldMkLst>
        <pc:spChg chg="add mod">
          <ac:chgData name="Jason Wiese" userId="4bff8d5b-7de6-4655-b397-69b0afc81113" providerId="ADAL" clId="{4D38B045-1F35-4231-8DE4-56BED3695A3A}" dt="2021-11-22T06:55:07.766" v="426" actId="14100"/>
          <ac:spMkLst>
            <pc:docMk/>
            <pc:sldMk cId="2301410420" sldId="2144328225"/>
            <ac:spMk id="4" creationId="{2A915F95-3656-4206-BBD2-4C791078FBDB}"/>
          </ac:spMkLst>
        </pc:spChg>
        <pc:spChg chg="mod">
          <ac:chgData name="Jason Wiese" userId="4bff8d5b-7de6-4655-b397-69b0afc81113" providerId="ADAL" clId="{4D38B045-1F35-4231-8DE4-56BED3695A3A}" dt="2021-11-22T06:50:28.454" v="43" actId="1035"/>
          <ac:spMkLst>
            <pc:docMk/>
            <pc:sldMk cId="2301410420" sldId="2144328225"/>
            <ac:spMk id="10" creationId="{1F5544B4-64B7-4E00-A1B6-76422658B8ED}"/>
          </ac:spMkLst>
        </pc:spChg>
        <pc:spChg chg="mod">
          <ac:chgData name="Jason Wiese" userId="4bff8d5b-7de6-4655-b397-69b0afc81113" providerId="ADAL" clId="{4D38B045-1F35-4231-8DE4-56BED3695A3A}" dt="2021-11-22T07:05:01.282" v="478" actId="14100"/>
          <ac:spMkLst>
            <pc:docMk/>
            <pc:sldMk cId="2301410420" sldId="2144328225"/>
            <ac:spMk id="33" creationId="{192FE3B1-C7E6-42C7-BDAE-10AE93C28B05}"/>
          </ac:spMkLst>
        </pc:spChg>
        <pc:picChg chg="mod">
          <ac:chgData name="Jason Wiese" userId="4bff8d5b-7de6-4655-b397-69b0afc81113" providerId="ADAL" clId="{4D38B045-1F35-4231-8DE4-56BED3695A3A}" dt="2021-11-22T06:53:00.134" v="46" actId="1076"/>
          <ac:picMkLst>
            <pc:docMk/>
            <pc:sldMk cId="2301410420" sldId="2144328225"/>
            <ac:picMk id="6" creationId="{46A94C22-8AAF-4F91-BC70-0E16C86CA9C4}"/>
          </ac:picMkLst>
        </pc:picChg>
      </pc:sldChg>
      <pc:sldChg chg="modSp mod">
        <pc:chgData name="Jason Wiese" userId="4bff8d5b-7de6-4655-b397-69b0afc81113" providerId="ADAL" clId="{4D38B045-1F35-4231-8DE4-56BED3695A3A}" dt="2021-11-22T07:04:55.072" v="477" actId="14100"/>
        <pc:sldMkLst>
          <pc:docMk/>
          <pc:sldMk cId="2517437657" sldId="2144328226"/>
        </pc:sldMkLst>
        <pc:spChg chg="mod">
          <ac:chgData name="Jason Wiese" userId="4bff8d5b-7de6-4655-b397-69b0afc81113" providerId="ADAL" clId="{4D38B045-1F35-4231-8DE4-56BED3695A3A}" dt="2021-11-22T07:04:55.072" v="477" actId="14100"/>
          <ac:spMkLst>
            <pc:docMk/>
            <pc:sldMk cId="2517437657" sldId="2144328226"/>
            <ac:spMk id="33" creationId="{192FE3B1-C7E6-42C7-BDAE-10AE93C28B05}"/>
          </ac:spMkLst>
        </pc:spChg>
      </pc:sldChg>
      <pc:sldChg chg="modSp mod">
        <pc:chgData name="Jason Wiese" userId="4bff8d5b-7de6-4655-b397-69b0afc81113" providerId="ADAL" clId="{4D38B045-1F35-4231-8DE4-56BED3695A3A}" dt="2021-11-22T07:04:44.032" v="475" actId="14100"/>
        <pc:sldMkLst>
          <pc:docMk/>
          <pc:sldMk cId="4022910942" sldId="2144328227"/>
        </pc:sldMkLst>
        <pc:spChg chg="mod">
          <ac:chgData name="Jason Wiese" userId="4bff8d5b-7de6-4655-b397-69b0afc81113" providerId="ADAL" clId="{4D38B045-1F35-4231-8DE4-56BED3695A3A}" dt="2021-11-22T07:04:44.032" v="475" actId="14100"/>
          <ac:spMkLst>
            <pc:docMk/>
            <pc:sldMk cId="4022910942" sldId="2144328227"/>
            <ac:spMk id="33" creationId="{192FE3B1-C7E6-42C7-BDAE-10AE93C28B05}"/>
          </ac:spMkLst>
        </pc:spChg>
      </pc:sldChg>
      <pc:sldChg chg="modSp mod">
        <pc:chgData name="Jason Wiese" userId="4bff8d5b-7de6-4655-b397-69b0afc81113" providerId="ADAL" clId="{4D38B045-1F35-4231-8DE4-56BED3695A3A}" dt="2021-11-22T07:05:07.353" v="479" actId="14100"/>
        <pc:sldMkLst>
          <pc:docMk/>
          <pc:sldMk cId="799630379" sldId="2144328228"/>
        </pc:sldMkLst>
        <pc:spChg chg="mod">
          <ac:chgData name="Jason Wiese" userId="4bff8d5b-7de6-4655-b397-69b0afc81113" providerId="ADAL" clId="{4D38B045-1F35-4231-8DE4-56BED3695A3A}" dt="2021-11-22T06:59:43.934" v="431" actId="1037"/>
          <ac:spMkLst>
            <pc:docMk/>
            <pc:sldMk cId="799630379" sldId="2144328228"/>
            <ac:spMk id="10" creationId="{1F5544B4-64B7-4E00-A1B6-76422658B8ED}"/>
          </ac:spMkLst>
        </pc:spChg>
        <pc:spChg chg="mod">
          <ac:chgData name="Jason Wiese" userId="4bff8d5b-7de6-4655-b397-69b0afc81113" providerId="ADAL" clId="{4D38B045-1F35-4231-8DE4-56BED3695A3A}" dt="2021-11-22T07:05:07.353" v="479" actId="14100"/>
          <ac:spMkLst>
            <pc:docMk/>
            <pc:sldMk cId="799630379" sldId="2144328228"/>
            <ac:spMk id="33" creationId="{192FE3B1-C7E6-42C7-BDAE-10AE93C28B0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CFDA24_2FA9642B.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CFDA24_2FA9642B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CFDA22_960D0CD9.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CFDA15_D20FE21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CFDA23_EFC8BFDE.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CFDA23_EFC8BFDE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0547248954982"/>
          <c:y val="8.158171899189462E-2"/>
          <c:w val="0.83068165816152739"/>
          <c:h val="0.87940093714241663"/>
        </c:manualLayout>
      </c:layout>
      <c:barChart>
        <c:barDir val="bar"/>
        <c:grouping val="clustered"/>
        <c:varyColors val="0"/>
        <c:ser>
          <c:idx val="0"/>
          <c:order val="0"/>
          <c:tx>
            <c:strRef>
              <c:f>Sheet1!$B$1</c:f>
              <c:strCache>
                <c:ptCount val="1"/>
                <c:pt idx="0">
                  <c:v>CTV Audience %</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Asian</c:v>
                </c:pt>
                <c:pt idx="1">
                  <c:v>Hispanic</c:v>
                </c:pt>
                <c:pt idx="2">
                  <c:v>Black</c:v>
                </c:pt>
                <c:pt idx="3">
                  <c:v>White</c:v>
                </c:pt>
              </c:strCache>
            </c:strRef>
          </c:cat>
          <c:val>
            <c:numRef>
              <c:f>Sheet1!$B$2:$B$5</c:f>
              <c:numCache>
                <c:formatCode>0%</c:formatCode>
                <c:ptCount val="4"/>
                <c:pt idx="0">
                  <c:v>0.08</c:v>
                </c:pt>
                <c:pt idx="1">
                  <c:v>0.2</c:v>
                </c:pt>
                <c:pt idx="2">
                  <c:v>0.13</c:v>
                </c:pt>
                <c:pt idx="3">
                  <c:v>0.59</c:v>
                </c:pt>
              </c:numCache>
            </c:numRef>
          </c:val>
          <c:extLst>
            <c:ext xmlns:c16="http://schemas.microsoft.com/office/drawing/2014/chart" uri="{C3380CC4-5D6E-409C-BE32-E72D297353CC}">
              <c16:uniqueId val="{00000000-1BAB-49E9-B573-CCE5950F923F}"/>
            </c:ext>
          </c:extLst>
        </c:ser>
        <c:ser>
          <c:idx val="1"/>
          <c:order val="1"/>
          <c:tx>
            <c:strRef>
              <c:f>Sheet1!$C$1</c:f>
              <c:strCache>
                <c:ptCount val="1"/>
                <c:pt idx="0">
                  <c:v>U.S. Population %</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Asian</c:v>
                </c:pt>
                <c:pt idx="1">
                  <c:v>Hispanic</c:v>
                </c:pt>
                <c:pt idx="2">
                  <c:v>Black</c:v>
                </c:pt>
                <c:pt idx="3">
                  <c:v>White</c:v>
                </c:pt>
              </c:strCache>
            </c:strRef>
          </c:cat>
          <c:val>
            <c:numRef>
              <c:f>Sheet1!$C$2:$C$5</c:f>
              <c:numCache>
                <c:formatCode>0%</c:formatCode>
                <c:ptCount val="4"/>
                <c:pt idx="0">
                  <c:v>7.0000000000000007E-2</c:v>
                </c:pt>
                <c:pt idx="1">
                  <c:v>0.2</c:v>
                </c:pt>
                <c:pt idx="2">
                  <c:v>0.13</c:v>
                </c:pt>
                <c:pt idx="3">
                  <c:v>0.6</c:v>
                </c:pt>
              </c:numCache>
            </c:numRef>
          </c:val>
          <c:extLst>
            <c:ext xmlns:c16="http://schemas.microsoft.com/office/drawing/2014/chart" uri="{C3380CC4-5D6E-409C-BE32-E72D297353CC}">
              <c16:uniqueId val="{00000001-1BAB-49E9-B573-CCE5950F923F}"/>
            </c:ext>
          </c:extLst>
        </c:ser>
        <c:dLbls>
          <c:showLegendKey val="0"/>
          <c:showVal val="0"/>
          <c:showCatName val="0"/>
          <c:showSerName val="0"/>
          <c:showPercent val="0"/>
          <c:showBubbleSize val="0"/>
        </c:dLbls>
        <c:gapWidth val="182"/>
        <c:axId val="2109821919"/>
        <c:axId val="2109822335"/>
      </c:barChart>
      <c:catAx>
        <c:axId val="2109821919"/>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2109822335"/>
        <c:crosses val="autoZero"/>
        <c:auto val="1"/>
        <c:lblAlgn val="ctr"/>
        <c:lblOffset val="100"/>
        <c:noMultiLvlLbl val="0"/>
      </c:catAx>
      <c:valAx>
        <c:axId val="2109822335"/>
        <c:scaling>
          <c:orientation val="minMax"/>
        </c:scaling>
        <c:delete val="1"/>
        <c:axPos val="b"/>
        <c:numFmt formatCode="0%" sourceLinked="1"/>
        <c:majorTickMark val="none"/>
        <c:minorTickMark val="none"/>
        <c:tickLblPos val="nextTo"/>
        <c:crossAx val="2109821919"/>
        <c:crosses val="autoZero"/>
        <c:crossBetween val="between"/>
      </c:valAx>
      <c:spPr>
        <a:noFill/>
        <a:ln>
          <a:noFill/>
        </a:ln>
        <a:effectLst/>
      </c:spPr>
    </c:plotArea>
    <c:legend>
      <c:legendPos val="r"/>
      <c:layout>
        <c:manualLayout>
          <c:xMode val="edge"/>
          <c:yMode val="edge"/>
          <c:x val="0.22889257829041712"/>
          <c:y val="2.5770438929757331E-3"/>
          <c:w val="0.53065205767344892"/>
          <c:h val="5.133531762268468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13643289268447"/>
          <c:y val="8.8675781512928931E-2"/>
          <c:w val="0.70287483118339567"/>
          <c:h val="0.87230687462138223"/>
        </c:manualLayout>
      </c:layout>
      <c:barChart>
        <c:barDir val="bar"/>
        <c:grouping val="clustered"/>
        <c:varyColors val="0"/>
        <c:ser>
          <c:idx val="0"/>
          <c:order val="0"/>
          <c:tx>
            <c:strRef>
              <c:f>Sheet1!$B$1</c:f>
              <c:strCache>
                <c:ptCount val="1"/>
                <c:pt idx="0">
                  <c:v>CTV Audience %</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Boomers (55+)</c:v>
                </c:pt>
                <c:pt idx="1">
                  <c:v>Gen X (35-54)</c:v>
                </c:pt>
                <c:pt idx="2">
                  <c:v>Millennials (25-34)</c:v>
                </c:pt>
                <c:pt idx="3">
                  <c:v>Gen Z (16-24)</c:v>
                </c:pt>
              </c:strCache>
            </c:strRef>
          </c:cat>
          <c:val>
            <c:numRef>
              <c:f>Sheet1!$B$2:$B$5</c:f>
              <c:numCache>
                <c:formatCode>0%</c:formatCode>
                <c:ptCount val="4"/>
                <c:pt idx="0">
                  <c:v>0.31</c:v>
                </c:pt>
                <c:pt idx="1">
                  <c:v>0.35</c:v>
                </c:pt>
                <c:pt idx="2">
                  <c:v>0.2</c:v>
                </c:pt>
                <c:pt idx="3">
                  <c:v>0.14000000000000001</c:v>
                </c:pt>
              </c:numCache>
            </c:numRef>
          </c:val>
          <c:extLst>
            <c:ext xmlns:c16="http://schemas.microsoft.com/office/drawing/2014/chart" uri="{C3380CC4-5D6E-409C-BE32-E72D297353CC}">
              <c16:uniqueId val="{00000000-19BF-47F8-8858-B13C61556608}"/>
            </c:ext>
          </c:extLst>
        </c:ser>
        <c:ser>
          <c:idx val="1"/>
          <c:order val="1"/>
          <c:tx>
            <c:strRef>
              <c:f>Sheet1!$C$1</c:f>
              <c:strCache>
                <c:ptCount val="1"/>
                <c:pt idx="0">
                  <c:v>Total Viewers %</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Boomers (55+)</c:v>
                </c:pt>
                <c:pt idx="1">
                  <c:v>Gen X (35-54)</c:v>
                </c:pt>
                <c:pt idx="2">
                  <c:v>Millennials (25-34)</c:v>
                </c:pt>
                <c:pt idx="3">
                  <c:v>Gen Z (16-24)</c:v>
                </c:pt>
              </c:strCache>
            </c:strRef>
          </c:cat>
          <c:val>
            <c:numRef>
              <c:f>Sheet1!$C$2:$C$5</c:f>
              <c:numCache>
                <c:formatCode>0%</c:formatCode>
                <c:ptCount val="4"/>
                <c:pt idx="0">
                  <c:v>0.31</c:v>
                </c:pt>
                <c:pt idx="1">
                  <c:v>0.36</c:v>
                </c:pt>
                <c:pt idx="2">
                  <c:v>0.2</c:v>
                </c:pt>
                <c:pt idx="3">
                  <c:v>0.13</c:v>
                </c:pt>
              </c:numCache>
            </c:numRef>
          </c:val>
          <c:extLst>
            <c:ext xmlns:c16="http://schemas.microsoft.com/office/drawing/2014/chart" uri="{C3380CC4-5D6E-409C-BE32-E72D297353CC}">
              <c16:uniqueId val="{00000001-19BF-47F8-8858-B13C61556608}"/>
            </c:ext>
          </c:extLst>
        </c:ser>
        <c:dLbls>
          <c:showLegendKey val="0"/>
          <c:showVal val="0"/>
          <c:showCatName val="0"/>
          <c:showSerName val="0"/>
          <c:showPercent val="0"/>
          <c:showBubbleSize val="0"/>
        </c:dLbls>
        <c:gapWidth val="182"/>
        <c:axId val="2109821919"/>
        <c:axId val="2109822335"/>
      </c:barChart>
      <c:catAx>
        <c:axId val="2109821919"/>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2109822335"/>
        <c:crosses val="autoZero"/>
        <c:auto val="1"/>
        <c:lblAlgn val="ctr"/>
        <c:lblOffset val="100"/>
        <c:noMultiLvlLbl val="0"/>
      </c:catAx>
      <c:valAx>
        <c:axId val="2109822335"/>
        <c:scaling>
          <c:orientation val="minMax"/>
        </c:scaling>
        <c:delete val="1"/>
        <c:axPos val="b"/>
        <c:numFmt formatCode="0%" sourceLinked="1"/>
        <c:majorTickMark val="none"/>
        <c:minorTickMark val="none"/>
        <c:tickLblPos val="nextTo"/>
        <c:crossAx val="2109821919"/>
        <c:crosses val="autoZero"/>
        <c:crossBetween val="between"/>
      </c:valAx>
      <c:spPr>
        <a:noFill/>
        <a:ln>
          <a:noFill/>
        </a:ln>
        <a:effectLst/>
      </c:spPr>
    </c:plotArea>
    <c:legend>
      <c:legendPos val="r"/>
      <c:layout>
        <c:manualLayout>
          <c:xMode val="edge"/>
          <c:yMode val="edge"/>
          <c:x val="0.26109642168811364"/>
          <c:y val="2.5770438929757331E-3"/>
          <c:w val="0.48127283113031433"/>
          <c:h val="7.2617505185787634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40547168958907E-2"/>
          <c:y val="0.14744393266059722"/>
          <c:w val="0.87295327959314073"/>
          <c:h val="0.66623135913236053"/>
        </c:manualLayout>
      </c:layout>
      <c:barChart>
        <c:barDir val="col"/>
        <c:grouping val="clustered"/>
        <c:varyColors val="0"/>
        <c:ser>
          <c:idx val="0"/>
          <c:order val="0"/>
          <c:tx>
            <c:strRef>
              <c:f>Sheet1!$B$1</c:f>
              <c:strCache>
                <c:ptCount val="1"/>
                <c:pt idx="0">
                  <c:v>July '20</c:v>
                </c:pt>
              </c:strCache>
            </c:strRef>
          </c:tx>
          <c:spPr>
            <a:solidFill>
              <a:srgbClr val="1B1464"/>
            </a:solidFill>
            <a:ln>
              <a:noFill/>
            </a:ln>
            <a:effectLst/>
          </c:spPr>
          <c:invertIfNegative val="0"/>
          <c:dLbls>
            <c:dLbl>
              <c:idx val="0"/>
              <c:layout>
                <c:manualLayout>
                  <c:x val="-1.02457032586176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04-4D8A-9052-9DC34E866338}"/>
                </c:ext>
              </c:extLst>
            </c:dLbl>
            <c:dLbl>
              <c:idx val="1"/>
              <c:layout>
                <c:manualLayout>
                  <c:x val="-1.6393125213788298E-2"/>
                  <c:y val="-3.56058760349184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04-4D8A-9052-9DC34E866338}"/>
                </c:ext>
              </c:extLst>
            </c:dLbl>
            <c:dLbl>
              <c:idx val="2"/>
              <c:layout>
                <c:manualLayout>
                  <c:x val="-1.2294843910341222E-2"/>
                  <c:y val="-3.5605876034918429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7918492606958697E-2"/>
                      <c:h val="6.9075399507741761E-2"/>
                    </c:manualLayout>
                  </c15:layout>
                </c:ext>
                <c:ext xmlns:c16="http://schemas.microsoft.com/office/drawing/2014/chart" uri="{C3380CC4-5D6E-409C-BE32-E72D297353CC}">
                  <c16:uniqueId val="{00000002-6004-4D8A-9052-9DC34E866338}"/>
                </c:ext>
              </c:extLst>
            </c:dLbl>
            <c:dLbl>
              <c:idx val="3"/>
              <c:layout>
                <c:manualLayout>
                  <c:x val="-1.2294843910341222E-2"/>
                  <c:y val="3.56058760349184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04-4D8A-9052-9DC34E8663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Black</c:v>
                </c:pt>
                <c:pt idx="2">
                  <c:v>Hispanic</c:v>
                </c:pt>
                <c:pt idx="3">
                  <c:v>Asian</c:v>
                </c:pt>
              </c:strCache>
            </c:strRef>
          </c:cat>
          <c:val>
            <c:numRef>
              <c:f>Sheet1!$B$2:$B$5</c:f>
              <c:numCache>
                <c:formatCode>0%</c:formatCode>
                <c:ptCount val="4"/>
                <c:pt idx="0">
                  <c:v>0.55000000000000004</c:v>
                </c:pt>
                <c:pt idx="1">
                  <c:v>0.79</c:v>
                </c:pt>
                <c:pt idx="2">
                  <c:v>0.75</c:v>
                </c:pt>
                <c:pt idx="3">
                  <c:v>0.77</c:v>
                </c:pt>
              </c:numCache>
            </c:numRef>
          </c:val>
          <c:extLst>
            <c:ext xmlns:c16="http://schemas.microsoft.com/office/drawing/2014/chart" uri="{C3380CC4-5D6E-409C-BE32-E72D297353CC}">
              <c16:uniqueId val="{00000004-6004-4D8A-9052-9DC34E866338}"/>
            </c:ext>
          </c:extLst>
        </c:ser>
        <c:ser>
          <c:idx val="1"/>
          <c:order val="1"/>
          <c:tx>
            <c:strRef>
              <c:f>Sheet1!$C$1</c:f>
              <c:strCache>
                <c:ptCount val="1"/>
                <c:pt idx="0">
                  <c:v>July '21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White</c:v>
                </c:pt>
                <c:pt idx="1">
                  <c:v>Black</c:v>
                </c:pt>
                <c:pt idx="2">
                  <c:v>Hispanic</c:v>
                </c:pt>
                <c:pt idx="3">
                  <c:v>Asian</c:v>
                </c:pt>
              </c:strCache>
            </c:strRef>
          </c:cat>
          <c:val>
            <c:numRef>
              <c:f>Sheet1!$C$2:$C$5</c:f>
              <c:numCache>
                <c:formatCode>0%</c:formatCode>
                <c:ptCount val="4"/>
                <c:pt idx="0">
                  <c:v>0.52</c:v>
                </c:pt>
                <c:pt idx="1">
                  <c:v>0.84</c:v>
                </c:pt>
                <c:pt idx="2">
                  <c:v>0.78</c:v>
                </c:pt>
                <c:pt idx="3">
                  <c:v>0.78</c:v>
                </c:pt>
              </c:numCache>
            </c:numRef>
          </c:val>
          <c:extLst>
            <c:ext xmlns:c16="http://schemas.microsoft.com/office/drawing/2014/chart" uri="{C3380CC4-5D6E-409C-BE32-E72D297353CC}">
              <c16:uniqueId val="{00000005-6004-4D8A-9052-9DC34E866338}"/>
            </c:ext>
          </c:extLst>
        </c:ser>
        <c:dLbls>
          <c:showLegendKey val="0"/>
          <c:showVal val="0"/>
          <c:showCatName val="0"/>
          <c:showSerName val="0"/>
          <c:showPercent val="0"/>
          <c:showBubbleSize val="0"/>
        </c:dLbls>
        <c:gapWidth val="245"/>
        <c:axId val="1134191647"/>
        <c:axId val="1134191231"/>
      </c:barChart>
      <c:catAx>
        <c:axId val="11341916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134191231"/>
        <c:crosses val="autoZero"/>
        <c:auto val="1"/>
        <c:lblAlgn val="ctr"/>
        <c:lblOffset val="100"/>
        <c:noMultiLvlLbl val="0"/>
      </c:catAx>
      <c:valAx>
        <c:axId val="1134191231"/>
        <c:scaling>
          <c:orientation val="minMax"/>
          <c:max val="1"/>
        </c:scaling>
        <c:delete val="1"/>
        <c:axPos val="l"/>
        <c:numFmt formatCode="0%" sourceLinked="1"/>
        <c:majorTickMark val="out"/>
        <c:minorTickMark val="none"/>
        <c:tickLblPos val="nextTo"/>
        <c:crossAx val="1134191647"/>
        <c:crosses val="autoZero"/>
        <c:crossBetween val="between"/>
      </c:valAx>
      <c:spPr>
        <a:noFill/>
        <a:ln>
          <a:noFill/>
        </a:ln>
        <a:effectLst/>
      </c:spPr>
    </c:plotArea>
    <c:legend>
      <c:legendPos val="b"/>
      <c:layout>
        <c:manualLayout>
          <c:xMode val="edge"/>
          <c:yMode val="edge"/>
          <c:x val="0.37564588267943688"/>
          <c:y val="0"/>
          <c:w val="0.25690479724802023"/>
          <c:h val="6.849280887466646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0777746920013"/>
          <c:w val="1"/>
          <c:h val="0.73744311120219741"/>
        </c:manualLayout>
      </c:layout>
      <c:barChart>
        <c:barDir val="col"/>
        <c:grouping val="clustered"/>
        <c:varyColors val="0"/>
        <c:ser>
          <c:idx val="0"/>
          <c:order val="0"/>
          <c:tx>
            <c:strRef>
              <c:f>Sheet1!$B$1</c:f>
              <c:strCache>
                <c:ptCount val="1"/>
                <c:pt idx="0">
                  <c:v>Non-Diverse</c:v>
                </c:pt>
              </c:strCache>
            </c:strRef>
          </c:tx>
          <c:spPr>
            <a:solidFill>
              <a:srgbClr val="1B1464"/>
            </a:solidFill>
            <a:ln>
              <a:noFill/>
            </a:ln>
            <a:effectLst/>
          </c:spPr>
          <c:invertIfNegative val="0"/>
          <c:dLbls>
            <c:dLbl>
              <c:idx val="0"/>
              <c:layout>
                <c:manualLayout>
                  <c:x val="-5.1228516293088519E-3"/>
                  <c:y val="0"/>
                </c:manualLayout>
              </c:layout>
              <c:tx>
                <c:rich>
                  <a:bodyPr/>
                  <a:lstStyle/>
                  <a:p>
                    <a:fld id="{CAEC5BC3-3B49-4878-B56E-4E0CE3931816}" type="VALUE">
                      <a:rPr lang="en-US" smtClean="0"/>
                      <a:pPr/>
                      <a:t>[VALUE]</a:t>
                    </a:fld>
                    <a:r>
                      <a:rPr lang="en-US"/>
                      <a:t>x</a:t>
                    </a:r>
                  </a:p>
                </c:rich>
              </c:tx>
              <c:showLegendKey val="0"/>
              <c:showVal val="1"/>
              <c:showCatName val="0"/>
              <c:showSerName val="0"/>
              <c:showPercent val="0"/>
              <c:showBubbleSize val="0"/>
              <c:extLst>
                <c:ext xmlns:c15="http://schemas.microsoft.com/office/drawing/2012/chart" uri="{CE6537A1-D6FC-4f65-9D91-7224C49458BB}">
                  <c15:layout>
                    <c:manualLayout>
                      <c:w val="8.360493859032031E-2"/>
                      <c:h val="7.6196574714725435E-2"/>
                    </c:manualLayout>
                  </c15:layout>
                  <c15:dlblFieldTable/>
                  <c15:showDataLabelsRange val="0"/>
                </c:ext>
                <c:ext xmlns:c16="http://schemas.microsoft.com/office/drawing/2014/chart" uri="{C3380CC4-5D6E-409C-BE32-E72D297353CC}">
                  <c16:uniqueId val="{00000000-DE25-476E-8923-199DC94C11AE}"/>
                </c:ext>
              </c:extLst>
            </c:dLbl>
            <c:dLbl>
              <c:idx val="1"/>
              <c:layout>
                <c:manualLayout>
                  <c:x val="1.6790622652034335E-3"/>
                  <c:y val="1.0334055694274749E-2"/>
                </c:manualLayout>
              </c:layout>
              <c:tx>
                <c:rich>
                  <a:bodyPr/>
                  <a:lstStyle/>
                  <a:p>
                    <a:fld id="{68BB4902-6456-4FD5-A069-D935C2815B2E}" type="VALUE">
                      <a:rPr lang="en-US" smtClean="0"/>
                      <a:pPr/>
                      <a:t>[VALUE]</a:t>
                    </a:fld>
                    <a:r>
                      <a:rPr lang="en-US"/>
                      <a:t>x</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25-476E-8923-199DC94C11AE}"/>
                </c:ext>
              </c:extLst>
            </c:dLbl>
            <c:dLbl>
              <c:idx val="2"/>
              <c:layout>
                <c:manualLayout>
                  <c:x val="1.0494695020605176E-3"/>
                  <c:y val="-3.386699423177967E-3"/>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fld id="{3DB98DAF-E4A3-4DAA-8E47-CB75A48F2D35}" type="VALUE">
                      <a:rPr lang="en-US" smtClean="0"/>
                      <a:pPr>
                        <a:defRPr sz="1600" b="1"/>
                      </a:pPr>
                      <a:t>[VALUE]</a:t>
                    </a:fld>
                    <a:r>
                      <a:rPr lang="en-US"/>
                      <a:t>x</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6292099735889436E-2"/>
                      <c:h val="6.9075320556215195E-2"/>
                    </c:manualLayout>
                  </c15:layout>
                  <c15:dlblFieldTable/>
                  <c15:showDataLabelsRange val="0"/>
                </c:ext>
                <c:ext xmlns:c16="http://schemas.microsoft.com/office/drawing/2014/chart" uri="{C3380CC4-5D6E-409C-BE32-E72D297353CC}">
                  <c16:uniqueId val="{00000002-DE25-476E-8923-199DC94C11A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2018</c:v>
                </c:pt>
                <c:pt idx="2">
                  <c:v>2019</c:v>
                </c:pt>
              </c:strCache>
            </c:strRef>
          </c:cat>
          <c:val>
            <c:numRef>
              <c:f>Sheet1!$B$2:$B$4</c:f>
              <c:numCache>
                <c:formatCode>0</c:formatCode>
                <c:ptCount val="3"/>
                <c:pt idx="0">
                  <c:v>22</c:v>
                </c:pt>
                <c:pt idx="1">
                  <c:v>18</c:v>
                </c:pt>
                <c:pt idx="2">
                  <c:v>26</c:v>
                </c:pt>
              </c:numCache>
            </c:numRef>
          </c:val>
          <c:extLst>
            <c:ext xmlns:c16="http://schemas.microsoft.com/office/drawing/2014/chart" uri="{C3380CC4-5D6E-409C-BE32-E72D297353CC}">
              <c16:uniqueId val="{00000004-DE25-476E-8923-199DC94C11AE}"/>
            </c:ext>
          </c:extLst>
        </c:ser>
        <c:ser>
          <c:idx val="1"/>
          <c:order val="1"/>
          <c:tx>
            <c:strRef>
              <c:f>Sheet1!$C$1</c:f>
              <c:strCache>
                <c:ptCount val="1"/>
                <c:pt idx="0">
                  <c:v>Diverse</c:v>
                </c:pt>
              </c:strCache>
            </c:strRef>
          </c:tx>
          <c:spPr>
            <a:solidFill>
              <a:srgbClr val="00BFF2"/>
            </a:solidFill>
            <a:ln>
              <a:noFill/>
            </a:ln>
            <a:effectLst/>
          </c:spPr>
          <c:invertIfNegative val="0"/>
          <c:dLbls>
            <c:dLbl>
              <c:idx val="0"/>
              <c:tx>
                <c:rich>
                  <a:bodyPr/>
                  <a:lstStyle/>
                  <a:p>
                    <a:fld id="{D48599E3-5C40-4C27-BC08-60444107B3D0}" type="VALUE">
                      <a:rPr lang="en-US" smtClean="0"/>
                      <a:pPr/>
                      <a:t>[VALUE]</a:t>
                    </a:fld>
                    <a:r>
                      <a:rPr lang="en-US"/>
                      <a:t>x</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E25-476E-8923-199DC94C11AE}"/>
                </c:ext>
              </c:extLst>
            </c:dLbl>
            <c:dLbl>
              <c:idx val="1"/>
              <c:tx>
                <c:rich>
                  <a:bodyPr/>
                  <a:lstStyle/>
                  <a:p>
                    <a:fld id="{93ECB7AC-EF74-48AD-869B-F8E87E3C62D5}" type="VALUE">
                      <a:rPr lang="en-US" smtClean="0"/>
                      <a:pPr/>
                      <a:t>[VALUE]</a:t>
                    </a:fld>
                    <a:r>
                      <a:rPr lang="en-US"/>
                      <a:t>x</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E25-476E-8923-199DC94C11AE}"/>
                </c:ext>
              </c:extLst>
            </c:dLbl>
            <c:dLbl>
              <c:idx val="2"/>
              <c:tx>
                <c:rich>
                  <a:bodyPr/>
                  <a:lstStyle/>
                  <a:p>
                    <a:fld id="{CD66DC06-EE18-4DA0-8B08-37EF39F98393}" type="VALUE">
                      <a:rPr lang="en-US" smtClean="0"/>
                      <a:pPr/>
                      <a:t>[VALUE]</a:t>
                    </a:fld>
                    <a:r>
                      <a:rPr lang="en-US"/>
                      <a:t>x</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E25-476E-8923-199DC94C11A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c:v>
                </c:pt>
                <c:pt idx="1">
                  <c:v>2018</c:v>
                </c:pt>
                <c:pt idx="2">
                  <c:v>2019</c:v>
                </c:pt>
              </c:strCache>
            </c:strRef>
          </c:cat>
          <c:val>
            <c:numRef>
              <c:f>Sheet1!$C$2:$C$4</c:f>
              <c:numCache>
                <c:formatCode>0</c:formatCode>
                <c:ptCount val="3"/>
                <c:pt idx="0">
                  <c:v>20</c:v>
                </c:pt>
                <c:pt idx="1">
                  <c:v>17</c:v>
                </c:pt>
                <c:pt idx="2">
                  <c:v>37</c:v>
                </c:pt>
              </c:numCache>
            </c:numRef>
          </c:val>
          <c:extLst>
            <c:ext xmlns:c16="http://schemas.microsoft.com/office/drawing/2014/chart" uri="{C3380CC4-5D6E-409C-BE32-E72D297353CC}">
              <c16:uniqueId val="{00000005-DE25-476E-8923-199DC94C11AE}"/>
            </c:ext>
          </c:extLst>
        </c:ser>
        <c:dLbls>
          <c:showLegendKey val="0"/>
          <c:showVal val="0"/>
          <c:showCatName val="0"/>
          <c:showSerName val="0"/>
          <c:showPercent val="0"/>
          <c:showBubbleSize val="0"/>
        </c:dLbls>
        <c:gapWidth val="245"/>
        <c:axId val="1134191647"/>
        <c:axId val="1134191231"/>
      </c:barChart>
      <c:catAx>
        <c:axId val="11341916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134191231"/>
        <c:crosses val="autoZero"/>
        <c:auto val="1"/>
        <c:lblAlgn val="ctr"/>
        <c:lblOffset val="100"/>
        <c:noMultiLvlLbl val="0"/>
      </c:catAx>
      <c:valAx>
        <c:axId val="1134191231"/>
        <c:scaling>
          <c:orientation val="minMax"/>
          <c:max val="40"/>
        </c:scaling>
        <c:delete val="1"/>
        <c:axPos val="l"/>
        <c:numFmt formatCode="0" sourceLinked="1"/>
        <c:majorTickMark val="out"/>
        <c:minorTickMark val="none"/>
        <c:tickLblPos val="nextTo"/>
        <c:crossAx val="1134191647"/>
        <c:crosses val="autoZero"/>
        <c:crossBetween val="between"/>
      </c:valAx>
      <c:spPr>
        <a:noFill/>
        <a:ln>
          <a:noFill/>
        </a:ln>
        <a:effectLst/>
      </c:spPr>
    </c:plotArea>
    <c:legend>
      <c:legendPos val="b"/>
      <c:layout>
        <c:manualLayout>
          <c:xMode val="edge"/>
          <c:yMode val="edge"/>
          <c:x val="0.35795289225210486"/>
          <c:y val="0"/>
          <c:w val="0.25985179125336605"/>
          <c:h val="6.849280887466646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623218059076034E-2"/>
          <c:w val="1"/>
          <c:h val="0.73744311120219741"/>
        </c:manualLayout>
      </c:layout>
      <c:barChart>
        <c:barDir val="col"/>
        <c:grouping val="clustered"/>
        <c:varyColors val="0"/>
        <c:ser>
          <c:idx val="0"/>
          <c:order val="0"/>
          <c:tx>
            <c:strRef>
              <c:f>Sheet1!$B$1</c:f>
              <c:strCache>
                <c:ptCount val="1"/>
                <c:pt idx="0">
                  <c:v>Column1</c:v>
                </c:pt>
              </c:strCache>
            </c:strRef>
          </c:tx>
          <c:spPr>
            <a:solidFill>
              <a:srgbClr val="1B1464"/>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6FE9-4452-B88F-A0EDA41D96CE}"/>
              </c:ext>
            </c:extLst>
          </c:dPt>
          <c:dPt>
            <c:idx val="2"/>
            <c:invertIfNegative val="0"/>
            <c:bubble3D val="0"/>
            <c:spPr>
              <a:solidFill>
                <a:srgbClr val="4EBEA4"/>
              </a:solidFill>
              <a:ln>
                <a:noFill/>
              </a:ln>
              <a:effectLst/>
            </c:spPr>
            <c:extLst>
              <c:ext xmlns:c16="http://schemas.microsoft.com/office/drawing/2014/chart" uri="{C3380CC4-5D6E-409C-BE32-E72D297353CC}">
                <c16:uniqueId val="{00000006-6FE9-4452-B88F-A0EDA41D96C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'12-'13</c:v>
                </c:pt>
                <c:pt idx="1">
                  <c:v>'18-'19</c:v>
                </c:pt>
                <c:pt idx="2">
                  <c:v>'19-'20</c:v>
                </c:pt>
              </c:strCache>
            </c:strRef>
          </c:cat>
          <c:val>
            <c:numRef>
              <c:f>Sheet1!$B$2:$B$4</c:f>
              <c:numCache>
                <c:formatCode>0.0%</c:formatCode>
                <c:ptCount val="3"/>
                <c:pt idx="0">
                  <c:v>0.20699999999999999</c:v>
                </c:pt>
                <c:pt idx="1">
                  <c:v>0.247</c:v>
                </c:pt>
                <c:pt idx="2">
                  <c:v>0.31</c:v>
                </c:pt>
              </c:numCache>
            </c:numRef>
          </c:val>
          <c:extLst>
            <c:ext xmlns:c16="http://schemas.microsoft.com/office/drawing/2014/chart" uri="{C3380CC4-5D6E-409C-BE32-E72D297353CC}">
              <c16:uniqueId val="{00000002-6FE9-4452-B88F-A0EDA41D96CE}"/>
            </c:ext>
          </c:extLst>
        </c:ser>
        <c:dLbls>
          <c:showLegendKey val="0"/>
          <c:showVal val="0"/>
          <c:showCatName val="0"/>
          <c:showSerName val="0"/>
          <c:showPercent val="0"/>
          <c:showBubbleSize val="0"/>
        </c:dLbls>
        <c:gapWidth val="121"/>
        <c:axId val="1134191647"/>
        <c:axId val="1134191231"/>
      </c:barChart>
      <c:catAx>
        <c:axId val="11341916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134191231"/>
        <c:crosses val="autoZero"/>
        <c:auto val="1"/>
        <c:lblAlgn val="ctr"/>
        <c:lblOffset val="100"/>
        <c:noMultiLvlLbl val="0"/>
      </c:catAx>
      <c:valAx>
        <c:axId val="1134191231"/>
        <c:scaling>
          <c:orientation val="minMax"/>
          <c:max val="0.45"/>
        </c:scaling>
        <c:delete val="1"/>
        <c:axPos val="l"/>
        <c:numFmt formatCode="0.0%" sourceLinked="1"/>
        <c:majorTickMark val="out"/>
        <c:minorTickMark val="none"/>
        <c:tickLblPos val="nextTo"/>
        <c:crossAx val="113419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38840513187322"/>
          <c:w val="1"/>
          <c:h val="0.68979124435284311"/>
        </c:manualLayout>
      </c:layout>
      <c:barChart>
        <c:barDir val="col"/>
        <c:grouping val="clustered"/>
        <c:varyColors val="0"/>
        <c:ser>
          <c:idx val="0"/>
          <c:order val="0"/>
          <c:tx>
            <c:strRef>
              <c:f>Sheet1!$B$1</c:f>
              <c:strCache>
                <c:ptCount val="1"/>
                <c:pt idx="0">
                  <c:v>'13-'14</c:v>
                </c:pt>
              </c:strCache>
            </c:strRef>
          </c:tx>
          <c:spPr>
            <a:solidFill>
              <a:srgbClr val="1B1464"/>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BAA3-4975-B593-28C261F4048A}"/>
              </c:ext>
            </c:extLst>
          </c:dPt>
          <c:dPt>
            <c:idx val="2"/>
            <c:invertIfNegative val="0"/>
            <c:bubble3D val="0"/>
            <c:spPr>
              <a:solidFill>
                <a:srgbClr val="4EBEA4"/>
              </a:solidFill>
              <a:ln>
                <a:noFill/>
              </a:ln>
              <a:effectLst/>
            </c:spPr>
            <c:extLst>
              <c:ext xmlns:c16="http://schemas.microsoft.com/office/drawing/2014/chart" uri="{C3380CC4-5D6E-409C-BE32-E72D297353CC}">
                <c16:uniqueId val="{00000001-47EB-4325-B391-569DEC873F3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'13-'14</c:v>
                </c:pt>
                <c:pt idx="1">
                  <c:v>'18-'19</c:v>
                </c:pt>
                <c:pt idx="2">
                  <c:v>'19-'20</c:v>
                </c:pt>
              </c:strCache>
            </c:strRef>
          </c:cat>
          <c:val>
            <c:numRef>
              <c:f>Sheet1!$B$2:$B$4</c:f>
              <c:numCache>
                <c:formatCode>0.0%</c:formatCode>
                <c:ptCount val="3"/>
                <c:pt idx="0">
                  <c:v>6.2E-2</c:v>
                </c:pt>
                <c:pt idx="1">
                  <c:v>0.10299999999999999</c:v>
                </c:pt>
                <c:pt idx="2">
                  <c:v>0.14699999999999999</c:v>
                </c:pt>
              </c:numCache>
            </c:numRef>
          </c:val>
          <c:extLst>
            <c:ext xmlns:c16="http://schemas.microsoft.com/office/drawing/2014/chart" uri="{C3380CC4-5D6E-409C-BE32-E72D297353CC}">
              <c16:uniqueId val="{00000002-BAA3-4975-B593-28C261F4048A}"/>
            </c:ext>
          </c:extLst>
        </c:ser>
        <c:dLbls>
          <c:showLegendKey val="0"/>
          <c:showVal val="0"/>
          <c:showCatName val="0"/>
          <c:showSerName val="0"/>
          <c:showPercent val="0"/>
          <c:showBubbleSize val="0"/>
        </c:dLbls>
        <c:gapWidth val="94"/>
        <c:axId val="1134191647"/>
        <c:axId val="1134191231"/>
      </c:barChart>
      <c:catAx>
        <c:axId val="1134191647"/>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134191231"/>
        <c:crosses val="autoZero"/>
        <c:auto val="1"/>
        <c:lblAlgn val="ctr"/>
        <c:lblOffset val="100"/>
        <c:noMultiLvlLbl val="0"/>
      </c:catAx>
      <c:valAx>
        <c:axId val="1134191231"/>
        <c:scaling>
          <c:orientation val="minMax"/>
          <c:max val="0.45"/>
        </c:scaling>
        <c:delete val="1"/>
        <c:axPos val="l"/>
        <c:numFmt formatCode="0.0%" sourceLinked="1"/>
        <c:majorTickMark val="out"/>
        <c:minorTickMark val="none"/>
        <c:tickLblPos val="nextTo"/>
        <c:crossAx val="1134191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D286961-F6FA-45E3-9079-929CCDF4D45C}" type="datetimeFigureOut">
              <a:rPr lang="en-US" smtClean="0"/>
              <a:t>12/2/2021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6CAD9A4-D4E5-4214-8BFE-988D0EEEBF3D}" type="slidenum">
              <a:rPr lang="en-US" smtClean="0"/>
              <a:t>‹#›</a:t>
            </a:fld>
            <a:endParaRPr lang="en-US"/>
          </a:p>
        </p:txBody>
      </p:sp>
    </p:spTree>
    <p:extLst>
      <p:ext uri="{BB962C8B-B14F-4D97-AF65-F5344CB8AC3E}">
        <p14:creationId xmlns:p14="http://schemas.microsoft.com/office/powerpoint/2010/main" val="3021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EAACFB9-4676-4C0B-B187-FBB2AEA93B14}"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32262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09">
              <a:defRPr/>
            </a:pPr>
            <a:fld id="{F3615BE2-BB6E-D846-B0CB-BE207E4BB8A8}" type="slidenum">
              <a:rPr lang="en-US">
                <a:solidFill>
                  <a:prstClr val="black"/>
                </a:solidFill>
                <a:latin typeface="Calibri" panose="020F0502020204030204"/>
              </a:rPr>
              <a:pPr defTabSz="94220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62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EAACFB9-4676-4C0B-B187-FBB2AEA93B14}"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47045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CAD9A4-D4E5-4214-8BFE-988D0EEEBF3D}" type="slidenum">
              <a:rPr lang="en-US" smtClean="0"/>
              <a:t>12</a:t>
            </a:fld>
            <a:endParaRPr lang="en-US"/>
          </a:p>
        </p:txBody>
      </p:sp>
    </p:spTree>
    <p:extLst>
      <p:ext uri="{BB962C8B-B14F-4D97-AF65-F5344CB8AC3E}">
        <p14:creationId xmlns:p14="http://schemas.microsoft.com/office/powerpoint/2010/main" val="58514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7EAACFB9-4676-4C0B-B187-FBB2AEA93B14}"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72026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F4C4-1386-4866-9D95-13669E90E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547497-51F0-41BB-9A61-CA9CE4C8C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0F1CD-6AC3-4632-BA94-0F7707ACD8CE}"/>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5" name="Footer Placeholder 4">
            <a:extLst>
              <a:ext uri="{FF2B5EF4-FFF2-40B4-BE49-F238E27FC236}">
                <a16:creationId xmlns:a16="http://schemas.microsoft.com/office/drawing/2014/main" id="{3E2F45E3-E601-4292-8A06-9F13D0C6E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60DA8-47BF-4C4B-8B6F-9F3ED6A5D011}"/>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19420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59A0-2DFD-4CD3-9CBC-8E124A503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8D66C-E87D-4229-963C-EBA178AF50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A85E-EC13-4AF7-8B99-FFD061D9AC2D}"/>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5" name="Footer Placeholder 4">
            <a:extLst>
              <a:ext uri="{FF2B5EF4-FFF2-40B4-BE49-F238E27FC236}">
                <a16:creationId xmlns:a16="http://schemas.microsoft.com/office/drawing/2014/main" id="{48ECA956-EEA2-476E-BEA2-0F9927425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749FF-9BB1-4E13-86BA-1B7A488E52D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72413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3DD6C-1A2A-4488-B3D1-C5E8BF307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99FEC-0754-4149-925B-C5B1BA7D25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871C7-C5A7-4F41-BD02-1272FF948E57}"/>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5" name="Footer Placeholder 4">
            <a:extLst>
              <a:ext uri="{FF2B5EF4-FFF2-40B4-BE49-F238E27FC236}">
                <a16:creationId xmlns:a16="http://schemas.microsoft.com/office/drawing/2014/main" id="{579E755D-F84A-4B23-B751-AF7246AB5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7009F-039C-41B0-BBF6-5B31D820D72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128311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0CD0-1AD1-4994-97CE-9F275E5D0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7CCA9-B8C2-4443-BC50-DB55919A0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59747-036D-479F-9BCE-37B005CF4CF3}"/>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5" name="Footer Placeholder 4">
            <a:extLst>
              <a:ext uri="{FF2B5EF4-FFF2-40B4-BE49-F238E27FC236}">
                <a16:creationId xmlns:a16="http://schemas.microsoft.com/office/drawing/2014/main" id="{41BFA284-B2ED-4FA6-B1A5-86A515040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41FA5-8938-4A72-BA11-62C30F88A94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40647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BDB8-49B6-4423-88C7-2A516A5A0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B750ED-9415-4C6E-BFB5-85BDEBA5C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EE278-6573-4A8C-ADE3-04621D35D882}"/>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5" name="Footer Placeholder 4">
            <a:extLst>
              <a:ext uri="{FF2B5EF4-FFF2-40B4-BE49-F238E27FC236}">
                <a16:creationId xmlns:a16="http://schemas.microsoft.com/office/drawing/2014/main" id="{8AA58DCD-CDE2-4EA7-B7A1-208367D63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45E51-ED21-4109-9642-A16743E6E408}"/>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86693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6B33-4BC4-4575-AE2D-EE81AC46C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AFF7B-EE8E-403A-860F-8DC812631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75287-6374-41AB-95B0-9CB753AA6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57A-3219-4AFF-9CD8-0B8AF54C2BAF}"/>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6" name="Footer Placeholder 5">
            <a:extLst>
              <a:ext uri="{FF2B5EF4-FFF2-40B4-BE49-F238E27FC236}">
                <a16:creationId xmlns:a16="http://schemas.microsoft.com/office/drawing/2014/main" id="{D7ADCC64-70E7-4232-90C0-AC269B214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482CA-493E-4FF2-BD50-B9BD3038F80B}"/>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62831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7CC1-611D-4869-B466-AEE1B47F7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48F45-6EAF-412B-A064-DB43C74A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5227E-0064-4A1E-8195-9C6D8A9A6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9FD61-CF44-4013-8EC7-3B0A54CBC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8972D-6F3B-4E70-B865-10F4FAC01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8E9DE-D251-4E1B-B238-8B02877AF832}"/>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8" name="Footer Placeholder 7">
            <a:extLst>
              <a:ext uri="{FF2B5EF4-FFF2-40B4-BE49-F238E27FC236}">
                <a16:creationId xmlns:a16="http://schemas.microsoft.com/office/drawing/2014/main" id="{4942C50A-F82A-44A4-BD20-1F7FAD10F6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149BF-7224-464D-8278-FD2EC867896C}"/>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8139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37BA-65DC-4DEC-A6FB-6F4D088184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E38B8-77F3-49D0-A529-E80D808B6167}"/>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4" name="Footer Placeholder 3">
            <a:extLst>
              <a:ext uri="{FF2B5EF4-FFF2-40B4-BE49-F238E27FC236}">
                <a16:creationId xmlns:a16="http://schemas.microsoft.com/office/drawing/2014/main" id="{5355BA4F-9CE0-44D7-A072-4C21D4ED57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34080-F332-4B6A-88F2-4CD51FBF61E5}"/>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462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D5F3A-34D3-45FF-A9EC-83F49D453EF9}"/>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3" name="Footer Placeholder 2">
            <a:extLst>
              <a:ext uri="{FF2B5EF4-FFF2-40B4-BE49-F238E27FC236}">
                <a16:creationId xmlns:a16="http://schemas.microsoft.com/office/drawing/2014/main" id="{7B9A838F-ED03-4821-8625-C87108918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3FDAA3-9844-47E4-B484-CCCFC656D69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96257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0EC6-7E95-4D82-8771-6F1D3D7D1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1F0BA-7A2B-4CA1-BB9F-2E0071A78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FB7B3-C9C8-4919-AA53-E80BCE3AD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C0771-7282-4786-826D-72EB8057B869}"/>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6" name="Footer Placeholder 5">
            <a:extLst>
              <a:ext uri="{FF2B5EF4-FFF2-40B4-BE49-F238E27FC236}">
                <a16:creationId xmlns:a16="http://schemas.microsoft.com/office/drawing/2014/main" id="{DD375F2A-C7EA-41FF-B9AB-10147D61C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85560-D48B-4441-BEC4-C4EDCE3BA1A7}"/>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76646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ACF3-965C-4166-97F4-7BFB5AC8A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94DE98-D710-4CAB-A4AD-A71CF7CF2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670406-DB19-43EC-8CF0-FC0D37119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6AC33-F0CD-47D2-AE3D-506E5ECEB91B}"/>
              </a:ext>
            </a:extLst>
          </p:cNvPr>
          <p:cNvSpPr>
            <a:spLocks noGrp="1"/>
          </p:cNvSpPr>
          <p:nvPr>
            <p:ph type="dt" sz="half" idx="10"/>
          </p:nvPr>
        </p:nvSpPr>
        <p:spPr/>
        <p:txBody>
          <a:bodyPr/>
          <a:lstStyle/>
          <a:p>
            <a:fld id="{C599CC6E-00B3-4F6D-A5CD-A947CCB4F571}" type="datetimeFigureOut">
              <a:rPr lang="en-US" smtClean="0"/>
              <a:t>12/2/2021</a:t>
            </a:fld>
            <a:endParaRPr lang="en-US"/>
          </a:p>
        </p:txBody>
      </p:sp>
      <p:sp>
        <p:nvSpPr>
          <p:cNvPr id="6" name="Footer Placeholder 5">
            <a:extLst>
              <a:ext uri="{FF2B5EF4-FFF2-40B4-BE49-F238E27FC236}">
                <a16:creationId xmlns:a16="http://schemas.microsoft.com/office/drawing/2014/main" id="{1A52E27A-5571-484E-8682-020CB8160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4A4D8-78BA-42AC-96BF-3C5888A8ADEE}"/>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2862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1A069-42D1-4449-A633-BD7126A24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D923B-AE34-4598-9AD6-FAB0998AE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E6239-0555-4249-878D-F13ABB692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9CC6E-00B3-4F6D-A5CD-A947CCB4F571}" type="datetimeFigureOut">
              <a:rPr lang="en-US" smtClean="0"/>
              <a:t>12/2/2021</a:t>
            </a:fld>
            <a:endParaRPr lang="en-US"/>
          </a:p>
        </p:txBody>
      </p:sp>
      <p:sp>
        <p:nvSpPr>
          <p:cNvPr id="5" name="Footer Placeholder 4">
            <a:extLst>
              <a:ext uri="{FF2B5EF4-FFF2-40B4-BE49-F238E27FC236}">
                <a16:creationId xmlns:a16="http://schemas.microsoft.com/office/drawing/2014/main" id="{C2BE0C84-12A4-4D95-ACE3-3580D3F5F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CC907-BA33-406A-8BF3-E66BA16E6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4FF99-B931-4485-9B2D-47A7B675BBFB}" type="slidenum">
              <a:rPr lang="en-US" smtClean="0"/>
              <a:t>‹#›</a:t>
            </a:fld>
            <a:endParaRPr lang="en-US"/>
          </a:p>
        </p:txBody>
      </p:sp>
    </p:spTree>
    <p:extLst>
      <p:ext uri="{BB962C8B-B14F-4D97-AF65-F5344CB8AC3E}">
        <p14:creationId xmlns:p14="http://schemas.microsoft.com/office/powerpoint/2010/main" val="281715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6" Type="http://schemas.openxmlformats.org/officeDocument/2006/relationships/hyperlink" Target="https://www.kweli.tv/?locale=en" TargetMode="External"/><Relationship Id="rId21" Type="http://schemas.openxmlformats.org/officeDocument/2006/relationships/image" Target="../media/image44.jpeg"/><Relationship Id="rId34" Type="http://schemas.openxmlformats.org/officeDocument/2006/relationships/hyperlink" Target="https://www.americanlegacynetwork.tv/" TargetMode="External"/><Relationship Id="rId42" Type="http://schemas.openxmlformats.org/officeDocument/2006/relationships/hyperlink" Target="https://www.vumatv.com/" TargetMode="External"/><Relationship Id="rId47" Type="http://schemas.openxmlformats.org/officeDocument/2006/relationships/image" Target="../media/image57.png"/><Relationship Id="rId50" Type="http://schemas.openxmlformats.org/officeDocument/2006/relationships/hyperlink" Target="https://www.crunchyroll.com/" TargetMode="External"/><Relationship Id="rId55" Type="http://schemas.openxmlformats.org/officeDocument/2006/relationships/image" Target="../media/image61.jpeg"/><Relationship Id="rId63" Type="http://schemas.openxmlformats.org/officeDocument/2006/relationships/image" Target="../media/image65.png"/><Relationship Id="rId7" Type="http://schemas.openxmlformats.org/officeDocument/2006/relationships/hyperlink" Target="https://www.fuse.tv/" TargetMode="External"/><Relationship Id="rId2" Type="http://schemas.openxmlformats.org/officeDocument/2006/relationships/notesSlide" Target="../notesSlides/notesSlide3.xml"/><Relationship Id="rId16" Type="http://schemas.openxmlformats.org/officeDocument/2006/relationships/image" Target="../media/image41.jpeg"/><Relationship Id="rId29" Type="http://schemas.openxmlformats.org/officeDocument/2006/relationships/image" Target="../media/image48.png"/><Relationship Id="rId11" Type="http://schemas.openxmlformats.org/officeDocument/2006/relationships/hyperlink" Target="https://www.canelamedia.com/" TargetMode="External"/><Relationship Id="rId24" Type="http://schemas.openxmlformats.org/officeDocument/2006/relationships/hyperlink" Target="https://www.vidgo.com/plans/" TargetMode="External"/><Relationship Id="rId32" Type="http://schemas.openxmlformats.org/officeDocument/2006/relationships/hyperlink" Target="https://boptv.com/" TargetMode="External"/><Relationship Id="rId37" Type="http://schemas.openxmlformats.org/officeDocument/2006/relationships/image" Target="../media/image52.png"/><Relationship Id="rId40" Type="http://schemas.openxmlformats.org/officeDocument/2006/relationships/hyperlink" Target="https://blackboxmovies.co/" TargetMode="External"/><Relationship Id="rId45" Type="http://schemas.openxmlformats.org/officeDocument/2006/relationships/image" Target="../media/image56.png"/><Relationship Id="rId53" Type="http://schemas.openxmlformats.org/officeDocument/2006/relationships/image" Target="../media/image60.png"/><Relationship Id="rId58" Type="http://schemas.openxmlformats.org/officeDocument/2006/relationships/hyperlink" Target="https://www.funimation.com/" TargetMode="External"/><Relationship Id="rId5" Type="http://schemas.openxmlformats.org/officeDocument/2006/relationships/hyperlink" Target="https://prende.tv/business" TargetMode="External"/><Relationship Id="rId61" Type="http://schemas.openxmlformats.org/officeDocument/2006/relationships/image" Target="../media/image64.png"/><Relationship Id="rId19" Type="http://schemas.openxmlformats.org/officeDocument/2006/relationships/hyperlink" Target="https://www.fubo.tv/welcome" TargetMode="External"/><Relationship Id="rId14" Type="http://schemas.openxmlformats.org/officeDocument/2006/relationships/image" Target="../media/image40.png"/><Relationship Id="rId22" Type="http://schemas.openxmlformats.org/officeDocument/2006/relationships/hyperlink" Target="https://www.univisionnow.com/" TargetMode="External"/><Relationship Id="rId27" Type="http://schemas.openxmlformats.org/officeDocument/2006/relationships/image" Target="../media/image47.jpeg"/><Relationship Id="rId30" Type="http://schemas.openxmlformats.org/officeDocument/2006/relationships/hyperlink" Target="https://www.blackandsexy.tv/" TargetMode="External"/><Relationship Id="rId35" Type="http://schemas.openxmlformats.org/officeDocument/2006/relationships/image" Target="../media/image51.jpeg"/><Relationship Id="rId43" Type="http://schemas.openxmlformats.org/officeDocument/2006/relationships/image" Target="../media/image55.jpeg"/><Relationship Id="rId48" Type="http://schemas.openxmlformats.org/officeDocument/2006/relationships/hyperlink" Target="https://www.revry.tv/" TargetMode="External"/><Relationship Id="rId56" Type="http://schemas.openxmlformats.org/officeDocument/2006/relationships/hyperlink" Target="https://allblk.tv/" TargetMode="External"/><Relationship Id="rId64" Type="http://schemas.openxmlformats.org/officeDocument/2006/relationships/hyperlink" Target="https://bnc.tv/" TargetMode="External"/><Relationship Id="rId8" Type="http://schemas.openxmlformats.org/officeDocument/2006/relationships/image" Target="../media/image37.jpeg"/><Relationship Id="rId51" Type="http://schemas.openxmlformats.org/officeDocument/2006/relationships/image" Target="../media/image59.png"/><Relationship Id="rId3"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hyperlink" Target="https://www.ondemandlatino.com/en" TargetMode="External"/><Relationship Id="rId25" Type="http://schemas.openxmlformats.org/officeDocument/2006/relationships/image" Target="../media/image46.png"/><Relationship Id="rId33" Type="http://schemas.openxmlformats.org/officeDocument/2006/relationships/image" Target="../media/image50.jpeg"/><Relationship Id="rId38" Type="http://schemas.openxmlformats.org/officeDocument/2006/relationships/hyperlink" Target="https://www.nollyland.com/" TargetMode="External"/><Relationship Id="rId46" Type="http://schemas.openxmlformats.org/officeDocument/2006/relationships/hyperlink" Target="https://www.asiancrush.com/" TargetMode="External"/><Relationship Id="rId59" Type="http://schemas.openxmlformats.org/officeDocument/2006/relationships/image" Target="../media/image63.png"/><Relationship Id="rId20" Type="http://schemas.openxmlformats.org/officeDocument/2006/relationships/image" Target="../media/image43.png"/><Relationship Id="rId41" Type="http://schemas.openxmlformats.org/officeDocument/2006/relationships/image" Target="../media/image54.png"/><Relationship Id="rId54" Type="http://schemas.openxmlformats.org/officeDocument/2006/relationships/hyperlink" Target="https://www.bet.plus/" TargetMode="External"/><Relationship Id="rId62" Type="http://schemas.openxmlformats.org/officeDocument/2006/relationships/hyperlink" Target="https://www.viki.com/" TargetMode="External"/><Relationship Id="rId1" Type="http://schemas.openxmlformats.org/officeDocument/2006/relationships/slideLayout" Target="../slideLayouts/slideLayout7.xml"/><Relationship Id="rId6" Type="http://schemas.openxmlformats.org/officeDocument/2006/relationships/image" Target="../media/image36.png"/><Relationship Id="rId15" Type="http://schemas.openxmlformats.org/officeDocument/2006/relationships/hyperlink" Target="https://www.pantaya.com/en/" TargetMode="External"/><Relationship Id="rId23" Type="http://schemas.openxmlformats.org/officeDocument/2006/relationships/image" Target="../media/image45.png"/><Relationship Id="rId28" Type="http://schemas.openxmlformats.org/officeDocument/2006/relationships/hyperlink" Target="https://xod.tv/" TargetMode="External"/><Relationship Id="rId36" Type="http://schemas.openxmlformats.org/officeDocument/2006/relationships/hyperlink" Target="https://www.brownsugar.com/" TargetMode="External"/><Relationship Id="rId49" Type="http://schemas.openxmlformats.org/officeDocument/2006/relationships/image" Target="../media/image58.png"/><Relationship Id="rId57" Type="http://schemas.openxmlformats.org/officeDocument/2006/relationships/image" Target="../media/image62.png"/><Relationship Id="rId10" Type="http://schemas.openxmlformats.org/officeDocument/2006/relationships/image" Target="../media/image38.png"/><Relationship Id="rId31" Type="http://schemas.openxmlformats.org/officeDocument/2006/relationships/image" Target="../media/image49.jpeg"/><Relationship Id="rId44" Type="http://schemas.openxmlformats.org/officeDocument/2006/relationships/hyperlink" Target="https://urbanflixtv.com/" TargetMode="External"/><Relationship Id="rId52" Type="http://schemas.openxmlformats.org/officeDocument/2006/relationships/hyperlink" Target="https://tvone.tv/" TargetMode="External"/><Relationship Id="rId60" Type="http://schemas.openxmlformats.org/officeDocument/2006/relationships/hyperlink" Target="https://www.kocowa.com/en_us/main" TargetMode="External"/><Relationship Id="rId65" Type="http://schemas.openxmlformats.org/officeDocument/2006/relationships/image" Target="../media/image66.png"/><Relationship Id="rId4" Type="http://schemas.openxmlformats.org/officeDocument/2006/relationships/image" Target="../media/image35.png"/><Relationship Id="rId9" Type="http://schemas.openxmlformats.org/officeDocument/2006/relationships/hyperlink" Target="https://www.elreynetwork.com/contact" TargetMode="External"/><Relationship Id="rId13" Type="http://schemas.openxmlformats.org/officeDocument/2006/relationships/hyperlink" Target="https://flixlatino.com/?lang=en" TargetMode="External"/><Relationship Id="rId18" Type="http://schemas.openxmlformats.org/officeDocument/2006/relationships/image" Target="../media/image42.png"/><Relationship Id="rId3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hyperlink" Target="https://thevab.com/insight/adults-50-streaming-video" TargetMode="External"/><Relationship Id="rId18" Type="http://schemas.openxmlformats.org/officeDocument/2006/relationships/image" Target="../media/image74.png"/><Relationship Id="rId3" Type="http://schemas.openxmlformats.org/officeDocument/2006/relationships/hyperlink" Target="https://thevab.com/" TargetMode="External"/><Relationship Id="rId7" Type="http://schemas.openxmlformats.org/officeDocument/2006/relationships/image" Target="../media/image68.png"/><Relationship Id="rId12" Type="http://schemas.openxmlformats.org/officeDocument/2006/relationships/image" Target="../media/image71.png"/><Relationship Id="rId17" Type="http://schemas.openxmlformats.org/officeDocument/2006/relationships/hyperlink" Target="https://thevab.com/insight/reaching-corded-and-cordless-audiences-through-video-streaming" TargetMode="External"/><Relationship Id="rId2" Type="http://schemas.openxmlformats.org/officeDocument/2006/relationships/notesSlide" Target="../notesSlides/notesSlide4.xml"/><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hyperlink" Target="https://thevab.com/insight/Do-The-Right-Thing" TargetMode="External"/><Relationship Id="rId11" Type="http://schemas.openxmlformats.org/officeDocument/2006/relationships/hyperlink" Target="https://thevab.com/insight/engaging-black-consumers" TargetMode="External"/><Relationship Id="rId5" Type="http://schemas.openxmlformats.org/officeDocument/2006/relationships/hyperlink" Target="https://thevab.com/team-board" TargetMode="External"/><Relationship Id="rId15" Type="http://schemas.openxmlformats.org/officeDocument/2006/relationships/hyperlink" Target="https://thevab.com/insight/trillion-dollar-hispanic-opportunity" TargetMode="External"/><Relationship Id="rId10" Type="http://schemas.openxmlformats.org/officeDocument/2006/relationships/image" Target="../media/image70.png"/><Relationship Id="rId19" Type="http://schemas.openxmlformats.org/officeDocument/2006/relationships/hyperlink" Target="https://thevab.com/vab-happenings/multicultural-marketing-resource-center" TargetMode="External"/><Relationship Id="rId4" Type="http://schemas.openxmlformats.org/officeDocument/2006/relationships/image" Target="../media/image35.png"/><Relationship Id="rId9" Type="http://schemas.openxmlformats.org/officeDocument/2006/relationships/hyperlink" Target="https://thevab.com/insight/american-phenomenon-growing-influence-and-value-asian-american-consumers" TargetMode="External"/><Relationship Id="rId1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thevab.com/" TargetMode="Externa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7.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7" name="Picture 6">
            <a:extLst>
              <a:ext uri="{FF2B5EF4-FFF2-40B4-BE49-F238E27FC236}">
                <a16:creationId xmlns:a16="http://schemas.microsoft.com/office/drawing/2014/main" id="{611AC05D-F294-47CF-AF6E-3220938DA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9" y="-3482"/>
            <a:ext cx="11578124" cy="6858000"/>
          </a:xfrm>
          <a:prstGeom prst="rect">
            <a:avLst/>
          </a:prstGeom>
        </p:spPr>
      </p:pic>
      <p:sp>
        <p:nvSpPr>
          <p:cNvPr id="8" name="TextBox 7">
            <a:extLst>
              <a:ext uri="{FF2B5EF4-FFF2-40B4-BE49-F238E27FC236}">
                <a16:creationId xmlns:a16="http://schemas.microsoft.com/office/drawing/2014/main" id="{BB473BB6-5640-46EF-A2C8-C9B52CD11E66}"/>
              </a:ext>
            </a:extLst>
          </p:cNvPr>
          <p:cNvSpPr txBox="1"/>
          <p:nvPr/>
        </p:nvSpPr>
        <p:spPr>
          <a:xfrm>
            <a:off x="345338" y="3946600"/>
            <a:ext cx="807279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Diversity, Equity, Inclusion </a:t>
            </a:r>
            <a:b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&amp; Belonging in Streaming </a:t>
            </a:r>
          </a:p>
        </p:txBody>
      </p:sp>
      <p:pic>
        <p:nvPicPr>
          <p:cNvPr id="10" name="Picture 9" descr="Text&#10;&#10;Description automatically generated with low confidence">
            <a:extLst>
              <a:ext uri="{FF2B5EF4-FFF2-40B4-BE49-F238E27FC236}">
                <a16:creationId xmlns:a16="http://schemas.microsoft.com/office/drawing/2014/main" id="{B3BF0ABD-2FC9-41B2-9F1C-F7DCDF7A4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337" y="1724416"/>
            <a:ext cx="3758368" cy="163232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3CA8F49-403D-4274-AE4A-FE1DBDDE76A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7346" y="5650724"/>
            <a:ext cx="2523582" cy="879183"/>
          </a:xfrm>
          <a:prstGeom prst="rect">
            <a:avLst/>
          </a:prstGeom>
        </p:spPr>
      </p:pic>
    </p:spTree>
    <p:extLst>
      <p:ext uri="{BB962C8B-B14F-4D97-AF65-F5344CB8AC3E}">
        <p14:creationId xmlns:p14="http://schemas.microsoft.com/office/powerpoint/2010/main" val="336668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BD22B-08A1-43B6-B3B4-14CB29475699}"/>
              </a:ext>
            </a:extLst>
          </p:cNvPr>
          <p:cNvPicPr>
            <a:picLocks noChangeAspect="1"/>
          </p:cNvPicPr>
          <p:nvPr/>
        </p:nvPicPr>
        <p:blipFill>
          <a:blip r:embed="rId3" cstate="print">
            <a:alphaModFix amt="11000"/>
            <a:extLst>
              <a:ext uri="{28A0092B-C50C-407E-A947-70E740481C1C}">
                <a14:useLocalDpi xmlns:a14="http://schemas.microsoft.com/office/drawing/2010/main"/>
              </a:ext>
            </a:extLst>
          </a:blip>
          <a:stretch>
            <a:fillRect/>
          </a:stretch>
        </p:blipFill>
        <p:spPr>
          <a:xfrm>
            <a:off x="397183" y="-587"/>
            <a:ext cx="11794817" cy="6858191"/>
          </a:xfrm>
          <a:prstGeom prst="rect">
            <a:avLst/>
          </a:prstGeom>
        </p:spPr>
      </p:pic>
      <p:sp>
        <p:nvSpPr>
          <p:cNvPr id="38" name="Rectangle 37">
            <a:extLst>
              <a:ext uri="{FF2B5EF4-FFF2-40B4-BE49-F238E27FC236}">
                <a16:creationId xmlns:a16="http://schemas.microsoft.com/office/drawing/2014/main" id="{C8CAB781-B724-4170-87BE-9E0C0DA64E21}"/>
              </a:ext>
            </a:extLst>
          </p:cNvPr>
          <p:cNvSpPr/>
          <p:nvPr/>
        </p:nvSpPr>
        <p:spPr>
          <a:xfrm rot="16200000">
            <a:off x="5484213" y="2427521"/>
            <a:ext cx="2258078" cy="399887"/>
          </a:xfrm>
          <a:prstGeom prst="rect">
            <a:avLst/>
          </a:prstGeom>
          <a:solidFill>
            <a:srgbClr val="00BFF2"/>
          </a:solidFill>
          <a:ln w="3810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Paid Subscription</a:t>
            </a:r>
          </a:p>
        </p:txBody>
      </p:sp>
      <p:pic>
        <p:nvPicPr>
          <p:cNvPr id="48" name="Picture 47">
            <a:extLst>
              <a:ext uri="{FF2B5EF4-FFF2-40B4-BE49-F238E27FC236}">
                <a16:creationId xmlns:a16="http://schemas.microsoft.com/office/drawing/2014/main" id="{86561A41-FFC8-494A-800A-F22E4932013D}"/>
              </a:ext>
            </a:extLst>
          </p:cNvPr>
          <p:cNvPicPr>
            <a:picLocks noChangeAspect="1"/>
          </p:cNvPicPr>
          <p:nvPr/>
        </p:nvPicPr>
        <p:blipFill>
          <a:blip r:embed="rId3" cstate="print">
            <a:alphaModFix amt="11000"/>
            <a:extLst>
              <a:ext uri="{28A0092B-C50C-407E-A947-70E740481C1C}">
                <a14:useLocalDpi xmlns:a14="http://schemas.microsoft.com/office/drawing/2010/main"/>
              </a:ext>
            </a:extLst>
          </a:blip>
          <a:stretch>
            <a:fillRect/>
          </a:stretch>
        </p:blipFill>
        <p:spPr>
          <a:xfrm rot="10800000">
            <a:off x="0" y="1"/>
            <a:ext cx="11794817" cy="6858191"/>
          </a:xfrm>
          <a:prstGeom prst="rect">
            <a:avLst/>
          </a:prstGeom>
        </p:spPr>
      </p:pic>
      <p:pic>
        <p:nvPicPr>
          <p:cNvPr id="2" name="Picture 1">
            <a:extLst>
              <a:ext uri="{FF2B5EF4-FFF2-40B4-BE49-F238E27FC236}">
                <a16:creationId xmlns:a16="http://schemas.microsoft.com/office/drawing/2014/main" id="{DA662440-4029-4CEA-9EB1-925F15AD82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E43B30F5-E4C0-4773-829E-AB542283FCD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197B8343-999E-4471-BFAC-C1784B7C4757}"/>
              </a:ext>
            </a:extLst>
          </p:cNvPr>
          <p:cNvSpPr/>
          <p:nvPr/>
        </p:nvSpPr>
        <p:spPr>
          <a:xfrm>
            <a:off x="564227" y="6585707"/>
            <a:ext cx="11627772" cy="2557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Box 5">
            <a:extLst>
              <a:ext uri="{FF2B5EF4-FFF2-40B4-BE49-F238E27FC236}">
                <a16:creationId xmlns:a16="http://schemas.microsoft.com/office/drawing/2014/main" id="{68193B35-1AC6-4BA2-A8C6-011D6780B3CA}"/>
              </a:ext>
            </a:extLst>
          </p:cNvPr>
          <p:cNvSpPr txBox="1"/>
          <p:nvPr/>
        </p:nvSpPr>
        <p:spPr>
          <a:xfrm>
            <a:off x="0" y="120995"/>
            <a:ext cx="121997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Marketers can </a:t>
            </a:r>
            <a:r>
              <a:rPr lang="en-US" sz="2400" b="1">
                <a:solidFill>
                  <a:srgbClr val="1B1464"/>
                </a:solidFill>
                <a:latin typeface="Helvetica" pitchFamily="2" charset="0"/>
              </a:rPr>
              <a:t>specifically target</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 diverse audiences through stand-alone streaming services and curated content collections on traditional streaming services</a:t>
            </a:r>
          </a:p>
        </p:txBody>
      </p:sp>
      <p:pic>
        <p:nvPicPr>
          <p:cNvPr id="242" name="Picture 8" descr="Prende TV | Logopedia | Fandom">
            <a:hlinkClick r:id="rId5"/>
            <a:extLst>
              <a:ext uri="{FF2B5EF4-FFF2-40B4-BE49-F238E27FC236}">
                <a16:creationId xmlns:a16="http://schemas.microsoft.com/office/drawing/2014/main" id="{279A33DA-86AC-4926-B59A-DEF148B1D45A}"/>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8504318" y="3749541"/>
            <a:ext cx="2202928" cy="763870"/>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2" descr="Latino-Owned Fuse Media Launches New Streaming Service Fuse+ Aimed At  Empowering Multicultural Millennials">
            <a:hlinkClick r:id="rId7"/>
            <a:extLst>
              <a:ext uri="{FF2B5EF4-FFF2-40B4-BE49-F238E27FC236}">
                <a16:creationId xmlns:a16="http://schemas.microsoft.com/office/drawing/2014/main" id="{A5B2C3FF-B9F9-4DFC-9C63-36CAF06F79D4}"/>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943895" y="4876494"/>
            <a:ext cx="1402814" cy="67538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16" descr="El Rey Network - Wikiwand">
            <a:hlinkClick r:id="rId9"/>
            <a:extLst>
              <a:ext uri="{FF2B5EF4-FFF2-40B4-BE49-F238E27FC236}">
                <a16:creationId xmlns:a16="http://schemas.microsoft.com/office/drawing/2014/main" id="{A0E49A05-56E5-427F-9B33-8EE577211C0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712243" y="4851184"/>
            <a:ext cx="977549" cy="707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tch Canela TV live - Teleon Player">
            <a:hlinkClick r:id="rId11"/>
            <a:extLst>
              <a:ext uri="{FF2B5EF4-FFF2-40B4-BE49-F238E27FC236}">
                <a16:creationId xmlns:a16="http://schemas.microsoft.com/office/drawing/2014/main" id="{1E456698-71AD-4CC8-9CF4-8A4B0320B7EC}"/>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022458" y="5605737"/>
            <a:ext cx="2706600" cy="37004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6" descr="flix-latino-go-logo">
            <a:hlinkClick r:id="rId13"/>
            <a:extLst>
              <a:ext uri="{FF2B5EF4-FFF2-40B4-BE49-F238E27FC236}">
                <a16:creationId xmlns:a16="http://schemas.microsoft.com/office/drawing/2014/main" id="{2641A030-25C6-404A-AF91-2A1097ED1083}"/>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799028" y="2041464"/>
            <a:ext cx="931537" cy="69865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8" descr="Image result for Pantaya logo">
            <a:hlinkClick r:id="rId15"/>
            <a:extLst>
              <a:ext uri="{FF2B5EF4-FFF2-40B4-BE49-F238E27FC236}">
                <a16:creationId xmlns:a16="http://schemas.microsoft.com/office/drawing/2014/main" id="{559E704F-9B7C-4CD7-8A4E-02237BB7969F}"/>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41998" y="1969840"/>
            <a:ext cx="1065198" cy="6990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May be an image of text that says 'ODL ondemand ATINO'">
            <a:hlinkClick r:id="rId17"/>
            <a:extLst>
              <a:ext uri="{FF2B5EF4-FFF2-40B4-BE49-F238E27FC236}">
                <a16:creationId xmlns:a16="http://schemas.microsoft.com/office/drawing/2014/main" id="{15B0A258-65F8-440E-B195-D03F062FB573}"/>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10127867" y="2899583"/>
            <a:ext cx="1666950" cy="442106"/>
          </a:xfrm>
          <a:prstGeom prst="rect">
            <a:avLst/>
          </a:prstGeom>
        </p:spPr>
        <p:style>
          <a:lnRef idx="3">
            <a:schemeClr val="lt1"/>
          </a:lnRef>
          <a:fillRef idx="1">
            <a:schemeClr val="dk1"/>
          </a:fillRef>
          <a:effectRef idx="1">
            <a:schemeClr val="dk1"/>
          </a:effectRef>
          <a:fontRef idx="minor">
            <a:schemeClr val="lt1"/>
          </a:fontRef>
        </p:style>
      </p:pic>
      <p:pic>
        <p:nvPicPr>
          <p:cNvPr id="44" name="Picture 6" descr="FuboTV : Case Study | Fastly">
            <a:hlinkClick r:id="rId19"/>
            <a:extLst>
              <a:ext uri="{FF2B5EF4-FFF2-40B4-BE49-F238E27FC236}">
                <a16:creationId xmlns:a16="http://schemas.microsoft.com/office/drawing/2014/main" id="{85054D2C-43DC-4427-A4B6-6800D7740B4F}"/>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8667676" y="2889668"/>
            <a:ext cx="1246093" cy="4952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Latino-Owned Fuse Media Launches New Streaming Service Fuse+ Aimed At  Empowering Multicultural Millennials">
            <a:hlinkClick r:id="rId7"/>
            <a:extLst>
              <a:ext uri="{FF2B5EF4-FFF2-40B4-BE49-F238E27FC236}">
                <a16:creationId xmlns:a16="http://schemas.microsoft.com/office/drawing/2014/main" id="{6AC31677-F538-43D5-8EE0-7F2B3131DC3C}"/>
              </a:ext>
            </a:extLst>
          </p:cNvPr>
          <p:cNvPicPr>
            <a:picLocks noChangeAspect="1" noChangeArrowheads="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51299" y="2274467"/>
            <a:ext cx="1217920" cy="5863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ision Now Streaming Service Costs &amp;amp; Features | MyBundle.TV">
            <a:hlinkClick r:id="rId22"/>
            <a:extLst>
              <a:ext uri="{FF2B5EF4-FFF2-40B4-BE49-F238E27FC236}">
                <a16:creationId xmlns:a16="http://schemas.microsoft.com/office/drawing/2014/main" id="{E7A8ED7A-F874-47D5-AF94-D142F677BF25}"/>
              </a:ext>
            </a:extLst>
          </p:cNvPr>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l="8199" t="35143" r="9464" b="36200"/>
          <a:stretch/>
        </p:blipFill>
        <p:spPr bwMode="auto">
          <a:xfrm>
            <a:off x="8440439" y="1518825"/>
            <a:ext cx="1473330" cy="51279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Vidgo - Stream Like A Pro - Subscribe Now For $10">
            <a:hlinkClick r:id="rId24"/>
            <a:extLst>
              <a:ext uri="{FF2B5EF4-FFF2-40B4-BE49-F238E27FC236}">
                <a16:creationId xmlns:a16="http://schemas.microsoft.com/office/drawing/2014/main" id="{D77AB46E-8A2F-4D31-AD66-2592B0488FB0}"/>
              </a:ext>
            </a:extLst>
          </p:cNvPr>
          <p:cNvPicPr>
            <a:picLocks noChangeAspect="1" noChangeArrowheads="1"/>
          </p:cNvPicPr>
          <p:nvPr/>
        </p:nvPicPr>
        <p:blipFill rotWithShape="1">
          <a:blip r:embed="rId25" cstate="print">
            <a:extLst>
              <a:ext uri="{28A0092B-C50C-407E-A947-70E740481C1C}">
                <a14:useLocalDpi xmlns:a14="http://schemas.microsoft.com/office/drawing/2010/main"/>
              </a:ext>
            </a:extLst>
          </a:blip>
          <a:srcRect/>
          <a:stretch/>
        </p:blipFill>
        <p:spPr bwMode="auto">
          <a:xfrm>
            <a:off x="7029358" y="2712754"/>
            <a:ext cx="1277528" cy="74703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F32CE45-DA45-40C9-B048-840DDDA03ED9}"/>
              </a:ext>
            </a:extLst>
          </p:cNvPr>
          <p:cNvSpPr/>
          <p:nvPr/>
        </p:nvSpPr>
        <p:spPr>
          <a:xfrm rot="16200000">
            <a:off x="-768212" y="2430978"/>
            <a:ext cx="2264990" cy="399887"/>
          </a:xfrm>
          <a:prstGeom prst="rect">
            <a:avLst/>
          </a:prstGeom>
          <a:solidFill>
            <a:srgbClr val="00BFF2"/>
          </a:solidFill>
          <a:ln w="38100">
            <a:solidFill>
              <a:srgbClr val="00BF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Paid Subscription</a:t>
            </a:r>
          </a:p>
        </p:txBody>
      </p:sp>
      <p:sp>
        <p:nvSpPr>
          <p:cNvPr id="11" name="Rectangle 10">
            <a:extLst>
              <a:ext uri="{FF2B5EF4-FFF2-40B4-BE49-F238E27FC236}">
                <a16:creationId xmlns:a16="http://schemas.microsoft.com/office/drawing/2014/main" id="{BC1A0AC1-EC54-4A57-BB2B-E9E6E6FAB059}"/>
              </a:ext>
            </a:extLst>
          </p:cNvPr>
          <p:cNvSpPr/>
          <p:nvPr/>
        </p:nvSpPr>
        <p:spPr>
          <a:xfrm>
            <a:off x="167714" y="1124738"/>
            <a:ext cx="6020448" cy="385096"/>
          </a:xfrm>
          <a:prstGeom prst="rect">
            <a:avLst/>
          </a:prstGeom>
          <a:solidFill>
            <a:srgbClr val="1F1A62"/>
          </a:solidFill>
          <a:ln w="381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Minority-owned Streaming Services</a:t>
            </a:r>
          </a:p>
        </p:txBody>
      </p:sp>
      <p:sp>
        <p:nvSpPr>
          <p:cNvPr id="18" name="Rectangle 17">
            <a:extLst>
              <a:ext uri="{FF2B5EF4-FFF2-40B4-BE49-F238E27FC236}">
                <a16:creationId xmlns:a16="http://schemas.microsoft.com/office/drawing/2014/main" id="{140F6DCE-C575-45FA-87C3-F8F13BBB330D}"/>
              </a:ext>
            </a:extLst>
          </p:cNvPr>
          <p:cNvSpPr/>
          <p:nvPr/>
        </p:nvSpPr>
        <p:spPr>
          <a:xfrm>
            <a:off x="6376699" y="1127363"/>
            <a:ext cx="5647581" cy="383038"/>
          </a:xfrm>
          <a:prstGeom prst="rect">
            <a:avLst/>
          </a:prstGeom>
          <a:solidFill>
            <a:srgbClr val="E84A99"/>
          </a:solidFill>
          <a:ln w="381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Minority-targeted Streaming Services</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49" name="Picture 2" descr="kwelitv logo - Sticker | kweliTV Merch">
            <a:hlinkClick r:id="rId26"/>
            <a:extLst>
              <a:ext uri="{FF2B5EF4-FFF2-40B4-BE49-F238E27FC236}">
                <a16:creationId xmlns:a16="http://schemas.microsoft.com/office/drawing/2014/main" id="{C1CEAC60-7D7D-4AD0-BCB6-3567C865D62E}"/>
              </a:ext>
            </a:extLst>
          </p:cNvPr>
          <p:cNvPicPr>
            <a:picLocks noChangeAspect="1" noChangeArrowheads="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6121" t="38666" r="5136" b="39501"/>
          <a:stretch/>
        </p:blipFill>
        <p:spPr bwMode="auto">
          <a:xfrm>
            <a:off x="3314844" y="2980276"/>
            <a:ext cx="1653415" cy="4067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ign Up | X On Demand">
            <a:hlinkClick r:id="rId28"/>
            <a:extLst>
              <a:ext uri="{FF2B5EF4-FFF2-40B4-BE49-F238E27FC236}">
                <a16:creationId xmlns:a16="http://schemas.microsoft.com/office/drawing/2014/main" id="{D8F83DA5-5C09-45DE-869A-E17A7BE4E8E0}"/>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1802" t="22308" r="30900" b="28797"/>
          <a:stretch/>
        </p:blipFill>
        <p:spPr bwMode="auto">
          <a:xfrm>
            <a:off x="1881091" y="4997793"/>
            <a:ext cx="754570" cy="9891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LACK &amp;amp; SEXY TV | LinkedIn">
            <a:hlinkClick r:id="rId30"/>
            <a:extLst>
              <a:ext uri="{FF2B5EF4-FFF2-40B4-BE49-F238E27FC236}">
                <a16:creationId xmlns:a16="http://schemas.microsoft.com/office/drawing/2014/main" id="{643DFC17-9D43-4B1F-969A-1AE22AF526A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2343" y="5008876"/>
            <a:ext cx="904724" cy="9676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Black On Purpose Tv - 1000x758 PNG Download - PNGkit">
            <a:hlinkClick r:id="rId32"/>
            <a:extLst>
              <a:ext uri="{FF2B5EF4-FFF2-40B4-BE49-F238E27FC236}">
                <a16:creationId xmlns:a16="http://schemas.microsoft.com/office/drawing/2014/main" id="{1633DF6D-7E1F-428B-B890-F18C9C8821AB}"/>
              </a:ext>
            </a:extLst>
          </p:cNvPr>
          <p:cNvPicPr>
            <a:picLocks noChangeAspect="1" noChangeArrowheads="1"/>
          </p:cNvPicPr>
          <p:nvPr/>
        </p:nvPicPr>
        <p:blipFill rotWithShape="1">
          <a:blip r:embed="rId33">
            <a:clrChange>
              <a:clrFrom>
                <a:srgbClr val="F6F6F6"/>
              </a:clrFrom>
              <a:clrTo>
                <a:srgbClr val="F6F6F6">
                  <a:alpha val="0"/>
                </a:srgbClr>
              </a:clrTo>
            </a:clrChange>
            <a:extLst>
              <a:ext uri="{28A0092B-C50C-407E-A947-70E740481C1C}">
                <a14:useLocalDpi xmlns:a14="http://schemas.microsoft.com/office/drawing/2010/main" val="0"/>
              </a:ext>
            </a:extLst>
          </a:blip>
          <a:srcRect t="6992"/>
          <a:stretch/>
        </p:blipFill>
        <p:spPr bwMode="auto">
          <a:xfrm>
            <a:off x="700228" y="4207182"/>
            <a:ext cx="1662962" cy="76720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PRESS RELEASE: American Legacy Network Corp. launches OPO via StartEngine |  Quintessential Media">
            <a:hlinkClick r:id="rId34"/>
            <a:extLst>
              <a:ext uri="{FF2B5EF4-FFF2-40B4-BE49-F238E27FC236}">
                <a16:creationId xmlns:a16="http://schemas.microsoft.com/office/drawing/2014/main" id="{CEF07435-2102-49E6-82E8-049E7092861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0006" y="1562690"/>
            <a:ext cx="786228" cy="7862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rown Sugar Help Center">
            <a:hlinkClick r:id="rId36"/>
            <a:extLst>
              <a:ext uri="{FF2B5EF4-FFF2-40B4-BE49-F238E27FC236}">
                <a16:creationId xmlns:a16="http://schemas.microsoft.com/office/drawing/2014/main" id="{D381FE06-6D34-4BA5-BC4B-C7A428E9095D}"/>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33766" y="1607444"/>
            <a:ext cx="1457652" cy="7288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NollyLand - Crunchbase Company Profile &amp;amp; Funding">
            <a:hlinkClick r:id="rId38"/>
            <a:extLst>
              <a:ext uri="{FF2B5EF4-FFF2-40B4-BE49-F238E27FC236}">
                <a16:creationId xmlns:a16="http://schemas.microsoft.com/office/drawing/2014/main" id="{7688D82A-ADA9-429E-9A9C-557EE3F7E7D2}"/>
              </a:ext>
            </a:extLst>
          </p:cNvPr>
          <p:cNvPicPr>
            <a:picLocks noChangeAspect="1" noChangeArrowheads="1"/>
          </p:cNvPicPr>
          <p:nvPr/>
        </p:nvPicPr>
        <p:blipFill rotWithShape="1">
          <a:blip r:embed="rId39">
            <a:extLst>
              <a:ext uri="{28A0092B-C50C-407E-A947-70E740481C1C}">
                <a14:useLocalDpi xmlns:a14="http://schemas.microsoft.com/office/drawing/2010/main" val="0"/>
              </a:ext>
            </a:extLst>
          </a:blip>
          <a:srcRect l="14565" t="34094" r="12476" b="39363"/>
          <a:stretch/>
        </p:blipFill>
        <p:spPr bwMode="auto">
          <a:xfrm>
            <a:off x="10091467" y="1374266"/>
            <a:ext cx="1801026" cy="65523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ome">
            <a:hlinkClick r:id="rId40"/>
            <a:extLst>
              <a:ext uri="{FF2B5EF4-FFF2-40B4-BE49-F238E27FC236}">
                <a16:creationId xmlns:a16="http://schemas.microsoft.com/office/drawing/2014/main" id="{644B0339-7A12-4818-BD3D-6C79D6A65A4B}"/>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l="6344" t="11764" r="5243" b="13738"/>
          <a:stretch/>
        </p:blipFill>
        <p:spPr bwMode="auto">
          <a:xfrm>
            <a:off x="698252" y="2833827"/>
            <a:ext cx="2227125" cy="65962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unching Worldwide on May 22, VumaTV Brings Inclusivity to On-Demand  Content as First Streaming Service for Multicultural Audiences">
            <a:hlinkClick r:id="rId42"/>
            <a:extLst>
              <a:ext uri="{FF2B5EF4-FFF2-40B4-BE49-F238E27FC236}">
                <a16:creationId xmlns:a16="http://schemas.microsoft.com/office/drawing/2014/main" id="{5C5058C7-E747-4B41-8699-AA718E95875E}"/>
              </a:ext>
            </a:extLst>
          </p:cNvPr>
          <p:cNvPicPr>
            <a:picLocks noChangeAspect="1" noChangeArrowheads="1"/>
          </p:cNvPicPr>
          <p:nvPr/>
        </p:nvPicPr>
        <p:blipFill rotWithShape="1">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l="5977" t="28918" r="5434" b="27046"/>
          <a:stretch/>
        </p:blipFill>
        <p:spPr bwMode="auto">
          <a:xfrm>
            <a:off x="2284738" y="2432578"/>
            <a:ext cx="1495975" cy="38943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UrbanflixTV">
            <a:hlinkClick r:id="rId44"/>
            <a:extLst>
              <a:ext uri="{FF2B5EF4-FFF2-40B4-BE49-F238E27FC236}">
                <a16:creationId xmlns:a16="http://schemas.microsoft.com/office/drawing/2014/main" id="{D88F255A-BC9C-444A-90DE-356F9B5ED6BE}"/>
              </a:ext>
            </a:extLst>
          </p:cNvPr>
          <p:cNvPicPr>
            <a:picLocks noChangeAspect="1" noChangeArrowheads="1"/>
          </p:cNvPicPr>
          <p:nvPr/>
        </p:nvPicPr>
        <p:blipFill rotWithShape="1">
          <a:blip r:embed="rId45">
            <a:extLst>
              <a:ext uri="{28A0092B-C50C-407E-A947-70E740481C1C}">
                <a14:useLocalDpi xmlns:a14="http://schemas.microsoft.com/office/drawing/2010/main" val="0"/>
              </a:ext>
            </a:extLst>
          </a:blip>
          <a:srcRect t="18696" r="25978" b="26125"/>
          <a:stretch/>
        </p:blipFill>
        <p:spPr bwMode="auto">
          <a:xfrm>
            <a:off x="4046073" y="2251918"/>
            <a:ext cx="1916803" cy="38195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LFT - Yam Code">
            <a:hlinkClick r:id="rId46"/>
            <a:extLst>
              <a:ext uri="{FF2B5EF4-FFF2-40B4-BE49-F238E27FC236}">
                <a16:creationId xmlns:a16="http://schemas.microsoft.com/office/drawing/2014/main" id="{1E90C6D9-8AEA-4625-AA99-7563B1D028ED}"/>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7210381" y="4358004"/>
            <a:ext cx="1134371" cy="113437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Stream LGBTQ TV, Movies and Music on Revry">
            <a:hlinkClick r:id="rId48"/>
            <a:extLst>
              <a:ext uri="{FF2B5EF4-FFF2-40B4-BE49-F238E27FC236}">
                <a16:creationId xmlns:a16="http://schemas.microsoft.com/office/drawing/2014/main" id="{A2808A20-5B28-4C28-B9C1-0515FB13EFE1}"/>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17213" y="3726831"/>
            <a:ext cx="1346260" cy="45296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runchyroll Logo, history, meaning, symbol, PNG">
            <a:hlinkClick r:id="rId50"/>
            <a:extLst>
              <a:ext uri="{FF2B5EF4-FFF2-40B4-BE49-F238E27FC236}">
                <a16:creationId xmlns:a16="http://schemas.microsoft.com/office/drawing/2014/main" id="{0706173C-8D89-459A-A1BE-F8D5496FE194}"/>
              </a:ext>
            </a:extLst>
          </p:cNvPr>
          <p:cNvPicPr>
            <a:picLocks noChangeAspect="1" noChangeArrowheads="1"/>
          </p:cNvPicPr>
          <p:nvPr/>
        </p:nvPicPr>
        <p:blipFill rotWithShape="1">
          <a:blip r:embed="rId51">
            <a:extLst>
              <a:ext uri="{28A0092B-C50C-407E-A947-70E740481C1C}">
                <a14:useLocalDpi xmlns:a14="http://schemas.microsoft.com/office/drawing/2010/main" val="0"/>
              </a:ext>
            </a:extLst>
          </a:blip>
          <a:srcRect t="37904" b="37511"/>
          <a:stretch/>
        </p:blipFill>
        <p:spPr bwMode="auto">
          <a:xfrm>
            <a:off x="6870999" y="5524075"/>
            <a:ext cx="3138879" cy="43408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TV One (American TV channel) - Wikipedia">
            <a:hlinkClick r:id="rId52"/>
            <a:extLst>
              <a:ext uri="{FF2B5EF4-FFF2-40B4-BE49-F238E27FC236}">
                <a16:creationId xmlns:a16="http://schemas.microsoft.com/office/drawing/2014/main" id="{15039B40-1DA4-400F-B7E7-CAE461C00616}"/>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453936" y="3618629"/>
            <a:ext cx="1545873" cy="617076"/>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Bet Logo PNG Images, Transparent Bet Logo Image Download - PNGitem">
            <a:hlinkClick r:id="rId54"/>
            <a:extLst>
              <a:ext uri="{FF2B5EF4-FFF2-40B4-BE49-F238E27FC236}">
                <a16:creationId xmlns:a16="http://schemas.microsoft.com/office/drawing/2014/main" id="{9E9EB08B-4276-42B9-9C22-B0442E8B104C}"/>
              </a:ext>
            </a:extLst>
          </p:cNvPr>
          <p:cNvPicPr>
            <a:picLocks noChangeAspect="1" noChangeArrowheads="1"/>
          </p:cNvPicPr>
          <p:nvPr/>
        </p:nvPicPr>
        <p:blipFill rotWithShape="1">
          <a:blip r:embed="rId55">
            <a:clrChange>
              <a:clrFrom>
                <a:srgbClr val="F6F6F6"/>
              </a:clrFrom>
              <a:clrTo>
                <a:srgbClr val="F6F6F6">
                  <a:alpha val="0"/>
                </a:srgbClr>
              </a:clrTo>
            </a:clrChange>
            <a:extLst>
              <a:ext uri="{28A0092B-C50C-407E-A947-70E740481C1C}">
                <a14:useLocalDpi xmlns:a14="http://schemas.microsoft.com/office/drawing/2010/main" val="0"/>
              </a:ext>
            </a:extLst>
          </a:blip>
          <a:srcRect t="20297" b="20189"/>
          <a:stretch/>
        </p:blipFill>
        <p:spPr bwMode="auto">
          <a:xfrm>
            <a:off x="6828995" y="1552442"/>
            <a:ext cx="1341542" cy="4471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kwelitv logo - Sticker | kweliTV Merch">
            <a:hlinkClick r:id="rId26"/>
            <a:extLst>
              <a:ext uri="{FF2B5EF4-FFF2-40B4-BE49-F238E27FC236}">
                <a16:creationId xmlns:a16="http://schemas.microsoft.com/office/drawing/2014/main" id="{122D250B-1AAE-4232-B4F4-4DC4FAB3802E}"/>
              </a:ext>
            </a:extLst>
          </p:cNvPr>
          <p:cNvPicPr>
            <a:picLocks noChangeAspect="1" noChangeArrowheads="1"/>
          </p:cNvPicPr>
          <p:nvPr/>
        </p:nvPicPr>
        <p:blipFill rotWithShape="1">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l="6121" t="38666" r="5136" b="39501"/>
          <a:stretch/>
        </p:blipFill>
        <p:spPr bwMode="auto">
          <a:xfrm>
            <a:off x="2431891" y="4393968"/>
            <a:ext cx="1931235" cy="47512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Sign Up | X On Demand">
            <a:hlinkClick r:id="rId28"/>
            <a:extLst>
              <a:ext uri="{FF2B5EF4-FFF2-40B4-BE49-F238E27FC236}">
                <a16:creationId xmlns:a16="http://schemas.microsoft.com/office/drawing/2014/main" id="{66BCAE52-385A-4106-9C0F-46A5C141B9C2}"/>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1802" t="22308" r="30900" b="28797"/>
          <a:stretch/>
        </p:blipFill>
        <p:spPr bwMode="auto">
          <a:xfrm>
            <a:off x="5313060" y="2636341"/>
            <a:ext cx="598975" cy="78519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BLACK &amp;amp; SEXY TV | LinkedIn">
            <a:hlinkClick r:id="rId30"/>
            <a:extLst>
              <a:ext uri="{FF2B5EF4-FFF2-40B4-BE49-F238E27FC236}">
                <a16:creationId xmlns:a16="http://schemas.microsoft.com/office/drawing/2014/main" id="{3532F311-56C6-4212-A845-0BE588B7304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07421" y="1582588"/>
            <a:ext cx="701978" cy="701978"/>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Allblk | Logopedia | Fandom">
            <a:hlinkClick r:id="rId56"/>
            <a:extLst>
              <a:ext uri="{FF2B5EF4-FFF2-40B4-BE49-F238E27FC236}">
                <a16:creationId xmlns:a16="http://schemas.microsoft.com/office/drawing/2014/main" id="{40AACCD1-8DF7-4450-96D4-8B3307F7E39B}"/>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879645" y="3583337"/>
            <a:ext cx="1417218" cy="67081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Launching Worldwide on May 22, VumaTV Brings Inclusivity to On-Demand  Content as First Streaming Service for Multicultural Audiences">
            <a:hlinkClick r:id="rId42"/>
            <a:extLst>
              <a:ext uri="{FF2B5EF4-FFF2-40B4-BE49-F238E27FC236}">
                <a16:creationId xmlns:a16="http://schemas.microsoft.com/office/drawing/2014/main" id="{4F9889F8-7FB8-4466-8673-E1273C8CC483}"/>
              </a:ext>
            </a:extLst>
          </p:cNvPr>
          <p:cNvPicPr>
            <a:picLocks noChangeAspect="1" noChangeArrowheads="1"/>
          </p:cNvPicPr>
          <p:nvPr/>
        </p:nvPicPr>
        <p:blipFill rotWithShape="1">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l="5977" t="28918" r="5434" b="27046"/>
          <a:stretch/>
        </p:blipFill>
        <p:spPr bwMode="auto">
          <a:xfrm>
            <a:off x="4445355" y="4390931"/>
            <a:ext cx="1681089" cy="43762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4" descr="LFT - Yam Code">
            <a:hlinkClick r:id="rId46"/>
            <a:extLst>
              <a:ext uri="{FF2B5EF4-FFF2-40B4-BE49-F238E27FC236}">
                <a16:creationId xmlns:a16="http://schemas.microsoft.com/office/drawing/2014/main" id="{6A84D0DE-3A8C-4B76-B4B2-9A78EF38BE93}"/>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8258245" y="2058567"/>
            <a:ext cx="859873" cy="85987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Stream LGBTQ TV, Movies and Music on Revry">
            <a:hlinkClick r:id="rId48"/>
            <a:extLst>
              <a:ext uri="{FF2B5EF4-FFF2-40B4-BE49-F238E27FC236}">
                <a16:creationId xmlns:a16="http://schemas.microsoft.com/office/drawing/2014/main" id="{F6E696AE-FE0A-4FDF-8130-B1CC974C89FB}"/>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503466" y="1604158"/>
            <a:ext cx="1488386" cy="50078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Funimation Logo, history, meaning, symbol, PNG">
            <a:hlinkClick r:id="rId58"/>
            <a:extLst>
              <a:ext uri="{FF2B5EF4-FFF2-40B4-BE49-F238E27FC236}">
                <a16:creationId xmlns:a16="http://schemas.microsoft.com/office/drawing/2014/main" id="{5CDFFE0B-DDDF-466E-8C93-164213D83521}"/>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0374742" y="3579816"/>
            <a:ext cx="1880678" cy="1057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hlinkClick r:id="rId60"/>
            <a:extLst>
              <a:ext uri="{FF2B5EF4-FFF2-40B4-BE49-F238E27FC236}">
                <a16:creationId xmlns:a16="http://schemas.microsoft.com/office/drawing/2014/main" id="{167E9196-52D0-4AE8-8E0B-478158CE1D12}"/>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9997039" y="5480489"/>
            <a:ext cx="2040397" cy="4543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hlinkClick r:id="rId62"/>
            <a:extLst>
              <a:ext uri="{FF2B5EF4-FFF2-40B4-BE49-F238E27FC236}">
                <a16:creationId xmlns:a16="http://schemas.microsoft.com/office/drawing/2014/main" id="{C8919570-CFEB-4FAD-A750-755ED97F53BA}"/>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8642242" y="4749673"/>
            <a:ext cx="2921714" cy="55238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Black News Channel | Logopedia | Fandom">
            <a:hlinkClick r:id="rId64"/>
            <a:extLst>
              <a:ext uri="{FF2B5EF4-FFF2-40B4-BE49-F238E27FC236}">
                <a16:creationId xmlns:a16="http://schemas.microsoft.com/office/drawing/2014/main" id="{A1439F14-30DB-4F57-931C-FCDC25B7EB27}"/>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327930" y="3579816"/>
            <a:ext cx="1854440" cy="7338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0C910E-97B5-45E9-8467-273A7E06EFA3}"/>
              </a:ext>
            </a:extLst>
          </p:cNvPr>
          <p:cNvSpPr/>
          <p:nvPr/>
        </p:nvSpPr>
        <p:spPr>
          <a:xfrm rot="16200000">
            <a:off x="-917201" y="4583060"/>
            <a:ext cx="2566349" cy="403272"/>
          </a:xfrm>
          <a:prstGeom prst="rect">
            <a:avLst/>
          </a:prstGeom>
          <a:solidFill>
            <a:srgbClr val="4EBEA4"/>
          </a:solidFill>
          <a:ln w="38100">
            <a:solidFill>
              <a:srgbClr val="4EBE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Ad-Supported</a:t>
            </a:r>
          </a:p>
        </p:txBody>
      </p:sp>
      <p:sp>
        <p:nvSpPr>
          <p:cNvPr id="37" name="Rectangle 36">
            <a:extLst>
              <a:ext uri="{FF2B5EF4-FFF2-40B4-BE49-F238E27FC236}">
                <a16:creationId xmlns:a16="http://schemas.microsoft.com/office/drawing/2014/main" id="{57A8B2FC-25FB-4FE5-831E-0D4AF32FAC6D}"/>
              </a:ext>
            </a:extLst>
          </p:cNvPr>
          <p:cNvSpPr/>
          <p:nvPr/>
        </p:nvSpPr>
        <p:spPr>
          <a:xfrm rot="16200000">
            <a:off x="5325105" y="4579779"/>
            <a:ext cx="2566351" cy="409834"/>
          </a:xfrm>
          <a:prstGeom prst="rect">
            <a:avLst/>
          </a:prstGeom>
          <a:solidFill>
            <a:srgbClr val="4EBEA4"/>
          </a:solidFill>
          <a:ln w="38100">
            <a:solidFill>
              <a:srgbClr val="4EBE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Ad-Supported</a:t>
            </a:r>
          </a:p>
        </p:txBody>
      </p:sp>
      <p:sp>
        <p:nvSpPr>
          <p:cNvPr id="40" name="Rectangle 39">
            <a:extLst>
              <a:ext uri="{FF2B5EF4-FFF2-40B4-BE49-F238E27FC236}">
                <a16:creationId xmlns:a16="http://schemas.microsoft.com/office/drawing/2014/main" id="{530383FF-00F1-458B-8ECC-C93ABA643B37}"/>
              </a:ext>
            </a:extLst>
          </p:cNvPr>
          <p:cNvSpPr/>
          <p:nvPr/>
        </p:nvSpPr>
        <p:spPr>
          <a:xfrm>
            <a:off x="167715" y="1124742"/>
            <a:ext cx="6022174" cy="2350713"/>
          </a:xfrm>
          <a:prstGeom prst="rect">
            <a:avLst/>
          </a:prstGeom>
          <a:noFill/>
          <a:ln w="381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3" name="Rectangle 42">
            <a:extLst>
              <a:ext uri="{FF2B5EF4-FFF2-40B4-BE49-F238E27FC236}">
                <a16:creationId xmlns:a16="http://schemas.microsoft.com/office/drawing/2014/main" id="{E7D9FD60-0C97-4EAF-93A5-47A15F90EE36}"/>
              </a:ext>
            </a:extLst>
          </p:cNvPr>
          <p:cNvSpPr/>
          <p:nvPr/>
        </p:nvSpPr>
        <p:spPr>
          <a:xfrm>
            <a:off x="6383485" y="1124738"/>
            <a:ext cx="5640795" cy="2350713"/>
          </a:xfrm>
          <a:prstGeom prst="rect">
            <a:avLst/>
          </a:prstGeom>
          <a:noFill/>
          <a:ln w="381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9" name="Rectangle 208">
            <a:extLst>
              <a:ext uri="{FF2B5EF4-FFF2-40B4-BE49-F238E27FC236}">
                <a16:creationId xmlns:a16="http://schemas.microsoft.com/office/drawing/2014/main" id="{6BD20F80-733D-48CA-B78E-124D11D721C9}"/>
              </a:ext>
            </a:extLst>
          </p:cNvPr>
          <p:cNvSpPr/>
          <p:nvPr/>
        </p:nvSpPr>
        <p:spPr>
          <a:xfrm>
            <a:off x="164457" y="1127615"/>
            <a:ext cx="6025431" cy="4940572"/>
          </a:xfrm>
          <a:prstGeom prst="rect">
            <a:avLst/>
          </a:prstGeom>
          <a:noFill/>
          <a:ln w="38100">
            <a:solidFill>
              <a:srgbClr val="1F1A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7" name="Rectangle 16">
            <a:extLst>
              <a:ext uri="{FF2B5EF4-FFF2-40B4-BE49-F238E27FC236}">
                <a16:creationId xmlns:a16="http://schemas.microsoft.com/office/drawing/2014/main" id="{A004CA17-71F6-4E86-899A-064DB43A4619}"/>
              </a:ext>
            </a:extLst>
          </p:cNvPr>
          <p:cNvSpPr/>
          <p:nvPr/>
        </p:nvSpPr>
        <p:spPr>
          <a:xfrm>
            <a:off x="6376699" y="1124738"/>
            <a:ext cx="5647581" cy="4943134"/>
          </a:xfrm>
          <a:prstGeom prst="rect">
            <a:avLst/>
          </a:prstGeom>
          <a:noFill/>
          <a:ln w="3810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9" name="Picture 2" descr="Funimation Logo, history, meaning, symbol, PNG">
            <a:hlinkClick r:id="rId58"/>
            <a:extLst>
              <a:ext uri="{FF2B5EF4-FFF2-40B4-BE49-F238E27FC236}">
                <a16:creationId xmlns:a16="http://schemas.microsoft.com/office/drawing/2014/main" id="{FA5807B5-79B2-4708-A10E-36C9ADF1659D}"/>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9085568" y="1966664"/>
            <a:ext cx="1564547" cy="88005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0C163CF1-0F84-4729-B352-8D5A54AFE863}"/>
              </a:ext>
            </a:extLst>
          </p:cNvPr>
          <p:cNvSpPr txBox="1"/>
          <p:nvPr/>
        </p:nvSpPr>
        <p:spPr>
          <a:xfrm>
            <a:off x="461473" y="6082420"/>
            <a:ext cx="1156280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Please note, all services above are ‘minority-targeted’ platforms however, we further identified those that are currently minority-owned as well. Public companies are listed within ‘minority-targeted’ streaming services. </a:t>
            </a:r>
            <a:r>
              <a:rPr kumimoji="0" lang="en-US" sz="1100" b="0" i="1"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a:t>
            </a:r>
            <a:r>
              <a:rPr kumimoji="0" lang="en-US" sz="1100" b="0" i="1"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on any logo to learn more about each service.</a:t>
            </a:r>
          </a:p>
        </p:txBody>
      </p:sp>
    </p:spTree>
    <p:extLst>
      <p:ext uri="{BB962C8B-B14F-4D97-AF65-F5344CB8AC3E}">
        <p14:creationId xmlns:p14="http://schemas.microsoft.com/office/powerpoint/2010/main" val="47147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527680F-D320-42C6-AA94-AF7BF55C3F1C}"/>
              </a:ext>
            </a:extLst>
          </p:cNvPr>
          <p:cNvSpPr/>
          <p:nvPr/>
        </p:nvSpPr>
        <p:spPr>
          <a:xfrm>
            <a:off x="-232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546751"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2" name="Rectangle 31">
            <a:extLst>
              <a:ext uri="{FF2B5EF4-FFF2-40B4-BE49-F238E27FC236}">
                <a16:creationId xmlns:a16="http://schemas.microsoft.com/office/drawing/2014/main" id="{11E12125-997B-4159-B8E0-6249F94F4680}"/>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33" name="Picture 32">
            <a:extLst>
              <a:ext uri="{FF2B5EF4-FFF2-40B4-BE49-F238E27FC236}">
                <a16:creationId xmlns:a16="http://schemas.microsoft.com/office/drawing/2014/main" id="{BA2DC46A-B157-49EB-ADE8-DAFD218F8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34" name="Rectangle 33">
            <a:extLst>
              <a:ext uri="{FF2B5EF4-FFF2-40B4-BE49-F238E27FC236}">
                <a16:creationId xmlns:a16="http://schemas.microsoft.com/office/drawing/2014/main" id="{C5222011-0AA4-4910-9C76-E3E9B3626356}"/>
              </a:ext>
            </a:extLst>
          </p:cNvPr>
          <p:cNvSpPr/>
          <p:nvPr/>
        </p:nvSpPr>
        <p:spPr>
          <a:xfrm>
            <a:off x="6156640" y="1659285"/>
            <a:ext cx="5773591" cy="378565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The Connected TV audience mirrors the diversity of the U.S. population, making streaming one of the most inclusive video platforms for marketers to engage multicultural consumers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a:ln>
                <a:noFill/>
              </a:ln>
              <a:solidFill>
                <a:srgbClr val="1F1A62"/>
              </a:solidFill>
              <a:effectLst/>
              <a:uLnTx/>
              <a:uFillTx/>
              <a:latin typeface="Helvetica"/>
              <a:ea typeface="+mn-ea"/>
              <a:cs typeface="Helvetica"/>
            </a:endParaRPr>
          </a:p>
          <a:p>
            <a:pPr marL="285750" indent="-285750">
              <a:buBlip>
                <a:blip r:embed="rId4"/>
              </a:buBlip>
              <a:defRPr/>
            </a:pPr>
            <a:r>
              <a:rPr lang="en-US" sz="1600">
                <a:solidFill>
                  <a:srgbClr val="1F1A62"/>
                </a:solidFill>
                <a:latin typeface="Helvetica"/>
                <a:cs typeface="Helvetica"/>
              </a:rPr>
              <a:t>The audience demand for diverse streaming content </a:t>
            </a:r>
            <a:br>
              <a:rPr lang="en-US" sz="1600">
                <a:solidFill>
                  <a:srgbClr val="1F1A62"/>
                </a:solidFill>
                <a:latin typeface="Helvetica"/>
                <a:cs typeface="Helvetica"/>
              </a:rPr>
            </a:br>
            <a:r>
              <a:rPr lang="en-US" sz="1600">
                <a:solidFill>
                  <a:srgbClr val="1F1A62"/>
                </a:solidFill>
                <a:latin typeface="Helvetica"/>
                <a:cs typeface="Helvetica"/>
              </a:rPr>
              <a:t>is rising considerably as cultural identity and proper representation has become increasingly important </a:t>
            </a:r>
            <a:br>
              <a:rPr lang="en-US" sz="1600">
                <a:solidFill>
                  <a:srgbClr val="1F1A62"/>
                </a:solidFill>
                <a:latin typeface="Helvetica"/>
                <a:cs typeface="Helvetica"/>
              </a:rPr>
            </a:br>
            <a:r>
              <a:rPr lang="en-US" sz="1600">
                <a:solidFill>
                  <a:srgbClr val="1F1A62"/>
                </a:solidFill>
                <a:latin typeface="Helvetica"/>
                <a:cs typeface="Helvetica"/>
              </a:rPr>
              <a:t>across ethnicities</a:t>
            </a:r>
          </a:p>
          <a:p>
            <a:pPr marL="285750" indent="-285750">
              <a:buBlip>
                <a:blip r:embed="rId4"/>
              </a:buBlip>
              <a:defRPr/>
            </a:pPr>
            <a:endParaRPr lang="en-US" sz="2400">
              <a:solidFill>
                <a:srgbClr val="1F1A62"/>
              </a:solidFill>
              <a:latin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600">
                <a:solidFill>
                  <a:srgbClr val="1F1A62"/>
                </a:solidFill>
                <a:latin typeface="Helvetica"/>
                <a:cs typeface="Helvetica"/>
              </a:rPr>
              <a:t>Multiscreen TV companies and their streaming platforms are investing heavily in diverse programming which is creating greater opportunities for advertisers to engage with multicultural audiences</a:t>
            </a:r>
            <a:endParaRPr kumimoji="0" lang="en-US" sz="1600" b="0" i="0" u="none" strike="noStrike" kern="1200" cap="none" spc="0" normalizeH="0" baseline="0" noProof="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333308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2878120"/>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186489" y="6000048"/>
            <a:ext cx="589155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FA9E9509-C150-4A49-A9CE-B73CED574D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32" name="Picture 31">
            <a:extLst>
              <a:ext uri="{FF2B5EF4-FFF2-40B4-BE49-F238E27FC236}">
                <a16:creationId xmlns:a16="http://schemas.microsoft.com/office/drawing/2014/main" id="{5E73ED4B-22CA-490F-840A-9BF0A56FA6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3" name="Slide Number Placeholder 5">
            <a:extLst>
              <a:ext uri="{FF2B5EF4-FFF2-40B4-BE49-F238E27FC236}">
                <a16:creationId xmlns:a16="http://schemas.microsoft.com/office/drawing/2014/main" id="{0B596846-53AC-4177-8CD1-B63ED1E32B3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5974FD45-5850-4900-B516-72563D292F9B}"/>
              </a:ext>
            </a:extLst>
          </p:cNvPr>
          <p:cNvSpPr/>
          <p:nvPr/>
        </p:nvSpPr>
        <p:spPr>
          <a:xfrm>
            <a:off x="546751"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37" name="TextBox 36">
            <a:hlinkClick r:id="rId5"/>
            <a:extLst>
              <a:ext uri="{FF2B5EF4-FFF2-40B4-BE49-F238E27FC236}">
                <a16:creationId xmlns:a16="http://schemas.microsoft.com/office/drawing/2014/main" id="{0801E5B4-03E2-4A8D-889A-37E61D430CB9}"/>
              </a:ext>
            </a:extLst>
          </p:cNvPr>
          <p:cNvSpPr txBox="1"/>
          <p:nvPr/>
        </p:nvSpPr>
        <p:spPr>
          <a:xfrm>
            <a:off x="289383" y="731478"/>
            <a:ext cx="20314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Jason Wiese</a:t>
            </a:r>
          </a:p>
        </p:txBody>
      </p:sp>
      <p:sp>
        <p:nvSpPr>
          <p:cNvPr id="38" name="TextBox 37">
            <a:extLst>
              <a:ext uri="{FF2B5EF4-FFF2-40B4-BE49-F238E27FC236}">
                <a16:creationId xmlns:a16="http://schemas.microsoft.com/office/drawing/2014/main" id="{9DA525A5-052A-4516-A3CE-955594A2F94A}"/>
              </a:ext>
            </a:extLst>
          </p:cNvPr>
          <p:cNvSpPr txBox="1"/>
          <p:nvPr/>
        </p:nvSpPr>
        <p:spPr>
          <a:xfrm>
            <a:off x="289383" y="1044342"/>
            <a:ext cx="24137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39" name="TextBox 38">
            <a:hlinkClick r:id="rId5"/>
            <a:extLst>
              <a:ext uri="{FF2B5EF4-FFF2-40B4-BE49-F238E27FC236}">
                <a16:creationId xmlns:a16="http://schemas.microsoft.com/office/drawing/2014/main" id="{9D3861D1-E7B9-49ED-B41A-DB506CAA830A}"/>
              </a:ext>
            </a:extLst>
          </p:cNvPr>
          <p:cNvSpPr txBox="1"/>
          <p:nvPr/>
        </p:nvSpPr>
        <p:spPr>
          <a:xfrm>
            <a:off x="3086106" y="727189"/>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Reed Kiely</a:t>
            </a:r>
          </a:p>
        </p:txBody>
      </p:sp>
      <p:sp>
        <p:nvSpPr>
          <p:cNvPr id="40" name="TextBox 39">
            <a:extLst>
              <a:ext uri="{FF2B5EF4-FFF2-40B4-BE49-F238E27FC236}">
                <a16:creationId xmlns:a16="http://schemas.microsoft.com/office/drawing/2014/main" id="{953A2E3E-9C50-48BB-9086-FFA216A1FB3A}"/>
              </a:ext>
            </a:extLst>
          </p:cNvPr>
          <p:cNvSpPr txBox="1"/>
          <p:nvPr/>
        </p:nvSpPr>
        <p:spPr>
          <a:xfrm>
            <a:off x="3086106" y="1040053"/>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F1A62"/>
                </a:solidFill>
                <a:latin typeface="Helvetica Light" panose="020B0403020202020204" pitchFamily="34" charset="0"/>
              </a:rPr>
              <a:t>reedk</a:t>
            </a: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@thevab.com</a:t>
            </a:r>
          </a:p>
        </p:txBody>
      </p:sp>
      <p:sp>
        <p:nvSpPr>
          <p:cNvPr id="56" name="TextBox 55">
            <a:hlinkClick r:id="rId6"/>
            <a:extLst>
              <a:ext uri="{FF2B5EF4-FFF2-40B4-BE49-F238E27FC236}">
                <a16:creationId xmlns:a16="http://schemas.microsoft.com/office/drawing/2014/main" id="{FCD879EF-D885-41F6-80EA-7ABD8B9D24EA}"/>
              </a:ext>
            </a:extLst>
          </p:cNvPr>
          <p:cNvSpPr txBox="1"/>
          <p:nvPr/>
        </p:nvSpPr>
        <p:spPr>
          <a:xfrm>
            <a:off x="9346652" y="3394347"/>
            <a:ext cx="25237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Do The Right Thing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Diversity &amp; Inclusion Drives </a:t>
            </a:r>
            <a:b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Brand Outcomes</a:t>
            </a:r>
          </a:p>
        </p:txBody>
      </p:sp>
      <p:pic>
        <p:nvPicPr>
          <p:cNvPr id="57" name="Picture 56">
            <a:hlinkClick r:id="rId6"/>
            <a:extLst>
              <a:ext uri="{FF2B5EF4-FFF2-40B4-BE49-F238E27FC236}">
                <a16:creationId xmlns:a16="http://schemas.microsoft.com/office/drawing/2014/main" id="{F497EBAA-C30A-456B-ACD6-7B43B51E138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725560" y="2381448"/>
            <a:ext cx="1765946"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52" name="TextBox 51">
            <a:hlinkClick r:id="rId9"/>
            <a:extLst>
              <a:ext uri="{FF2B5EF4-FFF2-40B4-BE49-F238E27FC236}">
                <a16:creationId xmlns:a16="http://schemas.microsoft.com/office/drawing/2014/main" id="{47AC285D-93DC-4F60-8F7D-B7DD28FFB796}"/>
              </a:ext>
            </a:extLst>
          </p:cNvPr>
          <p:cNvSpPr txBox="1"/>
          <p:nvPr/>
        </p:nvSpPr>
        <p:spPr>
          <a:xfrm>
            <a:off x="6273210" y="1487923"/>
            <a:ext cx="29653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 American Phenomenon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Growing Influence and Value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panose="020B0403020202020204" pitchFamily="34" charset="0"/>
              </a:rPr>
              <a:t>o</a:t>
            </a: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 Asian American Consumers</a:t>
            </a:r>
          </a:p>
        </p:txBody>
      </p:sp>
      <p:pic>
        <p:nvPicPr>
          <p:cNvPr id="53" name="Picture 52">
            <a:hlinkClick r:id="rId9"/>
            <a:extLst>
              <a:ext uri="{FF2B5EF4-FFF2-40B4-BE49-F238E27FC236}">
                <a16:creationId xmlns:a16="http://schemas.microsoft.com/office/drawing/2014/main" id="{FD676B38-9CB9-429E-A505-0FEBC9FE0A8C}"/>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872921" y="479584"/>
            <a:ext cx="1765947" cy="991250"/>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3" name="Picture 2">
            <a:hlinkClick r:id="rId11"/>
            <a:extLst>
              <a:ext uri="{FF2B5EF4-FFF2-40B4-BE49-F238E27FC236}">
                <a16:creationId xmlns:a16="http://schemas.microsoft.com/office/drawing/2014/main" id="{FC0DDBBE-4CA8-4214-B220-2C81BF6AB528}"/>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869012" y="2379818"/>
            <a:ext cx="1773764" cy="997743"/>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5" name="TextBox 34">
            <a:hlinkClick r:id="rId11"/>
            <a:extLst>
              <a:ext uri="{FF2B5EF4-FFF2-40B4-BE49-F238E27FC236}">
                <a16:creationId xmlns:a16="http://schemas.microsoft.com/office/drawing/2014/main" id="{21F7D474-29F2-455F-B999-B3701395D204}"/>
              </a:ext>
            </a:extLst>
          </p:cNvPr>
          <p:cNvSpPr txBox="1"/>
          <p:nvPr/>
        </p:nvSpPr>
        <p:spPr>
          <a:xfrm>
            <a:off x="6475831" y="3403147"/>
            <a:ext cx="2560126"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A Fresh Take On</a:t>
            </a:r>
            <a:endPar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Engaging Black Consumers</a:t>
            </a:r>
          </a:p>
        </p:txBody>
      </p:sp>
      <p:sp>
        <p:nvSpPr>
          <p:cNvPr id="27" name="TextBox 26">
            <a:hlinkClick r:id="rId13"/>
            <a:extLst>
              <a:ext uri="{FF2B5EF4-FFF2-40B4-BE49-F238E27FC236}">
                <a16:creationId xmlns:a16="http://schemas.microsoft.com/office/drawing/2014/main" id="{719015E9-1684-437D-A1DD-E20FD01DC6F8}"/>
              </a:ext>
            </a:extLst>
          </p:cNvPr>
          <p:cNvSpPr txBox="1"/>
          <p:nvPr/>
        </p:nvSpPr>
        <p:spPr>
          <a:xfrm>
            <a:off x="9502703" y="5171729"/>
            <a:ext cx="2211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Fresh Take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Opportunities to Engage Adults 50+ in Streaming Video</a:t>
            </a:r>
          </a:p>
        </p:txBody>
      </p:sp>
      <p:pic>
        <p:nvPicPr>
          <p:cNvPr id="28" name="Picture 27">
            <a:hlinkClick r:id="rId13"/>
            <a:extLst>
              <a:ext uri="{FF2B5EF4-FFF2-40B4-BE49-F238E27FC236}">
                <a16:creationId xmlns:a16="http://schemas.microsoft.com/office/drawing/2014/main" id="{B2D9BC7E-A6EB-4261-85BA-6D66A21B8797}"/>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9721652" y="4158830"/>
            <a:ext cx="1773763" cy="995254"/>
          </a:xfrm>
          <a:prstGeom prst="rect">
            <a:avLst/>
          </a:prstGeom>
          <a:ln>
            <a:solidFill>
              <a:srgbClr val="1F1A62"/>
            </a:solidFill>
          </a:ln>
        </p:spPr>
      </p:pic>
      <p:pic>
        <p:nvPicPr>
          <p:cNvPr id="5" name="Picture 4">
            <a:hlinkClick r:id="rId15"/>
            <a:extLst>
              <a:ext uri="{FF2B5EF4-FFF2-40B4-BE49-F238E27FC236}">
                <a16:creationId xmlns:a16="http://schemas.microsoft.com/office/drawing/2014/main" id="{6122124D-3D6E-4D2A-A194-3EBE089D7B79}"/>
              </a:ext>
            </a:extLst>
          </p:cNvPr>
          <p:cNvPicPr>
            <a:picLocks noChangeAspect="1"/>
          </p:cNvPicPr>
          <p:nvPr/>
        </p:nvPicPr>
        <p:blipFill>
          <a:blip r:embed="rId16"/>
          <a:stretch>
            <a:fillRect/>
          </a:stretch>
        </p:blipFill>
        <p:spPr>
          <a:xfrm>
            <a:off x="9738812" y="479584"/>
            <a:ext cx="1739442" cy="993345"/>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6" name="TextBox 35">
            <a:hlinkClick r:id="rId15"/>
            <a:extLst>
              <a:ext uri="{FF2B5EF4-FFF2-40B4-BE49-F238E27FC236}">
                <a16:creationId xmlns:a16="http://schemas.microsoft.com/office/drawing/2014/main" id="{A38558FE-AF5C-4113-A1DA-E6484AA14A7C}"/>
              </a:ext>
            </a:extLst>
          </p:cNvPr>
          <p:cNvSpPr txBox="1"/>
          <p:nvPr/>
        </p:nvSpPr>
        <p:spPr>
          <a:xfrm>
            <a:off x="9502703" y="1492862"/>
            <a:ext cx="2211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Trillion Dollar Opportunity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to Connect with Hispanic Consumers Through Streaming</a:t>
            </a:r>
          </a:p>
        </p:txBody>
      </p:sp>
      <p:sp>
        <p:nvSpPr>
          <p:cNvPr id="44" name="TextBox 43">
            <a:hlinkClick r:id="rId5"/>
            <a:extLst>
              <a:ext uri="{FF2B5EF4-FFF2-40B4-BE49-F238E27FC236}">
                <a16:creationId xmlns:a16="http://schemas.microsoft.com/office/drawing/2014/main" id="{6DAC6673-6519-4532-8ED3-098088DB9334}"/>
              </a:ext>
            </a:extLst>
          </p:cNvPr>
          <p:cNvSpPr txBox="1"/>
          <p:nvPr/>
        </p:nvSpPr>
        <p:spPr>
          <a:xfrm>
            <a:off x="289383" y="1773077"/>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Karolina Guillen</a:t>
            </a:r>
          </a:p>
        </p:txBody>
      </p:sp>
      <p:sp>
        <p:nvSpPr>
          <p:cNvPr id="45" name="TextBox 44">
            <a:extLst>
              <a:ext uri="{FF2B5EF4-FFF2-40B4-BE49-F238E27FC236}">
                <a16:creationId xmlns:a16="http://schemas.microsoft.com/office/drawing/2014/main" id="{975F99BE-4D24-464D-91DE-36B49B3D6CAC}"/>
              </a:ext>
            </a:extLst>
          </p:cNvPr>
          <p:cNvSpPr txBox="1"/>
          <p:nvPr/>
        </p:nvSpPr>
        <p:spPr>
          <a:xfrm>
            <a:off x="289383" y="2085941"/>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F1A62"/>
                </a:solidFill>
                <a:latin typeface="Helvetica Light" panose="020B0403020202020204" pitchFamily="34" charset="0"/>
              </a:rPr>
              <a:t>karolinag</a:t>
            </a: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@thevab.com</a:t>
            </a:r>
          </a:p>
        </p:txBody>
      </p:sp>
      <p:sp>
        <p:nvSpPr>
          <p:cNvPr id="29" name="TextBox 28">
            <a:hlinkClick r:id="rId17"/>
            <a:extLst>
              <a:ext uri="{FF2B5EF4-FFF2-40B4-BE49-F238E27FC236}">
                <a16:creationId xmlns:a16="http://schemas.microsoft.com/office/drawing/2014/main" id="{7AC574B2-093C-4F7A-B7A0-F0C4109FE207}"/>
              </a:ext>
            </a:extLst>
          </p:cNvPr>
          <p:cNvSpPr txBox="1"/>
          <p:nvPr/>
        </p:nvSpPr>
        <p:spPr>
          <a:xfrm>
            <a:off x="6423822" y="5171729"/>
            <a:ext cx="26641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Fresh Take</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Reaching ‘Corded’ and ‘Cordless’ Audiences Through Video Streaming</a:t>
            </a:r>
          </a:p>
        </p:txBody>
      </p:sp>
      <p:pic>
        <p:nvPicPr>
          <p:cNvPr id="41" name="Picture 40">
            <a:hlinkClick r:id="rId17"/>
            <a:extLst>
              <a:ext uri="{FF2B5EF4-FFF2-40B4-BE49-F238E27FC236}">
                <a16:creationId xmlns:a16="http://schemas.microsoft.com/office/drawing/2014/main" id="{468EE774-C590-418B-80A8-0CA054F6E05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6872921" y="4158830"/>
            <a:ext cx="1765946" cy="993344"/>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42" name="TextBox 41">
            <a:extLst>
              <a:ext uri="{FF2B5EF4-FFF2-40B4-BE49-F238E27FC236}">
                <a16:creationId xmlns:a16="http://schemas.microsoft.com/office/drawing/2014/main" id="{7AAD59EB-0AD1-4D00-9282-791B63495259}"/>
              </a:ext>
            </a:extLst>
          </p:cNvPr>
          <p:cNvSpPr txBox="1"/>
          <p:nvPr/>
        </p:nvSpPr>
        <p:spPr>
          <a:xfrm>
            <a:off x="289383" y="4481892"/>
            <a:ext cx="54979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1F1A62"/>
                </a:solidFill>
                <a:effectLst/>
                <a:uLnTx/>
                <a:uFillTx/>
                <a:latin typeface="Helvetica" pitchFamily="2" charset="0"/>
                <a:ea typeface="+mn-ea"/>
                <a:cs typeface="+mn-cs"/>
              </a:rPr>
              <a:t>To find out more on the unique media consumption behaviors and cultural trends of multicultural consumers</a:t>
            </a:r>
            <a:r>
              <a:rPr lang="en-US">
                <a:solidFill>
                  <a:srgbClr val="1F1A62"/>
                </a:solidFill>
                <a:latin typeface="Helvetica" pitchFamily="2" charset="0"/>
              </a:rPr>
              <a:t>, visit our </a:t>
            </a:r>
            <a:r>
              <a:rPr kumimoji="0" lang="en-US" b="1" i="0" u="none" strike="noStrike" kern="1200" cap="none" spc="0" normalizeH="0" baseline="0" noProof="0">
                <a:ln>
                  <a:noFill/>
                </a:ln>
                <a:solidFill>
                  <a:srgbClr val="FFE600"/>
                </a:solidFill>
                <a:effectLst/>
                <a:uLnTx/>
                <a:uFillTx/>
                <a:latin typeface="Helvetica" pitchFamily="2" charset="0"/>
                <a:ea typeface="+mn-ea"/>
                <a:cs typeface="+mn-cs"/>
                <a:hlinkClick r:id="rId19">
                  <a:extLst>
                    <a:ext uri="{A12FA001-AC4F-418D-AE19-62706E023703}">
                      <ahyp:hlinkClr xmlns:ahyp="http://schemas.microsoft.com/office/drawing/2018/hyperlinkcolor" val="tx"/>
                    </a:ext>
                  </a:extLst>
                </a:hlinkClick>
              </a:rPr>
              <a:t>Multicultural Marketing Resource Center</a:t>
            </a:r>
            <a:r>
              <a:rPr kumimoji="0" lang="en-US" b="1" i="0" u="none" strike="noStrike" kern="1200" cap="none" spc="0" normalizeH="0" baseline="0" noProof="0">
                <a:ln>
                  <a:noFill/>
                </a:ln>
                <a:solidFill>
                  <a:srgbClr val="002060"/>
                </a:solidFill>
                <a:effectLst/>
                <a:uLnTx/>
                <a:uFillTx/>
                <a:latin typeface="Helvetica" pitchFamily="2" charset="0"/>
                <a:ea typeface="+mn-ea"/>
                <a:cs typeface="+mn-cs"/>
              </a:rPr>
              <a:t>. </a:t>
            </a:r>
          </a:p>
        </p:txBody>
      </p:sp>
    </p:spTree>
    <p:extLst>
      <p:ext uri="{BB962C8B-B14F-4D97-AF65-F5344CB8AC3E}">
        <p14:creationId xmlns:p14="http://schemas.microsoft.com/office/powerpoint/2010/main" val="405964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518960" y="6586958"/>
            <a:ext cx="1169455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6884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person holding a baby&#10;&#10;Description automatically generated with medium confidence">
            <a:extLst>
              <a:ext uri="{FF2B5EF4-FFF2-40B4-BE49-F238E27FC236}">
                <a16:creationId xmlns:a16="http://schemas.microsoft.com/office/drawing/2014/main" id="{0AC0A1A2-64E9-43C9-B967-22C9F7675C99}"/>
              </a:ext>
            </a:extLst>
          </p:cNvPr>
          <p:cNvPicPr>
            <a:picLocks noChangeAspect="1"/>
          </p:cNvPicPr>
          <p:nvPr/>
        </p:nvPicPr>
        <p:blipFill rotWithShape="1">
          <a:blip r:embed="rId3">
            <a:extLst>
              <a:ext uri="{28A0092B-C50C-407E-A947-70E740481C1C}">
                <a14:useLocalDpi xmlns:a14="http://schemas.microsoft.com/office/drawing/2010/main" val="0"/>
              </a:ext>
            </a:extLst>
          </a:blip>
          <a:srcRect l="24070" t="87" r="21533" b="-87"/>
          <a:stretch/>
        </p:blipFill>
        <p:spPr>
          <a:xfrm>
            <a:off x="0" y="-1"/>
            <a:ext cx="5605456" cy="6869927"/>
          </a:xfrm>
          <a:prstGeom prst="rect">
            <a:avLst/>
          </a:prstGeom>
        </p:spPr>
      </p:pic>
      <p:pic>
        <p:nvPicPr>
          <p:cNvPr id="15" name="Picture 14">
            <a:extLst>
              <a:ext uri="{FF2B5EF4-FFF2-40B4-BE49-F238E27FC236}">
                <a16:creationId xmlns:a16="http://schemas.microsoft.com/office/drawing/2014/main" id="{A3CE3DDA-4233-4E17-86C8-A8579DB87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4203FAC-A119-42AD-943F-3D47307370EC}"/>
              </a:ext>
            </a:extLst>
          </p:cNvPr>
          <p:cNvSpPr/>
          <p:nvPr/>
        </p:nvSpPr>
        <p:spPr>
          <a:xfrm>
            <a:off x="546751"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TextBox 16">
            <a:extLst>
              <a:ext uri="{FF2B5EF4-FFF2-40B4-BE49-F238E27FC236}">
                <a16:creationId xmlns:a16="http://schemas.microsoft.com/office/drawing/2014/main" id="{4BDCB856-3829-4390-847B-0A29C6255E12}"/>
              </a:ext>
            </a:extLst>
          </p:cNvPr>
          <p:cNvSpPr txBox="1"/>
          <p:nvPr/>
        </p:nvSpPr>
        <p:spPr>
          <a:xfrm>
            <a:off x="5662610" y="1458461"/>
            <a:ext cx="6529390" cy="4647426"/>
          </a:xfrm>
          <a:prstGeom prst="rect">
            <a:avLst/>
          </a:prstGeom>
          <a:noFill/>
        </p:spPr>
        <p:txBody>
          <a:bodyPr wrap="square" rtlCol="0">
            <a:spAutoFit/>
          </a:bodyPr>
          <a:lstStyle/>
          <a:p>
            <a:pPr>
              <a:defRPr/>
            </a:pPr>
            <a:r>
              <a:rPr lang="en-US" sz="2200" b="1">
                <a:solidFill>
                  <a:srgbClr val="E84A99"/>
                </a:solidFill>
                <a:latin typeface="Helvetica" panose="020B0604020202020204" pitchFamily="2" charset="0"/>
                <a:cs typeface="Calibri" panose="020F0502020204030204" pitchFamily="34" charset="0"/>
              </a:rPr>
              <a:t>Due to its diverse programming and platforms, audiences and marketers are embracing Connected TV as it authentically connects </a:t>
            </a:r>
          </a:p>
          <a:p>
            <a:pPr>
              <a:defRPr/>
            </a:pPr>
            <a:r>
              <a:rPr lang="en-US" sz="2200" b="1">
                <a:solidFill>
                  <a:srgbClr val="E84A99"/>
                </a:solidFill>
                <a:latin typeface="Helvetica" panose="020B0604020202020204" pitchFamily="2" charset="0"/>
                <a:cs typeface="Calibri" panose="020F0502020204030204" pitchFamily="34" charset="0"/>
              </a:rPr>
              <a:t>to today’s viewers.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Why is this important to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srgbClr val="1F1A62"/>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604020202020204" pitchFamily="2" charset="0"/>
                <a:ea typeface="Calibri" panose="020F0502020204030204" pitchFamily="34" charset="0"/>
                <a:cs typeface="Calibri" panose="020F0502020204030204" pitchFamily="34" charset="0"/>
              </a:rPr>
              <a:t>As cultural identity has become increasingly important, the audience demand for inclusive programming on streaming platforms has risen significantly.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1F1A62"/>
              </a:solidFill>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1F1A62"/>
                </a:solidFill>
                <a:latin typeface="Helvetica" panose="020B0604020202020204" pitchFamily="2" charset="0"/>
                <a:ea typeface="Calibri" panose="020F0502020204030204" pitchFamily="34" charset="0"/>
                <a:cs typeface="Calibri" panose="020F0502020204030204" pitchFamily="34" charset="0"/>
              </a:rPr>
              <a:t>In response, content producers and distributors are investing heavily in program diversity initiatives to meet this demand which is creating greater opportunities for marketers to connect with multicultural viewers.</a:t>
            </a:r>
          </a:p>
        </p:txBody>
      </p:sp>
    </p:spTree>
    <p:extLst>
      <p:ext uri="{BB962C8B-B14F-4D97-AF65-F5344CB8AC3E}">
        <p14:creationId xmlns:p14="http://schemas.microsoft.com/office/powerpoint/2010/main" val="392927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42187" y="224595"/>
            <a:ext cx="11960483"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Connected TV audience mirrors America’s diverse population, offering marketers ample opportunities to reach consumers across ethnicities and generations with a more representative base than traditional linear TV</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526244" y="6300698"/>
            <a:ext cx="11640974" cy="23083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Magnite, Connected TV is for Everyone 2021/22 Report, October 2021.Total viewers reflect respondents who </a:t>
            </a:r>
            <a:r>
              <a:rPr lang="en-US" sz="800">
                <a:solidFill>
                  <a:srgbClr val="1F1A62"/>
                </a:solidFill>
                <a:latin typeface="Helvetica" panose="020B0403020202020204" pitchFamily="34" charset="0"/>
              </a:rPr>
              <a:t>watched 7+ hours of TV/week on a big screen device across linear and CTV.</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546751"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26" name="Chart 25">
            <a:extLst>
              <a:ext uri="{FF2B5EF4-FFF2-40B4-BE49-F238E27FC236}">
                <a16:creationId xmlns:a16="http://schemas.microsoft.com/office/drawing/2014/main" id="{594816F3-D1F1-4397-879C-D41B00F8279C}"/>
              </a:ext>
            </a:extLst>
          </p:cNvPr>
          <p:cNvGraphicFramePr/>
          <p:nvPr/>
        </p:nvGraphicFramePr>
        <p:xfrm>
          <a:off x="135193" y="2534492"/>
          <a:ext cx="5915443" cy="3580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30F8F315-B19A-46E4-8644-9CF21A09DA97}"/>
              </a:ext>
            </a:extLst>
          </p:cNvPr>
          <p:cNvGraphicFramePr/>
          <p:nvPr/>
        </p:nvGraphicFramePr>
        <p:xfrm>
          <a:off x="6141364" y="2534492"/>
          <a:ext cx="5915443" cy="357920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7BC58159-A77A-4337-874A-14A1A814E15F}"/>
              </a:ext>
            </a:extLst>
          </p:cNvPr>
          <p:cNvSpPr txBox="1"/>
          <p:nvPr/>
        </p:nvSpPr>
        <p:spPr>
          <a:xfrm>
            <a:off x="71575" y="1980277"/>
            <a:ext cx="60959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Composition of U.S. Population and CTV Audience by Ethnicity</a:t>
            </a:r>
          </a:p>
        </p:txBody>
      </p:sp>
      <p:sp>
        <p:nvSpPr>
          <p:cNvPr id="16" name="TextBox 15">
            <a:extLst>
              <a:ext uri="{FF2B5EF4-FFF2-40B4-BE49-F238E27FC236}">
                <a16:creationId xmlns:a16="http://schemas.microsoft.com/office/drawing/2014/main" id="{51F888C8-5091-41D1-BC4A-D3091C2493F2}"/>
              </a:ext>
            </a:extLst>
          </p:cNvPr>
          <p:cNvSpPr txBox="1"/>
          <p:nvPr/>
        </p:nvSpPr>
        <p:spPr>
          <a:xfrm>
            <a:off x="6048704" y="1980277"/>
            <a:ext cx="610076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Composition of Total Viewers and CTV Audience by Generation</a:t>
            </a:r>
          </a:p>
        </p:txBody>
      </p:sp>
      <p:cxnSp>
        <p:nvCxnSpPr>
          <p:cNvPr id="4" name="Straight Connector 3">
            <a:extLst>
              <a:ext uri="{FF2B5EF4-FFF2-40B4-BE49-F238E27FC236}">
                <a16:creationId xmlns:a16="http://schemas.microsoft.com/office/drawing/2014/main" id="{CBCE9E2A-283A-493F-8246-8F4D5DD06FA4}"/>
              </a:ext>
            </a:extLst>
          </p:cNvPr>
          <p:cNvCxnSpPr>
            <a:cxnSpLocks/>
          </p:cNvCxnSpPr>
          <p:nvPr/>
        </p:nvCxnSpPr>
        <p:spPr>
          <a:xfrm>
            <a:off x="6001079" y="2019866"/>
            <a:ext cx="0" cy="4093827"/>
          </a:xfrm>
          <a:prstGeom prst="line">
            <a:avLst/>
          </a:prstGeom>
          <a:ln w="19050">
            <a:solidFill>
              <a:srgbClr val="ED3C8D"/>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63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45CCA75-0D36-493B-B252-C10B05B4FF7D}"/>
              </a:ext>
            </a:extLst>
          </p:cNvPr>
          <p:cNvSpPr/>
          <p:nvPr/>
        </p:nvSpPr>
        <p:spPr>
          <a:xfrm>
            <a:off x="4320331" y="1875394"/>
            <a:ext cx="7871236" cy="3998561"/>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90407" y="405575"/>
            <a:ext cx="1161118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Reflecting this diversity, streaming programming is one of the most inclusive video platforms for representation of people of color, females and LGBTQ</a:t>
            </a:r>
            <a:endParaRPr lang="en-US" sz="2600" b="1">
              <a:solidFill>
                <a:srgbClr val="1B1464"/>
              </a:solidFill>
              <a:latin typeface="Helvetica" pitchFamily="2" charset="0"/>
            </a:endParaRP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526244" y="6304766"/>
            <a:ext cx="11640974" cy="246221"/>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Nielsen, Being Seen on the Screen: Diverse Representation &amp; Inclusion on TV. *MENA = Middle Eastern/North African. </a:t>
            </a:r>
            <a:r>
              <a:rPr lang="en-US" sz="800">
                <a:solidFill>
                  <a:srgbClr val="1F1A62"/>
                </a:solidFill>
                <a:latin typeface="Helvetica" panose="020B0403020202020204" pitchFamily="34" charset="0"/>
              </a:rPr>
              <a:t>**Total</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Screen = includes Broadcast, Cable and SVOD content.</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526244" y="6586958"/>
            <a:ext cx="1168727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2" name="Table 3">
            <a:extLst>
              <a:ext uri="{FF2B5EF4-FFF2-40B4-BE49-F238E27FC236}">
                <a16:creationId xmlns:a16="http://schemas.microsoft.com/office/drawing/2014/main" id="{1D6E3805-F673-460B-B806-E65751C0AD1D}"/>
              </a:ext>
            </a:extLst>
          </p:cNvPr>
          <p:cNvGraphicFramePr>
            <a:graphicFrameLocks noGrp="1"/>
          </p:cNvGraphicFramePr>
          <p:nvPr>
            <p:extLst>
              <p:ext uri="{D42A27DB-BD31-4B8C-83A1-F6EECF244321}">
                <p14:modId xmlns:p14="http://schemas.microsoft.com/office/powerpoint/2010/main" val="189377762"/>
              </p:ext>
            </p:extLst>
          </p:nvPr>
        </p:nvGraphicFramePr>
        <p:xfrm>
          <a:off x="4649821" y="2513150"/>
          <a:ext cx="7018309" cy="3187259"/>
        </p:xfrm>
        <a:graphic>
          <a:graphicData uri="http://schemas.openxmlformats.org/drawingml/2006/table">
            <a:tbl>
              <a:tblPr firstRow="1" bandRow="1">
                <a:tableStyleId>{5C22544A-7EE6-4342-B048-85BDC9FD1C3A}</a:tableStyleId>
              </a:tblPr>
              <a:tblGrid>
                <a:gridCol w="2062264">
                  <a:extLst>
                    <a:ext uri="{9D8B030D-6E8A-4147-A177-3AD203B41FA5}">
                      <a16:colId xmlns:a16="http://schemas.microsoft.com/office/drawing/2014/main" val="1054017157"/>
                    </a:ext>
                  </a:extLst>
                </a:gridCol>
                <a:gridCol w="1750979">
                  <a:extLst>
                    <a:ext uri="{9D8B030D-6E8A-4147-A177-3AD203B41FA5}">
                      <a16:colId xmlns:a16="http://schemas.microsoft.com/office/drawing/2014/main" val="3781801380"/>
                    </a:ext>
                  </a:extLst>
                </a:gridCol>
                <a:gridCol w="1867710">
                  <a:extLst>
                    <a:ext uri="{9D8B030D-6E8A-4147-A177-3AD203B41FA5}">
                      <a16:colId xmlns:a16="http://schemas.microsoft.com/office/drawing/2014/main" val="215974318"/>
                    </a:ext>
                  </a:extLst>
                </a:gridCol>
                <a:gridCol w="1337356">
                  <a:extLst>
                    <a:ext uri="{9D8B030D-6E8A-4147-A177-3AD203B41FA5}">
                      <a16:colId xmlns:a16="http://schemas.microsoft.com/office/drawing/2014/main" val="3761253248"/>
                    </a:ext>
                  </a:extLst>
                </a:gridCol>
              </a:tblGrid>
              <a:tr h="689593">
                <a:tc>
                  <a:txBody>
                    <a:bodyPr/>
                    <a:lstStyle/>
                    <a:p>
                      <a:pPr algn="r"/>
                      <a:endParaRPr lang="en-US" sz="1400">
                        <a:solidFill>
                          <a:schemeClr val="bg1"/>
                        </a:solidFill>
                        <a:latin typeface="Helvetica" panose="020B0604020202020204" pitchFamily="34" charset="0"/>
                        <a:cs typeface="Helvetica" panose="020B0604020202020204" pitchFamily="34" charset="0"/>
                      </a:endParaRPr>
                    </a:p>
                  </a:txBody>
                  <a:tcPr>
                    <a:solidFill>
                      <a:srgbClr val="1B1464"/>
                    </a:solidFill>
                  </a:tcPr>
                </a:tc>
                <a:tc>
                  <a:txBody>
                    <a:bodyPr/>
                    <a:lstStyle/>
                    <a:p>
                      <a:pPr algn="ctr"/>
                      <a:r>
                        <a:rPr lang="en-US" sz="1600">
                          <a:solidFill>
                            <a:schemeClr val="bg1"/>
                          </a:solidFill>
                          <a:latin typeface="Helvetica" panose="020B0604020202020204" pitchFamily="34" charset="0"/>
                          <a:cs typeface="Helvetica" panose="020B0604020202020204" pitchFamily="34" charset="0"/>
                        </a:rPr>
                        <a:t>SVOD</a:t>
                      </a:r>
                    </a:p>
                  </a:txBody>
                  <a:tcPr anchor="ctr">
                    <a:solidFill>
                      <a:srgbClr val="1B1464"/>
                    </a:solidFill>
                  </a:tcPr>
                </a:tc>
                <a:tc>
                  <a:txBody>
                    <a:bodyPr/>
                    <a:lstStyle/>
                    <a:p>
                      <a:pPr algn="ctr"/>
                      <a:r>
                        <a:rPr lang="en-US" sz="1600">
                          <a:solidFill>
                            <a:schemeClr val="bg1"/>
                          </a:solidFill>
                          <a:latin typeface="Helvetica" panose="020B0604020202020204" pitchFamily="34" charset="0"/>
                          <a:cs typeface="Helvetica" panose="020B0604020202020204" pitchFamily="34" charset="0"/>
                        </a:rPr>
                        <a:t>Total Screen**</a:t>
                      </a:r>
                    </a:p>
                  </a:txBody>
                  <a:tcPr anchor="ctr">
                    <a:solidFill>
                      <a:srgbClr val="1B1464"/>
                    </a:solidFill>
                  </a:tcPr>
                </a:tc>
                <a:tc>
                  <a:txBody>
                    <a:bodyPr/>
                    <a:lstStyle/>
                    <a:p>
                      <a:pPr algn="ctr"/>
                      <a:r>
                        <a:rPr lang="en-US" sz="1600">
                          <a:solidFill>
                            <a:schemeClr val="bg1"/>
                          </a:solidFill>
                          <a:latin typeface="Helvetica" panose="020B0604020202020204" pitchFamily="34" charset="0"/>
                          <a:cs typeface="Helvetica" panose="020B0604020202020204" pitchFamily="34" charset="0"/>
                        </a:rPr>
                        <a:t>SVOD Index</a:t>
                      </a:r>
                    </a:p>
                  </a:txBody>
                  <a:tcPr anchor="ctr">
                    <a:solidFill>
                      <a:srgbClr val="1B1464"/>
                    </a:solidFill>
                  </a:tcPr>
                </a:tc>
                <a:extLst>
                  <a:ext uri="{0D108BD9-81ED-4DB2-BD59-A6C34878D82A}">
                    <a16:rowId xmlns:a16="http://schemas.microsoft.com/office/drawing/2014/main" val="792166632"/>
                  </a:ext>
                </a:extLst>
              </a:tr>
              <a:tr h="411881">
                <a:tc>
                  <a:txBody>
                    <a:bodyPr/>
                    <a:lstStyle/>
                    <a:p>
                      <a:pPr algn="l" rtl="0" fontAlgn="ctr"/>
                      <a:r>
                        <a:rPr lang="en-US" sz="1400" b="1" i="0" u="none" strike="noStrike">
                          <a:solidFill>
                            <a:srgbClr val="1B1464"/>
                          </a:solidFill>
                          <a:effectLst/>
                          <a:latin typeface="Helvetica" panose="020B0604020202020204" pitchFamily="34" charset="0"/>
                        </a:rPr>
                        <a:t> Native American</a:t>
                      </a:r>
                    </a:p>
                  </a:txBody>
                  <a:tcPr marL="9525" marR="9525" marT="9525" marB="0" anchor="ctr">
                    <a:solidFill>
                      <a:srgbClr val="00BFF2"/>
                    </a:solidFill>
                  </a:tcPr>
                </a:tc>
                <a:tc>
                  <a:txBody>
                    <a:bodyPr/>
                    <a:lstStyle/>
                    <a:p>
                      <a:pPr algn="ctr" rtl="0" fontAlgn="ctr"/>
                      <a:r>
                        <a:rPr lang="en-US" sz="1600" b="1" i="0" u="none" strike="noStrike">
                          <a:solidFill>
                            <a:srgbClr val="1B1464"/>
                          </a:solidFill>
                          <a:effectLst/>
                          <a:latin typeface="Helvetica" panose="020B0604020202020204" pitchFamily="34" charset="0"/>
                        </a:rPr>
                        <a:t>0.8%</a:t>
                      </a:r>
                    </a:p>
                  </a:txBody>
                  <a:tcPr marL="9525" marR="9525" marT="9525" marB="0" anchor="ctr">
                    <a:solidFill>
                      <a:srgbClr val="00BFF2"/>
                    </a:solidFill>
                  </a:tcPr>
                </a:tc>
                <a:tc>
                  <a:txBody>
                    <a:bodyPr/>
                    <a:lstStyle/>
                    <a:p>
                      <a:pPr algn="ctr" rtl="0" fontAlgn="ctr"/>
                      <a:r>
                        <a:rPr lang="en-US" sz="1600" b="1" i="0" u="none" strike="noStrike">
                          <a:solidFill>
                            <a:srgbClr val="1B1464"/>
                          </a:solidFill>
                          <a:effectLst/>
                          <a:latin typeface="Helvetica" panose="020B0604020202020204" pitchFamily="34" charset="0"/>
                        </a:rPr>
                        <a:t>0.4%</a:t>
                      </a:r>
                    </a:p>
                  </a:txBody>
                  <a:tcPr marL="9525" marR="9525" marT="9525" marB="0" anchor="ctr">
                    <a:solidFill>
                      <a:srgbClr val="00BFF2"/>
                    </a:solidFill>
                  </a:tcPr>
                </a:tc>
                <a:tc>
                  <a:txBody>
                    <a:bodyPr/>
                    <a:lstStyle/>
                    <a:p>
                      <a:pPr algn="ctr" fontAlgn="b"/>
                      <a:r>
                        <a:rPr lang="en-US" sz="1600" b="1" i="0" u="none" strike="noStrike">
                          <a:solidFill>
                            <a:srgbClr val="1B1464"/>
                          </a:solidFill>
                          <a:effectLst/>
                          <a:latin typeface="Helvetica" panose="020B0604020202020204" pitchFamily="34" charset="0"/>
                        </a:rPr>
                        <a:t>200</a:t>
                      </a:r>
                    </a:p>
                  </a:txBody>
                  <a:tcPr marL="9525" marR="9525" marT="9525" marB="0" anchor="ctr">
                    <a:solidFill>
                      <a:srgbClr val="00BFF2"/>
                    </a:solidFill>
                  </a:tcPr>
                </a:tc>
                <a:extLst>
                  <a:ext uri="{0D108BD9-81ED-4DB2-BD59-A6C34878D82A}">
                    <a16:rowId xmlns:a16="http://schemas.microsoft.com/office/drawing/2014/main" val="199448895"/>
                  </a:ext>
                </a:extLst>
              </a:tr>
              <a:tr h="366560">
                <a:tc>
                  <a:txBody>
                    <a:bodyPr/>
                    <a:lstStyle/>
                    <a:p>
                      <a:pPr algn="l" rtl="0" fontAlgn="ctr"/>
                      <a:r>
                        <a:rPr lang="en-US" sz="1400" b="1" i="0" u="none" strike="noStrike">
                          <a:solidFill>
                            <a:schemeClr val="bg1"/>
                          </a:solidFill>
                          <a:effectLst/>
                          <a:latin typeface="Helvetica" panose="020B0604020202020204" pitchFamily="34" charset="0"/>
                        </a:rPr>
                        <a:t> Hispanic/Latinx</a:t>
                      </a:r>
                    </a:p>
                  </a:txBody>
                  <a:tcPr marL="9525" marR="9525" marT="9525" marB="0" anchor="ctr">
                    <a:solidFill>
                      <a:srgbClr val="4EBEA4"/>
                    </a:solidFill>
                  </a:tcPr>
                </a:tc>
                <a:tc>
                  <a:txBody>
                    <a:bodyPr/>
                    <a:lstStyle/>
                    <a:p>
                      <a:pPr algn="ctr" rtl="0" fontAlgn="ctr"/>
                      <a:r>
                        <a:rPr lang="en-US" sz="1600" b="1" i="0" u="none" strike="noStrike">
                          <a:solidFill>
                            <a:schemeClr val="bg1"/>
                          </a:solidFill>
                          <a:effectLst/>
                          <a:latin typeface="Helvetica" panose="020B0604020202020204" pitchFamily="34" charset="0"/>
                        </a:rPr>
                        <a:t>10.1%</a:t>
                      </a:r>
                    </a:p>
                  </a:txBody>
                  <a:tcPr marL="9525" marR="9525" marT="9525" marB="0" anchor="ctr">
                    <a:solidFill>
                      <a:srgbClr val="4EBEA4"/>
                    </a:solidFill>
                  </a:tcPr>
                </a:tc>
                <a:tc>
                  <a:txBody>
                    <a:bodyPr/>
                    <a:lstStyle/>
                    <a:p>
                      <a:pPr algn="ctr" rtl="0" fontAlgn="ctr"/>
                      <a:r>
                        <a:rPr lang="en-US" sz="1600" b="1" i="0" u="none" strike="noStrike">
                          <a:solidFill>
                            <a:schemeClr val="bg1"/>
                          </a:solidFill>
                          <a:effectLst/>
                          <a:latin typeface="Helvetica" panose="020B0604020202020204" pitchFamily="34" charset="0"/>
                        </a:rPr>
                        <a:t>5.5%</a:t>
                      </a:r>
                    </a:p>
                  </a:txBody>
                  <a:tcPr marL="9525" marR="9525" marT="9525" marB="0" anchor="ctr">
                    <a:solidFill>
                      <a:srgbClr val="4EBEA4"/>
                    </a:solidFill>
                  </a:tcPr>
                </a:tc>
                <a:tc>
                  <a:txBody>
                    <a:bodyPr/>
                    <a:lstStyle/>
                    <a:p>
                      <a:pPr algn="ctr" fontAlgn="b"/>
                      <a:r>
                        <a:rPr lang="en-US" sz="1600" b="1" i="0" u="none" strike="noStrike">
                          <a:solidFill>
                            <a:schemeClr val="bg1"/>
                          </a:solidFill>
                          <a:effectLst/>
                          <a:latin typeface="Helvetica" panose="020B0604020202020204" pitchFamily="34" charset="0"/>
                        </a:rPr>
                        <a:t>184</a:t>
                      </a:r>
                    </a:p>
                  </a:txBody>
                  <a:tcPr marL="9525" marR="9525" marT="9525" marB="0" anchor="ctr">
                    <a:solidFill>
                      <a:srgbClr val="4EBEA4"/>
                    </a:solidFill>
                  </a:tcPr>
                </a:tc>
                <a:extLst>
                  <a:ext uri="{0D108BD9-81ED-4DB2-BD59-A6C34878D82A}">
                    <a16:rowId xmlns:a16="http://schemas.microsoft.com/office/drawing/2014/main" val="2127793027"/>
                  </a:ext>
                </a:extLst>
              </a:tr>
              <a:tr h="375121">
                <a:tc>
                  <a:txBody>
                    <a:bodyPr/>
                    <a:lstStyle/>
                    <a:p>
                      <a:pPr algn="l" rtl="0" fontAlgn="ctr"/>
                      <a:r>
                        <a:rPr lang="en-US" sz="1400" b="1" i="0" u="none" strike="noStrike">
                          <a:solidFill>
                            <a:srgbClr val="1B1464"/>
                          </a:solidFill>
                          <a:effectLst/>
                          <a:latin typeface="Helvetica" panose="020B0604020202020204" pitchFamily="34" charset="0"/>
                        </a:rPr>
                        <a:t> East Asian</a:t>
                      </a:r>
                    </a:p>
                  </a:txBody>
                  <a:tcPr marL="9525" marR="9525" marT="9525" marB="0" anchor="ctr">
                    <a:solidFill>
                      <a:srgbClr val="ACBDCE"/>
                    </a:solidFill>
                  </a:tcPr>
                </a:tc>
                <a:tc>
                  <a:txBody>
                    <a:bodyPr/>
                    <a:lstStyle/>
                    <a:p>
                      <a:pPr algn="ctr" rtl="0" fontAlgn="ctr"/>
                      <a:r>
                        <a:rPr lang="en-US" sz="1600" b="1" i="0" u="none" strike="noStrike">
                          <a:solidFill>
                            <a:srgbClr val="1B1464"/>
                          </a:solidFill>
                          <a:effectLst/>
                          <a:latin typeface="Helvetica" panose="020B0604020202020204" pitchFamily="34" charset="0"/>
                        </a:rPr>
                        <a:t>3.3%</a:t>
                      </a:r>
                    </a:p>
                  </a:txBody>
                  <a:tcPr marL="9525" marR="9525" marT="9525" marB="0" anchor="ctr">
                    <a:solidFill>
                      <a:srgbClr val="ACBDCE"/>
                    </a:solidFill>
                  </a:tcPr>
                </a:tc>
                <a:tc>
                  <a:txBody>
                    <a:bodyPr/>
                    <a:lstStyle/>
                    <a:p>
                      <a:pPr algn="ctr" rtl="0" fontAlgn="ctr"/>
                      <a:r>
                        <a:rPr lang="en-US" sz="1600" b="1" i="0" u="none" strike="noStrike">
                          <a:solidFill>
                            <a:srgbClr val="1B1464"/>
                          </a:solidFill>
                          <a:effectLst/>
                          <a:latin typeface="Helvetica" panose="020B0604020202020204" pitchFamily="34" charset="0"/>
                        </a:rPr>
                        <a:t>2.2%</a:t>
                      </a:r>
                    </a:p>
                  </a:txBody>
                  <a:tcPr marL="9525" marR="9525" marT="9525" marB="0" anchor="ctr">
                    <a:solidFill>
                      <a:srgbClr val="ACBDCE"/>
                    </a:solidFill>
                  </a:tcPr>
                </a:tc>
                <a:tc>
                  <a:txBody>
                    <a:bodyPr/>
                    <a:lstStyle/>
                    <a:p>
                      <a:pPr algn="ctr" fontAlgn="b"/>
                      <a:r>
                        <a:rPr lang="en-US" sz="1600" b="1" i="0" u="none" strike="noStrike">
                          <a:solidFill>
                            <a:srgbClr val="1B1464"/>
                          </a:solidFill>
                          <a:effectLst/>
                          <a:latin typeface="Helvetica" panose="020B0604020202020204" pitchFamily="34" charset="0"/>
                        </a:rPr>
                        <a:t>150</a:t>
                      </a:r>
                    </a:p>
                  </a:txBody>
                  <a:tcPr marL="9525" marR="9525" marT="9525" marB="0" anchor="ctr">
                    <a:solidFill>
                      <a:srgbClr val="ACBDCE"/>
                    </a:solidFill>
                  </a:tcPr>
                </a:tc>
                <a:extLst>
                  <a:ext uri="{0D108BD9-81ED-4DB2-BD59-A6C34878D82A}">
                    <a16:rowId xmlns:a16="http://schemas.microsoft.com/office/drawing/2014/main" val="208719482"/>
                  </a:ext>
                </a:extLst>
              </a:tr>
              <a:tr h="336026">
                <a:tc>
                  <a:txBody>
                    <a:bodyPr/>
                    <a:lstStyle/>
                    <a:p>
                      <a:pPr algn="l" rtl="0" fontAlgn="ctr"/>
                      <a:r>
                        <a:rPr lang="en-US" sz="1400" b="1" i="0" u="none" strike="noStrike">
                          <a:solidFill>
                            <a:schemeClr val="bg1"/>
                          </a:solidFill>
                          <a:effectLst/>
                          <a:latin typeface="Helvetica" panose="020B0604020202020204" pitchFamily="34" charset="0"/>
                        </a:rPr>
                        <a:t> Female</a:t>
                      </a:r>
                    </a:p>
                  </a:txBody>
                  <a:tcPr marL="9525" marR="9525" marT="9525" marB="0" anchor="ctr">
                    <a:solidFill>
                      <a:srgbClr val="ED3C8D"/>
                    </a:solidFill>
                  </a:tcPr>
                </a:tc>
                <a:tc>
                  <a:txBody>
                    <a:bodyPr/>
                    <a:lstStyle/>
                    <a:p>
                      <a:pPr algn="ctr" rtl="0" fontAlgn="ctr"/>
                      <a:r>
                        <a:rPr lang="en-US" sz="1600" b="1" i="0" u="none" strike="noStrike">
                          <a:solidFill>
                            <a:schemeClr val="bg1"/>
                          </a:solidFill>
                          <a:effectLst/>
                          <a:latin typeface="Helvetica" panose="020B0604020202020204" pitchFamily="34" charset="0"/>
                        </a:rPr>
                        <a:t>48.9%</a:t>
                      </a:r>
                    </a:p>
                  </a:txBody>
                  <a:tcPr marL="9525" marR="9525" marT="9525" marB="0" anchor="ctr">
                    <a:solidFill>
                      <a:srgbClr val="ED3C8D"/>
                    </a:solidFill>
                  </a:tcPr>
                </a:tc>
                <a:tc>
                  <a:txBody>
                    <a:bodyPr/>
                    <a:lstStyle/>
                    <a:p>
                      <a:pPr algn="ctr" rtl="0" fontAlgn="ctr"/>
                      <a:r>
                        <a:rPr lang="en-US" sz="1600" b="1" i="0" u="none" strike="noStrike">
                          <a:solidFill>
                            <a:schemeClr val="bg1"/>
                          </a:solidFill>
                          <a:effectLst/>
                          <a:latin typeface="Helvetica" panose="020B0604020202020204" pitchFamily="34" charset="0"/>
                        </a:rPr>
                        <a:t>38.0%</a:t>
                      </a:r>
                    </a:p>
                  </a:txBody>
                  <a:tcPr marL="9525" marR="9525" marT="9525" marB="0" anchor="ctr">
                    <a:solidFill>
                      <a:srgbClr val="ED3C8D"/>
                    </a:solidFill>
                  </a:tcPr>
                </a:tc>
                <a:tc>
                  <a:txBody>
                    <a:bodyPr/>
                    <a:lstStyle/>
                    <a:p>
                      <a:pPr algn="ctr" fontAlgn="b"/>
                      <a:r>
                        <a:rPr lang="en-US" sz="1600" b="1" i="0" u="none" strike="noStrike">
                          <a:solidFill>
                            <a:schemeClr val="bg1"/>
                          </a:solidFill>
                          <a:effectLst/>
                          <a:latin typeface="Helvetica" panose="020B0604020202020204" pitchFamily="34" charset="0"/>
                        </a:rPr>
                        <a:t>129</a:t>
                      </a:r>
                    </a:p>
                  </a:txBody>
                  <a:tcPr marL="9525" marR="9525" marT="9525" marB="0" anchor="ctr">
                    <a:solidFill>
                      <a:srgbClr val="ED3C8D"/>
                    </a:solidFill>
                  </a:tcPr>
                </a:tc>
                <a:extLst>
                  <a:ext uri="{0D108BD9-81ED-4DB2-BD59-A6C34878D82A}">
                    <a16:rowId xmlns:a16="http://schemas.microsoft.com/office/drawing/2014/main" val="1464907555"/>
                  </a:ext>
                </a:extLst>
              </a:tr>
              <a:tr h="336026">
                <a:tc>
                  <a:txBody>
                    <a:bodyPr/>
                    <a:lstStyle/>
                    <a:p>
                      <a:pPr algn="l" rtl="0" fontAlgn="ctr"/>
                      <a:r>
                        <a:rPr lang="en-US" sz="1400" b="1" i="0" u="none" strike="noStrike">
                          <a:solidFill>
                            <a:srgbClr val="1B1464"/>
                          </a:solidFill>
                          <a:effectLst/>
                          <a:latin typeface="Helvetica" panose="020B0604020202020204" pitchFamily="34" charset="0"/>
                        </a:rPr>
                        <a:t> LGBTQ</a:t>
                      </a:r>
                    </a:p>
                  </a:txBody>
                  <a:tcPr marL="9525" marR="9525" marT="9525" marB="0" anchor="ctr">
                    <a:solidFill>
                      <a:srgbClr val="FFE600"/>
                    </a:solidFill>
                  </a:tcPr>
                </a:tc>
                <a:tc>
                  <a:txBody>
                    <a:bodyPr/>
                    <a:lstStyle/>
                    <a:p>
                      <a:pPr algn="ctr" rtl="0" fontAlgn="ctr"/>
                      <a:r>
                        <a:rPr lang="en-US" sz="1600" b="1" i="0" u="none" strike="noStrike">
                          <a:solidFill>
                            <a:srgbClr val="1B1464"/>
                          </a:solidFill>
                          <a:effectLst/>
                          <a:latin typeface="Helvetica" panose="020B0604020202020204" pitchFamily="34" charset="0"/>
                        </a:rPr>
                        <a:t>8.3%</a:t>
                      </a:r>
                    </a:p>
                  </a:txBody>
                  <a:tcPr marL="9525" marR="9525" marT="9525" marB="0" anchor="ctr">
                    <a:solidFill>
                      <a:srgbClr val="FFE600"/>
                    </a:solidFill>
                  </a:tcPr>
                </a:tc>
                <a:tc>
                  <a:txBody>
                    <a:bodyPr/>
                    <a:lstStyle/>
                    <a:p>
                      <a:pPr algn="ctr" rtl="0" fontAlgn="ctr"/>
                      <a:r>
                        <a:rPr lang="en-US" sz="1600" b="1" i="0" u="none" strike="noStrike">
                          <a:solidFill>
                            <a:srgbClr val="1B1464"/>
                          </a:solidFill>
                          <a:effectLst/>
                          <a:latin typeface="Helvetica" panose="020B0604020202020204" pitchFamily="34" charset="0"/>
                        </a:rPr>
                        <a:t>6.7%</a:t>
                      </a:r>
                    </a:p>
                  </a:txBody>
                  <a:tcPr marL="9525" marR="9525" marT="9525" marB="0" anchor="ctr">
                    <a:solidFill>
                      <a:srgbClr val="FFE600"/>
                    </a:solidFill>
                  </a:tcPr>
                </a:tc>
                <a:tc>
                  <a:txBody>
                    <a:bodyPr/>
                    <a:lstStyle/>
                    <a:p>
                      <a:pPr algn="ctr" fontAlgn="b"/>
                      <a:r>
                        <a:rPr lang="en-US" sz="1600" b="1" i="0" u="none" strike="noStrike">
                          <a:solidFill>
                            <a:srgbClr val="1B1464"/>
                          </a:solidFill>
                          <a:effectLst/>
                          <a:latin typeface="Helvetica" panose="020B0604020202020204" pitchFamily="34" charset="0"/>
                        </a:rPr>
                        <a:t>124</a:t>
                      </a:r>
                    </a:p>
                  </a:txBody>
                  <a:tcPr marL="9525" marR="9525" marT="9525" marB="0" anchor="ctr">
                    <a:solidFill>
                      <a:srgbClr val="FFE600"/>
                    </a:solidFill>
                  </a:tcPr>
                </a:tc>
                <a:extLst>
                  <a:ext uri="{0D108BD9-81ED-4DB2-BD59-A6C34878D82A}">
                    <a16:rowId xmlns:a16="http://schemas.microsoft.com/office/drawing/2014/main" val="243767698"/>
                  </a:ext>
                </a:extLst>
              </a:tr>
              <a:tr h="336026">
                <a:tc>
                  <a:txBody>
                    <a:bodyPr/>
                    <a:lstStyle/>
                    <a:p>
                      <a:pPr algn="l" rtl="0" fontAlgn="ctr"/>
                      <a:r>
                        <a:rPr lang="en-US" sz="1400" b="1" i="0" u="none" strike="noStrike">
                          <a:solidFill>
                            <a:schemeClr val="bg1"/>
                          </a:solidFill>
                          <a:effectLst/>
                          <a:latin typeface="Helvetica" panose="020B0604020202020204" pitchFamily="34" charset="0"/>
                        </a:rPr>
                        <a:t> MENA*</a:t>
                      </a:r>
                    </a:p>
                  </a:txBody>
                  <a:tcPr marL="9525" marR="9525" marT="9525" marB="0" anchor="ctr">
                    <a:solidFill>
                      <a:srgbClr val="A343FF"/>
                    </a:solidFill>
                  </a:tcPr>
                </a:tc>
                <a:tc>
                  <a:txBody>
                    <a:bodyPr/>
                    <a:lstStyle/>
                    <a:p>
                      <a:pPr algn="ctr" rtl="0" fontAlgn="ctr"/>
                      <a:r>
                        <a:rPr lang="en-US" sz="1600" b="1" i="0" u="none" strike="noStrike">
                          <a:solidFill>
                            <a:schemeClr val="bg1"/>
                          </a:solidFill>
                          <a:effectLst/>
                          <a:latin typeface="Helvetica" panose="020B0604020202020204" pitchFamily="34" charset="0"/>
                        </a:rPr>
                        <a:t>1.9%</a:t>
                      </a:r>
                    </a:p>
                  </a:txBody>
                  <a:tcPr marL="9525" marR="9525" marT="9525" marB="0" anchor="ctr">
                    <a:solidFill>
                      <a:srgbClr val="A343FF"/>
                    </a:solidFill>
                  </a:tcPr>
                </a:tc>
                <a:tc>
                  <a:txBody>
                    <a:bodyPr/>
                    <a:lstStyle/>
                    <a:p>
                      <a:pPr algn="ctr" rtl="0" fontAlgn="ctr"/>
                      <a:r>
                        <a:rPr lang="en-US" sz="1600" b="1" i="0" u="none" strike="noStrike">
                          <a:solidFill>
                            <a:schemeClr val="bg1"/>
                          </a:solidFill>
                          <a:effectLst/>
                          <a:latin typeface="Helvetica" panose="020B0604020202020204" pitchFamily="34" charset="0"/>
                        </a:rPr>
                        <a:t>1.7%</a:t>
                      </a:r>
                    </a:p>
                  </a:txBody>
                  <a:tcPr marL="9525" marR="9525" marT="9525" marB="0" anchor="ctr">
                    <a:solidFill>
                      <a:srgbClr val="A343FF"/>
                    </a:solidFill>
                  </a:tcPr>
                </a:tc>
                <a:tc>
                  <a:txBody>
                    <a:bodyPr/>
                    <a:lstStyle/>
                    <a:p>
                      <a:pPr algn="ctr" fontAlgn="b"/>
                      <a:r>
                        <a:rPr lang="en-US" sz="1600" b="1" i="0" u="none" strike="noStrike">
                          <a:solidFill>
                            <a:schemeClr val="bg1"/>
                          </a:solidFill>
                          <a:effectLst/>
                          <a:latin typeface="Helvetica" panose="020B0604020202020204" pitchFamily="34" charset="0"/>
                        </a:rPr>
                        <a:t>112</a:t>
                      </a:r>
                    </a:p>
                  </a:txBody>
                  <a:tcPr marL="9525" marR="9525" marT="9525" marB="0" anchor="ctr">
                    <a:solidFill>
                      <a:srgbClr val="A343FF"/>
                    </a:solidFill>
                  </a:tcPr>
                </a:tc>
                <a:extLst>
                  <a:ext uri="{0D108BD9-81ED-4DB2-BD59-A6C34878D82A}">
                    <a16:rowId xmlns:a16="http://schemas.microsoft.com/office/drawing/2014/main" val="1185345945"/>
                  </a:ext>
                </a:extLst>
              </a:tr>
              <a:tr h="336026">
                <a:tc>
                  <a:txBody>
                    <a:bodyPr/>
                    <a:lstStyle/>
                    <a:p>
                      <a:pPr algn="l" rtl="0" fontAlgn="ctr"/>
                      <a:r>
                        <a:rPr lang="en-US" sz="1400" b="1" i="0" u="none" strike="noStrike">
                          <a:solidFill>
                            <a:schemeClr val="bg1"/>
                          </a:solidFill>
                          <a:effectLst/>
                          <a:latin typeface="Helvetica" panose="020B0604020202020204" pitchFamily="34" charset="0"/>
                        </a:rPr>
                        <a:t> Black</a:t>
                      </a:r>
                    </a:p>
                  </a:txBody>
                  <a:tcPr marL="9525" marR="9525" marT="9525" marB="0" anchor="ctr">
                    <a:solidFill>
                      <a:srgbClr val="FF6E30"/>
                    </a:solidFill>
                  </a:tcPr>
                </a:tc>
                <a:tc>
                  <a:txBody>
                    <a:bodyPr/>
                    <a:lstStyle/>
                    <a:p>
                      <a:pPr algn="ctr" rtl="0" fontAlgn="ctr"/>
                      <a:r>
                        <a:rPr lang="en-US" sz="1600" b="1" i="0" u="none" strike="noStrike">
                          <a:solidFill>
                            <a:schemeClr val="bg1"/>
                          </a:solidFill>
                          <a:effectLst/>
                          <a:latin typeface="Helvetica" panose="020B0604020202020204" pitchFamily="34" charset="0"/>
                        </a:rPr>
                        <a:t>18.9%</a:t>
                      </a:r>
                    </a:p>
                  </a:txBody>
                  <a:tcPr marL="9525" marR="9525" marT="9525" marB="0" anchor="ctr">
                    <a:solidFill>
                      <a:srgbClr val="FF6E30"/>
                    </a:solidFill>
                  </a:tcPr>
                </a:tc>
                <a:tc>
                  <a:txBody>
                    <a:bodyPr/>
                    <a:lstStyle/>
                    <a:p>
                      <a:pPr algn="ctr" rtl="0" fontAlgn="ctr"/>
                      <a:r>
                        <a:rPr lang="en-US" sz="1600" b="1" i="0" u="none" strike="noStrike">
                          <a:solidFill>
                            <a:schemeClr val="bg1"/>
                          </a:solidFill>
                          <a:effectLst/>
                          <a:latin typeface="Helvetica" panose="020B0604020202020204" pitchFamily="34" charset="0"/>
                        </a:rPr>
                        <a:t>18.1%</a:t>
                      </a:r>
                    </a:p>
                  </a:txBody>
                  <a:tcPr marL="9525" marR="9525" marT="9525" marB="0" anchor="ctr">
                    <a:solidFill>
                      <a:srgbClr val="FF6E30"/>
                    </a:solidFill>
                  </a:tcPr>
                </a:tc>
                <a:tc>
                  <a:txBody>
                    <a:bodyPr/>
                    <a:lstStyle/>
                    <a:p>
                      <a:pPr algn="ctr" fontAlgn="b"/>
                      <a:r>
                        <a:rPr lang="en-US" sz="1600" b="1" i="0" u="none" strike="noStrike">
                          <a:solidFill>
                            <a:schemeClr val="bg1"/>
                          </a:solidFill>
                          <a:effectLst/>
                          <a:latin typeface="Helvetica" panose="020B0604020202020204" pitchFamily="34" charset="0"/>
                        </a:rPr>
                        <a:t>105</a:t>
                      </a:r>
                    </a:p>
                  </a:txBody>
                  <a:tcPr marL="9525" marR="9525" marT="9525" marB="0" anchor="ctr">
                    <a:solidFill>
                      <a:srgbClr val="FF6E30"/>
                    </a:solidFill>
                  </a:tcPr>
                </a:tc>
                <a:extLst>
                  <a:ext uri="{0D108BD9-81ED-4DB2-BD59-A6C34878D82A}">
                    <a16:rowId xmlns:a16="http://schemas.microsoft.com/office/drawing/2014/main" val="555193388"/>
                  </a:ext>
                </a:extLst>
              </a:tr>
            </a:tbl>
          </a:graphicData>
        </a:graphic>
      </p:graphicFrame>
      <p:sp>
        <p:nvSpPr>
          <p:cNvPr id="12" name="TextBox 11">
            <a:extLst>
              <a:ext uri="{FF2B5EF4-FFF2-40B4-BE49-F238E27FC236}">
                <a16:creationId xmlns:a16="http://schemas.microsoft.com/office/drawing/2014/main" id="{BDAAC57A-342D-40FD-AC26-33D20838066E}"/>
              </a:ext>
            </a:extLst>
          </p:cNvPr>
          <p:cNvSpPr txBox="1"/>
          <p:nvPr/>
        </p:nvSpPr>
        <p:spPr>
          <a:xfrm>
            <a:off x="4320331" y="2067584"/>
            <a:ext cx="787123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Share of Screen by Platform</a:t>
            </a:r>
          </a:p>
        </p:txBody>
      </p:sp>
      <p:pic>
        <p:nvPicPr>
          <p:cNvPr id="9" name="Picture 8" descr="A picture containing person, outdoor&#10;&#10;Description automatically generated">
            <a:extLst>
              <a:ext uri="{FF2B5EF4-FFF2-40B4-BE49-F238E27FC236}">
                <a16:creationId xmlns:a16="http://schemas.microsoft.com/office/drawing/2014/main" id="{50673B52-188B-49D1-A57E-839F087581E5}"/>
              </a:ext>
            </a:extLst>
          </p:cNvPr>
          <p:cNvPicPr>
            <a:picLocks noChangeAspect="1"/>
          </p:cNvPicPr>
          <p:nvPr/>
        </p:nvPicPr>
        <p:blipFill rotWithShape="1">
          <a:blip r:embed="rId3">
            <a:extLst>
              <a:ext uri="{28A0092B-C50C-407E-A947-70E740481C1C}">
                <a14:useLocalDpi xmlns:a14="http://schemas.microsoft.com/office/drawing/2010/main" val="0"/>
              </a:ext>
            </a:extLst>
          </a:blip>
          <a:srcRect l="18210" t="104" r="8722" b="1147"/>
          <a:stretch/>
        </p:blipFill>
        <p:spPr>
          <a:xfrm>
            <a:off x="1" y="1879600"/>
            <a:ext cx="4433298" cy="3994355"/>
          </a:xfrm>
          <a:prstGeom prst="rect">
            <a:avLst/>
          </a:prstGeom>
          <a:ln>
            <a:noFill/>
          </a:ln>
        </p:spPr>
      </p:pic>
    </p:spTree>
    <p:extLst>
      <p:ext uri="{BB962C8B-B14F-4D97-AF65-F5344CB8AC3E}">
        <p14:creationId xmlns:p14="http://schemas.microsoft.com/office/powerpoint/2010/main" val="230141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5667372" y="1681582"/>
            <a:ext cx="6524625" cy="517298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C7794D2-7B6F-4EE7-9042-1EC439EC85D4}"/>
              </a:ext>
            </a:extLst>
          </p:cNvPr>
          <p:cNvSpPr/>
          <p:nvPr/>
        </p:nvSpPr>
        <p:spPr>
          <a:xfrm>
            <a:off x="-23325" y="1681582"/>
            <a:ext cx="5690698" cy="517298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90406" y="367473"/>
            <a:ext cx="1171414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Cultural identity has become increasingly important across ethnicities and proper representation is highly valued within streaming content</a:t>
            </a: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526244" y="6304766"/>
            <a:ext cx="11640974" cy="246221"/>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MRI Cord Evolution Study, July 2020 &amp; July 2021. Base=Streamed in the past 12 months.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546751"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8" name="TextBox 37">
            <a:extLst>
              <a:ext uri="{FF2B5EF4-FFF2-40B4-BE49-F238E27FC236}">
                <a16:creationId xmlns:a16="http://schemas.microsoft.com/office/drawing/2014/main" id="{552E4FDB-1C77-4A72-B955-D18FD8876F14}"/>
              </a:ext>
            </a:extLst>
          </p:cNvPr>
          <p:cNvSpPr txBox="1"/>
          <p:nvPr/>
        </p:nvSpPr>
        <p:spPr>
          <a:xfrm>
            <a:off x="5857" y="1935490"/>
            <a:ext cx="5661517" cy="492443"/>
          </a:xfrm>
          <a:prstGeom prst="rect">
            <a:avLst/>
          </a:prstGeom>
          <a:noFill/>
        </p:spPr>
        <p:txBody>
          <a:bodyPr wrap="square" rtlCol="0">
            <a:spAutoFit/>
          </a:bodyPr>
          <a:lstStyle/>
          <a:p>
            <a:pPr algn="ctr"/>
            <a:r>
              <a:rPr lang="en-US" sz="1400" b="1" i="1">
                <a:solidFill>
                  <a:srgbClr val="1B1464"/>
                </a:solidFill>
                <a:latin typeface="Helvetica" panose="020B0604020202020204" pitchFamily="34" charset="0"/>
                <a:cs typeface="Helvetica" panose="020B0604020202020204" pitchFamily="34" charset="0"/>
              </a:rPr>
              <a:t>‘My cultural / ethnic heritage is an important part of who I am’</a:t>
            </a:r>
          </a:p>
          <a:p>
            <a:pPr algn="ctr"/>
            <a:r>
              <a:rPr lang="en-US" sz="1200">
                <a:solidFill>
                  <a:srgbClr val="1B1464"/>
                </a:solidFill>
                <a:latin typeface="Helvetica" panose="020B0604020202020204" pitchFamily="34" charset="0"/>
                <a:cs typeface="Helvetica" panose="020B0604020202020204" pitchFamily="34" charset="0"/>
              </a:rPr>
              <a:t>% of respondents who agree</a:t>
            </a:r>
          </a:p>
        </p:txBody>
      </p:sp>
      <p:sp>
        <p:nvSpPr>
          <p:cNvPr id="39" name="TextBox 38">
            <a:extLst>
              <a:ext uri="{FF2B5EF4-FFF2-40B4-BE49-F238E27FC236}">
                <a16:creationId xmlns:a16="http://schemas.microsoft.com/office/drawing/2014/main" id="{5F92FDCD-E8A3-4538-BF20-19447CA8CD6D}"/>
              </a:ext>
            </a:extLst>
          </p:cNvPr>
          <p:cNvSpPr txBox="1"/>
          <p:nvPr/>
        </p:nvSpPr>
        <p:spPr>
          <a:xfrm>
            <a:off x="6157909" y="1953967"/>
            <a:ext cx="5543550" cy="954107"/>
          </a:xfrm>
          <a:prstGeom prst="rect">
            <a:avLst/>
          </a:prstGeom>
          <a:noFill/>
        </p:spPr>
        <p:txBody>
          <a:bodyPr wrap="square" rtlCol="0">
            <a:spAutoFit/>
          </a:bodyPr>
          <a:lstStyle/>
          <a:p>
            <a:pPr algn="ctr"/>
            <a:r>
              <a:rPr lang="en-US" sz="1400" b="1" i="1">
                <a:solidFill>
                  <a:srgbClr val="1B1464"/>
                </a:solidFill>
                <a:latin typeface="Helvetica" panose="020B0604020202020204" pitchFamily="34" charset="0"/>
                <a:cs typeface="Helvetica" panose="020B0604020202020204" pitchFamily="34" charset="0"/>
              </a:rPr>
              <a:t>‘Having shows that </a:t>
            </a:r>
            <a:r>
              <a:rPr lang="en-US" sz="1400" b="1" i="1">
                <a:solidFill>
                  <a:srgbClr val="FFE600"/>
                </a:solidFill>
                <a:latin typeface="Helvetica" panose="020B0604020202020204" pitchFamily="34" charset="0"/>
                <a:cs typeface="Helvetica" panose="020B0604020202020204" pitchFamily="34" charset="0"/>
              </a:rPr>
              <a:t>highlight issues / stories that are important to racially diverse communities </a:t>
            </a:r>
            <a:r>
              <a:rPr lang="en-US" sz="1400" b="1" i="1">
                <a:solidFill>
                  <a:srgbClr val="1B1464"/>
                </a:solidFill>
                <a:latin typeface="Helvetica" panose="020B0604020202020204" pitchFamily="34" charset="0"/>
                <a:cs typeface="Helvetica" panose="020B0604020202020204" pitchFamily="34" charset="0"/>
              </a:rPr>
              <a:t>available on a streaming service makes it more valuable to me’</a:t>
            </a:r>
          </a:p>
          <a:p>
            <a:pPr algn="ctr"/>
            <a:r>
              <a:rPr lang="en-US" sz="1200">
                <a:solidFill>
                  <a:srgbClr val="1B1464"/>
                </a:solidFill>
                <a:latin typeface="Helvetica" panose="020B0604020202020204" pitchFamily="34" charset="0"/>
                <a:cs typeface="Helvetica" panose="020B0604020202020204" pitchFamily="34" charset="0"/>
              </a:rPr>
              <a:t>% of respondents who strongly/somewhat agree</a:t>
            </a:r>
          </a:p>
        </p:txBody>
      </p:sp>
      <p:grpSp>
        <p:nvGrpSpPr>
          <p:cNvPr id="2" name="Group 1">
            <a:extLst>
              <a:ext uri="{FF2B5EF4-FFF2-40B4-BE49-F238E27FC236}">
                <a16:creationId xmlns:a16="http://schemas.microsoft.com/office/drawing/2014/main" id="{BC5CCE62-BD44-4870-A3A0-689729D8B900}"/>
              </a:ext>
            </a:extLst>
          </p:cNvPr>
          <p:cNvGrpSpPr/>
          <p:nvPr/>
        </p:nvGrpSpPr>
        <p:grpSpPr>
          <a:xfrm>
            <a:off x="7038221" y="3238484"/>
            <a:ext cx="3782926" cy="2531978"/>
            <a:chOff x="7294966" y="3238484"/>
            <a:chExt cx="3782926" cy="2531978"/>
          </a:xfrm>
        </p:grpSpPr>
        <p:grpSp>
          <p:nvGrpSpPr>
            <p:cNvPr id="40" name="Group 39">
              <a:extLst>
                <a:ext uri="{FF2B5EF4-FFF2-40B4-BE49-F238E27FC236}">
                  <a16:creationId xmlns:a16="http://schemas.microsoft.com/office/drawing/2014/main" id="{36B5D74E-89D3-46A8-814B-637C1BE04FB5}"/>
                </a:ext>
              </a:extLst>
            </p:cNvPr>
            <p:cNvGrpSpPr/>
            <p:nvPr/>
          </p:nvGrpSpPr>
          <p:grpSpPr>
            <a:xfrm>
              <a:off x="7375977" y="3574929"/>
              <a:ext cx="1238152" cy="813732"/>
              <a:chOff x="423961" y="3805918"/>
              <a:chExt cx="1238152" cy="813732"/>
            </a:xfrm>
          </p:grpSpPr>
          <p:sp>
            <p:nvSpPr>
              <p:cNvPr id="41" name="Rectangle: Rounded Corners 40">
                <a:extLst>
                  <a:ext uri="{FF2B5EF4-FFF2-40B4-BE49-F238E27FC236}">
                    <a16:creationId xmlns:a16="http://schemas.microsoft.com/office/drawing/2014/main" id="{AB716281-F57A-4547-A62C-CA1F4484D696}"/>
                  </a:ext>
                </a:extLst>
              </p:cNvPr>
              <p:cNvSpPr/>
              <p:nvPr/>
            </p:nvSpPr>
            <p:spPr>
              <a:xfrm>
                <a:off x="423961" y="3805918"/>
                <a:ext cx="123815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EAF01A56-991A-46E2-9A00-3B82CA612337}"/>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1F1A62"/>
                    </a:solidFill>
                    <a:latin typeface="Helvetica" panose="020B0604020202020204" pitchFamily="34" charset="0"/>
                    <a:cs typeface="Helvetica" panose="020B0604020202020204" pitchFamily="34" charset="0"/>
                  </a:rPr>
                  <a:t>54</a:t>
                </a:r>
                <a:r>
                  <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a:t>
                </a:r>
              </a:p>
            </p:txBody>
          </p:sp>
        </p:grpSp>
        <p:sp>
          <p:nvSpPr>
            <p:cNvPr id="43" name="TextBox 42">
              <a:extLst>
                <a:ext uri="{FF2B5EF4-FFF2-40B4-BE49-F238E27FC236}">
                  <a16:creationId xmlns:a16="http://schemas.microsoft.com/office/drawing/2014/main" id="{3007AD29-402C-410A-9DE2-B3891E443624}"/>
                </a:ext>
              </a:extLst>
            </p:cNvPr>
            <p:cNvSpPr txBox="1"/>
            <p:nvPr/>
          </p:nvSpPr>
          <p:spPr>
            <a:xfrm>
              <a:off x="7294966" y="3238484"/>
              <a:ext cx="1400175" cy="338554"/>
            </a:xfrm>
            <a:prstGeom prst="rect">
              <a:avLst/>
            </a:prstGeom>
            <a:noFill/>
          </p:spPr>
          <p:txBody>
            <a:bodyPr wrap="square" rtlCol="0">
              <a:spAutoFit/>
            </a:bodyPr>
            <a:lstStyle/>
            <a:p>
              <a:pPr algn="ctr"/>
              <a:r>
                <a:rPr lang="en-US" sz="1600" b="1">
                  <a:solidFill>
                    <a:srgbClr val="1B1464"/>
                  </a:solidFill>
                  <a:latin typeface="Helvetica" panose="020B0604020202020204" pitchFamily="34" charset="0"/>
                  <a:cs typeface="Helvetica" panose="020B0604020202020204" pitchFamily="34" charset="0"/>
                </a:rPr>
                <a:t>White</a:t>
              </a:r>
            </a:p>
          </p:txBody>
        </p:sp>
        <p:grpSp>
          <p:nvGrpSpPr>
            <p:cNvPr id="44" name="Group 43">
              <a:extLst>
                <a:ext uri="{FF2B5EF4-FFF2-40B4-BE49-F238E27FC236}">
                  <a16:creationId xmlns:a16="http://schemas.microsoft.com/office/drawing/2014/main" id="{2E2718D0-D954-4E2B-8DBC-823C804F3E66}"/>
                </a:ext>
              </a:extLst>
            </p:cNvPr>
            <p:cNvGrpSpPr/>
            <p:nvPr/>
          </p:nvGrpSpPr>
          <p:grpSpPr>
            <a:xfrm>
              <a:off x="9758728" y="3574929"/>
              <a:ext cx="1238152" cy="813732"/>
              <a:chOff x="423961" y="3805918"/>
              <a:chExt cx="1238152" cy="813732"/>
            </a:xfrm>
          </p:grpSpPr>
          <p:sp>
            <p:nvSpPr>
              <p:cNvPr id="45" name="Rectangle: Rounded Corners 44">
                <a:extLst>
                  <a:ext uri="{FF2B5EF4-FFF2-40B4-BE49-F238E27FC236}">
                    <a16:creationId xmlns:a16="http://schemas.microsoft.com/office/drawing/2014/main" id="{8C5FF209-7DCF-4325-AB7B-C8FDC9E48720}"/>
                  </a:ext>
                </a:extLst>
              </p:cNvPr>
              <p:cNvSpPr/>
              <p:nvPr/>
            </p:nvSpPr>
            <p:spPr>
              <a:xfrm>
                <a:off x="423961" y="3805918"/>
                <a:ext cx="1238152" cy="813732"/>
              </a:xfrm>
              <a:prstGeom prst="roundRect">
                <a:avLst/>
              </a:prstGeom>
              <a:solidFill>
                <a:schemeClr val="bg1"/>
              </a:solidFill>
              <a:ln w="38100">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A40651AC-C198-4FEB-9DE9-573122BF7182}"/>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ACBDCE"/>
                    </a:solidFill>
                    <a:latin typeface="Helvetica" panose="020B0604020202020204" pitchFamily="34" charset="0"/>
                    <a:cs typeface="Helvetica" panose="020B0604020202020204" pitchFamily="34" charset="0"/>
                  </a:rPr>
                  <a:t>70</a:t>
                </a:r>
                <a:r>
                  <a:rPr kumimoji="0" lang="en-US" sz="3200" b="1" i="0" u="none" strike="noStrike" kern="1200" cap="none" spc="0" normalizeH="0" baseline="0" noProof="0">
                    <a:ln w="13462">
                      <a:solidFill>
                        <a:prstClr val="black"/>
                      </a:solidFill>
                      <a:prstDash val="solid"/>
                    </a:ln>
                    <a:solidFill>
                      <a:srgbClr val="ACBDCE"/>
                    </a:solidFill>
                    <a:effectLst/>
                    <a:uLnTx/>
                    <a:uFillTx/>
                    <a:latin typeface="Helvetica" panose="020B0604020202020204" pitchFamily="34" charset="0"/>
                    <a:ea typeface="+mn-ea"/>
                    <a:cs typeface="Helvetica" panose="020B0604020202020204" pitchFamily="34" charset="0"/>
                  </a:rPr>
                  <a:t>%</a:t>
                </a:r>
              </a:p>
            </p:txBody>
          </p:sp>
        </p:grpSp>
        <p:sp>
          <p:nvSpPr>
            <p:cNvPr id="47" name="TextBox 46">
              <a:extLst>
                <a:ext uri="{FF2B5EF4-FFF2-40B4-BE49-F238E27FC236}">
                  <a16:creationId xmlns:a16="http://schemas.microsoft.com/office/drawing/2014/main" id="{567C8636-9691-47B2-9851-789D9CD520E8}"/>
                </a:ext>
              </a:extLst>
            </p:cNvPr>
            <p:cNvSpPr txBox="1"/>
            <p:nvPr/>
          </p:nvSpPr>
          <p:spPr>
            <a:xfrm>
              <a:off x="9677717" y="3238484"/>
              <a:ext cx="1400175" cy="338554"/>
            </a:xfrm>
            <a:prstGeom prst="rect">
              <a:avLst/>
            </a:prstGeom>
            <a:noFill/>
          </p:spPr>
          <p:txBody>
            <a:bodyPr wrap="square" rtlCol="0">
              <a:spAutoFit/>
            </a:bodyPr>
            <a:lstStyle/>
            <a:p>
              <a:pPr algn="ctr"/>
              <a:r>
                <a:rPr lang="en-US" sz="1600" b="1">
                  <a:solidFill>
                    <a:srgbClr val="1B1464"/>
                  </a:solidFill>
                  <a:latin typeface="Helvetica" panose="020B0604020202020204" pitchFamily="34" charset="0"/>
                  <a:cs typeface="Helvetica" panose="020B0604020202020204" pitchFamily="34" charset="0"/>
                </a:rPr>
                <a:t>Black</a:t>
              </a:r>
            </a:p>
          </p:txBody>
        </p:sp>
        <p:grpSp>
          <p:nvGrpSpPr>
            <p:cNvPr id="48" name="Group 47">
              <a:extLst>
                <a:ext uri="{FF2B5EF4-FFF2-40B4-BE49-F238E27FC236}">
                  <a16:creationId xmlns:a16="http://schemas.microsoft.com/office/drawing/2014/main" id="{EA4C05B3-3DE4-4C09-B093-6124597518BC}"/>
                </a:ext>
              </a:extLst>
            </p:cNvPr>
            <p:cNvGrpSpPr/>
            <p:nvPr/>
          </p:nvGrpSpPr>
          <p:grpSpPr>
            <a:xfrm>
              <a:off x="7375977" y="4956730"/>
              <a:ext cx="1238152" cy="813732"/>
              <a:chOff x="423961" y="3805918"/>
              <a:chExt cx="1238152" cy="813732"/>
            </a:xfrm>
          </p:grpSpPr>
          <p:sp>
            <p:nvSpPr>
              <p:cNvPr id="49" name="Rectangle: Rounded Corners 48">
                <a:extLst>
                  <a:ext uri="{FF2B5EF4-FFF2-40B4-BE49-F238E27FC236}">
                    <a16:creationId xmlns:a16="http://schemas.microsoft.com/office/drawing/2014/main" id="{1B0D2876-C1B8-4F99-88D4-8EF9B075771F}"/>
                  </a:ext>
                </a:extLst>
              </p:cNvPr>
              <p:cNvSpPr/>
              <p:nvPr/>
            </p:nvSpPr>
            <p:spPr>
              <a:xfrm>
                <a:off x="423961" y="3805918"/>
                <a:ext cx="1238152" cy="813732"/>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A160745F-8B19-4365-B4D2-6A2888BDDEA3}"/>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4EBEA4"/>
                    </a:solidFill>
                    <a:latin typeface="Helvetica" panose="020B0604020202020204" pitchFamily="34" charset="0"/>
                    <a:cs typeface="Helvetica" panose="020B0604020202020204" pitchFamily="34" charset="0"/>
                  </a:rPr>
                  <a:t>67</a:t>
                </a: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a:t>
                </a:r>
              </a:p>
            </p:txBody>
          </p:sp>
        </p:grpSp>
        <p:sp>
          <p:nvSpPr>
            <p:cNvPr id="51" name="TextBox 50">
              <a:extLst>
                <a:ext uri="{FF2B5EF4-FFF2-40B4-BE49-F238E27FC236}">
                  <a16:creationId xmlns:a16="http://schemas.microsoft.com/office/drawing/2014/main" id="{2CAD4F04-BBAB-423B-A9F0-751B2BFF2537}"/>
                </a:ext>
              </a:extLst>
            </p:cNvPr>
            <p:cNvSpPr txBox="1"/>
            <p:nvPr/>
          </p:nvSpPr>
          <p:spPr>
            <a:xfrm>
              <a:off x="7294966" y="4625048"/>
              <a:ext cx="1400175" cy="338554"/>
            </a:xfrm>
            <a:prstGeom prst="rect">
              <a:avLst/>
            </a:prstGeom>
            <a:noFill/>
          </p:spPr>
          <p:txBody>
            <a:bodyPr wrap="square" rtlCol="0">
              <a:spAutoFit/>
            </a:bodyPr>
            <a:lstStyle/>
            <a:p>
              <a:pPr algn="ctr"/>
              <a:r>
                <a:rPr lang="en-US" sz="1600" b="1">
                  <a:solidFill>
                    <a:srgbClr val="002060"/>
                  </a:solidFill>
                  <a:latin typeface="Helvetica" panose="020B0604020202020204" pitchFamily="34" charset="0"/>
                  <a:cs typeface="Helvetica" panose="020B0604020202020204" pitchFamily="34" charset="0"/>
                </a:rPr>
                <a:t>Hispanic</a:t>
              </a:r>
            </a:p>
          </p:txBody>
        </p:sp>
        <p:grpSp>
          <p:nvGrpSpPr>
            <p:cNvPr id="52" name="Group 51">
              <a:extLst>
                <a:ext uri="{FF2B5EF4-FFF2-40B4-BE49-F238E27FC236}">
                  <a16:creationId xmlns:a16="http://schemas.microsoft.com/office/drawing/2014/main" id="{9B1D12B2-BAB9-49FE-9711-ED086C144538}"/>
                </a:ext>
              </a:extLst>
            </p:cNvPr>
            <p:cNvGrpSpPr/>
            <p:nvPr/>
          </p:nvGrpSpPr>
          <p:grpSpPr>
            <a:xfrm>
              <a:off x="9758728" y="4956730"/>
              <a:ext cx="1238152" cy="813732"/>
              <a:chOff x="423961" y="3805918"/>
              <a:chExt cx="1238152" cy="813732"/>
            </a:xfrm>
          </p:grpSpPr>
          <p:sp>
            <p:nvSpPr>
              <p:cNvPr id="53" name="Rectangle: Rounded Corners 52">
                <a:extLst>
                  <a:ext uri="{FF2B5EF4-FFF2-40B4-BE49-F238E27FC236}">
                    <a16:creationId xmlns:a16="http://schemas.microsoft.com/office/drawing/2014/main" id="{60213156-51DA-46A3-A683-47CE5D3B24BA}"/>
                  </a:ext>
                </a:extLst>
              </p:cNvPr>
              <p:cNvSpPr/>
              <p:nvPr/>
            </p:nvSpPr>
            <p:spPr>
              <a:xfrm>
                <a:off x="423961" y="3805918"/>
                <a:ext cx="1238152" cy="813732"/>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196779FA-153F-430A-829F-C04E2550D405}"/>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ED3C8D"/>
                    </a:solidFill>
                    <a:latin typeface="Helvetica" panose="020B0604020202020204" pitchFamily="34" charset="0"/>
                    <a:cs typeface="Helvetica" panose="020B0604020202020204" pitchFamily="34" charset="0"/>
                  </a:rPr>
                  <a:t>57</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grpSp>
        <p:sp>
          <p:nvSpPr>
            <p:cNvPr id="55" name="TextBox 54">
              <a:extLst>
                <a:ext uri="{FF2B5EF4-FFF2-40B4-BE49-F238E27FC236}">
                  <a16:creationId xmlns:a16="http://schemas.microsoft.com/office/drawing/2014/main" id="{2C7E8742-63AE-4BDD-9DC0-3BE6F3D56336}"/>
                </a:ext>
              </a:extLst>
            </p:cNvPr>
            <p:cNvSpPr txBox="1"/>
            <p:nvPr/>
          </p:nvSpPr>
          <p:spPr>
            <a:xfrm>
              <a:off x="9677717" y="4625048"/>
              <a:ext cx="1400175" cy="338554"/>
            </a:xfrm>
            <a:prstGeom prst="rect">
              <a:avLst/>
            </a:prstGeom>
            <a:noFill/>
          </p:spPr>
          <p:txBody>
            <a:bodyPr wrap="square" rtlCol="0">
              <a:spAutoFit/>
            </a:bodyPr>
            <a:lstStyle/>
            <a:p>
              <a:pPr algn="ctr"/>
              <a:r>
                <a:rPr lang="en-US" sz="1600" b="1">
                  <a:solidFill>
                    <a:srgbClr val="002060"/>
                  </a:solidFill>
                  <a:latin typeface="Helvetica" panose="020B0604020202020204" pitchFamily="34" charset="0"/>
                  <a:cs typeface="Helvetica" panose="020B0604020202020204" pitchFamily="34" charset="0"/>
                </a:rPr>
                <a:t>Asian</a:t>
              </a:r>
            </a:p>
          </p:txBody>
        </p:sp>
      </p:grpSp>
      <p:graphicFrame>
        <p:nvGraphicFramePr>
          <p:cNvPr id="57" name="Chart 56">
            <a:extLst>
              <a:ext uri="{FF2B5EF4-FFF2-40B4-BE49-F238E27FC236}">
                <a16:creationId xmlns:a16="http://schemas.microsoft.com/office/drawing/2014/main" id="{D368B2B6-2B17-4423-A3A3-A3C43A5098BB}"/>
              </a:ext>
            </a:extLst>
          </p:cNvPr>
          <p:cNvGraphicFramePr/>
          <p:nvPr>
            <p:extLst>
              <p:ext uri="{D42A27DB-BD31-4B8C-83A1-F6EECF244321}">
                <p14:modId xmlns:p14="http://schemas.microsoft.com/office/powerpoint/2010/main" val="3083617634"/>
              </p:ext>
            </p:extLst>
          </p:nvPr>
        </p:nvGraphicFramePr>
        <p:xfrm>
          <a:off x="11039" y="2772073"/>
          <a:ext cx="6197720" cy="3566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743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594672"/>
            <a:ext cx="12235037" cy="527447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66688" y="130104"/>
            <a:ext cx="1202531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With audiences craving representation, the demand for shows featuring diverse casts is rising</a:t>
            </a: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446432" y="6240489"/>
            <a:ext cx="11730311" cy="297345"/>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Parrot Analytics &amp; CAA, Measuring What Matters: The Impact of Talent Diversity on Audience Demand for Television, October 2020. Average post-premiere U.S. audience demand was used as a standardized popularity metric for the shows in this report. </a:t>
            </a:r>
            <a:r>
              <a:rPr lang="en-US" sz="600" b="1">
                <a:solidFill>
                  <a:srgbClr val="1F1A62"/>
                </a:solidFill>
                <a:latin typeface="Helvetica" panose="020B0403020202020204" pitchFamily="34" charset="0"/>
              </a:rPr>
              <a:t>Non-Diverse Debut </a:t>
            </a:r>
            <a:r>
              <a:rPr lang="en-US" sz="600">
                <a:solidFill>
                  <a:srgbClr val="1F1A62"/>
                </a:solidFill>
                <a:latin typeface="Helvetica" panose="020B0403020202020204" pitchFamily="34" charset="0"/>
              </a:rPr>
              <a:t>= U.S. first-run television scripted series premiere in which less than 40% of the series regular cast is non-white. </a:t>
            </a:r>
            <a:r>
              <a:rPr kumimoji="0" lang="en-US" sz="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Diverse Debut </a:t>
            </a:r>
            <a:r>
              <a:rPr kumimoji="0" lang="en-US" sz="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U.S. first-run television scripted series premiere in which at least 40% of the series regular cast is non-white. These debuts’ casts at least mirror the percentage of nonwhites in the U.S. population according to the U.S. Census 2019 estimates.</a:t>
            </a:r>
            <a:r>
              <a:rPr lang="en-US" sz="600">
                <a:solidFill>
                  <a:srgbClr val="1F1A62"/>
                </a:solidFill>
                <a:latin typeface="Helvetica" panose="020B0403020202020204" pitchFamily="34" charset="0"/>
              </a:rPr>
              <a:t> </a:t>
            </a:r>
            <a:endParaRPr kumimoji="0" lang="en-US" sz="6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526244" y="6586959"/>
            <a:ext cx="1168727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2" name="Chart 11">
            <a:extLst>
              <a:ext uri="{FF2B5EF4-FFF2-40B4-BE49-F238E27FC236}">
                <a16:creationId xmlns:a16="http://schemas.microsoft.com/office/drawing/2014/main" id="{8923955D-A549-4E58-ACA9-35923AB6C065}"/>
              </a:ext>
            </a:extLst>
          </p:cNvPr>
          <p:cNvGraphicFramePr/>
          <p:nvPr>
            <p:extLst>
              <p:ext uri="{D42A27DB-BD31-4B8C-83A1-F6EECF244321}">
                <p14:modId xmlns:p14="http://schemas.microsoft.com/office/powerpoint/2010/main" val="373017074"/>
              </p:ext>
            </p:extLst>
          </p:nvPr>
        </p:nvGraphicFramePr>
        <p:xfrm>
          <a:off x="474112" y="2175614"/>
          <a:ext cx="11243776" cy="322500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576A08F-E522-4A03-9E14-3C2284A49099}"/>
              </a:ext>
            </a:extLst>
          </p:cNvPr>
          <p:cNvSpPr txBox="1"/>
          <p:nvPr/>
        </p:nvSpPr>
        <p:spPr>
          <a:xfrm>
            <a:off x="1480931" y="1663302"/>
            <a:ext cx="9183756" cy="707886"/>
          </a:xfrm>
          <a:prstGeom prst="rect">
            <a:avLst/>
          </a:prstGeom>
          <a:noFill/>
        </p:spPr>
        <p:txBody>
          <a:bodyPr wrap="square" rtlCol="0">
            <a:spAutoFit/>
          </a:bodyPr>
          <a:lstStyle/>
          <a:p>
            <a:pPr algn="ctr"/>
            <a:r>
              <a:rPr lang="en-US" sz="1400" b="1" u="sng">
                <a:solidFill>
                  <a:srgbClr val="1B1464"/>
                </a:solidFill>
                <a:latin typeface="Helvetica" panose="020B0604020202020204" pitchFamily="34" charset="0"/>
                <a:cs typeface="Helvetica" panose="020B0604020202020204" pitchFamily="34" charset="0"/>
              </a:rPr>
              <a:t>Average Demand* of Annual Top 25 In-Demand U.S. Streamers’ Scripted Debut Series</a:t>
            </a:r>
          </a:p>
          <a:p>
            <a:pPr algn="ctr"/>
            <a:r>
              <a:rPr lang="en-US" sz="1200">
                <a:solidFill>
                  <a:srgbClr val="1B1464"/>
                </a:solidFill>
                <a:latin typeface="Helvetica" panose="020B0604020202020204" pitchFamily="34" charset="0"/>
                <a:cs typeface="Helvetica" panose="020B0604020202020204" pitchFamily="34" charset="0"/>
              </a:rPr>
              <a:t>Indexed to Average Annual Demand of All Scripted Debut Series (x times)</a:t>
            </a:r>
          </a:p>
          <a:p>
            <a:pPr algn="ctr"/>
            <a:endParaRPr lang="en-US" sz="1400" b="1" u="sng">
              <a:solidFill>
                <a:srgbClr val="1B1464"/>
              </a:solidFill>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8F95FCF2-4246-4A91-9DD2-FF2568C2AB37}"/>
              </a:ext>
            </a:extLst>
          </p:cNvPr>
          <p:cNvSpPr txBox="1"/>
          <p:nvPr/>
        </p:nvSpPr>
        <p:spPr>
          <a:xfrm>
            <a:off x="347971" y="5457098"/>
            <a:ext cx="9929092" cy="230832"/>
          </a:xfrm>
          <a:prstGeom prst="rect">
            <a:avLst/>
          </a:prstGeom>
          <a:noFill/>
        </p:spPr>
        <p:txBody>
          <a:bodyPr wrap="square" rtlCol="0">
            <a:spAutoFit/>
          </a:bodyPr>
          <a:lstStyle/>
          <a:p>
            <a:r>
              <a:rPr lang="en-US" sz="900" b="1" i="1">
                <a:solidFill>
                  <a:srgbClr val="1B1464"/>
                </a:solidFill>
                <a:latin typeface="Helvetica Light" panose="020B0403020202020204" pitchFamily="34" charset="0"/>
                <a:ea typeface="Open Sans" panose="020B0606030504020204" pitchFamily="34" charset="0"/>
                <a:cs typeface="Open Sans" panose="020B0606030504020204" pitchFamily="34" charset="0"/>
              </a:rPr>
              <a:t>How To Read:  </a:t>
            </a:r>
            <a:r>
              <a:rPr lang="en-US" sz="900">
                <a:solidFill>
                  <a:srgbClr val="1B1464"/>
                </a:solidFill>
                <a:latin typeface="Helvetica Light" panose="020B0403020202020204" pitchFamily="34" charset="0"/>
                <a:ea typeface="Open Sans" panose="020B0606030504020204" pitchFamily="34" charset="0"/>
                <a:cs typeface="Open Sans" panose="020B0606030504020204" pitchFamily="34" charset="0"/>
              </a:rPr>
              <a:t>In 2019, diverse debut series were </a:t>
            </a:r>
            <a:r>
              <a:rPr lang="en-US" sz="900" b="1">
                <a:solidFill>
                  <a:srgbClr val="1B1464"/>
                </a:solidFill>
                <a:latin typeface="Helvetica Light" panose="020B0403020202020204" pitchFamily="34" charset="0"/>
                <a:ea typeface="Open Sans" panose="020B0606030504020204" pitchFamily="34" charset="0"/>
                <a:cs typeface="Open Sans" panose="020B0606030504020204" pitchFamily="34" charset="0"/>
              </a:rPr>
              <a:t>37x </a:t>
            </a:r>
            <a:r>
              <a:rPr lang="en-US" sz="900">
                <a:solidFill>
                  <a:srgbClr val="1B1464"/>
                </a:solidFill>
                <a:latin typeface="Helvetica Light" panose="020B0403020202020204" pitchFamily="34" charset="0"/>
                <a:ea typeface="Open Sans" panose="020B0606030504020204" pitchFamily="34" charset="0"/>
                <a:cs typeface="Open Sans" panose="020B0606030504020204" pitchFamily="34" charset="0"/>
              </a:rPr>
              <a:t>more ‘in-demand’ than the average scripted debut series vs. non-diverse debut series which were 26x more ‘in-demand’</a:t>
            </a:r>
          </a:p>
        </p:txBody>
      </p:sp>
      <p:sp>
        <p:nvSpPr>
          <p:cNvPr id="14" name="TextBox 13">
            <a:extLst>
              <a:ext uri="{FF2B5EF4-FFF2-40B4-BE49-F238E27FC236}">
                <a16:creationId xmlns:a16="http://schemas.microsoft.com/office/drawing/2014/main" id="{7D95C3B7-F6E5-4D50-8814-95910AE01E6C}"/>
              </a:ext>
            </a:extLst>
          </p:cNvPr>
          <p:cNvSpPr txBox="1"/>
          <p:nvPr/>
        </p:nvSpPr>
        <p:spPr>
          <a:xfrm>
            <a:off x="328093" y="5770582"/>
            <a:ext cx="11574118" cy="369332"/>
          </a:xfrm>
          <a:prstGeom prst="rect">
            <a:avLst/>
          </a:prstGeom>
          <a:solidFill>
            <a:schemeClr val="bg1"/>
          </a:solidFill>
          <a:ln>
            <a:solidFill>
              <a:srgbClr val="002060"/>
            </a:solidFill>
          </a:ln>
        </p:spPr>
        <p:txBody>
          <a:bodyPr wrap="square" rtlCol="0">
            <a:spAutoFit/>
          </a:bodyPr>
          <a:lstStyle/>
          <a:p>
            <a:r>
              <a:rPr lang="en-US" sz="900" b="1">
                <a:solidFill>
                  <a:srgbClr val="1B1464"/>
                </a:solidFill>
                <a:latin typeface="Helvetica Light" panose="020B0403020202020204" pitchFamily="34" charset="0"/>
                <a:ea typeface="Open Sans" panose="020B0606030504020204" pitchFamily="34" charset="0"/>
                <a:cs typeface="Open Sans" panose="020B0606030504020204" pitchFamily="34" charset="0"/>
              </a:rPr>
              <a:t>*Demand </a:t>
            </a:r>
            <a:r>
              <a:rPr lang="en-US" sz="900">
                <a:solidFill>
                  <a:srgbClr val="1B1464"/>
                </a:solidFill>
                <a:latin typeface="Helvetica Light" panose="020B0403020202020204" pitchFamily="34" charset="0"/>
                <a:ea typeface="Open Sans" panose="020B0606030504020204" pitchFamily="34" charset="0"/>
                <a:cs typeface="Open Sans" panose="020B0606030504020204" pitchFamily="34" charset="0"/>
              </a:rPr>
              <a:t>represents the cross-platform popularity of content measured by audiences across various digital forms of interaction including video consumption (streaming and downloads), social media engagement (hashtags, liking, sharing) and research actions (reading about shows and writing about shows) via the global standardized metric of demand.</a:t>
            </a:r>
          </a:p>
        </p:txBody>
      </p:sp>
      <p:sp>
        <p:nvSpPr>
          <p:cNvPr id="15" name="TextBox 14">
            <a:extLst>
              <a:ext uri="{FF2B5EF4-FFF2-40B4-BE49-F238E27FC236}">
                <a16:creationId xmlns:a16="http://schemas.microsoft.com/office/drawing/2014/main" id="{94FD3E3A-8CDB-41F9-847F-F5E9F7585D05}"/>
              </a:ext>
            </a:extLst>
          </p:cNvPr>
          <p:cNvSpPr txBox="1"/>
          <p:nvPr/>
        </p:nvSpPr>
        <p:spPr>
          <a:xfrm>
            <a:off x="10823366" y="2513544"/>
            <a:ext cx="894522" cy="461665"/>
          </a:xfrm>
          <a:prstGeom prst="rect">
            <a:avLst/>
          </a:prstGeom>
          <a:noFill/>
          <a:ln>
            <a:solidFill>
              <a:srgbClr val="002060"/>
            </a:solidFill>
          </a:ln>
        </p:spPr>
        <p:txBody>
          <a:bodyPr wrap="square" rtlCol="0">
            <a:spAutoFit/>
          </a:bodyPr>
          <a:lstStyle/>
          <a:p>
            <a:pPr algn="ctr"/>
            <a:r>
              <a:rPr lang="en-US" sz="1200" b="1">
                <a:solidFill>
                  <a:srgbClr val="002060"/>
                </a:solidFill>
                <a:latin typeface="Helvetica" panose="020B0403020202020204" pitchFamily="34" charset="0"/>
              </a:rPr>
              <a:t>+42% margin</a:t>
            </a:r>
          </a:p>
        </p:txBody>
      </p:sp>
      <p:sp>
        <p:nvSpPr>
          <p:cNvPr id="16" name="Rectangle 15">
            <a:extLst>
              <a:ext uri="{FF2B5EF4-FFF2-40B4-BE49-F238E27FC236}">
                <a16:creationId xmlns:a16="http://schemas.microsoft.com/office/drawing/2014/main" id="{3A197330-E890-4258-855E-66A74591838E}"/>
              </a:ext>
            </a:extLst>
          </p:cNvPr>
          <p:cNvSpPr/>
          <p:nvPr/>
        </p:nvSpPr>
        <p:spPr>
          <a:xfrm>
            <a:off x="166688" y="1019835"/>
            <a:ext cx="11958637"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Over the last three years, the demand for streamers’ diverse debuts has increased 85% and, for the first time in 2019, streamers’ scripted debut series featuring diverse casts were more in-demand than non-diverse series</a:t>
            </a:r>
          </a:p>
        </p:txBody>
      </p:sp>
    </p:spTree>
    <p:extLst>
      <p:ext uri="{BB962C8B-B14F-4D97-AF65-F5344CB8AC3E}">
        <p14:creationId xmlns:p14="http://schemas.microsoft.com/office/powerpoint/2010/main" val="352425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804988"/>
            <a:ext cx="12235037" cy="506416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0B361855-F7C1-4375-870C-3E2D48776B0E}"/>
              </a:ext>
            </a:extLst>
          </p:cNvPr>
          <p:cNvGraphicFramePr/>
          <p:nvPr>
            <p:extLst>
              <p:ext uri="{D42A27DB-BD31-4B8C-83A1-F6EECF244321}">
                <p14:modId xmlns:p14="http://schemas.microsoft.com/office/powerpoint/2010/main" val="3840918677"/>
              </p:ext>
            </p:extLst>
          </p:nvPr>
        </p:nvGraphicFramePr>
        <p:xfrm>
          <a:off x="240429" y="2772073"/>
          <a:ext cx="5715871" cy="356682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1B2B940B-52C9-4437-BA47-331B0F62DF84}"/>
              </a:ext>
            </a:extLst>
          </p:cNvPr>
          <p:cNvSpPr txBox="1"/>
          <p:nvPr/>
        </p:nvSpPr>
        <p:spPr>
          <a:xfrm>
            <a:off x="-43036" y="2067510"/>
            <a:ext cx="61390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Leads</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by Race (minority), digital scripted,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by broadcast season</a:t>
            </a:r>
            <a:endPar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4" name="Straight Connector 3">
            <a:extLst>
              <a:ext uri="{FF2B5EF4-FFF2-40B4-BE49-F238E27FC236}">
                <a16:creationId xmlns:a16="http://schemas.microsoft.com/office/drawing/2014/main" id="{BBC4E070-45C0-42F6-83FE-450C6C3F19AB}"/>
              </a:ext>
            </a:extLst>
          </p:cNvPr>
          <p:cNvCxnSpPr/>
          <p:nvPr/>
        </p:nvCxnSpPr>
        <p:spPr>
          <a:xfrm>
            <a:off x="6096000" y="1978028"/>
            <a:ext cx="0" cy="4350318"/>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C4A93F-5A2E-4686-A4BA-8FB5D3F382C7}"/>
              </a:ext>
            </a:extLst>
          </p:cNvPr>
          <p:cNvSpPr txBox="1"/>
          <p:nvPr/>
        </p:nvSpPr>
        <p:spPr>
          <a:xfrm>
            <a:off x="6102626" y="2091166"/>
            <a:ext cx="61324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Show creators</a:t>
            </a: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by Race (minority), digital scripted,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by broadcast season </a:t>
            </a: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526244" y="6304766"/>
            <a:ext cx="11640974" cy="24622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UCLA – Hollywood Diversity Report Part II: Television, October 2021. According to this report, the minority share of the U.S. population accounted for about </a:t>
            </a:r>
            <a:r>
              <a:rPr kumimoji="0" lang="en-US" sz="8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42.7%</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in 2020.</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526244" y="6586958"/>
            <a:ext cx="1168727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15" name="Chart 14">
            <a:extLst>
              <a:ext uri="{FF2B5EF4-FFF2-40B4-BE49-F238E27FC236}">
                <a16:creationId xmlns:a16="http://schemas.microsoft.com/office/drawing/2014/main" id="{2A2DD569-6C44-4F5C-8AE5-488787581A75}"/>
              </a:ext>
            </a:extLst>
          </p:cNvPr>
          <p:cNvGraphicFramePr/>
          <p:nvPr>
            <p:extLst>
              <p:ext uri="{D42A27DB-BD31-4B8C-83A1-F6EECF244321}">
                <p14:modId xmlns:p14="http://schemas.microsoft.com/office/powerpoint/2010/main" val="3612649537"/>
              </p:ext>
            </p:extLst>
          </p:nvPr>
        </p:nvGraphicFramePr>
        <p:xfrm>
          <a:off x="6336427" y="2565540"/>
          <a:ext cx="5715871" cy="377335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C766E8B-A657-420E-BE81-87FFF728C4D9}"/>
              </a:ext>
            </a:extLst>
          </p:cNvPr>
          <p:cNvSpPr/>
          <p:nvPr/>
        </p:nvSpPr>
        <p:spPr>
          <a:xfrm>
            <a:off x="95250" y="258109"/>
            <a:ext cx="1209675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Diversity among show leads and creators, while expanding, still has much room to grow which underscores the need for greater development of relevant, authentic content to meet existing demand</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cxnSp>
        <p:nvCxnSpPr>
          <p:cNvPr id="5" name="Straight Connector 4">
            <a:extLst>
              <a:ext uri="{FF2B5EF4-FFF2-40B4-BE49-F238E27FC236}">
                <a16:creationId xmlns:a16="http://schemas.microsoft.com/office/drawing/2014/main" id="{6DE9AB1D-134C-402E-B161-31210D888705}"/>
              </a:ext>
            </a:extLst>
          </p:cNvPr>
          <p:cNvCxnSpPr>
            <a:cxnSpLocks/>
          </p:cNvCxnSpPr>
          <p:nvPr/>
        </p:nvCxnSpPr>
        <p:spPr>
          <a:xfrm>
            <a:off x="4270549" y="3170583"/>
            <a:ext cx="1504085" cy="0"/>
          </a:xfrm>
          <a:prstGeom prst="line">
            <a:avLst/>
          </a:prstGeom>
          <a:ln>
            <a:solidFill>
              <a:srgbClr val="ED3C8D"/>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475B4AB-8E66-47BC-86C6-49EB5C60FD55}"/>
              </a:ext>
            </a:extLst>
          </p:cNvPr>
          <p:cNvSpPr txBox="1"/>
          <p:nvPr/>
        </p:nvSpPr>
        <p:spPr>
          <a:xfrm>
            <a:off x="3887980" y="2912273"/>
            <a:ext cx="2301804" cy="253916"/>
          </a:xfrm>
          <a:prstGeom prst="rect">
            <a:avLst/>
          </a:prstGeom>
          <a:noFill/>
        </p:spPr>
        <p:txBody>
          <a:bodyPr wrap="square" rtlCol="0">
            <a:spAutoFit/>
          </a:bodyPr>
          <a:lstStyle/>
          <a:p>
            <a:r>
              <a:rPr lang="en-US" sz="1050">
                <a:solidFill>
                  <a:srgbClr val="ED3C8D"/>
                </a:solidFill>
                <a:latin typeface="Helvetica" panose="020B0403020202020204" pitchFamily="34" charset="0"/>
              </a:rPr>
              <a:t>Minority % of 2020 US pop = 43%</a:t>
            </a:r>
          </a:p>
        </p:txBody>
      </p:sp>
      <p:cxnSp>
        <p:nvCxnSpPr>
          <p:cNvPr id="21" name="Straight Connector 20">
            <a:extLst>
              <a:ext uri="{FF2B5EF4-FFF2-40B4-BE49-F238E27FC236}">
                <a16:creationId xmlns:a16="http://schemas.microsoft.com/office/drawing/2014/main" id="{7A64C5CC-5D09-4579-A32A-32D62D8EC91C}"/>
              </a:ext>
            </a:extLst>
          </p:cNvPr>
          <p:cNvCxnSpPr>
            <a:cxnSpLocks/>
          </p:cNvCxnSpPr>
          <p:nvPr/>
        </p:nvCxnSpPr>
        <p:spPr>
          <a:xfrm>
            <a:off x="10311303" y="3162211"/>
            <a:ext cx="1504085" cy="0"/>
          </a:xfrm>
          <a:prstGeom prst="line">
            <a:avLst/>
          </a:prstGeom>
          <a:ln>
            <a:solidFill>
              <a:srgbClr val="ED3C8D"/>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56E2A0-5290-4D6C-9318-3C17229C712A}"/>
              </a:ext>
            </a:extLst>
          </p:cNvPr>
          <p:cNvSpPr txBox="1"/>
          <p:nvPr/>
        </p:nvSpPr>
        <p:spPr>
          <a:xfrm>
            <a:off x="9928734" y="2903901"/>
            <a:ext cx="2301804" cy="253916"/>
          </a:xfrm>
          <a:prstGeom prst="rect">
            <a:avLst/>
          </a:prstGeom>
          <a:noFill/>
        </p:spPr>
        <p:txBody>
          <a:bodyPr wrap="square" rtlCol="0">
            <a:spAutoFit/>
          </a:bodyPr>
          <a:lstStyle/>
          <a:p>
            <a:r>
              <a:rPr lang="en-US" sz="1050">
                <a:solidFill>
                  <a:srgbClr val="ED3C8D"/>
                </a:solidFill>
                <a:latin typeface="Helvetica" panose="020B0403020202020204" pitchFamily="34" charset="0"/>
              </a:rPr>
              <a:t>Minority % of 2020 US pop = 43%</a:t>
            </a:r>
          </a:p>
        </p:txBody>
      </p:sp>
    </p:spTree>
    <p:extLst>
      <p:ext uri="{BB962C8B-B14F-4D97-AF65-F5344CB8AC3E}">
        <p14:creationId xmlns:p14="http://schemas.microsoft.com/office/powerpoint/2010/main" val="402291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65743" y="28069"/>
            <a:ext cx="1181232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To address this disparity, multiscreen TV companies are investing heavily in diversity initiatives which is providing marketers with more opportunities to </a:t>
            </a:r>
            <a:r>
              <a:rPr lang="en-US" sz="2400" b="1">
                <a:solidFill>
                  <a:srgbClr val="1B1464"/>
                </a:solidFill>
                <a:latin typeface="Helvetica" pitchFamily="2" charset="0"/>
              </a:rPr>
              <a:t>support, and authentically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engage with, multicultural audiences</a:t>
            </a: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526244" y="6304766"/>
            <a:ext cx="11640974" cy="24622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McKinsey, Black representation in film and TV: The challenges and impact of increasing diversity, 3/11/21</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526244" y="6586958"/>
            <a:ext cx="11687273"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Rectangle 7">
            <a:extLst>
              <a:ext uri="{FF2B5EF4-FFF2-40B4-BE49-F238E27FC236}">
                <a16:creationId xmlns:a16="http://schemas.microsoft.com/office/drawing/2014/main" id="{127AD534-700A-4849-9518-BAD8D71B3744}"/>
              </a:ext>
            </a:extLst>
          </p:cNvPr>
          <p:cNvSpPr/>
          <p:nvPr/>
        </p:nvSpPr>
        <p:spPr>
          <a:xfrm>
            <a:off x="223833" y="1164802"/>
            <a:ext cx="11425238" cy="52322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Blip>
                <a:blip r:embed="rId3"/>
              </a:buBlip>
              <a:tabLst/>
              <a:defRPr/>
            </a:pPr>
            <a:r>
              <a:rPr lang="en-US" sz="1400">
                <a:solidFill>
                  <a:srgbClr val="1B1464"/>
                </a:solidFill>
                <a:latin typeface="Helvetica" pitchFamily="2" charset="0"/>
              </a:rPr>
              <a:t>‘By addressing persistent racial inequities and historical underfunding of black-led projects, the TV &amp; film industry could reap an additional $10 billion in annual revenues—about 7 percent more than the assessed baseline of $148 billion.’ - McKinsey</a:t>
            </a:r>
            <a:endParaRPr kumimoji="0" lang="en-US" sz="1400" i="0" u="none" strike="noStrike" kern="1200" cap="none" spc="0" normalizeH="0" baseline="0" noProof="0">
              <a:ln>
                <a:noFill/>
              </a:ln>
              <a:solidFill>
                <a:srgbClr val="1B1464"/>
              </a:solidFill>
              <a:effectLst/>
              <a:uLnTx/>
              <a:uFillTx/>
              <a:latin typeface="Helvetica" pitchFamily="2" charset="0"/>
              <a:ea typeface="+mn-ea"/>
              <a:cs typeface="+mn-cs"/>
            </a:endParaRPr>
          </a:p>
        </p:txBody>
      </p:sp>
      <p:grpSp>
        <p:nvGrpSpPr>
          <p:cNvPr id="29" name="Group 28">
            <a:extLst>
              <a:ext uri="{FF2B5EF4-FFF2-40B4-BE49-F238E27FC236}">
                <a16:creationId xmlns:a16="http://schemas.microsoft.com/office/drawing/2014/main" id="{490BF929-2980-4127-8887-376AE0413468}"/>
              </a:ext>
            </a:extLst>
          </p:cNvPr>
          <p:cNvGrpSpPr/>
          <p:nvPr/>
        </p:nvGrpSpPr>
        <p:grpSpPr>
          <a:xfrm>
            <a:off x="72988" y="1896163"/>
            <a:ext cx="4223160" cy="944134"/>
            <a:chOff x="72988" y="1896163"/>
            <a:chExt cx="4223160" cy="944134"/>
          </a:xfrm>
        </p:grpSpPr>
        <p:sp>
          <p:nvSpPr>
            <p:cNvPr id="47" name="Rectangle: Rounded Corners 46">
              <a:extLst>
                <a:ext uri="{FF2B5EF4-FFF2-40B4-BE49-F238E27FC236}">
                  <a16:creationId xmlns:a16="http://schemas.microsoft.com/office/drawing/2014/main" id="{1E56531A-BBEB-4D8C-9ADE-DCCF7BC9FC88}"/>
                </a:ext>
              </a:extLst>
            </p:cNvPr>
            <p:cNvSpPr/>
            <p:nvPr/>
          </p:nvSpPr>
          <p:spPr>
            <a:xfrm>
              <a:off x="72988" y="1896163"/>
              <a:ext cx="4223160" cy="944134"/>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5AA27B-9D8B-49E9-8675-AE01AD4F082D}"/>
                </a:ext>
              </a:extLst>
            </p:cNvPr>
            <p:cNvPicPr>
              <a:picLocks noChangeAspect="1"/>
            </p:cNvPicPr>
            <p:nvPr/>
          </p:nvPicPr>
          <p:blipFill>
            <a:blip r:embed="rId4"/>
            <a:stretch>
              <a:fillRect/>
            </a:stretch>
          </p:blipFill>
          <p:spPr>
            <a:xfrm>
              <a:off x="165743" y="2230095"/>
              <a:ext cx="4033056" cy="592072"/>
            </a:xfrm>
            <a:prstGeom prst="rect">
              <a:avLst/>
            </a:prstGeom>
          </p:spPr>
        </p:pic>
        <p:pic>
          <p:nvPicPr>
            <p:cNvPr id="1026" name="Picture 2" descr="Download Variety Logo in SVG Vector or PNG File Format - Logo.wine">
              <a:extLst>
                <a:ext uri="{FF2B5EF4-FFF2-40B4-BE49-F238E27FC236}">
                  <a16:creationId xmlns:a16="http://schemas.microsoft.com/office/drawing/2014/main" id="{64BB69CE-E741-41F6-B38A-CA3BB182E3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64" t="33148" r="10123" b="32407"/>
            <a:stretch/>
          </p:blipFill>
          <p:spPr bwMode="auto">
            <a:xfrm>
              <a:off x="1758393" y="1966342"/>
              <a:ext cx="847757" cy="246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3A2F1D33-301F-49AF-9D48-57F702FEE2F2}"/>
              </a:ext>
            </a:extLst>
          </p:cNvPr>
          <p:cNvGrpSpPr/>
          <p:nvPr/>
        </p:nvGrpSpPr>
        <p:grpSpPr>
          <a:xfrm>
            <a:off x="4415087" y="1818690"/>
            <a:ext cx="4223160" cy="1038787"/>
            <a:chOff x="4415087" y="1913343"/>
            <a:chExt cx="4223160" cy="944134"/>
          </a:xfrm>
        </p:grpSpPr>
        <p:sp>
          <p:nvSpPr>
            <p:cNvPr id="57" name="Rectangle: Rounded Corners 56">
              <a:extLst>
                <a:ext uri="{FF2B5EF4-FFF2-40B4-BE49-F238E27FC236}">
                  <a16:creationId xmlns:a16="http://schemas.microsoft.com/office/drawing/2014/main" id="{78491F52-A169-4E3E-9BAA-2B7C4B106E3C}"/>
                </a:ext>
              </a:extLst>
            </p:cNvPr>
            <p:cNvSpPr/>
            <p:nvPr/>
          </p:nvSpPr>
          <p:spPr>
            <a:xfrm>
              <a:off x="4415087" y="1913343"/>
              <a:ext cx="4223160" cy="944134"/>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CCAB9F-43A2-45BC-B2CD-E4C47CDC99E9}"/>
                </a:ext>
              </a:extLst>
            </p:cNvPr>
            <p:cNvPicPr>
              <a:picLocks noChangeAspect="1"/>
            </p:cNvPicPr>
            <p:nvPr/>
          </p:nvPicPr>
          <p:blipFill>
            <a:blip r:embed="rId6"/>
            <a:stretch>
              <a:fillRect/>
            </a:stretch>
          </p:blipFill>
          <p:spPr>
            <a:xfrm>
              <a:off x="4510139" y="2293511"/>
              <a:ext cx="4033056" cy="464888"/>
            </a:xfrm>
            <a:prstGeom prst="rect">
              <a:avLst/>
            </a:prstGeom>
          </p:spPr>
        </p:pic>
        <p:pic>
          <p:nvPicPr>
            <p:cNvPr id="1034" name="Picture 10" descr="The Streamable – Streaming News, Reviews, &amp;amp; Deals">
              <a:extLst>
                <a:ext uri="{FF2B5EF4-FFF2-40B4-BE49-F238E27FC236}">
                  <a16:creationId xmlns:a16="http://schemas.microsoft.com/office/drawing/2014/main" id="{F165B75C-09BE-434B-AD2B-80102BC4E8C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08" t="35301" r="5989" b="35966"/>
            <a:stretch/>
          </p:blipFill>
          <p:spPr bwMode="auto">
            <a:xfrm>
              <a:off x="5838756" y="1982887"/>
              <a:ext cx="1375821" cy="211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717AA0DD-CFB6-4742-BBCB-03F171DC5461}"/>
              </a:ext>
            </a:extLst>
          </p:cNvPr>
          <p:cNvGrpSpPr/>
          <p:nvPr/>
        </p:nvGrpSpPr>
        <p:grpSpPr>
          <a:xfrm>
            <a:off x="8789742" y="1913343"/>
            <a:ext cx="3348448" cy="944134"/>
            <a:chOff x="8789742" y="1913343"/>
            <a:chExt cx="3348448" cy="944134"/>
          </a:xfrm>
        </p:grpSpPr>
        <p:sp>
          <p:nvSpPr>
            <p:cNvPr id="58" name="Rectangle: Rounded Corners 57">
              <a:extLst>
                <a:ext uri="{FF2B5EF4-FFF2-40B4-BE49-F238E27FC236}">
                  <a16:creationId xmlns:a16="http://schemas.microsoft.com/office/drawing/2014/main" id="{364A50D8-E194-4B51-8060-D9DE1039BBC1}"/>
                </a:ext>
              </a:extLst>
            </p:cNvPr>
            <p:cNvSpPr/>
            <p:nvPr/>
          </p:nvSpPr>
          <p:spPr>
            <a:xfrm>
              <a:off x="8789742" y="1913343"/>
              <a:ext cx="3348448" cy="944134"/>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CFD062E-EDDD-4824-BD8D-68A28337CB5A}"/>
                </a:ext>
              </a:extLst>
            </p:cNvPr>
            <p:cNvPicPr>
              <a:picLocks noChangeAspect="1"/>
            </p:cNvPicPr>
            <p:nvPr/>
          </p:nvPicPr>
          <p:blipFill>
            <a:blip r:embed="rId8"/>
            <a:stretch>
              <a:fillRect/>
            </a:stretch>
          </p:blipFill>
          <p:spPr>
            <a:xfrm>
              <a:off x="8911665" y="2277803"/>
              <a:ext cx="3109906" cy="496657"/>
            </a:xfrm>
            <a:prstGeom prst="rect">
              <a:avLst/>
            </a:prstGeom>
          </p:spPr>
        </p:pic>
        <p:pic>
          <p:nvPicPr>
            <p:cNvPr id="1036" name="Picture 12" descr="MEDIA BRIEF">
              <a:extLst>
                <a:ext uri="{FF2B5EF4-FFF2-40B4-BE49-F238E27FC236}">
                  <a16:creationId xmlns:a16="http://schemas.microsoft.com/office/drawing/2014/main" id="{F08EB9CA-153D-45C8-B152-7BD79F62C4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46411" y="1980791"/>
              <a:ext cx="847757" cy="2379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6AAC0A52-FB48-4C02-8220-669E0455FF55}"/>
              </a:ext>
            </a:extLst>
          </p:cNvPr>
          <p:cNvGrpSpPr/>
          <p:nvPr/>
        </p:nvGrpSpPr>
        <p:grpSpPr>
          <a:xfrm>
            <a:off x="61650" y="3062736"/>
            <a:ext cx="4110733" cy="890135"/>
            <a:chOff x="61650" y="3062736"/>
            <a:chExt cx="4110733" cy="890135"/>
          </a:xfrm>
        </p:grpSpPr>
        <p:sp>
          <p:nvSpPr>
            <p:cNvPr id="59" name="Rectangle: Rounded Corners 58">
              <a:extLst>
                <a:ext uri="{FF2B5EF4-FFF2-40B4-BE49-F238E27FC236}">
                  <a16:creationId xmlns:a16="http://schemas.microsoft.com/office/drawing/2014/main" id="{DD275E6D-4F29-42C3-B05F-6492AB190939}"/>
                </a:ext>
              </a:extLst>
            </p:cNvPr>
            <p:cNvSpPr/>
            <p:nvPr/>
          </p:nvSpPr>
          <p:spPr>
            <a:xfrm>
              <a:off x="61650" y="3062736"/>
              <a:ext cx="4110733" cy="890135"/>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21DA3A-1E71-494C-8310-AF87CA67F6F3}"/>
                </a:ext>
              </a:extLst>
            </p:cNvPr>
            <p:cNvPicPr>
              <a:picLocks noChangeAspect="1"/>
            </p:cNvPicPr>
            <p:nvPr/>
          </p:nvPicPr>
          <p:blipFill>
            <a:blip r:embed="rId10"/>
            <a:stretch>
              <a:fillRect/>
            </a:stretch>
          </p:blipFill>
          <p:spPr>
            <a:xfrm>
              <a:off x="100488" y="3419282"/>
              <a:ext cx="4033057" cy="474133"/>
            </a:xfrm>
            <a:prstGeom prst="rect">
              <a:avLst/>
            </a:prstGeom>
          </p:spPr>
        </p:pic>
        <p:pic>
          <p:nvPicPr>
            <p:cNvPr id="24" name="Picture 2" descr="Download Variety Logo in SVG Vector or PNG File Format - Logo.wine">
              <a:extLst>
                <a:ext uri="{FF2B5EF4-FFF2-40B4-BE49-F238E27FC236}">
                  <a16:creationId xmlns:a16="http://schemas.microsoft.com/office/drawing/2014/main" id="{56387710-4598-4EA4-9E7F-D0104DF397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64" t="33148" r="10123" b="32407"/>
            <a:stretch/>
          </p:blipFill>
          <p:spPr bwMode="auto">
            <a:xfrm>
              <a:off x="1693138" y="3103341"/>
              <a:ext cx="847757" cy="2463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E8112D83-36D9-42E1-AFDC-2C58795BDB19}"/>
              </a:ext>
            </a:extLst>
          </p:cNvPr>
          <p:cNvGrpSpPr/>
          <p:nvPr/>
        </p:nvGrpSpPr>
        <p:grpSpPr>
          <a:xfrm>
            <a:off x="4218625" y="3056174"/>
            <a:ext cx="4165520" cy="890135"/>
            <a:chOff x="4252398" y="3035891"/>
            <a:chExt cx="4165520" cy="890135"/>
          </a:xfrm>
        </p:grpSpPr>
        <p:sp>
          <p:nvSpPr>
            <p:cNvPr id="60" name="Rectangle: Rounded Corners 59">
              <a:extLst>
                <a:ext uri="{FF2B5EF4-FFF2-40B4-BE49-F238E27FC236}">
                  <a16:creationId xmlns:a16="http://schemas.microsoft.com/office/drawing/2014/main" id="{5B510678-EA01-4260-B631-CD08C0E47264}"/>
                </a:ext>
              </a:extLst>
            </p:cNvPr>
            <p:cNvSpPr/>
            <p:nvPr/>
          </p:nvSpPr>
          <p:spPr>
            <a:xfrm>
              <a:off x="4252398" y="3035891"/>
              <a:ext cx="4165520" cy="890135"/>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0E4890D-200B-4BE3-8097-9638F93488FC}"/>
                </a:ext>
              </a:extLst>
            </p:cNvPr>
            <p:cNvPicPr>
              <a:picLocks noChangeAspect="1"/>
            </p:cNvPicPr>
            <p:nvPr/>
          </p:nvPicPr>
          <p:blipFill>
            <a:blip r:embed="rId11"/>
            <a:stretch>
              <a:fillRect/>
            </a:stretch>
          </p:blipFill>
          <p:spPr>
            <a:xfrm>
              <a:off x="5844747" y="3087809"/>
              <a:ext cx="980822" cy="277444"/>
            </a:xfrm>
            <a:prstGeom prst="rect">
              <a:avLst/>
            </a:prstGeom>
          </p:spPr>
        </p:pic>
        <p:pic>
          <p:nvPicPr>
            <p:cNvPr id="20" name="Picture 19">
              <a:extLst>
                <a:ext uri="{FF2B5EF4-FFF2-40B4-BE49-F238E27FC236}">
                  <a16:creationId xmlns:a16="http://schemas.microsoft.com/office/drawing/2014/main" id="{E7EE7A47-DF30-4573-9F20-61C53BDADB8E}"/>
                </a:ext>
              </a:extLst>
            </p:cNvPr>
            <p:cNvPicPr>
              <a:picLocks noChangeAspect="1"/>
            </p:cNvPicPr>
            <p:nvPr/>
          </p:nvPicPr>
          <p:blipFill>
            <a:blip r:embed="rId12"/>
            <a:stretch>
              <a:fillRect/>
            </a:stretch>
          </p:blipFill>
          <p:spPr>
            <a:xfrm>
              <a:off x="4318630" y="3418841"/>
              <a:ext cx="4033056" cy="475015"/>
            </a:xfrm>
            <a:prstGeom prst="rect">
              <a:avLst/>
            </a:prstGeom>
          </p:spPr>
        </p:pic>
      </p:grpSp>
      <p:grpSp>
        <p:nvGrpSpPr>
          <p:cNvPr id="12" name="Group 11">
            <a:extLst>
              <a:ext uri="{FF2B5EF4-FFF2-40B4-BE49-F238E27FC236}">
                <a16:creationId xmlns:a16="http://schemas.microsoft.com/office/drawing/2014/main" id="{BF7D7AAA-F88D-4EA2-8C27-61ACA42E378D}"/>
              </a:ext>
            </a:extLst>
          </p:cNvPr>
          <p:cNvGrpSpPr/>
          <p:nvPr/>
        </p:nvGrpSpPr>
        <p:grpSpPr>
          <a:xfrm>
            <a:off x="8450377" y="3025214"/>
            <a:ext cx="3678129" cy="944134"/>
            <a:chOff x="4232502" y="5195372"/>
            <a:chExt cx="4165520" cy="975877"/>
          </a:xfrm>
        </p:grpSpPr>
        <p:sp>
          <p:nvSpPr>
            <p:cNvPr id="67" name="Rectangle: Rounded Corners 66">
              <a:extLst>
                <a:ext uri="{FF2B5EF4-FFF2-40B4-BE49-F238E27FC236}">
                  <a16:creationId xmlns:a16="http://schemas.microsoft.com/office/drawing/2014/main" id="{A1F71543-9E2A-4076-9C26-70EAC6B2D6B2}"/>
                </a:ext>
              </a:extLst>
            </p:cNvPr>
            <p:cNvSpPr/>
            <p:nvPr/>
          </p:nvSpPr>
          <p:spPr>
            <a:xfrm>
              <a:off x="4232502" y="5195372"/>
              <a:ext cx="4165520" cy="975877"/>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F48C348-96D9-491D-9C73-018D7FC23BEC}"/>
                </a:ext>
              </a:extLst>
            </p:cNvPr>
            <p:cNvPicPr>
              <a:picLocks noChangeAspect="1"/>
            </p:cNvPicPr>
            <p:nvPr/>
          </p:nvPicPr>
          <p:blipFill>
            <a:blip r:embed="rId13"/>
            <a:stretch>
              <a:fillRect/>
            </a:stretch>
          </p:blipFill>
          <p:spPr>
            <a:xfrm>
              <a:off x="4298733" y="5725782"/>
              <a:ext cx="4033056" cy="248163"/>
            </a:xfrm>
            <a:prstGeom prst="rect">
              <a:avLst/>
            </a:prstGeom>
          </p:spPr>
        </p:pic>
        <p:pic>
          <p:nvPicPr>
            <p:cNvPr id="1040" name="Picture 16" descr="List of assets owned by NBCUniversal - Wikipedia">
              <a:extLst>
                <a:ext uri="{FF2B5EF4-FFF2-40B4-BE49-F238E27FC236}">
                  <a16:creationId xmlns:a16="http://schemas.microsoft.com/office/drawing/2014/main" id="{D1B34B83-604C-4D13-8CFC-8D456D03BB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0840" y="5268943"/>
              <a:ext cx="1008843" cy="374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B3110801-8617-41FA-A80D-8E43A67C478A}"/>
              </a:ext>
            </a:extLst>
          </p:cNvPr>
          <p:cNvGrpSpPr/>
          <p:nvPr/>
        </p:nvGrpSpPr>
        <p:grpSpPr>
          <a:xfrm>
            <a:off x="96519" y="4055887"/>
            <a:ext cx="3270135" cy="952309"/>
            <a:chOff x="61651" y="4160961"/>
            <a:chExt cx="3072070" cy="889282"/>
          </a:xfrm>
        </p:grpSpPr>
        <p:sp>
          <p:nvSpPr>
            <p:cNvPr id="62" name="Rectangle: Rounded Corners 61">
              <a:extLst>
                <a:ext uri="{FF2B5EF4-FFF2-40B4-BE49-F238E27FC236}">
                  <a16:creationId xmlns:a16="http://schemas.microsoft.com/office/drawing/2014/main" id="{94020690-5C5C-4767-BED3-38DE6F321EFA}"/>
                </a:ext>
              </a:extLst>
            </p:cNvPr>
            <p:cNvSpPr/>
            <p:nvPr/>
          </p:nvSpPr>
          <p:spPr>
            <a:xfrm>
              <a:off x="61651" y="4160961"/>
              <a:ext cx="3072070" cy="889282"/>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CC67063-A598-4592-B916-E0FB8296171F}"/>
                </a:ext>
              </a:extLst>
            </p:cNvPr>
            <p:cNvPicPr>
              <a:picLocks noChangeAspect="1"/>
            </p:cNvPicPr>
            <p:nvPr/>
          </p:nvPicPr>
          <p:blipFill>
            <a:blip r:embed="rId15"/>
            <a:stretch>
              <a:fillRect/>
            </a:stretch>
          </p:blipFill>
          <p:spPr>
            <a:xfrm>
              <a:off x="165743" y="4545953"/>
              <a:ext cx="2898054" cy="479631"/>
            </a:xfrm>
            <a:prstGeom prst="rect">
              <a:avLst/>
            </a:prstGeom>
          </p:spPr>
        </p:pic>
        <p:pic>
          <p:nvPicPr>
            <p:cNvPr id="41" name="Picture 40">
              <a:extLst>
                <a:ext uri="{FF2B5EF4-FFF2-40B4-BE49-F238E27FC236}">
                  <a16:creationId xmlns:a16="http://schemas.microsoft.com/office/drawing/2014/main" id="{E386615A-4028-41E8-8BBD-DDFB75E7C5A3}"/>
                </a:ext>
              </a:extLst>
            </p:cNvPr>
            <p:cNvPicPr>
              <a:picLocks noChangeAspect="1"/>
            </p:cNvPicPr>
            <p:nvPr/>
          </p:nvPicPr>
          <p:blipFill>
            <a:blip r:embed="rId11"/>
            <a:stretch>
              <a:fillRect/>
            </a:stretch>
          </p:blipFill>
          <p:spPr>
            <a:xfrm>
              <a:off x="1048261" y="4210598"/>
              <a:ext cx="1098850" cy="310830"/>
            </a:xfrm>
            <a:prstGeom prst="rect">
              <a:avLst/>
            </a:prstGeom>
          </p:spPr>
        </p:pic>
      </p:grpSp>
      <p:grpSp>
        <p:nvGrpSpPr>
          <p:cNvPr id="19" name="Group 18">
            <a:extLst>
              <a:ext uri="{FF2B5EF4-FFF2-40B4-BE49-F238E27FC236}">
                <a16:creationId xmlns:a16="http://schemas.microsoft.com/office/drawing/2014/main" id="{AA8EE43A-1343-4CF5-ACAA-51034A235256}"/>
              </a:ext>
            </a:extLst>
          </p:cNvPr>
          <p:cNvGrpSpPr/>
          <p:nvPr/>
        </p:nvGrpSpPr>
        <p:grpSpPr>
          <a:xfrm>
            <a:off x="3563460" y="4122431"/>
            <a:ext cx="4165520" cy="889282"/>
            <a:chOff x="3409488" y="4134116"/>
            <a:chExt cx="4165520" cy="889282"/>
          </a:xfrm>
        </p:grpSpPr>
        <p:sp>
          <p:nvSpPr>
            <p:cNvPr id="63" name="Rectangle: Rounded Corners 62">
              <a:extLst>
                <a:ext uri="{FF2B5EF4-FFF2-40B4-BE49-F238E27FC236}">
                  <a16:creationId xmlns:a16="http://schemas.microsoft.com/office/drawing/2014/main" id="{4FC87637-4890-4B0F-BE26-B56ADF7F1660}"/>
                </a:ext>
              </a:extLst>
            </p:cNvPr>
            <p:cNvSpPr/>
            <p:nvPr/>
          </p:nvSpPr>
          <p:spPr>
            <a:xfrm>
              <a:off x="3409488" y="4134116"/>
              <a:ext cx="4165520" cy="889282"/>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8EDD24C1-3606-4310-A569-7CD0868928F5}"/>
                </a:ext>
              </a:extLst>
            </p:cNvPr>
            <p:cNvPicPr>
              <a:picLocks noChangeAspect="1"/>
            </p:cNvPicPr>
            <p:nvPr/>
          </p:nvPicPr>
          <p:blipFill>
            <a:blip r:embed="rId16"/>
            <a:stretch>
              <a:fillRect/>
            </a:stretch>
          </p:blipFill>
          <p:spPr>
            <a:xfrm>
              <a:off x="3507880" y="4450478"/>
              <a:ext cx="3989426" cy="460891"/>
            </a:xfrm>
            <a:prstGeom prst="rect">
              <a:avLst/>
            </a:prstGeom>
          </p:spPr>
        </p:pic>
        <p:pic>
          <p:nvPicPr>
            <p:cNvPr id="1044" name="Picture 20">
              <a:extLst>
                <a:ext uri="{FF2B5EF4-FFF2-40B4-BE49-F238E27FC236}">
                  <a16:creationId xmlns:a16="http://schemas.microsoft.com/office/drawing/2014/main" id="{ABCE886D-7554-4179-89C1-9E11DBB0320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5681" y="4242388"/>
              <a:ext cx="953134" cy="1224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CCAF4746-687B-4C31-8D80-A2283BF6C9B2}"/>
              </a:ext>
            </a:extLst>
          </p:cNvPr>
          <p:cNvGrpSpPr/>
          <p:nvPr/>
        </p:nvGrpSpPr>
        <p:grpSpPr>
          <a:xfrm>
            <a:off x="7850776" y="4145737"/>
            <a:ext cx="4221517" cy="889282"/>
            <a:chOff x="7850776" y="4145737"/>
            <a:chExt cx="4221517" cy="889282"/>
          </a:xfrm>
        </p:grpSpPr>
        <p:sp>
          <p:nvSpPr>
            <p:cNvPr id="64" name="Rectangle: Rounded Corners 63">
              <a:extLst>
                <a:ext uri="{FF2B5EF4-FFF2-40B4-BE49-F238E27FC236}">
                  <a16:creationId xmlns:a16="http://schemas.microsoft.com/office/drawing/2014/main" id="{AC540871-51AC-49AD-A400-374DE8D1123F}"/>
                </a:ext>
              </a:extLst>
            </p:cNvPr>
            <p:cNvSpPr/>
            <p:nvPr/>
          </p:nvSpPr>
          <p:spPr>
            <a:xfrm>
              <a:off x="7850776" y="4145737"/>
              <a:ext cx="4221517" cy="889282"/>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878C99FC-148D-4717-BD32-224B3EB3F104}"/>
                </a:ext>
              </a:extLst>
            </p:cNvPr>
            <p:cNvPicPr>
              <a:picLocks noChangeAspect="1"/>
            </p:cNvPicPr>
            <p:nvPr/>
          </p:nvPicPr>
          <p:blipFill>
            <a:blip r:embed="rId18"/>
            <a:stretch>
              <a:fillRect/>
            </a:stretch>
          </p:blipFill>
          <p:spPr>
            <a:xfrm>
              <a:off x="7945006" y="4498515"/>
              <a:ext cx="4033056" cy="473616"/>
            </a:xfrm>
            <a:prstGeom prst="rect">
              <a:avLst/>
            </a:prstGeom>
          </p:spPr>
        </p:pic>
        <p:pic>
          <p:nvPicPr>
            <p:cNvPr id="1048" name="Picture 24">
              <a:extLst>
                <a:ext uri="{FF2B5EF4-FFF2-40B4-BE49-F238E27FC236}">
                  <a16:creationId xmlns:a16="http://schemas.microsoft.com/office/drawing/2014/main" id="{CA57E105-C900-4ADF-9F23-FB10D43EAD99}"/>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35063" b="33250"/>
            <a:stretch/>
          </p:blipFill>
          <p:spPr bwMode="auto">
            <a:xfrm>
              <a:off x="9440437" y="4218460"/>
              <a:ext cx="1042194" cy="1834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48F98CB8-5C41-4DD9-AB2F-14631176FA9B}"/>
              </a:ext>
            </a:extLst>
          </p:cNvPr>
          <p:cNvGrpSpPr/>
          <p:nvPr/>
        </p:nvGrpSpPr>
        <p:grpSpPr>
          <a:xfrm>
            <a:off x="61650" y="5168461"/>
            <a:ext cx="3681598" cy="961268"/>
            <a:chOff x="61650" y="5222217"/>
            <a:chExt cx="3623165" cy="907511"/>
          </a:xfrm>
        </p:grpSpPr>
        <p:sp>
          <p:nvSpPr>
            <p:cNvPr id="66" name="Rectangle: Rounded Corners 65">
              <a:extLst>
                <a:ext uri="{FF2B5EF4-FFF2-40B4-BE49-F238E27FC236}">
                  <a16:creationId xmlns:a16="http://schemas.microsoft.com/office/drawing/2014/main" id="{9E73F151-B154-4914-BBC9-76CFD6DE5667}"/>
                </a:ext>
              </a:extLst>
            </p:cNvPr>
            <p:cNvSpPr/>
            <p:nvPr/>
          </p:nvSpPr>
          <p:spPr>
            <a:xfrm>
              <a:off x="61650" y="5222217"/>
              <a:ext cx="3623165" cy="907511"/>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B64A0FA-0A39-4AD6-AB88-07120143FE01}"/>
                </a:ext>
              </a:extLst>
            </p:cNvPr>
            <p:cNvPicPr>
              <a:picLocks noChangeAspect="1"/>
            </p:cNvPicPr>
            <p:nvPr/>
          </p:nvPicPr>
          <p:blipFill>
            <a:blip r:embed="rId20"/>
            <a:stretch>
              <a:fillRect/>
            </a:stretch>
          </p:blipFill>
          <p:spPr>
            <a:xfrm>
              <a:off x="238585" y="5587502"/>
              <a:ext cx="3269295" cy="485286"/>
            </a:xfrm>
            <a:prstGeom prst="rect">
              <a:avLst/>
            </a:prstGeom>
          </p:spPr>
        </p:pic>
        <p:pic>
          <p:nvPicPr>
            <p:cNvPr id="1050" name="Picture 26" descr="Pin on spiral notebook">
              <a:extLst>
                <a:ext uri="{FF2B5EF4-FFF2-40B4-BE49-F238E27FC236}">
                  <a16:creationId xmlns:a16="http://schemas.microsoft.com/office/drawing/2014/main" id="{1D6F8F23-3108-474C-A795-8217691232C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28391" b="29537"/>
            <a:stretch/>
          </p:blipFill>
          <p:spPr bwMode="auto">
            <a:xfrm>
              <a:off x="1486960" y="5257128"/>
              <a:ext cx="665683" cy="2800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526AE685-9841-4276-A0DA-EF0D5AAEA89A}"/>
              </a:ext>
            </a:extLst>
          </p:cNvPr>
          <p:cNvGrpSpPr/>
          <p:nvPr/>
        </p:nvGrpSpPr>
        <p:grpSpPr>
          <a:xfrm>
            <a:off x="8351686" y="5176367"/>
            <a:ext cx="3720607" cy="958839"/>
            <a:chOff x="8351686" y="5145060"/>
            <a:chExt cx="3720607" cy="958839"/>
          </a:xfrm>
        </p:grpSpPr>
        <p:sp>
          <p:nvSpPr>
            <p:cNvPr id="68" name="Rectangle: Rounded Corners 67">
              <a:extLst>
                <a:ext uri="{FF2B5EF4-FFF2-40B4-BE49-F238E27FC236}">
                  <a16:creationId xmlns:a16="http://schemas.microsoft.com/office/drawing/2014/main" id="{C191D22C-1844-494E-B6AA-4920F50744C3}"/>
                </a:ext>
              </a:extLst>
            </p:cNvPr>
            <p:cNvSpPr/>
            <p:nvPr/>
          </p:nvSpPr>
          <p:spPr>
            <a:xfrm>
              <a:off x="8351686" y="5145060"/>
              <a:ext cx="3720607" cy="958839"/>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D514D7AD-4888-4A65-A880-275AEF258722}"/>
                </a:ext>
              </a:extLst>
            </p:cNvPr>
            <p:cNvPicPr>
              <a:picLocks noChangeAspect="1"/>
            </p:cNvPicPr>
            <p:nvPr/>
          </p:nvPicPr>
          <p:blipFill>
            <a:blip r:embed="rId22"/>
            <a:stretch>
              <a:fillRect/>
            </a:stretch>
          </p:blipFill>
          <p:spPr>
            <a:xfrm>
              <a:off x="8479493" y="5377204"/>
              <a:ext cx="3464989" cy="681252"/>
            </a:xfrm>
            <a:prstGeom prst="rect">
              <a:avLst/>
            </a:prstGeom>
          </p:spPr>
        </p:pic>
        <p:pic>
          <p:nvPicPr>
            <p:cNvPr id="1052" name="Picture 28">
              <a:extLst>
                <a:ext uri="{FF2B5EF4-FFF2-40B4-BE49-F238E27FC236}">
                  <a16:creationId xmlns:a16="http://schemas.microsoft.com/office/drawing/2014/main" id="{BEE5585A-E13C-47E0-9CCF-9B01F37907C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03728" y="5191872"/>
              <a:ext cx="816517" cy="1573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15D36F1F-D546-4441-B844-C5533012A73E}"/>
              </a:ext>
            </a:extLst>
          </p:cNvPr>
          <p:cNvGrpSpPr/>
          <p:nvPr/>
        </p:nvGrpSpPr>
        <p:grpSpPr>
          <a:xfrm>
            <a:off x="3812622" y="5161838"/>
            <a:ext cx="4489853" cy="1021772"/>
            <a:chOff x="4078049" y="-943107"/>
            <a:chExt cx="4223160" cy="944134"/>
          </a:xfrm>
        </p:grpSpPr>
        <p:sp>
          <p:nvSpPr>
            <p:cNvPr id="48" name="Rectangle: Rounded Corners 47">
              <a:extLst>
                <a:ext uri="{FF2B5EF4-FFF2-40B4-BE49-F238E27FC236}">
                  <a16:creationId xmlns:a16="http://schemas.microsoft.com/office/drawing/2014/main" id="{160CBB4C-9E9D-4CF2-A84E-C1B9B9242C93}"/>
                </a:ext>
              </a:extLst>
            </p:cNvPr>
            <p:cNvSpPr/>
            <p:nvPr/>
          </p:nvSpPr>
          <p:spPr>
            <a:xfrm>
              <a:off x="4078049" y="-943107"/>
              <a:ext cx="4223160" cy="944134"/>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26C0D4-088C-4436-BB67-04C48BD3CD0E}"/>
                </a:ext>
              </a:extLst>
            </p:cNvPr>
            <p:cNvPicPr>
              <a:picLocks noChangeAspect="1"/>
            </p:cNvPicPr>
            <p:nvPr/>
          </p:nvPicPr>
          <p:blipFill>
            <a:blip r:embed="rId24"/>
            <a:stretch>
              <a:fillRect/>
            </a:stretch>
          </p:blipFill>
          <p:spPr>
            <a:xfrm>
              <a:off x="4133545" y="-566470"/>
              <a:ext cx="4102410" cy="444878"/>
            </a:xfrm>
            <a:prstGeom prst="rect">
              <a:avLst/>
            </a:prstGeom>
          </p:spPr>
        </p:pic>
        <p:pic>
          <p:nvPicPr>
            <p:cNvPr id="9" name="Picture 8">
              <a:extLst>
                <a:ext uri="{FF2B5EF4-FFF2-40B4-BE49-F238E27FC236}">
                  <a16:creationId xmlns:a16="http://schemas.microsoft.com/office/drawing/2014/main" id="{4B594A0A-29C8-474D-A625-A7A9608A03A1}"/>
                </a:ext>
              </a:extLst>
            </p:cNvPr>
            <p:cNvPicPr>
              <a:picLocks noChangeAspect="1"/>
            </p:cNvPicPr>
            <p:nvPr/>
          </p:nvPicPr>
          <p:blipFill>
            <a:blip r:embed="rId25"/>
            <a:stretch>
              <a:fillRect/>
            </a:stretch>
          </p:blipFill>
          <p:spPr>
            <a:xfrm>
              <a:off x="6052985" y="-894035"/>
              <a:ext cx="524554" cy="285868"/>
            </a:xfrm>
            <a:prstGeom prst="rect">
              <a:avLst/>
            </a:prstGeom>
          </p:spPr>
        </p:pic>
      </p:grpSp>
    </p:spTree>
    <p:extLst>
      <p:ext uri="{BB962C8B-B14F-4D97-AF65-F5344CB8AC3E}">
        <p14:creationId xmlns:p14="http://schemas.microsoft.com/office/powerpoint/2010/main" val="8217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5BB935E-869D-4353-B4C9-845A65B7A648}"/>
              </a:ext>
            </a:extLst>
          </p:cNvPr>
          <p:cNvSpPr/>
          <p:nvPr/>
        </p:nvSpPr>
        <p:spPr>
          <a:xfrm>
            <a:off x="-21517" y="1681582"/>
            <a:ext cx="5688892" cy="5172987"/>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AE70CC40-F1B2-4BB7-B782-713B2498E607}"/>
              </a:ext>
            </a:extLst>
          </p:cNvPr>
          <p:cNvSpPr/>
          <p:nvPr/>
        </p:nvSpPr>
        <p:spPr>
          <a:xfrm>
            <a:off x="5667375" y="1681582"/>
            <a:ext cx="6524625" cy="517298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90500" y="224595"/>
            <a:ext cx="1193482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Marketers can strengthen engagement by advertising through a more inclusive lens since streamers are more likely to take action or share data with brands that align with their lifestyle and values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3" name="Text Placeholder 3">
            <a:extLst>
              <a:ext uri="{FF2B5EF4-FFF2-40B4-BE49-F238E27FC236}">
                <a16:creationId xmlns:a16="http://schemas.microsoft.com/office/drawing/2014/main" id="{308B06CA-1742-49E5-B791-CAEB6C44F59C}"/>
              </a:ext>
            </a:extLst>
          </p:cNvPr>
          <p:cNvSpPr txBox="1">
            <a:spLocks/>
          </p:cNvSpPr>
          <p:nvPr/>
        </p:nvSpPr>
        <p:spPr>
          <a:xfrm>
            <a:off x="459567" y="6348525"/>
            <a:ext cx="6769907" cy="187227"/>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MRI Cord Evolution – July ’21, Base=Streamed P12 months</a:t>
            </a:r>
            <a:r>
              <a:rPr lang="en-US" sz="800">
                <a:solidFill>
                  <a:srgbClr val="1F1A62"/>
                </a:solidFill>
                <a:latin typeface="Helvetica" panose="020B0403020202020204" pitchFamily="34" charset="0"/>
              </a:rPr>
              <a:t>. Magnite, Connected TV is for Everyone 2021/22 Report, October 2021.</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546751" y="6586958"/>
            <a:ext cx="11666766" cy="24871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Box 10">
            <a:extLst>
              <a:ext uri="{FF2B5EF4-FFF2-40B4-BE49-F238E27FC236}">
                <a16:creationId xmlns:a16="http://schemas.microsoft.com/office/drawing/2014/main" id="{F91B4162-618A-41BC-AAE1-ADCF25713E82}"/>
              </a:ext>
            </a:extLst>
          </p:cNvPr>
          <p:cNvSpPr txBox="1"/>
          <p:nvPr/>
        </p:nvSpPr>
        <p:spPr>
          <a:xfrm>
            <a:off x="6014621" y="4874592"/>
            <a:ext cx="2454430" cy="1015663"/>
          </a:xfrm>
          <a:prstGeom prst="rect">
            <a:avLst/>
          </a:prstGeom>
          <a:noFill/>
        </p:spPr>
        <p:txBody>
          <a:bodyPr wrap="square" rtlCol="0">
            <a:spAutoFit/>
          </a:bodyPr>
          <a:lstStyle/>
          <a:p>
            <a:pPr algn="ctr"/>
            <a:r>
              <a:rPr lang="en-US" sz="1500">
                <a:solidFill>
                  <a:srgbClr val="1B1464"/>
                </a:solidFill>
                <a:latin typeface="Helvetica" panose="020B0403020202020204" pitchFamily="34" charset="0"/>
              </a:rPr>
              <a:t>say it is important to buy brands that are in </a:t>
            </a:r>
            <a:r>
              <a:rPr lang="en-US" sz="1500" b="1">
                <a:solidFill>
                  <a:srgbClr val="ED3C8D"/>
                </a:solidFill>
                <a:latin typeface="Helvetica" panose="020B0403020202020204" pitchFamily="34" charset="0"/>
              </a:rPr>
              <a:t>line with their lifestyle and opinions</a:t>
            </a:r>
            <a:endParaRPr lang="en-US" sz="1500">
              <a:solidFill>
                <a:srgbClr val="ED3C8D"/>
              </a:solidFill>
              <a:latin typeface="Helvetica" panose="020B0403020202020204" pitchFamily="34" charset="0"/>
            </a:endParaRPr>
          </a:p>
        </p:txBody>
      </p:sp>
      <p:sp>
        <p:nvSpPr>
          <p:cNvPr id="14" name="TextBox 13">
            <a:extLst>
              <a:ext uri="{FF2B5EF4-FFF2-40B4-BE49-F238E27FC236}">
                <a16:creationId xmlns:a16="http://schemas.microsoft.com/office/drawing/2014/main" id="{229D8659-D950-490B-B6A2-FBF9A34B7E45}"/>
              </a:ext>
            </a:extLst>
          </p:cNvPr>
          <p:cNvSpPr txBox="1"/>
          <p:nvPr/>
        </p:nvSpPr>
        <p:spPr>
          <a:xfrm>
            <a:off x="6362600" y="4165499"/>
            <a:ext cx="1758473" cy="646331"/>
          </a:xfrm>
          <a:prstGeom prst="rect">
            <a:avLst/>
          </a:prstGeom>
          <a:noFill/>
        </p:spPr>
        <p:txBody>
          <a:bodyPr wrap="square" rtlCol="0">
            <a:spAutoFit/>
          </a:bodyPr>
          <a:lstStyle/>
          <a:p>
            <a:pPr algn="ctr"/>
            <a:r>
              <a:rPr lang="en-US" sz="3600" b="1">
                <a:solidFill>
                  <a:srgbClr val="ED3C8D"/>
                </a:solidFill>
                <a:latin typeface="Helvetica" panose="020B0403020202020204" pitchFamily="34" charset="0"/>
              </a:rPr>
              <a:t>62%</a:t>
            </a:r>
          </a:p>
        </p:txBody>
      </p:sp>
      <p:sp>
        <p:nvSpPr>
          <p:cNvPr id="15" name="TextBox 14">
            <a:extLst>
              <a:ext uri="{FF2B5EF4-FFF2-40B4-BE49-F238E27FC236}">
                <a16:creationId xmlns:a16="http://schemas.microsoft.com/office/drawing/2014/main" id="{35BA088A-4986-43D0-BAF5-287836E51A19}"/>
              </a:ext>
            </a:extLst>
          </p:cNvPr>
          <p:cNvSpPr txBox="1"/>
          <p:nvPr/>
        </p:nvSpPr>
        <p:spPr>
          <a:xfrm>
            <a:off x="51154" y="2138793"/>
            <a:ext cx="5543550" cy="707886"/>
          </a:xfrm>
          <a:prstGeom prst="rect">
            <a:avLst/>
          </a:prstGeom>
          <a:noFill/>
        </p:spPr>
        <p:txBody>
          <a:bodyPr wrap="square" rtlCol="0">
            <a:spAutoFit/>
          </a:bodyPr>
          <a:lstStyle/>
          <a:p>
            <a:pPr algn="ctr"/>
            <a:r>
              <a:rPr lang="en-US" sz="1400" b="1" i="1">
                <a:solidFill>
                  <a:srgbClr val="1B1464"/>
                </a:solidFill>
                <a:latin typeface="Helvetica" panose="020B0604020202020204" pitchFamily="34" charset="0"/>
                <a:cs typeface="Helvetica" panose="020B0604020202020204" pitchFamily="34" charset="0"/>
              </a:rPr>
              <a:t>‘It is important for companies to create </a:t>
            </a:r>
            <a:r>
              <a:rPr lang="en-US" sz="1400" b="1" i="1">
                <a:solidFill>
                  <a:srgbClr val="FFE600"/>
                </a:solidFill>
                <a:latin typeface="Helvetica" panose="020B0604020202020204" pitchFamily="34" charset="0"/>
                <a:cs typeface="Helvetica" panose="020B0604020202020204" pitchFamily="34" charset="0"/>
              </a:rPr>
              <a:t>advertising </a:t>
            </a:r>
          </a:p>
          <a:p>
            <a:pPr algn="ctr"/>
            <a:r>
              <a:rPr lang="en-US" sz="1400" b="1" i="1">
                <a:solidFill>
                  <a:srgbClr val="FFE600"/>
                </a:solidFill>
                <a:latin typeface="Helvetica" panose="020B0604020202020204" pitchFamily="34" charset="0"/>
                <a:cs typeface="Helvetica" panose="020B0604020202020204" pitchFamily="34" charset="0"/>
              </a:rPr>
              <a:t>that is culturally diverse </a:t>
            </a:r>
            <a:r>
              <a:rPr lang="en-US" sz="1400" b="1" i="1">
                <a:solidFill>
                  <a:srgbClr val="1B1464"/>
                </a:solidFill>
                <a:latin typeface="Helvetica" panose="020B0604020202020204" pitchFamily="34" charset="0"/>
                <a:cs typeface="Helvetica" panose="020B0604020202020204" pitchFamily="34" charset="0"/>
              </a:rPr>
              <a:t>in order to stay relevant’</a:t>
            </a:r>
            <a:br>
              <a:rPr lang="en-US" sz="1400" b="1" i="1">
                <a:solidFill>
                  <a:srgbClr val="1B1464"/>
                </a:solidFill>
                <a:latin typeface="Helvetica" panose="020B0604020202020204" pitchFamily="34" charset="0"/>
                <a:cs typeface="Helvetica" panose="020B0604020202020204" pitchFamily="34" charset="0"/>
              </a:rPr>
            </a:br>
            <a:r>
              <a:rPr lang="en-US" sz="1200">
                <a:solidFill>
                  <a:srgbClr val="1B1464"/>
                </a:solidFill>
                <a:latin typeface="Helvetica" panose="020B0604020202020204" pitchFamily="34" charset="0"/>
                <a:cs typeface="Helvetica" panose="020B0604020202020204" pitchFamily="34" charset="0"/>
              </a:rPr>
              <a:t>% of respondents who strongly/somewhat agree</a:t>
            </a:r>
          </a:p>
        </p:txBody>
      </p:sp>
      <p:grpSp>
        <p:nvGrpSpPr>
          <p:cNvPr id="16" name="Group 15">
            <a:extLst>
              <a:ext uri="{FF2B5EF4-FFF2-40B4-BE49-F238E27FC236}">
                <a16:creationId xmlns:a16="http://schemas.microsoft.com/office/drawing/2014/main" id="{F9142E46-20E4-4C48-9B85-8915A2CE749B}"/>
              </a:ext>
            </a:extLst>
          </p:cNvPr>
          <p:cNvGrpSpPr/>
          <p:nvPr/>
        </p:nvGrpSpPr>
        <p:grpSpPr>
          <a:xfrm>
            <a:off x="1033516" y="3574929"/>
            <a:ext cx="1238152" cy="813732"/>
            <a:chOff x="423961" y="3805918"/>
            <a:chExt cx="1238152" cy="813732"/>
          </a:xfrm>
        </p:grpSpPr>
        <p:sp>
          <p:nvSpPr>
            <p:cNvPr id="17" name="Rectangle: Rounded Corners 16">
              <a:extLst>
                <a:ext uri="{FF2B5EF4-FFF2-40B4-BE49-F238E27FC236}">
                  <a16:creationId xmlns:a16="http://schemas.microsoft.com/office/drawing/2014/main" id="{D0E793C0-CCA0-4A86-9D81-A4C9371FE738}"/>
                </a:ext>
              </a:extLst>
            </p:cNvPr>
            <p:cNvSpPr/>
            <p:nvPr/>
          </p:nvSpPr>
          <p:spPr>
            <a:xfrm>
              <a:off x="423961" y="3805918"/>
              <a:ext cx="1238152" cy="81373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E2BB1D1-1268-4D50-935E-56D839F3146A}"/>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1F1A62"/>
                  </a:solidFill>
                  <a:latin typeface="Helvetica" panose="020B0604020202020204" pitchFamily="34" charset="0"/>
                  <a:cs typeface="Helvetica" panose="020B0604020202020204" pitchFamily="34" charset="0"/>
                </a:rPr>
                <a:t>63</a:t>
              </a:r>
              <a:r>
                <a:rPr kumimoji="0" lang="en-US" sz="32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mn-ea"/>
                  <a:cs typeface="Helvetica" panose="020B0604020202020204" pitchFamily="34" charset="0"/>
                </a:rPr>
                <a:t>%</a:t>
              </a:r>
            </a:p>
          </p:txBody>
        </p:sp>
      </p:grpSp>
      <p:sp>
        <p:nvSpPr>
          <p:cNvPr id="19" name="TextBox 18">
            <a:extLst>
              <a:ext uri="{FF2B5EF4-FFF2-40B4-BE49-F238E27FC236}">
                <a16:creationId xmlns:a16="http://schemas.microsoft.com/office/drawing/2014/main" id="{E0DF8B2F-4AEB-4330-97B7-96688BC6BB20}"/>
              </a:ext>
            </a:extLst>
          </p:cNvPr>
          <p:cNvSpPr txBox="1"/>
          <p:nvPr/>
        </p:nvSpPr>
        <p:spPr>
          <a:xfrm>
            <a:off x="952505" y="3238484"/>
            <a:ext cx="1400175" cy="338554"/>
          </a:xfrm>
          <a:prstGeom prst="rect">
            <a:avLst/>
          </a:prstGeom>
          <a:noFill/>
        </p:spPr>
        <p:txBody>
          <a:bodyPr wrap="square" rtlCol="0">
            <a:spAutoFit/>
          </a:bodyPr>
          <a:lstStyle/>
          <a:p>
            <a:pPr algn="ctr"/>
            <a:r>
              <a:rPr lang="en-US" sz="1600" b="1">
                <a:solidFill>
                  <a:srgbClr val="1B1464"/>
                </a:solidFill>
                <a:latin typeface="Helvetica" panose="020B0604020202020204" pitchFamily="34" charset="0"/>
                <a:cs typeface="Helvetica" panose="020B0604020202020204" pitchFamily="34" charset="0"/>
              </a:rPr>
              <a:t>White</a:t>
            </a:r>
          </a:p>
        </p:txBody>
      </p:sp>
      <p:grpSp>
        <p:nvGrpSpPr>
          <p:cNvPr id="20" name="Group 19">
            <a:extLst>
              <a:ext uri="{FF2B5EF4-FFF2-40B4-BE49-F238E27FC236}">
                <a16:creationId xmlns:a16="http://schemas.microsoft.com/office/drawing/2014/main" id="{36F55752-A61A-4616-9EB5-FED04A92654B}"/>
              </a:ext>
            </a:extLst>
          </p:cNvPr>
          <p:cNvGrpSpPr/>
          <p:nvPr/>
        </p:nvGrpSpPr>
        <p:grpSpPr>
          <a:xfrm>
            <a:off x="3416267" y="3574929"/>
            <a:ext cx="1238152" cy="813732"/>
            <a:chOff x="423961" y="3805918"/>
            <a:chExt cx="1238152" cy="813732"/>
          </a:xfrm>
        </p:grpSpPr>
        <p:sp>
          <p:nvSpPr>
            <p:cNvPr id="21" name="Rectangle: Rounded Corners 20">
              <a:extLst>
                <a:ext uri="{FF2B5EF4-FFF2-40B4-BE49-F238E27FC236}">
                  <a16:creationId xmlns:a16="http://schemas.microsoft.com/office/drawing/2014/main" id="{17F34256-B48F-46F4-9365-7C00612A4622}"/>
                </a:ext>
              </a:extLst>
            </p:cNvPr>
            <p:cNvSpPr/>
            <p:nvPr/>
          </p:nvSpPr>
          <p:spPr>
            <a:xfrm>
              <a:off x="423961" y="3805918"/>
              <a:ext cx="1238152" cy="813732"/>
            </a:xfrm>
            <a:prstGeom prst="roundRect">
              <a:avLst/>
            </a:prstGeom>
            <a:solidFill>
              <a:schemeClr val="bg1"/>
            </a:solidFill>
            <a:ln w="38100">
              <a:solidFill>
                <a:srgbClr val="ACB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6351B77-8A31-4F94-9457-73EFDD980E2D}"/>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ACBDCE"/>
                  </a:solidFill>
                  <a:latin typeface="Helvetica" panose="020B0604020202020204" pitchFamily="34" charset="0"/>
                  <a:cs typeface="Helvetica" panose="020B0604020202020204" pitchFamily="34" charset="0"/>
                </a:rPr>
                <a:t>79</a:t>
              </a:r>
              <a:r>
                <a:rPr kumimoji="0" lang="en-US" sz="3200" b="1" i="0" u="none" strike="noStrike" kern="1200" cap="none" spc="0" normalizeH="0" baseline="0" noProof="0">
                  <a:ln w="13462">
                    <a:solidFill>
                      <a:prstClr val="black"/>
                    </a:solidFill>
                    <a:prstDash val="solid"/>
                  </a:ln>
                  <a:solidFill>
                    <a:srgbClr val="ACBDCE"/>
                  </a:solidFill>
                  <a:effectLst/>
                  <a:uLnTx/>
                  <a:uFillTx/>
                  <a:latin typeface="Helvetica" panose="020B0604020202020204" pitchFamily="34" charset="0"/>
                  <a:ea typeface="+mn-ea"/>
                  <a:cs typeface="Helvetica" panose="020B0604020202020204" pitchFamily="34" charset="0"/>
                </a:rPr>
                <a:t>%</a:t>
              </a:r>
            </a:p>
          </p:txBody>
        </p:sp>
      </p:grpSp>
      <p:sp>
        <p:nvSpPr>
          <p:cNvPr id="24" name="TextBox 23">
            <a:extLst>
              <a:ext uri="{FF2B5EF4-FFF2-40B4-BE49-F238E27FC236}">
                <a16:creationId xmlns:a16="http://schemas.microsoft.com/office/drawing/2014/main" id="{82C383A3-96BC-4507-B4AC-979A39766BAB}"/>
              </a:ext>
            </a:extLst>
          </p:cNvPr>
          <p:cNvSpPr txBox="1"/>
          <p:nvPr/>
        </p:nvSpPr>
        <p:spPr>
          <a:xfrm>
            <a:off x="3335256" y="3238484"/>
            <a:ext cx="1400175" cy="338554"/>
          </a:xfrm>
          <a:prstGeom prst="rect">
            <a:avLst/>
          </a:prstGeom>
          <a:noFill/>
        </p:spPr>
        <p:txBody>
          <a:bodyPr wrap="square" rtlCol="0">
            <a:spAutoFit/>
          </a:bodyPr>
          <a:lstStyle/>
          <a:p>
            <a:pPr algn="ctr"/>
            <a:r>
              <a:rPr lang="en-US" sz="1600" b="1">
                <a:solidFill>
                  <a:srgbClr val="1B1464"/>
                </a:solidFill>
                <a:latin typeface="Helvetica" panose="020B0604020202020204" pitchFamily="34" charset="0"/>
                <a:cs typeface="Helvetica" panose="020B0604020202020204" pitchFamily="34" charset="0"/>
              </a:rPr>
              <a:t>Black</a:t>
            </a:r>
          </a:p>
        </p:txBody>
      </p:sp>
      <p:grpSp>
        <p:nvGrpSpPr>
          <p:cNvPr id="26" name="Group 25">
            <a:extLst>
              <a:ext uri="{FF2B5EF4-FFF2-40B4-BE49-F238E27FC236}">
                <a16:creationId xmlns:a16="http://schemas.microsoft.com/office/drawing/2014/main" id="{867B6411-BF9B-4488-A269-884669F05813}"/>
              </a:ext>
            </a:extLst>
          </p:cNvPr>
          <p:cNvGrpSpPr/>
          <p:nvPr/>
        </p:nvGrpSpPr>
        <p:grpSpPr>
          <a:xfrm>
            <a:off x="1033516" y="4956730"/>
            <a:ext cx="1238152" cy="813732"/>
            <a:chOff x="423961" y="3805918"/>
            <a:chExt cx="1238152" cy="813732"/>
          </a:xfrm>
        </p:grpSpPr>
        <p:sp>
          <p:nvSpPr>
            <p:cNvPr id="27" name="Rectangle: Rounded Corners 26">
              <a:extLst>
                <a:ext uri="{FF2B5EF4-FFF2-40B4-BE49-F238E27FC236}">
                  <a16:creationId xmlns:a16="http://schemas.microsoft.com/office/drawing/2014/main" id="{972B784F-06A9-4882-BBAD-31AF7024FD9D}"/>
                </a:ext>
              </a:extLst>
            </p:cNvPr>
            <p:cNvSpPr/>
            <p:nvPr/>
          </p:nvSpPr>
          <p:spPr>
            <a:xfrm>
              <a:off x="423961" y="3805918"/>
              <a:ext cx="1238152" cy="813732"/>
            </a:xfrm>
            <a:prstGeom prst="roundRect">
              <a:avLst/>
            </a:prstGeom>
            <a:solidFill>
              <a:schemeClr val="bg1"/>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D20CCE5-67D3-440F-B801-66C25369D324}"/>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71%</a:t>
              </a:r>
            </a:p>
          </p:txBody>
        </p:sp>
      </p:grpSp>
      <p:sp>
        <p:nvSpPr>
          <p:cNvPr id="29" name="TextBox 28">
            <a:extLst>
              <a:ext uri="{FF2B5EF4-FFF2-40B4-BE49-F238E27FC236}">
                <a16:creationId xmlns:a16="http://schemas.microsoft.com/office/drawing/2014/main" id="{169689BA-70EA-4A97-BB3A-B8C0D36D4AC9}"/>
              </a:ext>
            </a:extLst>
          </p:cNvPr>
          <p:cNvSpPr txBox="1"/>
          <p:nvPr/>
        </p:nvSpPr>
        <p:spPr>
          <a:xfrm>
            <a:off x="952505" y="4625048"/>
            <a:ext cx="1400175" cy="338554"/>
          </a:xfrm>
          <a:prstGeom prst="rect">
            <a:avLst/>
          </a:prstGeom>
          <a:noFill/>
        </p:spPr>
        <p:txBody>
          <a:bodyPr wrap="square" rtlCol="0">
            <a:spAutoFit/>
          </a:bodyPr>
          <a:lstStyle/>
          <a:p>
            <a:pPr algn="ctr"/>
            <a:r>
              <a:rPr lang="en-US" sz="1600" b="1">
                <a:solidFill>
                  <a:srgbClr val="002060"/>
                </a:solidFill>
                <a:latin typeface="Helvetica" panose="020B0604020202020204" pitchFamily="34" charset="0"/>
                <a:cs typeface="Helvetica" panose="020B0604020202020204" pitchFamily="34" charset="0"/>
              </a:rPr>
              <a:t>Hispanic</a:t>
            </a:r>
          </a:p>
        </p:txBody>
      </p:sp>
      <p:grpSp>
        <p:nvGrpSpPr>
          <p:cNvPr id="30" name="Group 29">
            <a:extLst>
              <a:ext uri="{FF2B5EF4-FFF2-40B4-BE49-F238E27FC236}">
                <a16:creationId xmlns:a16="http://schemas.microsoft.com/office/drawing/2014/main" id="{C3927991-32FB-4459-AFA4-D4583B606650}"/>
              </a:ext>
            </a:extLst>
          </p:cNvPr>
          <p:cNvGrpSpPr/>
          <p:nvPr/>
        </p:nvGrpSpPr>
        <p:grpSpPr>
          <a:xfrm>
            <a:off x="3416267" y="4956730"/>
            <a:ext cx="1238152" cy="813732"/>
            <a:chOff x="423961" y="3805918"/>
            <a:chExt cx="1238152" cy="813732"/>
          </a:xfrm>
        </p:grpSpPr>
        <p:sp>
          <p:nvSpPr>
            <p:cNvPr id="31" name="Rectangle: Rounded Corners 30">
              <a:extLst>
                <a:ext uri="{FF2B5EF4-FFF2-40B4-BE49-F238E27FC236}">
                  <a16:creationId xmlns:a16="http://schemas.microsoft.com/office/drawing/2014/main" id="{9F2AB605-2539-4B7F-B33D-5AF03BA5C5C4}"/>
                </a:ext>
              </a:extLst>
            </p:cNvPr>
            <p:cNvSpPr/>
            <p:nvPr/>
          </p:nvSpPr>
          <p:spPr>
            <a:xfrm>
              <a:off x="423961" y="3805918"/>
              <a:ext cx="1238152" cy="813732"/>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7B880D50-54AC-47B8-98A7-D351D8623BF5}"/>
                </a:ext>
              </a:extLst>
            </p:cNvPr>
            <p:cNvSpPr txBox="1"/>
            <p:nvPr/>
          </p:nvSpPr>
          <p:spPr>
            <a:xfrm>
              <a:off x="461205" y="3920397"/>
              <a:ext cx="116366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ED3C8D"/>
                  </a:solidFill>
                  <a:latin typeface="Helvetica" panose="020B0604020202020204" pitchFamily="34" charset="0"/>
                  <a:cs typeface="Helvetica" panose="020B0604020202020204" pitchFamily="34" charset="0"/>
                </a:rPr>
                <a:t>73</a:t>
              </a:r>
              <a:r>
                <a:rPr kumimoji="0" lang="en-US" sz="32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grpSp>
      <p:sp>
        <p:nvSpPr>
          <p:cNvPr id="35" name="TextBox 34">
            <a:extLst>
              <a:ext uri="{FF2B5EF4-FFF2-40B4-BE49-F238E27FC236}">
                <a16:creationId xmlns:a16="http://schemas.microsoft.com/office/drawing/2014/main" id="{14A28382-6205-4BE0-8FD1-859B3EB6DA28}"/>
              </a:ext>
            </a:extLst>
          </p:cNvPr>
          <p:cNvSpPr txBox="1"/>
          <p:nvPr/>
        </p:nvSpPr>
        <p:spPr>
          <a:xfrm>
            <a:off x="3335256" y="4625048"/>
            <a:ext cx="1400175" cy="338554"/>
          </a:xfrm>
          <a:prstGeom prst="rect">
            <a:avLst/>
          </a:prstGeom>
          <a:noFill/>
        </p:spPr>
        <p:txBody>
          <a:bodyPr wrap="square" rtlCol="0">
            <a:spAutoFit/>
          </a:bodyPr>
          <a:lstStyle/>
          <a:p>
            <a:pPr algn="ctr"/>
            <a:r>
              <a:rPr lang="en-US" sz="1600" b="1">
                <a:solidFill>
                  <a:srgbClr val="002060"/>
                </a:solidFill>
                <a:latin typeface="Helvetica" panose="020B0604020202020204" pitchFamily="34" charset="0"/>
                <a:cs typeface="Helvetica" panose="020B0604020202020204" pitchFamily="34" charset="0"/>
              </a:rPr>
              <a:t>Asian</a:t>
            </a:r>
          </a:p>
        </p:txBody>
      </p:sp>
      <p:sp>
        <p:nvSpPr>
          <p:cNvPr id="37" name="TextBox 36">
            <a:extLst>
              <a:ext uri="{FF2B5EF4-FFF2-40B4-BE49-F238E27FC236}">
                <a16:creationId xmlns:a16="http://schemas.microsoft.com/office/drawing/2014/main" id="{65F1FCB6-1532-4732-B20F-9B6D571BC733}"/>
              </a:ext>
            </a:extLst>
          </p:cNvPr>
          <p:cNvSpPr txBox="1"/>
          <p:nvPr/>
        </p:nvSpPr>
        <p:spPr>
          <a:xfrm>
            <a:off x="9284455" y="4874592"/>
            <a:ext cx="2425666" cy="1246495"/>
          </a:xfrm>
          <a:prstGeom prst="rect">
            <a:avLst/>
          </a:prstGeom>
          <a:noFill/>
        </p:spPr>
        <p:txBody>
          <a:bodyPr wrap="square" rtlCol="0">
            <a:spAutoFit/>
          </a:bodyPr>
          <a:lstStyle/>
          <a:p>
            <a:pPr algn="ctr"/>
            <a:r>
              <a:rPr lang="en-US" sz="1500">
                <a:solidFill>
                  <a:srgbClr val="1B1464"/>
                </a:solidFill>
                <a:latin typeface="Helvetica" panose="020B0403020202020204" pitchFamily="34" charset="0"/>
              </a:rPr>
              <a:t>are willing to share information in order to receive ads from brands that </a:t>
            </a:r>
            <a:r>
              <a:rPr lang="en-US" sz="1500" b="1">
                <a:solidFill>
                  <a:srgbClr val="ED3C8D"/>
                </a:solidFill>
                <a:latin typeface="Helvetica" panose="020B0403020202020204" pitchFamily="34" charset="0"/>
              </a:rPr>
              <a:t>match their interests and values</a:t>
            </a:r>
          </a:p>
        </p:txBody>
      </p:sp>
      <p:sp>
        <p:nvSpPr>
          <p:cNvPr id="38" name="TextBox 37">
            <a:extLst>
              <a:ext uri="{FF2B5EF4-FFF2-40B4-BE49-F238E27FC236}">
                <a16:creationId xmlns:a16="http://schemas.microsoft.com/office/drawing/2014/main" id="{0414198B-1344-4E80-83AD-7EB2039E7AB0}"/>
              </a:ext>
            </a:extLst>
          </p:cNvPr>
          <p:cNvSpPr txBox="1"/>
          <p:nvPr/>
        </p:nvSpPr>
        <p:spPr>
          <a:xfrm>
            <a:off x="9618052" y="4165499"/>
            <a:ext cx="1758473" cy="646331"/>
          </a:xfrm>
          <a:prstGeom prst="rect">
            <a:avLst/>
          </a:prstGeom>
          <a:noFill/>
        </p:spPr>
        <p:txBody>
          <a:bodyPr wrap="square" rtlCol="0">
            <a:spAutoFit/>
          </a:bodyPr>
          <a:lstStyle/>
          <a:p>
            <a:pPr algn="ctr"/>
            <a:r>
              <a:rPr lang="en-US" sz="3600" b="1">
                <a:solidFill>
                  <a:srgbClr val="ED3C8D"/>
                </a:solidFill>
                <a:latin typeface="Helvetica" panose="020B0403020202020204" pitchFamily="34" charset="0"/>
              </a:rPr>
              <a:t>49%</a:t>
            </a:r>
          </a:p>
        </p:txBody>
      </p:sp>
      <p:pic>
        <p:nvPicPr>
          <p:cNvPr id="6" name="Picture 5" descr="Icon&#10;&#10;Description automatically generated">
            <a:extLst>
              <a:ext uri="{FF2B5EF4-FFF2-40B4-BE49-F238E27FC236}">
                <a16:creationId xmlns:a16="http://schemas.microsoft.com/office/drawing/2014/main" id="{F742F411-42EB-4945-8E44-ED507EA3D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787" y="2838968"/>
            <a:ext cx="1158776" cy="1158776"/>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91B8FEBD-3C19-43C9-90CE-FDF3F2852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559" y="2843598"/>
            <a:ext cx="1158777" cy="1158777"/>
          </a:xfrm>
          <a:prstGeom prst="rect">
            <a:avLst/>
          </a:prstGeom>
        </p:spPr>
      </p:pic>
      <p:sp>
        <p:nvSpPr>
          <p:cNvPr id="36" name="TextBox 35">
            <a:extLst>
              <a:ext uri="{FF2B5EF4-FFF2-40B4-BE49-F238E27FC236}">
                <a16:creationId xmlns:a16="http://schemas.microsoft.com/office/drawing/2014/main" id="{35ABA2FD-0E93-43CB-AF0F-142DF3823F84}"/>
              </a:ext>
            </a:extLst>
          </p:cNvPr>
          <p:cNvSpPr txBox="1"/>
          <p:nvPr/>
        </p:nvSpPr>
        <p:spPr>
          <a:xfrm>
            <a:off x="6157912" y="2119801"/>
            <a:ext cx="5543550" cy="307777"/>
          </a:xfrm>
          <a:prstGeom prst="rect">
            <a:avLst/>
          </a:prstGeom>
          <a:noFill/>
        </p:spPr>
        <p:txBody>
          <a:bodyPr wrap="square" rtlCol="0">
            <a:spAutoFit/>
          </a:bodyPr>
          <a:lstStyle/>
          <a:p>
            <a:pPr algn="ctr"/>
            <a:r>
              <a:rPr lang="en-US" sz="1400" b="1" i="1">
                <a:solidFill>
                  <a:srgbClr val="1B1464"/>
                </a:solidFill>
                <a:latin typeface="Helvetica" panose="020B0604020202020204" pitchFamily="34" charset="0"/>
                <a:cs typeface="Helvetica" panose="020B0604020202020204" pitchFamily="34" charset="0"/>
              </a:rPr>
              <a:t>Importance of brand values to CTV viewers</a:t>
            </a:r>
            <a:endParaRPr lang="en-US" sz="1200" i="1">
              <a:solidFill>
                <a:srgbClr val="1B1464"/>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85275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0B69E-8F99-44B8-9D1B-5B380D365B36}">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6ABCE4E-BA3D-4B0D-AF71-A4EA01884865}">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95BB6F-8C0C-42A8-9F4B-8DD3E5217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5</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revision>1</cp:revision>
  <cp:lastPrinted>2021-11-15T19:26:57Z</cp:lastPrinted>
  <dcterms:created xsi:type="dcterms:W3CDTF">2021-09-30T16:01:39Z</dcterms:created>
  <dcterms:modified xsi:type="dcterms:W3CDTF">2021-12-02T19:10:41Z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