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3" r:id="rId5"/>
    <p:sldMasterId id="2147483682" r:id="rId6"/>
    <p:sldMasterId id="2147483699" r:id="rId7"/>
    <p:sldMasterId id="2147483733" r:id="rId8"/>
    <p:sldMasterId id="2147483753" r:id="rId9"/>
    <p:sldMasterId id="2147483765" r:id="rId10"/>
    <p:sldMasterId id="2147483779" r:id="rId11"/>
  </p:sldMasterIdLst>
  <p:notesMasterIdLst>
    <p:notesMasterId r:id="rId31"/>
  </p:notesMasterIdLst>
  <p:sldIdLst>
    <p:sldId id="2146846442" r:id="rId12"/>
    <p:sldId id="2146846687" r:id="rId13"/>
    <p:sldId id="2146846564" r:id="rId14"/>
    <p:sldId id="2146846686" r:id="rId15"/>
    <p:sldId id="2146846639" r:id="rId16"/>
    <p:sldId id="2146846674" r:id="rId17"/>
    <p:sldId id="2146846594" r:id="rId18"/>
    <p:sldId id="2146846565" r:id="rId19"/>
    <p:sldId id="2146846624" r:id="rId20"/>
    <p:sldId id="2146846680" r:id="rId21"/>
    <p:sldId id="2146846592" r:id="rId22"/>
    <p:sldId id="2146846683" r:id="rId23"/>
    <p:sldId id="2146846690" r:id="rId24"/>
    <p:sldId id="2146846636" r:id="rId25"/>
    <p:sldId id="2146846609" r:id="rId26"/>
    <p:sldId id="2146846608" r:id="rId27"/>
    <p:sldId id="2146846688" r:id="rId28"/>
    <p:sldId id="2144328304" r:id="rId29"/>
    <p:sldId id="2146846275" r:id="rId30"/>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18B05F85-EBC3-986A-C4C9-9A586B89E728}" name="Marianne Vita" initials="MV" userId="1457f4d67c0e3ffe" providerId="Windows Live"/>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 id="{FCE3F7EB-DC72-F237-D662-44918D558BC7}" name="Benjamin Vandegrift" initials="BV" userId="S::benjaminv@thevab.com::2e5c2a8a-c606-4888-a2a6-2a14dfaa97a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y Grey" initials="KG" lastIdx="46" clrIdx="0">
    <p:extLst>
      <p:ext uri="{19B8F6BF-5375-455C-9EA6-DF929625EA0E}">
        <p15:presenceInfo xmlns:p15="http://schemas.microsoft.com/office/powerpoint/2012/main" userId="S::kathyg@thevab.com::22e59b4b-9f3d-435f-a82c-af8fffbcfca0" providerId="AD"/>
      </p:ext>
    </p:extLst>
  </p:cmAuthor>
  <p:cmAuthor id="2" name="Danielle Delauro" initials="DD" lastIdx="16" clrIdx="1">
    <p:extLst>
      <p:ext uri="{19B8F6BF-5375-455C-9EA6-DF929625EA0E}">
        <p15:presenceInfo xmlns:p15="http://schemas.microsoft.com/office/powerpoint/2012/main" userId="S-1-5-21-196352387-3830531953-789369879-1177" providerId="AD"/>
      </p:ext>
    </p:extLst>
  </p:cmAuthor>
  <p:cmAuthor id="3" name="Jason Wiese" initials="JW" lastIdx="10" clrIdx="2">
    <p:extLst>
      <p:ext uri="{19B8F6BF-5375-455C-9EA6-DF929625EA0E}">
        <p15:presenceInfo xmlns:p15="http://schemas.microsoft.com/office/powerpoint/2012/main" userId="S::jasonw@thevab.com::4bff8d5b-7de6-4655-b397-69b0afc81113" providerId="AD"/>
      </p:ext>
    </p:extLst>
  </p:cmAuthor>
  <p:cmAuthor id="4" name="Leah Montner Dixon" initials="LMD" lastIdx="20" clrIdx="3">
    <p:extLst>
      <p:ext uri="{19B8F6BF-5375-455C-9EA6-DF929625EA0E}">
        <p15:presenceInfo xmlns:p15="http://schemas.microsoft.com/office/powerpoint/2012/main" userId="S::leahm@thevab.com::d5b2ae9e-9213-4442-b7df-4db8cbe51e5d" providerId="AD"/>
      </p:ext>
    </p:extLst>
  </p:cmAuthor>
  <p:cmAuthor id="5" name="Karolina Guillen" initials="KG" lastIdx="1" clrIdx="4">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a:srgbClr val="00BFF2"/>
    <a:srgbClr val="FFE600"/>
    <a:srgbClr val="FFFFFF"/>
    <a:srgbClr val="4EBEA4"/>
    <a:srgbClr val="ED3C8D"/>
    <a:srgbClr val="D0D0D0"/>
    <a:srgbClr val="E2E8F0"/>
    <a:srgbClr val="ACBDCE"/>
    <a:srgbClr val="E2E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d Kiely" userId="768be38e-2fb5-40ce-925d-bd8e9d9e3c31" providerId="ADAL" clId="{65F586EE-5265-48E9-BA17-06E330097208}"/>
    <pc:docChg chg="undo redo custSel addSld delSld modSld sldOrd">
      <pc:chgData name="Reed Kiely" userId="768be38e-2fb5-40ce-925d-bd8e9d9e3c31" providerId="ADAL" clId="{65F586EE-5265-48E9-BA17-06E330097208}" dt="2024-07-10T13:57:31.847" v="4272" actId="20577"/>
      <pc:docMkLst>
        <pc:docMk/>
      </pc:docMkLst>
      <pc:sldChg chg="addSp delSp modSp add mod addCm">
        <pc:chgData name="Reed Kiely" userId="768be38e-2fb5-40ce-925d-bd8e9d9e3c31" providerId="ADAL" clId="{65F586EE-5265-48E9-BA17-06E330097208}" dt="2024-06-10T13:51:41.556" v="3514" actId="403"/>
        <pc:sldMkLst>
          <pc:docMk/>
          <pc:sldMk cId="1370137551" sldId="2144328410"/>
        </pc:sldMkLst>
        <pc:spChg chg="mod">
          <ac:chgData name="Reed Kiely" userId="768be38e-2fb5-40ce-925d-bd8e9d9e3c31" providerId="ADAL" clId="{65F586EE-5265-48E9-BA17-06E330097208}" dt="2024-06-10T13:50:31.998" v="3504" actId="207"/>
          <ac:spMkLst>
            <pc:docMk/>
            <pc:sldMk cId="1370137551" sldId="2144328410"/>
            <ac:spMk id="2" creationId="{D31FD2F4-702E-3560-3C87-A3D48130A49B}"/>
          </ac:spMkLst>
        </pc:spChg>
        <pc:spChg chg="del">
          <ac:chgData name="Reed Kiely" userId="768be38e-2fb5-40ce-925d-bd8e9d9e3c31" providerId="ADAL" clId="{65F586EE-5265-48E9-BA17-06E330097208}" dt="2024-06-10T13:49:37.409" v="3440" actId="478"/>
          <ac:spMkLst>
            <pc:docMk/>
            <pc:sldMk cId="1370137551" sldId="2144328410"/>
            <ac:spMk id="4" creationId="{FDD28CCA-961F-CFEC-83FD-0C02B0CEB337}"/>
          </ac:spMkLst>
        </pc:spChg>
        <pc:spChg chg="add del mod">
          <ac:chgData name="Reed Kiely" userId="768be38e-2fb5-40ce-925d-bd8e9d9e3c31" providerId="ADAL" clId="{65F586EE-5265-48E9-BA17-06E330097208}" dt="2024-06-10T13:49:41.385" v="3442" actId="478"/>
          <ac:spMkLst>
            <pc:docMk/>
            <pc:sldMk cId="1370137551" sldId="2144328410"/>
            <ac:spMk id="6" creationId="{2BA5D9C3-E683-6386-1E85-294F7C8DAF9F}"/>
          </ac:spMkLst>
        </pc:spChg>
        <pc:spChg chg="add del mod">
          <ac:chgData name="Reed Kiely" userId="768be38e-2fb5-40ce-925d-bd8e9d9e3c31" providerId="ADAL" clId="{65F586EE-5265-48E9-BA17-06E330097208}" dt="2024-06-03T13:33:09.676" v="796" actId="478"/>
          <ac:spMkLst>
            <pc:docMk/>
            <pc:sldMk cId="1370137551" sldId="2144328410"/>
            <ac:spMk id="6" creationId="{C154F984-D7AB-B992-300F-1B75BF99F6FF}"/>
          </ac:spMkLst>
        </pc:spChg>
        <pc:spChg chg="add del mod">
          <ac:chgData name="Reed Kiely" userId="768be38e-2fb5-40ce-925d-bd8e9d9e3c31" providerId="ADAL" clId="{65F586EE-5265-48E9-BA17-06E330097208}" dt="2024-06-10T13:47:25.713" v="3396" actId="478"/>
          <ac:spMkLst>
            <pc:docMk/>
            <pc:sldMk cId="1370137551" sldId="2144328410"/>
            <ac:spMk id="7" creationId="{1CE14A04-4BE2-893C-6199-1708CEB4C20F}"/>
          </ac:spMkLst>
        </pc:spChg>
        <pc:spChg chg="add del mod">
          <ac:chgData name="Reed Kiely" userId="768be38e-2fb5-40ce-925d-bd8e9d9e3c31" providerId="ADAL" clId="{65F586EE-5265-48E9-BA17-06E330097208}" dt="2024-06-10T13:47:25.713" v="3396" actId="478"/>
          <ac:spMkLst>
            <pc:docMk/>
            <pc:sldMk cId="1370137551" sldId="2144328410"/>
            <ac:spMk id="9" creationId="{43DE33B2-AEE1-FA28-B91F-88ED798C9079}"/>
          </ac:spMkLst>
        </pc:spChg>
        <pc:spChg chg="add del mod">
          <ac:chgData name="Reed Kiely" userId="768be38e-2fb5-40ce-925d-bd8e9d9e3c31" providerId="ADAL" clId="{65F586EE-5265-48E9-BA17-06E330097208}" dt="2024-06-10T13:49:37.409" v="3440" actId="478"/>
          <ac:spMkLst>
            <pc:docMk/>
            <pc:sldMk cId="1370137551" sldId="2144328410"/>
            <ac:spMk id="11" creationId="{1DC06E2F-B9CD-C564-760F-13026D4C2B91}"/>
          </ac:spMkLst>
        </pc:spChg>
        <pc:spChg chg="add del mod">
          <ac:chgData name="Reed Kiely" userId="768be38e-2fb5-40ce-925d-bd8e9d9e3c31" providerId="ADAL" clId="{65F586EE-5265-48E9-BA17-06E330097208}" dt="2024-06-10T13:49:37.409" v="3440" actId="478"/>
          <ac:spMkLst>
            <pc:docMk/>
            <pc:sldMk cId="1370137551" sldId="2144328410"/>
            <ac:spMk id="13" creationId="{CD6C0222-8F21-8275-6310-7B13171184C2}"/>
          </ac:spMkLst>
        </pc:spChg>
        <pc:spChg chg="add del mod">
          <ac:chgData name="Reed Kiely" userId="768be38e-2fb5-40ce-925d-bd8e9d9e3c31" providerId="ADAL" clId="{65F586EE-5265-48E9-BA17-06E330097208}" dt="2024-06-10T13:49:37.409" v="3440" actId="478"/>
          <ac:spMkLst>
            <pc:docMk/>
            <pc:sldMk cId="1370137551" sldId="2144328410"/>
            <ac:spMk id="15" creationId="{B0B9C0BC-422C-5BB8-F78E-0941FD70A555}"/>
          </ac:spMkLst>
        </pc:spChg>
        <pc:spChg chg="add del mod">
          <ac:chgData name="Reed Kiely" userId="768be38e-2fb5-40ce-925d-bd8e9d9e3c31" providerId="ADAL" clId="{65F586EE-5265-48E9-BA17-06E330097208}" dt="2024-06-10T13:49:37.409" v="3440" actId="478"/>
          <ac:spMkLst>
            <pc:docMk/>
            <pc:sldMk cId="1370137551" sldId="2144328410"/>
            <ac:spMk id="16" creationId="{B97761B9-F731-ECC3-F84F-7863E71C7A1D}"/>
          </ac:spMkLst>
        </pc:spChg>
        <pc:spChg chg="add del mod">
          <ac:chgData name="Reed Kiely" userId="768be38e-2fb5-40ce-925d-bd8e9d9e3c31" providerId="ADAL" clId="{65F586EE-5265-48E9-BA17-06E330097208}" dt="2024-06-10T13:49:37.409" v="3440" actId="478"/>
          <ac:spMkLst>
            <pc:docMk/>
            <pc:sldMk cId="1370137551" sldId="2144328410"/>
            <ac:spMk id="17" creationId="{37E0020E-714B-827E-9059-01EA8FD69AA8}"/>
          </ac:spMkLst>
        </pc:spChg>
        <pc:spChg chg="add del mod">
          <ac:chgData name="Reed Kiely" userId="768be38e-2fb5-40ce-925d-bd8e9d9e3c31" providerId="ADAL" clId="{65F586EE-5265-48E9-BA17-06E330097208}" dt="2024-06-10T13:49:37.409" v="3440" actId="478"/>
          <ac:spMkLst>
            <pc:docMk/>
            <pc:sldMk cId="1370137551" sldId="2144328410"/>
            <ac:spMk id="18" creationId="{CDF9BF56-99D7-9E00-68D4-77BAE266C16A}"/>
          </ac:spMkLst>
        </pc:spChg>
        <pc:spChg chg="add del mod">
          <ac:chgData name="Reed Kiely" userId="768be38e-2fb5-40ce-925d-bd8e9d9e3c31" providerId="ADAL" clId="{65F586EE-5265-48E9-BA17-06E330097208}" dt="2024-06-10T13:49:37.409" v="3440" actId="478"/>
          <ac:spMkLst>
            <pc:docMk/>
            <pc:sldMk cId="1370137551" sldId="2144328410"/>
            <ac:spMk id="20" creationId="{87F391F4-8726-17C8-EB3E-C63D50A0D93B}"/>
          </ac:spMkLst>
        </pc:spChg>
        <pc:spChg chg="mod">
          <ac:chgData name="Reed Kiely" userId="768be38e-2fb5-40ce-925d-bd8e9d9e3c31" providerId="ADAL" clId="{65F586EE-5265-48E9-BA17-06E330097208}" dt="2024-06-10T13:49:19.059" v="3433" actId="207"/>
          <ac:spMkLst>
            <pc:docMk/>
            <pc:sldMk cId="1370137551" sldId="2144328410"/>
            <ac:spMk id="21" creationId="{6BEC11E8-C253-3BDE-922A-6C2EBD7D63E8}"/>
          </ac:spMkLst>
        </pc:spChg>
        <pc:spChg chg="add del mod">
          <ac:chgData name="Reed Kiely" userId="768be38e-2fb5-40ce-925d-bd8e9d9e3c31" providerId="ADAL" clId="{65F586EE-5265-48E9-BA17-06E330097208}" dt="2024-06-10T13:49:37.409" v="3440" actId="478"/>
          <ac:spMkLst>
            <pc:docMk/>
            <pc:sldMk cId="1370137551" sldId="2144328410"/>
            <ac:spMk id="22" creationId="{C4E99241-4B39-A022-DF58-215487DAE4D4}"/>
          </ac:spMkLst>
        </pc:spChg>
        <pc:spChg chg="add del mod">
          <ac:chgData name="Reed Kiely" userId="768be38e-2fb5-40ce-925d-bd8e9d9e3c31" providerId="ADAL" clId="{65F586EE-5265-48E9-BA17-06E330097208}" dt="2024-06-10T13:49:39.313" v="3441" actId="478"/>
          <ac:spMkLst>
            <pc:docMk/>
            <pc:sldMk cId="1370137551" sldId="2144328410"/>
            <ac:spMk id="24" creationId="{9BA0B1E8-0A1B-4610-4E7F-8162984A5C49}"/>
          </ac:spMkLst>
        </pc:spChg>
        <pc:spChg chg="mod">
          <ac:chgData name="Reed Kiely" userId="768be38e-2fb5-40ce-925d-bd8e9d9e3c31" providerId="ADAL" clId="{65F586EE-5265-48E9-BA17-06E330097208}" dt="2024-06-10T13:48:06.743" v="3412" actId="1076"/>
          <ac:spMkLst>
            <pc:docMk/>
            <pc:sldMk cId="1370137551" sldId="2144328410"/>
            <ac:spMk id="26" creationId="{3479450F-63B2-DAD7-3644-30AA2D825D6B}"/>
          </ac:spMkLst>
        </pc:spChg>
        <pc:spChg chg="mod">
          <ac:chgData name="Reed Kiely" userId="768be38e-2fb5-40ce-925d-bd8e9d9e3c31" providerId="ADAL" clId="{65F586EE-5265-48E9-BA17-06E330097208}" dt="2024-06-10T13:51:41.556" v="3514" actId="403"/>
          <ac:spMkLst>
            <pc:docMk/>
            <pc:sldMk cId="1370137551" sldId="2144328410"/>
            <ac:spMk id="27" creationId="{20DF6B6A-A82F-EA16-229B-2B3CA1D4A9CD}"/>
          </ac:spMkLst>
        </pc:spChg>
        <pc:spChg chg="del">
          <ac:chgData name="Reed Kiely" userId="768be38e-2fb5-40ce-925d-bd8e9d9e3c31" providerId="ADAL" clId="{65F586EE-5265-48E9-BA17-06E330097208}" dt="2024-05-30T20:48:47.523" v="110" actId="478"/>
          <ac:spMkLst>
            <pc:docMk/>
            <pc:sldMk cId="1370137551" sldId="2144328410"/>
            <ac:spMk id="30" creationId="{1DA5F6AC-080E-378B-4239-1F82EC7FD1F2}"/>
          </ac:spMkLst>
        </pc:spChg>
        <pc:spChg chg="add mod">
          <ac:chgData name="Reed Kiely" userId="768be38e-2fb5-40ce-925d-bd8e9d9e3c31" providerId="ADAL" clId="{65F586EE-5265-48E9-BA17-06E330097208}" dt="2024-06-10T13:47:21.522" v="3394" actId="571"/>
          <ac:spMkLst>
            <pc:docMk/>
            <pc:sldMk cId="1370137551" sldId="2144328410"/>
            <ac:spMk id="30" creationId="{B8A8DE87-61D8-A384-AB40-0F1FCD40F529}"/>
          </ac:spMkLst>
        </pc:spChg>
        <pc:spChg chg="add mod">
          <ac:chgData name="Reed Kiely" userId="768be38e-2fb5-40ce-925d-bd8e9d9e3c31" providerId="ADAL" clId="{65F586EE-5265-48E9-BA17-06E330097208}" dt="2024-06-10T13:47:21.522" v="3394" actId="571"/>
          <ac:spMkLst>
            <pc:docMk/>
            <pc:sldMk cId="1370137551" sldId="2144328410"/>
            <ac:spMk id="31" creationId="{5B4721E2-F735-BE61-4177-D17530A408F7}"/>
          </ac:spMkLst>
        </pc:spChg>
        <pc:spChg chg="mod">
          <ac:chgData name="Reed Kiely" userId="768be38e-2fb5-40ce-925d-bd8e9d9e3c31" providerId="ADAL" clId="{65F586EE-5265-48E9-BA17-06E330097208}" dt="2024-06-10T13:51:41.556" v="3514" actId="403"/>
          <ac:spMkLst>
            <pc:docMk/>
            <pc:sldMk cId="1370137551" sldId="2144328410"/>
            <ac:spMk id="32" creationId="{0BB4227F-F571-994B-6B77-F84457727853}"/>
          </ac:spMkLst>
        </pc:spChg>
        <pc:spChg chg="add mod">
          <ac:chgData name="Reed Kiely" userId="768be38e-2fb5-40ce-925d-bd8e9d9e3c31" providerId="ADAL" clId="{65F586EE-5265-48E9-BA17-06E330097208}" dt="2024-06-10T13:47:21.522" v="3394" actId="571"/>
          <ac:spMkLst>
            <pc:docMk/>
            <pc:sldMk cId="1370137551" sldId="2144328410"/>
            <ac:spMk id="33" creationId="{4663A9D4-4CBA-D198-536F-0125C88C82ED}"/>
          </ac:spMkLst>
        </pc:spChg>
        <pc:spChg chg="add mod">
          <ac:chgData name="Reed Kiely" userId="768be38e-2fb5-40ce-925d-bd8e9d9e3c31" providerId="ADAL" clId="{65F586EE-5265-48E9-BA17-06E330097208}" dt="2024-06-10T13:47:21.522" v="3394" actId="571"/>
          <ac:spMkLst>
            <pc:docMk/>
            <pc:sldMk cId="1370137551" sldId="2144328410"/>
            <ac:spMk id="34" creationId="{46F027EF-57F9-DCD7-659F-09B1B0CD8332}"/>
          </ac:spMkLst>
        </pc:spChg>
        <pc:spChg chg="mod">
          <ac:chgData name="Reed Kiely" userId="768be38e-2fb5-40ce-925d-bd8e9d9e3c31" providerId="ADAL" clId="{65F586EE-5265-48E9-BA17-06E330097208}" dt="2024-06-10T13:51:41.556" v="3514" actId="403"/>
          <ac:spMkLst>
            <pc:docMk/>
            <pc:sldMk cId="1370137551" sldId="2144328410"/>
            <ac:spMk id="35" creationId="{6CE1055E-36F8-E3F2-3309-738FD2AC57AC}"/>
          </ac:spMkLst>
        </pc:spChg>
        <pc:spChg chg="add mod">
          <ac:chgData name="Reed Kiely" userId="768be38e-2fb5-40ce-925d-bd8e9d9e3c31" providerId="ADAL" clId="{65F586EE-5265-48E9-BA17-06E330097208}" dt="2024-06-10T13:47:21.522" v="3394" actId="571"/>
          <ac:spMkLst>
            <pc:docMk/>
            <pc:sldMk cId="1370137551" sldId="2144328410"/>
            <ac:spMk id="36" creationId="{FBEE4AB1-0500-E0A5-3362-7E42E1F645AF}"/>
          </ac:spMkLst>
        </pc:spChg>
        <pc:spChg chg="add mod">
          <ac:chgData name="Reed Kiely" userId="768be38e-2fb5-40ce-925d-bd8e9d9e3c31" providerId="ADAL" clId="{65F586EE-5265-48E9-BA17-06E330097208}" dt="2024-06-10T13:47:21.522" v="3394" actId="571"/>
          <ac:spMkLst>
            <pc:docMk/>
            <pc:sldMk cId="1370137551" sldId="2144328410"/>
            <ac:spMk id="37" creationId="{EC2D891A-A223-EAC0-4AD4-5C90DBBCB015}"/>
          </ac:spMkLst>
        </pc:spChg>
        <pc:spChg chg="add mod">
          <ac:chgData name="Reed Kiely" userId="768be38e-2fb5-40ce-925d-bd8e9d9e3c31" providerId="ADAL" clId="{65F586EE-5265-48E9-BA17-06E330097208}" dt="2024-06-10T13:47:21.522" v="3394" actId="571"/>
          <ac:spMkLst>
            <pc:docMk/>
            <pc:sldMk cId="1370137551" sldId="2144328410"/>
            <ac:spMk id="38" creationId="{8017888E-6100-D1FC-87BE-40E5AEFAE16D}"/>
          </ac:spMkLst>
        </pc:spChg>
        <pc:spChg chg="add mod">
          <ac:chgData name="Reed Kiely" userId="768be38e-2fb5-40ce-925d-bd8e9d9e3c31" providerId="ADAL" clId="{65F586EE-5265-48E9-BA17-06E330097208}" dt="2024-06-10T13:47:21.522" v="3394" actId="571"/>
          <ac:spMkLst>
            <pc:docMk/>
            <pc:sldMk cId="1370137551" sldId="2144328410"/>
            <ac:spMk id="39" creationId="{F0EE4855-105A-237C-B1AB-D1DC802EDD79}"/>
          </ac:spMkLst>
        </pc:spChg>
        <pc:spChg chg="add mod">
          <ac:chgData name="Reed Kiely" userId="768be38e-2fb5-40ce-925d-bd8e9d9e3c31" providerId="ADAL" clId="{65F586EE-5265-48E9-BA17-06E330097208}" dt="2024-06-10T13:47:21.522" v="3394" actId="571"/>
          <ac:spMkLst>
            <pc:docMk/>
            <pc:sldMk cId="1370137551" sldId="2144328410"/>
            <ac:spMk id="41" creationId="{D97EDDCF-3626-517A-7E86-2445A7A1BFCB}"/>
          </ac:spMkLst>
        </pc:spChg>
        <pc:spChg chg="add mod">
          <ac:chgData name="Reed Kiely" userId="768be38e-2fb5-40ce-925d-bd8e9d9e3c31" providerId="ADAL" clId="{65F586EE-5265-48E9-BA17-06E330097208}" dt="2024-06-10T13:47:21.522" v="3394" actId="571"/>
          <ac:spMkLst>
            <pc:docMk/>
            <pc:sldMk cId="1370137551" sldId="2144328410"/>
            <ac:spMk id="42" creationId="{89DF2A13-BA51-DA78-E266-1390C2E95C08}"/>
          </ac:spMkLst>
        </pc:spChg>
        <pc:spChg chg="add mod">
          <ac:chgData name="Reed Kiely" userId="768be38e-2fb5-40ce-925d-bd8e9d9e3c31" providerId="ADAL" clId="{65F586EE-5265-48E9-BA17-06E330097208}" dt="2024-06-10T13:47:21.522" v="3394" actId="571"/>
          <ac:spMkLst>
            <pc:docMk/>
            <pc:sldMk cId="1370137551" sldId="2144328410"/>
            <ac:spMk id="43" creationId="{6B1D91EF-8755-02CE-D86E-9ECBAE3CAA71}"/>
          </ac:spMkLst>
        </pc:spChg>
        <pc:spChg chg="add del mod">
          <ac:chgData name="Reed Kiely" userId="768be38e-2fb5-40ce-925d-bd8e9d9e3c31" providerId="ADAL" clId="{65F586EE-5265-48E9-BA17-06E330097208}" dt="2024-06-10T13:50:35.081" v="3505" actId="478"/>
          <ac:spMkLst>
            <pc:docMk/>
            <pc:sldMk cId="1370137551" sldId="2144328410"/>
            <ac:spMk id="46" creationId="{95B9BE5F-5640-2AA8-A771-532389BC6981}"/>
          </ac:spMkLst>
        </pc:spChg>
        <pc:spChg chg="mod">
          <ac:chgData name="Reed Kiely" userId="768be38e-2fb5-40ce-925d-bd8e9d9e3c31" providerId="ADAL" clId="{65F586EE-5265-48E9-BA17-06E330097208}" dt="2024-05-30T20:48:42.581" v="108" actId="207"/>
          <ac:spMkLst>
            <pc:docMk/>
            <pc:sldMk cId="1370137551" sldId="2144328410"/>
            <ac:spMk id="86" creationId="{6B345190-1880-4F86-8C13-CD71A196044D}"/>
          </ac:spMkLst>
        </pc:spChg>
        <pc:picChg chg="add del mod">
          <ac:chgData name="Reed Kiely" userId="768be38e-2fb5-40ce-925d-bd8e9d9e3c31" providerId="ADAL" clId="{65F586EE-5265-48E9-BA17-06E330097208}" dt="2024-06-10T13:51:31.570" v="3512" actId="478"/>
          <ac:picMkLst>
            <pc:docMk/>
            <pc:sldMk cId="1370137551" sldId="2144328410"/>
            <ac:picMk id="8" creationId="{DE6E244B-B378-FF35-AF54-5DA734AC6374}"/>
          </ac:picMkLst>
        </pc:picChg>
        <pc:picChg chg="add del mod">
          <ac:chgData name="Reed Kiely" userId="768be38e-2fb5-40ce-925d-bd8e9d9e3c31" providerId="ADAL" clId="{65F586EE-5265-48E9-BA17-06E330097208}" dt="2024-06-10T13:47:46.241" v="3402" actId="478"/>
          <ac:picMkLst>
            <pc:docMk/>
            <pc:sldMk cId="1370137551" sldId="2144328410"/>
            <ac:picMk id="10" creationId="{3257DAB4-91B0-7199-73A5-4E778095FA8A}"/>
          </ac:picMkLst>
        </pc:picChg>
        <pc:picChg chg="add del mod">
          <ac:chgData name="Reed Kiely" userId="768be38e-2fb5-40ce-925d-bd8e9d9e3c31" providerId="ADAL" clId="{65F586EE-5265-48E9-BA17-06E330097208}" dt="2024-06-10T13:49:34.656" v="3439" actId="478"/>
          <ac:picMkLst>
            <pc:docMk/>
            <pc:sldMk cId="1370137551" sldId="2144328410"/>
            <ac:picMk id="12" creationId="{895B45D0-29D9-9BD4-7844-A2569CFAA926}"/>
          </ac:picMkLst>
        </pc:picChg>
        <pc:picChg chg="add del mod">
          <ac:chgData name="Reed Kiely" userId="768be38e-2fb5-40ce-925d-bd8e9d9e3c31" providerId="ADAL" clId="{65F586EE-5265-48E9-BA17-06E330097208}" dt="2024-06-10T13:49:32.705" v="3438" actId="478"/>
          <ac:picMkLst>
            <pc:docMk/>
            <pc:sldMk cId="1370137551" sldId="2144328410"/>
            <ac:picMk id="14" creationId="{54212F06-7F8E-9104-7E3F-E420E1FF4CB6}"/>
          </ac:picMkLst>
        </pc:picChg>
        <pc:picChg chg="add mod">
          <ac:chgData name="Reed Kiely" userId="768be38e-2fb5-40ce-925d-bd8e9d9e3c31" providerId="ADAL" clId="{65F586EE-5265-48E9-BA17-06E330097208}" dt="2024-06-10T13:47:49.861" v="3403" actId="1076"/>
          <ac:picMkLst>
            <pc:docMk/>
            <pc:sldMk cId="1370137551" sldId="2144328410"/>
            <ac:picMk id="19" creationId="{EA1ECA3D-03F1-12D4-54FA-1F13F01F1762}"/>
          </ac:picMkLst>
        </pc:picChg>
        <pc:picChg chg="add mod">
          <ac:chgData name="Reed Kiely" userId="768be38e-2fb5-40ce-925d-bd8e9d9e3c31" providerId="ADAL" clId="{65F586EE-5265-48E9-BA17-06E330097208}" dt="2024-06-10T13:49:12.111" v="3431" actId="208"/>
          <ac:picMkLst>
            <pc:docMk/>
            <pc:sldMk cId="1370137551" sldId="2144328410"/>
            <ac:picMk id="25" creationId="{9101F6B5-49F5-C92A-0080-A7E4AD0C29C6}"/>
          </ac:picMkLst>
        </pc:picChg>
        <pc:picChg chg="add mod">
          <ac:chgData name="Reed Kiely" userId="768be38e-2fb5-40ce-925d-bd8e9d9e3c31" providerId="ADAL" clId="{65F586EE-5265-48E9-BA17-06E330097208}" dt="2024-06-10T13:49:28.378" v="3437" actId="14100"/>
          <ac:picMkLst>
            <pc:docMk/>
            <pc:sldMk cId="1370137551" sldId="2144328410"/>
            <ac:picMk id="29" creationId="{DFA61FD7-B067-EB49-C4B3-609E8FCE96B1}"/>
          </ac:picMkLst>
        </pc:picChg>
        <pc:picChg chg="del">
          <ac:chgData name="Reed Kiely" userId="768be38e-2fb5-40ce-925d-bd8e9d9e3c31" providerId="ADAL" clId="{65F586EE-5265-48E9-BA17-06E330097208}" dt="2024-06-03T13:34:28.501" v="806" actId="478"/>
          <ac:picMkLst>
            <pc:docMk/>
            <pc:sldMk cId="1370137551" sldId="2144328410"/>
            <ac:picMk id="34" creationId="{2FA56B04-9DAC-F990-9704-BBBDBF7F6F2E}"/>
          </ac:picMkLst>
        </pc:picChg>
        <pc:picChg chg="del">
          <ac:chgData name="Reed Kiely" userId="768be38e-2fb5-40ce-925d-bd8e9d9e3c31" providerId="ADAL" clId="{65F586EE-5265-48E9-BA17-06E330097208}" dt="2024-06-03T13:30:24.644" v="419" actId="478"/>
          <ac:picMkLst>
            <pc:docMk/>
            <pc:sldMk cId="1370137551" sldId="2144328410"/>
            <ac:picMk id="37" creationId="{2BFA09B7-5ED0-80DA-7A44-75C6DE632596}"/>
          </ac:picMkLst>
        </pc:picChg>
        <pc:picChg chg="del">
          <ac:chgData name="Reed Kiely" userId="768be38e-2fb5-40ce-925d-bd8e9d9e3c31" providerId="ADAL" clId="{65F586EE-5265-48E9-BA17-06E330097208}" dt="2024-06-03T13:35:34.332" v="815" actId="478"/>
          <ac:picMkLst>
            <pc:docMk/>
            <pc:sldMk cId="1370137551" sldId="2144328410"/>
            <ac:picMk id="39" creationId="{277439A8-B975-DCFB-0412-49BC186E9F2F}"/>
          </ac:picMkLst>
        </pc:picChg>
        <pc:picChg chg="add mod">
          <ac:chgData name="Reed Kiely" userId="768be38e-2fb5-40ce-925d-bd8e9d9e3c31" providerId="ADAL" clId="{65F586EE-5265-48E9-BA17-06E330097208}" dt="2024-06-10T13:47:21.522" v="3394" actId="571"/>
          <ac:picMkLst>
            <pc:docMk/>
            <pc:sldMk cId="1370137551" sldId="2144328410"/>
            <ac:picMk id="40" creationId="{6AD25169-5205-F1F6-752A-EBA903CDB426}"/>
          </ac:picMkLst>
        </pc:picChg>
        <pc:picChg chg="add mod">
          <ac:chgData name="Reed Kiely" userId="768be38e-2fb5-40ce-925d-bd8e9d9e3c31" providerId="ADAL" clId="{65F586EE-5265-48E9-BA17-06E330097208}" dt="2024-06-10T13:47:21.522" v="3394" actId="571"/>
          <ac:picMkLst>
            <pc:docMk/>
            <pc:sldMk cId="1370137551" sldId="2144328410"/>
            <ac:picMk id="44" creationId="{00AD8FD9-3B96-3C91-A1FC-0E2CBC6720D3}"/>
          </ac:picMkLst>
        </pc:picChg>
        <pc:picChg chg="add mod">
          <ac:chgData name="Reed Kiely" userId="768be38e-2fb5-40ce-925d-bd8e9d9e3c31" providerId="ADAL" clId="{65F586EE-5265-48E9-BA17-06E330097208}" dt="2024-06-10T13:47:21.522" v="3394" actId="571"/>
          <ac:picMkLst>
            <pc:docMk/>
            <pc:sldMk cId="1370137551" sldId="2144328410"/>
            <ac:picMk id="45" creationId="{86E7FDF9-83A1-3A7C-F069-37FDB5090C01}"/>
          </ac:picMkLst>
        </pc:picChg>
        <pc:picChg chg="add mod">
          <ac:chgData name="Reed Kiely" userId="768be38e-2fb5-40ce-925d-bd8e9d9e3c31" providerId="ADAL" clId="{65F586EE-5265-48E9-BA17-06E330097208}" dt="2024-06-10T13:51:34.630" v="3513" actId="1076"/>
          <ac:picMkLst>
            <pc:docMk/>
            <pc:sldMk cId="1370137551" sldId="2144328410"/>
            <ac:picMk id="47" creationId="{FC67B3DB-3DC5-4A12-D5BF-0042048C3ED7}"/>
          </ac:picMkLst>
        </pc:picChg>
        <pc:picChg chg="add del mod">
          <ac:chgData name="Reed Kiely" userId="768be38e-2fb5-40ce-925d-bd8e9d9e3c31" providerId="ADAL" clId="{65F586EE-5265-48E9-BA17-06E330097208}" dt="2024-06-10T13:51:31.570" v="3512" actId="478"/>
          <ac:picMkLst>
            <pc:docMk/>
            <pc:sldMk cId="1370137551" sldId="2144328410"/>
            <ac:picMk id="48" creationId="{4CF3CDBC-5A5E-14B2-CABD-8CD12CF73EAC}"/>
          </ac:picMkLst>
        </pc:picChg>
        <pc:cxnChg chg="mod">
          <ac:chgData name="Reed Kiely" userId="768be38e-2fb5-40ce-925d-bd8e9d9e3c31" providerId="ADAL" clId="{65F586EE-5265-48E9-BA17-06E330097208}" dt="2024-06-03T13:31:47.524" v="694" actId="208"/>
          <ac:cxnSpMkLst>
            <pc:docMk/>
            <pc:sldMk cId="1370137551" sldId="2144328410"/>
            <ac:cxnSpMk id="23" creationId="{D203856A-52A4-F90C-558E-3343A38EE3F6}"/>
          </ac:cxnSpMkLst>
        </pc:cxnChg>
        <pc:cxnChg chg="mod">
          <ac:chgData name="Reed Kiely" userId="768be38e-2fb5-40ce-925d-bd8e9d9e3c31" providerId="ADAL" clId="{65F586EE-5265-48E9-BA17-06E330097208}" dt="2024-06-03T13:31:47.524" v="694" actId="208"/>
          <ac:cxnSpMkLst>
            <pc:docMk/>
            <pc:sldMk cId="1370137551" sldId="2144328410"/>
            <ac:cxnSpMk id="28" creationId="{BDE12088-08A6-A333-EFA3-6CA54ED8B3AC}"/>
          </ac:cxnSpMkLst>
        </pc:cxn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65F586EE-5265-48E9-BA17-06E330097208}" dt="2024-06-03T13:32:20.275" v="704"/>
              <pc2:cmMkLst xmlns:pc2="http://schemas.microsoft.com/office/powerpoint/2019/9/main/command">
                <pc:docMk/>
                <pc:sldMk cId="1370137551" sldId="2144328410"/>
                <pc2:cmMk id="{7F99DAA2-FDD7-4F87-94B6-C7C06D5F8579}"/>
              </pc2:cmMkLst>
            </pc226:cmChg>
          </p:ext>
        </pc:extLst>
      </pc:sldChg>
      <pc:sldChg chg="ord">
        <pc:chgData name="Reed Kiely" userId="768be38e-2fb5-40ce-925d-bd8e9d9e3c31" providerId="ADAL" clId="{65F586EE-5265-48E9-BA17-06E330097208}" dt="2024-05-31T18:38:31.555" v="398"/>
        <pc:sldMkLst>
          <pc:docMk/>
          <pc:sldMk cId="10629880" sldId="2146846270"/>
        </pc:sldMkLst>
      </pc:sldChg>
      <pc:sldChg chg="addSp modSp mod">
        <pc:chgData name="Reed Kiely" userId="768be38e-2fb5-40ce-925d-bd8e9d9e3c31" providerId="ADAL" clId="{65F586EE-5265-48E9-BA17-06E330097208}" dt="2024-05-30T15:35:52.255" v="92" actId="207"/>
        <pc:sldMkLst>
          <pc:docMk/>
          <pc:sldMk cId="815746604" sldId="2146846290"/>
        </pc:sldMkLst>
        <pc:spChg chg="add mod">
          <ac:chgData name="Reed Kiely" userId="768be38e-2fb5-40ce-925d-bd8e9d9e3c31" providerId="ADAL" clId="{65F586EE-5265-48E9-BA17-06E330097208}" dt="2024-05-30T15:35:52.255" v="92" actId="207"/>
          <ac:spMkLst>
            <pc:docMk/>
            <pc:sldMk cId="815746604" sldId="2146846290"/>
            <ac:spMk id="3" creationId="{79B9800C-22AE-F688-745D-41E4E7CE2880}"/>
          </ac:spMkLst>
        </pc:spChg>
      </pc:sldChg>
      <pc:sldChg chg="addSp modSp">
        <pc:chgData name="Reed Kiely" userId="768be38e-2fb5-40ce-925d-bd8e9d9e3c31" providerId="ADAL" clId="{65F586EE-5265-48E9-BA17-06E330097208}" dt="2024-05-30T15:35:59.125" v="93"/>
        <pc:sldMkLst>
          <pc:docMk/>
          <pc:sldMk cId="1742849064" sldId="2146846345"/>
        </pc:sldMkLst>
        <pc:spChg chg="add mod">
          <ac:chgData name="Reed Kiely" userId="768be38e-2fb5-40ce-925d-bd8e9d9e3c31" providerId="ADAL" clId="{65F586EE-5265-48E9-BA17-06E330097208}" dt="2024-05-30T15:35:59.125" v="93"/>
          <ac:spMkLst>
            <pc:docMk/>
            <pc:sldMk cId="1742849064" sldId="2146846345"/>
            <ac:spMk id="5" creationId="{F94230B9-50A1-3BF4-EF8F-0FDC9268FF3A}"/>
          </ac:spMkLst>
        </pc:spChg>
      </pc:sldChg>
      <pc:sldChg chg="delSp modSp mod">
        <pc:chgData name="Reed Kiely" userId="768be38e-2fb5-40ce-925d-bd8e9d9e3c31" providerId="ADAL" clId="{65F586EE-5265-48E9-BA17-06E330097208}" dt="2024-06-14T19:35:20.219" v="3632" actId="208"/>
        <pc:sldMkLst>
          <pc:docMk/>
          <pc:sldMk cId="324490398" sldId="2146846441"/>
        </pc:sldMkLst>
        <pc:spChg chg="del">
          <ac:chgData name="Reed Kiely" userId="768be38e-2fb5-40ce-925d-bd8e9d9e3c31" providerId="ADAL" clId="{65F586EE-5265-48E9-BA17-06E330097208}" dt="2024-05-30T20:50:57.387" v="111" actId="478"/>
          <ac:spMkLst>
            <pc:docMk/>
            <pc:sldMk cId="324490398" sldId="2146846441"/>
            <ac:spMk id="3" creationId="{D597E2C0-8F68-18CB-D669-3ACA054472A0}"/>
          </ac:spMkLst>
        </pc:spChg>
        <pc:spChg chg="mod">
          <ac:chgData name="Reed Kiely" userId="768be38e-2fb5-40ce-925d-bd8e9d9e3c31" providerId="ADAL" clId="{65F586EE-5265-48E9-BA17-06E330097208}" dt="2024-06-14T19:35:12.629" v="3629" actId="207"/>
          <ac:spMkLst>
            <pc:docMk/>
            <pc:sldMk cId="324490398" sldId="2146846441"/>
            <ac:spMk id="4" creationId="{FF70E0CE-3823-5B82-EAE9-B9347DC14863}"/>
          </ac:spMkLst>
        </pc:spChg>
        <pc:spChg chg="del">
          <ac:chgData name="Reed Kiely" userId="768be38e-2fb5-40ce-925d-bd8e9d9e3c31" providerId="ADAL" clId="{65F586EE-5265-48E9-BA17-06E330097208}" dt="2024-05-30T20:50:58.890" v="112" actId="478"/>
          <ac:spMkLst>
            <pc:docMk/>
            <pc:sldMk cId="324490398" sldId="2146846441"/>
            <ac:spMk id="11" creationId="{2CECDB15-7169-6315-B819-F86D64E53EBE}"/>
          </ac:spMkLst>
        </pc:spChg>
        <pc:spChg chg="mod">
          <ac:chgData name="Reed Kiely" userId="768be38e-2fb5-40ce-925d-bd8e9d9e3c31" providerId="ADAL" clId="{65F586EE-5265-48E9-BA17-06E330097208}" dt="2024-06-14T19:35:20.219" v="3632" actId="208"/>
          <ac:spMkLst>
            <pc:docMk/>
            <pc:sldMk cId="324490398" sldId="2146846441"/>
            <ac:spMk id="41" creationId="{811FC3E0-9FD1-4B00-BC70-E13698D7C6F1}"/>
          </ac:spMkLst>
        </pc:spChg>
        <pc:spChg chg="mod">
          <ac:chgData name="Reed Kiely" userId="768be38e-2fb5-40ce-925d-bd8e9d9e3c31" providerId="ADAL" clId="{65F586EE-5265-48E9-BA17-06E330097208}" dt="2024-06-14T19:35:17.060" v="3631" actId="207"/>
          <ac:spMkLst>
            <pc:docMk/>
            <pc:sldMk cId="324490398" sldId="2146846441"/>
            <ac:spMk id="42" creationId="{D8F0AEF1-89D6-4008-A26D-954198072C0E}"/>
          </ac:spMkLst>
        </pc:spChg>
        <pc:spChg chg="mod">
          <ac:chgData name="Reed Kiely" userId="768be38e-2fb5-40ce-925d-bd8e9d9e3c31" providerId="ADAL" clId="{65F586EE-5265-48E9-BA17-06E330097208}" dt="2024-06-14T19:35:14.516" v="3630" actId="207"/>
          <ac:spMkLst>
            <pc:docMk/>
            <pc:sldMk cId="324490398" sldId="2146846441"/>
            <ac:spMk id="44" creationId="{CBF5CF3F-5006-499F-A465-F6611C56541B}"/>
          </ac:spMkLst>
        </pc:spChg>
      </pc:sldChg>
      <pc:sldChg chg="addSp delSp modSp mod delCm modCm">
        <pc:chgData name="Reed Kiely" userId="768be38e-2fb5-40ce-925d-bd8e9d9e3c31" providerId="ADAL" clId="{65F586EE-5265-48E9-BA17-06E330097208}" dt="2024-07-08T13:10:38.900" v="4258"/>
        <pc:sldMkLst>
          <pc:docMk/>
          <pc:sldMk cId="2915586820" sldId="2146846442"/>
        </pc:sldMkLst>
        <pc:spChg chg="add del mod">
          <ac:chgData name="Reed Kiely" userId="768be38e-2fb5-40ce-925d-bd8e9d9e3c31" providerId="ADAL" clId="{65F586EE-5265-48E9-BA17-06E330097208}" dt="2024-05-31T18:39:03.706" v="399" actId="478"/>
          <ac:spMkLst>
            <pc:docMk/>
            <pc:sldMk cId="2915586820" sldId="2146846442"/>
            <ac:spMk id="4" creationId="{BFBE45F2-CCA0-240A-0E02-08F543A4E36B}"/>
          </ac:spMkLst>
        </pc:spChg>
        <pc:spChg chg="add del mod">
          <ac:chgData name="Reed Kiely" userId="768be38e-2fb5-40ce-925d-bd8e9d9e3c31" providerId="ADAL" clId="{65F586EE-5265-48E9-BA17-06E330097208}" dt="2024-06-07T19:06:48.727" v="2664" actId="478"/>
          <ac:spMkLst>
            <pc:docMk/>
            <pc:sldMk cId="2915586820" sldId="2146846442"/>
            <ac:spMk id="4" creationId="{EF182BAE-DBAB-3A20-01DB-E09107C6E155}"/>
          </ac:spMkLst>
        </pc:spChg>
        <pc:spChg chg="mod">
          <ac:chgData name="Reed Kiely" userId="768be38e-2fb5-40ce-925d-bd8e9d9e3c31" providerId="ADAL" clId="{65F586EE-5265-48E9-BA17-06E330097208}" dt="2024-06-14T21:53:39.073" v="3708" actId="20577"/>
          <ac:spMkLst>
            <pc:docMk/>
            <pc:sldMk cId="2915586820" sldId="2146846442"/>
            <ac:spMk id="5" creationId="{21496FD2-DA86-382F-D051-F482BD4F7603}"/>
          </ac:spMkLst>
        </pc:spChg>
        <pc:spChg chg="add del mod">
          <ac:chgData name="Reed Kiely" userId="768be38e-2fb5-40ce-925d-bd8e9d9e3c31" providerId="ADAL" clId="{65F586EE-5265-48E9-BA17-06E330097208}" dt="2024-05-31T18:37:46.609" v="389" actId="478"/>
          <ac:spMkLst>
            <pc:docMk/>
            <pc:sldMk cId="2915586820" sldId="2146846442"/>
            <ac:spMk id="6" creationId="{6727BC8F-16EB-7BC2-6442-FD3CC1D22921}"/>
          </ac:spMkLst>
        </pc:spChg>
        <pc:spChg chg="add del mod">
          <ac:chgData name="Reed Kiely" userId="768be38e-2fb5-40ce-925d-bd8e9d9e3c31" providerId="ADAL" clId="{65F586EE-5265-48E9-BA17-06E330097208}" dt="2024-06-07T16:09:29.171" v="2450" actId="478"/>
          <ac:spMkLst>
            <pc:docMk/>
            <pc:sldMk cId="2915586820" sldId="2146846442"/>
            <ac:spMk id="6" creationId="{835E17BC-C14B-2150-2239-4DCD0693ABA4}"/>
          </ac:spMkLst>
        </pc:spChg>
        <pc:spChg chg="add del mod">
          <ac:chgData name="Reed Kiely" userId="768be38e-2fb5-40ce-925d-bd8e9d9e3c31" providerId="ADAL" clId="{65F586EE-5265-48E9-BA17-06E330097208}" dt="2024-06-07T16:08:25.099" v="2423" actId="478"/>
          <ac:spMkLst>
            <pc:docMk/>
            <pc:sldMk cId="2915586820" sldId="2146846442"/>
            <ac:spMk id="19" creationId="{E95F7D1C-B13E-D19A-2921-2F0CBE296CED}"/>
          </ac:spMkLst>
        </pc:spChg>
        <pc:spChg chg="add del mod">
          <ac:chgData name="Reed Kiely" userId="768be38e-2fb5-40ce-925d-bd8e9d9e3c31" providerId="ADAL" clId="{65F586EE-5265-48E9-BA17-06E330097208}" dt="2024-06-07T16:08:47.595" v="2427" actId="478"/>
          <ac:spMkLst>
            <pc:docMk/>
            <pc:sldMk cId="2915586820" sldId="2146846442"/>
            <ac:spMk id="20" creationId="{263083EB-ACF8-EC4E-EAFE-2F007BBE31F8}"/>
          </ac:spMkLst>
        </pc:spChg>
        <pc:spChg chg="add mod">
          <ac:chgData name="Reed Kiely" userId="768be38e-2fb5-40ce-925d-bd8e9d9e3c31" providerId="ADAL" clId="{65F586EE-5265-48E9-BA17-06E330097208}" dt="2024-06-07T17:07:03.575" v="2597" actId="1036"/>
          <ac:spMkLst>
            <pc:docMk/>
            <pc:sldMk cId="2915586820" sldId="2146846442"/>
            <ac:spMk id="21" creationId="{22C2105C-E6C7-4EF2-CD14-1980273106B3}"/>
          </ac:spMkLst>
        </pc:spChg>
        <pc:picChg chg="del">
          <ac:chgData name="Reed Kiely" userId="768be38e-2fb5-40ce-925d-bd8e9d9e3c31" providerId="ADAL" clId="{65F586EE-5265-48E9-BA17-06E330097208}" dt="2024-06-07T16:09:31.596" v="2452" actId="478"/>
          <ac:picMkLst>
            <pc:docMk/>
            <pc:sldMk cId="2915586820" sldId="2146846442"/>
            <ac:picMk id="2" creationId="{BE3F3272-DC54-357E-C1F9-FC319678AEEA}"/>
          </ac:picMkLst>
        </pc:picChg>
        <pc:picChg chg="del">
          <ac:chgData name="Reed Kiely" userId="768be38e-2fb5-40ce-925d-bd8e9d9e3c31" providerId="ADAL" clId="{65F586EE-5265-48E9-BA17-06E330097208}" dt="2024-06-07T16:10:25.667" v="2478" actId="478"/>
          <ac:picMkLst>
            <pc:docMk/>
            <pc:sldMk cId="2915586820" sldId="2146846442"/>
            <ac:picMk id="9" creationId="{8D3E8533-311E-C68E-B0FE-33C333DC0731}"/>
          </ac:picMkLst>
        </pc:picChg>
        <pc:picChg chg="add mod ord">
          <ac:chgData name="Reed Kiely" userId="768be38e-2fb5-40ce-925d-bd8e9d9e3c31" providerId="ADAL" clId="{65F586EE-5265-48E9-BA17-06E330097208}" dt="2024-06-07T17:07:03.575" v="2597" actId="1036"/>
          <ac:picMkLst>
            <pc:docMk/>
            <pc:sldMk cId="2915586820" sldId="2146846442"/>
            <ac:picMk id="17" creationId="{02C11E70-E099-1D7F-8AF5-500C872BC19B}"/>
          </ac:picMkLst>
        </pc:picChg>
        <pc:picChg chg="add mod">
          <ac:chgData name="Reed Kiely" userId="768be38e-2fb5-40ce-925d-bd8e9d9e3c31" providerId="ADAL" clId="{65F586EE-5265-48E9-BA17-06E330097208}" dt="2024-06-07T16:10:22.750" v="2477" actId="108"/>
          <ac:picMkLst>
            <pc:docMk/>
            <pc:sldMk cId="2915586820" sldId="2146846442"/>
            <ac:picMk id="18" creationId="{F4B182D6-72B0-03F3-95EC-05374B1249BF}"/>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65F586EE-5265-48E9-BA17-06E330097208}" dt="2024-05-29T14:34:30.363" v="17"/>
              <pc2:cmMkLst xmlns:pc2="http://schemas.microsoft.com/office/powerpoint/2019/9/main/command">
                <pc:docMk/>
                <pc:sldMk cId="2915586820" sldId="2146846442"/>
                <pc2:cmMk id="{53409D06-FFD0-445B-8D67-78E7DE175150}"/>
              </pc2:cmMkLst>
              <pc226:cmRplyChg chg="add">
                <pc226:chgData name="Reed Kiely" userId="768be38e-2fb5-40ce-925d-bd8e9d9e3c31" providerId="ADAL" clId="{65F586EE-5265-48E9-BA17-06E330097208}" dt="2024-05-29T14:34:30.363" v="17"/>
                <pc2:cmRplyMkLst xmlns:pc2="http://schemas.microsoft.com/office/powerpoint/2019/9/main/command">
                  <pc:docMk/>
                  <pc:sldMk cId="2915586820" sldId="2146846442"/>
                  <pc2:cmMk id="{53409D06-FFD0-445B-8D67-78E7DE175150}"/>
                  <pc2:cmRplyMk id="{60A78F43-1823-48A9-9F5A-CD18223208AE}"/>
                </pc2:cmRplyMkLst>
              </pc226:cmRplyChg>
            </pc226:cmChg>
            <pc226:cmChg xmlns:pc226="http://schemas.microsoft.com/office/powerpoint/2022/06/main/command" chg="del">
              <pc226:chgData name="Reed Kiely" userId="768be38e-2fb5-40ce-925d-bd8e9d9e3c31" providerId="ADAL" clId="{65F586EE-5265-48E9-BA17-06E330097208}" dt="2024-07-08T13:10:38.900" v="4258"/>
              <pc2:cmMkLst xmlns:pc2="http://schemas.microsoft.com/office/powerpoint/2019/9/main/command">
                <pc:docMk/>
                <pc:sldMk cId="2915586820" sldId="2146846442"/>
                <pc2:cmMk id="{E37CD6AD-A65A-4D17-8ABD-7DC02061115D}"/>
              </pc2:cmMkLst>
            </pc226:cmChg>
          </p:ext>
        </pc:extLst>
      </pc:sldChg>
      <pc:sldChg chg="addSp modSp mod">
        <pc:chgData name="Reed Kiely" userId="768be38e-2fb5-40ce-925d-bd8e9d9e3c31" providerId="ADAL" clId="{65F586EE-5265-48E9-BA17-06E330097208}" dt="2024-05-31T18:38:04.934" v="396" actId="207"/>
        <pc:sldMkLst>
          <pc:docMk/>
          <pc:sldMk cId="2309013104" sldId="2146846483"/>
        </pc:sldMkLst>
        <pc:spChg chg="add mod">
          <ac:chgData name="Reed Kiely" userId="768be38e-2fb5-40ce-925d-bd8e9d9e3c31" providerId="ADAL" clId="{65F586EE-5265-48E9-BA17-06E330097208}" dt="2024-05-31T18:38:04.934" v="396" actId="207"/>
          <ac:spMkLst>
            <pc:docMk/>
            <pc:sldMk cId="2309013104" sldId="2146846483"/>
            <ac:spMk id="3" creationId="{1129EE6D-F51F-5D32-B72F-37A7EDDEC619}"/>
          </ac:spMkLst>
        </pc:spChg>
      </pc:sldChg>
      <pc:sldChg chg="modNotesTx">
        <pc:chgData name="Reed Kiely" userId="768be38e-2fb5-40ce-925d-bd8e9d9e3c31" providerId="ADAL" clId="{65F586EE-5265-48E9-BA17-06E330097208}" dt="2024-07-10T13:57:26.304" v="4268" actId="20577"/>
        <pc:sldMkLst>
          <pc:docMk/>
          <pc:sldMk cId="3536305244" sldId="2146846565"/>
        </pc:sldMkLst>
      </pc:sldChg>
      <pc:sldChg chg="addSp modSp mod">
        <pc:chgData name="Reed Kiely" userId="768be38e-2fb5-40ce-925d-bd8e9d9e3c31" providerId="ADAL" clId="{65F586EE-5265-48E9-BA17-06E330097208}" dt="2024-06-06T19:46:00.575" v="1414" actId="207"/>
        <pc:sldMkLst>
          <pc:docMk/>
          <pc:sldMk cId="2401150598" sldId="2146846576"/>
        </pc:sldMkLst>
        <pc:spChg chg="add mod">
          <ac:chgData name="Reed Kiely" userId="768be38e-2fb5-40ce-925d-bd8e9d9e3c31" providerId="ADAL" clId="{65F586EE-5265-48E9-BA17-06E330097208}" dt="2024-06-06T19:46:00.575" v="1414" actId="207"/>
          <ac:spMkLst>
            <pc:docMk/>
            <pc:sldMk cId="2401150598" sldId="2146846576"/>
            <ac:spMk id="3" creationId="{5C1603F6-4B92-7DE0-B133-9F031A989847}"/>
          </ac:spMkLst>
        </pc:spChg>
      </pc:sldChg>
      <pc:sldChg chg="addSp delSp modSp mod addCm modCm">
        <pc:chgData name="Reed Kiely" userId="768be38e-2fb5-40ce-925d-bd8e9d9e3c31" providerId="ADAL" clId="{65F586EE-5265-48E9-BA17-06E330097208}" dt="2024-06-07T19:14:21.133" v="2706"/>
        <pc:sldMkLst>
          <pc:docMk/>
          <pc:sldMk cId="1941764190" sldId="2146846592"/>
        </pc:sldMkLst>
        <pc:spChg chg="add del mod">
          <ac:chgData name="Reed Kiely" userId="768be38e-2fb5-40ce-925d-bd8e9d9e3c31" providerId="ADAL" clId="{65F586EE-5265-48E9-BA17-06E330097208}" dt="2024-06-07T14:33:29.009" v="1624" actId="478"/>
          <ac:spMkLst>
            <pc:docMk/>
            <pc:sldMk cId="1941764190" sldId="2146846592"/>
            <ac:spMk id="19" creationId="{E416F4FD-5386-183B-8138-7D90B51C7748}"/>
          </ac:spMkLst>
        </pc:spChg>
        <pc:spChg chg="mod">
          <ac:chgData name="Reed Kiely" userId="768be38e-2fb5-40ce-925d-bd8e9d9e3c31" providerId="ADAL" clId="{65F586EE-5265-48E9-BA17-06E330097208}" dt="2024-06-07T19:14:21.133" v="2706"/>
          <ac:spMkLst>
            <pc:docMk/>
            <pc:sldMk cId="1941764190" sldId="2146846592"/>
            <ac:spMk id="26" creationId="{A9C445BF-5591-D09A-A8BC-6A2DB67D3CAE}"/>
          </ac:spMkLst>
        </pc:sp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65F586EE-5265-48E9-BA17-06E330097208}" dt="2024-06-07T19:14:21.133" v="2706"/>
              <pc2:cmMkLst xmlns:pc2="http://schemas.microsoft.com/office/powerpoint/2019/9/main/command">
                <pc:docMk/>
                <pc:sldMk cId="1941764190" sldId="2146846592"/>
                <pc2:cmMk id="{4A2C9266-E9F1-4D10-A3A2-C470BC99493B}"/>
              </pc2:cmMkLst>
            </pc226:cmChg>
          </p:ext>
        </pc:extLst>
      </pc:sldChg>
      <pc:sldChg chg="addSp delSp modSp mod delCm">
        <pc:chgData name="Reed Kiely" userId="768be38e-2fb5-40ce-925d-bd8e9d9e3c31" providerId="ADAL" clId="{65F586EE-5265-48E9-BA17-06E330097208}" dt="2024-07-08T13:11:22.950" v="4265"/>
        <pc:sldMkLst>
          <pc:docMk/>
          <pc:sldMk cId="2427508812" sldId="2146846608"/>
        </pc:sldMkLst>
        <pc:spChg chg="mod">
          <ac:chgData name="Reed Kiely" userId="768be38e-2fb5-40ce-925d-bd8e9d9e3c31" providerId="ADAL" clId="{65F586EE-5265-48E9-BA17-06E330097208}" dt="2024-06-14T19:37:08.267" v="3685" actId="12788"/>
          <ac:spMkLst>
            <pc:docMk/>
            <pc:sldMk cId="2427508812" sldId="2146846608"/>
            <ac:spMk id="3" creationId="{6E998524-EEE3-18C4-3FD6-C59DC6F7C2C8}"/>
          </ac:spMkLst>
        </pc:spChg>
        <pc:spChg chg="add mod">
          <ac:chgData name="Reed Kiely" userId="768be38e-2fb5-40ce-925d-bd8e9d9e3c31" providerId="ADAL" clId="{65F586EE-5265-48E9-BA17-06E330097208}" dt="2024-05-30T15:43:49.926" v="104" actId="20577"/>
          <ac:spMkLst>
            <pc:docMk/>
            <pc:sldMk cId="2427508812" sldId="2146846608"/>
            <ac:spMk id="4" creationId="{245C1BE5-C75E-3D76-A4B5-A41904BEFC24}"/>
          </ac:spMkLst>
        </pc:spChg>
        <pc:spChg chg="mod">
          <ac:chgData name="Reed Kiely" userId="768be38e-2fb5-40ce-925d-bd8e9d9e3c31" providerId="ADAL" clId="{65F586EE-5265-48E9-BA17-06E330097208}" dt="2024-06-14T19:37:08.267" v="3685" actId="12788"/>
          <ac:spMkLst>
            <pc:docMk/>
            <pc:sldMk cId="2427508812" sldId="2146846608"/>
            <ac:spMk id="7" creationId="{C9C79E06-B752-45A3-70A1-50AAC89734D2}"/>
          </ac:spMkLst>
        </pc:spChg>
        <pc:spChg chg="mod">
          <ac:chgData name="Reed Kiely" userId="768be38e-2fb5-40ce-925d-bd8e9d9e3c31" providerId="ADAL" clId="{65F586EE-5265-48E9-BA17-06E330097208}" dt="2024-06-14T19:37:00.882" v="3682" actId="12788"/>
          <ac:spMkLst>
            <pc:docMk/>
            <pc:sldMk cId="2427508812" sldId="2146846608"/>
            <ac:spMk id="8" creationId="{D90DBE45-5F9B-C9CF-75B4-20A283620E97}"/>
          </ac:spMkLst>
        </pc:spChg>
        <pc:spChg chg="mod">
          <ac:chgData name="Reed Kiely" userId="768be38e-2fb5-40ce-925d-bd8e9d9e3c31" providerId="ADAL" clId="{65F586EE-5265-48E9-BA17-06E330097208}" dt="2024-06-14T19:37:00.882" v="3682" actId="12788"/>
          <ac:spMkLst>
            <pc:docMk/>
            <pc:sldMk cId="2427508812" sldId="2146846608"/>
            <ac:spMk id="9" creationId="{7CC84002-D44F-476F-A47E-D9A4B943549C}"/>
          </ac:spMkLst>
        </pc:spChg>
        <pc:spChg chg="mod">
          <ac:chgData name="Reed Kiely" userId="768be38e-2fb5-40ce-925d-bd8e9d9e3c31" providerId="ADAL" clId="{65F586EE-5265-48E9-BA17-06E330097208}" dt="2024-06-14T19:37:21.086" v="3689" actId="1037"/>
          <ac:spMkLst>
            <pc:docMk/>
            <pc:sldMk cId="2427508812" sldId="2146846608"/>
            <ac:spMk id="10" creationId="{DAEBC4A0-B441-90BD-4222-05A3A44A82A1}"/>
          </ac:spMkLst>
        </pc:spChg>
        <pc:spChg chg="mod">
          <ac:chgData name="Reed Kiely" userId="768be38e-2fb5-40ce-925d-bd8e9d9e3c31" providerId="ADAL" clId="{65F586EE-5265-48E9-BA17-06E330097208}" dt="2024-06-14T19:37:21.086" v="3689" actId="1037"/>
          <ac:spMkLst>
            <pc:docMk/>
            <pc:sldMk cId="2427508812" sldId="2146846608"/>
            <ac:spMk id="12" creationId="{9DB45EBC-0C9D-D322-45CF-C3B76497D495}"/>
          </ac:spMkLst>
        </pc:spChg>
        <pc:spChg chg="mod">
          <ac:chgData name="Reed Kiely" userId="768be38e-2fb5-40ce-925d-bd8e9d9e3c31" providerId="ADAL" clId="{65F586EE-5265-48E9-BA17-06E330097208}" dt="2024-06-14T19:37:00.882" v="3682" actId="12788"/>
          <ac:spMkLst>
            <pc:docMk/>
            <pc:sldMk cId="2427508812" sldId="2146846608"/>
            <ac:spMk id="13" creationId="{2E08061E-131F-4926-C5D3-1754EBB74EBF}"/>
          </ac:spMkLst>
        </pc:spChg>
        <pc:spChg chg="del">
          <ac:chgData name="Reed Kiely" userId="768be38e-2fb5-40ce-925d-bd8e9d9e3c31" providerId="ADAL" clId="{65F586EE-5265-48E9-BA17-06E330097208}" dt="2024-06-14T19:36:36.310" v="3676" actId="478"/>
          <ac:spMkLst>
            <pc:docMk/>
            <pc:sldMk cId="2427508812" sldId="2146846608"/>
            <ac:spMk id="16" creationId="{F3B08D31-8CD1-811E-0850-AF65E55C9EAD}"/>
          </ac:spMkLst>
        </pc:spChg>
        <pc:spChg chg="mod">
          <ac:chgData name="Reed Kiely" userId="768be38e-2fb5-40ce-925d-bd8e9d9e3c31" providerId="ADAL" clId="{65F586EE-5265-48E9-BA17-06E330097208}" dt="2024-06-14T19:37:21.086" v="3689" actId="1037"/>
          <ac:spMkLst>
            <pc:docMk/>
            <pc:sldMk cId="2427508812" sldId="2146846608"/>
            <ac:spMk id="24" creationId="{873D535D-500D-4AFE-0DD7-2C613ABE0548}"/>
          </ac:spMkLst>
        </pc:spChg>
        <pc:spChg chg="mod">
          <ac:chgData name="Reed Kiely" userId="768be38e-2fb5-40ce-925d-bd8e9d9e3c31" providerId="ADAL" clId="{65F586EE-5265-48E9-BA17-06E330097208}" dt="2024-06-14T19:26:34.691" v="3526" actId="207"/>
          <ac:spMkLst>
            <pc:docMk/>
            <pc:sldMk cId="2427508812" sldId="2146846608"/>
            <ac:spMk id="26" creationId="{A9C445BF-5591-D09A-A8BC-6A2DB67D3CAE}"/>
          </ac:spMkLst>
        </pc:spChg>
        <pc:spChg chg="mod">
          <ac:chgData name="Reed Kiely" userId="768be38e-2fb5-40ce-925d-bd8e9d9e3c31" providerId="ADAL" clId="{65F586EE-5265-48E9-BA17-06E330097208}" dt="2024-06-14T19:37:00.882" v="3682" actId="12788"/>
          <ac:spMkLst>
            <pc:docMk/>
            <pc:sldMk cId="2427508812" sldId="2146846608"/>
            <ac:spMk id="27" creationId="{E86CB8EE-0E5A-35DB-74BC-3296BFC81E52}"/>
          </ac:spMkLst>
        </pc:spChg>
        <pc:spChg chg="mod">
          <ac:chgData name="Reed Kiely" userId="768be38e-2fb5-40ce-925d-bd8e9d9e3c31" providerId="ADAL" clId="{65F586EE-5265-48E9-BA17-06E330097208}" dt="2024-06-14T19:37:08.267" v="3685" actId="12788"/>
          <ac:spMkLst>
            <pc:docMk/>
            <pc:sldMk cId="2427508812" sldId="2146846608"/>
            <ac:spMk id="28" creationId="{DE9E576D-07C7-6E17-C72E-C4FBD66AE548}"/>
          </ac:spMkLst>
        </pc:spChg>
        <pc:cxnChg chg="mod">
          <ac:chgData name="Reed Kiely" userId="768be38e-2fb5-40ce-925d-bd8e9d9e3c31" providerId="ADAL" clId="{65F586EE-5265-48E9-BA17-06E330097208}" dt="2024-06-14T19:37:23.709" v="3692" actId="1038"/>
          <ac:cxnSpMkLst>
            <pc:docMk/>
            <pc:sldMk cId="2427508812" sldId="2146846608"/>
            <ac:cxnSpMk id="23" creationId="{C8618E86-29AE-BDAD-390B-1FF92561AFB3}"/>
          </ac:cxnSpMkLst>
        </pc:cxnChg>
        <pc:cxnChg chg="mod">
          <ac:chgData name="Reed Kiely" userId="768be38e-2fb5-40ce-925d-bd8e9d9e3c31" providerId="ADAL" clId="{65F586EE-5265-48E9-BA17-06E330097208}" dt="2024-06-14T19:36:41.440" v="3677" actId="208"/>
          <ac:cxnSpMkLst>
            <pc:docMk/>
            <pc:sldMk cId="2427508812" sldId="2146846608"/>
            <ac:cxnSpMk id="25" creationId="{FE301D3C-2C17-9287-F06F-1689DF115515}"/>
          </ac:cxnSpMkLst>
        </pc:cxn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65F586EE-5265-48E9-BA17-06E330097208}" dt="2024-07-08T13:11:22.950" v="4265"/>
              <pc2:cmMkLst xmlns:pc2="http://schemas.microsoft.com/office/powerpoint/2019/9/main/command">
                <pc:docMk/>
                <pc:sldMk cId="2427508812" sldId="2146846608"/>
                <pc2:cmMk id="{7802060E-D726-4F25-A57E-A33D043DDD46}"/>
              </pc2:cmMkLst>
            </pc226:cmChg>
          </p:ext>
        </pc:extLst>
      </pc:sldChg>
      <pc:sldChg chg="addSp delSp modSp mod delCm">
        <pc:chgData name="Reed Kiely" userId="768be38e-2fb5-40ce-925d-bd8e9d9e3c31" providerId="ADAL" clId="{65F586EE-5265-48E9-BA17-06E330097208}" dt="2024-07-08T13:11:17.713" v="4264"/>
        <pc:sldMkLst>
          <pc:docMk/>
          <pc:sldMk cId="941964184" sldId="2146846609"/>
        </pc:sldMkLst>
        <pc:spChg chg="del">
          <ac:chgData name="Reed Kiely" userId="768be38e-2fb5-40ce-925d-bd8e9d9e3c31" providerId="ADAL" clId="{65F586EE-5265-48E9-BA17-06E330097208}" dt="2024-07-02T14:53:58.532" v="4176" actId="478"/>
          <ac:spMkLst>
            <pc:docMk/>
            <pc:sldMk cId="941964184" sldId="2146846609"/>
            <ac:spMk id="3" creationId="{14F6EC04-73EF-7BD2-EE62-C6CB368D1310}"/>
          </ac:spMkLst>
        </pc:spChg>
        <pc:spChg chg="del">
          <ac:chgData name="Reed Kiely" userId="768be38e-2fb5-40ce-925d-bd8e9d9e3c31" providerId="ADAL" clId="{65F586EE-5265-48E9-BA17-06E330097208}" dt="2024-07-02T14:53:58.532" v="4176" actId="478"/>
          <ac:spMkLst>
            <pc:docMk/>
            <pc:sldMk cId="941964184" sldId="2146846609"/>
            <ac:spMk id="4" creationId="{7BEE3489-74E3-C13B-AE5E-5D9A4195B91A}"/>
          </ac:spMkLst>
        </pc:spChg>
        <pc:spChg chg="add mod">
          <ac:chgData name="Reed Kiely" userId="768be38e-2fb5-40ce-925d-bd8e9d9e3c31" providerId="ADAL" clId="{65F586EE-5265-48E9-BA17-06E330097208}" dt="2024-07-01T14:29:17.114" v="3775" actId="1076"/>
          <ac:spMkLst>
            <pc:docMk/>
            <pc:sldMk cId="941964184" sldId="2146846609"/>
            <ac:spMk id="7" creationId="{23077175-CBAA-BA3D-3400-257F078C6009}"/>
          </ac:spMkLst>
        </pc:spChg>
        <pc:spChg chg="add mod ord">
          <ac:chgData name="Reed Kiely" userId="768be38e-2fb5-40ce-925d-bd8e9d9e3c31" providerId="ADAL" clId="{65F586EE-5265-48E9-BA17-06E330097208}" dt="2024-07-02T14:54:07.366" v="4180" actId="167"/>
          <ac:spMkLst>
            <pc:docMk/>
            <pc:sldMk cId="941964184" sldId="2146846609"/>
            <ac:spMk id="7" creationId="{95263BF6-7102-6244-A629-15ECD258F774}"/>
          </ac:spMkLst>
        </pc:spChg>
        <pc:spChg chg="add mod">
          <ac:chgData name="Reed Kiely" userId="768be38e-2fb5-40ce-925d-bd8e9d9e3c31" providerId="ADAL" clId="{65F586EE-5265-48E9-BA17-06E330097208}" dt="2024-07-02T14:54:02.505" v="4179"/>
          <ac:spMkLst>
            <pc:docMk/>
            <pc:sldMk cId="941964184" sldId="2146846609"/>
            <ac:spMk id="8" creationId="{228315CF-3688-1D17-D549-82615CBFFDCA}"/>
          </ac:spMkLst>
        </pc:spChg>
        <pc:spChg chg="del">
          <ac:chgData name="Reed Kiely" userId="768be38e-2fb5-40ce-925d-bd8e9d9e3c31" providerId="ADAL" clId="{65F586EE-5265-48E9-BA17-06E330097208}" dt="2024-07-02T14:54:00.900" v="4177" actId="478"/>
          <ac:spMkLst>
            <pc:docMk/>
            <pc:sldMk cId="941964184" sldId="2146846609"/>
            <ac:spMk id="9" creationId="{15C78061-005E-AE39-C93C-96B825C45D5B}"/>
          </ac:spMkLst>
        </pc:spChg>
        <pc:spChg chg="add mod">
          <ac:chgData name="Reed Kiely" userId="768be38e-2fb5-40ce-925d-bd8e9d9e3c31" providerId="ADAL" clId="{65F586EE-5265-48E9-BA17-06E330097208}" dt="2024-07-02T14:54:02.505" v="4179"/>
          <ac:spMkLst>
            <pc:docMk/>
            <pc:sldMk cId="941964184" sldId="2146846609"/>
            <ac:spMk id="10" creationId="{AF6BFD19-0C6F-98F2-6D76-06B2923E6BEE}"/>
          </ac:spMkLst>
        </pc:spChg>
        <pc:spChg chg="del">
          <ac:chgData name="Reed Kiely" userId="768be38e-2fb5-40ce-925d-bd8e9d9e3c31" providerId="ADAL" clId="{65F586EE-5265-48E9-BA17-06E330097208}" dt="2024-07-02T14:54:02.244" v="4178" actId="478"/>
          <ac:spMkLst>
            <pc:docMk/>
            <pc:sldMk cId="941964184" sldId="2146846609"/>
            <ac:spMk id="11" creationId="{80446E27-F3B6-5A36-90F5-155E8E262FA5}"/>
          </ac:spMkLst>
        </pc:spChg>
        <pc:spChg chg="add mod">
          <ac:chgData name="Reed Kiely" userId="768be38e-2fb5-40ce-925d-bd8e9d9e3c31" providerId="ADAL" clId="{65F586EE-5265-48E9-BA17-06E330097208}" dt="2024-07-02T18:58:49.513" v="4251" actId="1037"/>
          <ac:spMkLst>
            <pc:docMk/>
            <pc:sldMk cId="941964184" sldId="2146846609"/>
            <ac:spMk id="12" creationId="{F8E637FD-1B73-92C5-A8A6-D241C98F4430}"/>
          </ac:spMkLst>
        </pc:spChg>
        <pc:spChg chg="del">
          <ac:chgData name="Reed Kiely" userId="768be38e-2fb5-40ce-925d-bd8e9d9e3c31" providerId="ADAL" clId="{65F586EE-5265-48E9-BA17-06E330097208}" dt="2024-07-02T14:53:58.532" v="4176" actId="478"/>
          <ac:spMkLst>
            <pc:docMk/>
            <pc:sldMk cId="941964184" sldId="2146846609"/>
            <ac:spMk id="13" creationId="{AB3B6D23-0406-652D-4912-D528F20D9023}"/>
          </ac:spMkLst>
        </pc:spChg>
        <pc:spChg chg="del">
          <ac:chgData name="Reed Kiely" userId="768be38e-2fb5-40ce-925d-bd8e9d9e3c31" providerId="ADAL" clId="{65F586EE-5265-48E9-BA17-06E330097208}" dt="2024-07-02T14:53:58.532" v="4176" actId="478"/>
          <ac:spMkLst>
            <pc:docMk/>
            <pc:sldMk cId="941964184" sldId="2146846609"/>
            <ac:spMk id="14" creationId="{242FCD40-B482-766E-CA00-89D7E65F01DD}"/>
          </ac:spMkLst>
        </pc:spChg>
        <pc:spChg chg="del">
          <ac:chgData name="Reed Kiely" userId="768be38e-2fb5-40ce-925d-bd8e9d9e3c31" providerId="ADAL" clId="{65F586EE-5265-48E9-BA17-06E330097208}" dt="2024-07-02T14:53:58.532" v="4176" actId="478"/>
          <ac:spMkLst>
            <pc:docMk/>
            <pc:sldMk cId="941964184" sldId="2146846609"/>
            <ac:spMk id="15" creationId="{C1E84C94-8AE4-CBF7-CD98-5A0DB6BDAC36}"/>
          </ac:spMkLst>
        </pc:spChg>
        <pc:spChg chg="del">
          <ac:chgData name="Reed Kiely" userId="768be38e-2fb5-40ce-925d-bd8e9d9e3c31" providerId="ADAL" clId="{65F586EE-5265-48E9-BA17-06E330097208}" dt="2024-07-02T14:53:58.532" v="4176" actId="478"/>
          <ac:spMkLst>
            <pc:docMk/>
            <pc:sldMk cId="941964184" sldId="2146846609"/>
            <ac:spMk id="16" creationId="{F3B08D31-8CD1-811E-0850-AF65E55C9EAD}"/>
          </ac:spMkLst>
        </pc:spChg>
        <pc:spChg chg="del">
          <ac:chgData name="Reed Kiely" userId="768be38e-2fb5-40ce-925d-bd8e9d9e3c31" providerId="ADAL" clId="{65F586EE-5265-48E9-BA17-06E330097208}" dt="2024-07-02T14:53:58.532" v="4176" actId="478"/>
          <ac:spMkLst>
            <pc:docMk/>
            <pc:sldMk cId="941964184" sldId="2146846609"/>
            <ac:spMk id="17" creationId="{9B72D73E-837C-A406-5E19-BDB481ECA013}"/>
          </ac:spMkLst>
        </pc:spChg>
        <pc:spChg chg="del">
          <ac:chgData name="Reed Kiely" userId="768be38e-2fb5-40ce-925d-bd8e9d9e3c31" providerId="ADAL" clId="{65F586EE-5265-48E9-BA17-06E330097208}" dt="2024-07-02T14:53:58.532" v="4176" actId="478"/>
          <ac:spMkLst>
            <pc:docMk/>
            <pc:sldMk cId="941964184" sldId="2146846609"/>
            <ac:spMk id="18" creationId="{FE6DFA2C-5D02-E73F-5E1F-E9D00C867AFF}"/>
          </ac:spMkLst>
        </pc:spChg>
        <pc:spChg chg="del">
          <ac:chgData name="Reed Kiely" userId="768be38e-2fb5-40ce-925d-bd8e9d9e3c31" providerId="ADAL" clId="{65F586EE-5265-48E9-BA17-06E330097208}" dt="2024-07-02T14:53:58.532" v="4176" actId="478"/>
          <ac:spMkLst>
            <pc:docMk/>
            <pc:sldMk cId="941964184" sldId="2146846609"/>
            <ac:spMk id="19" creationId="{E6346CDD-E5AB-982B-0647-427C7D5D353B}"/>
          </ac:spMkLst>
        </pc:spChg>
        <pc:spChg chg="del">
          <ac:chgData name="Reed Kiely" userId="768be38e-2fb5-40ce-925d-bd8e9d9e3c31" providerId="ADAL" clId="{65F586EE-5265-48E9-BA17-06E330097208}" dt="2024-07-02T14:53:58.532" v="4176" actId="478"/>
          <ac:spMkLst>
            <pc:docMk/>
            <pc:sldMk cId="941964184" sldId="2146846609"/>
            <ac:spMk id="20" creationId="{72F0E38F-FDC1-04A3-3580-B1EB0354CDF8}"/>
          </ac:spMkLst>
        </pc:spChg>
        <pc:spChg chg="del">
          <ac:chgData name="Reed Kiely" userId="768be38e-2fb5-40ce-925d-bd8e9d9e3c31" providerId="ADAL" clId="{65F586EE-5265-48E9-BA17-06E330097208}" dt="2024-07-02T14:53:58.532" v="4176" actId="478"/>
          <ac:spMkLst>
            <pc:docMk/>
            <pc:sldMk cId="941964184" sldId="2146846609"/>
            <ac:spMk id="21" creationId="{D1B2658C-4D0F-BFAF-C0C1-4FD487F79715}"/>
          </ac:spMkLst>
        </pc:spChg>
        <pc:spChg chg="add mod">
          <ac:chgData name="Reed Kiely" userId="768be38e-2fb5-40ce-925d-bd8e9d9e3c31" providerId="ADAL" clId="{65F586EE-5265-48E9-BA17-06E330097208}" dt="2024-07-02T14:54:02.505" v="4179"/>
          <ac:spMkLst>
            <pc:docMk/>
            <pc:sldMk cId="941964184" sldId="2146846609"/>
            <ac:spMk id="22" creationId="{4CBB21F8-FC0B-9E74-4269-7A165744EEC2}"/>
          </ac:spMkLst>
        </pc:spChg>
        <pc:spChg chg="add mod">
          <ac:chgData name="Reed Kiely" userId="768be38e-2fb5-40ce-925d-bd8e9d9e3c31" providerId="ADAL" clId="{65F586EE-5265-48E9-BA17-06E330097208}" dt="2024-07-02T14:54:02.505" v="4179"/>
          <ac:spMkLst>
            <pc:docMk/>
            <pc:sldMk cId="941964184" sldId="2146846609"/>
            <ac:spMk id="24" creationId="{5DDB35CA-2E52-A087-6185-0AD4B99F90B7}"/>
          </ac:spMkLst>
        </pc:spChg>
        <pc:spChg chg="mod">
          <ac:chgData name="Reed Kiely" userId="768be38e-2fb5-40ce-925d-bd8e9d9e3c31" providerId="ADAL" clId="{65F586EE-5265-48E9-BA17-06E330097208}" dt="2024-07-01T21:08:34.494" v="3862" actId="207"/>
          <ac:spMkLst>
            <pc:docMk/>
            <pc:sldMk cId="941964184" sldId="2146846609"/>
            <ac:spMk id="26" creationId="{A9C445BF-5591-D09A-A8BC-6A2DB67D3CAE}"/>
          </ac:spMkLst>
        </pc:spChg>
        <pc:spChg chg="add mod">
          <ac:chgData name="Reed Kiely" userId="768be38e-2fb5-40ce-925d-bd8e9d9e3c31" providerId="ADAL" clId="{65F586EE-5265-48E9-BA17-06E330097208}" dt="2024-07-02T14:54:02.505" v="4179"/>
          <ac:spMkLst>
            <pc:docMk/>
            <pc:sldMk cId="941964184" sldId="2146846609"/>
            <ac:spMk id="27" creationId="{E8812708-5272-EBCF-F144-6E5DAF2175DB}"/>
          </ac:spMkLst>
        </pc:spChg>
        <pc:spChg chg="add mod">
          <ac:chgData name="Reed Kiely" userId="768be38e-2fb5-40ce-925d-bd8e9d9e3c31" providerId="ADAL" clId="{65F586EE-5265-48E9-BA17-06E330097208}" dt="2024-07-02T14:54:02.505" v="4179"/>
          <ac:spMkLst>
            <pc:docMk/>
            <pc:sldMk cId="941964184" sldId="2146846609"/>
            <ac:spMk id="29" creationId="{0DD0189C-0BB5-9481-D5C1-267B6688867E}"/>
          </ac:spMkLst>
        </pc:spChg>
        <pc:spChg chg="add mod">
          <ac:chgData name="Reed Kiely" userId="768be38e-2fb5-40ce-925d-bd8e9d9e3c31" providerId="ADAL" clId="{65F586EE-5265-48E9-BA17-06E330097208}" dt="2024-07-02T14:54:02.505" v="4179"/>
          <ac:spMkLst>
            <pc:docMk/>
            <pc:sldMk cId="941964184" sldId="2146846609"/>
            <ac:spMk id="30" creationId="{4B1F2560-27AD-F621-4036-1B25327BEBB2}"/>
          </ac:spMkLst>
        </pc:spChg>
        <pc:spChg chg="add mod">
          <ac:chgData name="Reed Kiely" userId="768be38e-2fb5-40ce-925d-bd8e9d9e3c31" providerId="ADAL" clId="{65F586EE-5265-48E9-BA17-06E330097208}" dt="2024-07-02T14:54:02.505" v="4179"/>
          <ac:spMkLst>
            <pc:docMk/>
            <pc:sldMk cId="941964184" sldId="2146846609"/>
            <ac:spMk id="33" creationId="{8BC629D4-BF14-5210-F903-F1ABAC3AD66E}"/>
          </ac:spMkLst>
        </pc:spChg>
        <pc:spChg chg="add mod">
          <ac:chgData name="Reed Kiely" userId="768be38e-2fb5-40ce-925d-bd8e9d9e3c31" providerId="ADAL" clId="{65F586EE-5265-48E9-BA17-06E330097208}" dt="2024-07-02T14:54:02.505" v="4179"/>
          <ac:spMkLst>
            <pc:docMk/>
            <pc:sldMk cId="941964184" sldId="2146846609"/>
            <ac:spMk id="34" creationId="{56FBE35A-1899-2E67-C419-881823978795}"/>
          </ac:spMkLst>
        </pc:spChg>
        <pc:spChg chg="add mod">
          <ac:chgData name="Reed Kiely" userId="768be38e-2fb5-40ce-925d-bd8e9d9e3c31" providerId="ADAL" clId="{65F586EE-5265-48E9-BA17-06E330097208}" dt="2024-07-02T14:54:02.505" v="4179"/>
          <ac:spMkLst>
            <pc:docMk/>
            <pc:sldMk cId="941964184" sldId="2146846609"/>
            <ac:spMk id="35" creationId="{0394395A-7258-5DFA-23AE-728D1CCD5E51}"/>
          </ac:spMkLst>
        </pc:spChg>
        <pc:spChg chg="add mod">
          <ac:chgData name="Reed Kiely" userId="768be38e-2fb5-40ce-925d-bd8e9d9e3c31" providerId="ADAL" clId="{65F586EE-5265-48E9-BA17-06E330097208}" dt="2024-07-02T14:54:02.505" v="4179"/>
          <ac:spMkLst>
            <pc:docMk/>
            <pc:sldMk cId="941964184" sldId="2146846609"/>
            <ac:spMk id="37" creationId="{4BFC3618-F1DE-F317-229E-720E4679741C}"/>
          </ac:spMkLst>
        </pc:spChg>
        <pc:spChg chg="add mod">
          <ac:chgData name="Reed Kiely" userId="768be38e-2fb5-40ce-925d-bd8e9d9e3c31" providerId="ADAL" clId="{65F586EE-5265-48E9-BA17-06E330097208}" dt="2024-07-02T14:54:02.505" v="4179"/>
          <ac:spMkLst>
            <pc:docMk/>
            <pc:sldMk cId="941964184" sldId="2146846609"/>
            <ac:spMk id="38" creationId="{FFE8ADB4-0FCD-AF1C-54E7-0CFBFB06E087}"/>
          </ac:spMkLst>
        </pc:spChg>
        <pc:spChg chg="add mod">
          <ac:chgData name="Reed Kiely" userId="768be38e-2fb5-40ce-925d-bd8e9d9e3c31" providerId="ADAL" clId="{65F586EE-5265-48E9-BA17-06E330097208}" dt="2024-07-02T14:54:02.505" v="4179"/>
          <ac:spMkLst>
            <pc:docMk/>
            <pc:sldMk cId="941964184" sldId="2146846609"/>
            <ac:spMk id="39" creationId="{25582BF1-45BC-E38C-E0A3-4CDBF7228C10}"/>
          </ac:spMkLst>
        </pc:spChg>
        <pc:spChg chg="add mod ord">
          <ac:chgData name="Reed Kiely" userId="768be38e-2fb5-40ce-925d-bd8e9d9e3c31" providerId="ADAL" clId="{65F586EE-5265-48E9-BA17-06E330097208}" dt="2024-07-02T14:54:15.125" v="4182" actId="167"/>
          <ac:spMkLst>
            <pc:docMk/>
            <pc:sldMk cId="941964184" sldId="2146846609"/>
            <ac:spMk id="40" creationId="{491D91E4-B3CC-DB86-6D8C-4681C2B9AA3B}"/>
          </ac:spMkLst>
        </pc:spChg>
        <pc:picChg chg="del">
          <ac:chgData name="Reed Kiely" userId="768be38e-2fb5-40ce-925d-bd8e9d9e3c31" providerId="ADAL" clId="{65F586EE-5265-48E9-BA17-06E330097208}" dt="2024-07-02T14:53:58.532" v="4176" actId="478"/>
          <ac:picMkLst>
            <pc:docMk/>
            <pc:sldMk cId="941964184" sldId="2146846609"/>
            <ac:picMk id="23" creationId="{76ED95B1-D6AC-E53D-E798-8FD2AFCDEB4E}"/>
          </ac:picMkLst>
        </pc:picChg>
        <pc:picChg chg="del">
          <ac:chgData name="Reed Kiely" userId="768be38e-2fb5-40ce-925d-bd8e9d9e3c31" providerId="ADAL" clId="{65F586EE-5265-48E9-BA17-06E330097208}" dt="2024-07-02T14:53:58.532" v="4176" actId="478"/>
          <ac:picMkLst>
            <pc:docMk/>
            <pc:sldMk cId="941964184" sldId="2146846609"/>
            <ac:picMk id="25" creationId="{AED14954-6815-D2C3-934C-1AA84ACD67AC}"/>
          </ac:picMkLst>
        </pc:picChg>
        <pc:picChg chg="del">
          <ac:chgData name="Reed Kiely" userId="768be38e-2fb5-40ce-925d-bd8e9d9e3c31" providerId="ADAL" clId="{65F586EE-5265-48E9-BA17-06E330097208}" dt="2024-07-02T14:53:58.532" v="4176" actId="478"/>
          <ac:picMkLst>
            <pc:docMk/>
            <pc:sldMk cId="941964184" sldId="2146846609"/>
            <ac:picMk id="28" creationId="{99482727-E72A-62F8-93F7-ECABC8692660}"/>
          </ac:picMkLst>
        </pc:picChg>
        <pc:picChg chg="add mod">
          <ac:chgData name="Reed Kiely" userId="768be38e-2fb5-40ce-925d-bd8e9d9e3c31" providerId="ADAL" clId="{65F586EE-5265-48E9-BA17-06E330097208}" dt="2024-07-02T14:54:02.505" v="4179"/>
          <ac:picMkLst>
            <pc:docMk/>
            <pc:sldMk cId="941964184" sldId="2146846609"/>
            <ac:picMk id="31" creationId="{0C177632-BFC7-3721-D4AF-DC99FDE14EE6}"/>
          </ac:picMkLst>
        </pc:picChg>
        <pc:picChg chg="add mod">
          <ac:chgData name="Reed Kiely" userId="768be38e-2fb5-40ce-925d-bd8e9d9e3c31" providerId="ADAL" clId="{65F586EE-5265-48E9-BA17-06E330097208}" dt="2024-07-02T14:54:02.505" v="4179"/>
          <ac:picMkLst>
            <pc:docMk/>
            <pc:sldMk cId="941964184" sldId="2146846609"/>
            <ac:picMk id="32" creationId="{30D23F30-D9C6-625A-140C-CEB7A8922E7A}"/>
          </ac:picMkLst>
        </pc:picChg>
        <pc:picChg chg="add mod">
          <ac:chgData name="Reed Kiely" userId="768be38e-2fb5-40ce-925d-bd8e9d9e3c31" providerId="ADAL" clId="{65F586EE-5265-48E9-BA17-06E330097208}" dt="2024-07-02T14:54:02.505" v="4179"/>
          <ac:picMkLst>
            <pc:docMk/>
            <pc:sldMk cId="941964184" sldId="2146846609"/>
            <ac:picMk id="36" creationId="{F6A6DE3F-6049-0ACF-4796-4E0E745C775C}"/>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65F586EE-5265-48E9-BA17-06E330097208}" dt="2024-07-08T13:11:17.713" v="4264"/>
              <pc2:cmMkLst xmlns:pc2="http://schemas.microsoft.com/office/powerpoint/2019/9/main/command">
                <pc:docMk/>
                <pc:sldMk cId="941964184" sldId="2146846609"/>
                <pc2:cmMk id="{8CB6D102-02B7-4B29-9BA5-21FCF115DCEC}"/>
              </pc2:cmMkLst>
            </pc226:cmChg>
          </p:ext>
        </pc:extLst>
      </pc:sldChg>
      <pc:sldChg chg="del">
        <pc:chgData name="Reed Kiely" userId="768be38e-2fb5-40ce-925d-bd8e9d9e3c31" providerId="ADAL" clId="{65F586EE-5265-48E9-BA17-06E330097208}" dt="2024-06-06T19:31:19.422" v="1034" actId="47"/>
        <pc:sldMkLst>
          <pc:docMk/>
          <pc:sldMk cId="3956978006" sldId="2146846616"/>
        </pc:sldMkLst>
      </pc:sldChg>
      <pc:sldChg chg="addSp delSp modSp del mod addCm">
        <pc:chgData name="Reed Kiely" userId="768be38e-2fb5-40ce-925d-bd8e9d9e3c31" providerId="ADAL" clId="{65F586EE-5265-48E9-BA17-06E330097208}" dt="2024-06-07T19:17:36.226" v="2798" actId="2696"/>
        <pc:sldMkLst>
          <pc:docMk/>
          <pc:sldMk cId="4122496692" sldId="2146846621"/>
        </pc:sldMkLst>
        <pc:spChg chg="mod">
          <ac:chgData name="Reed Kiely" userId="768be38e-2fb5-40ce-925d-bd8e9d9e3c31" providerId="ADAL" clId="{65F586EE-5265-48E9-BA17-06E330097208}" dt="2024-06-06T19:35:20.201" v="1037" actId="207"/>
          <ac:spMkLst>
            <pc:docMk/>
            <pc:sldMk cId="4122496692" sldId="2146846621"/>
            <ac:spMk id="3" creationId="{14F6EC04-73EF-7BD2-EE62-C6CB368D1310}"/>
          </ac:spMkLst>
        </pc:spChg>
        <pc:spChg chg="add del mod">
          <ac:chgData name="Reed Kiely" userId="768be38e-2fb5-40ce-925d-bd8e9d9e3c31" providerId="ADAL" clId="{65F586EE-5265-48E9-BA17-06E330097208}" dt="2024-06-07T15:08:37.848" v="2325" actId="478"/>
          <ac:spMkLst>
            <pc:docMk/>
            <pc:sldMk cId="4122496692" sldId="2146846621"/>
            <ac:spMk id="7" creationId="{F2C5C2C7-FB5D-4FC1-BA1C-2B7F657AE532}"/>
          </ac:spMkLst>
        </pc:spChg>
        <pc:spChg chg="add del mod">
          <ac:chgData name="Reed Kiely" userId="768be38e-2fb5-40ce-925d-bd8e9d9e3c31" providerId="ADAL" clId="{65F586EE-5265-48E9-BA17-06E330097208}" dt="2024-06-07T15:08:25.950" v="2312" actId="478"/>
          <ac:spMkLst>
            <pc:docMk/>
            <pc:sldMk cId="4122496692" sldId="2146846621"/>
            <ac:spMk id="8" creationId="{4CBEC6A4-CDD0-1934-AC0E-29EE5EDEF601}"/>
          </ac:spMkLst>
        </pc:spChg>
        <pc:spChg chg="mod">
          <ac:chgData name="Reed Kiely" userId="768be38e-2fb5-40ce-925d-bd8e9d9e3c31" providerId="ADAL" clId="{65F586EE-5265-48E9-BA17-06E330097208}" dt="2024-06-06T19:35:24.503" v="1038" actId="208"/>
          <ac:spMkLst>
            <pc:docMk/>
            <pc:sldMk cId="4122496692" sldId="2146846621"/>
            <ac:spMk id="9" creationId="{582656FC-8EC8-A5B4-B83A-47CCE8247BA0}"/>
          </ac:spMkLst>
        </pc:spChg>
        <pc:spChg chg="add mod">
          <ac:chgData name="Reed Kiely" userId="768be38e-2fb5-40ce-925d-bd8e9d9e3c31" providerId="ADAL" clId="{65F586EE-5265-48E9-BA17-06E330097208}" dt="2024-06-07T15:08:39.429" v="2327" actId="20577"/>
          <ac:spMkLst>
            <pc:docMk/>
            <pc:sldMk cId="4122496692" sldId="2146846621"/>
            <ac:spMk id="10" creationId="{70021EC4-355E-9E2E-AA16-4FC37CC26AB5}"/>
          </ac:spMkLst>
        </pc:spChg>
        <pc:spChg chg="mod">
          <ac:chgData name="Reed Kiely" userId="768be38e-2fb5-40ce-925d-bd8e9d9e3c31" providerId="ADAL" clId="{65F586EE-5265-48E9-BA17-06E330097208}" dt="2024-06-06T19:35:59.960" v="1049" actId="207"/>
          <ac:spMkLst>
            <pc:docMk/>
            <pc:sldMk cId="4122496692" sldId="2146846621"/>
            <ac:spMk id="12" creationId="{8565F2BC-A3D4-0CA7-CF28-8DF16D4834C6}"/>
          </ac:spMkLst>
        </pc:spChg>
        <pc:spChg chg="mod">
          <ac:chgData name="Reed Kiely" userId="768be38e-2fb5-40ce-925d-bd8e9d9e3c31" providerId="ADAL" clId="{65F586EE-5265-48E9-BA17-06E330097208}" dt="2024-06-06T19:35:41.333" v="1043" actId="208"/>
          <ac:spMkLst>
            <pc:docMk/>
            <pc:sldMk cId="4122496692" sldId="2146846621"/>
            <ac:spMk id="13" creationId="{C18577BC-4358-76A6-AB1A-F09620718089}"/>
          </ac:spMkLst>
        </pc:spChg>
        <pc:spChg chg="mod">
          <ac:chgData name="Reed Kiely" userId="768be38e-2fb5-40ce-925d-bd8e9d9e3c31" providerId="ADAL" clId="{65F586EE-5265-48E9-BA17-06E330097208}" dt="2024-06-06T19:35:41.461" v="1044" actId="207"/>
          <ac:spMkLst>
            <pc:docMk/>
            <pc:sldMk cId="4122496692" sldId="2146846621"/>
            <ac:spMk id="14" creationId="{242FCD40-B482-766E-CA00-89D7E65F01DD}"/>
          </ac:spMkLst>
        </pc:spChg>
        <pc:spChg chg="mod">
          <ac:chgData name="Reed Kiely" userId="768be38e-2fb5-40ce-925d-bd8e9d9e3c31" providerId="ADAL" clId="{65F586EE-5265-48E9-BA17-06E330097208}" dt="2024-06-06T19:35:44.741" v="1045" actId="207"/>
          <ac:spMkLst>
            <pc:docMk/>
            <pc:sldMk cId="4122496692" sldId="2146846621"/>
            <ac:spMk id="15" creationId="{C1E84C94-8AE4-CBF7-CD98-5A0DB6BDAC36}"/>
          </ac:spMkLst>
        </pc:spChg>
        <pc:spChg chg="mod">
          <ac:chgData name="Reed Kiely" userId="768be38e-2fb5-40ce-925d-bd8e9d9e3c31" providerId="ADAL" clId="{65F586EE-5265-48E9-BA17-06E330097208}" dt="2024-06-06T19:35:52.563" v="1047" actId="208"/>
          <ac:spMkLst>
            <pc:docMk/>
            <pc:sldMk cId="4122496692" sldId="2146846621"/>
            <ac:spMk id="20" creationId="{008E5DF9-C896-B9DA-C77F-871D36AF26CC}"/>
          </ac:spMkLst>
        </pc:spChg>
        <pc:spChg chg="mod">
          <ac:chgData name="Reed Kiely" userId="768be38e-2fb5-40ce-925d-bd8e9d9e3c31" providerId="ADAL" clId="{65F586EE-5265-48E9-BA17-06E330097208}" dt="2024-06-06T19:36:08.532" v="1051" actId="208"/>
          <ac:spMkLst>
            <pc:docMk/>
            <pc:sldMk cId="4122496692" sldId="2146846621"/>
            <ac:spMk id="23" creationId="{BB0CDFB9-0FB9-4FF4-7998-96DD7B53D5FC}"/>
          </ac:spMkLst>
        </pc:spChg>
        <pc:spChg chg="mod">
          <ac:chgData name="Reed Kiely" userId="768be38e-2fb5-40ce-925d-bd8e9d9e3c31" providerId="ADAL" clId="{65F586EE-5265-48E9-BA17-06E330097208}" dt="2024-06-07T19:15:09.644" v="2728"/>
          <ac:spMkLst>
            <pc:docMk/>
            <pc:sldMk cId="4122496692" sldId="2146846621"/>
            <ac:spMk id="26" creationId="{A9C445BF-5591-D09A-A8BC-6A2DB67D3CAE}"/>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65F586EE-5265-48E9-BA17-06E330097208}" dt="2024-06-07T14:31:57.763" v="1580"/>
              <pc2:cmMkLst xmlns:pc2="http://schemas.microsoft.com/office/powerpoint/2019/9/main/command">
                <pc:docMk/>
                <pc:sldMk cId="4122496692" sldId="2146846621"/>
                <pc2:cmMk id="{9BA1EDAF-358D-4421-9116-7484BB98B0E1}"/>
              </pc2:cmMkLst>
            </pc226:cmChg>
          </p:ext>
        </pc:extLst>
      </pc:sldChg>
      <pc:sldChg chg="add">
        <pc:chgData name="Reed Kiely" userId="768be38e-2fb5-40ce-925d-bd8e9d9e3c31" providerId="ADAL" clId="{65F586EE-5265-48E9-BA17-06E330097208}" dt="2024-06-07T19:17:37.886" v="2799"/>
        <pc:sldMkLst>
          <pc:docMk/>
          <pc:sldMk cId="4178383170" sldId="2146846621"/>
        </pc:sldMkLst>
      </pc:sldChg>
      <pc:sldChg chg="modNotesTx">
        <pc:chgData name="Reed Kiely" userId="768be38e-2fb5-40ce-925d-bd8e9d9e3c31" providerId="ADAL" clId="{65F586EE-5265-48E9-BA17-06E330097208}" dt="2024-07-10T13:57:31.847" v="4272" actId="20577"/>
        <pc:sldMkLst>
          <pc:docMk/>
          <pc:sldMk cId="1008510114" sldId="2146846624"/>
        </pc:sldMkLst>
      </pc:sldChg>
      <pc:sldChg chg="addSp delSp modSp mod addCm modCm">
        <pc:chgData name="Reed Kiely" userId="768be38e-2fb5-40ce-925d-bd8e9d9e3c31" providerId="ADAL" clId="{65F586EE-5265-48E9-BA17-06E330097208}" dt="2024-07-01T14:29:13.080" v="3771" actId="1076"/>
        <pc:sldMkLst>
          <pc:docMk/>
          <pc:sldMk cId="1085985526" sldId="2146846625"/>
        </pc:sldMkLst>
        <pc:spChg chg="add del mod">
          <ac:chgData name="Reed Kiely" userId="768be38e-2fb5-40ce-925d-bd8e9d9e3c31" providerId="ADAL" clId="{65F586EE-5265-48E9-BA17-06E330097208}" dt="2024-06-07T14:38:51.850" v="1895" actId="478"/>
          <ac:spMkLst>
            <pc:docMk/>
            <pc:sldMk cId="1085985526" sldId="2146846625"/>
            <ac:spMk id="4" creationId="{86DF06BA-4711-0BAA-C93A-9C6E744E8DF7}"/>
          </ac:spMkLst>
        </pc:spChg>
        <pc:spChg chg="add mod">
          <ac:chgData name="Reed Kiely" userId="768be38e-2fb5-40ce-925d-bd8e9d9e3c31" providerId="ADAL" clId="{65F586EE-5265-48E9-BA17-06E330097208}" dt="2024-07-01T14:29:13.080" v="3771" actId="1076"/>
          <ac:spMkLst>
            <pc:docMk/>
            <pc:sldMk cId="1085985526" sldId="2146846625"/>
            <ac:spMk id="4" creationId="{AF37F4AA-AAB2-D0CB-5A15-DDA4FF4D1515}"/>
          </ac:spMkLst>
        </pc:spChg>
        <pc:spChg chg="mod">
          <ac:chgData name="Reed Kiely" userId="768be38e-2fb5-40ce-925d-bd8e9d9e3c31" providerId="ADAL" clId="{65F586EE-5265-48E9-BA17-06E330097208}" dt="2024-06-07T14:34:54.804" v="1789" actId="20577"/>
          <ac:spMkLst>
            <pc:docMk/>
            <pc:sldMk cId="1085985526" sldId="2146846625"/>
            <ac:spMk id="8" creationId="{3E787C43-38F2-F6B0-01BD-96B94F1B8290}"/>
          </ac:spMkLst>
        </pc:sp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65F586EE-5265-48E9-BA17-06E330097208}" dt="2024-06-07T14:34:54.804" v="1789" actId="20577"/>
              <pc2:cmMkLst xmlns:pc2="http://schemas.microsoft.com/office/powerpoint/2019/9/main/command">
                <pc:docMk/>
                <pc:sldMk cId="1085985526" sldId="2146846625"/>
                <pc2:cmMk id="{CA08E5B7-D468-4B84-93B9-1DC54C0F9408}"/>
              </pc2:cmMkLst>
            </pc226:cmChg>
          </p:ext>
        </pc:extLst>
      </pc:sldChg>
      <pc:sldChg chg="addSp delSp modSp mod addCm delCm modCm">
        <pc:chgData name="Reed Kiely" userId="768be38e-2fb5-40ce-925d-bd8e9d9e3c31" providerId="ADAL" clId="{65F586EE-5265-48E9-BA17-06E330097208}" dt="2024-07-08T13:11:13.532" v="4263"/>
        <pc:sldMkLst>
          <pc:docMk/>
          <pc:sldMk cId="3416798922" sldId="2146846636"/>
        </pc:sldMkLst>
        <pc:spChg chg="mod">
          <ac:chgData name="Reed Kiely" userId="768be38e-2fb5-40ce-925d-bd8e9d9e3c31" providerId="ADAL" clId="{65F586EE-5265-48E9-BA17-06E330097208}" dt="2024-07-01T21:08:30.560" v="3860" actId="207"/>
          <ac:spMkLst>
            <pc:docMk/>
            <pc:sldMk cId="3416798922" sldId="2146846636"/>
            <ac:spMk id="2" creationId="{29839B2D-D391-E189-956D-1EB467E51B14}"/>
          </ac:spMkLst>
        </pc:spChg>
        <pc:spChg chg="mod">
          <ac:chgData name="Reed Kiely" userId="768be38e-2fb5-40ce-925d-bd8e9d9e3c31" providerId="ADAL" clId="{65F586EE-5265-48E9-BA17-06E330097208}" dt="2024-07-01T21:08:30.560" v="3860" actId="207"/>
          <ac:spMkLst>
            <pc:docMk/>
            <pc:sldMk cId="3416798922" sldId="2146846636"/>
            <ac:spMk id="3" creationId="{748B16AB-7C96-7F87-8135-7F75ABE36EA7}"/>
          </ac:spMkLst>
        </pc:spChg>
        <pc:spChg chg="add del mod">
          <ac:chgData name="Reed Kiely" userId="768be38e-2fb5-40ce-925d-bd8e9d9e3c31" providerId="ADAL" clId="{65F586EE-5265-48E9-BA17-06E330097208}" dt="2024-06-07T14:38:56.776" v="1897" actId="478"/>
          <ac:spMkLst>
            <pc:docMk/>
            <pc:sldMk cId="3416798922" sldId="2146846636"/>
            <ac:spMk id="4" creationId="{5FD2FEE9-3347-11B7-6421-97085365CCE6}"/>
          </ac:spMkLst>
        </pc:spChg>
        <pc:spChg chg="add mod">
          <ac:chgData name="Reed Kiely" userId="768be38e-2fb5-40ce-925d-bd8e9d9e3c31" providerId="ADAL" clId="{65F586EE-5265-48E9-BA17-06E330097208}" dt="2024-07-01T21:08:30.560" v="3860" actId="207"/>
          <ac:spMkLst>
            <pc:docMk/>
            <pc:sldMk cId="3416798922" sldId="2146846636"/>
            <ac:spMk id="4" creationId="{DB113B74-C549-43C0-532B-B75189256978}"/>
          </ac:spMkLst>
        </pc:spChg>
        <pc:spChg chg="mod">
          <ac:chgData name="Reed Kiely" userId="768be38e-2fb5-40ce-925d-bd8e9d9e3c31" providerId="ADAL" clId="{65F586EE-5265-48E9-BA17-06E330097208}" dt="2024-07-01T21:08:30.560" v="3860" actId="207"/>
          <ac:spMkLst>
            <pc:docMk/>
            <pc:sldMk cId="3416798922" sldId="2146846636"/>
            <ac:spMk id="5" creationId="{071C1C73-D52F-CFFA-DCB9-BE10FCA800D4}"/>
          </ac:spMkLst>
        </pc:spChg>
        <pc:spChg chg="add del mod">
          <ac:chgData name="Reed Kiely" userId="768be38e-2fb5-40ce-925d-bd8e9d9e3c31" providerId="ADAL" clId="{65F586EE-5265-48E9-BA17-06E330097208}" dt="2024-06-07T14:38:55.609" v="1896" actId="478"/>
          <ac:spMkLst>
            <pc:docMk/>
            <pc:sldMk cId="3416798922" sldId="2146846636"/>
            <ac:spMk id="6" creationId="{9BEE5498-7E17-69FC-9EDF-4BA75CEFF86B}"/>
          </ac:spMkLst>
        </pc:spChg>
        <pc:spChg chg="mod">
          <ac:chgData name="Reed Kiely" userId="768be38e-2fb5-40ce-925d-bd8e9d9e3c31" providerId="ADAL" clId="{65F586EE-5265-48E9-BA17-06E330097208}" dt="2024-07-01T21:08:30.560" v="3860" actId="207"/>
          <ac:spMkLst>
            <pc:docMk/>
            <pc:sldMk cId="3416798922" sldId="2146846636"/>
            <ac:spMk id="7" creationId="{57D680A9-93FA-C1C6-801E-5C689E5F2558}"/>
          </ac:spMkLst>
        </pc:spChg>
        <pc:spChg chg="mod">
          <ac:chgData name="Reed Kiely" userId="768be38e-2fb5-40ce-925d-bd8e9d9e3c31" providerId="ADAL" clId="{65F586EE-5265-48E9-BA17-06E330097208}" dt="2024-07-01T21:08:30.560" v="3860" actId="207"/>
          <ac:spMkLst>
            <pc:docMk/>
            <pc:sldMk cId="3416798922" sldId="2146846636"/>
            <ac:spMk id="8" creationId="{E7869EB3-8B5E-346C-082B-3E75A70BDEA1}"/>
          </ac:spMkLst>
        </pc:spChg>
        <pc:spChg chg="mod">
          <ac:chgData name="Reed Kiely" userId="768be38e-2fb5-40ce-925d-bd8e9d9e3c31" providerId="ADAL" clId="{65F586EE-5265-48E9-BA17-06E330097208}" dt="2024-07-01T21:08:30.560" v="3860" actId="207"/>
          <ac:spMkLst>
            <pc:docMk/>
            <pc:sldMk cId="3416798922" sldId="2146846636"/>
            <ac:spMk id="9" creationId="{79D039C6-B987-1D0C-2DDB-11E48A797D27}"/>
          </ac:spMkLst>
        </pc:spChg>
        <pc:spChg chg="mod">
          <ac:chgData name="Reed Kiely" userId="768be38e-2fb5-40ce-925d-bd8e9d9e3c31" providerId="ADAL" clId="{65F586EE-5265-48E9-BA17-06E330097208}" dt="2024-07-01T21:08:32.358" v="3861" actId="207"/>
          <ac:spMkLst>
            <pc:docMk/>
            <pc:sldMk cId="3416798922" sldId="2146846636"/>
            <ac:spMk id="10" creationId="{318CB64C-E993-6C91-8E7F-0953B993C72F}"/>
          </ac:spMkLst>
        </pc:spChg>
        <pc:spChg chg="mod">
          <ac:chgData name="Reed Kiely" userId="768be38e-2fb5-40ce-925d-bd8e9d9e3c31" providerId="ADAL" clId="{65F586EE-5265-48E9-BA17-06E330097208}" dt="2024-07-01T21:08:30.560" v="3860" actId="207"/>
          <ac:spMkLst>
            <pc:docMk/>
            <pc:sldMk cId="3416798922" sldId="2146846636"/>
            <ac:spMk id="11" creationId="{561370C5-6C41-5238-7A75-3BA476E95610}"/>
          </ac:spMkLst>
        </pc:spChg>
        <pc:spChg chg="mod">
          <ac:chgData name="Reed Kiely" userId="768be38e-2fb5-40ce-925d-bd8e9d9e3c31" providerId="ADAL" clId="{65F586EE-5265-48E9-BA17-06E330097208}" dt="2024-07-01T21:08:30.560" v="3860" actId="207"/>
          <ac:spMkLst>
            <pc:docMk/>
            <pc:sldMk cId="3416798922" sldId="2146846636"/>
            <ac:spMk id="12" creationId="{207C1762-992B-5D65-B3CB-E979E6EFC7F3}"/>
          </ac:spMkLst>
        </pc:spChg>
        <pc:spChg chg="mod">
          <ac:chgData name="Reed Kiely" userId="768be38e-2fb5-40ce-925d-bd8e9d9e3c31" providerId="ADAL" clId="{65F586EE-5265-48E9-BA17-06E330097208}" dt="2024-07-01T21:08:30.560" v="3860" actId="207"/>
          <ac:spMkLst>
            <pc:docMk/>
            <pc:sldMk cId="3416798922" sldId="2146846636"/>
            <ac:spMk id="13" creationId="{4AAC2A27-A332-4FDF-5FDA-F50B9909E001}"/>
          </ac:spMkLst>
        </pc:spChg>
        <pc:spChg chg="mod">
          <ac:chgData name="Reed Kiely" userId="768be38e-2fb5-40ce-925d-bd8e9d9e3c31" providerId="ADAL" clId="{65F586EE-5265-48E9-BA17-06E330097208}" dt="2024-07-01T21:08:30.560" v="3860" actId="207"/>
          <ac:spMkLst>
            <pc:docMk/>
            <pc:sldMk cId="3416798922" sldId="2146846636"/>
            <ac:spMk id="15" creationId="{BFC48F23-0467-5AE5-7166-C8CEA08FA677}"/>
          </ac:spMkLst>
        </pc:spChg>
        <pc:spChg chg="mod">
          <ac:chgData name="Reed Kiely" userId="768be38e-2fb5-40ce-925d-bd8e9d9e3c31" providerId="ADAL" clId="{65F586EE-5265-48E9-BA17-06E330097208}" dt="2024-07-01T21:08:30.560" v="3860" actId="207"/>
          <ac:spMkLst>
            <pc:docMk/>
            <pc:sldMk cId="3416798922" sldId="2146846636"/>
            <ac:spMk id="16" creationId="{5A7A1B97-78EC-0AED-7684-7397A9FB3604}"/>
          </ac:spMkLst>
        </pc:spChg>
        <pc:spChg chg="mod">
          <ac:chgData name="Reed Kiely" userId="768be38e-2fb5-40ce-925d-bd8e9d9e3c31" providerId="ADAL" clId="{65F586EE-5265-48E9-BA17-06E330097208}" dt="2024-07-01T21:08:30.560" v="3860" actId="207"/>
          <ac:spMkLst>
            <pc:docMk/>
            <pc:sldMk cId="3416798922" sldId="2146846636"/>
            <ac:spMk id="19" creationId="{96D71E90-73A3-8DFC-A940-A3E86C40CDC7}"/>
          </ac:spMkLst>
        </pc:spChg>
        <pc:spChg chg="mod">
          <ac:chgData name="Reed Kiely" userId="768be38e-2fb5-40ce-925d-bd8e9d9e3c31" providerId="ADAL" clId="{65F586EE-5265-48E9-BA17-06E330097208}" dt="2024-07-01T21:08:30.560" v="3860" actId="207"/>
          <ac:spMkLst>
            <pc:docMk/>
            <pc:sldMk cId="3416798922" sldId="2146846636"/>
            <ac:spMk id="20" creationId="{558968C1-DEA4-43ED-A266-D8855B93AC61}"/>
          </ac:spMkLst>
        </pc:spChg>
        <pc:spChg chg="mod">
          <ac:chgData name="Reed Kiely" userId="768be38e-2fb5-40ce-925d-bd8e9d9e3c31" providerId="ADAL" clId="{65F586EE-5265-48E9-BA17-06E330097208}" dt="2024-07-01T21:08:30.560" v="3860" actId="207"/>
          <ac:spMkLst>
            <pc:docMk/>
            <pc:sldMk cId="3416798922" sldId="2146846636"/>
            <ac:spMk id="21" creationId="{1DD5B08B-FB5B-1E2B-4E88-04513FABD68C}"/>
          </ac:spMkLst>
        </pc:spChg>
        <pc:spChg chg="mod">
          <ac:chgData name="Reed Kiely" userId="768be38e-2fb5-40ce-925d-bd8e9d9e3c31" providerId="ADAL" clId="{65F586EE-5265-48E9-BA17-06E330097208}" dt="2024-07-01T21:08:30.560" v="3860" actId="207"/>
          <ac:spMkLst>
            <pc:docMk/>
            <pc:sldMk cId="3416798922" sldId="2146846636"/>
            <ac:spMk id="23" creationId="{A19EC210-3F7C-F324-38CB-10332815612B}"/>
          </ac:spMkLst>
        </pc:spChg>
        <pc:spChg chg="mod">
          <ac:chgData name="Reed Kiely" userId="768be38e-2fb5-40ce-925d-bd8e9d9e3c31" providerId="ADAL" clId="{65F586EE-5265-48E9-BA17-06E330097208}" dt="2024-07-01T21:08:30.560" v="3860" actId="207"/>
          <ac:spMkLst>
            <pc:docMk/>
            <pc:sldMk cId="3416798922" sldId="2146846636"/>
            <ac:spMk id="25" creationId="{D40DA022-7855-8385-1141-9747B78DF15A}"/>
          </ac:spMkLst>
        </pc:spChg>
        <pc:spChg chg="mod">
          <ac:chgData name="Reed Kiely" userId="768be38e-2fb5-40ce-925d-bd8e9d9e3c31" providerId="ADAL" clId="{65F586EE-5265-48E9-BA17-06E330097208}" dt="2024-07-01T21:08:30.560" v="3860" actId="207"/>
          <ac:spMkLst>
            <pc:docMk/>
            <pc:sldMk cId="3416798922" sldId="2146846636"/>
            <ac:spMk id="26" creationId="{644598D8-1041-CB0C-633D-9D45495E9B81}"/>
          </ac:spMkLst>
        </pc:spChg>
        <pc:spChg chg="mod">
          <ac:chgData name="Reed Kiely" userId="768be38e-2fb5-40ce-925d-bd8e9d9e3c31" providerId="ADAL" clId="{65F586EE-5265-48E9-BA17-06E330097208}" dt="2024-07-01T21:08:30.560" v="3860" actId="207"/>
          <ac:spMkLst>
            <pc:docMk/>
            <pc:sldMk cId="3416798922" sldId="2146846636"/>
            <ac:spMk id="27" creationId="{9E08C097-1D75-66CA-6B34-B73A7E6FAE83}"/>
          </ac:spMkLst>
        </pc:spChg>
        <pc:spChg chg="mod">
          <ac:chgData name="Reed Kiely" userId="768be38e-2fb5-40ce-925d-bd8e9d9e3c31" providerId="ADAL" clId="{65F586EE-5265-48E9-BA17-06E330097208}" dt="2024-07-01T21:08:30.560" v="3860" actId="207"/>
          <ac:spMkLst>
            <pc:docMk/>
            <pc:sldMk cId="3416798922" sldId="2146846636"/>
            <ac:spMk id="28" creationId="{1DF32AF8-8F84-A3BD-93A9-79EB3934FC5E}"/>
          </ac:spMkLst>
        </pc:spChg>
        <pc:spChg chg="mod">
          <ac:chgData name="Reed Kiely" userId="768be38e-2fb5-40ce-925d-bd8e9d9e3c31" providerId="ADAL" clId="{65F586EE-5265-48E9-BA17-06E330097208}" dt="2024-07-01T21:08:30.560" v="3860" actId="207"/>
          <ac:spMkLst>
            <pc:docMk/>
            <pc:sldMk cId="3416798922" sldId="2146846636"/>
            <ac:spMk id="29" creationId="{5C55E004-3914-4A5D-A827-822355D3969C}"/>
          </ac:spMkLst>
        </pc:spChg>
        <pc:spChg chg="mod">
          <ac:chgData name="Reed Kiely" userId="768be38e-2fb5-40ce-925d-bd8e9d9e3c31" providerId="ADAL" clId="{65F586EE-5265-48E9-BA17-06E330097208}" dt="2024-07-01T21:08:30.560" v="3860" actId="207"/>
          <ac:spMkLst>
            <pc:docMk/>
            <pc:sldMk cId="3416798922" sldId="2146846636"/>
            <ac:spMk id="30" creationId="{E8100B57-32DF-759C-CF2D-5C990AED40BB}"/>
          </ac:spMkLst>
        </pc:spChg>
        <pc:spChg chg="mod">
          <ac:chgData name="Reed Kiely" userId="768be38e-2fb5-40ce-925d-bd8e9d9e3c31" providerId="ADAL" clId="{65F586EE-5265-48E9-BA17-06E330097208}" dt="2024-07-01T21:08:30.560" v="3860" actId="207"/>
          <ac:spMkLst>
            <pc:docMk/>
            <pc:sldMk cId="3416798922" sldId="2146846636"/>
            <ac:spMk id="31" creationId="{6BB9A16A-2B11-B8D8-7975-7445ADC5E42E}"/>
          </ac:spMkLst>
        </pc:spChg>
        <pc:spChg chg="mod">
          <ac:chgData name="Reed Kiely" userId="768be38e-2fb5-40ce-925d-bd8e9d9e3c31" providerId="ADAL" clId="{65F586EE-5265-48E9-BA17-06E330097208}" dt="2024-07-01T21:08:30.560" v="3860" actId="207"/>
          <ac:spMkLst>
            <pc:docMk/>
            <pc:sldMk cId="3416798922" sldId="2146846636"/>
            <ac:spMk id="32" creationId="{E4013FC2-740C-86B5-36A5-471099A21C14}"/>
          </ac:spMkLst>
        </pc:spChg>
        <pc:spChg chg="mod">
          <ac:chgData name="Reed Kiely" userId="768be38e-2fb5-40ce-925d-bd8e9d9e3c31" providerId="ADAL" clId="{65F586EE-5265-48E9-BA17-06E330097208}" dt="2024-07-01T21:08:30.560" v="3860" actId="207"/>
          <ac:spMkLst>
            <pc:docMk/>
            <pc:sldMk cId="3416798922" sldId="2146846636"/>
            <ac:spMk id="33" creationId="{C343E4E5-3F48-5C42-BC12-A776A9F0ACF9}"/>
          </ac:spMkLst>
        </pc:spChg>
        <pc:spChg chg="mod">
          <ac:chgData name="Reed Kiely" userId="768be38e-2fb5-40ce-925d-bd8e9d9e3c31" providerId="ADAL" clId="{65F586EE-5265-48E9-BA17-06E330097208}" dt="2024-07-01T21:08:30.560" v="3860" actId="207"/>
          <ac:spMkLst>
            <pc:docMk/>
            <pc:sldMk cId="3416798922" sldId="2146846636"/>
            <ac:spMk id="34" creationId="{FCC579D5-9745-0BB6-13A7-267041DFB3E5}"/>
          </ac:spMkLst>
        </pc:spChg>
        <pc:spChg chg="mod">
          <ac:chgData name="Reed Kiely" userId="768be38e-2fb5-40ce-925d-bd8e9d9e3c31" providerId="ADAL" clId="{65F586EE-5265-48E9-BA17-06E330097208}" dt="2024-07-01T21:08:30.560" v="3860" actId="207"/>
          <ac:spMkLst>
            <pc:docMk/>
            <pc:sldMk cId="3416798922" sldId="2146846636"/>
            <ac:spMk id="35" creationId="{7297070C-CD0B-91AD-6D04-533E14E8EBE4}"/>
          </ac:spMkLst>
        </pc:spChg>
        <pc:spChg chg="mod">
          <ac:chgData name="Reed Kiely" userId="768be38e-2fb5-40ce-925d-bd8e9d9e3c31" providerId="ADAL" clId="{65F586EE-5265-48E9-BA17-06E330097208}" dt="2024-07-01T21:08:30.560" v="3860" actId="207"/>
          <ac:spMkLst>
            <pc:docMk/>
            <pc:sldMk cId="3416798922" sldId="2146846636"/>
            <ac:spMk id="43" creationId="{242A893C-8928-EE75-060E-01CE1930708A}"/>
          </ac:spMkLst>
        </pc:spChg>
        <pc:spChg chg="mod">
          <ac:chgData name="Reed Kiely" userId="768be38e-2fb5-40ce-925d-bd8e9d9e3c31" providerId="ADAL" clId="{65F586EE-5265-48E9-BA17-06E330097208}" dt="2024-07-01T21:08:30.560" v="3860" actId="207"/>
          <ac:spMkLst>
            <pc:docMk/>
            <pc:sldMk cId="3416798922" sldId="2146846636"/>
            <ac:spMk id="44" creationId="{71B62E8B-B979-5108-1422-7D14820A49AE}"/>
          </ac:spMkLst>
        </pc:spChg>
        <pc:spChg chg="mod">
          <ac:chgData name="Reed Kiely" userId="768be38e-2fb5-40ce-925d-bd8e9d9e3c31" providerId="ADAL" clId="{65F586EE-5265-48E9-BA17-06E330097208}" dt="2024-07-01T21:08:30.560" v="3860" actId="207"/>
          <ac:spMkLst>
            <pc:docMk/>
            <pc:sldMk cId="3416798922" sldId="2146846636"/>
            <ac:spMk id="45" creationId="{3AAED6CF-3B71-CD15-6B57-736F84499B86}"/>
          </ac:spMkLst>
        </pc:spChg>
        <pc:spChg chg="mod">
          <ac:chgData name="Reed Kiely" userId="768be38e-2fb5-40ce-925d-bd8e9d9e3c31" providerId="ADAL" clId="{65F586EE-5265-48E9-BA17-06E330097208}" dt="2024-07-01T21:08:30.560" v="3860" actId="207"/>
          <ac:spMkLst>
            <pc:docMk/>
            <pc:sldMk cId="3416798922" sldId="2146846636"/>
            <ac:spMk id="46" creationId="{A6C6CA59-33A5-A4A5-1361-CC1035E7960D}"/>
          </ac:spMkLst>
        </pc:spChg>
        <pc:spChg chg="mod">
          <ac:chgData name="Reed Kiely" userId="768be38e-2fb5-40ce-925d-bd8e9d9e3c31" providerId="ADAL" clId="{65F586EE-5265-48E9-BA17-06E330097208}" dt="2024-07-01T21:08:30.560" v="3860" actId="207"/>
          <ac:spMkLst>
            <pc:docMk/>
            <pc:sldMk cId="3416798922" sldId="2146846636"/>
            <ac:spMk id="48" creationId="{D615F813-609A-99E0-50D6-DF6124821CCE}"/>
          </ac:spMkLst>
        </pc:spChg>
        <pc:spChg chg="mod">
          <ac:chgData name="Reed Kiely" userId="768be38e-2fb5-40ce-925d-bd8e9d9e3c31" providerId="ADAL" clId="{65F586EE-5265-48E9-BA17-06E330097208}" dt="2024-07-01T21:08:30.560" v="3860" actId="207"/>
          <ac:spMkLst>
            <pc:docMk/>
            <pc:sldMk cId="3416798922" sldId="2146846636"/>
            <ac:spMk id="49" creationId="{5BFDCC62-CEBD-853B-529E-AF6330878204}"/>
          </ac:spMkLst>
        </pc:spChg>
        <pc:spChg chg="mod">
          <ac:chgData name="Reed Kiely" userId="768be38e-2fb5-40ce-925d-bd8e9d9e3c31" providerId="ADAL" clId="{65F586EE-5265-48E9-BA17-06E330097208}" dt="2024-07-01T21:08:30.560" v="3860" actId="207"/>
          <ac:spMkLst>
            <pc:docMk/>
            <pc:sldMk cId="3416798922" sldId="2146846636"/>
            <ac:spMk id="50" creationId="{E41C445B-B46D-95B8-7099-90D0A31A937E}"/>
          </ac:spMkLst>
        </pc:spChg>
        <pc:spChg chg="mod">
          <ac:chgData name="Reed Kiely" userId="768be38e-2fb5-40ce-925d-bd8e9d9e3c31" providerId="ADAL" clId="{65F586EE-5265-48E9-BA17-06E330097208}" dt="2024-07-01T21:08:30.560" v="3860" actId="207"/>
          <ac:spMkLst>
            <pc:docMk/>
            <pc:sldMk cId="3416798922" sldId="2146846636"/>
            <ac:spMk id="52" creationId="{3007D054-FE6A-B651-E474-165C8EA52B5F}"/>
          </ac:spMkLst>
        </pc:spChg>
        <pc:spChg chg="mod">
          <ac:chgData name="Reed Kiely" userId="768be38e-2fb5-40ce-925d-bd8e9d9e3c31" providerId="ADAL" clId="{65F586EE-5265-48E9-BA17-06E330097208}" dt="2024-07-01T21:08:30.560" v="3860" actId="207"/>
          <ac:spMkLst>
            <pc:docMk/>
            <pc:sldMk cId="3416798922" sldId="2146846636"/>
            <ac:spMk id="56" creationId="{2A880B38-2CA4-BCD5-B7A0-FF01FE152E0D}"/>
          </ac:spMkLst>
        </pc:spChg>
        <pc:spChg chg="mod">
          <ac:chgData name="Reed Kiely" userId="768be38e-2fb5-40ce-925d-bd8e9d9e3c31" providerId="ADAL" clId="{65F586EE-5265-48E9-BA17-06E330097208}" dt="2024-07-01T21:08:30.560" v="3860" actId="207"/>
          <ac:spMkLst>
            <pc:docMk/>
            <pc:sldMk cId="3416798922" sldId="2146846636"/>
            <ac:spMk id="58" creationId="{9CD5D529-10B1-817F-FE81-A648FA54009B}"/>
          </ac:spMkLst>
        </pc:spChg>
        <pc:spChg chg="mod">
          <ac:chgData name="Reed Kiely" userId="768be38e-2fb5-40ce-925d-bd8e9d9e3c31" providerId="ADAL" clId="{65F586EE-5265-48E9-BA17-06E330097208}" dt="2024-07-01T21:08:30.560" v="3860" actId="207"/>
          <ac:spMkLst>
            <pc:docMk/>
            <pc:sldMk cId="3416798922" sldId="2146846636"/>
            <ac:spMk id="61" creationId="{D4D737A4-911B-64FC-CCC7-14C327E44B51}"/>
          </ac:spMkLst>
        </pc:spChg>
        <pc:spChg chg="mod">
          <ac:chgData name="Reed Kiely" userId="768be38e-2fb5-40ce-925d-bd8e9d9e3c31" providerId="ADAL" clId="{65F586EE-5265-48E9-BA17-06E330097208}" dt="2024-07-01T21:08:30.560" v="3860" actId="207"/>
          <ac:spMkLst>
            <pc:docMk/>
            <pc:sldMk cId="3416798922" sldId="2146846636"/>
            <ac:spMk id="63" creationId="{86CCAAC2-AA53-16CE-EC75-D50A5272897B}"/>
          </ac:spMkLst>
        </pc:spChg>
        <pc:spChg chg="mod">
          <ac:chgData name="Reed Kiely" userId="768be38e-2fb5-40ce-925d-bd8e9d9e3c31" providerId="ADAL" clId="{65F586EE-5265-48E9-BA17-06E330097208}" dt="2024-07-01T21:08:30.560" v="3860" actId="207"/>
          <ac:spMkLst>
            <pc:docMk/>
            <pc:sldMk cId="3416798922" sldId="2146846636"/>
            <ac:spMk id="67" creationId="{5331DA13-FBD3-088B-96B3-C130AF902FF0}"/>
          </ac:spMkLst>
        </pc:sp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65F586EE-5265-48E9-BA17-06E330097208}" dt="2024-06-07T14:40:32.066" v="1974" actId="20577"/>
              <pc2:cmMkLst xmlns:pc2="http://schemas.microsoft.com/office/powerpoint/2019/9/main/command">
                <pc:docMk/>
                <pc:sldMk cId="3416798922" sldId="2146846636"/>
                <pc2:cmMk id="{07A1C81C-2A26-49BD-8B09-EDF88B06B9EC}"/>
              </pc2:cmMkLst>
            </pc226:cmChg>
            <pc226:cmChg xmlns:pc226="http://schemas.microsoft.com/office/powerpoint/2022/06/main/command" chg="del">
              <pc226:chgData name="Reed Kiely" userId="768be38e-2fb5-40ce-925d-bd8e9d9e3c31" providerId="ADAL" clId="{65F586EE-5265-48E9-BA17-06E330097208}" dt="2024-07-08T13:11:13.532" v="4263"/>
              <pc2:cmMkLst xmlns:pc2="http://schemas.microsoft.com/office/powerpoint/2019/9/main/command">
                <pc:docMk/>
                <pc:sldMk cId="3416798922" sldId="2146846636"/>
                <pc2:cmMk id="{A3E1B543-71EF-4F5F-99EC-29E94B9242CA}"/>
              </pc2:cmMkLst>
            </pc226:cmChg>
          </p:ext>
        </pc:extLst>
      </pc:sldChg>
      <pc:sldChg chg="addSp delSp modSp mod delCm">
        <pc:chgData name="Reed Kiely" userId="768be38e-2fb5-40ce-925d-bd8e9d9e3c31" providerId="ADAL" clId="{65F586EE-5265-48E9-BA17-06E330097208}" dt="2024-07-09T13:28:13.776" v="4267" actId="20577"/>
        <pc:sldMkLst>
          <pc:docMk/>
          <pc:sldMk cId="130886577" sldId="2146846639"/>
        </pc:sldMkLst>
        <pc:spChg chg="add mod">
          <ac:chgData name="Reed Kiely" userId="768be38e-2fb5-40ce-925d-bd8e9d9e3c31" providerId="ADAL" clId="{65F586EE-5265-48E9-BA17-06E330097208}" dt="2024-07-01T21:39:22.443" v="3912" actId="20577"/>
          <ac:spMkLst>
            <pc:docMk/>
            <pc:sldMk cId="130886577" sldId="2146846639"/>
            <ac:spMk id="2" creationId="{236A1D6B-C817-3CF1-AA3D-E750B0148150}"/>
          </ac:spMkLst>
        </pc:spChg>
        <pc:spChg chg="add del mod">
          <ac:chgData name="Reed Kiely" userId="768be38e-2fb5-40ce-925d-bd8e9d9e3c31" providerId="ADAL" clId="{65F586EE-5265-48E9-BA17-06E330097208}" dt="2024-06-05T15:35:57.692" v="940" actId="478"/>
          <ac:spMkLst>
            <pc:docMk/>
            <pc:sldMk cId="130886577" sldId="2146846639"/>
            <ac:spMk id="2" creationId="{6EB20A15-8BB3-5915-A459-986C809EAA21}"/>
          </ac:spMkLst>
        </pc:spChg>
        <pc:spChg chg="mod">
          <ac:chgData name="Reed Kiely" userId="768be38e-2fb5-40ce-925d-bd8e9d9e3c31" providerId="ADAL" clId="{65F586EE-5265-48E9-BA17-06E330097208}" dt="2024-07-02T18:57:51.528" v="4240"/>
          <ac:spMkLst>
            <pc:docMk/>
            <pc:sldMk cId="130886577" sldId="2146846639"/>
            <ac:spMk id="3" creationId="{04D51C8E-7DBD-468F-8413-E52C3CC99149}"/>
          </ac:spMkLst>
        </pc:spChg>
        <pc:spChg chg="add mod">
          <ac:chgData name="Reed Kiely" userId="768be38e-2fb5-40ce-925d-bd8e9d9e3c31" providerId="ADAL" clId="{65F586EE-5265-48E9-BA17-06E330097208}" dt="2024-07-02T18:58:24.634" v="4245"/>
          <ac:spMkLst>
            <pc:docMk/>
            <pc:sldMk cId="130886577" sldId="2146846639"/>
            <ac:spMk id="4" creationId="{390A164D-C0E0-7042-5334-9DF7D20FBAE4}"/>
          </ac:spMkLst>
        </pc:spChg>
        <pc:spChg chg="add del mod">
          <ac:chgData name="Reed Kiely" userId="768be38e-2fb5-40ce-925d-bd8e9d9e3c31" providerId="ADAL" clId="{65F586EE-5265-48E9-BA17-06E330097208}" dt="2024-06-07T15:12:53.535" v="2378" actId="478"/>
          <ac:spMkLst>
            <pc:docMk/>
            <pc:sldMk cId="130886577" sldId="2146846639"/>
            <ac:spMk id="4" creationId="{BAF19070-8FE3-728E-BB53-69F5CA915E16}"/>
          </ac:spMkLst>
        </pc:spChg>
        <pc:spChg chg="del">
          <ac:chgData name="Reed Kiely" userId="768be38e-2fb5-40ce-925d-bd8e9d9e3c31" providerId="ADAL" clId="{65F586EE-5265-48E9-BA17-06E330097208}" dt="2024-06-07T15:08:11.951" v="2309" actId="478"/>
          <ac:spMkLst>
            <pc:docMk/>
            <pc:sldMk cId="130886577" sldId="2146846639"/>
            <ac:spMk id="5" creationId="{20325821-D3C3-47B3-BC5B-D972B60A7668}"/>
          </ac:spMkLst>
        </pc:spChg>
        <pc:spChg chg="add mod">
          <ac:chgData name="Reed Kiely" userId="768be38e-2fb5-40ce-925d-bd8e9d9e3c31" providerId="ADAL" clId="{65F586EE-5265-48E9-BA17-06E330097208}" dt="2024-06-14T19:32:21.131" v="3603" actId="1038"/>
          <ac:spMkLst>
            <pc:docMk/>
            <pc:sldMk cId="130886577" sldId="2146846639"/>
            <ac:spMk id="5" creationId="{A88E946D-A59F-EEC6-03E9-B618BD48592A}"/>
          </ac:spMkLst>
        </pc:spChg>
        <pc:spChg chg="mod">
          <ac:chgData name="Reed Kiely" userId="768be38e-2fb5-40ce-925d-bd8e9d9e3c31" providerId="ADAL" clId="{65F586EE-5265-48E9-BA17-06E330097208}" dt="2024-07-09T13:28:13.776" v="4267" actId="20577"/>
          <ac:spMkLst>
            <pc:docMk/>
            <pc:sldMk cId="130886577" sldId="2146846639"/>
            <ac:spMk id="6" creationId="{1EE2780E-B479-CB84-03DB-50B6D5A62DBC}"/>
          </ac:spMkLst>
        </pc:spChg>
        <pc:spChg chg="mod">
          <ac:chgData name="Reed Kiely" userId="768be38e-2fb5-40ce-925d-bd8e9d9e3c31" providerId="ADAL" clId="{65F586EE-5265-48E9-BA17-06E330097208}" dt="2024-06-14T19:31:56.920" v="3600" actId="1038"/>
          <ac:spMkLst>
            <pc:docMk/>
            <pc:sldMk cId="130886577" sldId="2146846639"/>
            <ac:spMk id="7" creationId="{47C2C805-4308-9886-56D3-9EB5BCD97D00}"/>
          </ac:spMkLst>
        </pc:spChg>
        <pc:spChg chg="del mod">
          <ac:chgData name="Reed Kiely" userId="768be38e-2fb5-40ce-925d-bd8e9d9e3c31" providerId="ADAL" clId="{65F586EE-5265-48E9-BA17-06E330097208}" dt="2024-06-07T15:08:11.951" v="2309" actId="478"/>
          <ac:spMkLst>
            <pc:docMk/>
            <pc:sldMk cId="130886577" sldId="2146846639"/>
            <ac:spMk id="9" creationId="{348066F1-5946-304E-2953-6223BEAD0FA4}"/>
          </ac:spMkLst>
        </pc:spChg>
        <pc:spChg chg="add mod">
          <ac:chgData name="Reed Kiely" userId="768be38e-2fb5-40ce-925d-bd8e9d9e3c31" providerId="ADAL" clId="{65F586EE-5265-48E9-BA17-06E330097208}" dt="2024-07-01T21:36:55.186" v="3870"/>
          <ac:spMkLst>
            <pc:docMk/>
            <pc:sldMk cId="130886577" sldId="2146846639"/>
            <ac:spMk id="9" creationId="{80B7474C-A8B4-A5CF-4089-C0A198109A99}"/>
          </ac:spMkLst>
        </pc:spChg>
        <pc:spChg chg="mod">
          <ac:chgData name="Reed Kiely" userId="768be38e-2fb5-40ce-925d-bd8e9d9e3c31" providerId="ADAL" clId="{65F586EE-5265-48E9-BA17-06E330097208}" dt="2024-06-07T16:14:40.137" v="2551" actId="207"/>
          <ac:spMkLst>
            <pc:docMk/>
            <pc:sldMk cId="130886577" sldId="2146846639"/>
            <ac:spMk id="12" creationId="{FCBDB492-9443-3D4A-8E9D-B3CECB95DCD7}"/>
          </ac:spMkLst>
        </pc:spChg>
        <pc:spChg chg="add mod">
          <ac:chgData name="Reed Kiely" userId="768be38e-2fb5-40ce-925d-bd8e9d9e3c31" providerId="ADAL" clId="{65F586EE-5265-48E9-BA17-06E330097208}" dt="2024-07-01T21:37:43.004" v="3885"/>
          <ac:spMkLst>
            <pc:docMk/>
            <pc:sldMk cId="130886577" sldId="2146846639"/>
            <ac:spMk id="13" creationId="{D5BB5870-C08D-0824-F29A-C272DC0DF7A4}"/>
          </ac:spMkLst>
        </pc:spChg>
        <pc:spChg chg="add mod">
          <ac:chgData name="Reed Kiely" userId="768be38e-2fb5-40ce-925d-bd8e9d9e3c31" providerId="ADAL" clId="{65F586EE-5265-48E9-BA17-06E330097208}" dt="2024-06-14T19:32:21.131" v="3603" actId="1038"/>
          <ac:spMkLst>
            <pc:docMk/>
            <pc:sldMk cId="130886577" sldId="2146846639"/>
            <ac:spMk id="14" creationId="{6460F78F-ABBC-C22D-E21A-D92AFF01C3E9}"/>
          </ac:spMkLst>
        </pc:spChg>
        <pc:spChg chg="add mod">
          <ac:chgData name="Reed Kiely" userId="768be38e-2fb5-40ce-925d-bd8e9d9e3c31" providerId="ADAL" clId="{65F586EE-5265-48E9-BA17-06E330097208}" dt="2024-06-14T19:32:21.131" v="3603" actId="1038"/>
          <ac:spMkLst>
            <pc:docMk/>
            <pc:sldMk cId="130886577" sldId="2146846639"/>
            <ac:spMk id="15" creationId="{CCBD06D5-F2A6-2661-878B-70C64A0AC680}"/>
          </ac:spMkLst>
        </pc:spChg>
        <pc:spChg chg="mod">
          <ac:chgData name="Reed Kiely" userId="768be38e-2fb5-40ce-925d-bd8e9d9e3c31" providerId="ADAL" clId="{65F586EE-5265-48E9-BA17-06E330097208}" dt="2024-06-14T19:29:08.005" v="3559" actId="34135"/>
          <ac:spMkLst>
            <pc:docMk/>
            <pc:sldMk cId="130886577" sldId="2146846639"/>
            <ac:spMk id="16" creationId="{CD93CAFF-A820-DA8A-7ECE-F544D8258DA2}"/>
          </ac:spMkLst>
        </pc:spChg>
        <pc:spChg chg="mod">
          <ac:chgData name="Reed Kiely" userId="768be38e-2fb5-40ce-925d-bd8e9d9e3c31" providerId="ADAL" clId="{65F586EE-5265-48E9-BA17-06E330097208}" dt="2024-06-14T19:31:56.920" v="3600" actId="1038"/>
          <ac:spMkLst>
            <pc:docMk/>
            <pc:sldMk cId="130886577" sldId="2146846639"/>
            <ac:spMk id="17" creationId="{3D74CADF-2668-41F3-A256-963B6C27230C}"/>
          </ac:spMkLst>
        </pc:spChg>
        <pc:spChg chg="mod">
          <ac:chgData name="Reed Kiely" userId="768be38e-2fb5-40ce-925d-bd8e9d9e3c31" providerId="ADAL" clId="{65F586EE-5265-48E9-BA17-06E330097208}" dt="2024-06-14T19:31:56.920" v="3600" actId="1038"/>
          <ac:spMkLst>
            <pc:docMk/>
            <pc:sldMk cId="130886577" sldId="2146846639"/>
            <ac:spMk id="18" creationId="{325A1EAC-F3C6-427C-9635-5839A9D4A2EF}"/>
          </ac:spMkLst>
        </pc:spChg>
        <pc:spChg chg="mod">
          <ac:chgData name="Reed Kiely" userId="768be38e-2fb5-40ce-925d-bd8e9d9e3c31" providerId="ADAL" clId="{65F586EE-5265-48E9-BA17-06E330097208}" dt="2024-07-02T18:57:57.754" v="4241"/>
          <ac:spMkLst>
            <pc:docMk/>
            <pc:sldMk cId="130886577" sldId="2146846639"/>
            <ac:spMk id="19" creationId="{2F88C82D-7CF0-438E-BB5E-A33A77D936B6}"/>
          </ac:spMkLst>
        </pc:spChg>
        <pc:spChg chg="mod">
          <ac:chgData name="Reed Kiely" userId="768be38e-2fb5-40ce-925d-bd8e9d9e3c31" providerId="ADAL" clId="{65F586EE-5265-48E9-BA17-06E330097208}" dt="2024-07-02T18:58:03.257" v="4242"/>
          <ac:spMkLst>
            <pc:docMk/>
            <pc:sldMk cId="130886577" sldId="2146846639"/>
            <ac:spMk id="20" creationId="{B796AA46-05F7-4348-A8B5-A2211DF268D5}"/>
          </ac:spMkLst>
        </pc:spChg>
        <pc:spChg chg="mod">
          <ac:chgData name="Reed Kiely" userId="768be38e-2fb5-40ce-925d-bd8e9d9e3c31" providerId="ADAL" clId="{65F586EE-5265-48E9-BA17-06E330097208}" dt="2024-07-02T18:58:09.344" v="4243"/>
          <ac:spMkLst>
            <pc:docMk/>
            <pc:sldMk cId="130886577" sldId="2146846639"/>
            <ac:spMk id="21" creationId="{079D04CA-35FF-4320-A06E-87F2D7AC5E31}"/>
          </ac:spMkLst>
        </pc:spChg>
        <pc:spChg chg="mod">
          <ac:chgData name="Reed Kiely" userId="768be38e-2fb5-40ce-925d-bd8e9d9e3c31" providerId="ADAL" clId="{65F586EE-5265-48E9-BA17-06E330097208}" dt="2024-06-14T19:31:56.920" v="3600" actId="1038"/>
          <ac:spMkLst>
            <pc:docMk/>
            <pc:sldMk cId="130886577" sldId="2146846639"/>
            <ac:spMk id="22" creationId="{9FC49F6C-5188-457F-BE6C-625753CA72DF}"/>
          </ac:spMkLst>
        </pc:spChg>
        <pc:spChg chg="mod">
          <ac:chgData name="Reed Kiely" userId="768be38e-2fb5-40ce-925d-bd8e9d9e3c31" providerId="ADAL" clId="{65F586EE-5265-48E9-BA17-06E330097208}" dt="2024-06-14T19:32:21.131" v="3603" actId="1038"/>
          <ac:spMkLst>
            <pc:docMk/>
            <pc:sldMk cId="130886577" sldId="2146846639"/>
            <ac:spMk id="23" creationId="{7463450E-C761-4861-8D01-CDB4E291AF7B}"/>
          </ac:spMkLst>
        </pc:spChg>
        <pc:spChg chg="mod">
          <ac:chgData name="Reed Kiely" userId="768be38e-2fb5-40ce-925d-bd8e9d9e3c31" providerId="ADAL" clId="{65F586EE-5265-48E9-BA17-06E330097208}" dt="2024-06-14T19:32:21.131" v="3603" actId="1038"/>
          <ac:spMkLst>
            <pc:docMk/>
            <pc:sldMk cId="130886577" sldId="2146846639"/>
            <ac:spMk id="24" creationId="{0FD4F9FF-9CE9-415E-823F-6DE0CB1EC38F}"/>
          </ac:spMkLst>
        </pc:spChg>
        <pc:spChg chg="add del mod">
          <ac:chgData name="Reed Kiely" userId="768be38e-2fb5-40ce-925d-bd8e9d9e3c31" providerId="ADAL" clId="{65F586EE-5265-48E9-BA17-06E330097208}" dt="2024-07-01T21:39:17.154" v="3906" actId="478"/>
          <ac:spMkLst>
            <pc:docMk/>
            <pc:sldMk cId="130886577" sldId="2146846639"/>
            <ac:spMk id="25" creationId="{2AB27CDF-1356-E454-1754-FA64D42A201D}"/>
          </ac:spMkLst>
        </pc:spChg>
        <pc:spChg chg="add mod">
          <ac:chgData name="Reed Kiely" userId="768be38e-2fb5-40ce-925d-bd8e9d9e3c31" providerId="ADAL" clId="{65F586EE-5265-48E9-BA17-06E330097208}" dt="2024-06-07T19:21:00.766" v="2804" actId="20577"/>
          <ac:spMkLst>
            <pc:docMk/>
            <pc:sldMk cId="130886577" sldId="2146846639"/>
            <ac:spMk id="25" creationId="{F15D01C8-0CC2-AFB3-E150-F0871C805F27}"/>
          </ac:spMkLst>
        </pc:spChg>
        <pc:spChg chg="mod">
          <ac:chgData name="Reed Kiely" userId="768be38e-2fb5-40ce-925d-bd8e9d9e3c31" providerId="ADAL" clId="{65F586EE-5265-48E9-BA17-06E330097208}" dt="2024-06-14T19:32:21.131" v="3603" actId="1038"/>
          <ac:spMkLst>
            <pc:docMk/>
            <pc:sldMk cId="130886577" sldId="2146846639"/>
            <ac:spMk id="26" creationId="{E19C2C8D-1398-4F10-A589-3ACAB67B7712}"/>
          </ac:spMkLst>
        </pc:spChg>
        <pc:spChg chg="mod">
          <ac:chgData name="Reed Kiely" userId="768be38e-2fb5-40ce-925d-bd8e9d9e3c31" providerId="ADAL" clId="{65F586EE-5265-48E9-BA17-06E330097208}" dt="2024-07-02T18:58:17.048" v="4244"/>
          <ac:spMkLst>
            <pc:docMk/>
            <pc:sldMk cId="130886577" sldId="2146846639"/>
            <ac:spMk id="27" creationId="{353321FC-C493-4AD2-B64C-EB2CC0B8AAB2}"/>
          </ac:spMkLst>
        </pc:spChg>
        <pc:spChg chg="mod">
          <ac:chgData name="Reed Kiely" userId="768be38e-2fb5-40ce-925d-bd8e9d9e3c31" providerId="ADAL" clId="{65F586EE-5265-48E9-BA17-06E330097208}" dt="2024-06-14T19:32:21.131" v="3603" actId="1038"/>
          <ac:spMkLst>
            <pc:docMk/>
            <pc:sldMk cId="130886577" sldId="2146846639"/>
            <ac:spMk id="29" creationId="{E047380B-98FF-4E96-B125-1612C476C6B1}"/>
          </ac:spMkLst>
        </pc:spChg>
        <pc:spChg chg="add del mod">
          <ac:chgData name="Reed Kiely" userId="768be38e-2fb5-40ce-925d-bd8e9d9e3c31" providerId="ADAL" clId="{65F586EE-5265-48E9-BA17-06E330097208}" dt="2024-07-01T21:37:44.418" v="3886" actId="478"/>
          <ac:spMkLst>
            <pc:docMk/>
            <pc:sldMk cId="130886577" sldId="2146846639"/>
            <ac:spMk id="30" creationId="{DF97288B-4ED7-3B7F-C084-9240384E864F}"/>
          </ac:spMkLst>
        </pc:spChg>
        <pc:spChg chg="add del mod">
          <ac:chgData name="Reed Kiely" userId="768be38e-2fb5-40ce-925d-bd8e9d9e3c31" providerId="ADAL" clId="{65F586EE-5265-48E9-BA17-06E330097208}" dt="2024-07-01T21:36:57.851" v="3871" actId="478"/>
          <ac:spMkLst>
            <pc:docMk/>
            <pc:sldMk cId="130886577" sldId="2146846639"/>
            <ac:spMk id="31" creationId="{3E48168D-2EF0-228B-04C2-FF647EE80A2C}"/>
          </ac:spMkLst>
        </pc:spChg>
        <pc:spChg chg="del mod">
          <ac:chgData name="Reed Kiely" userId="768be38e-2fb5-40ce-925d-bd8e9d9e3c31" providerId="ADAL" clId="{65F586EE-5265-48E9-BA17-06E330097208}" dt="2024-06-07T15:08:11.951" v="2309" actId="478"/>
          <ac:spMkLst>
            <pc:docMk/>
            <pc:sldMk cId="130886577" sldId="2146846639"/>
            <ac:spMk id="31" creationId="{D0BAD055-91AD-4520-994B-4F672A06C61C}"/>
          </ac:spMkLst>
        </pc:spChg>
        <pc:spChg chg="del mod">
          <ac:chgData name="Reed Kiely" userId="768be38e-2fb5-40ce-925d-bd8e9d9e3c31" providerId="ADAL" clId="{65F586EE-5265-48E9-BA17-06E330097208}" dt="2024-06-07T15:08:11.951" v="2309" actId="478"/>
          <ac:spMkLst>
            <pc:docMk/>
            <pc:sldMk cId="130886577" sldId="2146846639"/>
            <ac:spMk id="32" creationId="{9F892B9F-9B52-4AD9-9785-2F644E29E7E6}"/>
          </ac:spMkLst>
        </pc:sp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65F586EE-5265-48E9-BA17-06E330097208}" dt="2024-07-08T13:10:55.698" v="4261"/>
              <pc2:cmMkLst xmlns:pc2="http://schemas.microsoft.com/office/powerpoint/2019/9/main/command">
                <pc:docMk/>
                <pc:sldMk cId="130886577" sldId="2146846639"/>
                <pc2:cmMk id="{FACD5416-2620-4F71-9C61-066BB7C5AD9E}"/>
              </pc2:cmMkLst>
            </pc226:cmChg>
            <pc226:cmChg xmlns:pc226="http://schemas.microsoft.com/office/powerpoint/2022/06/main/command" chg="del">
              <pc226:chgData name="Reed Kiely" userId="768be38e-2fb5-40ce-925d-bd8e9d9e3c31" providerId="ADAL" clId="{65F586EE-5265-48E9-BA17-06E330097208}" dt="2024-07-08T13:10:53.002" v="4260"/>
              <pc2:cmMkLst xmlns:pc2="http://schemas.microsoft.com/office/powerpoint/2019/9/main/command">
                <pc:docMk/>
                <pc:sldMk cId="130886577" sldId="2146846639"/>
                <pc2:cmMk id="{A2879440-CE83-4CDA-9963-2D8CCD5A2EA7}"/>
              </pc2:cmMkLst>
            </pc226:cmChg>
          </p:ext>
        </pc:extLst>
      </pc:sldChg>
      <pc:sldChg chg="del">
        <pc:chgData name="Reed Kiely" userId="768be38e-2fb5-40ce-925d-bd8e9d9e3c31" providerId="ADAL" clId="{65F586EE-5265-48E9-BA17-06E330097208}" dt="2024-06-05T15:34:11.299" v="915" actId="47"/>
        <pc:sldMkLst>
          <pc:docMk/>
          <pc:sldMk cId="357377997" sldId="2146846640"/>
        </pc:sldMkLst>
      </pc:sldChg>
      <pc:sldChg chg="add del">
        <pc:chgData name="Reed Kiely" userId="768be38e-2fb5-40ce-925d-bd8e9d9e3c31" providerId="ADAL" clId="{65F586EE-5265-48E9-BA17-06E330097208}" dt="2024-06-05T15:33:59.445" v="914"/>
        <pc:sldMkLst>
          <pc:docMk/>
          <pc:sldMk cId="934882929" sldId="2146846640"/>
        </pc:sldMkLst>
      </pc:sldChg>
      <pc:sldChg chg="del">
        <pc:chgData name="Reed Kiely" userId="768be38e-2fb5-40ce-925d-bd8e9d9e3c31" providerId="ADAL" clId="{65F586EE-5265-48E9-BA17-06E330097208}" dt="2024-05-30T20:48:37.324" v="107" actId="47"/>
        <pc:sldMkLst>
          <pc:docMk/>
          <pc:sldMk cId="2254969730" sldId="2146846640"/>
        </pc:sldMkLst>
      </pc:sldChg>
      <pc:sldChg chg="addSp delSp modSp add del mod">
        <pc:chgData name="Reed Kiely" userId="768be38e-2fb5-40ce-925d-bd8e9d9e3c31" providerId="ADAL" clId="{65F586EE-5265-48E9-BA17-06E330097208}" dt="2024-06-06T19:49:05.224" v="1578" actId="47"/>
        <pc:sldMkLst>
          <pc:docMk/>
          <pc:sldMk cId="1672200521" sldId="2146846670"/>
        </pc:sldMkLst>
        <pc:spChg chg="mod">
          <ac:chgData name="Reed Kiely" userId="768be38e-2fb5-40ce-925d-bd8e9d9e3c31" providerId="ADAL" clId="{65F586EE-5265-48E9-BA17-06E330097208}" dt="2024-06-06T15:54:49.070" v="1016" actId="20577"/>
          <ac:spMkLst>
            <pc:docMk/>
            <pc:sldMk cId="1672200521" sldId="2146846670"/>
            <ac:spMk id="2" creationId="{EAFDDCDF-3FEC-8ECA-9346-7D5B5B0F7F4E}"/>
          </ac:spMkLst>
        </pc:spChg>
        <pc:spChg chg="mod">
          <ac:chgData name="Reed Kiely" userId="768be38e-2fb5-40ce-925d-bd8e9d9e3c31" providerId="ADAL" clId="{65F586EE-5265-48E9-BA17-06E330097208}" dt="2024-06-06T15:54:19.733" v="1009" actId="1076"/>
          <ac:spMkLst>
            <pc:docMk/>
            <pc:sldMk cId="1672200521" sldId="2146846670"/>
            <ac:spMk id="15" creationId="{E116283A-9763-E4A2-9375-9C250CBB297F}"/>
          </ac:spMkLst>
        </pc:spChg>
        <pc:spChg chg="mod">
          <ac:chgData name="Reed Kiely" userId="768be38e-2fb5-40ce-925d-bd8e9d9e3c31" providerId="ADAL" clId="{65F586EE-5265-48E9-BA17-06E330097208}" dt="2024-06-06T15:53:22.027" v="997" actId="14100"/>
          <ac:spMkLst>
            <pc:docMk/>
            <pc:sldMk cId="1672200521" sldId="2146846670"/>
            <ac:spMk id="22" creationId="{E40DEFDF-8699-7F14-CACC-DE4532ACAE0C}"/>
          </ac:spMkLst>
        </pc:spChg>
        <pc:spChg chg="mod">
          <ac:chgData name="Reed Kiely" userId="768be38e-2fb5-40ce-925d-bd8e9d9e3c31" providerId="ADAL" clId="{65F586EE-5265-48E9-BA17-06E330097208}" dt="2024-06-06T15:54:23.123" v="1010" actId="14100"/>
          <ac:spMkLst>
            <pc:docMk/>
            <pc:sldMk cId="1672200521" sldId="2146846670"/>
            <ac:spMk id="23" creationId="{B0AAF86A-A5DB-ECA0-4FD3-1DBFA7AA9F8A}"/>
          </ac:spMkLst>
        </pc:spChg>
        <pc:spChg chg="mod">
          <ac:chgData name="Reed Kiely" userId="768be38e-2fb5-40ce-925d-bd8e9d9e3c31" providerId="ADAL" clId="{65F586EE-5265-48E9-BA17-06E330097208}" dt="2024-06-06T15:54:26.296" v="1011" actId="14100"/>
          <ac:spMkLst>
            <pc:docMk/>
            <pc:sldMk cId="1672200521" sldId="2146846670"/>
            <ac:spMk id="24" creationId="{B9F686CA-951D-EBBD-EB86-38AF0A2D7340}"/>
          </ac:spMkLst>
        </pc:spChg>
        <pc:spChg chg="mod ord">
          <ac:chgData name="Reed Kiely" userId="768be38e-2fb5-40ce-925d-bd8e9d9e3c31" providerId="ADAL" clId="{65F586EE-5265-48E9-BA17-06E330097208}" dt="2024-06-06T15:54:32.558" v="1012" actId="14100"/>
          <ac:spMkLst>
            <pc:docMk/>
            <pc:sldMk cId="1672200521" sldId="2146846670"/>
            <ac:spMk id="32" creationId="{21D72EE9-6496-9F1B-D83B-C9A44E07CE0D}"/>
          </ac:spMkLst>
        </pc:spChg>
        <pc:spChg chg="add del">
          <ac:chgData name="Reed Kiely" userId="768be38e-2fb5-40ce-925d-bd8e9d9e3c31" providerId="ADAL" clId="{65F586EE-5265-48E9-BA17-06E330097208}" dt="2024-06-06T15:54:57.090" v="1020" actId="478"/>
          <ac:spMkLst>
            <pc:docMk/>
            <pc:sldMk cId="1672200521" sldId="2146846670"/>
            <ac:spMk id="33" creationId="{08EFB782-A3EA-FBF1-5597-4F32B1A63AA1}"/>
          </ac:spMkLst>
        </pc:spChg>
        <pc:graphicFrameChg chg="mod">
          <ac:chgData name="Reed Kiely" userId="768be38e-2fb5-40ce-925d-bd8e9d9e3c31" providerId="ADAL" clId="{65F586EE-5265-48E9-BA17-06E330097208}" dt="2024-06-06T19:46:55.101" v="1503"/>
          <ac:graphicFrameMkLst>
            <pc:docMk/>
            <pc:sldMk cId="1672200521" sldId="2146846670"/>
            <ac:graphicFrameMk id="8" creationId="{DAD2396D-DAC4-7F11-D425-9A167B3E702A}"/>
          </ac:graphicFrameMkLst>
        </pc:graphicFrameChg>
        <pc:picChg chg="mod">
          <ac:chgData name="Reed Kiely" userId="768be38e-2fb5-40ce-925d-bd8e9d9e3c31" providerId="ADAL" clId="{65F586EE-5265-48E9-BA17-06E330097208}" dt="2024-06-06T15:53:12.585" v="996" actId="1038"/>
          <ac:picMkLst>
            <pc:docMk/>
            <pc:sldMk cId="1672200521" sldId="2146846670"/>
            <ac:picMk id="31" creationId="{3BAB9961-5A47-14F3-77E2-96B4662514A0}"/>
          </ac:picMkLst>
        </pc:picChg>
      </pc:sldChg>
      <pc:sldChg chg="addSp delSp modSp add del mod">
        <pc:chgData name="Reed Kiely" userId="768be38e-2fb5-40ce-925d-bd8e9d9e3c31" providerId="ADAL" clId="{65F586EE-5265-48E9-BA17-06E330097208}" dt="2024-07-01T21:39:43.459" v="3914" actId="20577"/>
        <pc:sldMkLst>
          <pc:docMk/>
          <pc:sldMk cId="932766946" sldId="2146846674"/>
        </pc:sldMkLst>
        <pc:spChg chg="add del mod">
          <ac:chgData name="Reed Kiely" userId="768be38e-2fb5-40ce-925d-bd8e9d9e3c31" providerId="ADAL" clId="{65F586EE-5265-48E9-BA17-06E330097208}" dt="2024-06-14T19:34:50.750" v="3623" actId="478"/>
          <ac:spMkLst>
            <pc:docMk/>
            <pc:sldMk cId="932766946" sldId="2146846674"/>
            <ac:spMk id="2" creationId="{BB7AA207-EE43-573A-A9C8-B09426C73C0B}"/>
          </ac:spMkLst>
        </pc:spChg>
        <pc:spChg chg="add del mod">
          <ac:chgData name="Reed Kiely" userId="768be38e-2fb5-40ce-925d-bd8e9d9e3c31" providerId="ADAL" clId="{65F586EE-5265-48E9-BA17-06E330097208}" dt="2024-07-01T21:39:05.226" v="3900" actId="478"/>
          <ac:spMkLst>
            <pc:docMk/>
            <pc:sldMk cId="932766946" sldId="2146846674"/>
            <ac:spMk id="2" creationId="{FBDCB7E3-4652-4289-DB48-08F8BC534977}"/>
          </ac:spMkLst>
        </pc:spChg>
        <pc:spChg chg="del">
          <ac:chgData name="Reed Kiely" userId="768be38e-2fb5-40ce-925d-bd8e9d9e3c31" providerId="ADAL" clId="{65F586EE-5265-48E9-BA17-06E330097208}" dt="2024-06-05T15:34:19.469" v="916" actId="478"/>
          <ac:spMkLst>
            <pc:docMk/>
            <pc:sldMk cId="932766946" sldId="2146846674"/>
            <ac:spMk id="3" creationId="{04D51C8E-7DBD-468F-8413-E52C3CC99149}"/>
          </ac:spMkLst>
        </pc:spChg>
        <pc:spChg chg="add del mod">
          <ac:chgData name="Reed Kiely" userId="768be38e-2fb5-40ce-925d-bd8e9d9e3c31" providerId="ADAL" clId="{65F586EE-5265-48E9-BA17-06E330097208}" dt="2024-06-07T14:40:50.801" v="1977" actId="478"/>
          <ac:spMkLst>
            <pc:docMk/>
            <pc:sldMk cId="932766946" sldId="2146846674"/>
            <ac:spMk id="3" creationId="{0789EE39-E3DB-4D54-F116-79269C96DAF0}"/>
          </ac:spMkLst>
        </pc:spChg>
        <pc:spChg chg="add mod">
          <ac:chgData name="Reed Kiely" userId="768be38e-2fb5-40ce-925d-bd8e9d9e3c31" providerId="ADAL" clId="{65F586EE-5265-48E9-BA17-06E330097208}" dt="2024-06-14T19:34:56.652" v="3624" actId="1076"/>
          <ac:spMkLst>
            <pc:docMk/>
            <pc:sldMk cId="932766946" sldId="2146846674"/>
            <ac:spMk id="3" creationId="{65CC5DAD-193C-C32C-B014-D1575C4F719F}"/>
          </ac:spMkLst>
        </pc:spChg>
        <pc:spChg chg="add del mod">
          <ac:chgData name="Reed Kiely" userId="768be38e-2fb5-40ce-925d-bd8e9d9e3c31" providerId="ADAL" clId="{65F586EE-5265-48E9-BA17-06E330097208}" dt="2024-06-14T19:34:50.750" v="3623" actId="478"/>
          <ac:spMkLst>
            <pc:docMk/>
            <pc:sldMk cId="932766946" sldId="2146846674"/>
            <ac:spMk id="4" creationId="{3C7E8D8D-F7A7-C7C7-B08A-D70DE7F43C0A}"/>
          </ac:spMkLst>
        </pc:spChg>
        <pc:spChg chg="add del mod">
          <ac:chgData name="Reed Kiely" userId="768be38e-2fb5-40ce-925d-bd8e9d9e3c31" providerId="ADAL" clId="{65F586EE-5265-48E9-BA17-06E330097208}" dt="2024-07-01T21:37:38.826" v="3884" actId="478"/>
          <ac:spMkLst>
            <pc:docMk/>
            <pc:sldMk cId="932766946" sldId="2146846674"/>
            <ac:spMk id="4" creationId="{677E8951-4D3F-6670-F2AD-CEA8A09D88DE}"/>
          </ac:spMkLst>
        </pc:spChg>
        <pc:spChg chg="del">
          <ac:chgData name="Reed Kiely" userId="768be38e-2fb5-40ce-925d-bd8e9d9e3c31" providerId="ADAL" clId="{65F586EE-5265-48E9-BA17-06E330097208}" dt="2024-06-05T15:34:19.469" v="916" actId="478"/>
          <ac:spMkLst>
            <pc:docMk/>
            <pc:sldMk cId="932766946" sldId="2146846674"/>
            <ac:spMk id="5" creationId="{20325821-D3C3-47B3-BC5B-D972B60A7668}"/>
          </ac:spMkLst>
        </pc:spChg>
        <pc:spChg chg="add del mod">
          <ac:chgData name="Reed Kiely" userId="768be38e-2fb5-40ce-925d-bd8e9d9e3c31" providerId="ADAL" clId="{65F586EE-5265-48E9-BA17-06E330097208}" dt="2024-07-01T21:37:08.122" v="3873" actId="478"/>
          <ac:spMkLst>
            <pc:docMk/>
            <pc:sldMk cId="932766946" sldId="2146846674"/>
            <ac:spMk id="5" creationId="{21B13F61-E9C2-4877-7968-9C734AAE131F}"/>
          </ac:spMkLst>
        </pc:spChg>
        <pc:spChg chg="add del mod">
          <ac:chgData name="Reed Kiely" userId="768be38e-2fb5-40ce-925d-bd8e9d9e3c31" providerId="ADAL" clId="{65F586EE-5265-48E9-BA17-06E330097208}" dt="2024-06-14T19:34:50.750" v="3623" actId="478"/>
          <ac:spMkLst>
            <pc:docMk/>
            <pc:sldMk cId="932766946" sldId="2146846674"/>
            <ac:spMk id="5" creationId="{B81929DC-8BF2-05AC-3DAA-7CDEE716DA76}"/>
          </ac:spMkLst>
        </pc:spChg>
        <pc:spChg chg="add del mod">
          <ac:chgData name="Reed Kiely" userId="768be38e-2fb5-40ce-925d-bd8e9d9e3c31" providerId="ADAL" clId="{65F586EE-5265-48E9-BA17-06E330097208}" dt="2024-06-14T19:34:50.750" v="3623" actId="478"/>
          <ac:spMkLst>
            <pc:docMk/>
            <pc:sldMk cId="932766946" sldId="2146846674"/>
            <ac:spMk id="6" creationId="{D9DD53D5-FEBF-47A8-39D4-DB4FC644D4A9}"/>
          </ac:spMkLst>
        </pc:spChg>
        <pc:spChg chg="del">
          <ac:chgData name="Reed Kiely" userId="768be38e-2fb5-40ce-925d-bd8e9d9e3c31" providerId="ADAL" clId="{65F586EE-5265-48E9-BA17-06E330097208}" dt="2024-06-05T15:34:19.469" v="916" actId="478"/>
          <ac:spMkLst>
            <pc:docMk/>
            <pc:sldMk cId="932766946" sldId="2146846674"/>
            <ac:spMk id="7" creationId="{47C2C805-4308-9886-56D3-9EB5BCD97D00}"/>
          </ac:spMkLst>
        </pc:spChg>
        <pc:spChg chg="add del mod">
          <ac:chgData name="Reed Kiely" userId="768be38e-2fb5-40ce-925d-bd8e9d9e3c31" providerId="ADAL" clId="{65F586EE-5265-48E9-BA17-06E330097208}" dt="2024-06-14T19:34:50.750" v="3623" actId="478"/>
          <ac:spMkLst>
            <pc:docMk/>
            <pc:sldMk cId="932766946" sldId="2146846674"/>
            <ac:spMk id="7" creationId="{627B8169-8AC8-422D-7380-677605990FFF}"/>
          </ac:spMkLst>
        </pc:spChg>
        <pc:spChg chg="add del mod">
          <ac:chgData name="Reed Kiely" userId="768be38e-2fb5-40ce-925d-bd8e9d9e3c31" providerId="ADAL" clId="{65F586EE-5265-48E9-BA17-06E330097208}" dt="2024-06-14T19:34:50.750" v="3623" actId="478"/>
          <ac:spMkLst>
            <pc:docMk/>
            <pc:sldMk cId="932766946" sldId="2146846674"/>
            <ac:spMk id="9" creationId="{0F598FAA-5400-ABBE-33FF-DADC68F1DC1E}"/>
          </ac:spMkLst>
        </pc:spChg>
        <pc:spChg chg="del">
          <ac:chgData name="Reed Kiely" userId="768be38e-2fb5-40ce-925d-bd8e9d9e3c31" providerId="ADAL" clId="{65F586EE-5265-48E9-BA17-06E330097208}" dt="2024-06-05T15:34:19.469" v="916" actId="478"/>
          <ac:spMkLst>
            <pc:docMk/>
            <pc:sldMk cId="932766946" sldId="2146846674"/>
            <ac:spMk id="9" creationId="{348066F1-5946-304E-2953-6223BEAD0FA4}"/>
          </ac:spMkLst>
        </pc:spChg>
        <pc:spChg chg="mod">
          <ac:chgData name="Reed Kiely" userId="768be38e-2fb5-40ce-925d-bd8e9d9e3c31" providerId="ADAL" clId="{65F586EE-5265-48E9-BA17-06E330097208}" dt="2024-06-14T19:34:58.968" v="3626" actId="1076"/>
          <ac:spMkLst>
            <pc:docMk/>
            <pc:sldMk cId="932766946" sldId="2146846674"/>
            <ac:spMk id="12" creationId="{FCBDB492-9443-3D4A-8E9D-B3CECB95DCD7}"/>
          </ac:spMkLst>
        </pc:spChg>
        <pc:spChg chg="add del mod">
          <ac:chgData name="Reed Kiely" userId="768be38e-2fb5-40ce-925d-bd8e9d9e3c31" providerId="ADAL" clId="{65F586EE-5265-48E9-BA17-06E330097208}" dt="2024-06-14T19:34:50.750" v="3623" actId="478"/>
          <ac:spMkLst>
            <pc:docMk/>
            <pc:sldMk cId="932766946" sldId="2146846674"/>
            <ac:spMk id="13" creationId="{5FE06D37-9D4E-296F-36E0-786731DA4131}"/>
          </ac:spMkLst>
        </pc:spChg>
        <pc:spChg chg="add mod">
          <ac:chgData name="Reed Kiely" userId="768be38e-2fb5-40ce-925d-bd8e9d9e3c31" providerId="ADAL" clId="{65F586EE-5265-48E9-BA17-06E330097208}" dt="2024-06-14T19:34:56.652" v="3624" actId="1076"/>
          <ac:spMkLst>
            <pc:docMk/>
            <pc:sldMk cId="932766946" sldId="2146846674"/>
            <ac:spMk id="14" creationId="{A5159DD8-EEC2-C498-3662-0E084F70112D}"/>
          </ac:spMkLst>
        </pc:spChg>
        <pc:spChg chg="mod">
          <ac:chgData name="Reed Kiely" userId="768be38e-2fb5-40ce-925d-bd8e9d9e3c31" providerId="ADAL" clId="{65F586EE-5265-48E9-BA17-06E330097208}" dt="2024-06-14T19:34:44.112" v="3622" actId="1076"/>
          <ac:spMkLst>
            <pc:docMk/>
            <pc:sldMk cId="932766946" sldId="2146846674"/>
            <ac:spMk id="15" creationId="{C2085948-3701-A60E-6FD8-B2105A8B2820}"/>
          </ac:spMkLst>
        </pc:spChg>
        <pc:spChg chg="add del mod">
          <ac:chgData name="Reed Kiely" userId="768be38e-2fb5-40ce-925d-bd8e9d9e3c31" providerId="ADAL" clId="{65F586EE-5265-48E9-BA17-06E330097208}" dt="2024-06-07T14:40:53.920" v="1978" actId="478"/>
          <ac:spMkLst>
            <pc:docMk/>
            <pc:sldMk cId="932766946" sldId="2146846674"/>
            <ac:spMk id="16" creationId="{2D9E22A7-7EDF-F941-5E2E-FB8C903643D5}"/>
          </ac:spMkLst>
        </pc:spChg>
        <pc:spChg chg="add mod">
          <ac:chgData name="Reed Kiely" userId="768be38e-2fb5-40ce-925d-bd8e9d9e3c31" providerId="ADAL" clId="{65F586EE-5265-48E9-BA17-06E330097208}" dt="2024-06-14T19:34:56.652" v="3624" actId="1076"/>
          <ac:spMkLst>
            <pc:docMk/>
            <pc:sldMk cId="932766946" sldId="2146846674"/>
            <ac:spMk id="16" creationId="{99C56862-4DCD-0DEC-4F7B-08E90D9868C7}"/>
          </ac:spMkLst>
        </pc:spChg>
        <pc:spChg chg="add del mod">
          <ac:chgData name="Reed Kiely" userId="768be38e-2fb5-40ce-925d-bd8e9d9e3c31" providerId="ADAL" clId="{65F586EE-5265-48E9-BA17-06E330097208}" dt="2024-06-14T19:34:50.750" v="3623" actId="478"/>
          <ac:spMkLst>
            <pc:docMk/>
            <pc:sldMk cId="932766946" sldId="2146846674"/>
            <ac:spMk id="17" creationId="{15C8C4D1-2823-325B-B9DC-A5EDAB0DA88E}"/>
          </ac:spMkLst>
        </pc:spChg>
        <pc:spChg chg="del">
          <ac:chgData name="Reed Kiely" userId="768be38e-2fb5-40ce-925d-bd8e9d9e3c31" providerId="ADAL" clId="{65F586EE-5265-48E9-BA17-06E330097208}" dt="2024-06-05T15:34:19.469" v="916" actId="478"/>
          <ac:spMkLst>
            <pc:docMk/>
            <pc:sldMk cId="932766946" sldId="2146846674"/>
            <ac:spMk id="17" creationId="{3D74CADF-2668-41F3-A256-963B6C27230C}"/>
          </ac:spMkLst>
        </pc:spChg>
        <pc:spChg chg="del">
          <ac:chgData name="Reed Kiely" userId="768be38e-2fb5-40ce-925d-bd8e9d9e3c31" providerId="ADAL" clId="{65F586EE-5265-48E9-BA17-06E330097208}" dt="2024-06-05T15:34:19.469" v="916" actId="478"/>
          <ac:spMkLst>
            <pc:docMk/>
            <pc:sldMk cId="932766946" sldId="2146846674"/>
            <ac:spMk id="18" creationId="{325A1EAC-F3C6-427C-9635-5839A9D4A2EF}"/>
          </ac:spMkLst>
        </pc:spChg>
        <pc:spChg chg="add mod">
          <ac:chgData name="Reed Kiely" userId="768be38e-2fb5-40ce-925d-bd8e9d9e3c31" providerId="ADAL" clId="{65F586EE-5265-48E9-BA17-06E330097208}" dt="2024-06-14T19:34:56.652" v="3624" actId="1076"/>
          <ac:spMkLst>
            <pc:docMk/>
            <pc:sldMk cId="932766946" sldId="2146846674"/>
            <ac:spMk id="18" creationId="{91148989-9164-5216-4A6D-22B3CD824C89}"/>
          </ac:spMkLst>
        </pc:spChg>
        <pc:spChg chg="del">
          <ac:chgData name="Reed Kiely" userId="768be38e-2fb5-40ce-925d-bd8e9d9e3c31" providerId="ADAL" clId="{65F586EE-5265-48E9-BA17-06E330097208}" dt="2024-06-05T15:34:19.469" v="916" actId="478"/>
          <ac:spMkLst>
            <pc:docMk/>
            <pc:sldMk cId="932766946" sldId="2146846674"/>
            <ac:spMk id="19" creationId="{2F88C82D-7CF0-438E-BB5E-A33A77D936B6}"/>
          </ac:spMkLst>
        </pc:spChg>
        <pc:spChg chg="add mod">
          <ac:chgData name="Reed Kiely" userId="768be38e-2fb5-40ce-925d-bd8e9d9e3c31" providerId="ADAL" clId="{65F586EE-5265-48E9-BA17-06E330097208}" dt="2024-06-14T19:34:56.652" v="3624" actId="1076"/>
          <ac:spMkLst>
            <pc:docMk/>
            <pc:sldMk cId="932766946" sldId="2146846674"/>
            <ac:spMk id="19" creationId="{7EAC0BB2-78B9-A066-5478-709ACA9B2734}"/>
          </ac:spMkLst>
        </pc:spChg>
        <pc:spChg chg="add mod">
          <ac:chgData name="Reed Kiely" userId="768be38e-2fb5-40ce-925d-bd8e9d9e3c31" providerId="ADAL" clId="{65F586EE-5265-48E9-BA17-06E330097208}" dt="2024-06-14T19:34:56.652" v="3624" actId="1076"/>
          <ac:spMkLst>
            <pc:docMk/>
            <pc:sldMk cId="932766946" sldId="2146846674"/>
            <ac:spMk id="20" creationId="{298B3556-2A8C-9A1A-EC0D-204D6D75833B}"/>
          </ac:spMkLst>
        </pc:spChg>
        <pc:spChg chg="del">
          <ac:chgData name="Reed Kiely" userId="768be38e-2fb5-40ce-925d-bd8e9d9e3c31" providerId="ADAL" clId="{65F586EE-5265-48E9-BA17-06E330097208}" dt="2024-06-05T15:34:19.469" v="916" actId="478"/>
          <ac:spMkLst>
            <pc:docMk/>
            <pc:sldMk cId="932766946" sldId="2146846674"/>
            <ac:spMk id="20" creationId="{B796AA46-05F7-4348-A8B5-A2211DF268D5}"/>
          </ac:spMkLst>
        </pc:spChg>
        <pc:spChg chg="del">
          <ac:chgData name="Reed Kiely" userId="768be38e-2fb5-40ce-925d-bd8e9d9e3c31" providerId="ADAL" clId="{65F586EE-5265-48E9-BA17-06E330097208}" dt="2024-06-05T15:34:19.469" v="916" actId="478"/>
          <ac:spMkLst>
            <pc:docMk/>
            <pc:sldMk cId="932766946" sldId="2146846674"/>
            <ac:spMk id="21" creationId="{079D04CA-35FF-4320-A06E-87F2D7AC5E31}"/>
          </ac:spMkLst>
        </pc:spChg>
        <pc:spChg chg="add mod">
          <ac:chgData name="Reed Kiely" userId="768be38e-2fb5-40ce-925d-bd8e9d9e3c31" providerId="ADAL" clId="{65F586EE-5265-48E9-BA17-06E330097208}" dt="2024-06-14T19:34:56.652" v="3624" actId="1076"/>
          <ac:spMkLst>
            <pc:docMk/>
            <pc:sldMk cId="932766946" sldId="2146846674"/>
            <ac:spMk id="21" creationId="{A2E3FBFE-98CF-6754-6BED-EA8F3A23A668}"/>
          </ac:spMkLst>
        </pc:spChg>
        <pc:spChg chg="del">
          <ac:chgData name="Reed Kiely" userId="768be38e-2fb5-40ce-925d-bd8e9d9e3c31" providerId="ADAL" clId="{65F586EE-5265-48E9-BA17-06E330097208}" dt="2024-06-05T15:34:19.469" v="916" actId="478"/>
          <ac:spMkLst>
            <pc:docMk/>
            <pc:sldMk cId="932766946" sldId="2146846674"/>
            <ac:spMk id="22" creationId="{9FC49F6C-5188-457F-BE6C-625753CA72DF}"/>
          </ac:spMkLst>
        </pc:spChg>
        <pc:spChg chg="add mod">
          <ac:chgData name="Reed Kiely" userId="768be38e-2fb5-40ce-925d-bd8e9d9e3c31" providerId="ADAL" clId="{65F586EE-5265-48E9-BA17-06E330097208}" dt="2024-06-14T19:34:56.652" v="3624" actId="1076"/>
          <ac:spMkLst>
            <pc:docMk/>
            <pc:sldMk cId="932766946" sldId="2146846674"/>
            <ac:spMk id="22" creationId="{EF7B897C-F85F-4BB3-3D01-5B9EA8C8D60A}"/>
          </ac:spMkLst>
        </pc:spChg>
        <pc:spChg chg="add mod">
          <ac:chgData name="Reed Kiely" userId="768be38e-2fb5-40ce-925d-bd8e9d9e3c31" providerId="ADAL" clId="{65F586EE-5265-48E9-BA17-06E330097208}" dt="2024-06-14T19:34:56.652" v="3624" actId="1076"/>
          <ac:spMkLst>
            <pc:docMk/>
            <pc:sldMk cId="932766946" sldId="2146846674"/>
            <ac:spMk id="23" creationId="{738EDD85-4C25-FE3A-68E9-B86BED7AE5EC}"/>
          </ac:spMkLst>
        </pc:spChg>
        <pc:spChg chg="del">
          <ac:chgData name="Reed Kiely" userId="768be38e-2fb5-40ce-925d-bd8e9d9e3c31" providerId="ADAL" clId="{65F586EE-5265-48E9-BA17-06E330097208}" dt="2024-06-05T15:34:19.469" v="916" actId="478"/>
          <ac:spMkLst>
            <pc:docMk/>
            <pc:sldMk cId="932766946" sldId="2146846674"/>
            <ac:spMk id="23" creationId="{7463450E-C761-4861-8D01-CDB4E291AF7B}"/>
          </ac:spMkLst>
        </pc:spChg>
        <pc:spChg chg="add mod">
          <ac:chgData name="Reed Kiely" userId="768be38e-2fb5-40ce-925d-bd8e9d9e3c31" providerId="ADAL" clId="{65F586EE-5265-48E9-BA17-06E330097208}" dt="2024-06-14T19:34:56.652" v="3624" actId="1076"/>
          <ac:spMkLst>
            <pc:docMk/>
            <pc:sldMk cId="932766946" sldId="2146846674"/>
            <ac:spMk id="24" creationId="{0C34E18F-71C0-9936-DD76-62C505E0071E}"/>
          </ac:spMkLst>
        </pc:spChg>
        <pc:spChg chg="del">
          <ac:chgData name="Reed Kiely" userId="768be38e-2fb5-40ce-925d-bd8e9d9e3c31" providerId="ADAL" clId="{65F586EE-5265-48E9-BA17-06E330097208}" dt="2024-06-05T15:34:19.469" v="916" actId="478"/>
          <ac:spMkLst>
            <pc:docMk/>
            <pc:sldMk cId="932766946" sldId="2146846674"/>
            <ac:spMk id="24" creationId="{0FD4F9FF-9CE9-415E-823F-6DE0CB1EC38F}"/>
          </ac:spMkLst>
        </pc:spChg>
        <pc:spChg chg="add del mod">
          <ac:chgData name="Reed Kiely" userId="768be38e-2fb5-40ce-925d-bd8e9d9e3c31" providerId="ADAL" clId="{65F586EE-5265-48E9-BA17-06E330097208}" dt="2024-06-14T19:34:50.750" v="3623" actId="478"/>
          <ac:spMkLst>
            <pc:docMk/>
            <pc:sldMk cId="932766946" sldId="2146846674"/>
            <ac:spMk id="25" creationId="{E2B55FF1-687E-004D-DE8E-E0EC47ACE61B}"/>
          </ac:spMkLst>
        </pc:spChg>
        <pc:spChg chg="add mod">
          <ac:chgData name="Reed Kiely" userId="768be38e-2fb5-40ce-925d-bd8e9d9e3c31" providerId="ADAL" clId="{65F586EE-5265-48E9-BA17-06E330097208}" dt="2024-06-14T19:34:56.652" v="3624" actId="1076"/>
          <ac:spMkLst>
            <pc:docMk/>
            <pc:sldMk cId="932766946" sldId="2146846674"/>
            <ac:spMk id="26" creationId="{908E7A73-0149-9584-4F60-95EDDE12C88A}"/>
          </ac:spMkLst>
        </pc:spChg>
        <pc:spChg chg="del">
          <ac:chgData name="Reed Kiely" userId="768be38e-2fb5-40ce-925d-bd8e9d9e3c31" providerId="ADAL" clId="{65F586EE-5265-48E9-BA17-06E330097208}" dt="2024-06-05T15:34:19.469" v="916" actId="478"/>
          <ac:spMkLst>
            <pc:docMk/>
            <pc:sldMk cId="932766946" sldId="2146846674"/>
            <ac:spMk id="26" creationId="{E19C2C8D-1398-4F10-A589-3ACAB67B7712}"/>
          </ac:spMkLst>
        </pc:spChg>
        <pc:spChg chg="add del mod">
          <ac:chgData name="Reed Kiely" userId="768be38e-2fb5-40ce-925d-bd8e9d9e3c31" providerId="ADAL" clId="{65F586EE-5265-48E9-BA17-06E330097208}" dt="2024-06-14T19:34:50.750" v="3623" actId="478"/>
          <ac:spMkLst>
            <pc:docMk/>
            <pc:sldMk cId="932766946" sldId="2146846674"/>
            <ac:spMk id="27" creationId="{D594D749-8A22-A1DD-1F8A-7FA36B0F934F}"/>
          </ac:spMkLst>
        </pc:spChg>
        <pc:spChg chg="add del mod">
          <ac:chgData name="Reed Kiely" userId="768be38e-2fb5-40ce-925d-bd8e9d9e3c31" providerId="ADAL" clId="{65F586EE-5265-48E9-BA17-06E330097208}" dt="2024-06-07T14:40:53.920" v="1978" actId="478"/>
          <ac:spMkLst>
            <pc:docMk/>
            <pc:sldMk cId="932766946" sldId="2146846674"/>
            <ac:spMk id="29" creationId="{20254C31-7CE3-E863-B653-AE7A1E5EE860}"/>
          </ac:spMkLst>
        </pc:spChg>
        <pc:spChg chg="add mod">
          <ac:chgData name="Reed Kiely" userId="768be38e-2fb5-40ce-925d-bd8e9d9e3c31" providerId="ADAL" clId="{65F586EE-5265-48E9-BA17-06E330097208}" dt="2024-06-14T19:34:56.652" v="3624" actId="1076"/>
          <ac:spMkLst>
            <pc:docMk/>
            <pc:sldMk cId="932766946" sldId="2146846674"/>
            <ac:spMk id="29" creationId="{36F6372B-7FCC-A281-8792-44AB70DC9062}"/>
          </ac:spMkLst>
        </pc:spChg>
        <pc:spChg chg="add del mod">
          <ac:chgData name="Reed Kiely" userId="768be38e-2fb5-40ce-925d-bd8e9d9e3c31" providerId="ADAL" clId="{65F586EE-5265-48E9-BA17-06E330097208}" dt="2024-06-14T19:34:50.750" v="3623" actId="478"/>
          <ac:spMkLst>
            <pc:docMk/>
            <pc:sldMk cId="932766946" sldId="2146846674"/>
            <ac:spMk id="30" creationId="{A7E05322-E9BD-5C89-D30F-E0918806715E}"/>
          </ac:spMkLst>
        </pc:spChg>
        <pc:spChg chg="add mod">
          <ac:chgData name="Reed Kiely" userId="768be38e-2fb5-40ce-925d-bd8e9d9e3c31" providerId="ADAL" clId="{65F586EE-5265-48E9-BA17-06E330097208}" dt="2024-06-14T19:34:56.652" v="3624" actId="1076"/>
          <ac:spMkLst>
            <pc:docMk/>
            <pc:sldMk cId="932766946" sldId="2146846674"/>
            <ac:spMk id="31" creationId="{1470B353-E644-9054-F679-587F333A9D2D}"/>
          </ac:spMkLst>
        </pc:spChg>
        <pc:spChg chg="del">
          <ac:chgData name="Reed Kiely" userId="768be38e-2fb5-40ce-925d-bd8e9d9e3c31" providerId="ADAL" clId="{65F586EE-5265-48E9-BA17-06E330097208}" dt="2024-06-05T15:34:19.469" v="916" actId="478"/>
          <ac:spMkLst>
            <pc:docMk/>
            <pc:sldMk cId="932766946" sldId="2146846674"/>
            <ac:spMk id="31" creationId="{D0BAD055-91AD-4520-994B-4F672A06C61C}"/>
          </ac:spMkLst>
        </pc:spChg>
        <pc:spChg chg="add del mod">
          <ac:chgData name="Reed Kiely" userId="768be38e-2fb5-40ce-925d-bd8e9d9e3c31" providerId="ADAL" clId="{65F586EE-5265-48E9-BA17-06E330097208}" dt="2024-06-14T19:34:50.750" v="3623" actId="478"/>
          <ac:spMkLst>
            <pc:docMk/>
            <pc:sldMk cId="932766946" sldId="2146846674"/>
            <ac:spMk id="32" creationId="{2273BE0C-AC01-1270-F7C6-3F9F782B2F7F}"/>
          </ac:spMkLst>
        </pc:spChg>
        <pc:spChg chg="add mod">
          <ac:chgData name="Reed Kiely" userId="768be38e-2fb5-40ce-925d-bd8e9d9e3c31" providerId="ADAL" clId="{65F586EE-5265-48E9-BA17-06E330097208}" dt="2024-07-01T21:39:43.459" v="3914" actId="20577"/>
          <ac:spMkLst>
            <pc:docMk/>
            <pc:sldMk cId="932766946" sldId="2146846674"/>
            <ac:spMk id="33" creationId="{0F8385CA-2B55-A27E-F185-CE14965D0BE6}"/>
          </ac:spMkLst>
        </pc:spChg>
        <pc:spChg chg="add del mod">
          <ac:chgData name="Reed Kiely" userId="768be38e-2fb5-40ce-925d-bd8e9d9e3c31" providerId="ADAL" clId="{65F586EE-5265-48E9-BA17-06E330097208}" dt="2024-06-07T14:40:53.920" v="1978" actId="478"/>
          <ac:spMkLst>
            <pc:docMk/>
            <pc:sldMk cId="932766946" sldId="2146846674"/>
            <ac:spMk id="33" creationId="{AE81DBCC-1347-976A-FA34-5ABDE983A487}"/>
          </ac:spMkLst>
        </pc:spChg>
        <pc:spChg chg="add del mod">
          <ac:chgData name="Reed Kiely" userId="768be38e-2fb5-40ce-925d-bd8e9d9e3c31" providerId="ADAL" clId="{65F586EE-5265-48E9-BA17-06E330097208}" dt="2024-06-14T19:34:50.750" v="3623" actId="478"/>
          <ac:spMkLst>
            <pc:docMk/>
            <pc:sldMk cId="932766946" sldId="2146846674"/>
            <ac:spMk id="34" creationId="{02242006-3421-8F00-724F-217A07F37CE0}"/>
          </ac:spMkLst>
        </pc:spChg>
        <pc:spChg chg="add del mod">
          <ac:chgData name="Reed Kiely" userId="768be38e-2fb5-40ce-925d-bd8e9d9e3c31" providerId="ADAL" clId="{65F586EE-5265-48E9-BA17-06E330097208}" dt="2024-06-14T19:34:50.750" v="3623" actId="478"/>
          <ac:spMkLst>
            <pc:docMk/>
            <pc:sldMk cId="932766946" sldId="2146846674"/>
            <ac:spMk id="35" creationId="{29407FE6-9746-A81B-1C53-489F1C741E84}"/>
          </ac:spMkLst>
        </pc:spChg>
        <pc:spChg chg="add del mod">
          <ac:chgData name="Reed Kiely" userId="768be38e-2fb5-40ce-925d-bd8e9d9e3c31" providerId="ADAL" clId="{65F586EE-5265-48E9-BA17-06E330097208}" dt="2024-06-14T19:34:50.750" v="3623" actId="478"/>
          <ac:spMkLst>
            <pc:docMk/>
            <pc:sldMk cId="932766946" sldId="2146846674"/>
            <ac:spMk id="36" creationId="{E48A0FFC-B037-A11A-BAAB-95AE8FC13AC5}"/>
          </ac:spMkLst>
        </pc:spChg>
        <pc:spChg chg="add del mod">
          <ac:chgData name="Reed Kiely" userId="768be38e-2fb5-40ce-925d-bd8e9d9e3c31" providerId="ADAL" clId="{65F586EE-5265-48E9-BA17-06E330097208}" dt="2024-06-14T19:34:50.750" v="3623" actId="478"/>
          <ac:spMkLst>
            <pc:docMk/>
            <pc:sldMk cId="932766946" sldId="2146846674"/>
            <ac:spMk id="37" creationId="{2F955035-25B5-AFF6-D55F-E07C2E0BC3B5}"/>
          </ac:spMkLst>
        </pc:spChg>
        <pc:spChg chg="add del mod">
          <ac:chgData name="Reed Kiely" userId="768be38e-2fb5-40ce-925d-bd8e9d9e3c31" providerId="ADAL" clId="{65F586EE-5265-48E9-BA17-06E330097208}" dt="2024-06-14T19:34:50.750" v="3623" actId="478"/>
          <ac:spMkLst>
            <pc:docMk/>
            <pc:sldMk cId="932766946" sldId="2146846674"/>
            <ac:spMk id="38" creationId="{9C4143B6-AC9E-482D-A809-665CD573D323}"/>
          </ac:spMkLst>
        </pc:spChg>
        <pc:spChg chg="add mod">
          <ac:chgData name="Reed Kiely" userId="768be38e-2fb5-40ce-925d-bd8e9d9e3c31" providerId="ADAL" clId="{65F586EE-5265-48E9-BA17-06E330097208}" dt="2024-07-01T21:37:36.973" v="3883"/>
          <ac:spMkLst>
            <pc:docMk/>
            <pc:sldMk cId="932766946" sldId="2146846674"/>
            <ac:spMk id="39" creationId="{1AFDF83D-E5E6-BD1B-59F9-52BD813CCC4F}"/>
          </ac:spMkLst>
        </pc:spChg>
        <pc:spChg chg="add del mod">
          <ac:chgData name="Reed Kiely" userId="768be38e-2fb5-40ce-925d-bd8e9d9e3c31" providerId="ADAL" clId="{65F586EE-5265-48E9-BA17-06E330097208}" dt="2024-06-07T14:40:53.920" v="1978" actId="478"/>
          <ac:spMkLst>
            <pc:docMk/>
            <pc:sldMk cId="932766946" sldId="2146846674"/>
            <ac:spMk id="39" creationId="{A0224C68-BA10-6CE5-6C22-B554CB2501F6}"/>
          </ac:spMkLst>
        </pc:spChg>
        <pc:spChg chg="add mod">
          <ac:chgData name="Reed Kiely" userId="768be38e-2fb5-40ce-925d-bd8e9d9e3c31" providerId="ADAL" clId="{65F586EE-5265-48E9-BA17-06E330097208}" dt="2024-06-14T19:34:56.652" v="3624" actId="1076"/>
          <ac:spMkLst>
            <pc:docMk/>
            <pc:sldMk cId="932766946" sldId="2146846674"/>
            <ac:spMk id="40" creationId="{3D538D74-0144-6AED-84A2-A78CB5A411B9}"/>
          </ac:spMkLst>
        </pc:spChg>
        <pc:spChg chg="add del mod">
          <ac:chgData name="Reed Kiely" userId="768be38e-2fb5-40ce-925d-bd8e9d9e3c31" providerId="ADAL" clId="{65F586EE-5265-48E9-BA17-06E330097208}" dt="2024-06-05T15:35:09.485" v="931" actId="478"/>
          <ac:spMkLst>
            <pc:docMk/>
            <pc:sldMk cId="932766946" sldId="2146846674"/>
            <ac:spMk id="40" creationId="{47FE1A46-5EB6-5E5F-F374-EDDBE315FC43}"/>
          </ac:spMkLst>
        </pc:spChg>
        <pc:spChg chg="add mod">
          <ac:chgData name="Reed Kiely" userId="768be38e-2fb5-40ce-925d-bd8e9d9e3c31" providerId="ADAL" clId="{65F586EE-5265-48E9-BA17-06E330097208}" dt="2024-06-14T19:34:56.652" v="3624" actId="1076"/>
          <ac:spMkLst>
            <pc:docMk/>
            <pc:sldMk cId="932766946" sldId="2146846674"/>
            <ac:spMk id="41" creationId="{1CAED7CA-6C36-2CAB-23FA-74BBD27841C0}"/>
          </ac:spMkLst>
        </pc:spChg>
        <pc:spChg chg="add del mod">
          <ac:chgData name="Reed Kiely" userId="768be38e-2fb5-40ce-925d-bd8e9d9e3c31" providerId="ADAL" clId="{65F586EE-5265-48E9-BA17-06E330097208}" dt="2024-06-05T15:35:09.485" v="931" actId="478"/>
          <ac:spMkLst>
            <pc:docMk/>
            <pc:sldMk cId="932766946" sldId="2146846674"/>
            <ac:spMk id="41" creationId="{9505A587-1E5E-4E08-5CE0-C8B25600860A}"/>
          </ac:spMkLst>
        </pc:spChg>
        <pc:spChg chg="add mod">
          <ac:chgData name="Reed Kiely" userId="768be38e-2fb5-40ce-925d-bd8e9d9e3c31" providerId="ADAL" clId="{65F586EE-5265-48E9-BA17-06E330097208}" dt="2024-06-14T19:34:56.652" v="3624" actId="1076"/>
          <ac:spMkLst>
            <pc:docMk/>
            <pc:sldMk cId="932766946" sldId="2146846674"/>
            <ac:spMk id="42" creationId="{408AB83D-0179-36BF-EB79-EAF4DB1EE5CF}"/>
          </ac:spMkLst>
        </pc:spChg>
        <pc:spChg chg="add del mod">
          <ac:chgData name="Reed Kiely" userId="768be38e-2fb5-40ce-925d-bd8e9d9e3c31" providerId="ADAL" clId="{65F586EE-5265-48E9-BA17-06E330097208}" dt="2024-06-05T15:35:09.485" v="931" actId="478"/>
          <ac:spMkLst>
            <pc:docMk/>
            <pc:sldMk cId="932766946" sldId="2146846674"/>
            <ac:spMk id="42" creationId="{4FA49638-F514-7429-3AB7-61F5599C68FA}"/>
          </ac:spMkLst>
        </pc:spChg>
        <pc:spChg chg="add mod">
          <ac:chgData name="Reed Kiely" userId="768be38e-2fb5-40ce-925d-bd8e9d9e3c31" providerId="ADAL" clId="{65F586EE-5265-48E9-BA17-06E330097208}" dt="2024-06-14T19:34:56.652" v="3624" actId="1076"/>
          <ac:spMkLst>
            <pc:docMk/>
            <pc:sldMk cId="932766946" sldId="2146846674"/>
            <ac:spMk id="43" creationId="{ACF4E7C4-232D-3D08-02A0-AE7098792339}"/>
          </ac:spMkLst>
        </pc:spChg>
        <pc:spChg chg="add mod">
          <ac:chgData name="Reed Kiely" userId="768be38e-2fb5-40ce-925d-bd8e9d9e3c31" providerId="ADAL" clId="{65F586EE-5265-48E9-BA17-06E330097208}" dt="2024-07-01T21:37:05.865" v="3872"/>
          <ac:spMkLst>
            <pc:docMk/>
            <pc:sldMk cId="932766946" sldId="2146846674"/>
            <ac:spMk id="44" creationId="{F197C1A9-9710-706E-8919-674FF9B4CD16}"/>
          </ac:spMkLst>
        </pc:spChg>
      </pc:sldChg>
      <pc:sldChg chg="addSp modSp new del mod">
        <pc:chgData name="Reed Kiely" userId="768be38e-2fb5-40ce-925d-bd8e9d9e3c31" providerId="ADAL" clId="{65F586EE-5265-48E9-BA17-06E330097208}" dt="2024-06-06T19:33:41.911" v="1035" actId="2696"/>
        <pc:sldMkLst>
          <pc:docMk/>
          <pc:sldMk cId="114709842" sldId="2146846675"/>
        </pc:sldMkLst>
        <pc:spChg chg="add mod">
          <ac:chgData name="Reed Kiely" userId="768be38e-2fb5-40ce-925d-bd8e9d9e3c31" providerId="ADAL" clId="{65F586EE-5265-48E9-BA17-06E330097208}" dt="2024-06-05T19:38:42.778" v="991" actId="1076"/>
          <ac:spMkLst>
            <pc:docMk/>
            <pc:sldMk cId="114709842" sldId="2146846675"/>
            <ac:spMk id="3" creationId="{E9F70B9A-DF6A-675E-15FA-C04277248F68}"/>
          </ac:spMkLst>
        </pc:spChg>
      </pc:sldChg>
      <pc:sldChg chg="modSp add del mod">
        <pc:chgData name="Reed Kiely" userId="768be38e-2fb5-40ce-925d-bd8e9d9e3c31" providerId="ADAL" clId="{65F586EE-5265-48E9-BA17-06E330097208}" dt="2024-06-05T15:37:13.039" v="972" actId="47"/>
        <pc:sldMkLst>
          <pc:docMk/>
          <pc:sldMk cId="3128319187" sldId="2146846675"/>
        </pc:sldMkLst>
        <pc:spChg chg="mod">
          <ac:chgData name="Reed Kiely" userId="768be38e-2fb5-40ce-925d-bd8e9d9e3c31" providerId="ADAL" clId="{65F586EE-5265-48E9-BA17-06E330097208}" dt="2024-06-05T15:35:47.964" v="937"/>
          <ac:spMkLst>
            <pc:docMk/>
            <pc:sldMk cId="3128319187" sldId="2146846675"/>
            <ac:spMk id="12" creationId="{FCBDB492-9443-3D4A-8E9D-B3CECB95DCD7}"/>
          </ac:spMkLst>
        </pc:spChg>
        <pc:spChg chg="mod">
          <ac:chgData name="Reed Kiely" userId="768be38e-2fb5-40ce-925d-bd8e9d9e3c31" providerId="ADAL" clId="{65F586EE-5265-48E9-BA17-06E330097208}" dt="2024-06-05T15:36:28.851" v="966" actId="20577"/>
          <ac:spMkLst>
            <pc:docMk/>
            <pc:sldMk cId="3128319187" sldId="2146846675"/>
            <ac:spMk id="16" creationId="{2D9E22A7-7EDF-F941-5E2E-FB8C903643D5}"/>
          </ac:spMkLst>
        </pc:spChg>
        <pc:spChg chg="mod">
          <ac:chgData name="Reed Kiely" userId="768be38e-2fb5-40ce-925d-bd8e9d9e3c31" providerId="ADAL" clId="{65F586EE-5265-48E9-BA17-06E330097208}" dt="2024-06-05T15:37:11.144" v="971" actId="20577"/>
          <ac:spMkLst>
            <pc:docMk/>
            <pc:sldMk cId="3128319187" sldId="2146846675"/>
            <ac:spMk id="29" creationId="{20254C31-7CE3-E863-B653-AE7A1E5EE860}"/>
          </ac:spMkLst>
        </pc:spChg>
        <pc:spChg chg="mod">
          <ac:chgData name="Reed Kiely" userId="768be38e-2fb5-40ce-925d-bd8e9d9e3c31" providerId="ADAL" clId="{65F586EE-5265-48E9-BA17-06E330097208}" dt="2024-06-05T15:35:32.226" v="933" actId="108"/>
          <ac:spMkLst>
            <pc:docMk/>
            <pc:sldMk cId="3128319187" sldId="2146846675"/>
            <ac:spMk id="30" creationId="{A7E05322-E9BD-5C89-D30F-E0918806715E}"/>
          </ac:spMkLst>
        </pc:spChg>
        <pc:spChg chg="mod">
          <ac:chgData name="Reed Kiely" userId="768be38e-2fb5-40ce-925d-bd8e9d9e3c31" providerId="ADAL" clId="{65F586EE-5265-48E9-BA17-06E330097208}" dt="2024-06-05T15:35:36.508" v="934" actId="207"/>
          <ac:spMkLst>
            <pc:docMk/>
            <pc:sldMk cId="3128319187" sldId="2146846675"/>
            <ac:spMk id="32" creationId="{2273BE0C-AC01-1270-F7C6-3F9F782B2F7F}"/>
          </ac:spMkLst>
        </pc:spChg>
        <pc:spChg chg="mod">
          <ac:chgData name="Reed Kiely" userId="768be38e-2fb5-40ce-925d-bd8e9d9e3c31" providerId="ADAL" clId="{65F586EE-5265-48E9-BA17-06E330097208}" dt="2024-06-05T15:35:36.508" v="934" actId="207"/>
          <ac:spMkLst>
            <pc:docMk/>
            <pc:sldMk cId="3128319187" sldId="2146846675"/>
            <ac:spMk id="33" creationId="{AE81DBCC-1347-976A-FA34-5ABDE983A487}"/>
          </ac:spMkLst>
        </pc:spChg>
        <pc:spChg chg="mod">
          <ac:chgData name="Reed Kiely" userId="768be38e-2fb5-40ce-925d-bd8e9d9e3c31" providerId="ADAL" clId="{65F586EE-5265-48E9-BA17-06E330097208}" dt="2024-06-05T15:35:41.971" v="935" actId="108"/>
          <ac:spMkLst>
            <pc:docMk/>
            <pc:sldMk cId="3128319187" sldId="2146846675"/>
            <ac:spMk id="34" creationId="{02242006-3421-8F00-724F-217A07F37CE0}"/>
          </ac:spMkLst>
        </pc:spChg>
        <pc:spChg chg="mod">
          <ac:chgData name="Reed Kiely" userId="768be38e-2fb5-40ce-925d-bd8e9d9e3c31" providerId="ADAL" clId="{65F586EE-5265-48E9-BA17-06E330097208}" dt="2024-06-05T15:35:45.424" v="936" actId="207"/>
          <ac:spMkLst>
            <pc:docMk/>
            <pc:sldMk cId="3128319187" sldId="2146846675"/>
            <ac:spMk id="35" creationId="{29407FE6-9746-A81B-1C53-489F1C741E84}"/>
          </ac:spMkLst>
        </pc:spChg>
        <pc:spChg chg="mod">
          <ac:chgData name="Reed Kiely" userId="768be38e-2fb5-40ce-925d-bd8e9d9e3c31" providerId="ADAL" clId="{65F586EE-5265-48E9-BA17-06E330097208}" dt="2024-06-05T15:35:45.424" v="936" actId="207"/>
          <ac:spMkLst>
            <pc:docMk/>
            <pc:sldMk cId="3128319187" sldId="2146846675"/>
            <ac:spMk id="36" creationId="{E48A0FFC-B037-A11A-BAAB-95AE8FC13AC5}"/>
          </ac:spMkLst>
        </pc:spChg>
        <pc:spChg chg="mod">
          <ac:chgData name="Reed Kiely" userId="768be38e-2fb5-40ce-925d-bd8e9d9e3c31" providerId="ADAL" clId="{65F586EE-5265-48E9-BA17-06E330097208}" dt="2024-06-05T15:36:28.028" v="964" actId="20577"/>
          <ac:spMkLst>
            <pc:docMk/>
            <pc:sldMk cId="3128319187" sldId="2146846675"/>
            <ac:spMk id="39" creationId="{A0224C68-BA10-6CE5-6C22-B554CB2501F6}"/>
          </ac:spMkLst>
        </pc:spChg>
      </pc:sldChg>
      <pc:sldChg chg="add del">
        <pc:chgData name="Reed Kiely" userId="768be38e-2fb5-40ce-925d-bd8e9d9e3c31" providerId="ADAL" clId="{65F586EE-5265-48E9-BA17-06E330097208}" dt="2024-06-05T15:37:09.697" v="970"/>
        <pc:sldMkLst>
          <pc:docMk/>
          <pc:sldMk cId="2918596937" sldId="2146846676"/>
        </pc:sldMkLst>
      </pc:sldChg>
      <pc:sldChg chg="addSp delSp modSp add del mod ord">
        <pc:chgData name="Reed Kiely" userId="768be38e-2fb5-40ce-925d-bd8e9d9e3c31" providerId="ADAL" clId="{65F586EE-5265-48E9-BA17-06E330097208}" dt="2024-06-07T15:07:37.020" v="2280" actId="47"/>
        <pc:sldMkLst>
          <pc:docMk/>
          <pc:sldMk cId="3831187369" sldId="2146846679"/>
        </pc:sldMkLst>
        <pc:spChg chg="mod">
          <ac:chgData name="Reed Kiely" userId="768be38e-2fb5-40ce-925d-bd8e9d9e3c31" providerId="ADAL" clId="{65F586EE-5265-48E9-BA17-06E330097208}" dt="2024-06-06T15:54:44.606" v="1013" actId="20577"/>
          <ac:spMkLst>
            <pc:docMk/>
            <pc:sldMk cId="3831187369" sldId="2146846679"/>
            <ac:spMk id="2" creationId="{EAFDDCDF-3FEC-8ECA-9346-7D5B5B0F7F4E}"/>
          </ac:spMkLst>
        </pc:spChg>
        <pc:spChg chg="add mod">
          <ac:chgData name="Reed Kiely" userId="768be38e-2fb5-40ce-925d-bd8e9d9e3c31" providerId="ADAL" clId="{65F586EE-5265-48E9-BA17-06E330097208}" dt="2024-06-06T19:48:46.437" v="1577" actId="207"/>
          <ac:spMkLst>
            <pc:docMk/>
            <pc:sldMk cId="3831187369" sldId="2146846679"/>
            <ac:spMk id="3" creationId="{FB63BCA4-D9D3-88C8-311A-746CFD671F92}"/>
          </ac:spMkLst>
        </pc:spChg>
        <pc:spChg chg="mod">
          <ac:chgData name="Reed Kiely" userId="768be38e-2fb5-40ce-925d-bd8e9d9e3c31" providerId="ADAL" clId="{65F586EE-5265-48E9-BA17-06E330097208}" dt="2024-06-06T19:09:46.118" v="1030" actId="122"/>
          <ac:spMkLst>
            <pc:docMk/>
            <pc:sldMk cId="3831187369" sldId="2146846679"/>
            <ac:spMk id="16" creationId="{A643D868-DB09-89E7-952E-C0BA31C68C73}"/>
          </ac:spMkLst>
        </pc:spChg>
        <pc:spChg chg="mod">
          <ac:chgData name="Reed Kiely" userId="768be38e-2fb5-40ce-925d-bd8e9d9e3c31" providerId="ADAL" clId="{65F586EE-5265-48E9-BA17-06E330097208}" dt="2024-06-06T19:48:10.273" v="1547" actId="20577"/>
          <ac:spMkLst>
            <pc:docMk/>
            <pc:sldMk cId="3831187369" sldId="2146846679"/>
            <ac:spMk id="25" creationId="{CF6A0232-2EC9-369F-445C-73837E18313E}"/>
          </ac:spMkLst>
        </pc:spChg>
        <pc:spChg chg="add del">
          <ac:chgData name="Reed Kiely" userId="768be38e-2fb5-40ce-925d-bd8e9d9e3c31" providerId="ADAL" clId="{65F586EE-5265-48E9-BA17-06E330097208}" dt="2024-06-06T15:54:54.850" v="1019" actId="478"/>
          <ac:spMkLst>
            <pc:docMk/>
            <pc:sldMk cId="3831187369" sldId="2146846679"/>
            <ac:spMk id="33" creationId="{08EFB782-A3EA-FBF1-5597-4F32B1A63AA1}"/>
          </ac:spMkLst>
        </pc:spChg>
        <pc:graphicFrameChg chg="mod">
          <ac:chgData name="Reed Kiely" userId="768be38e-2fb5-40ce-925d-bd8e9d9e3c31" providerId="ADAL" clId="{65F586EE-5265-48E9-BA17-06E330097208}" dt="2024-06-06T19:47:52.793" v="1523"/>
          <ac:graphicFrameMkLst>
            <pc:docMk/>
            <pc:sldMk cId="3831187369" sldId="2146846679"/>
            <ac:graphicFrameMk id="8" creationId="{DAD2396D-DAC4-7F11-D425-9A167B3E702A}"/>
          </ac:graphicFrameMkLst>
        </pc:graphicFrameChg>
      </pc:sldChg>
      <pc:sldChg chg="addSp delSp modSp mod">
        <pc:chgData name="Reed Kiely" userId="768be38e-2fb5-40ce-925d-bd8e9d9e3c31" providerId="ADAL" clId="{65F586EE-5265-48E9-BA17-06E330097208}" dt="2024-07-01T21:39:47.899" v="3916" actId="20577"/>
        <pc:sldMkLst>
          <pc:docMk/>
          <pc:sldMk cId="455201087" sldId="2146846680"/>
        </pc:sldMkLst>
        <pc:spChg chg="add del mod">
          <ac:chgData name="Reed Kiely" userId="768be38e-2fb5-40ce-925d-bd8e9d9e3c31" providerId="ADAL" clId="{65F586EE-5265-48E9-BA17-06E330097208}" dt="2024-07-01T21:38:29.122" v="3898" actId="478"/>
          <ac:spMkLst>
            <pc:docMk/>
            <pc:sldMk cId="455201087" sldId="2146846680"/>
            <ac:spMk id="2" creationId="{9CA08596-9E21-9ED8-8396-8767EBF688B7}"/>
          </ac:spMkLst>
        </pc:spChg>
        <pc:spChg chg="del">
          <ac:chgData name="Reed Kiely" userId="768be38e-2fb5-40ce-925d-bd8e9d9e3c31" providerId="ADAL" clId="{65F586EE-5265-48E9-BA17-06E330097208}" dt="2024-06-14T19:35:36.110" v="3633" actId="478"/>
          <ac:spMkLst>
            <pc:docMk/>
            <pc:sldMk cId="455201087" sldId="2146846680"/>
            <ac:spMk id="2" creationId="{BB7AA207-EE43-573A-A9C8-B09426C73C0B}"/>
          </ac:spMkLst>
        </pc:spChg>
        <pc:spChg chg="add mod">
          <ac:chgData name="Reed Kiely" userId="768be38e-2fb5-40ce-925d-bd8e9d9e3c31" providerId="ADAL" clId="{65F586EE-5265-48E9-BA17-06E330097208}" dt="2024-06-14T19:38:11.352" v="3706" actId="1036"/>
          <ac:spMkLst>
            <pc:docMk/>
            <pc:sldMk cId="455201087" sldId="2146846680"/>
            <ac:spMk id="3" creationId="{C4DC057B-D34A-2F0D-744E-2FF7262A678B}"/>
          </ac:spMkLst>
        </pc:spChg>
        <pc:spChg chg="add del mod">
          <ac:chgData name="Reed Kiely" userId="768be38e-2fb5-40ce-925d-bd8e9d9e3c31" providerId="ADAL" clId="{65F586EE-5265-48E9-BA17-06E330097208}" dt="2024-06-07T14:33:01.298" v="1611" actId="478"/>
          <ac:spMkLst>
            <pc:docMk/>
            <pc:sldMk cId="455201087" sldId="2146846680"/>
            <ac:spMk id="3" creationId="{F6A6A0DD-A465-C8E1-1EDA-7BBD8EABCD37}"/>
          </ac:spMkLst>
        </pc:spChg>
        <pc:spChg chg="del">
          <ac:chgData name="Reed Kiely" userId="768be38e-2fb5-40ce-925d-bd8e9d9e3c31" providerId="ADAL" clId="{65F586EE-5265-48E9-BA17-06E330097208}" dt="2024-06-14T19:35:36.110" v="3633" actId="478"/>
          <ac:spMkLst>
            <pc:docMk/>
            <pc:sldMk cId="455201087" sldId="2146846680"/>
            <ac:spMk id="4" creationId="{3C7E8D8D-F7A7-C7C7-B08A-D70DE7F43C0A}"/>
          </ac:spMkLst>
        </pc:spChg>
        <pc:spChg chg="add del mod">
          <ac:chgData name="Reed Kiely" userId="768be38e-2fb5-40ce-925d-bd8e9d9e3c31" providerId="ADAL" clId="{65F586EE-5265-48E9-BA17-06E330097208}" dt="2024-07-01T21:37:26.562" v="3876" actId="478"/>
          <ac:spMkLst>
            <pc:docMk/>
            <pc:sldMk cId="455201087" sldId="2146846680"/>
            <ac:spMk id="4" creationId="{96DEF35B-5C4F-A721-9F46-61BDCAA4C76E}"/>
          </ac:spMkLst>
        </pc:spChg>
        <pc:spChg chg="add del mod">
          <ac:chgData name="Reed Kiely" userId="768be38e-2fb5-40ce-925d-bd8e9d9e3c31" providerId="ADAL" clId="{65F586EE-5265-48E9-BA17-06E330097208}" dt="2024-06-07T14:34:37.193" v="1774" actId="478"/>
          <ac:spMkLst>
            <pc:docMk/>
            <pc:sldMk cId="455201087" sldId="2146846680"/>
            <ac:spMk id="5" creationId="{BD38400B-B7E5-D77F-78F9-213B0350B8B8}"/>
          </ac:spMkLst>
        </pc:spChg>
        <pc:spChg chg="add mod">
          <ac:chgData name="Reed Kiely" userId="768be38e-2fb5-40ce-925d-bd8e9d9e3c31" providerId="ADAL" clId="{65F586EE-5265-48E9-BA17-06E330097208}" dt="2024-06-14T19:38:11.352" v="3706" actId="1036"/>
          <ac:spMkLst>
            <pc:docMk/>
            <pc:sldMk cId="455201087" sldId="2146846680"/>
            <ac:spMk id="5" creationId="{E15BB7DE-0419-9331-5D8B-A8B994EDDF1E}"/>
          </ac:spMkLst>
        </pc:spChg>
        <pc:spChg chg="add del mod">
          <ac:chgData name="Reed Kiely" userId="768be38e-2fb5-40ce-925d-bd8e9d9e3c31" providerId="ADAL" clId="{65F586EE-5265-48E9-BA17-06E330097208}" dt="2024-07-01T21:36:46.660" v="3865" actId="478"/>
          <ac:spMkLst>
            <pc:docMk/>
            <pc:sldMk cId="455201087" sldId="2146846680"/>
            <ac:spMk id="6" creationId="{7E503C65-F9A5-D14E-5643-352BF3149A1D}"/>
          </ac:spMkLst>
        </pc:spChg>
        <pc:spChg chg="del mod">
          <ac:chgData name="Reed Kiely" userId="768be38e-2fb5-40ce-925d-bd8e9d9e3c31" providerId="ADAL" clId="{65F586EE-5265-48E9-BA17-06E330097208}" dt="2024-06-14T19:35:36.110" v="3633" actId="478"/>
          <ac:spMkLst>
            <pc:docMk/>
            <pc:sldMk cId="455201087" sldId="2146846680"/>
            <ac:spMk id="6" creationId="{D9DD53D5-FEBF-47A8-39D4-DB4FC644D4A9}"/>
          </ac:spMkLst>
        </pc:spChg>
        <pc:spChg chg="add del mod">
          <ac:chgData name="Reed Kiely" userId="768be38e-2fb5-40ce-925d-bd8e9d9e3c31" providerId="ADAL" clId="{65F586EE-5265-48E9-BA17-06E330097208}" dt="2024-06-07T14:35:04.185" v="1791" actId="478"/>
          <ac:spMkLst>
            <pc:docMk/>
            <pc:sldMk cId="455201087" sldId="2146846680"/>
            <ac:spMk id="7" creationId="{5C5DC798-7C72-07CD-1C9B-79E79077CC27}"/>
          </ac:spMkLst>
        </pc:spChg>
        <pc:spChg chg="add mod">
          <ac:chgData name="Reed Kiely" userId="768be38e-2fb5-40ce-925d-bd8e9d9e3c31" providerId="ADAL" clId="{65F586EE-5265-48E9-BA17-06E330097208}" dt="2024-06-14T19:38:11.352" v="3706" actId="1036"/>
          <ac:spMkLst>
            <pc:docMk/>
            <pc:sldMk cId="455201087" sldId="2146846680"/>
            <ac:spMk id="7" creationId="{6185F620-6642-87F1-9489-DFAA80FC6185}"/>
          </ac:spMkLst>
        </pc:spChg>
        <pc:spChg chg="add del mod">
          <ac:chgData name="Reed Kiely" userId="768be38e-2fb5-40ce-925d-bd8e9d9e3c31" providerId="ADAL" clId="{65F586EE-5265-48E9-BA17-06E330097208}" dt="2024-06-07T14:35:56.761" v="1894" actId="478"/>
          <ac:spMkLst>
            <pc:docMk/>
            <pc:sldMk cId="455201087" sldId="2146846680"/>
            <ac:spMk id="9" creationId="{816CFA59-6806-8D0C-F36E-02F1464336AA}"/>
          </ac:spMkLst>
        </pc:spChg>
        <pc:spChg chg="add mod">
          <ac:chgData name="Reed Kiely" userId="768be38e-2fb5-40ce-925d-bd8e9d9e3c31" providerId="ADAL" clId="{65F586EE-5265-48E9-BA17-06E330097208}" dt="2024-06-14T19:38:11.352" v="3706" actId="1036"/>
          <ac:spMkLst>
            <pc:docMk/>
            <pc:sldMk cId="455201087" sldId="2146846680"/>
            <ac:spMk id="9" creationId="{981AF85F-085F-B186-81E2-7012D75EBE59}"/>
          </ac:spMkLst>
        </pc:spChg>
        <pc:spChg chg="mod">
          <ac:chgData name="Reed Kiely" userId="768be38e-2fb5-40ce-925d-bd8e9d9e3c31" providerId="ADAL" clId="{65F586EE-5265-48E9-BA17-06E330097208}" dt="2024-06-07T19:14:47.255" v="2726" actId="20577"/>
          <ac:spMkLst>
            <pc:docMk/>
            <pc:sldMk cId="455201087" sldId="2146846680"/>
            <ac:spMk id="12" creationId="{FCBDB492-9443-3D4A-8E9D-B3CECB95DCD7}"/>
          </ac:spMkLst>
        </pc:spChg>
        <pc:spChg chg="del mod">
          <ac:chgData name="Reed Kiely" userId="768be38e-2fb5-40ce-925d-bd8e9d9e3c31" providerId="ADAL" clId="{65F586EE-5265-48E9-BA17-06E330097208}" dt="2024-06-14T19:35:36.110" v="3633" actId="478"/>
          <ac:spMkLst>
            <pc:docMk/>
            <pc:sldMk cId="455201087" sldId="2146846680"/>
            <ac:spMk id="13" creationId="{5FE06D37-9D4E-296F-36E0-786731DA4131}"/>
          </ac:spMkLst>
        </pc:spChg>
        <pc:spChg chg="add mod">
          <ac:chgData name="Reed Kiely" userId="768be38e-2fb5-40ce-925d-bd8e9d9e3c31" providerId="ADAL" clId="{65F586EE-5265-48E9-BA17-06E330097208}" dt="2024-06-14T19:38:11.352" v="3706" actId="1036"/>
          <ac:spMkLst>
            <pc:docMk/>
            <pc:sldMk cId="455201087" sldId="2146846680"/>
            <ac:spMk id="14" creationId="{851F71BC-0626-8313-66C7-5F0CEF773A6B}"/>
          </ac:spMkLst>
        </pc:spChg>
        <pc:spChg chg="mod">
          <ac:chgData name="Reed Kiely" userId="768be38e-2fb5-40ce-925d-bd8e9d9e3c31" providerId="ADAL" clId="{65F586EE-5265-48E9-BA17-06E330097208}" dt="2024-06-07T16:15:27.684" v="2560" actId="208"/>
          <ac:spMkLst>
            <pc:docMk/>
            <pc:sldMk cId="455201087" sldId="2146846680"/>
            <ac:spMk id="14" creationId="{9B0AE8DC-860F-6300-5DEB-76D59C68B6D2}"/>
          </ac:spMkLst>
        </pc:spChg>
        <pc:spChg chg="del mod">
          <ac:chgData name="Reed Kiely" userId="768be38e-2fb5-40ce-925d-bd8e9d9e3c31" providerId="ADAL" clId="{65F586EE-5265-48E9-BA17-06E330097208}" dt="2024-06-14T19:35:36.110" v="3633" actId="478"/>
          <ac:spMkLst>
            <pc:docMk/>
            <pc:sldMk cId="455201087" sldId="2146846680"/>
            <ac:spMk id="16" creationId="{2D9E22A7-7EDF-F941-5E2E-FB8C903643D5}"/>
          </ac:spMkLst>
        </pc:spChg>
        <pc:spChg chg="add mod">
          <ac:chgData name="Reed Kiely" userId="768be38e-2fb5-40ce-925d-bd8e9d9e3c31" providerId="ADAL" clId="{65F586EE-5265-48E9-BA17-06E330097208}" dt="2024-06-14T19:38:11.352" v="3706" actId="1036"/>
          <ac:spMkLst>
            <pc:docMk/>
            <pc:sldMk cId="455201087" sldId="2146846680"/>
            <ac:spMk id="17" creationId="{1BA14887-A1F0-80C0-8B62-107B6447AC5E}"/>
          </ac:spMkLst>
        </pc:spChg>
        <pc:spChg chg="add del mod">
          <ac:chgData name="Reed Kiely" userId="768be38e-2fb5-40ce-925d-bd8e9d9e3c31" providerId="ADAL" clId="{65F586EE-5265-48E9-BA17-06E330097208}" dt="2024-06-07T19:14:55.446" v="2727" actId="478"/>
          <ac:spMkLst>
            <pc:docMk/>
            <pc:sldMk cId="455201087" sldId="2146846680"/>
            <ac:spMk id="17" creationId="{8B6079A1-0DD2-E604-06CD-25477C3747CB}"/>
          </ac:spMkLst>
        </pc:spChg>
        <pc:spChg chg="add mod">
          <ac:chgData name="Reed Kiely" userId="768be38e-2fb5-40ce-925d-bd8e9d9e3c31" providerId="ADAL" clId="{65F586EE-5265-48E9-BA17-06E330097208}" dt="2024-06-14T19:38:11.352" v="3706" actId="1036"/>
          <ac:spMkLst>
            <pc:docMk/>
            <pc:sldMk cId="455201087" sldId="2146846680"/>
            <ac:spMk id="18" creationId="{0E3B1483-252B-CC4D-9C77-7F1934D8E2A2}"/>
          </ac:spMkLst>
        </pc:spChg>
        <pc:spChg chg="add mod">
          <ac:chgData name="Reed Kiely" userId="768be38e-2fb5-40ce-925d-bd8e9d9e3c31" providerId="ADAL" clId="{65F586EE-5265-48E9-BA17-06E330097208}" dt="2024-06-14T19:38:11.352" v="3706" actId="1036"/>
          <ac:spMkLst>
            <pc:docMk/>
            <pc:sldMk cId="455201087" sldId="2146846680"/>
            <ac:spMk id="19" creationId="{E3E2AD2F-9ABE-9BFA-54FF-11625D256674}"/>
          </ac:spMkLst>
        </pc:spChg>
        <pc:spChg chg="add mod">
          <ac:chgData name="Reed Kiely" userId="768be38e-2fb5-40ce-925d-bd8e9d9e3c31" providerId="ADAL" clId="{65F586EE-5265-48E9-BA17-06E330097208}" dt="2024-06-14T19:38:11.352" v="3706" actId="1036"/>
          <ac:spMkLst>
            <pc:docMk/>
            <pc:sldMk cId="455201087" sldId="2146846680"/>
            <ac:spMk id="20" creationId="{65202C37-61E0-7A64-1519-D0BECAFA34D8}"/>
          </ac:spMkLst>
        </pc:spChg>
        <pc:spChg chg="add mod">
          <ac:chgData name="Reed Kiely" userId="768be38e-2fb5-40ce-925d-bd8e9d9e3c31" providerId="ADAL" clId="{65F586EE-5265-48E9-BA17-06E330097208}" dt="2024-06-14T19:38:11.352" v="3706" actId="1036"/>
          <ac:spMkLst>
            <pc:docMk/>
            <pc:sldMk cId="455201087" sldId="2146846680"/>
            <ac:spMk id="21" creationId="{87D0F8BA-BE43-1498-3FAF-8DE25961B0CC}"/>
          </ac:spMkLst>
        </pc:spChg>
        <pc:spChg chg="add mod">
          <ac:chgData name="Reed Kiely" userId="768be38e-2fb5-40ce-925d-bd8e9d9e3c31" providerId="ADAL" clId="{65F586EE-5265-48E9-BA17-06E330097208}" dt="2024-06-14T19:38:11.352" v="3706" actId="1036"/>
          <ac:spMkLst>
            <pc:docMk/>
            <pc:sldMk cId="455201087" sldId="2146846680"/>
            <ac:spMk id="22" creationId="{A0E55D03-92CA-3AD9-661B-3E9EF107C6AD}"/>
          </ac:spMkLst>
        </pc:spChg>
        <pc:spChg chg="add mod">
          <ac:chgData name="Reed Kiely" userId="768be38e-2fb5-40ce-925d-bd8e9d9e3c31" providerId="ADAL" clId="{65F586EE-5265-48E9-BA17-06E330097208}" dt="2024-06-14T19:38:11.352" v="3706" actId="1036"/>
          <ac:spMkLst>
            <pc:docMk/>
            <pc:sldMk cId="455201087" sldId="2146846680"/>
            <ac:spMk id="23" creationId="{5BBB13E7-4B13-6476-DFAC-D14EB9738B05}"/>
          </ac:spMkLst>
        </pc:spChg>
        <pc:spChg chg="add mod">
          <ac:chgData name="Reed Kiely" userId="768be38e-2fb5-40ce-925d-bd8e9d9e3c31" providerId="ADAL" clId="{65F586EE-5265-48E9-BA17-06E330097208}" dt="2024-06-14T19:38:11.352" v="3706" actId="1036"/>
          <ac:spMkLst>
            <pc:docMk/>
            <pc:sldMk cId="455201087" sldId="2146846680"/>
            <ac:spMk id="24" creationId="{5B5706AF-1924-93B6-7F00-9BFD22940AB6}"/>
          </ac:spMkLst>
        </pc:spChg>
        <pc:spChg chg="del mod">
          <ac:chgData name="Reed Kiely" userId="768be38e-2fb5-40ce-925d-bd8e9d9e3c31" providerId="ADAL" clId="{65F586EE-5265-48E9-BA17-06E330097208}" dt="2024-06-14T19:35:36.110" v="3633" actId="478"/>
          <ac:spMkLst>
            <pc:docMk/>
            <pc:sldMk cId="455201087" sldId="2146846680"/>
            <ac:spMk id="25" creationId="{E2B55FF1-687E-004D-DE8E-E0EC47ACE61B}"/>
          </ac:spMkLst>
        </pc:spChg>
        <pc:spChg chg="add mod">
          <ac:chgData name="Reed Kiely" userId="768be38e-2fb5-40ce-925d-bd8e9d9e3c31" providerId="ADAL" clId="{65F586EE-5265-48E9-BA17-06E330097208}" dt="2024-07-01T21:39:47.899" v="3916" actId="20577"/>
          <ac:spMkLst>
            <pc:docMk/>
            <pc:sldMk cId="455201087" sldId="2146846680"/>
            <ac:spMk id="26" creationId="{8EBABCB9-48AE-8C21-9656-C266CF376FAA}"/>
          </ac:spMkLst>
        </pc:spChg>
        <pc:spChg chg="del mod">
          <ac:chgData name="Reed Kiely" userId="768be38e-2fb5-40ce-925d-bd8e9d9e3c31" providerId="ADAL" clId="{65F586EE-5265-48E9-BA17-06E330097208}" dt="2024-06-14T19:35:36.110" v="3633" actId="478"/>
          <ac:spMkLst>
            <pc:docMk/>
            <pc:sldMk cId="455201087" sldId="2146846680"/>
            <ac:spMk id="27" creationId="{D594D749-8A22-A1DD-1F8A-7FA36B0F934F}"/>
          </ac:spMkLst>
        </pc:spChg>
        <pc:spChg chg="del mod">
          <ac:chgData name="Reed Kiely" userId="768be38e-2fb5-40ce-925d-bd8e9d9e3c31" providerId="ADAL" clId="{65F586EE-5265-48E9-BA17-06E330097208}" dt="2024-06-14T19:35:36.110" v="3633" actId="478"/>
          <ac:spMkLst>
            <pc:docMk/>
            <pc:sldMk cId="455201087" sldId="2146846680"/>
            <ac:spMk id="29" creationId="{20254C31-7CE3-E863-B653-AE7A1E5EE860}"/>
          </ac:spMkLst>
        </pc:spChg>
        <pc:spChg chg="del mod">
          <ac:chgData name="Reed Kiely" userId="768be38e-2fb5-40ce-925d-bd8e9d9e3c31" providerId="ADAL" clId="{65F586EE-5265-48E9-BA17-06E330097208}" dt="2024-06-14T19:35:36.110" v="3633" actId="478"/>
          <ac:spMkLst>
            <pc:docMk/>
            <pc:sldMk cId="455201087" sldId="2146846680"/>
            <ac:spMk id="30" creationId="{A7E05322-E9BD-5C89-D30F-E0918806715E}"/>
          </ac:spMkLst>
        </pc:spChg>
        <pc:spChg chg="add mod">
          <ac:chgData name="Reed Kiely" userId="768be38e-2fb5-40ce-925d-bd8e9d9e3c31" providerId="ADAL" clId="{65F586EE-5265-48E9-BA17-06E330097208}" dt="2024-07-01T21:37:31.211" v="3882" actId="1037"/>
          <ac:spMkLst>
            <pc:docMk/>
            <pc:sldMk cId="455201087" sldId="2146846680"/>
            <ac:spMk id="31" creationId="{2D0110E6-C6FF-EDD4-0F1C-5171B24DCCA1}"/>
          </ac:spMkLst>
        </pc:spChg>
        <pc:spChg chg="del mod">
          <ac:chgData name="Reed Kiely" userId="768be38e-2fb5-40ce-925d-bd8e9d9e3c31" providerId="ADAL" clId="{65F586EE-5265-48E9-BA17-06E330097208}" dt="2024-06-14T19:35:36.110" v="3633" actId="478"/>
          <ac:spMkLst>
            <pc:docMk/>
            <pc:sldMk cId="455201087" sldId="2146846680"/>
            <ac:spMk id="32" creationId="{2273BE0C-AC01-1270-F7C6-3F9F782B2F7F}"/>
          </ac:spMkLst>
        </pc:spChg>
        <pc:spChg chg="del mod">
          <ac:chgData name="Reed Kiely" userId="768be38e-2fb5-40ce-925d-bd8e9d9e3c31" providerId="ADAL" clId="{65F586EE-5265-48E9-BA17-06E330097208}" dt="2024-06-14T19:35:36.110" v="3633" actId="478"/>
          <ac:spMkLst>
            <pc:docMk/>
            <pc:sldMk cId="455201087" sldId="2146846680"/>
            <ac:spMk id="33" creationId="{AE81DBCC-1347-976A-FA34-5ABDE983A487}"/>
          </ac:spMkLst>
        </pc:spChg>
        <pc:spChg chg="del mod">
          <ac:chgData name="Reed Kiely" userId="768be38e-2fb5-40ce-925d-bd8e9d9e3c31" providerId="ADAL" clId="{65F586EE-5265-48E9-BA17-06E330097208}" dt="2024-06-14T19:35:36.110" v="3633" actId="478"/>
          <ac:spMkLst>
            <pc:docMk/>
            <pc:sldMk cId="455201087" sldId="2146846680"/>
            <ac:spMk id="34" creationId="{02242006-3421-8F00-724F-217A07F37CE0}"/>
          </ac:spMkLst>
        </pc:spChg>
        <pc:spChg chg="del mod">
          <ac:chgData name="Reed Kiely" userId="768be38e-2fb5-40ce-925d-bd8e9d9e3c31" providerId="ADAL" clId="{65F586EE-5265-48E9-BA17-06E330097208}" dt="2024-06-14T19:35:36.110" v="3633" actId="478"/>
          <ac:spMkLst>
            <pc:docMk/>
            <pc:sldMk cId="455201087" sldId="2146846680"/>
            <ac:spMk id="35" creationId="{29407FE6-9746-A81B-1C53-489F1C741E84}"/>
          </ac:spMkLst>
        </pc:spChg>
        <pc:spChg chg="del mod">
          <ac:chgData name="Reed Kiely" userId="768be38e-2fb5-40ce-925d-bd8e9d9e3c31" providerId="ADAL" clId="{65F586EE-5265-48E9-BA17-06E330097208}" dt="2024-06-14T19:35:36.110" v="3633" actId="478"/>
          <ac:spMkLst>
            <pc:docMk/>
            <pc:sldMk cId="455201087" sldId="2146846680"/>
            <ac:spMk id="36" creationId="{E48A0FFC-B037-A11A-BAAB-95AE8FC13AC5}"/>
          </ac:spMkLst>
        </pc:spChg>
        <pc:spChg chg="del mod">
          <ac:chgData name="Reed Kiely" userId="768be38e-2fb5-40ce-925d-bd8e9d9e3c31" providerId="ADAL" clId="{65F586EE-5265-48E9-BA17-06E330097208}" dt="2024-06-14T19:35:36.110" v="3633" actId="478"/>
          <ac:spMkLst>
            <pc:docMk/>
            <pc:sldMk cId="455201087" sldId="2146846680"/>
            <ac:spMk id="37" creationId="{2F955035-25B5-AFF6-D55F-E07C2E0BC3B5}"/>
          </ac:spMkLst>
        </pc:spChg>
        <pc:spChg chg="del mod">
          <ac:chgData name="Reed Kiely" userId="768be38e-2fb5-40ce-925d-bd8e9d9e3c31" providerId="ADAL" clId="{65F586EE-5265-48E9-BA17-06E330097208}" dt="2024-06-14T19:35:36.110" v="3633" actId="478"/>
          <ac:spMkLst>
            <pc:docMk/>
            <pc:sldMk cId="455201087" sldId="2146846680"/>
            <ac:spMk id="38" creationId="{9C4143B6-AC9E-482D-A809-665CD573D323}"/>
          </ac:spMkLst>
        </pc:spChg>
        <pc:spChg chg="del mod">
          <ac:chgData name="Reed Kiely" userId="768be38e-2fb5-40ce-925d-bd8e9d9e3c31" providerId="ADAL" clId="{65F586EE-5265-48E9-BA17-06E330097208}" dt="2024-06-14T19:35:36.110" v="3633" actId="478"/>
          <ac:spMkLst>
            <pc:docMk/>
            <pc:sldMk cId="455201087" sldId="2146846680"/>
            <ac:spMk id="39" creationId="{A0224C68-BA10-6CE5-6C22-B554CB2501F6}"/>
          </ac:spMkLst>
        </pc:spChg>
        <pc:spChg chg="add mod">
          <ac:chgData name="Reed Kiely" userId="768be38e-2fb5-40ce-925d-bd8e9d9e3c31" providerId="ADAL" clId="{65F586EE-5265-48E9-BA17-06E330097208}" dt="2024-06-14T19:38:11.352" v="3706" actId="1036"/>
          <ac:spMkLst>
            <pc:docMk/>
            <pc:sldMk cId="455201087" sldId="2146846680"/>
            <ac:spMk id="40" creationId="{A41F75FB-3F96-CA34-C10A-B03C0E25C857}"/>
          </ac:spMkLst>
        </pc:spChg>
        <pc:spChg chg="add mod">
          <ac:chgData name="Reed Kiely" userId="768be38e-2fb5-40ce-925d-bd8e9d9e3c31" providerId="ADAL" clId="{65F586EE-5265-48E9-BA17-06E330097208}" dt="2024-06-14T19:38:11.352" v="3706" actId="1036"/>
          <ac:spMkLst>
            <pc:docMk/>
            <pc:sldMk cId="455201087" sldId="2146846680"/>
            <ac:spMk id="41" creationId="{3144465A-D940-5569-A22E-61D23D246794}"/>
          </ac:spMkLst>
        </pc:spChg>
        <pc:spChg chg="add mod">
          <ac:chgData name="Reed Kiely" userId="768be38e-2fb5-40ce-925d-bd8e9d9e3c31" providerId="ADAL" clId="{65F586EE-5265-48E9-BA17-06E330097208}" dt="2024-06-14T19:38:11.352" v="3706" actId="1036"/>
          <ac:spMkLst>
            <pc:docMk/>
            <pc:sldMk cId="455201087" sldId="2146846680"/>
            <ac:spMk id="42" creationId="{5E3F338B-D440-35CB-88B6-688B20C4864E}"/>
          </ac:spMkLst>
        </pc:spChg>
        <pc:spChg chg="add mod">
          <ac:chgData name="Reed Kiely" userId="768be38e-2fb5-40ce-925d-bd8e9d9e3c31" providerId="ADAL" clId="{65F586EE-5265-48E9-BA17-06E330097208}" dt="2024-06-14T19:38:11.352" v="3706" actId="1036"/>
          <ac:spMkLst>
            <pc:docMk/>
            <pc:sldMk cId="455201087" sldId="2146846680"/>
            <ac:spMk id="43" creationId="{21B2D795-8DA3-4608-03F3-0C6F5A3BD9BE}"/>
          </ac:spMkLst>
        </pc:spChg>
        <pc:spChg chg="add mod">
          <ac:chgData name="Reed Kiely" userId="768be38e-2fb5-40ce-925d-bd8e9d9e3c31" providerId="ADAL" clId="{65F586EE-5265-48E9-BA17-06E330097208}" dt="2024-07-01T21:36:50.613" v="3869" actId="20577"/>
          <ac:spMkLst>
            <pc:docMk/>
            <pc:sldMk cId="455201087" sldId="2146846680"/>
            <ac:spMk id="44" creationId="{A128A342-CB3B-47B0-F38B-FD87EB732CE3}"/>
          </ac:spMkLst>
        </pc:spChg>
        <pc:spChg chg="add del mod">
          <ac:chgData name="Reed Kiely" userId="768be38e-2fb5-40ce-925d-bd8e9d9e3c31" providerId="ADAL" clId="{65F586EE-5265-48E9-BA17-06E330097208}" dt="2024-06-14T19:36:08.862" v="3649" actId="478"/>
          <ac:spMkLst>
            <pc:docMk/>
            <pc:sldMk cId="455201087" sldId="2146846680"/>
            <ac:spMk id="45" creationId="{654E26BD-6C49-5E40-8C41-551176FCB711}"/>
          </ac:spMkLst>
        </pc:spChg>
        <pc:spChg chg="add del mod">
          <ac:chgData name="Reed Kiely" userId="768be38e-2fb5-40ce-925d-bd8e9d9e3c31" providerId="ADAL" clId="{65F586EE-5265-48E9-BA17-06E330097208}" dt="2024-06-14T19:36:08.862" v="3649" actId="478"/>
          <ac:spMkLst>
            <pc:docMk/>
            <pc:sldMk cId="455201087" sldId="2146846680"/>
            <ac:spMk id="46" creationId="{2FD01B46-3E41-CD6C-E714-5D7938F587D3}"/>
          </ac:spMkLst>
        </pc:spChg>
        <pc:spChg chg="add del mod">
          <ac:chgData name="Reed Kiely" userId="768be38e-2fb5-40ce-925d-bd8e9d9e3c31" providerId="ADAL" clId="{65F586EE-5265-48E9-BA17-06E330097208}" dt="2024-06-14T19:38:14.445" v="3707" actId="478"/>
          <ac:spMkLst>
            <pc:docMk/>
            <pc:sldMk cId="455201087" sldId="2146846680"/>
            <ac:spMk id="47" creationId="{9DA5B103-EC0F-57E6-AA71-06663CA29460}"/>
          </ac:spMkLst>
        </pc:spChg>
        <pc:spChg chg="add del mod">
          <ac:chgData name="Reed Kiely" userId="768be38e-2fb5-40ce-925d-bd8e9d9e3c31" providerId="ADAL" clId="{65F586EE-5265-48E9-BA17-06E330097208}" dt="2024-06-14T19:38:14.445" v="3707" actId="478"/>
          <ac:spMkLst>
            <pc:docMk/>
            <pc:sldMk cId="455201087" sldId="2146846680"/>
            <ac:spMk id="48" creationId="{A4DE10A3-41A3-E3CC-0D48-AA4671DFF40C}"/>
          </ac:spMkLst>
        </pc:spChg>
        <pc:spChg chg="add del mod">
          <ac:chgData name="Reed Kiely" userId="768be38e-2fb5-40ce-925d-bd8e9d9e3c31" providerId="ADAL" clId="{65F586EE-5265-48E9-BA17-06E330097208}" dt="2024-06-14T19:38:14.445" v="3707" actId="478"/>
          <ac:spMkLst>
            <pc:docMk/>
            <pc:sldMk cId="455201087" sldId="2146846680"/>
            <ac:spMk id="49" creationId="{9E14AEA3-52F8-0128-CB49-B04529226141}"/>
          </ac:spMkLst>
        </pc:spChg>
      </pc:sldChg>
      <pc:sldChg chg="addSp modSp add del mod">
        <pc:chgData name="Reed Kiely" userId="768be38e-2fb5-40ce-925d-bd8e9d9e3c31" providerId="ADAL" clId="{65F586EE-5265-48E9-BA17-06E330097208}" dt="2024-06-10T13:47:03.278" v="3390" actId="47"/>
        <pc:sldMkLst>
          <pc:docMk/>
          <pc:sldMk cId="3841499001" sldId="2146846681"/>
        </pc:sldMkLst>
        <pc:spChg chg="add mod">
          <ac:chgData name="Reed Kiely" userId="768be38e-2fb5-40ce-925d-bd8e9d9e3c31" providerId="ADAL" clId="{65F586EE-5265-48E9-BA17-06E330097208}" dt="2024-06-06T19:46:23.697" v="1474" actId="14100"/>
          <ac:spMkLst>
            <pc:docMk/>
            <pc:sldMk cId="3841499001" sldId="2146846681"/>
            <ac:spMk id="6" creationId="{F7786BF3-3C01-AFE8-FD72-055FFC1621AD}"/>
          </ac:spMkLst>
        </pc:spChg>
        <pc:spChg chg="add mod">
          <ac:chgData name="Reed Kiely" userId="768be38e-2fb5-40ce-925d-bd8e9d9e3c31" providerId="ADAL" clId="{65F586EE-5265-48E9-BA17-06E330097208}" dt="2024-06-07T16:15:56.364" v="2595"/>
          <ac:spMkLst>
            <pc:docMk/>
            <pc:sldMk cId="3841499001" sldId="2146846681"/>
            <ac:spMk id="7" creationId="{6DE91100-E61F-1B36-2753-56176026E6A9}"/>
          </ac:spMkLst>
        </pc:spChg>
      </pc:sldChg>
      <pc:sldChg chg="add">
        <pc:chgData name="Reed Kiely" userId="768be38e-2fb5-40ce-925d-bd8e9d9e3c31" providerId="ADAL" clId="{65F586EE-5265-48E9-BA17-06E330097208}" dt="2024-06-07T21:11:28.211" v="3116"/>
        <pc:sldMkLst>
          <pc:docMk/>
          <pc:sldMk cId="138368024" sldId="2146846682"/>
        </pc:sldMkLst>
      </pc:sldChg>
      <pc:sldChg chg="addSp delSp modSp add del mod ord">
        <pc:chgData name="Reed Kiely" userId="768be38e-2fb5-40ce-925d-bd8e9d9e3c31" providerId="ADAL" clId="{65F586EE-5265-48E9-BA17-06E330097208}" dt="2024-06-07T21:11:26.081" v="3115" actId="2696"/>
        <pc:sldMkLst>
          <pc:docMk/>
          <pc:sldMk cId="3550580578" sldId="2146846682"/>
        </pc:sldMkLst>
        <pc:spChg chg="mod">
          <ac:chgData name="Reed Kiely" userId="768be38e-2fb5-40ce-925d-bd8e9d9e3c31" providerId="ADAL" clId="{65F586EE-5265-48E9-BA17-06E330097208}" dt="2024-06-07T15:10:38.417" v="2349" actId="5793"/>
          <ac:spMkLst>
            <pc:docMk/>
            <pc:sldMk cId="3550580578" sldId="2146846682"/>
            <ac:spMk id="2" creationId="{EAFDDCDF-3FEC-8ECA-9346-7D5B5B0F7F4E}"/>
          </ac:spMkLst>
        </pc:spChg>
        <pc:spChg chg="del mod">
          <ac:chgData name="Reed Kiely" userId="768be38e-2fb5-40ce-925d-bd8e9d9e3c31" providerId="ADAL" clId="{65F586EE-5265-48E9-BA17-06E330097208}" dt="2024-06-07T14:58:39.072" v="2062" actId="478"/>
          <ac:spMkLst>
            <pc:docMk/>
            <pc:sldMk cId="3550580578" sldId="2146846682"/>
            <ac:spMk id="3" creationId="{FB63BCA4-D9D3-88C8-311A-746CFD671F92}"/>
          </ac:spMkLst>
        </pc:spChg>
        <pc:spChg chg="add mod">
          <ac:chgData name="Reed Kiely" userId="768be38e-2fb5-40ce-925d-bd8e9d9e3c31" providerId="ADAL" clId="{65F586EE-5265-48E9-BA17-06E330097208}" dt="2024-06-07T16:11:29.869" v="2494" actId="207"/>
          <ac:spMkLst>
            <pc:docMk/>
            <pc:sldMk cId="3550580578" sldId="2146846682"/>
            <ac:spMk id="4" creationId="{8B977F25-2791-71F6-6112-D1A3F44F058B}"/>
          </ac:spMkLst>
        </pc:spChg>
        <pc:spChg chg="add del mod">
          <ac:chgData name="Reed Kiely" userId="768be38e-2fb5-40ce-925d-bd8e9d9e3c31" providerId="ADAL" clId="{65F586EE-5265-48E9-BA17-06E330097208}" dt="2024-06-07T15:05:21.263" v="2212" actId="478"/>
          <ac:spMkLst>
            <pc:docMk/>
            <pc:sldMk cId="3550580578" sldId="2146846682"/>
            <ac:spMk id="5" creationId="{9DAE4FB3-1602-4CF3-EB6D-6354BDC49D0F}"/>
          </ac:spMkLst>
        </pc:spChg>
        <pc:spChg chg="add del mod">
          <ac:chgData name="Reed Kiely" userId="768be38e-2fb5-40ce-925d-bd8e9d9e3c31" providerId="ADAL" clId="{65F586EE-5265-48E9-BA17-06E330097208}" dt="2024-06-07T15:05:21.263" v="2212" actId="478"/>
          <ac:spMkLst>
            <pc:docMk/>
            <pc:sldMk cId="3550580578" sldId="2146846682"/>
            <ac:spMk id="6" creationId="{04BD9F8D-604E-25BF-62E5-D510341B7F0D}"/>
          </ac:spMkLst>
        </pc:spChg>
        <pc:spChg chg="add del mod">
          <ac:chgData name="Reed Kiely" userId="768be38e-2fb5-40ce-925d-bd8e9d9e3c31" providerId="ADAL" clId="{65F586EE-5265-48E9-BA17-06E330097208}" dt="2024-06-07T15:05:21.263" v="2212" actId="478"/>
          <ac:spMkLst>
            <pc:docMk/>
            <pc:sldMk cId="3550580578" sldId="2146846682"/>
            <ac:spMk id="7" creationId="{06E9795B-5450-7AF5-8C81-CE8FFF46352C}"/>
          </ac:spMkLst>
        </pc:spChg>
        <pc:spChg chg="add mod">
          <ac:chgData name="Reed Kiely" userId="768be38e-2fb5-40ce-925d-bd8e9d9e3c31" providerId="ADAL" clId="{65F586EE-5265-48E9-BA17-06E330097208}" dt="2024-06-07T15:00:19.858" v="2100" actId="1076"/>
          <ac:spMkLst>
            <pc:docMk/>
            <pc:sldMk cId="3550580578" sldId="2146846682"/>
            <ac:spMk id="9" creationId="{51C7177C-1287-B7BF-164D-FFD558E5BD62}"/>
          </ac:spMkLst>
        </pc:spChg>
        <pc:spChg chg="add mod">
          <ac:chgData name="Reed Kiely" userId="768be38e-2fb5-40ce-925d-bd8e9d9e3c31" providerId="ADAL" clId="{65F586EE-5265-48E9-BA17-06E330097208}" dt="2024-06-07T15:00:19.154" v="2099" actId="1076"/>
          <ac:spMkLst>
            <pc:docMk/>
            <pc:sldMk cId="3550580578" sldId="2146846682"/>
            <ac:spMk id="10" creationId="{54036165-3CDB-5386-2926-3B0695C5A002}"/>
          </ac:spMkLst>
        </pc:spChg>
        <pc:spChg chg="add mod">
          <ac:chgData name="Reed Kiely" userId="768be38e-2fb5-40ce-925d-bd8e9d9e3c31" providerId="ADAL" clId="{65F586EE-5265-48E9-BA17-06E330097208}" dt="2024-06-07T16:12:10.337" v="2503" actId="207"/>
          <ac:spMkLst>
            <pc:docMk/>
            <pc:sldMk cId="3550580578" sldId="2146846682"/>
            <ac:spMk id="11" creationId="{1891B78E-85A9-EB37-2606-8093A3D28C8A}"/>
          </ac:spMkLst>
        </pc:spChg>
        <pc:spChg chg="add mod">
          <ac:chgData name="Reed Kiely" userId="768be38e-2fb5-40ce-925d-bd8e9d9e3c31" providerId="ADAL" clId="{65F586EE-5265-48E9-BA17-06E330097208}" dt="2024-06-07T16:12:10.337" v="2503" actId="207"/>
          <ac:spMkLst>
            <pc:docMk/>
            <pc:sldMk cId="3550580578" sldId="2146846682"/>
            <ac:spMk id="12" creationId="{A6B92182-B537-032D-9906-9603FB74C58E}"/>
          </ac:spMkLst>
        </pc:spChg>
        <pc:spChg chg="add mod">
          <ac:chgData name="Reed Kiely" userId="768be38e-2fb5-40ce-925d-bd8e9d9e3c31" providerId="ADAL" clId="{65F586EE-5265-48E9-BA17-06E330097208}" dt="2024-06-07T16:11:48.113" v="2498" actId="207"/>
          <ac:spMkLst>
            <pc:docMk/>
            <pc:sldMk cId="3550580578" sldId="2146846682"/>
            <ac:spMk id="13" creationId="{000D5BB0-1A07-C55C-C35B-3B88AA9B9851}"/>
          </ac:spMkLst>
        </pc:spChg>
        <pc:spChg chg="add mod">
          <ac:chgData name="Reed Kiely" userId="768be38e-2fb5-40ce-925d-bd8e9d9e3c31" providerId="ADAL" clId="{65F586EE-5265-48E9-BA17-06E330097208}" dt="2024-06-07T16:11:48.113" v="2498" actId="207"/>
          <ac:spMkLst>
            <pc:docMk/>
            <pc:sldMk cId="3550580578" sldId="2146846682"/>
            <ac:spMk id="14" creationId="{FE959324-095B-8B35-2B13-53E5A1E71C02}"/>
          </ac:spMkLst>
        </pc:spChg>
        <pc:spChg chg="mod">
          <ac:chgData name="Reed Kiely" userId="768be38e-2fb5-40ce-925d-bd8e9d9e3c31" providerId="ADAL" clId="{65F586EE-5265-48E9-BA17-06E330097208}" dt="2024-06-07T16:12:06.135" v="2502" actId="207"/>
          <ac:spMkLst>
            <pc:docMk/>
            <pc:sldMk cId="3550580578" sldId="2146846682"/>
            <ac:spMk id="15" creationId="{E116283A-9763-E4A2-9375-9C250CBB297F}"/>
          </ac:spMkLst>
        </pc:spChg>
        <pc:spChg chg="mod">
          <ac:chgData name="Reed Kiely" userId="768be38e-2fb5-40ce-925d-bd8e9d9e3c31" providerId="ADAL" clId="{65F586EE-5265-48E9-BA17-06E330097208}" dt="2024-06-07T16:13:29.441" v="2530" actId="2085"/>
          <ac:spMkLst>
            <pc:docMk/>
            <pc:sldMk cId="3550580578" sldId="2146846682"/>
            <ac:spMk id="16" creationId="{A643D868-DB09-89E7-952E-C0BA31C68C73}"/>
          </ac:spMkLst>
        </pc:spChg>
        <pc:spChg chg="mod">
          <ac:chgData name="Reed Kiely" userId="768be38e-2fb5-40ce-925d-bd8e9d9e3c31" providerId="ADAL" clId="{65F586EE-5265-48E9-BA17-06E330097208}" dt="2024-06-07T15:02:58.651" v="2170" actId="1076"/>
          <ac:spMkLst>
            <pc:docMk/>
            <pc:sldMk cId="3550580578" sldId="2146846682"/>
            <ac:spMk id="17" creationId="{42D206F4-C126-6CEE-E29B-0571A8C63678}"/>
          </ac:spMkLst>
        </pc:spChg>
        <pc:spChg chg="mod">
          <ac:chgData name="Reed Kiely" userId="768be38e-2fb5-40ce-925d-bd8e9d9e3c31" providerId="ADAL" clId="{65F586EE-5265-48E9-BA17-06E330097208}" dt="2024-06-07T16:11:34.184" v="2495" actId="208"/>
          <ac:spMkLst>
            <pc:docMk/>
            <pc:sldMk cId="3550580578" sldId="2146846682"/>
            <ac:spMk id="22" creationId="{E40DEFDF-8699-7F14-CACC-DE4532ACAE0C}"/>
          </ac:spMkLst>
        </pc:spChg>
        <pc:spChg chg="mod">
          <ac:chgData name="Reed Kiely" userId="768be38e-2fb5-40ce-925d-bd8e9d9e3c31" providerId="ADAL" clId="{65F586EE-5265-48E9-BA17-06E330097208}" dt="2024-06-07T16:12:21.797" v="2505" actId="208"/>
          <ac:spMkLst>
            <pc:docMk/>
            <pc:sldMk cId="3550580578" sldId="2146846682"/>
            <ac:spMk id="23" creationId="{B0AAF86A-A5DB-ECA0-4FD3-1DBFA7AA9F8A}"/>
          </ac:spMkLst>
        </pc:spChg>
        <pc:spChg chg="mod">
          <ac:chgData name="Reed Kiely" userId="768be38e-2fb5-40ce-925d-bd8e9d9e3c31" providerId="ADAL" clId="{65F586EE-5265-48E9-BA17-06E330097208}" dt="2024-06-07T16:13:34.677" v="2531" actId="208"/>
          <ac:spMkLst>
            <pc:docMk/>
            <pc:sldMk cId="3550580578" sldId="2146846682"/>
            <ac:spMk id="24" creationId="{B9F686CA-951D-EBBD-EB86-38AF0A2D7340}"/>
          </ac:spMkLst>
        </pc:spChg>
        <pc:spChg chg="mod">
          <ac:chgData name="Reed Kiely" userId="768be38e-2fb5-40ce-925d-bd8e9d9e3c31" providerId="ADAL" clId="{65F586EE-5265-48E9-BA17-06E330097208}" dt="2024-06-07T16:11:38.077" v="2496" actId="207"/>
          <ac:spMkLst>
            <pc:docMk/>
            <pc:sldMk cId="3550580578" sldId="2146846682"/>
            <ac:spMk id="27" creationId="{BAB0F64D-E1D5-5830-A833-2E124FC387AD}"/>
          </ac:spMkLst>
        </pc:spChg>
        <pc:spChg chg="add del">
          <ac:chgData name="Reed Kiely" userId="768be38e-2fb5-40ce-925d-bd8e9d9e3c31" providerId="ADAL" clId="{65F586EE-5265-48E9-BA17-06E330097208}" dt="2024-06-07T15:01:07.491" v="2126" actId="22"/>
          <ac:spMkLst>
            <pc:docMk/>
            <pc:sldMk cId="3550580578" sldId="2146846682"/>
            <ac:spMk id="28" creationId="{FFA4604C-62EE-BA74-476E-36E239BFA893}"/>
          </ac:spMkLst>
        </pc:spChg>
        <pc:spChg chg="mod">
          <ac:chgData name="Reed Kiely" userId="768be38e-2fb5-40ce-925d-bd8e9d9e3c31" providerId="ADAL" clId="{65F586EE-5265-48E9-BA17-06E330097208}" dt="2024-06-07T15:12:42.751" v="2376" actId="12789"/>
          <ac:spMkLst>
            <pc:docMk/>
            <pc:sldMk cId="3550580578" sldId="2146846682"/>
            <ac:spMk id="32" creationId="{21D72EE9-6496-9F1B-D83B-C9A44E07CE0D}"/>
          </ac:spMkLst>
        </pc:spChg>
        <pc:spChg chg="del mod">
          <ac:chgData name="Reed Kiely" userId="768be38e-2fb5-40ce-925d-bd8e9d9e3c31" providerId="ADAL" clId="{65F586EE-5265-48E9-BA17-06E330097208}" dt="2024-06-07T14:58:32.119" v="2060" actId="478"/>
          <ac:spMkLst>
            <pc:docMk/>
            <pc:sldMk cId="3550580578" sldId="2146846682"/>
            <ac:spMk id="33" creationId="{08EFB782-A3EA-FBF1-5597-4F32B1A63AA1}"/>
          </ac:spMkLst>
        </pc:spChg>
        <pc:spChg chg="add mod">
          <ac:chgData name="Reed Kiely" userId="768be38e-2fb5-40ce-925d-bd8e9d9e3c31" providerId="ADAL" clId="{65F586EE-5265-48E9-BA17-06E330097208}" dt="2024-06-07T15:12:42.751" v="2376" actId="12789"/>
          <ac:spMkLst>
            <pc:docMk/>
            <pc:sldMk cId="3550580578" sldId="2146846682"/>
            <ac:spMk id="34" creationId="{CB1BCB4F-978F-97B3-E59E-A1D8E2EC4D21}"/>
          </ac:spMkLst>
        </pc:spChg>
        <pc:spChg chg="add mod">
          <ac:chgData name="Reed Kiely" userId="768be38e-2fb5-40ce-925d-bd8e9d9e3c31" providerId="ADAL" clId="{65F586EE-5265-48E9-BA17-06E330097208}" dt="2024-06-07T15:12:42.751" v="2376" actId="12789"/>
          <ac:spMkLst>
            <pc:docMk/>
            <pc:sldMk cId="3550580578" sldId="2146846682"/>
            <ac:spMk id="35" creationId="{53A03D34-B489-0953-0F5E-AD92AA1B65A9}"/>
          </ac:spMkLst>
        </pc:spChg>
        <pc:spChg chg="add mod">
          <ac:chgData name="Reed Kiely" userId="768be38e-2fb5-40ce-925d-bd8e9d9e3c31" providerId="ADAL" clId="{65F586EE-5265-48E9-BA17-06E330097208}" dt="2024-06-07T15:12:46.205" v="2377" actId="1076"/>
          <ac:spMkLst>
            <pc:docMk/>
            <pc:sldMk cId="3550580578" sldId="2146846682"/>
            <ac:spMk id="36" creationId="{854A5342-199D-578E-5EA2-7876A9934EAC}"/>
          </ac:spMkLst>
        </pc:spChg>
        <pc:spChg chg="add del mod">
          <ac:chgData name="Reed Kiely" userId="768be38e-2fb5-40ce-925d-bd8e9d9e3c31" providerId="ADAL" clId="{65F586EE-5265-48E9-BA17-06E330097208}" dt="2024-06-07T15:06:56.702" v="2268" actId="478"/>
          <ac:spMkLst>
            <pc:docMk/>
            <pc:sldMk cId="3550580578" sldId="2146846682"/>
            <ac:spMk id="37" creationId="{EBCC9F00-1FE7-FF60-5A54-9EFB0E4A289E}"/>
          </ac:spMkLst>
        </pc:spChg>
        <pc:spChg chg="add mod">
          <ac:chgData name="Reed Kiely" userId="768be38e-2fb5-40ce-925d-bd8e9d9e3c31" providerId="ADAL" clId="{65F586EE-5265-48E9-BA17-06E330097208}" dt="2024-06-07T15:07:26.801" v="2279" actId="1076"/>
          <ac:spMkLst>
            <pc:docMk/>
            <pc:sldMk cId="3550580578" sldId="2146846682"/>
            <ac:spMk id="38" creationId="{2A005E42-111E-EC99-5586-ED5AD8600871}"/>
          </ac:spMkLst>
        </pc:spChg>
        <pc:spChg chg="add mod">
          <ac:chgData name="Reed Kiely" userId="768be38e-2fb5-40ce-925d-bd8e9d9e3c31" providerId="ADAL" clId="{65F586EE-5265-48E9-BA17-06E330097208}" dt="2024-06-07T15:07:51.689" v="2304" actId="207"/>
          <ac:spMkLst>
            <pc:docMk/>
            <pc:sldMk cId="3550580578" sldId="2146846682"/>
            <ac:spMk id="39" creationId="{68EB4893-C7C6-88B7-9A99-4E4C452F1D4F}"/>
          </ac:spMkLst>
        </pc:spChg>
        <pc:spChg chg="add mod">
          <ac:chgData name="Reed Kiely" userId="768be38e-2fb5-40ce-925d-bd8e9d9e3c31" providerId="ADAL" clId="{65F586EE-5265-48E9-BA17-06E330097208}" dt="2024-06-07T15:07:56.284" v="2306" actId="1076"/>
          <ac:spMkLst>
            <pc:docMk/>
            <pc:sldMk cId="3550580578" sldId="2146846682"/>
            <ac:spMk id="40" creationId="{95BA0CD2-8A6A-8C83-D657-FA21CBA2DDD8}"/>
          </ac:spMkLst>
        </pc:spChg>
        <pc:spChg chg="add mod">
          <ac:chgData name="Reed Kiely" userId="768be38e-2fb5-40ce-925d-bd8e9d9e3c31" providerId="ADAL" clId="{65F586EE-5265-48E9-BA17-06E330097208}" dt="2024-06-07T15:08:00.259" v="2308" actId="1076"/>
          <ac:spMkLst>
            <pc:docMk/>
            <pc:sldMk cId="3550580578" sldId="2146846682"/>
            <ac:spMk id="41" creationId="{6D3154F4-166E-526D-8752-E241D48B1A26}"/>
          </ac:spMkLst>
        </pc:spChg>
        <pc:graphicFrameChg chg="del mod modGraphic">
          <ac:chgData name="Reed Kiely" userId="768be38e-2fb5-40ce-925d-bd8e9d9e3c31" providerId="ADAL" clId="{65F586EE-5265-48E9-BA17-06E330097208}" dt="2024-06-07T15:01:14.466" v="2129" actId="478"/>
          <ac:graphicFrameMkLst>
            <pc:docMk/>
            <pc:sldMk cId="3550580578" sldId="2146846682"/>
            <ac:graphicFrameMk id="8" creationId="{DAD2396D-DAC4-7F11-D425-9A167B3E702A}"/>
          </ac:graphicFrameMkLst>
        </pc:graphicFrameChg>
        <pc:picChg chg="mod ord">
          <ac:chgData name="Reed Kiely" userId="768be38e-2fb5-40ce-925d-bd8e9d9e3c31" providerId="ADAL" clId="{65F586EE-5265-48E9-BA17-06E330097208}" dt="2024-06-07T16:11:34.184" v="2495" actId="208"/>
          <ac:picMkLst>
            <pc:docMk/>
            <pc:sldMk cId="3550580578" sldId="2146846682"/>
            <ac:picMk id="29" creationId="{07460A1C-C4E1-A86E-8AE1-FA74FD731737}"/>
          </ac:picMkLst>
        </pc:picChg>
        <pc:picChg chg="mod ord">
          <ac:chgData name="Reed Kiely" userId="768be38e-2fb5-40ce-925d-bd8e9d9e3c31" providerId="ADAL" clId="{65F586EE-5265-48E9-BA17-06E330097208}" dt="2024-06-07T16:11:44.308" v="2497" actId="208"/>
          <ac:picMkLst>
            <pc:docMk/>
            <pc:sldMk cId="3550580578" sldId="2146846682"/>
            <ac:picMk id="30" creationId="{F8FD2A7C-2FFD-6F54-8969-C88CE6B5072B}"/>
          </ac:picMkLst>
        </pc:picChg>
        <pc:picChg chg="mod ord">
          <ac:chgData name="Reed Kiely" userId="768be38e-2fb5-40ce-925d-bd8e9d9e3c31" providerId="ADAL" clId="{65F586EE-5265-48E9-BA17-06E330097208}" dt="2024-06-07T16:12:14.407" v="2504" actId="208"/>
          <ac:picMkLst>
            <pc:docMk/>
            <pc:sldMk cId="3550580578" sldId="2146846682"/>
            <ac:picMk id="31" creationId="{3BAB9961-5A47-14F3-77E2-96B4662514A0}"/>
          </ac:picMkLst>
        </pc:picChg>
      </pc:sldChg>
      <pc:sldChg chg="addSp delSp modSp add mod">
        <pc:chgData name="Reed Kiely" userId="768be38e-2fb5-40ce-925d-bd8e9d9e3c31" providerId="ADAL" clId="{65F586EE-5265-48E9-BA17-06E330097208}" dt="2024-06-10T13:45:40.411" v="3389" actId="207"/>
        <pc:sldMkLst>
          <pc:docMk/>
          <pc:sldMk cId="3797392866" sldId="2146846683"/>
        </pc:sldMkLst>
        <pc:spChg chg="mod">
          <ac:chgData name="Reed Kiely" userId="768be38e-2fb5-40ce-925d-bd8e9d9e3c31" providerId="ADAL" clId="{65F586EE-5265-48E9-BA17-06E330097208}" dt="2024-06-07T15:08:48.953" v="2328" actId="207"/>
          <ac:spMkLst>
            <pc:docMk/>
            <pc:sldMk cId="3797392866" sldId="2146846683"/>
            <ac:spMk id="3" creationId="{14F6EC04-73EF-7BD2-EE62-C6CB368D1310}"/>
          </ac:spMkLst>
        </pc:spChg>
        <pc:spChg chg="mod">
          <ac:chgData name="Reed Kiely" userId="768be38e-2fb5-40ce-925d-bd8e9d9e3c31" providerId="ADAL" clId="{65F586EE-5265-48E9-BA17-06E330097208}" dt="2024-06-07T15:08:52.471" v="2329" actId="207"/>
          <ac:spMkLst>
            <pc:docMk/>
            <pc:sldMk cId="3797392866" sldId="2146846683"/>
            <ac:spMk id="4" creationId="{7BEE3489-74E3-C13B-AE5E-5D9A4195B91A}"/>
          </ac:spMkLst>
        </pc:spChg>
        <pc:spChg chg="mod">
          <ac:chgData name="Reed Kiely" userId="768be38e-2fb5-40ce-925d-bd8e9d9e3c31" providerId="ADAL" clId="{65F586EE-5265-48E9-BA17-06E330097208}" dt="2024-06-10T13:45:40.411" v="3389" actId="207"/>
          <ac:spMkLst>
            <pc:docMk/>
            <pc:sldMk cId="3797392866" sldId="2146846683"/>
            <ac:spMk id="7" creationId="{F2C5C2C7-FB5D-4FC1-BA1C-2B7F657AE532}"/>
          </ac:spMkLst>
        </pc:spChg>
        <pc:spChg chg="add del mod">
          <ac:chgData name="Reed Kiely" userId="768be38e-2fb5-40ce-925d-bd8e9d9e3c31" providerId="ADAL" clId="{65F586EE-5265-48E9-BA17-06E330097208}" dt="2024-06-10T13:45:29.705" v="3361" actId="478"/>
          <ac:spMkLst>
            <pc:docMk/>
            <pc:sldMk cId="3797392866" sldId="2146846683"/>
            <ac:spMk id="8" creationId="{24769146-DBDD-C632-7885-E7CE4053BE8A}"/>
          </ac:spMkLst>
        </pc:spChg>
        <pc:spChg chg="mod">
          <ac:chgData name="Reed Kiely" userId="768be38e-2fb5-40ce-925d-bd8e9d9e3c31" providerId="ADAL" clId="{65F586EE-5265-48E9-BA17-06E330097208}" dt="2024-06-07T19:17:29.614" v="2797" actId="207"/>
          <ac:spMkLst>
            <pc:docMk/>
            <pc:sldMk cId="3797392866" sldId="2146846683"/>
            <ac:spMk id="9" creationId="{582656FC-8EC8-A5B4-B83A-47CCE8247BA0}"/>
          </ac:spMkLst>
        </pc:spChg>
        <pc:spChg chg="mod">
          <ac:chgData name="Reed Kiely" userId="768be38e-2fb5-40ce-925d-bd8e9d9e3c31" providerId="ADAL" clId="{65F586EE-5265-48E9-BA17-06E330097208}" dt="2024-06-07T15:09:27.805" v="2341" actId="207"/>
          <ac:spMkLst>
            <pc:docMk/>
            <pc:sldMk cId="3797392866" sldId="2146846683"/>
            <ac:spMk id="12" creationId="{8565F2BC-A3D4-0CA7-CF28-8DF16D4834C6}"/>
          </ac:spMkLst>
        </pc:spChg>
        <pc:spChg chg="mod">
          <ac:chgData name="Reed Kiely" userId="768be38e-2fb5-40ce-925d-bd8e9d9e3c31" providerId="ADAL" clId="{65F586EE-5265-48E9-BA17-06E330097208}" dt="2024-06-07T19:17:29.055" v="2796" actId="207"/>
          <ac:spMkLst>
            <pc:docMk/>
            <pc:sldMk cId="3797392866" sldId="2146846683"/>
            <ac:spMk id="13" creationId="{C18577BC-4358-76A6-AB1A-F09620718089}"/>
          </ac:spMkLst>
        </pc:spChg>
        <pc:spChg chg="mod">
          <ac:chgData name="Reed Kiely" userId="768be38e-2fb5-40ce-925d-bd8e9d9e3c31" providerId="ADAL" clId="{65F586EE-5265-48E9-BA17-06E330097208}" dt="2024-06-07T15:08:48.953" v="2328" actId="207"/>
          <ac:spMkLst>
            <pc:docMk/>
            <pc:sldMk cId="3797392866" sldId="2146846683"/>
            <ac:spMk id="14" creationId="{242FCD40-B482-766E-CA00-89D7E65F01DD}"/>
          </ac:spMkLst>
        </pc:spChg>
        <pc:spChg chg="mod">
          <ac:chgData name="Reed Kiely" userId="768be38e-2fb5-40ce-925d-bd8e9d9e3c31" providerId="ADAL" clId="{65F586EE-5265-48E9-BA17-06E330097208}" dt="2024-06-07T15:08:48.953" v="2328" actId="207"/>
          <ac:spMkLst>
            <pc:docMk/>
            <pc:sldMk cId="3797392866" sldId="2146846683"/>
            <ac:spMk id="15" creationId="{C1E84C94-8AE4-CBF7-CD98-5A0DB6BDAC36}"/>
          </ac:spMkLst>
        </pc:spChg>
        <pc:spChg chg="mod">
          <ac:chgData name="Reed Kiely" userId="768be38e-2fb5-40ce-925d-bd8e9d9e3c31" providerId="ADAL" clId="{65F586EE-5265-48E9-BA17-06E330097208}" dt="2024-06-07T15:08:52.471" v="2329" actId="207"/>
          <ac:spMkLst>
            <pc:docMk/>
            <pc:sldMk cId="3797392866" sldId="2146846683"/>
            <ac:spMk id="17" creationId="{9B72D73E-837C-A406-5E19-BDB481ECA013}"/>
          </ac:spMkLst>
        </pc:spChg>
        <pc:spChg chg="mod">
          <ac:chgData name="Reed Kiely" userId="768be38e-2fb5-40ce-925d-bd8e9d9e3c31" providerId="ADAL" clId="{65F586EE-5265-48E9-BA17-06E330097208}" dt="2024-06-07T15:08:52.471" v="2329" actId="207"/>
          <ac:spMkLst>
            <pc:docMk/>
            <pc:sldMk cId="3797392866" sldId="2146846683"/>
            <ac:spMk id="18" creationId="{FE6DFA2C-5D02-E73F-5E1F-E9D00C867AFF}"/>
          </ac:spMkLst>
        </pc:spChg>
        <pc:spChg chg="mod">
          <ac:chgData name="Reed Kiely" userId="768be38e-2fb5-40ce-925d-bd8e9d9e3c31" providerId="ADAL" clId="{65F586EE-5265-48E9-BA17-06E330097208}" dt="2024-06-07T15:09:35.588" v="2342" actId="208"/>
          <ac:spMkLst>
            <pc:docMk/>
            <pc:sldMk cId="3797392866" sldId="2146846683"/>
            <ac:spMk id="20" creationId="{008E5DF9-C896-B9DA-C77F-871D36AF26CC}"/>
          </ac:spMkLst>
        </pc:spChg>
        <pc:spChg chg="mod">
          <ac:chgData name="Reed Kiely" userId="768be38e-2fb5-40ce-925d-bd8e9d9e3c31" providerId="ADAL" clId="{65F586EE-5265-48E9-BA17-06E330097208}" dt="2024-06-07T15:09:35.588" v="2342" actId="208"/>
          <ac:spMkLst>
            <pc:docMk/>
            <pc:sldMk cId="3797392866" sldId="2146846683"/>
            <ac:spMk id="23" creationId="{BB0CDFB9-0FB9-4FF4-7998-96DD7B53D5FC}"/>
          </ac:spMkLst>
        </pc:spChg>
        <pc:spChg chg="mod">
          <ac:chgData name="Reed Kiely" userId="768be38e-2fb5-40ce-925d-bd8e9d9e3c31" providerId="ADAL" clId="{65F586EE-5265-48E9-BA17-06E330097208}" dt="2024-06-07T15:09:27.805" v="2341" actId="207"/>
          <ac:spMkLst>
            <pc:docMk/>
            <pc:sldMk cId="3797392866" sldId="2146846683"/>
            <ac:spMk id="24" creationId="{115101B2-AFCA-9C31-8367-82F25D9ECEA8}"/>
          </ac:spMkLst>
        </pc:spChg>
        <pc:spChg chg="mod">
          <ac:chgData name="Reed Kiely" userId="768be38e-2fb5-40ce-925d-bd8e9d9e3c31" providerId="ADAL" clId="{65F586EE-5265-48E9-BA17-06E330097208}" dt="2024-06-07T19:16:50.396" v="2734"/>
          <ac:spMkLst>
            <pc:docMk/>
            <pc:sldMk cId="3797392866" sldId="2146846683"/>
            <ac:spMk id="26" creationId="{A9C445BF-5591-D09A-A8BC-6A2DB67D3CAE}"/>
          </ac:spMkLst>
        </pc:spChg>
        <pc:picChg chg="add mod">
          <ac:chgData name="Reed Kiely" userId="768be38e-2fb5-40ce-925d-bd8e9d9e3c31" providerId="ADAL" clId="{65F586EE-5265-48E9-BA17-06E330097208}" dt="2024-06-10T13:45:26.448" v="3360" actId="1076"/>
          <ac:picMkLst>
            <pc:docMk/>
            <pc:sldMk cId="3797392866" sldId="2146846683"/>
            <ac:picMk id="21" creationId="{375947FC-2159-E299-F730-90DD37172C95}"/>
          </ac:picMkLst>
        </pc:picChg>
        <pc:picChg chg="add mod">
          <ac:chgData name="Reed Kiely" userId="768be38e-2fb5-40ce-925d-bd8e9d9e3c31" providerId="ADAL" clId="{65F586EE-5265-48E9-BA17-06E330097208}" dt="2024-06-10T13:45:16.076" v="3357" actId="1076"/>
          <ac:picMkLst>
            <pc:docMk/>
            <pc:sldMk cId="3797392866" sldId="2146846683"/>
            <ac:picMk id="25" creationId="{12C7E7FB-A3F5-F7ED-FC86-B29B44468D14}"/>
          </ac:picMkLst>
        </pc:picChg>
        <pc:picChg chg="add mod">
          <ac:chgData name="Reed Kiely" userId="768be38e-2fb5-40ce-925d-bd8e9d9e3c31" providerId="ADAL" clId="{65F586EE-5265-48E9-BA17-06E330097208}" dt="2024-06-10T13:45:20.967" v="3358" actId="1076"/>
          <ac:picMkLst>
            <pc:docMk/>
            <pc:sldMk cId="3797392866" sldId="2146846683"/>
            <ac:picMk id="28" creationId="{21828343-772E-AB11-AB85-2A81F19CA7C9}"/>
          </ac:picMkLst>
        </pc:picChg>
        <pc:picChg chg="add mod">
          <ac:chgData name="Reed Kiely" userId="768be38e-2fb5-40ce-925d-bd8e9d9e3c31" providerId="ADAL" clId="{65F586EE-5265-48E9-BA17-06E330097208}" dt="2024-06-10T13:45:23.007" v="3359" actId="1076"/>
          <ac:picMkLst>
            <pc:docMk/>
            <pc:sldMk cId="3797392866" sldId="2146846683"/>
            <ac:picMk id="30" creationId="{6502B1C8-AD7B-329F-9009-25D8C381C41C}"/>
          </ac:picMkLst>
        </pc:picChg>
        <pc:picChg chg="del">
          <ac:chgData name="Reed Kiely" userId="768be38e-2fb5-40ce-925d-bd8e9d9e3c31" providerId="ADAL" clId="{65F586EE-5265-48E9-BA17-06E330097208}" dt="2024-06-10T13:45:03.801" v="3353" actId="478"/>
          <ac:picMkLst>
            <pc:docMk/>
            <pc:sldMk cId="3797392866" sldId="2146846683"/>
            <ac:picMk id="31" creationId="{CFE9E5D4-AF0F-F06A-5936-4109EEAA137C}"/>
          </ac:picMkLst>
        </pc:picChg>
        <pc:picChg chg="del">
          <ac:chgData name="Reed Kiely" userId="768be38e-2fb5-40ce-925d-bd8e9d9e3c31" providerId="ADAL" clId="{65F586EE-5265-48E9-BA17-06E330097208}" dt="2024-06-10T13:45:13.017" v="3356" actId="478"/>
          <ac:picMkLst>
            <pc:docMk/>
            <pc:sldMk cId="3797392866" sldId="2146846683"/>
            <ac:picMk id="33" creationId="{C2E79869-2F45-601C-AD54-C727893FEC49}"/>
          </ac:picMkLst>
        </pc:picChg>
        <pc:picChg chg="del">
          <ac:chgData name="Reed Kiely" userId="768be38e-2fb5-40ce-925d-bd8e9d9e3c31" providerId="ADAL" clId="{65F586EE-5265-48E9-BA17-06E330097208}" dt="2024-06-10T13:45:13.017" v="3356" actId="478"/>
          <ac:picMkLst>
            <pc:docMk/>
            <pc:sldMk cId="3797392866" sldId="2146846683"/>
            <ac:picMk id="35" creationId="{3556A4DF-4F7C-E143-E351-870B969867B5}"/>
          </ac:picMkLst>
        </pc:picChg>
        <pc:picChg chg="del">
          <ac:chgData name="Reed Kiely" userId="768be38e-2fb5-40ce-925d-bd8e9d9e3c31" providerId="ADAL" clId="{65F586EE-5265-48E9-BA17-06E330097208}" dt="2024-06-10T13:45:13.017" v="3356" actId="478"/>
          <ac:picMkLst>
            <pc:docMk/>
            <pc:sldMk cId="3797392866" sldId="2146846683"/>
            <ac:picMk id="37" creationId="{81DFD500-72DF-2FDB-490D-7B5F3905B262}"/>
          </ac:picMkLst>
        </pc:picChg>
      </pc:sldChg>
      <pc:sldChg chg="add">
        <pc:chgData name="Reed Kiely" userId="768be38e-2fb5-40ce-925d-bd8e9d9e3c31" providerId="ADAL" clId="{65F586EE-5265-48E9-BA17-06E330097208}" dt="2024-06-07T21:11:28.211" v="3116"/>
        <pc:sldMkLst>
          <pc:docMk/>
          <pc:sldMk cId="242075868" sldId="2146846684"/>
        </pc:sldMkLst>
      </pc:sldChg>
      <pc:sldChg chg="addSp delSp modSp add del mod">
        <pc:chgData name="Reed Kiely" userId="768be38e-2fb5-40ce-925d-bd8e9d9e3c31" providerId="ADAL" clId="{65F586EE-5265-48E9-BA17-06E330097208}" dt="2024-06-07T21:11:26.081" v="3115" actId="2696"/>
        <pc:sldMkLst>
          <pc:docMk/>
          <pc:sldMk cId="674259543" sldId="2146846684"/>
        </pc:sldMkLst>
        <pc:spChg chg="mod">
          <ac:chgData name="Reed Kiely" userId="768be38e-2fb5-40ce-925d-bd8e9d9e3c31" providerId="ADAL" clId="{65F586EE-5265-48E9-BA17-06E330097208}" dt="2024-06-07T15:10:41.684" v="2351" actId="20577"/>
          <ac:spMkLst>
            <pc:docMk/>
            <pc:sldMk cId="674259543" sldId="2146846684"/>
            <ac:spMk id="2" creationId="{EAFDDCDF-3FEC-8ECA-9346-7D5B5B0F7F4E}"/>
          </ac:spMkLst>
        </pc:spChg>
        <pc:spChg chg="add mod">
          <ac:chgData name="Reed Kiely" userId="768be38e-2fb5-40ce-925d-bd8e9d9e3c31" providerId="ADAL" clId="{65F586EE-5265-48E9-BA17-06E330097208}" dt="2024-06-07T16:12:32.798" v="2507"/>
          <ac:spMkLst>
            <pc:docMk/>
            <pc:sldMk cId="674259543" sldId="2146846684"/>
            <ac:spMk id="3" creationId="{3D46BBA3-C921-DDDD-A80F-0E4033A57450}"/>
          </ac:spMkLst>
        </pc:spChg>
        <pc:spChg chg="add del mod">
          <ac:chgData name="Reed Kiely" userId="768be38e-2fb5-40ce-925d-bd8e9d9e3c31" providerId="ADAL" clId="{65F586EE-5265-48E9-BA17-06E330097208}" dt="2024-06-07T16:13:24.562" v="2528" actId="478"/>
          <ac:spMkLst>
            <pc:docMk/>
            <pc:sldMk cId="674259543" sldId="2146846684"/>
            <ac:spMk id="4" creationId="{8B977F25-2791-71F6-6112-D1A3F44F058B}"/>
          </ac:spMkLst>
        </pc:spChg>
        <pc:spChg chg="add mod">
          <ac:chgData name="Reed Kiely" userId="768be38e-2fb5-40ce-925d-bd8e9d9e3c31" providerId="ADAL" clId="{65F586EE-5265-48E9-BA17-06E330097208}" dt="2024-06-07T16:12:32.798" v="2507"/>
          <ac:spMkLst>
            <pc:docMk/>
            <pc:sldMk cId="674259543" sldId="2146846684"/>
            <ac:spMk id="5" creationId="{35617CB1-78E2-639E-4302-5570ACD3BEDF}"/>
          </ac:spMkLst>
        </pc:spChg>
        <pc:spChg chg="add mod">
          <ac:chgData name="Reed Kiely" userId="768be38e-2fb5-40ce-925d-bd8e9d9e3c31" providerId="ADAL" clId="{65F586EE-5265-48E9-BA17-06E330097208}" dt="2024-06-07T16:12:32.798" v="2507"/>
          <ac:spMkLst>
            <pc:docMk/>
            <pc:sldMk cId="674259543" sldId="2146846684"/>
            <ac:spMk id="6" creationId="{7B5C82A0-DFD6-3DFB-0687-D35CE193677E}"/>
          </ac:spMkLst>
        </pc:spChg>
        <pc:spChg chg="add mod">
          <ac:chgData name="Reed Kiely" userId="768be38e-2fb5-40ce-925d-bd8e9d9e3c31" providerId="ADAL" clId="{65F586EE-5265-48E9-BA17-06E330097208}" dt="2024-06-07T16:12:45.701" v="2512" actId="207"/>
          <ac:spMkLst>
            <pc:docMk/>
            <pc:sldMk cId="674259543" sldId="2146846684"/>
            <ac:spMk id="7" creationId="{CCE6EB28-284D-55E6-1F4C-F23C59D429A4}"/>
          </ac:spMkLst>
        </pc:spChg>
        <pc:spChg chg="add mod">
          <ac:chgData name="Reed Kiely" userId="768be38e-2fb5-40ce-925d-bd8e9d9e3c31" providerId="ADAL" clId="{65F586EE-5265-48E9-BA17-06E330097208}" dt="2024-06-07T16:12:32.798" v="2507"/>
          <ac:spMkLst>
            <pc:docMk/>
            <pc:sldMk cId="674259543" sldId="2146846684"/>
            <ac:spMk id="8" creationId="{1F4590DE-A75B-AC7C-3F16-AFD6F9F6A254}"/>
          </ac:spMkLst>
        </pc:spChg>
        <pc:spChg chg="add mod">
          <ac:chgData name="Reed Kiely" userId="768be38e-2fb5-40ce-925d-bd8e9d9e3c31" providerId="ADAL" clId="{65F586EE-5265-48E9-BA17-06E330097208}" dt="2024-06-07T16:12:45.701" v="2512" actId="207"/>
          <ac:spMkLst>
            <pc:docMk/>
            <pc:sldMk cId="674259543" sldId="2146846684"/>
            <ac:spMk id="9" creationId="{A5DA58F6-8F08-2F51-CAEA-84CF7C8541DA}"/>
          </ac:spMkLst>
        </pc:spChg>
        <pc:spChg chg="add mod">
          <ac:chgData name="Reed Kiely" userId="768be38e-2fb5-40ce-925d-bd8e9d9e3c31" providerId="ADAL" clId="{65F586EE-5265-48E9-BA17-06E330097208}" dt="2024-06-07T16:12:32.798" v="2507"/>
          <ac:spMkLst>
            <pc:docMk/>
            <pc:sldMk cId="674259543" sldId="2146846684"/>
            <ac:spMk id="10" creationId="{560273C0-0CDC-DFA4-CC81-0B67DF70EC24}"/>
          </ac:spMkLst>
        </pc:spChg>
        <pc:spChg chg="add del mod">
          <ac:chgData name="Reed Kiely" userId="768be38e-2fb5-40ce-925d-bd8e9d9e3c31" providerId="ADAL" clId="{65F586EE-5265-48E9-BA17-06E330097208}" dt="2024-06-07T16:14:23.242" v="2549" actId="478"/>
          <ac:spMkLst>
            <pc:docMk/>
            <pc:sldMk cId="674259543" sldId="2146846684"/>
            <ac:spMk id="11" creationId="{1891B78E-85A9-EB37-2606-8093A3D28C8A}"/>
          </ac:spMkLst>
        </pc:spChg>
        <pc:spChg chg="add del mod">
          <ac:chgData name="Reed Kiely" userId="768be38e-2fb5-40ce-925d-bd8e9d9e3c31" providerId="ADAL" clId="{65F586EE-5265-48E9-BA17-06E330097208}" dt="2024-06-07T16:13:24.562" v="2528" actId="478"/>
          <ac:spMkLst>
            <pc:docMk/>
            <pc:sldMk cId="674259543" sldId="2146846684"/>
            <ac:spMk id="12" creationId="{A6B92182-B537-032D-9906-9603FB74C58E}"/>
          </ac:spMkLst>
        </pc:spChg>
        <pc:spChg chg="add del mod">
          <ac:chgData name="Reed Kiely" userId="768be38e-2fb5-40ce-925d-bd8e9d9e3c31" providerId="ADAL" clId="{65F586EE-5265-48E9-BA17-06E330097208}" dt="2024-06-07T16:13:24.562" v="2528" actId="478"/>
          <ac:spMkLst>
            <pc:docMk/>
            <pc:sldMk cId="674259543" sldId="2146846684"/>
            <ac:spMk id="13" creationId="{000D5BB0-1A07-C55C-C35B-3B88AA9B9851}"/>
          </ac:spMkLst>
        </pc:spChg>
        <pc:spChg chg="add del mod">
          <ac:chgData name="Reed Kiely" userId="768be38e-2fb5-40ce-925d-bd8e9d9e3c31" providerId="ADAL" clId="{65F586EE-5265-48E9-BA17-06E330097208}" dt="2024-06-07T16:13:24.562" v="2528" actId="478"/>
          <ac:spMkLst>
            <pc:docMk/>
            <pc:sldMk cId="674259543" sldId="2146846684"/>
            <ac:spMk id="14" creationId="{FE959324-095B-8B35-2B13-53E5A1E71C02}"/>
          </ac:spMkLst>
        </pc:spChg>
        <pc:spChg chg="add del mod">
          <ac:chgData name="Reed Kiely" userId="768be38e-2fb5-40ce-925d-bd8e9d9e3c31" providerId="ADAL" clId="{65F586EE-5265-48E9-BA17-06E330097208}" dt="2024-06-07T16:13:24.562" v="2528" actId="478"/>
          <ac:spMkLst>
            <pc:docMk/>
            <pc:sldMk cId="674259543" sldId="2146846684"/>
            <ac:spMk id="15" creationId="{E116283A-9763-E4A2-9375-9C250CBB297F}"/>
          </ac:spMkLst>
        </pc:spChg>
        <pc:spChg chg="add del">
          <ac:chgData name="Reed Kiely" userId="768be38e-2fb5-40ce-925d-bd8e9d9e3c31" providerId="ADAL" clId="{65F586EE-5265-48E9-BA17-06E330097208}" dt="2024-06-07T16:13:24.562" v="2528" actId="478"/>
          <ac:spMkLst>
            <pc:docMk/>
            <pc:sldMk cId="674259543" sldId="2146846684"/>
            <ac:spMk id="16" creationId="{A643D868-DB09-89E7-952E-C0BA31C68C73}"/>
          </ac:spMkLst>
        </pc:spChg>
        <pc:spChg chg="add del">
          <ac:chgData name="Reed Kiely" userId="768be38e-2fb5-40ce-925d-bd8e9d9e3c31" providerId="ADAL" clId="{65F586EE-5265-48E9-BA17-06E330097208}" dt="2024-06-07T16:13:24.562" v="2528" actId="478"/>
          <ac:spMkLst>
            <pc:docMk/>
            <pc:sldMk cId="674259543" sldId="2146846684"/>
            <ac:spMk id="22" creationId="{E40DEFDF-8699-7F14-CACC-DE4532ACAE0C}"/>
          </ac:spMkLst>
        </pc:spChg>
        <pc:spChg chg="add del mod">
          <ac:chgData name="Reed Kiely" userId="768be38e-2fb5-40ce-925d-bd8e9d9e3c31" providerId="ADAL" clId="{65F586EE-5265-48E9-BA17-06E330097208}" dt="2024-06-07T16:14:23.242" v="2549" actId="478"/>
          <ac:spMkLst>
            <pc:docMk/>
            <pc:sldMk cId="674259543" sldId="2146846684"/>
            <ac:spMk id="23" creationId="{B0AAF86A-A5DB-ECA0-4FD3-1DBFA7AA9F8A}"/>
          </ac:spMkLst>
        </pc:spChg>
        <pc:spChg chg="add del mod">
          <ac:chgData name="Reed Kiely" userId="768be38e-2fb5-40ce-925d-bd8e9d9e3c31" providerId="ADAL" clId="{65F586EE-5265-48E9-BA17-06E330097208}" dt="2024-06-07T16:13:24.562" v="2528" actId="478"/>
          <ac:spMkLst>
            <pc:docMk/>
            <pc:sldMk cId="674259543" sldId="2146846684"/>
            <ac:spMk id="24" creationId="{B9F686CA-951D-EBBD-EB86-38AF0A2D7340}"/>
          </ac:spMkLst>
        </pc:spChg>
        <pc:spChg chg="add mod">
          <ac:chgData name="Reed Kiely" userId="768be38e-2fb5-40ce-925d-bd8e9d9e3c31" providerId="ADAL" clId="{65F586EE-5265-48E9-BA17-06E330097208}" dt="2024-06-07T16:12:32.798" v="2507"/>
          <ac:spMkLst>
            <pc:docMk/>
            <pc:sldMk cId="674259543" sldId="2146846684"/>
            <ac:spMk id="26" creationId="{29464D20-1ADB-7BC7-0F79-5A2CFF275555}"/>
          </ac:spMkLst>
        </pc:spChg>
        <pc:spChg chg="add del">
          <ac:chgData name="Reed Kiely" userId="768be38e-2fb5-40ce-925d-bd8e9d9e3c31" providerId="ADAL" clId="{65F586EE-5265-48E9-BA17-06E330097208}" dt="2024-06-07T16:13:24.562" v="2528" actId="478"/>
          <ac:spMkLst>
            <pc:docMk/>
            <pc:sldMk cId="674259543" sldId="2146846684"/>
            <ac:spMk id="27" creationId="{BAB0F64D-E1D5-5830-A833-2E124FC387AD}"/>
          </ac:spMkLst>
        </pc:spChg>
        <pc:spChg chg="add mod">
          <ac:chgData name="Reed Kiely" userId="768be38e-2fb5-40ce-925d-bd8e9d9e3c31" providerId="ADAL" clId="{65F586EE-5265-48E9-BA17-06E330097208}" dt="2024-06-07T16:12:50.893" v="2515" actId="207"/>
          <ac:spMkLst>
            <pc:docMk/>
            <pc:sldMk cId="674259543" sldId="2146846684"/>
            <ac:spMk id="28" creationId="{71E211BB-8413-5AA5-B480-4E5C30C1AC50}"/>
          </ac:spMkLst>
        </pc:spChg>
        <pc:spChg chg="add del mod">
          <ac:chgData name="Reed Kiely" userId="768be38e-2fb5-40ce-925d-bd8e9d9e3c31" providerId="ADAL" clId="{65F586EE-5265-48E9-BA17-06E330097208}" dt="2024-06-07T16:13:24.562" v="2528" actId="478"/>
          <ac:spMkLst>
            <pc:docMk/>
            <pc:sldMk cId="674259543" sldId="2146846684"/>
            <ac:spMk id="32" creationId="{21D72EE9-6496-9F1B-D83B-C9A44E07CE0D}"/>
          </ac:spMkLst>
        </pc:spChg>
        <pc:spChg chg="add mod">
          <ac:chgData name="Reed Kiely" userId="768be38e-2fb5-40ce-925d-bd8e9d9e3c31" providerId="ADAL" clId="{65F586EE-5265-48E9-BA17-06E330097208}" dt="2024-06-07T16:12:50.893" v="2515" actId="207"/>
          <ac:spMkLst>
            <pc:docMk/>
            <pc:sldMk cId="674259543" sldId="2146846684"/>
            <ac:spMk id="33" creationId="{8BA9E1FC-D4B4-3A1F-AF5C-9543FC1066F7}"/>
          </ac:spMkLst>
        </pc:spChg>
        <pc:spChg chg="add del mod">
          <ac:chgData name="Reed Kiely" userId="768be38e-2fb5-40ce-925d-bd8e9d9e3c31" providerId="ADAL" clId="{65F586EE-5265-48E9-BA17-06E330097208}" dt="2024-06-07T16:13:24.562" v="2528" actId="478"/>
          <ac:spMkLst>
            <pc:docMk/>
            <pc:sldMk cId="674259543" sldId="2146846684"/>
            <ac:spMk id="34" creationId="{CB1BCB4F-978F-97B3-E59E-A1D8E2EC4D21}"/>
          </ac:spMkLst>
        </pc:spChg>
        <pc:spChg chg="add del mod">
          <ac:chgData name="Reed Kiely" userId="768be38e-2fb5-40ce-925d-bd8e9d9e3c31" providerId="ADAL" clId="{65F586EE-5265-48E9-BA17-06E330097208}" dt="2024-06-07T16:14:23.242" v="2549" actId="478"/>
          <ac:spMkLst>
            <pc:docMk/>
            <pc:sldMk cId="674259543" sldId="2146846684"/>
            <ac:spMk id="35" creationId="{53A03D34-B489-0953-0F5E-AD92AA1B65A9}"/>
          </ac:spMkLst>
        </pc:spChg>
        <pc:spChg chg="add del">
          <ac:chgData name="Reed Kiely" userId="768be38e-2fb5-40ce-925d-bd8e9d9e3c31" providerId="ADAL" clId="{65F586EE-5265-48E9-BA17-06E330097208}" dt="2024-06-07T16:13:24.562" v="2528" actId="478"/>
          <ac:spMkLst>
            <pc:docMk/>
            <pc:sldMk cId="674259543" sldId="2146846684"/>
            <ac:spMk id="36" creationId="{854A5342-199D-578E-5EA2-7876A9934EAC}"/>
          </ac:spMkLst>
        </pc:spChg>
        <pc:spChg chg="add mod">
          <ac:chgData name="Reed Kiely" userId="768be38e-2fb5-40ce-925d-bd8e9d9e3c31" providerId="ADAL" clId="{65F586EE-5265-48E9-BA17-06E330097208}" dt="2024-06-07T16:12:50.893" v="2515" actId="207"/>
          <ac:spMkLst>
            <pc:docMk/>
            <pc:sldMk cId="674259543" sldId="2146846684"/>
            <ac:spMk id="37" creationId="{8397AAFE-7A8B-78A6-1067-CDBD74204390}"/>
          </ac:spMkLst>
        </pc:spChg>
        <pc:spChg chg="add mod">
          <ac:chgData name="Reed Kiely" userId="768be38e-2fb5-40ce-925d-bd8e9d9e3c31" providerId="ADAL" clId="{65F586EE-5265-48E9-BA17-06E330097208}" dt="2024-06-07T16:12:50.893" v="2515" actId="207"/>
          <ac:spMkLst>
            <pc:docMk/>
            <pc:sldMk cId="674259543" sldId="2146846684"/>
            <ac:spMk id="38" creationId="{17FFE4C7-2FD9-9808-E309-8D24B45164CD}"/>
          </ac:spMkLst>
        </pc:spChg>
        <pc:spChg chg="add del">
          <ac:chgData name="Reed Kiely" userId="768be38e-2fb5-40ce-925d-bd8e9d9e3c31" providerId="ADAL" clId="{65F586EE-5265-48E9-BA17-06E330097208}" dt="2024-06-07T16:13:24.562" v="2528" actId="478"/>
          <ac:spMkLst>
            <pc:docMk/>
            <pc:sldMk cId="674259543" sldId="2146846684"/>
            <ac:spMk id="39" creationId="{68EB4893-C7C6-88B7-9A99-4E4C452F1D4F}"/>
          </ac:spMkLst>
        </pc:spChg>
        <pc:spChg chg="add del">
          <ac:chgData name="Reed Kiely" userId="768be38e-2fb5-40ce-925d-bd8e9d9e3c31" providerId="ADAL" clId="{65F586EE-5265-48E9-BA17-06E330097208}" dt="2024-06-07T16:13:24.562" v="2528" actId="478"/>
          <ac:spMkLst>
            <pc:docMk/>
            <pc:sldMk cId="674259543" sldId="2146846684"/>
            <ac:spMk id="40" creationId="{95BA0CD2-8A6A-8C83-D657-FA21CBA2DDD8}"/>
          </ac:spMkLst>
        </pc:spChg>
        <pc:spChg chg="add del">
          <ac:chgData name="Reed Kiely" userId="768be38e-2fb5-40ce-925d-bd8e9d9e3c31" providerId="ADAL" clId="{65F586EE-5265-48E9-BA17-06E330097208}" dt="2024-06-07T16:13:24.562" v="2528" actId="478"/>
          <ac:spMkLst>
            <pc:docMk/>
            <pc:sldMk cId="674259543" sldId="2146846684"/>
            <ac:spMk id="41" creationId="{6D3154F4-166E-526D-8752-E241D48B1A26}"/>
          </ac:spMkLst>
        </pc:spChg>
        <pc:spChg chg="add mod">
          <ac:chgData name="Reed Kiely" userId="768be38e-2fb5-40ce-925d-bd8e9d9e3c31" providerId="ADAL" clId="{65F586EE-5265-48E9-BA17-06E330097208}" dt="2024-06-07T16:12:32.798" v="2507"/>
          <ac:spMkLst>
            <pc:docMk/>
            <pc:sldMk cId="674259543" sldId="2146846684"/>
            <ac:spMk id="42" creationId="{559AFE0A-A254-52AD-9A54-3B1521471F56}"/>
          </ac:spMkLst>
        </pc:spChg>
        <pc:spChg chg="add mod">
          <ac:chgData name="Reed Kiely" userId="768be38e-2fb5-40ce-925d-bd8e9d9e3c31" providerId="ADAL" clId="{65F586EE-5265-48E9-BA17-06E330097208}" dt="2024-06-07T16:12:32.798" v="2507"/>
          <ac:spMkLst>
            <pc:docMk/>
            <pc:sldMk cId="674259543" sldId="2146846684"/>
            <ac:spMk id="43" creationId="{A981032D-4B6B-F455-FC8D-F91BD95A1E6B}"/>
          </ac:spMkLst>
        </pc:spChg>
        <pc:spChg chg="add mod">
          <ac:chgData name="Reed Kiely" userId="768be38e-2fb5-40ce-925d-bd8e9d9e3c31" providerId="ADAL" clId="{65F586EE-5265-48E9-BA17-06E330097208}" dt="2024-06-07T16:12:32.798" v="2507"/>
          <ac:spMkLst>
            <pc:docMk/>
            <pc:sldMk cId="674259543" sldId="2146846684"/>
            <ac:spMk id="44" creationId="{A7C2D762-CC54-135A-112F-341619ECAAB0}"/>
          </ac:spMkLst>
        </pc:spChg>
        <pc:spChg chg="add mod">
          <ac:chgData name="Reed Kiely" userId="768be38e-2fb5-40ce-925d-bd8e9d9e3c31" providerId="ADAL" clId="{65F586EE-5265-48E9-BA17-06E330097208}" dt="2024-06-07T16:12:32.798" v="2507"/>
          <ac:spMkLst>
            <pc:docMk/>
            <pc:sldMk cId="674259543" sldId="2146846684"/>
            <ac:spMk id="48" creationId="{DCDF6F70-FEB0-F076-2EED-CC0D90E13CD4}"/>
          </ac:spMkLst>
        </pc:spChg>
        <pc:spChg chg="add mod">
          <ac:chgData name="Reed Kiely" userId="768be38e-2fb5-40ce-925d-bd8e9d9e3c31" providerId="ADAL" clId="{65F586EE-5265-48E9-BA17-06E330097208}" dt="2024-06-07T16:12:32.798" v="2507"/>
          <ac:spMkLst>
            <pc:docMk/>
            <pc:sldMk cId="674259543" sldId="2146846684"/>
            <ac:spMk id="49" creationId="{3F54F627-044E-0A33-4176-4EA0842D3526}"/>
          </ac:spMkLst>
        </pc:spChg>
        <pc:spChg chg="add mod">
          <ac:chgData name="Reed Kiely" userId="768be38e-2fb5-40ce-925d-bd8e9d9e3c31" providerId="ADAL" clId="{65F586EE-5265-48E9-BA17-06E330097208}" dt="2024-06-07T16:12:32.798" v="2507"/>
          <ac:spMkLst>
            <pc:docMk/>
            <pc:sldMk cId="674259543" sldId="2146846684"/>
            <ac:spMk id="50" creationId="{A9622DD4-4BE6-A586-0843-568C07EAF1C9}"/>
          </ac:spMkLst>
        </pc:spChg>
        <pc:spChg chg="add mod">
          <ac:chgData name="Reed Kiely" userId="768be38e-2fb5-40ce-925d-bd8e9d9e3c31" providerId="ADAL" clId="{65F586EE-5265-48E9-BA17-06E330097208}" dt="2024-06-07T16:13:39.760" v="2532"/>
          <ac:spMkLst>
            <pc:docMk/>
            <pc:sldMk cId="674259543" sldId="2146846684"/>
            <ac:spMk id="51" creationId="{10C42020-5783-AD31-CC87-885834BC0E51}"/>
          </ac:spMkLst>
        </pc:spChg>
        <pc:spChg chg="add mod">
          <ac:chgData name="Reed Kiely" userId="768be38e-2fb5-40ce-925d-bd8e9d9e3c31" providerId="ADAL" clId="{65F586EE-5265-48E9-BA17-06E330097208}" dt="2024-06-07T16:13:39.760" v="2532"/>
          <ac:spMkLst>
            <pc:docMk/>
            <pc:sldMk cId="674259543" sldId="2146846684"/>
            <ac:spMk id="52" creationId="{AD89151C-4063-A26E-7ABB-A115AF019954}"/>
          </ac:spMkLst>
        </pc:spChg>
        <pc:spChg chg="add mod">
          <ac:chgData name="Reed Kiely" userId="768be38e-2fb5-40ce-925d-bd8e9d9e3c31" providerId="ADAL" clId="{65F586EE-5265-48E9-BA17-06E330097208}" dt="2024-06-07T19:21:29.421" v="2808" actId="208"/>
          <ac:spMkLst>
            <pc:docMk/>
            <pc:sldMk cId="674259543" sldId="2146846684"/>
            <ac:spMk id="53" creationId="{06ACA5AA-FE50-24AE-0192-F95EA56C0542}"/>
          </ac:spMkLst>
        </pc:spChg>
        <pc:spChg chg="add mod">
          <ac:chgData name="Reed Kiely" userId="768be38e-2fb5-40ce-925d-bd8e9d9e3c31" providerId="ADAL" clId="{65F586EE-5265-48E9-BA17-06E330097208}" dt="2024-06-07T16:14:02.872" v="2545" actId="108"/>
          <ac:spMkLst>
            <pc:docMk/>
            <pc:sldMk cId="674259543" sldId="2146846684"/>
            <ac:spMk id="54" creationId="{74C85AC5-14FB-3493-1D4C-1BF869C09AAB}"/>
          </ac:spMkLst>
        </pc:spChg>
        <pc:spChg chg="add mod">
          <ac:chgData name="Reed Kiely" userId="768be38e-2fb5-40ce-925d-bd8e9d9e3c31" providerId="ADAL" clId="{65F586EE-5265-48E9-BA17-06E330097208}" dt="2024-06-07T16:13:39.760" v="2532"/>
          <ac:spMkLst>
            <pc:docMk/>
            <pc:sldMk cId="674259543" sldId="2146846684"/>
            <ac:spMk id="55" creationId="{BB1BB21F-4C53-E8E9-CFB5-C501D8D7C9EF}"/>
          </ac:spMkLst>
        </pc:spChg>
        <pc:spChg chg="add mod">
          <ac:chgData name="Reed Kiely" userId="768be38e-2fb5-40ce-925d-bd8e9d9e3c31" providerId="ADAL" clId="{65F586EE-5265-48E9-BA17-06E330097208}" dt="2024-06-07T19:21:24.889" v="2807" actId="208"/>
          <ac:spMkLst>
            <pc:docMk/>
            <pc:sldMk cId="674259543" sldId="2146846684"/>
            <ac:spMk id="56" creationId="{237D04A5-D1AF-E21B-685D-51D4ECB0D86F}"/>
          </ac:spMkLst>
        </pc:spChg>
        <pc:spChg chg="add mod">
          <ac:chgData name="Reed Kiely" userId="768be38e-2fb5-40ce-925d-bd8e9d9e3c31" providerId="ADAL" clId="{65F586EE-5265-48E9-BA17-06E330097208}" dt="2024-06-07T16:14:05.967" v="2546" actId="1076"/>
          <ac:spMkLst>
            <pc:docMk/>
            <pc:sldMk cId="674259543" sldId="2146846684"/>
            <ac:spMk id="57" creationId="{FB0AEC34-FD44-83E5-D6E2-6E8C29026FDB}"/>
          </ac:spMkLst>
        </pc:spChg>
        <pc:spChg chg="add mod">
          <ac:chgData name="Reed Kiely" userId="768be38e-2fb5-40ce-925d-bd8e9d9e3c31" providerId="ADAL" clId="{65F586EE-5265-48E9-BA17-06E330097208}" dt="2024-06-07T16:13:39.760" v="2532"/>
          <ac:spMkLst>
            <pc:docMk/>
            <pc:sldMk cId="674259543" sldId="2146846684"/>
            <ac:spMk id="58" creationId="{CD4DBF3E-5D40-0B23-8D58-64C1FA76026D}"/>
          </ac:spMkLst>
        </pc:spChg>
        <pc:spChg chg="add mod">
          <ac:chgData name="Reed Kiely" userId="768be38e-2fb5-40ce-925d-bd8e9d9e3c31" providerId="ADAL" clId="{65F586EE-5265-48E9-BA17-06E330097208}" dt="2024-06-07T16:14:18.441" v="2548" actId="208"/>
          <ac:spMkLst>
            <pc:docMk/>
            <pc:sldMk cId="674259543" sldId="2146846684"/>
            <ac:spMk id="59" creationId="{43523B43-D25E-4909-0B95-6819B23BD6E0}"/>
          </ac:spMkLst>
        </pc:spChg>
        <pc:spChg chg="add mod">
          <ac:chgData name="Reed Kiely" userId="768be38e-2fb5-40ce-925d-bd8e9d9e3c31" providerId="ADAL" clId="{65F586EE-5265-48E9-BA17-06E330097208}" dt="2024-06-07T16:14:18.441" v="2548" actId="208"/>
          <ac:spMkLst>
            <pc:docMk/>
            <pc:sldMk cId="674259543" sldId="2146846684"/>
            <ac:spMk id="60" creationId="{B24D4EC3-4BD2-763C-89EB-A1D536958E58}"/>
          </ac:spMkLst>
        </pc:spChg>
        <pc:spChg chg="add mod">
          <ac:chgData name="Reed Kiely" userId="768be38e-2fb5-40ce-925d-bd8e9d9e3c31" providerId="ADAL" clId="{65F586EE-5265-48E9-BA17-06E330097208}" dt="2024-06-07T16:13:50.146" v="2537" actId="108"/>
          <ac:spMkLst>
            <pc:docMk/>
            <pc:sldMk cId="674259543" sldId="2146846684"/>
            <ac:spMk id="61" creationId="{9BDED109-1297-D8E6-E450-92D6F30A0C65}"/>
          </ac:spMkLst>
        </pc:spChg>
        <pc:spChg chg="add mod">
          <ac:chgData name="Reed Kiely" userId="768be38e-2fb5-40ce-925d-bd8e9d9e3c31" providerId="ADAL" clId="{65F586EE-5265-48E9-BA17-06E330097208}" dt="2024-06-07T16:13:50.958" v="2538" actId="108"/>
          <ac:spMkLst>
            <pc:docMk/>
            <pc:sldMk cId="674259543" sldId="2146846684"/>
            <ac:spMk id="62" creationId="{AF7BB120-B4E6-678A-C980-EAAAE3CCD87F}"/>
          </ac:spMkLst>
        </pc:spChg>
        <pc:spChg chg="add mod">
          <ac:chgData name="Reed Kiely" userId="768be38e-2fb5-40ce-925d-bd8e9d9e3c31" providerId="ADAL" clId="{65F586EE-5265-48E9-BA17-06E330097208}" dt="2024-06-07T16:13:39.760" v="2532"/>
          <ac:spMkLst>
            <pc:docMk/>
            <pc:sldMk cId="674259543" sldId="2146846684"/>
            <ac:spMk id="63" creationId="{DCB520B2-BF5C-2F55-8207-19E02C2A7107}"/>
          </ac:spMkLst>
        </pc:spChg>
        <pc:spChg chg="add mod">
          <ac:chgData name="Reed Kiely" userId="768be38e-2fb5-40ce-925d-bd8e9d9e3c31" providerId="ADAL" clId="{65F586EE-5265-48E9-BA17-06E330097208}" dt="2024-06-07T16:13:47.285" v="2534" actId="108"/>
          <ac:spMkLst>
            <pc:docMk/>
            <pc:sldMk cId="674259543" sldId="2146846684"/>
            <ac:spMk id="64" creationId="{1BB1F62D-B4D1-BE29-4DD8-523C09788B33}"/>
          </ac:spMkLst>
        </pc:spChg>
        <pc:spChg chg="add mod">
          <ac:chgData name="Reed Kiely" userId="768be38e-2fb5-40ce-925d-bd8e9d9e3c31" providerId="ADAL" clId="{65F586EE-5265-48E9-BA17-06E330097208}" dt="2024-06-07T16:13:39.760" v="2532"/>
          <ac:spMkLst>
            <pc:docMk/>
            <pc:sldMk cId="674259543" sldId="2146846684"/>
            <ac:spMk id="65" creationId="{6A65B0AE-3D94-DA26-9FAC-8A9EB5FB438A}"/>
          </ac:spMkLst>
        </pc:spChg>
        <pc:spChg chg="add mod">
          <ac:chgData name="Reed Kiely" userId="768be38e-2fb5-40ce-925d-bd8e9d9e3c31" providerId="ADAL" clId="{65F586EE-5265-48E9-BA17-06E330097208}" dt="2024-06-07T16:13:39.760" v="2532"/>
          <ac:spMkLst>
            <pc:docMk/>
            <pc:sldMk cId="674259543" sldId="2146846684"/>
            <ac:spMk id="69" creationId="{5B9CAC88-2107-1088-7A50-DBBF47F1B7E7}"/>
          </ac:spMkLst>
        </pc:spChg>
        <pc:spChg chg="add mod">
          <ac:chgData name="Reed Kiely" userId="768be38e-2fb5-40ce-925d-bd8e9d9e3c31" providerId="ADAL" clId="{65F586EE-5265-48E9-BA17-06E330097208}" dt="2024-06-07T16:13:39.760" v="2532"/>
          <ac:spMkLst>
            <pc:docMk/>
            <pc:sldMk cId="674259543" sldId="2146846684"/>
            <ac:spMk id="70" creationId="{5343DE1C-116B-3220-1744-C263939932E8}"/>
          </ac:spMkLst>
        </pc:spChg>
        <pc:spChg chg="add mod">
          <ac:chgData name="Reed Kiely" userId="768be38e-2fb5-40ce-925d-bd8e9d9e3c31" providerId="ADAL" clId="{65F586EE-5265-48E9-BA17-06E330097208}" dt="2024-06-07T16:13:39.760" v="2532"/>
          <ac:spMkLst>
            <pc:docMk/>
            <pc:sldMk cId="674259543" sldId="2146846684"/>
            <ac:spMk id="71" creationId="{FE286128-8E13-0001-A8EE-E36485ABE815}"/>
          </ac:spMkLst>
        </pc:spChg>
        <pc:picChg chg="add del">
          <ac:chgData name="Reed Kiely" userId="768be38e-2fb5-40ce-925d-bd8e9d9e3c31" providerId="ADAL" clId="{65F586EE-5265-48E9-BA17-06E330097208}" dt="2024-06-07T16:13:24.562" v="2528" actId="478"/>
          <ac:picMkLst>
            <pc:docMk/>
            <pc:sldMk cId="674259543" sldId="2146846684"/>
            <ac:picMk id="29" creationId="{07460A1C-C4E1-A86E-8AE1-FA74FD731737}"/>
          </ac:picMkLst>
        </pc:picChg>
        <pc:picChg chg="add del">
          <ac:chgData name="Reed Kiely" userId="768be38e-2fb5-40ce-925d-bd8e9d9e3c31" providerId="ADAL" clId="{65F586EE-5265-48E9-BA17-06E330097208}" dt="2024-06-07T16:13:24.562" v="2528" actId="478"/>
          <ac:picMkLst>
            <pc:docMk/>
            <pc:sldMk cId="674259543" sldId="2146846684"/>
            <ac:picMk id="30" creationId="{F8FD2A7C-2FFD-6F54-8969-C88CE6B5072B}"/>
          </ac:picMkLst>
        </pc:picChg>
        <pc:picChg chg="add del">
          <ac:chgData name="Reed Kiely" userId="768be38e-2fb5-40ce-925d-bd8e9d9e3c31" providerId="ADAL" clId="{65F586EE-5265-48E9-BA17-06E330097208}" dt="2024-06-07T16:13:24.562" v="2528" actId="478"/>
          <ac:picMkLst>
            <pc:docMk/>
            <pc:sldMk cId="674259543" sldId="2146846684"/>
            <ac:picMk id="31" creationId="{3BAB9961-5A47-14F3-77E2-96B4662514A0}"/>
          </ac:picMkLst>
        </pc:picChg>
        <pc:picChg chg="add mod">
          <ac:chgData name="Reed Kiely" userId="768be38e-2fb5-40ce-925d-bd8e9d9e3c31" providerId="ADAL" clId="{65F586EE-5265-48E9-BA17-06E330097208}" dt="2024-06-07T16:12:32.798" v="2507"/>
          <ac:picMkLst>
            <pc:docMk/>
            <pc:sldMk cId="674259543" sldId="2146846684"/>
            <ac:picMk id="45" creationId="{408B9332-8749-F6A5-1A8B-7720550162A0}"/>
          </ac:picMkLst>
        </pc:picChg>
        <pc:picChg chg="add mod">
          <ac:chgData name="Reed Kiely" userId="768be38e-2fb5-40ce-925d-bd8e9d9e3c31" providerId="ADAL" clId="{65F586EE-5265-48E9-BA17-06E330097208}" dt="2024-06-07T16:12:32.798" v="2507"/>
          <ac:picMkLst>
            <pc:docMk/>
            <pc:sldMk cId="674259543" sldId="2146846684"/>
            <ac:picMk id="46" creationId="{64C4C6A9-1BE4-95A9-5F56-804C87D852BF}"/>
          </ac:picMkLst>
        </pc:picChg>
        <pc:picChg chg="add mod">
          <ac:chgData name="Reed Kiely" userId="768be38e-2fb5-40ce-925d-bd8e9d9e3c31" providerId="ADAL" clId="{65F586EE-5265-48E9-BA17-06E330097208}" dt="2024-06-07T16:12:32.798" v="2507"/>
          <ac:picMkLst>
            <pc:docMk/>
            <pc:sldMk cId="674259543" sldId="2146846684"/>
            <ac:picMk id="47" creationId="{5D1895A3-6752-FEC1-A27C-AE8C8B84577C}"/>
          </ac:picMkLst>
        </pc:picChg>
        <pc:picChg chg="add mod">
          <ac:chgData name="Reed Kiely" userId="768be38e-2fb5-40ce-925d-bd8e9d9e3c31" providerId="ADAL" clId="{65F586EE-5265-48E9-BA17-06E330097208}" dt="2024-06-07T16:13:39.760" v="2532"/>
          <ac:picMkLst>
            <pc:docMk/>
            <pc:sldMk cId="674259543" sldId="2146846684"/>
            <ac:picMk id="66" creationId="{8426AEBD-EFB0-A520-0995-C675EA46C065}"/>
          </ac:picMkLst>
        </pc:picChg>
        <pc:picChg chg="add mod">
          <ac:chgData name="Reed Kiely" userId="768be38e-2fb5-40ce-925d-bd8e9d9e3c31" providerId="ADAL" clId="{65F586EE-5265-48E9-BA17-06E330097208}" dt="2024-06-07T16:13:39.760" v="2532"/>
          <ac:picMkLst>
            <pc:docMk/>
            <pc:sldMk cId="674259543" sldId="2146846684"/>
            <ac:picMk id="67" creationId="{962FB58D-FF30-2F9F-4716-B4C39D85610D}"/>
          </ac:picMkLst>
        </pc:picChg>
        <pc:picChg chg="add mod">
          <ac:chgData name="Reed Kiely" userId="768be38e-2fb5-40ce-925d-bd8e9d9e3c31" providerId="ADAL" clId="{65F586EE-5265-48E9-BA17-06E330097208}" dt="2024-06-07T16:13:39.760" v="2532"/>
          <ac:picMkLst>
            <pc:docMk/>
            <pc:sldMk cId="674259543" sldId="2146846684"/>
            <ac:picMk id="68" creationId="{AC2B3452-1268-49EA-C2F6-AD4257F42237}"/>
          </ac:picMkLst>
        </pc:picChg>
      </pc:sldChg>
      <pc:sldChg chg="del">
        <pc:chgData name="Reed Kiely" userId="768be38e-2fb5-40ce-925d-bd8e9d9e3c31" providerId="ADAL" clId="{65F586EE-5265-48E9-BA17-06E330097208}" dt="2024-06-07T21:11:26.081" v="3115" actId="2696"/>
        <pc:sldMkLst>
          <pc:docMk/>
          <pc:sldMk cId="1968183279" sldId="2146846685"/>
        </pc:sldMkLst>
      </pc:sldChg>
      <pc:sldChg chg="add">
        <pc:chgData name="Reed Kiely" userId="768be38e-2fb5-40ce-925d-bd8e9d9e3c31" providerId="ADAL" clId="{65F586EE-5265-48E9-BA17-06E330097208}" dt="2024-06-07T21:11:28.211" v="3116"/>
        <pc:sldMkLst>
          <pc:docMk/>
          <pc:sldMk cId="2460342996" sldId="2146846685"/>
        </pc:sldMkLst>
      </pc:sldChg>
      <pc:sldChg chg="addSp delSp modSp mod setBg delCm">
        <pc:chgData name="Reed Kiely" userId="768be38e-2fb5-40ce-925d-bd8e9d9e3c31" providerId="ADAL" clId="{65F586EE-5265-48E9-BA17-06E330097208}" dt="2024-07-08T13:10:43.768" v="4259"/>
        <pc:sldMkLst>
          <pc:docMk/>
          <pc:sldMk cId="413158954" sldId="2146846686"/>
        </pc:sldMkLst>
        <pc:spChg chg="del mod">
          <ac:chgData name="Reed Kiely" userId="768be38e-2fb5-40ce-925d-bd8e9d9e3c31" providerId="ADAL" clId="{65F586EE-5265-48E9-BA17-06E330097208}" dt="2024-07-01T13:41:01.850" v="3711" actId="478"/>
          <ac:spMkLst>
            <pc:docMk/>
            <pc:sldMk cId="413158954" sldId="2146846686"/>
            <ac:spMk id="2" creationId="{0B7C106F-BF85-68EB-2BDF-14F643836CC9}"/>
          </ac:spMkLst>
        </pc:spChg>
        <pc:spChg chg="del mod">
          <ac:chgData name="Reed Kiely" userId="768be38e-2fb5-40ce-925d-bd8e9d9e3c31" providerId="ADAL" clId="{65F586EE-5265-48E9-BA17-06E330097208}" dt="2024-07-01T13:41:01.850" v="3711" actId="478"/>
          <ac:spMkLst>
            <pc:docMk/>
            <pc:sldMk cId="413158954" sldId="2146846686"/>
            <ac:spMk id="3" creationId="{5EDA31F1-3181-B239-22DF-7E4F932C3A34}"/>
          </ac:spMkLst>
        </pc:spChg>
        <pc:spChg chg="mod">
          <ac:chgData name="Reed Kiely" userId="768be38e-2fb5-40ce-925d-bd8e9d9e3c31" providerId="ADAL" clId="{65F586EE-5265-48E9-BA17-06E330097208}" dt="2024-06-10T13:37:28.050" v="3233" actId="1038"/>
          <ac:spMkLst>
            <pc:docMk/>
            <pc:sldMk cId="413158954" sldId="2146846686"/>
            <ac:spMk id="4" creationId="{201732F9-DC70-E1C4-1513-12E5AEE8B90C}"/>
          </ac:spMkLst>
        </pc:spChg>
        <pc:spChg chg="add del mod ord">
          <ac:chgData name="Reed Kiely" userId="768be38e-2fb5-40ce-925d-bd8e9d9e3c31" providerId="ADAL" clId="{65F586EE-5265-48E9-BA17-06E330097208}" dt="2024-07-01T13:41:01.850" v="3711" actId="478"/>
          <ac:spMkLst>
            <pc:docMk/>
            <pc:sldMk cId="413158954" sldId="2146846686"/>
            <ac:spMk id="5" creationId="{1B8AA58C-8258-F7CF-EBA1-563B65B3FD88}"/>
          </ac:spMkLst>
        </pc:spChg>
        <pc:spChg chg="del mod">
          <ac:chgData name="Reed Kiely" userId="768be38e-2fb5-40ce-925d-bd8e9d9e3c31" providerId="ADAL" clId="{65F586EE-5265-48E9-BA17-06E330097208}" dt="2024-07-01T13:41:01.850" v="3711" actId="478"/>
          <ac:spMkLst>
            <pc:docMk/>
            <pc:sldMk cId="413158954" sldId="2146846686"/>
            <ac:spMk id="6" creationId="{2ADDE2F4-23AE-8B03-3C9C-0181D4F0683B}"/>
          </ac:spMkLst>
        </pc:spChg>
        <pc:spChg chg="del mod">
          <ac:chgData name="Reed Kiely" userId="768be38e-2fb5-40ce-925d-bd8e9d9e3c31" providerId="ADAL" clId="{65F586EE-5265-48E9-BA17-06E330097208}" dt="2024-07-01T13:41:01.850" v="3711" actId="478"/>
          <ac:spMkLst>
            <pc:docMk/>
            <pc:sldMk cId="413158954" sldId="2146846686"/>
            <ac:spMk id="7" creationId="{6BAFAC5A-03BA-0B36-F91A-D390BBA6DA9D}"/>
          </ac:spMkLst>
        </pc:spChg>
        <pc:spChg chg="mod">
          <ac:chgData name="Reed Kiely" userId="768be38e-2fb5-40ce-925d-bd8e9d9e3c31" providerId="ADAL" clId="{65F586EE-5265-48E9-BA17-06E330097208}" dt="2024-06-10T13:37:28.050" v="3233" actId="1038"/>
          <ac:spMkLst>
            <pc:docMk/>
            <pc:sldMk cId="413158954" sldId="2146846686"/>
            <ac:spMk id="8" creationId="{F7669406-D110-B439-EDC3-3D6A4F606D65}"/>
          </ac:spMkLst>
        </pc:spChg>
        <pc:spChg chg="add del mod ord">
          <ac:chgData name="Reed Kiely" userId="768be38e-2fb5-40ce-925d-bd8e9d9e3c31" providerId="ADAL" clId="{65F586EE-5265-48E9-BA17-06E330097208}" dt="2024-07-01T13:41:01.850" v="3711" actId="478"/>
          <ac:spMkLst>
            <pc:docMk/>
            <pc:sldMk cId="413158954" sldId="2146846686"/>
            <ac:spMk id="9" creationId="{AF8FA739-43EE-DCD5-5FE9-BF14E7D19BC2}"/>
          </ac:spMkLst>
        </pc:spChg>
        <pc:spChg chg="add mod ord">
          <ac:chgData name="Reed Kiely" userId="768be38e-2fb5-40ce-925d-bd8e9d9e3c31" providerId="ADAL" clId="{65F586EE-5265-48E9-BA17-06E330097208}" dt="2024-06-07T21:12:11.837" v="3167" actId="207"/>
          <ac:spMkLst>
            <pc:docMk/>
            <pc:sldMk cId="413158954" sldId="2146846686"/>
            <ac:spMk id="10" creationId="{1B8948AD-02A8-7CC7-15D1-39564638EEA8}"/>
          </ac:spMkLst>
        </pc:spChg>
        <pc:spChg chg="add mod">
          <ac:chgData name="Reed Kiely" userId="768be38e-2fb5-40ce-925d-bd8e9d9e3c31" providerId="ADAL" clId="{65F586EE-5265-48E9-BA17-06E330097208}" dt="2024-06-07T20:05:10.215" v="2816"/>
          <ac:spMkLst>
            <pc:docMk/>
            <pc:sldMk cId="413158954" sldId="2146846686"/>
            <ac:spMk id="12" creationId="{3FCB601F-0A19-D9E0-8589-E61ED40AF193}"/>
          </ac:spMkLst>
        </pc:spChg>
        <pc:spChg chg="add mod">
          <ac:chgData name="Reed Kiely" userId="768be38e-2fb5-40ce-925d-bd8e9d9e3c31" providerId="ADAL" clId="{65F586EE-5265-48E9-BA17-06E330097208}" dt="2024-06-07T20:05:10.215" v="2816"/>
          <ac:spMkLst>
            <pc:docMk/>
            <pc:sldMk cId="413158954" sldId="2146846686"/>
            <ac:spMk id="13" creationId="{CC8565C0-7E46-A9F2-0BD8-54693F425003}"/>
          </ac:spMkLst>
        </pc:spChg>
        <pc:spChg chg="add mod">
          <ac:chgData name="Reed Kiely" userId="768be38e-2fb5-40ce-925d-bd8e9d9e3c31" providerId="ADAL" clId="{65F586EE-5265-48E9-BA17-06E330097208}" dt="2024-07-01T13:41:35.372" v="3731" actId="20577"/>
          <ac:spMkLst>
            <pc:docMk/>
            <pc:sldMk cId="413158954" sldId="2146846686"/>
            <ac:spMk id="14" creationId="{468C90BE-A550-C1A0-538C-1BD06FDFC7B9}"/>
          </ac:spMkLst>
        </pc:spChg>
        <pc:spChg chg="add mod">
          <ac:chgData name="Reed Kiely" userId="768be38e-2fb5-40ce-925d-bd8e9d9e3c31" providerId="ADAL" clId="{65F586EE-5265-48E9-BA17-06E330097208}" dt="2024-06-10T13:36:54.401" v="3205" actId="1037"/>
          <ac:spMkLst>
            <pc:docMk/>
            <pc:sldMk cId="413158954" sldId="2146846686"/>
            <ac:spMk id="17" creationId="{8905D77D-993A-59A4-B3FC-C27E8E9951BE}"/>
          </ac:spMkLst>
        </pc:spChg>
        <pc:spChg chg="add mod">
          <ac:chgData name="Reed Kiely" userId="768be38e-2fb5-40ce-925d-bd8e9d9e3c31" providerId="ADAL" clId="{65F586EE-5265-48E9-BA17-06E330097208}" dt="2024-07-01T13:41:14.039" v="3718" actId="1076"/>
          <ac:spMkLst>
            <pc:docMk/>
            <pc:sldMk cId="413158954" sldId="2146846686"/>
            <ac:spMk id="17" creationId="{8DC97836-16BF-5722-B58A-9BB26857C6D6}"/>
          </ac:spMkLst>
        </pc:spChg>
        <pc:spChg chg="add del mod">
          <ac:chgData name="Reed Kiely" userId="768be38e-2fb5-40ce-925d-bd8e9d9e3c31" providerId="ADAL" clId="{65F586EE-5265-48E9-BA17-06E330097208}" dt="2024-07-01T13:41:01.850" v="3711" actId="478"/>
          <ac:spMkLst>
            <pc:docMk/>
            <pc:sldMk cId="413158954" sldId="2146846686"/>
            <ac:spMk id="19" creationId="{1216FE05-526F-5E64-53C7-B5B35F5E06D4}"/>
          </ac:spMkLst>
        </pc:spChg>
        <pc:spChg chg="add mod">
          <ac:chgData name="Reed Kiely" userId="768be38e-2fb5-40ce-925d-bd8e9d9e3c31" providerId="ADAL" clId="{65F586EE-5265-48E9-BA17-06E330097208}" dt="2024-07-02T18:57:36.286" v="4239"/>
          <ac:spMkLst>
            <pc:docMk/>
            <pc:sldMk cId="413158954" sldId="2146846686"/>
            <ac:spMk id="21" creationId="{A5424CFD-9E5C-1D2F-C885-58FECDB3FDB2}"/>
          </ac:spMkLst>
        </pc:spChg>
        <pc:spChg chg="add mod">
          <ac:chgData name="Reed Kiely" userId="768be38e-2fb5-40ce-925d-bd8e9d9e3c31" providerId="ADAL" clId="{65F586EE-5265-48E9-BA17-06E330097208}" dt="2024-07-01T13:41:02.221" v="3712"/>
          <ac:spMkLst>
            <pc:docMk/>
            <pc:sldMk cId="413158954" sldId="2146846686"/>
            <ac:spMk id="22" creationId="{D11F45C2-8E0F-0BC6-B65B-566FA6D14DA9}"/>
          </ac:spMkLst>
        </pc:spChg>
        <pc:spChg chg="add mod">
          <ac:chgData name="Reed Kiely" userId="768be38e-2fb5-40ce-925d-bd8e9d9e3c31" providerId="ADAL" clId="{65F586EE-5265-48E9-BA17-06E330097208}" dt="2024-07-01T13:41:02.221" v="3712"/>
          <ac:spMkLst>
            <pc:docMk/>
            <pc:sldMk cId="413158954" sldId="2146846686"/>
            <ac:spMk id="24" creationId="{29767B54-BF8E-DD18-171B-B2DD8B137A94}"/>
          </ac:spMkLst>
        </pc:spChg>
        <pc:spChg chg="add mod">
          <ac:chgData name="Reed Kiely" userId="768be38e-2fb5-40ce-925d-bd8e9d9e3c31" providerId="ADAL" clId="{65F586EE-5265-48E9-BA17-06E330097208}" dt="2024-07-01T13:41:02.221" v="3712"/>
          <ac:spMkLst>
            <pc:docMk/>
            <pc:sldMk cId="413158954" sldId="2146846686"/>
            <ac:spMk id="25" creationId="{EE5C6CBC-0213-F141-A9F9-69FA2596C720}"/>
          </ac:spMkLst>
        </pc:spChg>
        <pc:spChg chg="add del">
          <ac:chgData name="Reed Kiely" userId="768be38e-2fb5-40ce-925d-bd8e9d9e3c31" providerId="ADAL" clId="{65F586EE-5265-48E9-BA17-06E330097208}" dt="2024-06-07T21:20:14.006" v="3200" actId="478"/>
          <ac:spMkLst>
            <pc:docMk/>
            <pc:sldMk cId="413158954" sldId="2146846686"/>
            <ac:spMk id="26" creationId="{583707DA-9495-B9C5-F825-B8F968DEB3B3}"/>
          </ac:spMkLst>
        </pc:spChg>
        <pc:spChg chg="add mod">
          <ac:chgData name="Reed Kiely" userId="768be38e-2fb5-40ce-925d-bd8e9d9e3c31" providerId="ADAL" clId="{65F586EE-5265-48E9-BA17-06E330097208}" dt="2024-07-01T13:41:02.221" v="3712"/>
          <ac:spMkLst>
            <pc:docMk/>
            <pc:sldMk cId="413158954" sldId="2146846686"/>
            <ac:spMk id="26" creationId="{8D4CED90-138B-0047-0AFE-A1BCF3D42CEC}"/>
          </ac:spMkLst>
        </pc:spChg>
        <pc:spChg chg="add mod">
          <ac:chgData name="Reed Kiely" userId="768be38e-2fb5-40ce-925d-bd8e9d9e3c31" providerId="ADAL" clId="{65F586EE-5265-48E9-BA17-06E330097208}" dt="2024-07-01T13:41:02.221" v="3712"/>
          <ac:spMkLst>
            <pc:docMk/>
            <pc:sldMk cId="413158954" sldId="2146846686"/>
            <ac:spMk id="27" creationId="{58397E45-A6C6-1410-88C5-CA6B1CEAD65D}"/>
          </ac:spMkLst>
        </pc:spChg>
        <pc:spChg chg="add del mod">
          <ac:chgData name="Reed Kiely" userId="768be38e-2fb5-40ce-925d-bd8e9d9e3c31" providerId="ADAL" clId="{65F586EE-5265-48E9-BA17-06E330097208}" dt="2024-06-07T21:20:14.006" v="3200" actId="478"/>
          <ac:spMkLst>
            <pc:docMk/>
            <pc:sldMk cId="413158954" sldId="2146846686"/>
            <ac:spMk id="27" creationId="{DAD90586-479C-68C8-5366-C031270B8D53}"/>
          </ac:spMkLst>
        </pc:spChg>
        <pc:spChg chg="add del mod">
          <ac:chgData name="Reed Kiely" userId="768be38e-2fb5-40ce-925d-bd8e9d9e3c31" providerId="ADAL" clId="{65F586EE-5265-48E9-BA17-06E330097208}" dt="2024-06-07T21:20:14.006" v="3200" actId="478"/>
          <ac:spMkLst>
            <pc:docMk/>
            <pc:sldMk cId="413158954" sldId="2146846686"/>
            <ac:spMk id="28" creationId="{2FE3E3DC-7FCF-3DF6-D574-47B49AE411D9}"/>
          </ac:spMkLst>
        </pc:spChg>
        <pc:spChg chg="add mod">
          <ac:chgData name="Reed Kiely" userId="768be38e-2fb5-40ce-925d-bd8e9d9e3c31" providerId="ADAL" clId="{65F586EE-5265-48E9-BA17-06E330097208}" dt="2024-07-02T18:57:23.825" v="4235" actId="1036"/>
          <ac:spMkLst>
            <pc:docMk/>
            <pc:sldMk cId="413158954" sldId="2146846686"/>
            <ac:spMk id="29" creationId="{8556D62C-173C-7456-C733-3032F9173865}"/>
          </ac:spMkLst>
        </pc:spChg>
        <pc:picChg chg="add mod">
          <ac:chgData name="Reed Kiely" userId="768be38e-2fb5-40ce-925d-bd8e9d9e3c31" providerId="ADAL" clId="{65F586EE-5265-48E9-BA17-06E330097208}" dt="2024-06-07T20:05:10.215" v="2816"/>
          <ac:picMkLst>
            <pc:docMk/>
            <pc:sldMk cId="413158954" sldId="2146846686"/>
            <ac:picMk id="11" creationId="{B2168C6E-F91F-7812-65EB-0F23730DAF74}"/>
          </ac:picMkLst>
        </pc:picChg>
        <pc:picChg chg="mod ord">
          <ac:chgData name="Reed Kiely" userId="768be38e-2fb5-40ce-925d-bd8e9d9e3c31" providerId="ADAL" clId="{65F586EE-5265-48E9-BA17-06E330097208}" dt="2024-07-01T13:41:28.990" v="3727" actId="1076"/>
          <ac:picMkLst>
            <pc:docMk/>
            <pc:sldMk cId="413158954" sldId="2146846686"/>
            <ac:picMk id="15" creationId="{0464D8AE-3AE5-D5FC-F8A1-49B21AFD9ED0}"/>
          </ac:picMkLst>
        </pc:picChg>
        <pc:picChg chg="add del mod">
          <ac:chgData name="Reed Kiely" userId="768be38e-2fb5-40ce-925d-bd8e9d9e3c31" providerId="ADAL" clId="{65F586EE-5265-48E9-BA17-06E330097208}" dt="2024-07-01T13:41:01.850" v="3711" actId="478"/>
          <ac:picMkLst>
            <pc:docMk/>
            <pc:sldMk cId="413158954" sldId="2146846686"/>
            <ac:picMk id="16" creationId="{8891EFC3-6020-F32B-AB0C-649E66FCEF71}"/>
          </ac:picMkLst>
        </pc:picChg>
        <pc:picChg chg="add del mod">
          <ac:chgData name="Reed Kiely" userId="768be38e-2fb5-40ce-925d-bd8e9d9e3c31" providerId="ADAL" clId="{65F586EE-5265-48E9-BA17-06E330097208}" dt="2024-06-07T21:18:42.790" v="3173" actId="478"/>
          <ac:picMkLst>
            <pc:docMk/>
            <pc:sldMk cId="413158954" sldId="2146846686"/>
            <ac:picMk id="18" creationId="{790E6752-5C0B-07BD-EE85-F86252ACE707}"/>
          </ac:picMkLst>
        </pc:picChg>
        <pc:picChg chg="del">
          <ac:chgData name="Reed Kiely" userId="768be38e-2fb5-40ce-925d-bd8e9d9e3c31" providerId="ADAL" clId="{65F586EE-5265-48E9-BA17-06E330097208}" dt="2024-07-01T13:41:01.850" v="3711" actId="478"/>
          <ac:picMkLst>
            <pc:docMk/>
            <pc:sldMk cId="413158954" sldId="2146846686"/>
            <ac:picMk id="18" creationId="{B2012173-9DBA-FFA3-B101-640182140286}"/>
          </ac:picMkLst>
        </pc:picChg>
        <pc:picChg chg="add del mod">
          <ac:chgData name="Reed Kiely" userId="768be38e-2fb5-40ce-925d-bd8e9d9e3c31" providerId="ADAL" clId="{65F586EE-5265-48E9-BA17-06E330097208}" dt="2024-06-07T21:19:44.902" v="3181" actId="478"/>
          <ac:picMkLst>
            <pc:docMk/>
            <pc:sldMk cId="413158954" sldId="2146846686"/>
            <ac:picMk id="20" creationId="{7817A6C2-A890-4DD1-32EB-D244544DEE38}"/>
          </ac:picMkLst>
        </pc:picChg>
        <pc:picChg chg="mod">
          <ac:chgData name="Reed Kiely" userId="768be38e-2fb5-40ce-925d-bd8e9d9e3c31" providerId="ADAL" clId="{65F586EE-5265-48E9-BA17-06E330097208}" dt="2024-07-02T18:57:33.140" v="4238"/>
          <ac:picMkLst>
            <pc:docMk/>
            <pc:sldMk cId="413158954" sldId="2146846686"/>
            <ac:picMk id="20" creationId="{D280F2AF-D2F8-9C92-5A28-1C5A8B9372B0}"/>
          </ac:picMkLst>
        </pc:picChg>
        <pc:picChg chg="add mod">
          <ac:chgData name="Reed Kiely" userId="768be38e-2fb5-40ce-925d-bd8e9d9e3c31" providerId="ADAL" clId="{65F586EE-5265-48E9-BA17-06E330097208}" dt="2024-06-10T13:37:19.758" v="3227" actId="1076"/>
          <ac:picMkLst>
            <pc:docMk/>
            <pc:sldMk cId="413158954" sldId="2146846686"/>
            <ac:picMk id="23" creationId="{8253ED71-EAC9-7069-3F6D-493F09FB38D9}"/>
          </ac:picMkLst>
        </pc:picChg>
        <pc:picChg chg="add mod">
          <ac:chgData name="Reed Kiely" userId="768be38e-2fb5-40ce-925d-bd8e9d9e3c31" providerId="ADAL" clId="{65F586EE-5265-48E9-BA17-06E330097208}" dt="2024-07-02T18:57:23.825" v="4235" actId="1036"/>
          <ac:picMkLst>
            <pc:docMk/>
            <pc:sldMk cId="413158954" sldId="2146846686"/>
            <ac:picMk id="23" creationId="{DC9FD02C-5ACF-7267-07D4-E2C028DF0A1A}"/>
          </ac:picMkLst>
        </pc:picChg>
        <pc:picChg chg="add mod">
          <ac:chgData name="Reed Kiely" userId="768be38e-2fb5-40ce-925d-bd8e9d9e3c31" providerId="ADAL" clId="{65F586EE-5265-48E9-BA17-06E330097208}" dt="2024-06-07T21:19:49.125" v="3186" actId="1035"/>
          <ac:picMkLst>
            <pc:docMk/>
            <pc:sldMk cId="413158954" sldId="2146846686"/>
            <ac:picMk id="25" creationId="{52B9714B-A141-1A42-8F8D-F7F89159C27C}"/>
          </ac:picMkLst>
        </pc:picChg>
        <pc:picChg chg="add mod">
          <ac:chgData name="Reed Kiely" userId="768be38e-2fb5-40ce-925d-bd8e9d9e3c31" providerId="ADAL" clId="{65F586EE-5265-48E9-BA17-06E330097208}" dt="2024-07-02T18:57:30.519" v="4237" actId="1076"/>
          <ac:picMkLst>
            <pc:docMk/>
            <pc:sldMk cId="413158954" sldId="2146846686"/>
            <ac:picMk id="28" creationId="{BB9C53DF-AD62-99E5-D947-6D8882F1B9D3}"/>
          </ac:picMkLst>
        </pc:picChg>
        <pc:picChg chg="add del mod">
          <ac:chgData name="Reed Kiely" userId="768be38e-2fb5-40ce-925d-bd8e9d9e3c31" providerId="ADAL" clId="{65F586EE-5265-48E9-BA17-06E330097208}" dt="2024-07-01T13:41:05.442" v="3713" actId="478"/>
          <ac:picMkLst>
            <pc:docMk/>
            <pc:sldMk cId="413158954" sldId="2146846686"/>
            <ac:picMk id="30" creationId="{D7B0EF64-EB49-9B5E-20D1-A7C076857ECC}"/>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65F586EE-5265-48E9-BA17-06E330097208}" dt="2024-07-08T13:10:43.768" v="4259"/>
              <pc2:cmMkLst xmlns:pc2="http://schemas.microsoft.com/office/powerpoint/2019/9/main/command">
                <pc:docMk/>
                <pc:sldMk cId="413158954" sldId="2146846686"/>
                <pc2:cmMk id="{E8B0B438-B246-4BA8-BF0D-F89293E4741C}"/>
              </pc2:cmMkLst>
            </pc226:cmChg>
          </p:ext>
        </pc:extLst>
      </pc:sldChg>
      <pc:sldChg chg="modSp mod">
        <pc:chgData name="Reed Kiely" userId="768be38e-2fb5-40ce-925d-bd8e9d9e3c31" providerId="ADAL" clId="{65F586EE-5265-48E9-BA17-06E330097208}" dt="2024-07-08T13:01:21.366" v="4257" actId="20577"/>
        <pc:sldMkLst>
          <pc:docMk/>
          <pc:sldMk cId="3315884105" sldId="2146846687"/>
        </pc:sldMkLst>
        <pc:spChg chg="mod">
          <ac:chgData name="Reed Kiely" userId="768be38e-2fb5-40ce-925d-bd8e9d9e3c31" providerId="ADAL" clId="{65F586EE-5265-48E9-BA17-06E330097208}" dt="2024-07-08T13:01:21.366" v="4257" actId="20577"/>
          <ac:spMkLst>
            <pc:docMk/>
            <pc:sldMk cId="3315884105" sldId="2146846687"/>
            <ac:spMk id="4" creationId="{C1A78658-3DFE-337E-79FD-AD5A1730B0F6}"/>
          </ac:spMkLst>
        </pc:spChg>
        <pc:spChg chg="mod">
          <ac:chgData name="Reed Kiely" userId="768be38e-2fb5-40ce-925d-bd8e9d9e3c31" providerId="ADAL" clId="{65F586EE-5265-48E9-BA17-06E330097208}" dt="2024-06-14T18:36:36.066" v="3515" actId="207"/>
          <ac:spMkLst>
            <pc:docMk/>
            <pc:sldMk cId="3315884105" sldId="2146846687"/>
            <ac:spMk id="8" creationId="{03D5A568-8D0C-C1C8-F626-7CE29DEB58F2}"/>
          </ac:spMkLst>
        </pc:spChg>
      </pc:sldChg>
      <pc:sldChg chg="modSp mod delCm">
        <pc:chgData name="Reed Kiely" userId="768be38e-2fb5-40ce-925d-bd8e9d9e3c31" providerId="ADAL" clId="{65F586EE-5265-48E9-BA17-06E330097208}" dt="2024-07-08T13:11:26.138" v="4266"/>
        <pc:sldMkLst>
          <pc:docMk/>
          <pc:sldMk cId="790096395" sldId="2146846688"/>
        </pc:sldMkLst>
        <pc:spChg chg="mod">
          <ac:chgData name="Reed Kiely" userId="768be38e-2fb5-40ce-925d-bd8e9d9e3c31" providerId="ADAL" clId="{65F586EE-5265-48E9-BA17-06E330097208}" dt="2024-07-01T13:44:39.388" v="3755" actId="20577"/>
          <ac:spMkLst>
            <pc:docMk/>
            <pc:sldMk cId="790096395" sldId="2146846688"/>
            <ac:spMk id="2" creationId="{D31FD2F4-702E-3560-3C87-A3D48130A49B}"/>
          </ac:spMkLst>
        </pc:spChg>
        <pc:spChg chg="mod">
          <ac:chgData name="Reed Kiely" userId="768be38e-2fb5-40ce-925d-bd8e9d9e3c31" providerId="ADAL" clId="{65F586EE-5265-48E9-BA17-06E330097208}" dt="2024-07-02T18:59:01.427" v="4253"/>
          <ac:spMkLst>
            <pc:docMk/>
            <pc:sldMk cId="790096395" sldId="2146846688"/>
            <ac:spMk id="21" creationId="{6BEC11E8-C253-3BDE-922A-6C2EBD7D63E8}"/>
          </ac:spMkLst>
        </pc:spChg>
        <pc:spChg chg="mod">
          <ac:chgData name="Reed Kiely" userId="768be38e-2fb5-40ce-925d-bd8e9d9e3c31" providerId="ADAL" clId="{65F586EE-5265-48E9-BA17-06E330097208}" dt="2024-07-02T18:59:11.587" v="4256"/>
          <ac:spMkLst>
            <pc:docMk/>
            <pc:sldMk cId="790096395" sldId="2146846688"/>
            <ac:spMk id="26" creationId="{3479450F-63B2-DAD7-3644-30AA2D825D6B}"/>
          </ac:spMkLst>
        </pc:spChg>
        <pc:spChg chg="mod">
          <ac:chgData name="Reed Kiely" userId="768be38e-2fb5-40ce-925d-bd8e9d9e3c31" providerId="ADAL" clId="{65F586EE-5265-48E9-BA17-06E330097208}" dt="2024-07-01T13:44:31.967" v="3750" actId="1076"/>
          <ac:spMkLst>
            <pc:docMk/>
            <pc:sldMk cId="790096395" sldId="2146846688"/>
            <ac:spMk id="32" creationId="{0BB4227F-F571-994B-6B77-F84457727853}"/>
          </ac:spMkLst>
        </pc:spChg>
        <pc:spChg chg="mod">
          <ac:chgData name="Reed Kiely" userId="768be38e-2fb5-40ce-925d-bd8e9d9e3c31" providerId="ADAL" clId="{65F586EE-5265-48E9-BA17-06E330097208}" dt="2024-07-01T13:44:26.755" v="3749" actId="1038"/>
          <ac:spMkLst>
            <pc:docMk/>
            <pc:sldMk cId="790096395" sldId="2146846688"/>
            <ac:spMk id="35" creationId="{6CE1055E-36F8-E3F2-3309-738FD2AC57AC}"/>
          </ac:spMkLst>
        </pc:spChg>
        <pc:picChg chg="mod">
          <ac:chgData name="Reed Kiely" userId="768be38e-2fb5-40ce-925d-bd8e9d9e3c31" providerId="ADAL" clId="{65F586EE-5265-48E9-BA17-06E330097208}" dt="2024-07-02T18:58:57.870" v="4252"/>
          <ac:picMkLst>
            <pc:docMk/>
            <pc:sldMk cId="790096395" sldId="2146846688"/>
            <ac:picMk id="4" creationId="{86CDD282-54DB-371B-F174-040EE61C6386}"/>
          </ac:picMkLst>
        </pc:picChg>
        <pc:picChg chg="mod">
          <ac:chgData name="Reed Kiely" userId="768be38e-2fb5-40ce-925d-bd8e9d9e3c31" providerId="ADAL" clId="{65F586EE-5265-48E9-BA17-06E330097208}" dt="2024-07-02T18:59:07.303" v="4255"/>
          <ac:picMkLst>
            <pc:docMk/>
            <pc:sldMk cId="790096395" sldId="2146846688"/>
            <ac:picMk id="6" creationId="{ED43C2E6-62F1-3ED8-B57C-8719637DA8D0}"/>
          </ac:picMkLst>
        </pc:picChg>
        <pc:picChg chg="mod">
          <ac:chgData name="Reed Kiely" userId="768be38e-2fb5-40ce-925d-bd8e9d9e3c31" providerId="ADAL" clId="{65F586EE-5265-48E9-BA17-06E330097208}" dt="2024-07-02T18:59:04.350" v="4254"/>
          <ac:picMkLst>
            <pc:docMk/>
            <pc:sldMk cId="790096395" sldId="2146846688"/>
            <ac:picMk id="19" creationId="{EA1ECA3D-03F1-12D4-54FA-1F13F01F1762}"/>
          </ac:picMkLst>
        </pc:picChg>
        <pc:picChg chg="mod">
          <ac:chgData name="Reed Kiely" userId="768be38e-2fb5-40ce-925d-bd8e9d9e3c31" providerId="ADAL" clId="{65F586EE-5265-48E9-BA17-06E330097208}" dt="2024-07-01T13:44:31.967" v="3750" actId="1076"/>
          <ac:picMkLst>
            <pc:docMk/>
            <pc:sldMk cId="790096395" sldId="2146846688"/>
            <ac:picMk id="47" creationId="{FC67B3DB-3DC5-4A12-D5BF-0042048C3ED7}"/>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65F586EE-5265-48E9-BA17-06E330097208}" dt="2024-07-08T13:11:26.138" v="4266"/>
              <pc2:cmMkLst xmlns:pc2="http://schemas.microsoft.com/office/powerpoint/2019/9/main/command">
                <pc:docMk/>
                <pc:sldMk cId="790096395" sldId="2146846688"/>
                <pc2:cmMk id="{D958E28B-0708-44B9-A045-D9B2A5BC539C}"/>
              </pc2:cmMkLst>
            </pc226:cmChg>
          </p:ext>
        </pc:extLst>
      </pc:sldChg>
      <pc:sldChg chg="add">
        <pc:chgData name="Reed Kiely" userId="768be38e-2fb5-40ce-925d-bd8e9d9e3c31" providerId="ADAL" clId="{65F586EE-5265-48E9-BA17-06E330097208}" dt="2024-06-14T19:27:34.280" v="3528"/>
        <pc:sldMkLst>
          <pc:docMk/>
          <pc:sldMk cId="3365650360" sldId="2146846688"/>
        </pc:sldMkLst>
      </pc:sldChg>
      <pc:sldChg chg="modSp mod">
        <pc:chgData name="Reed Kiely" userId="768be38e-2fb5-40ce-925d-bd8e9d9e3c31" providerId="ADAL" clId="{65F586EE-5265-48E9-BA17-06E330097208}" dt="2024-07-01T21:00:40.954" v="3777" actId="1076"/>
        <pc:sldMkLst>
          <pc:docMk/>
          <pc:sldMk cId="2013822101" sldId="2146846689"/>
        </pc:sldMkLst>
        <pc:spChg chg="mod">
          <ac:chgData name="Reed Kiely" userId="768be38e-2fb5-40ce-925d-bd8e9d9e3c31" providerId="ADAL" clId="{65F586EE-5265-48E9-BA17-06E330097208}" dt="2024-07-01T21:00:40.954" v="3777" actId="1076"/>
          <ac:spMkLst>
            <pc:docMk/>
            <pc:sldMk cId="2013822101" sldId="2146846689"/>
            <ac:spMk id="14" creationId="{BF36E5BB-C563-7F24-50E7-456EDDF70909}"/>
          </ac:spMkLst>
        </pc:spChg>
      </pc:sldChg>
      <pc:sldChg chg="addSp delSp modSp add mod delCm modNotesTx">
        <pc:chgData name="Reed Kiely" userId="768be38e-2fb5-40ce-925d-bd8e9d9e3c31" providerId="ADAL" clId="{65F586EE-5265-48E9-BA17-06E330097208}" dt="2024-07-08T13:11:08.829" v="4262"/>
        <pc:sldMkLst>
          <pc:docMk/>
          <pc:sldMk cId="3710347025" sldId="2146846690"/>
        </pc:sldMkLst>
        <pc:spChg chg="mod">
          <ac:chgData name="Reed Kiely" userId="768be38e-2fb5-40ce-925d-bd8e9d9e3c31" providerId="ADAL" clId="{65F586EE-5265-48E9-BA17-06E330097208}" dt="2024-07-01T21:34:23.829" v="3863" actId="1076"/>
          <ac:spMkLst>
            <pc:docMk/>
            <pc:sldMk cId="3710347025" sldId="2146846690"/>
            <ac:spMk id="4" creationId="{AF37F4AA-AAB2-D0CB-5A15-DDA4FF4D1515}"/>
          </ac:spMkLst>
        </pc:spChg>
        <pc:spChg chg="add mod">
          <ac:chgData name="Reed Kiely" userId="768be38e-2fb5-40ce-925d-bd8e9d9e3c31" providerId="ADAL" clId="{65F586EE-5265-48E9-BA17-06E330097208}" dt="2024-07-02T14:57:42.985" v="4220" actId="12788"/>
          <ac:spMkLst>
            <pc:docMk/>
            <pc:sldMk cId="3710347025" sldId="2146846690"/>
            <ac:spMk id="5" creationId="{340B00CB-3719-ACE5-18F6-FA97E10425C4}"/>
          </ac:spMkLst>
        </pc:spChg>
        <pc:spChg chg="add mod">
          <ac:chgData name="Reed Kiely" userId="768be38e-2fb5-40ce-925d-bd8e9d9e3c31" providerId="ADAL" clId="{65F586EE-5265-48E9-BA17-06E330097208}" dt="2024-07-01T21:04:07.613" v="3856" actId="1076"/>
          <ac:spMkLst>
            <pc:docMk/>
            <pc:sldMk cId="3710347025" sldId="2146846690"/>
            <ac:spMk id="6" creationId="{0EF061B8-D544-9C2E-7CF1-5EDCF0179D0A}"/>
          </ac:spMkLst>
        </pc:spChg>
        <pc:spChg chg="mod">
          <ac:chgData name="Reed Kiely" userId="768be38e-2fb5-40ce-925d-bd8e9d9e3c31" providerId="ADAL" clId="{65F586EE-5265-48E9-BA17-06E330097208}" dt="2024-07-01T21:38:13.737" v="3892"/>
          <ac:spMkLst>
            <pc:docMk/>
            <pc:sldMk cId="3710347025" sldId="2146846690"/>
            <ac:spMk id="8" creationId="{3E787C43-38F2-F6B0-01BD-96B94F1B8290}"/>
          </ac:spMkLst>
        </pc:spChg>
        <pc:spChg chg="mod">
          <ac:chgData name="Reed Kiely" userId="768be38e-2fb5-40ce-925d-bd8e9d9e3c31" providerId="ADAL" clId="{65F586EE-5265-48E9-BA17-06E330097208}" dt="2024-07-02T14:56:34.720" v="4198" actId="1076"/>
          <ac:spMkLst>
            <pc:docMk/>
            <pc:sldMk cId="3710347025" sldId="2146846690"/>
            <ac:spMk id="10" creationId="{9FD47A7A-1372-F41E-F1F1-479BE34DCB71}"/>
          </ac:spMkLst>
        </pc:spChg>
        <pc:spChg chg="mod">
          <ac:chgData name="Reed Kiely" userId="768be38e-2fb5-40ce-925d-bd8e9d9e3c31" providerId="ADAL" clId="{65F586EE-5265-48E9-BA17-06E330097208}" dt="2024-07-02T14:57:53.992" v="4221" actId="14100"/>
          <ac:spMkLst>
            <pc:docMk/>
            <pc:sldMk cId="3710347025" sldId="2146846690"/>
            <ac:spMk id="12" creationId="{003919EE-4DA1-79BC-689F-80EAE538FFB7}"/>
          </ac:spMkLst>
        </pc:spChg>
        <pc:spChg chg="del">
          <ac:chgData name="Reed Kiely" userId="768be38e-2fb5-40ce-925d-bd8e9d9e3c31" providerId="ADAL" clId="{65F586EE-5265-48E9-BA17-06E330097208}" dt="2024-07-01T21:00:47.808" v="3779" actId="478"/>
          <ac:spMkLst>
            <pc:docMk/>
            <pc:sldMk cId="3710347025" sldId="2146846690"/>
            <ac:spMk id="13" creationId="{852D9D0B-815F-AE64-B333-3225731CA860}"/>
          </ac:spMkLst>
        </pc:spChg>
        <pc:spChg chg="del">
          <ac:chgData name="Reed Kiely" userId="768be38e-2fb5-40ce-925d-bd8e9d9e3c31" providerId="ADAL" clId="{65F586EE-5265-48E9-BA17-06E330097208}" dt="2024-07-01T21:00:47.808" v="3779" actId="478"/>
          <ac:spMkLst>
            <pc:docMk/>
            <pc:sldMk cId="3710347025" sldId="2146846690"/>
            <ac:spMk id="14" creationId="{BF36E5BB-C563-7F24-50E7-456EDDF70909}"/>
          </ac:spMkLst>
        </pc:spChg>
        <pc:spChg chg="del">
          <ac:chgData name="Reed Kiely" userId="768be38e-2fb5-40ce-925d-bd8e9d9e3c31" providerId="ADAL" clId="{65F586EE-5265-48E9-BA17-06E330097208}" dt="2024-07-01T21:00:49.768" v="3780" actId="478"/>
          <ac:spMkLst>
            <pc:docMk/>
            <pc:sldMk cId="3710347025" sldId="2146846690"/>
            <ac:spMk id="15" creationId="{28F8B72C-113F-3EF2-B80F-298045644987}"/>
          </ac:spMkLst>
        </pc:sp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65F586EE-5265-48E9-BA17-06E330097208}" dt="2024-07-08T13:11:08.829" v="4262"/>
              <pc2:cmMkLst xmlns:pc2="http://schemas.microsoft.com/office/powerpoint/2019/9/main/command">
                <pc:docMk/>
                <pc:sldMk cId="3710347025" sldId="2146846690"/>
                <pc2:cmMk id="{6B516704-99D3-4C72-9870-CA6A7084470F}"/>
              </pc2:cmMkLst>
            </pc226:cmChg>
          </p:ext>
        </pc:extLst>
      </pc:sldChg>
      <pc:sldChg chg="addSp modSp add mod">
        <pc:chgData name="Reed Kiely" userId="768be38e-2fb5-40ce-925d-bd8e9d9e3c31" providerId="ADAL" clId="{65F586EE-5265-48E9-BA17-06E330097208}" dt="2024-07-02T14:43:52.081" v="3949" actId="1076"/>
        <pc:sldMkLst>
          <pc:docMk/>
          <pc:sldMk cId="3739533232" sldId="2146846694"/>
        </pc:sldMkLst>
        <pc:spChg chg="add mod ord">
          <ac:chgData name="Reed Kiely" userId="768be38e-2fb5-40ce-925d-bd8e9d9e3c31" providerId="ADAL" clId="{65F586EE-5265-48E9-BA17-06E330097208}" dt="2024-07-02T14:42:21.751" v="3927" actId="167"/>
          <ac:spMkLst>
            <pc:docMk/>
            <pc:sldMk cId="3739533232" sldId="2146846694"/>
            <ac:spMk id="7" creationId="{665470B7-398C-502C-1B45-1CF3FBDFAC82}"/>
          </ac:spMkLst>
        </pc:spChg>
        <pc:spChg chg="mod">
          <ac:chgData name="Reed Kiely" userId="768be38e-2fb5-40ce-925d-bd8e9d9e3c31" providerId="ADAL" clId="{65F586EE-5265-48E9-BA17-06E330097208}" dt="2024-07-02T14:42:27.591" v="3928" actId="14100"/>
          <ac:spMkLst>
            <pc:docMk/>
            <pc:sldMk cId="3739533232" sldId="2146846694"/>
            <ac:spMk id="11" creationId="{80446E27-F3B6-5A36-90F5-155E8E262FA5}"/>
          </ac:spMkLst>
        </pc:spChg>
        <pc:spChg chg="mod">
          <ac:chgData name="Reed Kiely" userId="768be38e-2fb5-40ce-925d-bd8e9d9e3c31" providerId="ADAL" clId="{65F586EE-5265-48E9-BA17-06E330097208}" dt="2024-07-02T14:43:52.081" v="3949" actId="1076"/>
          <ac:spMkLst>
            <pc:docMk/>
            <pc:sldMk cId="3739533232" sldId="2146846694"/>
            <ac:spMk id="12" creationId="{D12BD07B-7449-B328-9BED-790678C6CCE6}"/>
          </ac:spMkLst>
        </pc:spChg>
        <pc:spChg chg="mod">
          <ac:chgData name="Reed Kiely" userId="768be38e-2fb5-40ce-925d-bd8e9d9e3c31" providerId="ADAL" clId="{65F586EE-5265-48E9-BA17-06E330097208}" dt="2024-07-02T14:43:39.114" v="3944" actId="14100"/>
          <ac:spMkLst>
            <pc:docMk/>
            <pc:sldMk cId="3739533232" sldId="2146846694"/>
            <ac:spMk id="13" creationId="{AB3B6D23-0406-652D-4912-D528F20D9023}"/>
          </ac:spMkLst>
        </pc:spChg>
        <pc:spChg chg="mod">
          <ac:chgData name="Reed Kiely" userId="768be38e-2fb5-40ce-925d-bd8e9d9e3c31" providerId="ADAL" clId="{65F586EE-5265-48E9-BA17-06E330097208}" dt="2024-07-02T14:43:52.081" v="3949" actId="1076"/>
          <ac:spMkLst>
            <pc:docMk/>
            <pc:sldMk cId="3739533232" sldId="2146846694"/>
            <ac:spMk id="22" creationId="{85FC7386-AB32-A9AE-74EC-DFF751DC5772}"/>
          </ac:spMkLst>
        </pc:spChg>
        <pc:spChg chg="mod">
          <ac:chgData name="Reed Kiely" userId="768be38e-2fb5-40ce-925d-bd8e9d9e3c31" providerId="ADAL" clId="{65F586EE-5265-48E9-BA17-06E330097208}" dt="2024-07-02T14:43:52.081" v="3949" actId="1076"/>
          <ac:spMkLst>
            <pc:docMk/>
            <pc:sldMk cId="3739533232" sldId="2146846694"/>
            <ac:spMk id="24" creationId="{2E2DD1C2-1658-6EA6-4071-CE9587C589E6}"/>
          </ac:spMkLst>
        </pc:spChg>
        <pc:spChg chg="mod">
          <ac:chgData name="Reed Kiely" userId="768be38e-2fb5-40ce-925d-bd8e9d9e3c31" providerId="ADAL" clId="{65F586EE-5265-48E9-BA17-06E330097208}" dt="2024-07-02T14:43:49.607" v="3948" actId="1076"/>
          <ac:spMkLst>
            <pc:docMk/>
            <pc:sldMk cId="3739533232" sldId="2146846694"/>
            <ac:spMk id="27" creationId="{41BBEDEB-467D-9AE0-F76F-0F13B551DFB4}"/>
          </ac:spMkLst>
        </pc:spChg>
        <pc:spChg chg="mod">
          <ac:chgData name="Reed Kiely" userId="768be38e-2fb5-40ce-925d-bd8e9d9e3c31" providerId="ADAL" clId="{65F586EE-5265-48E9-BA17-06E330097208}" dt="2024-07-02T14:43:31.251" v="3942" actId="552"/>
          <ac:spMkLst>
            <pc:docMk/>
            <pc:sldMk cId="3739533232" sldId="2146846694"/>
            <ac:spMk id="29" creationId="{D31C0708-840C-9442-1226-EA50C6637456}"/>
          </ac:spMkLst>
        </pc:spChg>
        <pc:spChg chg="mod">
          <ac:chgData name="Reed Kiely" userId="768be38e-2fb5-40ce-925d-bd8e9d9e3c31" providerId="ADAL" clId="{65F586EE-5265-48E9-BA17-06E330097208}" dt="2024-07-02T14:43:26.757" v="3941" actId="1038"/>
          <ac:spMkLst>
            <pc:docMk/>
            <pc:sldMk cId="3739533232" sldId="2146846694"/>
            <ac:spMk id="30" creationId="{B0008001-8F36-F6B4-8F23-66F3D9E3CC94}"/>
          </ac:spMkLst>
        </pc:spChg>
        <pc:spChg chg="mod">
          <ac:chgData name="Reed Kiely" userId="768be38e-2fb5-40ce-925d-bd8e9d9e3c31" providerId="ADAL" clId="{65F586EE-5265-48E9-BA17-06E330097208}" dt="2024-07-02T14:42:55.913" v="3935" actId="207"/>
          <ac:spMkLst>
            <pc:docMk/>
            <pc:sldMk cId="3739533232" sldId="2146846694"/>
            <ac:spMk id="31" creationId="{A9B7DD37-5181-8AA0-81DF-F567B266977A}"/>
          </ac:spMkLst>
        </pc:spChg>
      </pc:sldChg>
      <pc:sldChg chg="addSp delSp modSp add del mod">
        <pc:chgData name="Reed Kiely" userId="768be38e-2fb5-40ce-925d-bd8e9d9e3c31" providerId="ADAL" clId="{65F586EE-5265-48E9-BA17-06E330097208}" dt="2024-07-02T14:54:43.115" v="4183" actId="47"/>
        <pc:sldMkLst>
          <pc:docMk/>
          <pc:sldMk cId="58542597" sldId="2146846695"/>
        </pc:sldMkLst>
        <pc:spChg chg="mod">
          <ac:chgData name="Reed Kiely" userId="768be38e-2fb5-40ce-925d-bd8e9d9e3c31" providerId="ADAL" clId="{65F586EE-5265-48E9-BA17-06E330097208}" dt="2024-07-02T14:53:05.733" v="4167" actId="1038"/>
          <ac:spMkLst>
            <pc:docMk/>
            <pc:sldMk cId="58542597" sldId="2146846695"/>
            <ac:spMk id="3" creationId="{14F6EC04-73EF-7BD2-EE62-C6CB368D1310}"/>
          </ac:spMkLst>
        </pc:spChg>
        <pc:spChg chg="mod">
          <ac:chgData name="Reed Kiely" userId="768be38e-2fb5-40ce-925d-bd8e9d9e3c31" providerId="ADAL" clId="{65F586EE-5265-48E9-BA17-06E330097208}" dt="2024-07-02T14:53:05.733" v="4167" actId="1038"/>
          <ac:spMkLst>
            <pc:docMk/>
            <pc:sldMk cId="58542597" sldId="2146846695"/>
            <ac:spMk id="4" creationId="{7BEE3489-74E3-C13B-AE5E-5D9A4195B91A}"/>
          </ac:spMkLst>
        </pc:spChg>
        <pc:spChg chg="mod">
          <ac:chgData name="Reed Kiely" userId="768be38e-2fb5-40ce-925d-bd8e9d9e3c31" providerId="ADAL" clId="{65F586EE-5265-48E9-BA17-06E330097208}" dt="2024-07-02T14:52:29.856" v="4152" actId="1076"/>
          <ac:spMkLst>
            <pc:docMk/>
            <pc:sldMk cId="58542597" sldId="2146846695"/>
            <ac:spMk id="7" creationId="{665470B7-398C-502C-1B45-1CF3FBDFAC82}"/>
          </ac:spMkLst>
        </pc:spChg>
        <pc:spChg chg="del">
          <ac:chgData name="Reed Kiely" userId="768be38e-2fb5-40ce-925d-bd8e9d9e3c31" providerId="ADAL" clId="{65F586EE-5265-48E9-BA17-06E330097208}" dt="2024-07-02T14:51:00.005" v="4052" actId="478"/>
          <ac:spMkLst>
            <pc:docMk/>
            <pc:sldMk cId="58542597" sldId="2146846695"/>
            <ac:spMk id="8" creationId="{10FAB8E2-AF79-C901-2EF2-C18B335426BB}"/>
          </ac:spMkLst>
        </pc:spChg>
        <pc:spChg chg="del">
          <ac:chgData name="Reed Kiely" userId="768be38e-2fb5-40ce-925d-bd8e9d9e3c31" providerId="ADAL" clId="{65F586EE-5265-48E9-BA17-06E330097208}" dt="2024-07-02T14:46:38.436" v="3967" actId="478"/>
          <ac:spMkLst>
            <pc:docMk/>
            <pc:sldMk cId="58542597" sldId="2146846695"/>
            <ac:spMk id="9" creationId="{15C78061-005E-AE39-C93C-96B825C45D5B}"/>
          </ac:spMkLst>
        </pc:spChg>
        <pc:spChg chg="mod">
          <ac:chgData name="Reed Kiely" userId="768be38e-2fb5-40ce-925d-bd8e9d9e3c31" providerId="ADAL" clId="{65F586EE-5265-48E9-BA17-06E330097208}" dt="2024-07-02T14:50:03.463" v="4044" actId="1076"/>
          <ac:spMkLst>
            <pc:docMk/>
            <pc:sldMk cId="58542597" sldId="2146846695"/>
            <ac:spMk id="10" creationId="{C79BA7C6-CA2F-1ECA-CF42-80E27211B905}"/>
          </ac:spMkLst>
        </pc:spChg>
        <pc:spChg chg="mod">
          <ac:chgData name="Reed Kiely" userId="768be38e-2fb5-40ce-925d-bd8e9d9e3c31" providerId="ADAL" clId="{65F586EE-5265-48E9-BA17-06E330097208}" dt="2024-07-02T14:46:24.539" v="3963" actId="14100"/>
          <ac:spMkLst>
            <pc:docMk/>
            <pc:sldMk cId="58542597" sldId="2146846695"/>
            <ac:spMk id="11" creationId="{80446E27-F3B6-5A36-90F5-155E8E262FA5}"/>
          </ac:spMkLst>
        </pc:spChg>
        <pc:spChg chg="mod">
          <ac:chgData name="Reed Kiely" userId="768be38e-2fb5-40ce-925d-bd8e9d9e3c31" providerId="ADAL" clId="{65F586EE-5265-48E9-BA17-06E330097208}" dt="2024-07-02T14:52:35.186" v="4155" actId="1076"/>
          <ac:spMkLst>
            <pc:docMk/>
            <pc:sldMk cId="58542597" sldId="2146846695"/>
            <ac:spMk id="12" creationId="{D12BD07B-7449-B328-9BED-790678C6CCE6}"/>
          </ac:spMkLst>
        </pc:spChg>
        <pc:spChg chg="mod">
          <ac:chgData name="Reed Kiely" userId="768be38e-2fb5-40ce-925d-bd8e9d9e3c31" providerId="ADAL" clId="{65F586EE-5265-48E9-BA17-06E330097208}" dt="2024-07-02T14:53:36.898" v="4175" actId="1076"/>
          <ac:spMkLst>
            <pc:docMk/>
            <pc:sldMk cId="58542597" sldId="2146846695"/>
            <ac:spMk id="13" creationId="{AB3B6D23-0406-652D-4912-D528F20D9023}"/>
          </ac:spMkLst>
        </pc:spChg>
        <pc:spChg chg="mod">
          <ac:chgData name="Reed Kiely" userId="768be38e-2fb5-40ce-925d-bd8e9d9e3c31" providerId="ADAL" clId="{65F586EE-5265-48E9-BA17-06E330097208}" dt="2024-07-02T14:53:05.733" v="4167" actId="1038"/>
          <ac:spMkLst>
            <pc:docMk/>
            <pc:sldMk cId="58542597" sldId="2146846695"/>
            <ac:spMk id="14" creationId="{242FCD40-B482-766E-CA00-89D7E65F01DD}"/>
          </ac:spMkLst>
        </pc:spChg>
        <pc:spChg chg="mod">
          <ac:chgData name="Reed Kiely" userId="768be38e-2fb5-40ce-925d-bd8e9d9e3c31" providerId="ADAL" clId="{65F586EE-5265-48E9-BA17-06E330097208}" dt="2024-07-02T14:53:05.733" v="4167" actId="1038"/>
          <ac:spMkLst>
            <pc:docMk/>
            <pc:sldMk cId="58542597" sldId="2146846695"/>
            <ac:spMk id="15" creationId="{C1E84C94-8AE4-CBF7-CD98-5A0DB6BDAC36}"/>
          </ac:spMkLst>
        </pc:spChg>
        <pc:spChg chg="mod">
          <ac:chgData name="Reed Kiely" userId="768be38e-2fb5-40ce-925d-bd8e9d9e3c31" providerId="ADAL" clId="{65F586EE-5265-48E9-BA17-06E330097208}" dt="2024-07-02T14:52:23.994" v="4150" actId="1076"/>
          <ac:spMkLst>
            <pc:docMk/>
            <pc:sldMk cId="58542597" sldId="2146846695"/>
            <ac:spMk id="16" creationId="{F3B08D31-8CD1-811E-0850-AF65E55C9EAD}"/>
          </ac:spMkLst>
        </pc:spChg>
        <pc:spChg chg="mod">
          <ac:chgData name="Reed Kiely" userId="768be38e-2fb5-40ce-925d-bd8e9d9e3c31" providerId="ADAL" clId="{65F586EE-5265-48E9-BA17-06E330097208}" dt="2024-07-02T14:53:05.733" v="4167" actId="1038"/>
          <ac:spMkLst>
            <pc:docMk/>
            <pc:sldMk cId="58542597" sldId="2146846695"/>
            <ac:spMk id="17" creationId="{9B72D73E-837C-A406-5E19-BDB481ECA013}"/>
          </ac:spMkLst>
        </pc:spChg>
        <pc:spChg chg="mod">
          <ac:chgData name="Reed Kiely" userId="768be38e-2fb5-40ce-925d-bd8e9d9e3c31" providerId="ADAL" clId="{65F586EE-5265-48E9-BA17-06E330097208}" dt="2024-07-02T14:53:05.733" v="4167" actId="1038"/>
          <ac:spMkLst>
            <pc:docMk/>
            <pc:sldMk cId="58542597" sldId="2146846695"/>
            <ac:spMk id="18" creationId="{FE6DFA2C-5D02-E73F-5E1F-E9D00C867AFF}"/>
          </ac:spMkLst>
        </pc:spChg>
        <pc:spChg chg="add del mod">
          <ac:chgData name="Reed Kiely" userId="768be38e-2fb5-40ce-925d-bd8e9d9e3c31" providerId="ADAL" clId="{65F586EE-5265-48E9-BA17-06E330097208}" dt="2024-07-02T14:48:00.788" v="4000" actId="478"/>
          <ac:spMkLst>
            <pc:docMk/>
            <pc:sldMk cId="58542597" sldId="2146846695"/>
            <ac:spMk id="19" creationId="{69AEACB6-6070-1D99-B13A-405969E1A2EF}"/>
          </ac:spMkLst>
        </pc:spChg>
        <pc:spChg chg="mod">
          <ac:chgData name="Reed Kiely" userId="768be38e-2fb5-40ce-925d-bd8e9d9e3c31" providerId="ADAL" clId="{65F586EE-5265-48E9-BA17-06E330097208}" dt="2024-07-02T14:46:45.488" v="3969" actId="1076"/>
          <ac:spMkLst>
            <pc:docMk/>
            <pc:sldMk cId="58542597" sldId="2146846695"/>
            <ac:spMk id="20" creationId="{72F0E38F-FDC1-04A3-3580-B1EB0354CDF8}"/>
          </ac:spMkLst>
        </pc:spChg>
        <pc:spChg chg="mod">
          <ac:chgData name="Reed Kiely" userId="768be38e-2fb5-40ce-925d-bd8e9d9e3c31" providerId="ADAL" clId="{65F586EE-5265-48E9-BA17-06E330097208}" dt="2024-07-02T14:46:45.488" v="3969" actId="1076"/>
          <ac:spMkLst>
            <pc:docMk/>
            <pc:sldMk cId="58542597" sldId="2146846695"/>
            <ac:spMk id="21" creationId="{D1B2658C-4D0F-BFAF-C0C1-4FD487F79715}"/>
          </ac:spMkLst>
        </pc:spChg>
        <pc:spChg chg="mod">
          <ac:chgData name="Reed Kiely" userId="768be38e-2fb5-40ce-925d-bd8e9d9e3c31" providerId="ADAL" clId="{65F586EE-5265-48E9-BA17-06E330097208}" dt="2024-07-02T14:52:35.186" v="4155" actId="1076"/>
          <ac:spMkLst>
            <pc:docMk/>
            <pc:sldMk cId="58542597" sldId="2146846695"/>
            <ac:spMk id="22" creationId="{85FC7386-AB32-A9AE-74EC-DFF751DC5772}"/>
          </ac:spMkLst>
        </pc:spChg>
        <pc:spChg chg="mod">
          <ac:chgData name="Reed Kiely" userId="768be38e-2fb5-40ce-925d-bd8e9d9e3c31" providerId="ADAL" clId="{65F586EE-5265-48E9-BA17-06E330097208}" dt="2024-07-02T14:52:35.186" v="4155" actId="1076"/>
          <ac:spMkLst>
            <pc:docMk/>
            <pc:sldMk cId="58542597" sldId="2146846695"/>
            <ac:spMk id="24" creationId="{2E2DD1C2-1658-6EA6-4071-CE9587C589E6}"/>
          </ac:spMkLst>
        </pc:spChg>
        <pc:spChg chg="mod">
          <ac:chgData name="Reed Kiely" userId="768be38e-2fb5-40ce-925d-bd8e9d9e3c31" providerId="ADAL" clId="{65F586EE-5265-48E9-BA17-06E330097208}" dt="2024-07-02T14:46:40.897" v="3968" actId="1076"/>
          <ac:spMkLst>
            <pc:docMk/>
            <pc:sldMk cId="58542597" sldId="2146846695"/>
            <ac:spMk id="26" creationId="{A9C445BF-5591-D09A-A8BC-6A2DB67D3CAE}"/>
          </ac:spMkLst>
        </pc:spChg>
        <pc:spChg chg="del mod">
          <ac:chgData name="Reed Kiely" userId="768be38e-2fb5-40ce-925d-bd8e9d9e3c31" providerId="ADAL" clId="{65F586EE-5265-48E9-BA17-06E330097208}" dt="2024-07-02T14:47:47.155" v="3979" actId="478"/>
          <ac:spMkLst>
            <pc:docMk/>
            <pc:sldMk cId="58542597" sldId="2146846695"/>
            <ac:spMk id="27" creationId="{41BBEDEB-467D-9AE0-F76F-0F13B551DFB4}"/>
          </ac:spMkLst>
        </pc:spChg>
        <pc:spChg chg="del">
          <ac:chgData name="Reed Kiely" userId="768be38e-2fb5-40ce-925d-bd8e9d9e3c31" providerId="ADAL" clId="{65F586EE-5265-48E9-BA17-06E330097208}" dt="2024-07-02T14:45:59.164" v="3955" actId="478"/>
          <ac:spMkLst>
            <pc:docMk/>
            <pc:sldMk cId="58542597" sldId="2146846695"/>
            <ac:spMk id="29" creationId="{D31C0708-840C-9442-1226-EA50C6637456}"/>
          </ac:spMkLst>
        </pc:spChg>
        <pc:spChg chg="del">
          <ac:chgData name="Reed Kiely" userId="768be38e-2fb5-40ce-925d-bd8e9d9e3c31" providerId="ADAL" clId="{65F586EE-5265-48E9-BA17-06E330097208}" dt="2024-07-02T14:45:59.164" v="3955" actId="478"/>
          <ac:spMkLst>
            <pc:docMk/>
            <pc:sldMk cId="58542597" sldId="2146846695"/>
            <ac:spMk id="30" creationId="{B0008001-8F36-F6B4-8F23-66F3D9E3CC94}"/>
          </ac:spMkLst>
        </pc:spChg>
        <pc:spChg chg="del">
          <ac:chgData name="Reed Kiely" userId="768be38e-2fb5-40ce-925d-bd8e9d9e3c31" providerId="ADAL" clId="{65F586EE-5265-48E9-BA17-06E330097208}" dt="2024-07-02T14:45:59.164" v="3955" actId="478"/>
          <ac:spMkLst>
            <pc:docMk/>
            <pc:sldMk cId="58542597" sldId="2146846695"/>
            <ac:spMk id="31" creationId="{A9B7DD37-5181-8AA0-81DF-F567B266977A}"/>
          </ac:spMkLst>
        </pc:spChg>
        <pc:spChg chg="add del">
          <ac:chgData name="Reed Kiely" userId="768be38e-2fb5-40ce-925d-bd8e9d9e3c31" providerId="ADAL" clId="{65F586EE-5265-48E9-BA17-06E330097208}" dt="2024-07-02T14:49:08.261" v="4028" actId="478"/>
          <ac:spMkLst>
            <pc:docMk/>
            <pc:sldMk cId="58542597" sldId="2146846695"/>
            <ac:spMk id="32" creationId="{3DFFBC34-14DB-E5B5-D491-FF773230CC7C}"/>
          </ac:spMkLst>
        </pc:spChg>
        <pc:picChg chg="mod">
          <ac:chgData name="Reed Kiely" userId="768be38e-2fb5-40ce-925d-bd8e9d9e3c31" providerId="ADAL" clId="{65F586EE-5265-48E9-BA17-06E330097208}" dt="2024-07-02T14:50:03.463" v="4044" actId="1076"/>
          <ac:picMkLst>
            <pc:docMk/>
            <pc:sldMk cId="58542597" sldId="2146846695"/>
            <ac:picMk id="23" creationId="{76ED95B1-D6AC-E53D-E798-8FD2AFCDEB4E}"/>
          </ac:picMkLst>
        </pc:picChg>
        <pc:picChg chg="mod">
          <ac:chgData name="Reed Kiely" userId="768be38e-2fb5-40ce-925d-bd8e9d9e3c31" providerId="ADAL" clId="{65F586EE-5265-48E9-BA17-06E330097208}" dt="2024-07-02T14:46:45.488" v="3969" actId="1076"/>
          <ac:picMkLst>
            <pc:docMk/>
            <pc:sldMk cId="58542597" sldId="2146846695"/>
            <ac:picMk id="25" creationId="{AED14954-6815-D2C3-934C-1AA84ACD67AC}"/>
          </ac:picMkLst>
        </pc:picChg>
        <pc:picChg chg="mod">
          <ac:chgData name="Reed Kiely" userId="768be38e-2fb5-40ce-925d-bd8e9d9e3c31" providerId="ADAL" clId="{65F586EE-5265-48E9-BA17-06E330097208}" dt="2024-07-02T14:46:45.488" v="3969" actId="1076"/>
          <ac:picMkLst>
            <pc:docMk/>
            <pc:sldMk cId="58542597" sldId="2146846695"/>
            <ac:picMk id="28" creationId="{99482727-E72A-62F8-93F7-ECABC8692660}"/>
          </ac:picMkLst>
        </pc:picChg>
      </pc:sldChg>
    </pc:docChg>
  </pc:docChgLst>
  <pc:docChgLst>
    <pc:chgData name="Kaileen Cain" userId="21167d2d-fdf2-4320-ae3a-272888c89590" providerId="ADAL" clId="{A7770784-32B1-423F-8E84-98701B64CDDC}"/>
    <pc:docChg chg="modSld">
      <pc:chgData name="Kaileen Cain" userId="21167d2d-fdf2-4320-ae3a-272888c89590" providerId="ADAL" clId="{A7770784-32B1-423F-8E84-98701B64CDDC}" dt="2024-05-07T20:49:12.815" v="4" actId="1076"/>
      <pc:docMkLst>
        <pc:docMk/>
      </pc:docMkLst>
      <pc:sldChg chg="modSp">
        <pc:chgData name="Kaileen Cain" userId="21167d2d-fdf2-4320-ae3a-272888c89590" providerId="ADAL" clId="{A7770784-32B1-423F-8E84-98701B64CDDC}" dt="2024-05-07T20:49:12.815" v="4" actId="1076"/>
        <pc:sldMkLst>
          <pc:docMk/>
          <pc:sldMk cId="445600926" sldId="2146846572"/>
        </pc:sldMkLst>
        <pc:picChg chg="mod">
          <ac:chgData name="Kaileen Cain" userId="21167d2d-fdf2-4320-ae3a-272888c89590" providerId="ADAL" clId="{A7770784-32B1-423F-8E84-98701B64CDDC}" dt="2024-05-07T20:49:12.815" v="4" actId="1076"/>
          <ac:picMkLst>
            <pc:docMk/>
            <pc:sldMk cId="445600926" sldId="2146846572"/>
            <ac:picMk id="207" creationId="{67BC4A89-1131-40A0-7F38-A39AF72EBC83}"/>
          </ac:picMkLst>
        </pc:picChg>
      </pc:sldChg>
    </pc:docChg>
  </pc:docChgLst>
  <pc:docChgLst>
    <pc:chgData name="Reed Kiely" userId="768be38e-2fb5-40ce-925d-bd8e9d9e3c31" providerId="ADAL" clId="{073C5D09-2946-44AA-8F72-E76A8E08C34C}"/>
    <pc:docChg chg="undo redo custSel addSld delSld modSld sldOrd delMainMaster">
      <pc:chgData name="Reed Kiely" userId="768be38e-2fb5-40ce-925d-bd8e9d9e3c31" providerId="ADAL" clId="{073C5D09-2946-44AA-8F72-E76A8E08C34C}" dt="2024-05-22T21:27:18.085" v="18487"/>
      <pc:docMkLst>
        <pc:docMk/>
      </pc:docMkLst>
      <pc:sldChg chg="addSp delSp modSp mod addCm delCm">
        <pc:chgData name="Reed Kiely" userId="768be38e-2fb5-40ce-925d-bd8e9d9e3c31" providerId="ADAL" clId="{073C5D09-2946-44AA-8F72-E76A8E08C34C}" dt="2024-05-22T21:26:15.056" v="18486"/>
        <pc:sldMkLst>
          <pc:docMk/>
          <pc:sldMk cId="4212683403" sldId="2144327877"/>
        </pc:sldMkLst>
        <pc:spChg chg="del mod">
          <ac:chgData name="Reed Kiely" userId="768be38e-2fb5-40ce-925d-bd8e9d9e3c31" providerId="ADAL" clId="{073C5D09-2946-44AA-8F72-E76A8E08C34C}" dt="2024-05-20T19:02:49.328" v="17147" actId="478"/>
          <ac:spMkLst>
            <pc:docMk/>
            <pc:sldMk cId="4212683403" sldId="2144327877"/>
            <ac:spMk id="2" creationId="{8D572EC4-62EA-3B51-DBD3-FC10AE67C75B}"/>
          </ac:spMkLst>
        </pc:spChg>
        <pc:spChg chg="mod">
          <ac:chgData name="Reed Kiely" userId="768be38e-2fb5-40ce-925d-bd8e9d9e3c31" providerId="ADAL" clId="{073C5D09-2946-44AA-8F72-E76A8E08C34C}" dt="2024-05-20T14:49:20.544" v="15394" actId="208"/>
          <ac:spMkLst>
            <pc:docMk/>
            <pc:sldMk cId="4212683403" sldId="2144327877"/>
            <ac:spMk id="3" creationId="{04D51C8E-7DBD-468F-8413-E52C3CC99149}"/>
          </ac:spMkLst>
        </pc:spChg>
        <pc:spChg chg="mod">
          <ac:chgData name="Reed Kiely" userId="768be38e-2fb5-40ce-925d-bd8e9d9e3c31" providerId="ADAL" clId="{073C5D09-2946-44AA-8F72-E76A8E08C34C}" dt="2024-05-20T19:05:16.357" v="17265" actId="403"/>
          <ac:spMkLst>
            <pc:docMk/>
            <pc:sldMk cId="4212683403" sldId="2144327877"/>
            <ac:spMk id="5" creationId="{20325821-D3C3-47B3-BC5B-D972B60A7668}"/>
          </ac:spMkLst>
        </pc:spChg>
        <pc:spChg chg="mod">
          <ac:chgData name="Reed Kiely" userId="768be38e-2fb5-40ce-925d-bd8e9d9e3c31" providerId="ADAL" clId="{073C5D09-2946-44AA-8F72-E76A8E08C34C}" dt="2024-05-20T20:24:41.143" v="18105" actId="207"/>
          <ac:spMkLst>
            <pc:docMk/>
            <pc:sldMk cId="4212683403" sldId="2144327877"/>
            <ac:spMk id="6" creationId="{1EE2780E-B479-CB84-03DB-50B6D5A62DBC}"/>
          </ac:spMkLst>
        </pc:spChg>
        <pc:spChg chg="mod">
          <ac:chgData name="Reed Kiely" userId="768be38e-2fb5-40ce-925d-bd8e9d9e3c31" providerId="ADAL" clId="{073C5D09-2946-44AA-8F72-E76A8E08C34C}" dt="2024-05-20T19:05:16.357" v="17265" actId="403"/>
          <ac:spMkLst>
            <pc:docMk/>
            <pc:sldMk cId="4212683403" sldId="2144327877"/>
            <ac:spMk id="7" creationId="{47C2C805-4308-9886-56D3-9EB5BCD97D00}"/>
          </ac:spMkLst>
        </pc:spChg>
        <pc:spChg chg="mod">
          <ac:chgData name="Reed Kiely" userId="768be38e-2fb5-40ce-925d-bd8e9d9e3c31" providerId="ADAL" clId="{073C5D09-2946-44AA-8F72-E76A8E08C34C}" dt="2024-05-20T19:05:16.357" v="17265" actId="403"/>
          <ac:spMkLst>
            <pc:docMk/>
            <pc:sldMk cId="4212683403" sldId="2144327877"/>
            <ac:spMk id="9" creationId="{348066F1-5946-304E-2953-6223BEAD0FA4}"/>
          </ac:spMkLst>
        </pc:spChg>
        <pc:spChg chg="add del mod">
          <ac:chgData name="Reed Kiely" userId="768be38e-2fb5-40ce-925d-bd8e9d9e3c31" providerId="ADAL" clId="{073C5D09-2946-44AA-8F72-E76A8E08C34C}" dt="2024-05-20T20:24:51.176" v="18107" actId="478"/>
          <ac:spMkLst>
            <pc:docMk/>
            <pc:sldMk cId="4212683403" sldId="2144327877"/>
            <ac:spMk id="10" creationId="{D6FDBABA-7602-B601-CD17-E1EA25629F06}"/>
          </ac:spMkLst>
        </pc:spChg>
        <pc:spChg chg="add del mod">
          <ac:chgData name="Reed Kiely" userId="768be38e-2fb5-40ce-925d-bd8e9d9e3c31" providerId="ADAL" clId="{073C5D09-2946-44AA-8F72-E76A8E08C34C}" dt="2024-05-20T20:24:52.275" v="18108" actId="478"/>
          <ac:spMkLst>
            <pc:docMk/>
            <pc:sldMk cId="4212683403" sldId="2144327877"/>
            <ac:spMk id="13" creationId="{F64F485F-C0AE-2E0F-5704-C97D078784E3}"/>
          </ac:spMkLst>
        </pc:spChg>
        <pc:spChg chg="add del mod">
          <ac:chgData name="Reed Kiely" userId="768be38e-2fb5-40ce-925d-bd8e9d9e3c31" providerId="ADAL" clId="{073C5D09-2946-44AA-8F72-E76A8E08C34C}" dt="2024-05-20T20:24:45.428" v="18106" actId="478"/>
          <ac:spMkLst>
            <pc:docMk/>
            <pc:sldMk cId="4212683403" sldId="2144327877"/>
            <ac:spMk id="16" creationId="{647D44E5-5A79-0825-D5BD-98136574D31B}"/>
          </ac:spMkLst>
        </pc:spChg>
        <pc:spChg chg="mod">
          <ac:chgData name="Reed Kiely" userId="768be38e-2fb5-40ce-925d-bd8e9d9e3c31" providerId="ADAL" clId="{073C5D09-2946-44AA-8F72-E76A8E08C34C}" dt="2024-05-20T14:49:20.544" v="15394" actId="208"/>
          <ac:spMkLst>
            <pc:docMk/>
            <pc:sldMk cId="4212683403" sldId="2144327877"/>
            <ac:spMk id="19" creationId="{2F88C82D-7CF0-438E-BB5E-A33A77D936B6}"/>
          </ac:spMkLst>
        </pc:spChg>
        <pc:spChg chg="mod">
          <ac:chgData name="Reed Kiely" userId="768be38e-2fb5-40ce-925d-bd8e9d9e3c31" providerId="ADAL" clId="{073C5D09-2946-44AA-8F72-E76A8E08C34C}" dt="2024-05-20T14:49:20.544" v="15394" actId="208"/>
          <ac:spMkLst>
            <pc:docMk/>
            <pc:sldMk cId="4212683403" sldId="2144327877"/>
            <ac:spMk id="20" creationId="{B796AA46-05F7-4348-A8B5-A2211DF268D5}"/>
          </ac:spMkLst>
        </pc:spChg>
        <pc:spChg chg="mod">
          <ac:chgData name="Reed Kiely" userId="768be38e-2fb5-40ce-925d-bd8e9d9e3c31" providerId="ADAL" clId="{073C5D09-2946-44AA-8F72-E76A8E08C34C}" dt="2024-05-20T14:49:20.544" v="15394" actId="208"/>
          <ac:spMkLst>
            <pc:docMk/>
            <pc:sldMk cId="4212683403" sldId="2144327877"/>
            <ac:spMk id="21" creationId="{079D04CA-35FF-4320-A06E-87F2D7AC5E31}"/>
          </ac:spMkLst>
        </pc:spChg>
        <pc:spChg chg="mod">
          <ac:chgData name="Reed Kiely" userId="768be38e-2fb5-40ce-925d-bd8e9d9e3c31" providerId="ADAL" clId="{073C5D09-2946-44AA-8F72-E76A8E08C34C}" dt="2024-05-20T14:49:24.528" v="15395" actId="207"/>
          <ac:spMkLst>
            <pc:docMk/>
            <pc:sldMk cId="4212683403" sldId="2144327877"/>
            <ac:spMk id="22" creationId="{9FC49F6C-5188-457F-BE6C-625753CA72DF}"/>
          </ac:spMkLst>
        </pc:spChg>
        <pc:spChg chg="mod">
          <ac:chgData name="Reed Kiely" userId="768be38e-2fb5-40ce-925d-bd8e9d9e3c31" providerId="ADAL" clId="{073C5D09-2946-44AA-8F72-E76A8E08C34C}" dt="2024-05-20T14:49:24.528" v="15395" actId="207"/>
          <ac:spMkLst>
            <pc:docMk/>
            <pc:sldMk cId="4212683403" sldId="2144327877"/>
            <ac:spMk id="23" creationId="{7463450E-C761-4861-8D01-CDB4E291AF7B}"/>
          </ac:spMkLst>
        </pc:spChg>
        <pc:spChg chg="mod">
          <ac:chgData name="Reed Kiely" userId="768be38e-2fb5-40ce-925d-bd8e9d9e3c31" providerId="ADAL" clId="{073C5D09-2946-44AA-8F72-E76A8E08C34C}" dt="2024-05-20T14:49:24.528" v="15395" actId="207"/>
          <ac:spMkLst>
            <pc:docMk/>
            <pc:sldMk cId="4212683403" sldId="2144327877"/>
            <ac:spMk id="24" creationId="{0FD4F9FF-9CE9-415E-823F-6DE0CB1EC38F}"/>
          </ac:spMkLst>
        </pc:spChg>
        <pc:spChg chg="add del mod">
          <ac:chgData name="Reed Kiely" userId="768be38e-2fb5-40ce-925d-bd8e9d9e3c31" providerId="ADAL" clId="{073C5D09-2946-44AA-8F72-E76A8E08C34C}" dt="2024-05-20T20:24:45.428" v="18106" actId="478"/>
          <ac:spMkLst>
            <pc:docMk/>
            <pc:sldMk cId="4212683403" sldId="2144327877"/>
            <ac:spMk id="25" creationId="{3561BFA3-9892-8C73-EEA9-993801257028}"/>
          </ac:spMkLst>
        </pc:spChg>
        <pc:spChg chg="mod">
          <ac:chgData name="Reed Kiely" userId="768be38e-2fb5-40ce-925d-bd8e9d9e3c31" providerId="ADAL" clId="{073C5D09-2946-44AA-8F72-E76A8E08C34C}" dt="2024-05-20T14:49:24.528" v="15395" actId="207"/>
          <ac:spMkLst>
            <pc:docMk/>
            <pc:sldMk cId="4212683403" sldId="2144327877"/>
            <ac:spMk id="26" creationId="{E19C2C8D-1398-4F10-A589-3ACAB67B7712}"/>
          </ac:spMkLst>
        </pc:spChg>
        <pc:spChg chg="mod">
          <ac:chgData name="Reed Kiely" userId="768be38e-2fb5-40ce-925d-bd8e9d9e3c31" providerId="ADAL" clId="{073C5D09-2946-44AA-8F72-E76A8E08C34C}" dt="2024-05-20T14:49:20.544" v="15394" actId="208"/>
          <ac:spMkLst>
            <pc:docMk/>
            <pc:sldMk cId="4212683403" sldId="2144327877"/>
            <ac:spMk id="27" creationId="{353321FC-C493-4AD2-B64C-EB2CC0B8AAB2}"/>
          </ac:spMkLst>
        </pc:spChg>
        <pc:spChg chg="mod">
          <ac:chgData name="Reed Kiely" userId="768be38e-2fb5-40ce-925d-bd8e9d9e3c31" providerId="ADAL" clId="{073C5D09-2946-44AA-8F72-E76A8E08C34C}" dt="2024-05-20T14:49:47.293" v="15403" actId="1076"/>
          <ac:spMkLst>
            <pc:docMk/>
            <pc:sldMk cId="4212683403" sldId="2144327877"/>
            <ac:spMk id="28" creationId="{B1090EA5-9E24-420F-B356-BFA5C7B32400}"/>
          </ac:spMkLst>
        </pc:spChg>
        <pc:spChg chg="mod">
          <ac:chgData name="Reed Kiely" userId="768be38e-2fb5-40ce-925d-bd8e9d9e3c31" providerId="ADAL" clId="{073C5D09-2946-44AA-8F72-E76A8E08C34C}" dt="2024-05-20T14:49:24.528" v="15395" actId="207"/>
          <ac:spMkLst>
            <pc:docMk/>
            <pc:sldMk cId="4212683403" sldId="2144327877"/>
            <ac:spMk id="29" creationId="{E047380B-98FF-4E96-B125-1612C476C6B1}"/>
          </ac:spMkLst>
        </pc:spChg>
        <pc:spChg chg="add del mod">
          <ac:chgData name="Reed Kiely" userId="768be38e-2fb5-40ce-925d-bd8e9d9e3c31" providerId="ADAL" clId="{073C5D09-2946-44AA-8F72-E76A8E08C34C}" dt="2024-05-20T20:24:45.428" v="18106" actId="478"/>
          <ac:spMkLst>
            <pc:docMk/>
            <pc:sldMk cId="4212683403" sldId="2144327877"/>
            <ac:spMk id="30" creationId="{6AD6BAB6-9BE8-EEA2-93E9-E8821488C111}"/>
          </ac:spMkLst>
        </pc:spChg>
        <pc:spChg chg="mod">
          <ac:chgData name="Reed Kiely" userId="768be38e-2fb5-40ce-925d-bd8e9d9e3c31" providerId="ADAL" clId="{073C5D09-2946-44AA-8F72-E76A8E08C34C}" dt="2024-05-20T19:05:16.357" v="17265" actId="403"/>
          <ac:spMkLst>
            <pc:docMk/>
            <pc:sldMk cId="4212683403" sldId="2144327877"/>
            <ac:spMk id="31" creationId="{D0BAD055-91AD-4520-994B-4F672A06C61C}"/>
          </ac:spMkLst>
        </pc:spChg>
        <pc:spChg chg="mod">
          <ac:chgData name="Reed Kiely" userId="768be38e-2fb5-40ce-925d-bd8e9d9e3c31" providerId="ADAL" clId="{073C5D09-2946-44AA-8F72-E76A8E08C34C}" dt="2024-05-20T19:05:16.357" v="17265" actId="403"/>
          <ac:spMkLst>
            <pc:docMk/>
            <pc:sldMk cId="4212683403" sldId="2144327877"/>
            <ac:spMk id="32" creationId="{9F892B9F-9B52-4AD9-9785-2F644E29E7E6}"/>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20T19:40:24.436" v="17270"/>
              <pc2:cmMkLst xmlns:pc2="http://schemas.microsoft.com/office/powerpoint/2019/9/main/command">
                <pc:docMk/>
                <pc:sldMk cId="4212683403" sldId="2144327877"/>
                <pc2:cmMk id="{43982600-C3DC-4915-A538-3C7ABDC8E8B0}"/>
              </pc2:cmMkLst>
            </pc226:cmChg>
            <pc226:cmChg xmlns:pc226="http://schemas.microsoft.com/office/powerpoint/2022/06/main/command" chg="add del">
              <pc226:chgData name="Reed Kiely" userId="768be38e-2fb5-40ce-925d-bd8e9d9e3c31" providerId="ADAL" clId="{073C5D09-2946-44AA-8F72-E76A8E08C34C}" dt="2024-05-22T21:26:15.056" v="18486"/>
              <pc2:cmMkLst xmlns:pc2="http://schemas.microsoft.com/office/powerpoint/2019/9/main/command">
                <pc:docMk/>
                <pc:sldMk cId="4212683403" sldId="2144327877"/>
                <pc2:cmMk id="{64A0BA08-BB4C-42BB-A9F0-44B6DD918DF7}"/>
              </pc2:cmMkLst>
            </pc226:cmChg>
          </p:ext>
        </pc:extLst>
      </pc:sldChg>
      <pc:sldChg chg="del">
        <pc:chgData name="Reed Kiely" userId="768be38e-2fb5-40ce-925d-bd8e9d9e3c31" providerId="ADAL" clId="{073C5D09-2946-44AA-8F72-E76A8E08C34C}" dt="2024-04-26T17:07:35.817" v="59" actId="47"/>
        <pc:sldMkLst>
          <pc:docMk/>
          <pc:sldMk cId="1726731643" sldId="2144327907"/>
        </pc:sldMkLst>
      </pc:sldChg>
      <pc:sldChg chg="addSp delSp modSp mod delCm">
        <pc:chgData name="Reed Kiely" userId="768be38e-2fb5-40ce-925d-bd8e9d9e3c31" providerId="ADAL" clId="{073C5D09-2946-44AA-8F72-E76A8E08C34C}" dt="2024-05-20T17:52:38.991" v="16407"/>
        <pc:sldMkLst>
          <pc:docMk/>
          <pc:sldMk cId="198012473" sldId="2144328304"/>
        </pc:sldMkLst>
        <pc:spChg chg="mod">
          <ac:chgData name="Reed Kiely" userId="768be38e-2fb5-40ce-925d-bd8e9d9e3c31" providerId="ADAL" clId="{073C5D09-2946-44AA-8F72-E76A8E08C34C}" dt="2024-05-10T13:19:59.152" v="2717" actId="403"/>
          <ac:spMkLst>
            <pc:docMk/>
            <pc:sldMk cId="198012473" sldId="2144328304"/>
            <ac:spMk id="4" creationId="{B4C59D1C-E8EA-BDE4-EBE3-7F4FA02396B8}"/>
          </ac:spMkLst>
        </pc:spChg>
        <pc:spChg chg="mod">
          <ac:chgData name="Reed Kiely" userId="768be38e-2fb5-40ce-925d-bd8e9d9e3c31" providerId="ADAL" clId="{073C5D09-2946-44AA-8F72-E76A8E08C34C}" dt="2024-05-10T13:19:46.912" v="2712" actId="404"/>
          <ac:spMkLst>
            <pc:docMk/>
            <pc:sldMk cId="198012473" sldId="2144328304"/>
            <ac:spMk id="18" creationId="{2C6C566A-7106-BE03-03D5-B78BF1276C01}"/>
          </ac:spMkLst>
        </pc:spChg>
        <pc:spChg chg="add del mod">
          <ac:chgData name="Reed Kiely" userId="768be38e-2fb5-40ce-925d-bd8e9d9e3c31" providerId="ADAL" clId="{073C5D09-2946-44AA-8F72-E76A8E08C34C}" dt="2024-05-10T13:18:23.795" v="2565" actId="478"/>
          <ac:spMkLst>
            <pc:docMk/>
            <pc:sldMk cId="198012473" sldId="2144328304"/>
            <ac:spMk id="19" creationId="{56988230-2696-C25D-69F1-A81A5C151F7F}"/>
          </ac:spMkLst>
        </pc:spChg>
        <pc:spChg chg="add del mod">
          <ac:chgData name="Reed Kiely" userId="768be38e-2fb5-40ce-925d-bd8e9d9e3c31" providerId="ADAL" clId="{073C5D09-2946-44AA-8F72-E76A8E08C34C}" dt="2024-05-10T13:20:15.747" v="2720" actId="478"/>
          <ac:spMkLst>
            <pc:docMk/>
            <pc:sldMk cId="198012473" sldId="2144328304"/>
            <ac:spMk id="22" creationId="{97405707-9210-3E99-492A-08D59849781E}"/>
          </ac:spMkLst>
        </pc:spChg>
        <pc:spChg chg="mod">
          <ac:chgData name="Reed Kiely" userId="768be38e-2fb5-40ce-925d-bd8e9d9e3c31" providerId="ADAL" clId="{073C5D09-2946-44AA-8F72-E76A8E08C34C}" dt="2024-05-10T13:20:04.274" v="2718" actId="403"/>
          <ac:spMkLst>
            <pc:docMk/>
            <pc:sldMk cId="198012473" sldId="2144328304"/>
            <ac:spMk id="24" creationId="{95C04D85-134A-3F5C-0049-F82A67D89334}"/>
          </ac:spMkLst>
        </pc:spChg>
        <pc:spChg chg="mod">
          <ac:chgData name="Reed Kiely" userId="768be38e-2fb5-40ce-925d-bd8e9d9e3c31" providerId="ADAL" clId="{073C5D09-2946-44AA-8F72-E76A8E08C34C}" dt="2024-05-10T13:20:07.282" v="2719" actId="403"/>
          <ac:spMkLst>
            <pc:docMk/>
            <pc:sldMk cId="198012473" sldId="2144328304"/>
            <ac:spMk id="25" creationId="{36C13EE9-EE58-A65E-CB2E-ADC4AD8E5748}"/>
          </ac:spMkLst>
        </pc:spChg>
        <pc:spChg chg="mod">
          <ac:chgData name="Reed Kiely" userId="768be38e-2fb5-40ce-925d-bd8e9d9e3c31" providerId="ADAL" clId="{073C5D09-2946-44AA-8F72-E76A8E08C34C}" dt="2024-05-10T13:19:49.395" v="2713" actId="403"/>
          <ac:spMkLst>
            <pc:docMk/>
            <pc:sldMk cId="198012473" sldId="2144328304"/>
            <ac:spMk id="28" creationId="{C089F140-9E83-6166-BC70-B03608D44C03}"/>
          </ac:spMkLst>
        </pc:spChg>
        <pc:spChg chg="mod">
          <ac:chgData name="Reed Kiely" userId="768be38e-2fb5-40ce-925d-bd8e9d9e3c31" providerId="ADAL" clId="{073C5D09-2946-44AA-8F72-E76A8E08C34C}" dt="2024-05-10T13:19:57.343" v="2716" actId="1076"/>
          <ac:spMkLst>
            <pc:docMk/>
            <pc:sldMk cId="198012473" sldId="2144328304"/>
            <ac:spMk id="29" creationId="{37852191-EB88-603E-5AB3-C7B04C2D8411}"/>
          </ac:spMkLst>
        </pc:spChg>
        <pc:grpChg chg="del">
          <ac:chgData name="Reed Kiely" userId="768be38e-2fb5-40ce-925d-bd8e9d9e3c31" providerId="ADAL" clId="{073C5D09-2946-44AA-8F72-E76A8E08C34C}" dt="2024-05-17T21:13:31.855" v="13979" actId="478"/>
          <ac:grpSpMkLst>
            <pc:docMk/>
            <pc:sldMk cId="198012473" sldId="2144328304"/>
            <ac:grpSpMk id="2" creationId="{4AB4236E-8081-3D64-680B-32749E94F58F}"/>
          </ac:grpSpMkLst>
        </pc:grpChg>
        <pc:picChg chg="mod">
          <ac:chgData name="Reed Kiely" userId="768be38e-2fb5-40ce-925d-bd8e9d9e3c31" providerId="ADAL" clId="{073C5D09-2946-44AA-8F72-E76A8E08C34C}" dt="2024-05-10T13:19:29.954" v="2707" actId="1076"/>
          <ac:picMkLst>
            <pc:docMk/>
            <pc:sldMk cId="198012473" sldId="2144328304"/>
            <ac:picMk id="37" creationId="{1A536305-0EE9-2088-ECEB-D9B3AD72C0CD}"/>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073C5D09-2946-44AA-8F72-E76A8E08C34C}" dt="2024-05-20T17:52:38.991" v="16407"/>
              <pc2:cmMkLst xmlns:pc2="http://schemas.microsoft.com/office/powerpoint/2019/9/main/command">
                <pc:docMk/>
                <pc:sldMk cId="198012473" sldId="2144328304"/>
                <pc2:cmMk id="{8B87B4D4-4ACE-4380-B2E5-35208AEE6054}"/>
              </pc2:cmMkLst>
            </pc226:cmChg>
          </p:ext>
        </pc:extLst>
      </pc:sldChg>
      <pc:sldChg chg="modSp mod">
        <pc:chgData name="Reed Kiely" userId="768be38e-2fb5-40ce-925d-bd8e9d9e3c31" providerId="ADAL" clId="{073C5D09-2946-44AA-8F72-E76A8E08C34C}" dt="2024-05-20T17:43:37.523" v="16010" actId="113"/>
        <pc:sldMkLst>
          <pc:docMk/>
          <pc:sldMk cId="2662385429" sldId="2144328309"/>
        </pc:sldMkLst>
        <pc:spChg chg="mod">
          <ac:chgData name="Reed Kiely" userId="768be38e-2fb5-40ce-925d-bd8e9d9e3c31" providerId="ADAL" clId="{073C5D09-2946-44AA-8F72-E76A8E08C34C}" dt="2024-05-20T13:48:25.077" v="15383" actId="1076"/>
          <ac:spMkLst>
            <pc:docMk/>
            <pc:sldMk cId="2662385429" sldId="2144328309"/>
            <ac:spMk id="56" creationId="{49DF06DB-0E04-43EB-906B-75F674482CF9}"/>
          </ac:spMkLst>
        </pc:spChg>
        <pc:graphicFrameChg chg="mod">
          <ac:chgData name="Reed Kiely" userId="768be38e-2fb5-40ce-925d-bd8e9d9e3c31" providerId="ADAL" clId="{073C5D09-2946-44AA-8F72-E76A8E08C34C}" dt="2024-05-20T17:43:37.523" v="16010" actId="113"/>
          <ac:graphicFrameMkLst>
            <pc:docMk/>
            <pc:sldMk cId="2662385429" sldId="2144328309"/>
            <ac:graphicFrameMk id="4" creationId="{5CB25319-57A9-413C-A8AB-CCC138DA467A}"/>
          </ac:graphicFrameMkLst>
        </pc:graphicFrameChg>
      </pc:sldChg>
      <pc:sldChg chg="modSp mod">
        <pc:chgData name="Reed Kiely" userId="768be38e-2fb5-40ce-925d-bd8e9d9e3c31" providerId="ADAL" clId="{073C5D09-2946-44AA-8F72-E76A8E08C34C}" dt="2024-05-17T21:10:18.294" v="13929" actId="1076"/>
        <pc:sldMkLst>
          <pc:docMk/>
          <pc:sldMk cId="1349503139" sldId="2146846252"/>
        </pc:sldMkLst>
        <pc:spChg chg="mod">
          <ac:chgData name="Reed Kiely" userId="768be38e-2fb5-40ce-925d-bd8e9d9e3c31" providerId="ADAL" clId="{073C5D09-2946-44AA-8F72-E76A8E08C34C}" dt="2024-05-17T21:10:18.294" v="13929" actId="1076"/>
          <ac:spMkLst>
            <pc:docMk/>
            <pc:sldMk cId="1349503139" sldId="2146846252"/>
            <ac:spMk id="9" creationId="{D0D49DEB-7177-4C53-A63F-C8DEAEFFD3CD}"/>
          </ac:spMkLst>
        </pc:spChg>
      </pc:sldChg>
      <pc:sldChg chg="del">
        <pc:chgData name="Reed Kiely" userId="768be38e-2fb5-40ce-925d-bd8e9d9e3c31" providerId="ADAL" clId="{073C5D09-2946-44AA-8F72-E76A8E08C34C}" dt="2024-04-26T17:07:32.506" v="58" actId="47"/>
        <pc:sldMkLst>
          <pc:docMk/>
          <pc:sldMk cId="1421682299" sldId="2146846254"/>
        </pc:sldMkLst>
      </pc:sldChg>
      <pc:sldChg chg="modSp mod">
        <pc:chgData name="Reed Kiely" userId="768be38e-2fb5-40ce-925d-bd8e9d9e3c31" providerId="ADAL" clId="{073C5D09-2946-44AA-8F72-E76A8E08C34C}" dt="2024-05-18T00:55:06.485" v="15041" actId="207"/>
        <pc:sldMkLst>
          <pc:docMk/>
          <pc:sldMk cId="10629880" sldId="2146846270"/>
        </pc:sldMkLst>
        <pc:spChg chg="mod">
          <ac:chgData name="Reed Kiely" userId="768be38e-2fb5-40ce-925d-bd8e9d9e3c31" providerId="ADAL" clId="{073C5D09-2946-44AA-8F72-E76A8E08C34C}" dt="2024-05-18T00:55:06.485" v="15041" actId="207"/>
          <ac:spMkLst>
            <pc:docMk/>
            <pc:sldMk cId="10629880" sldId="2146846270"/>
            <ac:spMk id="28" creationId="{AC067198-75A2-C91E-5749-49C6A0B74DFF}"/>
          </ac:spMkLst>
        </pc:spChg>
      </pc:sldChg>
      <pc:sldChg chg="modSp mod">
        <pc:chgData name="Reed Kiely" userId="768be38e-2fb5-40ce-925d-bd8e9d9e3c31" providerId="ADAL" clId="{073C5D09-2946-44AA-8F72-E76A8E08C34C}" dt="2024-05-17T20:56:15.150" v="13801" actId="208"/>
        <pc:sldMkLst>
          <pc:docMk/>
          <pc:sldMk cId="639355017" sldId="2146846277"/>
        </pc:sldMkLst>
        <pc:spChg chg="mod">
          <ac:chgData name="Reed Kiely" userId="768be38e-2fb5-40ce-925d-bd8e9d9e3c31" providerId="ADAL" clId="{073C5D09-2946-44AA-8F72-E76A8E08C34C}" dt="2024-05-15T15:23:00.773" v="8874" actId="207"/>
          <ac:spMkLst>
            <pc:docMk/>
            <pc:sldMk cId="639355017" sldId="2146846277"/>
            <ac:spMk id="6" creationId="{30189A44-1FC0-078A-8763-17B3E95FAD72}"/>
          </ac:spMkLst>
        </pc:spChg>
        <pc:spChg chg="mod">
          <ac:chgData name="Reed Kiely" userId="768be38e-2fb5-40ce-925d-bd8e9d9e3c31" providerId="ADAL" clId="{073C5D09-2946-44AA-8F72-E76A8E08C34C}" dt="2024-05-15T15:23:06.585" v="8877" actId="113"/>
          <ac:spMkLst>
            <pc:docMk/>
            <pc:sldMk cId="639355017" sldId="2146846277"/>
            <ac:spMk id="16" creationId="{75E80C57-F93E-E686-92D2-58CB51A58697}"/>
          </ac:spMkLst>
        </pc:spChg>
        <pc:spChg chg="mod">
          <ac:chgData name="Reed Kiely" userId="768be38e-2fb5-40ce-925d-bd8e9d9e3c31" providerId="ADAL" clId="{073C5D09-2946-44AA-8F72-E76A8E08C34C}" dt="2024-05-15T15:22:53.149" v="8872" actId="113"/>
          <ac:spMkLst>
            <pc:docMk/>
            <pc:sldMk cId="639355017" sldId="2146846277"/>
            <ac:spMk id="23" creationId="{B89A4B56-A110-66DB-3A87-DB0A9690AF73}"/>
          </ac:spMkLst>
        </pc:spChg>
        <pc:picChg chg="mod">
          <ac:chgData name="Reed Kiely" userId="768be38e-2fb5-40ce-925d-bd8e9d9e3c31" providerId="ADAL" clId="{073C5D09-2946-44AA-8F72-E76A8E08C34C}" dt="2024-05-17T20:56:15.150" v="13801" actId="208"/>
          <ac:picMkLst>
            <pc:docMk/>
            <pc:sldMk cId="639355017" sldId="2146846277"/>
            <ac:picMk id="15" creationId="{2A7E7B13-240C-703B-4798-A48917608DE5}"/>
          </ac:picMkLst>
        </pc:picChg>
        <pc:picChg chg="mod">
          <ac:chgData name="Reed Kiely" userId="768be38e-2fb5-40ce-925d-bd8e9d9e3c31" providerId="ADAL" clId="{073C5D09-2946-44AA-8F72-E76A8E08C34C}" dt="2024-05-17T20:56:15.150" v="13801" actId="208"/>
          <ac:picMkLst>
            <pc:docMk/>
            <pc:sldMk cId="639355017" sldId="2146846277"/>
            <ac:picMk id="17" creationId="{01A110F4-B2DF-5B7C-5CA4-E258FD6C2ACF}"/>
          </ac:picMkLst>
        </pc:picChg>
        <pc:picChg chg="mod">
          <ac:chgData name="Reed Kiely" userId="768be38e-2fb5-40ce-925d-bd8e9d9e3c31" providerId="ADAL" clId="{073C5D09-2946-44AA-8F72-E76A8E08C34C}" dt="2024-05-17T20:56:15.150" v="13801" actId="208"/>
          <ac:picMkLst>
            <pc:docMk/>
            <pc:sldMk cId="639355017" sldId="2146846277"/>
            <ac:picMk id="19" creationId="{5F2D515C-69B6-3264-7FF0-740457438608}"/>
          </ac:picMkLst>
        </pc:picChg>
      </pc:sldChg>
      <pc:sldChg chg="addSp delSp modSp mod addCm modCm">
        <pc:chgData name="Reed Kiely" userId="768be38e-2fb5-40ce-925d-bd8e9d9e3c31" providerId="ADAL" clId="{073C5D09-2946-44AA-8F72-E76A8E08C34C}" dt="2024-05-21T19:58:23.403" v="18485" actId="478"/>
        <pc:sldMkLst>
          <pc:docMk/>
          <pc:sldMk cId="3445435473" sldId="2146846277"/>
        </pc:sldMkLst>
        <pc:spChg chg="add mod">
          <ac:chgData name="Reed Kiely" userId="768be38e-2fb5-40ce-925d-bd8e9d9e3c31" providerId="ADAL" clId="{073C5D09-2946-44AA-8F72-E76A8E08C34C}" dt="2024-05-20T17:41:33.927" v="15931" actId="1076"/>
          <ac:spMkLst>
            <pc:docMk/>
            <pc:sldMk cId="3445435473" sldId="2146846277"/>
            <ac:spMk id="3" creationId="{A5ECD82E-AC6B-EA62-F9A6-40AEB030D745}"/>
          </ac:spMkLst>
        </pc:spChg>
        <pc:spChg chg="add del mod">
          <ac:chgData name="Reed Kiely" userId="768be38e-2fb5-40ce-925d-bd8e9d9e3c31" providerId="ADAL" clId="{073C5D09-2946-44AA-8F72-E76A8E08C34C}" dt="2024-05-21T19:58:23.403" v="18485" actId="478"/>
          <ac:spMkLst>
            <pc:docMk/>
            <pc:sldMk cId="3445435473" sldId="2146846277"/>
            <ac:spMk id="4" creationId="{B4737572-EE0D-7DE1-904D-56128AA5BB9D}"/>
          </ac:spMkLst>
        </pc:spChg>
        <pc:spChg chg="add mod">
          <ac:chgData name="Reed Kiely" userId="768be38e-2fb5-40ce-925d-bd8e9d9e3c31" providerId="ADAL" clId="{073C5D09-2946-44AA-8F72-E76A8E08C34C}" dt="2024-05-20T17:41:34.398" v="15932"/>
          <ac:spMkLst>
            <pc:docMk/>
            <pc:sldMk cId="3445435473" sldId="2146846277"/>
            <ac:spMk id="4" creationId="{E7E251F1-B366-536F-264C-4EE12B9E660D}"/>
          </ac:spMkLst>
        </pc:spChg>
        <pc:spChg chg="mod">
          <ac:chgData name="Reed Kiely" userId="768be38e-2fb5-40ce-925d-bd8e9d9e3c31" providerId="ADAL" clId="{073C5D09-2946-44AA-8F72-E76A8E08C34C}" dt="2024-05-21T13:56:54.942" v="18460" actId="1035"/>
          <ac:spMkLst>
            <pc:docMk/>
            <pc:sldMk cId="3445435473" sldId="2146846277"/>
            <ac:spMk id="6" creationId="{30189A44-1FC0-078A-8763-17B3E95FAD72}"/>
          </ac:spMkLst>
        </pc:spChg>
        <pc:spChg chg="mod">
          <ac:chgData name="Reed Kiely" userId="768be38e-2fb5-40ce-925d-bd8e9d9e3c31" providerId="ADAL" clId="{073C5D09-2946-44AA-8F72-E76A8E08C34C}" dt="2024-05-20T14:26:36.604" v="15386" actId="207"/>
          <ac:spMkLst>
            <pc:docMk/>
            <pc:sldMk cId="3445435473" sldId="2146846277"/>
            <ac:spMk id="7" creationId="{6BD165E2-77C2-727D-F96F-ADACA591B75F}"/>
          </ac:spMkLst>
        </pc:spChg>
        <pc:spChg chg="mod">
          <ac:chgData name="Reed Kiely" userId="768be38e-2fb5-40ce-925d-bd8e9d9e3c31" providerId="ADAL" clId="{073C5D09-2946-44AA-8F72-E76A8E08C34C}" dt="2024-05-21T13:56:54.942" v="18460" actId="1035"/>
          <ac:spMkLst>
            <pc:docMk/>
            <pc:sldMk cId="3445435473" sldId="2146846277"/>
            <ac:spMk id="8" creationId="{88494A52-6974-E3C3-67B7-3B6BDE7F7C97}"/>
          </ac:spMkLst>
        </pc:spChg>
        <pc:spChg chg="mod">
          <ac:chgData name="Reed Kiely" userId="768be38e-2fb5-40ce-925d-bd8e9d9e3c31" providerId="ADAL" clId="{073C5D09-2946-44AA-8F72-E76A8E08C34C}" dt="2024-05-21T13:56:54.942" v="18460" actId="1035"/>
          <ac:spMkLst>
            <pc:docMk/>
            <pc:sldMk cId="3445435473" sldId="2146846277"/>
            <ac:spMk id="9" creationId="{749FF1D4-9985-2A60-3431-F561DC4F8079}"/>
          </ac:spMkLst>
        </pc:spChg>
        <pc:spChg chg="add del mod">
          <ac:chgData name="Reed Kiely" userId="768be38e-2fb5-40ce-925d-bd8e9d9e3c31" providerId="ADAL" clId="{073C5D09-2946-44AA-8F72-E76A8E08C34C}" dt="2024-05-21T13:54:45.316" v="18375" actId="478"/>
          <ac:spMkLst>
            <pc:docMk/>
            <pc:sldMk cId="3445435473" sldId="2146846277"/>
            <ac:spMk id="11" creationId="{02CB17D8-1B98-1972-0710-4814C2D4CE2F}"/>
          </ac:spMkLst>
        </pc:spChg>
        <pc:spChg chg="mod">
          <ac:chgData name="Reed Kiely" userId="768be38e-2fb5-40ce-925d-bd8e9d9e3c31" providerId="ADAL" clId="{073C5D09-2946-44AA-8F72-E76A8E08C34C}" dt="2024-05-21T13:56:54.942" v="18460" actId="1035"/>
          <ac:spMkLst>
            <pc:docMk/>
            <pc:sldMk cId="3445435473" sldId="2146846277"/>
            <ac:spMk id="12" creationId="{AF7B4EBF-88E0-2878-AFEF-ADFAE76E084B}"/>
          </ac:spMkLst>
        </pc:spChg>
        <pc:spChg chg="mod">
          <ac:chgData name="Reed Kiely" userId="768be38e-2fb5-40ce-925d-bd8e9d9e3c31" providerId="ADAL" clId="{073C5D09-2946-44AA-8F72-E76A8E08C34C}" dt="2024-05-21T13:56:54.942" v="18460" actId="1035"/>
          <ac:spMkLst>
            <pc:docMk/>
            <pc:sldMk cId="3445435473" sldId="2146846277"/>
            <ac:spMk id="13" creationId="{171C707E-0CD5-4DA8-C1F7-14CA3B8BCC40}"/>
          </ac:spMkLst>
        </pc:spChg>
        <pc:spChg chg="mod">
          <ac:chgData name="Reed Kiely" userId="768be38e-2fb5-40ce-925d-bd8e9d9e3c31" providerId="ADAL" clId="{073C5D09-2946-44AA-8F72-E76A8E08C34C}" dt="2024-05-21T13:56:54.942" v="18460" actId="1035"/>
          <ac:spMkLst>
            <pc:docMk/>
            <pc:sldMk cId="3445435473" sldId="2146846277"/>
            <ac:spMk id="16" creationId="{75E80C57-F93E-E686-92D2-58CB51A58697}"/>
          </ac:spMkLst>
        </pc:spChg>
        <pc:spChg chg="mod">
          <ac:chgData name="Reed Kiely" userId="768be38e-2fb5-40ce-925d-bd8e9d9e3c31" providerId="ADAL" clId="{073C5D09-2946-44AA-8F72-E76A8E08C34C}" dt="2024-05-21T13:56:54.942" v="18460" actId="1035"/>
          <ac:spMkLst>
            <pc:docMk/>
            <pc:sldMk cId="3445435473" sldId="2146846277"/>
            <ac:spMk id="18" creationId="{399B090C-68EF-6C59-CD0B-A7A6D8D9FAE9}"/>
          </ac:spMkLst>
        </pc:spChg>
        <pc:spChg chg="mod">
          <ac:chgData name="Reed Kiely" userId="768be38e-2fb5-40ce-925d-bd8e9d9e3c31" providerId="ADAL" clId="{073C5D09-2946-44AA-8F72-E76A8E08C34C}" dt="2024-05-21T13:56:54.942" v="18460" actId="1035"/>
          <ac:spMkLst>
            <pc:docMk/>
            <pc:sldMk cId="3445435473" sldId="2146846277"/>
            <ac:spMk id="20" creationId="{CB5E03E2-0E34-25DE-CC54-8E454E7B9DE7}"/>
          </ac:spMkLst>
        </pc:spChg>
        <pc:spChg chg="add mod">
          <ac:chgData name="Reed Kiely" userId="768be38e-2fb5-40ce-925d-bd8e9d9e3c31" providerId="ADAL" clId="{073C5D09-2946-44AA-8F72-E76A8E08C34C}" dt="2024-05-21T13:57:03.561" v="18464"/>
          <ac:spMkLst>
            <pc:docMk/>
            <pc:sldMk cId="3445435473" sldId="2146846277"/>
            <ac:spMk id="21" creationId="{3DA42D01-856C-5000-0024-46930F7C22C3}"/>
          </ac:spMkLst>
        </pc:spChg>
        <pc:spChg chg="mod">
          <ac:chgData name="Reed Kiely" userId="768be38e-2fb5-40ce-925d-bd8e9d9e3c31" providerId="ADAL" clId="{073C5D09-2946-44AA-8F72-E76A8E08C34C}" dt="2024-05-21T13:56:54.942" v="18460" actId="1035"/>
          <ac:spMkLst>
            <pc:docMk/>
            <pc:sldMk cId="3445435473" sldId="2146846277"/>
            <ac:spMk id="23" creationId="{B89A4B56-A110-66DB-3A87-DB0A9690AF73}"/>
          </ac:spMkLst>
        </pc:spChg>
        <pc:spChg chg="mod">
          <ac:chgData name="Reed Kiely" userId="768be38e-2fb5-40ce-925d-bd8e9d9e3c31" providerId="ADAL" clId="{073C5D09-2946-44AA-8F72-E76A8E08C34C}" dt="2024-05-21T13:56:54.942" v="18460" actId="1035"/>
          <ac:spMkLst>
            <pc:docMk/>
            <pc:sldMk cId="3445435473" sldId="2146846277"/>
            <ac:spMk id="24" creationId="{9DB41CB7-F5F8-1362-3942-761CDC8B2A25}"/>
          </ac:spMkLst>
        </pc:spChg>
        <pc:spChg chg="mod">
          <ac:chgData name="Reed Kiely" userId="768be38e-2fb5-40ce-925d-bd8e9d9e3c31" providerId="ADAL" clId="{073C5D09-2946-44AA-8F72-E76A8E08C34C}" dt="2024-05-21T13:56:54.942" v="18460" actId="1035"/>
          <ac:spMkLst>
            <pc:docMk/>
            <pc:sldMk cId="3445435473" sldId="2146846277"/>
            <ac:spMk id="25" creationId="{1DFBE412-EBC6-D945-E236-C8BB45484701}"/>
          </ac:spMkLst>
        </pc:spChg>
        <pc:spChg chg="mod">
          <ac:chgData name="Reed Kiely" userId="768be38e-2fb5-40ce-925d-bd8e9d9e3c31" providerId="ADAL" clId="{073C5D09-2946-44AA-8F72-E76A8E08C34C}" dt="2024-05-21T13:56:54.942" v="18460" actId="1035"/>
          <ac:spMkLst>
            <pc:docMk/>
            <pc:sldMk cId="3445435473" sldId="2146846277"/>
            <ac:spMk id="26" creationId="{DC814C62-0317-C499-029A-7FB5949FBD20}"/>
          </ac:spMkLst>
        </pc:spChg>
        <pc:picChg chg="mod">
          <ac:chgData name="Reed Kiely" userId="768be38e-2fb5-40ce-925d-bd8e9d9e3c31" providerId="ADAL" clId="{073C5D09-2946-44AA-8F72-E76A8E08C34C}" dt="2024-05-21T13:56:54.942" v="18460" actId="1035"/>
          <ac:picMkLst>
            <pc:docMk/>
            <pc:sldMk cId="3445435473" sldId="2146846277"/>
            <ac:picMk id="15" creationId="{2A7E7B13-240C-703B-4798-A48917608DE5}"/>
          </ac:picMkLst>
        </pc:picChg>
        <pc:picChg chg="mod">
          <ac:chgData name="Reed Kiely" userId="768be38e-2fb5-40ce-925d-bd8e9d9e3c31" providerId="ADAL" clId="{073C5D09-2946-44AA-8F72-E76A8E08C34C}" dt="2024-05-21T13:56:54.942" v="18460" actId="1035"/>
          <ac:picMkLst>
            <pc:docMk/>
            <pc:sldMk cId="3445435473" sldId="2146846277"/>
            <ac:picMk id="17" creationId="{01A110F4-B2DF-5B7C-5CA4-E258FD6C2ACF}"/>
          </ac:picMkLst>
        </pc:picChg>
        <pc:picChg chg="mod">
          <ac:chgData name="Reed Kiely" userId="768be38e-2fb5-40ce-925d-bd8e9d9e3c31" providerId="ADAL" clId="{073C5D09-2946-44AA-8F72-E76A8E08C34C}" dt="2024-05-21T13:56:54.942" v="18460" actId="1035"/>
          <ac:picMkLst>
            <pc:docMk/>
            <pc:sldMk cId="3445435473" sldId="2146846277"/>
            <ac:picMk id="19" creationId="{5F2D515C-69B6-3264-7FF0-740457438608}"/>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21T13:58:04.682" v="18479"/>
              <pc2:cmMkLst xmlns:pc2="http://schemas.microsoft.com/office/powerpoint/2019/9/main/command">
                <pc:docMk/>
                <pc:sldMk cId="3445435473" sldId="2146846277"/>
                <pc2:cmMk id="{671D1D46-38CF-4C06-8AEA-2255ECCABCB1}"/>
              </pc2:cmMkLst>
              <pc226:cmRplyChg chg="add">
                <pc226:chgData name="Reed Kiely" userId="768be38e-2fb5-40ce-925d-bd8e9d9e3c31" providerId="ADAL" clId="{073C5D09-2946-44AA-8F72-E76A8E08C34C}" dt="2024-05-21T13:58:04.682" v="18479"/>
                <pc2:cmRplyMkLst xmlns:pc2="http://schemas.microsoft.com/office/powerpoint/2019/9/main/command">
                  <pc:docMk/>
                  <pc:sldMk cId="3445435473" sldId="2146846277"/>
                  <pc2:cmMk id="{671D1D46-38CF-4C06-8AEA-2255ECCABCB1}"/>
                  <pc2:cmRplyMk id="{6E21A7B4-2EA9-4343-ADCB-4D59872C5ED5}"/>
                </pc2:cmRplyMkLst>
              </pc226:cmRplyChg>
            </pc226:cmChg>
          </p:ext>
        </pc:extLst>
      </pc:sldChg>
      <pc:sldChg chg="modSp mod addCm">
        <pc:chgData name="Reed Kiely" userId="768be38e-2fb5-40ce-925d-bd8e9d9e3c31" providerId="ADAL" clId="{073C5D09-2946-44AA-8F72-E76A8E08C34C}" dt="2024-05-20T14:34:25.448" v="15390"/>
        <pc:sldMkLst>
          <pc:docMk/>
          <pc:sldMk cId="815746604" sldId="2146846290"/>
        </pc:sldMkLst>
        <pc:spChg chg="mod">
          <ac:chgData name="Reed Kiely" userId="768be38e-2fb5-40ce-925d-bd8e9d9e3c31" providerId="ADAL" clId="{073C5D09-2946-44AA-8F72-E76A8E08C34C}" dt="2024-05-17T21:10:01.290" v="13927" actId="207"/>
          <ac:spMkLst>
            <pc:docMk/>
            <pc:sldMk cId="815746604" sldId="2146846290"/>
            <ac:spMk id="4" creationId="{27969C67-2D45-60F0-FCC0-6E0AD1C19B51}"/>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20T14:34:25.448" v="15390"/>
              <pc2:cmMkLst xmlns:pc2="http://schemas.microsoft.com/office/powerpoint/2019/9/main/command">
                <pc:docMk/>
                <pc:sldMk cId="815746604" sldId="2146846290"/>
                <pc2:cmMk id="{8EA29770-AA0E-4D5D-AEA7-512719BCA826}"/>
              </pc2:cmMkLst>
            </pc226:cmChg>
          </p:ext>
        </pc:extLst>
      </pc:sldChg>
      <pc:sldChg chg="modSp mod">
        <pc:chgData name="Reed Kiely" userId="768be38e-2fb5-40ce-925d-bd8e9d9e3c31" providerId="ADAL" clId="{073C5D09-2946-44AA-8F72-E76A8E08C34C}" dt="2024-05-17T20:56:09.453" v="13800" actId="208"/>
        <pc:sldMkLst>
          <pc:docMk/>
          <pc:sldMk cId="2551227535" sldId="2146846293"/>
        </pc:sldMkLst>
        <pc:picChg chg="mod">
          <ac:chgData name="Reed Kiely" userId="768be38e-2fb5-40ce-925d-bd8e9d9e3c31" providerId="ADAL" clId="{073C5D09-2946-44AA-8F72-E76A8E08C34C}" dt="2024-05-17T20:56:04.274" v="13798" actId="208"/>
          <ac:picMkLst>
            <pc:docMk/>
            <pc:sldMk cId="2551227535" sldId="2146846293"/>
            <ac:picMk id="18" creationId="{A7EAF2FA-E67F-60CD-32DF-CB6C90372588}"/>
          </ac:picMkLst>
        </pc:picChg>
        <pc:picChg chg="mod">
          <ac:chgData name="Reed Kiely" userId="768be38e-2fb5-40ce-925d-bd8e9d9e3c31" providerId="ADAL" clId="{073C5D09-2946-44AA-8F72-E76A8E08C34C}" dt="2024-05-17T20:56:09.453" v="13800" actId="208"/>
          <ac:picMkLst>
            <pc:docMk/>
            <pc:sldMk cId="2551227535" sldId="2146846293"/>
            <ac:picMk id="27" creationId="{3CC0A05D-ED66-AC8E-66CE-27BEF6B32159}"/>
          </ac:picMkLst>
        </pc:picChg>
        <pc:picChg chg="mod">
          <ac:chgData name="Reed Kiely" userId="768be38e-2fb5-40ce-925d-bd8e9d9e3c31" providerId="ADAL" clId="{073C5D09-2946-44AA-8F72-E76A8E08C34C}" dt="2024-05-17T20:56:07.044" v="13799" actId="208"/>
          <ac:picMkLst>
            <pc:docMk/>
            <pc:sldMk cId="2551227535" sldId="2146846293"/>
            <ac:picMk id="35" creationId="{A1F7208A-8FF6-82E0-BE18-BE9A0E167E14}"/>
          </ac:picMkLst>
        </pc:picChg>
      </pc:sldChg>
      <pc:sldChg chg="addSp delSp modSp mod addCm">
        <pc:chgData name="Reed Kiely" userId="768be38e-2fb5-40ce-925d-bd8e9d9e3c31" providerId="ADAL" clId="{073C5D09-2946-44AA-8F72-E76A8E08C34C}" dt="2024-05-21T13:57:50.592" v="18478" actId="1076"/>
        <pc:sldMkLst>
          <pc:docMk/>
          <pc:sldMk cId="3334358121" sldId="2146846293"/>
        </pc:sldMkLst>
        <pc:spChg chg="mod">
          <ac:chgData name="Reed Kiely" userId="768be38e-2fb5-40ce-925d-bd8e9d9e3c31" providerId="ADAL" clId="{073C5D09-2946-44AA-8F72-E76A8E08C34C}" dt="2024-05-21T13:57:27.206" v="18473" actId="1035"/>
          <ac:spMkLst>
            <pc:docMk/>
            <pc:sldMk cId="3334358121" sldId="2146846293"/>
            <ac:spMk id="3" creationId="{F1909E60-3EA1-9FB2-ECC0-104FEF236D72}"/>
          </ac:spMkLst>
        </pc:spChg>
        <pc:spChg chg="mod">
          <ac:chgData name="Reed Kiely" userId="768be38e-2fb5-40ce-925d-bd8e9d9e3c31" providerId="ADAL" clId="{073C5D09-2946-44AA-8F72-E76A8E08C34C}" dt="2024-05-21T13:57:50.592" v="18478" actId="1076"/>
          <ac:spMkLst>
            <pc:docMk/>
            <pc:sldMk cId="3334358121" sldId="2146846293"/>
            <ac:spMk id="4" creationId="{68A09780-D74D-89E0-D140-E6753EE50260}"/>
          </ac:spMkLst>
        </pc:spChg>
        <pc:spChg chg="mod">
          <ac:chgData name="Reed Kiely" userId="768be38e-2fb5-40ce-925d-bd8e9d9e3c31" providerId="ADAL" clId="{073C5D09-2946-44AA-8F72-E76A8E08C34C}" dt="2024-05-21T13:57:38.231" v="18475" actId="113"/>
          <ac:spMkLst>
            <pc:docMk/>
            <pc:sldMk cId="3334358121" sldId="2146846293"/>
            <ac:spMk id="6" creationId="{30189A44-1FC0-078A-8763-17B3E95FAD72}"/>
          </ac:spMkLst>
        </pc:spChg>
        <pc:spChg chg="mod">
          <ac:chgData name="Reed Kiely" userId="768be38e-2fb5-40ce-925d-bd8e9d9e3c31" providerId="ADAL" clId="{073C5D09-2946-44AA-8F72-E76A8E08C34C}" dt="2024-05-20T14:26:47.739" v="15387" actId="207"/>
          <ac:spMkLst>
            <pc:docMk/>
            <pc:sldMk cId="3334358121" sldId="2146846293"/>
            <ac:spMk id="7" creationId="{6BD165E2-77C2-727D-F96F-ADACA591B75F}"/>
          </ac:spMkLst>
        </pc:spChg>
        <pc:spChg chg="mod">
          <ac:chgData name="Reed Kiely" userId="768be38e-2fb5-40ce-925d-bd8e9d9e3c31" providerId="ADAL" clId="{073C5D09-2946-44AA-8F72-E76A8E08C34C}" dt="2024-05-21T13:57:27.206" v="18473" actId="1035"/>
          <ac:spMkLst>
            <pc:docMk/>
            <pc:sldMk cId="3334358121" sldId="2146846293"/>
            <ac:spMk id="8" creationId="{88494A52-6974-E3C3-67B7-3B6BDE7F7C97}"/>
          </ac:spMkLst>
        </pc:spChg>
        <pc:spChg chg="add mod">
          <ac:chgData name="Reed Kiely" userId="768be38e-2fb5-40ce-925d-bd8e9d9e3c31" providerId="ADAL" clId="{073C5D09-2946-44AA-8F72-E76A8E08C34C}" dt="2024-05-21T13:57:27.206" v="18473" actId="1035"/>
          <ac:spMkLst>
            <pc:docMk/>
            <pc:sldMk cId="3334358121" sldId="2146846293"/>
            <ac:spMk id="9" creationId="{F034DA09-DEDE-6134-BA35-18772808CAEA}"/>
          </ac:spMkLst>
        </pc:spChg>
        <pc:spChg chg="mod">
          <ac:chgData name="Reed Kiely" userId="768be38e-2fb5-40ce-925d-bd8e9d9e3c31" providerId="ADAL" clId="{073C5D09-2946-44AA-8F72-E76A8E08C34C}" dt="2024-05-21T13:57:27.206" v="18473" actId="1035"/>
          <ac:spMkLst>
            <pc:docMk/>
            <pc:sldMk cId="3334358121" sldId="2146846293"/>
            <ac:spMk id="11" creationId="{86C9D452-19B0-57D9-AEF9-88AF1C6E5F3F}"/>
          </ac:spMkLst>
        </pc:spChg>
        <pc:spChg chg="mod">
          <ac:chgData name="Reed Kiely" userId="768be38e-2fb5-40ce-925d-bd8e9d9e3c31" providerId="ADAL" clId="{073C5D09-2946-44AA-8F72-E76A8E08C34C}" dt="2024-05-21T13:57:27.206" v="18473" actId="1035"/>
          <ac:spMkLst>
            <pc:docMk/>
            <pc:sldMk cId="3334358121" sldId="2146846293"/>
            <ac:spMk id="12" creationId="{AF7B4EBF-88E0-2878-AFEF-ADFAE76E084B}"/>
          </ac:spMkLst>
        </pc:spChg>
        <pc:spChg chg="mod">
          <ac:chgData name="Reed Kiely" userId="768be38e-2fb5-40ce-925d-bd8e9d9e3c31" providerId="ADAL" clId="{073C5D09-2946-44AA-8F72-E76A8E08C34C}" dt="2024-05-21T13:57:27.206" v="18473" actId="1035"/>
          <ac:spMkLst>
            <pc:docMk/>
            <pc:sldMk cId="3334358121" sldId="2146846293"/>
            <ac:spMk id="13" creationId="{171C707E-0CD5-4DA8-C1F7-14CA3B8BCC40}"/>
          </ac:spMkLst>
        </pc:spChg>
        <pc:spChg chg="add del mod">
          <ac:chgData name="Reed Kiely" userId="768be38e-2fb5-40ce-925d-bd8e9d9e3c31" providerId="ADAL" clId="{073C5D09-2946-44AA-8F72-E76A8E08C34C}" dt="2024-05-21T13:57:18.123" v="18467" actId="478"/>
          <ac:spMkLst>
            <pc:docMk/>
            <pc:sldMk cId="3334358121" sldId="2146846293"/>
            <ac:spMk id="15" creationId="{6CCE58D3-950C-3AE3-C92E-1CE9C641A264}"/>
          </ac:spMkLst>
        </pc:spChg>
        <pc:spChg chg="mod">
          <ac:chgData name="Reed Kiely" userId="768be38e-2fb5-40ce-925d-bd8e9d9e3c31" providerId="ADAL" clId="{073C5D09-2946-44AA-8F72-E76A8E08C34C}" dt="2024-05-21T13:57:40.087" v="18476" actId="113"/>
          <ac:spMkLst>
            <pc:docMk/>
            <pc:sldMk cId="3334358121" sldId="2146846293"/>
            <ac:spMk id="16" creationId="{75E80C57-F93E-E686-92D2-58CB51A58697}"/>
          </ac:spMkLst>
        </pc:spChg>
        <pc:spChg chg="add mod">
          <ac:chgData name="Reed Kiely" userId="768be38e-2fb5-40ce-925d-bd8e9d9e3c31" providerId="ADAL" clId="{073C5D09-2946-44AA-8F72-E76A8E08C34C}" dt="2024-05-21T13:57:18.464" v="18468"/>
          <ac:spMkLst>
            <pc:docMk/>
            <pc:sldMk cId="3334358121" sldId="2146846293"/>
            <ac:spMk id="17" creationId="{239EBD66-DF53-0899-1F56-D4750C01E1A3}"/>
          </ac:spMkLst>
        </pc:spChg>
        <pc:spChg chg="mod">
          <ac:chgData name="Reed Kiely" userId="768be38e-2fb5-40ce-925d-bd8e9d9e3c31" providerId="ADAL" clId="{073C5D09-2946-44AA-8F72-E76A8E08C34C}" dt="2024-05-21T13:57:35.687" v="18474" actId="113"/>
          <ac:spMkLst>
            <pc:docMk/>
            <pc:sldMk cId="3334358121" sldId="2146846293"/>
            <ac:spMk id="23" creationId="{B89A4B56-A110-66DB-3A87-DB0A9690AF73}"/>
          </ac:spMkLst>
        </pc:spChg>
        <pc:spChg chg="mod">
          <ac:chgData name="Reed Kiely" userId="768be38e-2fb5-40ce-925d-bd8e9d9e3c31" providerId="ADAL" clId="{073C5D09-2946-44AA-8F72-E76A8E08C34C}" dt="2024-05-21T13:57:27.206" v="18473" actId="1035"/>
          <ac:spMkLst>
            <pc:docMk/>
            <pc:sldMk cId="3334358121" sldId="2146846293"/>
            <ac:spMk id="24" creationId="{9DB41CB7-F5F8-1362-3942-761CDC8B2A25}"/>
          </ac:spMkLst>
        </pc:spChg>
        <pc:spChg chg="mod">
          <ac:chgData name="Reed Kiely" userId="768be38e-2fb5-40ce-925d-bd8e9d9e3c31" providerId="ADAL" clId="{073C5D09-2946-44AA-8F72-E76A8E08C34C}" dt="2024-05-21T13:57:27.206" v="18473" actId="1035"/>
          <ac:spMkLst>
            <pc:docMk/>
            <pc:sldMk cId="3334358121" sldId="2146846293"/>
            <ac:spMk id="25" creationId="{1DFBE412-EBC6-D945-E236-C8BB45484701}"/>
          </ac:spMkLst>
        </pc:spChg>
        <pc:spChg chg="mod">
          <ac:chgData name="Reed Kiely" userId="768be38e-2fb5-40ce-925d-bd8e9d9e3c31" providerId="ADAL" clId="{073C5D09-2946-44AA-8F72-E76A8E08C34C}" dt="2024-05-21T13:57:27.206" v="18473" actId="1035"/>
          <ac:spMkLst>
            <pc:docMk/>
            <pc:sldMk cId="3334358121" sldId="2146846293"/>
            <ac:spMk id="26" creationId="{DC814C62-0317-C499-029A-7FB5949FBD20}"/>
          </ac:spMkLst>
        </pc:spChg>
        <pc:picChg chg="mod">
          <ac:chgData name="Reed Kiely" userId="768be38e-2fb5-40ce-925d-bd8e9d9e3c31" providerId="ADAL" clId="{073C5D09-2946-44AA-8F72-E76A8E08C34C}" dt="2024-05-21T13:57:27.206" v="18473" actId="1035"/>
          <ac:picMkLst>
            <pc:docMk/>
            <pc:sldMk cId="3334358121" sldId="2146846293"/>
            <ac:picMk id="18" creationId="{A7EAF2FA-E67F-60CD-32DF-CB6C90372588}"/>
          </ac:picMkLst>
        </pc:picChg>
        <pc:picChg chg="mod">
          <ac:chgData name="Reed Kiely" userId="768be38e-2fb5-40ce-925d-bd8e9d9e3c31" providerId="ADAL" clId="{073C5D09-2946-44AA-8F72-E76A8E08C34C}" dt="2024-05-21T13:57:27.206" v="18473" actId="1035"/>
          <ac:picMkLst>
            <pc:docMk/>
            <pc:sldMk cId="3334358121" sldId="2146846293"/>
            <ac:picMk id="27" creationId="{3CC0A05D-ED66-AC8E-66CE-27BEF6B32159}"/>
          </ac:picMkLst>
        </pc:picChg>
        <pc:picChg chg="mod">
          <ac:chgData name="Reed Kiely" userId="768be38e-2fb5-40ce-925d-bd8e9d9e3c31" providerId="ADAL" clId="{073C5D09-2946-44AA-8F72-E76A8E08C34C}" dt="2024-05-21T13:57:27.206" v="18473" actId="1035"/>
          <ac:picMkLst>
            <pc:docMk/>
            <pc:sldMk cId="3334358121" sldId="2146846293"/>
            <ac:picMk id="35" creationId="{A1F7208A-8FF6-82E0-BE18-BE9A0E167E14}"/>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20T14:27:41.454" v="15388"/>
              <pc2:cmMkLst xmlns:pc2="http://schemas.microsoft.com/office/powerpoint/2019/9/main/command">
                <pc:docMk/>
                <pc:sldMk cId="3334358121" sldId="2146846293"/>
                <pc2:cmMk id="{F9DA2410-224C-4319-B7EF-BA7D5C60D5BC}"/>
              </pc2:cmMkLst>
            </pc226:cmChg>
          </p:ext>
        </pc:extLst>
      </pc:sldChg>
      <pc:sldChg chg="modSp mod">
        <pc:chgData name="Reed Kiely" userId="768be38e-2fb5-40ce-925d-bd8e9d9e3c31" providerId="ADAL" clId="{073C5D09-2946-44AA-8F72-E76A8E08C34C}" dt="2024-05-18T00:55:19.272" v="15042" actId="207"/>
        <pc:sldMkLst>
          <pc:docMk/>
          <pc:sldMk cId="1742849064" sldId="2146846345"/>
        </pc:sldMkLst>
        <pc:spChg chg="mod">
          <ac:chgData name="Reed Kiely" userId="768be38e-2fb5-40ce-925d-bd8e9d9e3c31" providerId="ADAL" clId="{073C5D09-2946-44AA-8F72-E76A8E08C34C}" dt="2024-05-18T00:55:19.272" v="15042" actId="207"/>
          <ac:spMkLst>
            <pc:docMk/>
            <pc:sldMk cId="1742849064" sldId="2146846345"/>
            <ac:spMk id="9" creationId="{FF7A1309-2B97-402F-143D-0C61E2B14DF4}"/>
          </ac:spMkLst>
        </pc:spChg>
      </pc:sldChg>
      <pc:sldChg chg="del">
        <pc:chgData name="Reed Kiely" userId="768be38e-2fb5-40ce-925d-bd8e9d9e3c31" providerId="ADAL" clId="{073C5D09-2946-44AA-8F72-E76A8E08C34C}" dt="2024-04-26T17:07:32.506" v="58" actId="47"/>
        <pc:sldMkLst>
          <pc:docMk/>
          <pc:sldMk cId="1752311609" sldId="2146846368"/>
        </pc:sldMkLst>
      </pc:sldChg>
      <pc:sldChg chg="del">
        <pc:chgData name="Reed Kiely" userId="768be38e-2fb5-40ce-925d-bd8e9d9e3c31" providerId="ADAL" clId="{073C5D09-2946-44AA-8F72-E76A8E08C34C}" dt="2024-04-26T17:07:32.506" v="58" actId="47"/>
        <pc:sldMkLst>
          <pc:docMk/>
          <pc:sldMk cId="180655006" sldId="2146846378"/>
        </pc:sldMkLst>
      </pc:sldChg>
      <pc:sldChg chg="del">
        <pc:chgData name="Reed Kiely" userId="768be38e-2fb5-40ce-925d-bd8e9d9e3c31" providerId="ADAL" clId="{073C5D09-2946-44AA-8F72-E76A8E08C34C}" dt="2024-04-26T17:07:32.506" v="58" actId="47"/>
        <pc:sldMkLst>
          <pc:docMk/>
          <pc:sldMk cId="4156598636" sldId="2146846383"/>
        </pc:sldMkLst>
      </pc:sldChg>
      <pc:sldChg chg="del">
        <pc:chgData name="Reed Kiely" userId="768be38e-2fb5-40ce-925d-bd8e9d9e3c31" providerId="ADAL" clId="{073C5D09-2946-44AA-8F72-E76A8E08C34C}" dt="2024-04-26T17:07:32.506" v="58" actId="47"/>
        <pc:sldMkLst>
          <pc:docMk/>
          <pc:sldMk cId="3255566593" sldId="2146846396"/>
        </pc:sldMkLst>
      </pc:sldChg>
      <pc:sldChg chg="del">
        <pc:chgData name="Reed Kiely" userId="768be38e-2fb5-40ce-925d-bd8e9d9e3c31" providerId="ADAL" clId="{073C5D09-2946-44AA-8F72-E76A8E08C34C}" dt="2024-04-26T17:07:32.506" v="58" actId="47"/>
        <pc:sldMkLst>
          <pc:docMk/>
          <pc:sldMk cId="724112209" sldId="2146846408"/>
        </pc:sldMkLst>
      </pc:sldChg>
      <pc:sldChg chg="del">
        <pc:chgData name="Reed Kiely" userId="768be38e-2fb5-40ce-925d-bd8e9d9e3c31" providerId="ADAL" clId="{073C5D09-2946-44AA-8F72-E76A8E08C34C}" dt="2024-04-26T17:07:32.506" v="58" actId="47"/>
        <pc:sldMkLst>
          <pc:docMk/>
          <pc:sldMk cId="3944063152" sldId="2146846409"/>
        </pc:sldMkLst>
      </pc:sldChg>
      <pc:sldChg chg="del">
        <pc:chgData name="Reed Kiely" userId="768be38e-2fb5-40ce-925d-bd8e9d9e3c31" providerId="ADAL" clId="{073C5D09-2946-44AA-8F72-E76A8E08C34C}" dt="2024-04-26T17:07:32.506" v="58" actId="47"/>
        <pc:sldMkLst>
          <pc:docMk/>
          <pc:sldMk cId="3201768304" sldId="2146846410"/>
        </pc:sldMkLst>
      </pc:sldChg>
      <pc:sldChg chg="del">
        <pc:chgData name="Reed Kiely" userId="768be38e-2fb5-40ce-925d-bd8e9d9e3c31" providerId="ADAL" clId="{073C5D09-2946-44AA-8F72-E76A8E08C34C}" dt="2024-04-26T17:07:32.506" v="58" actId="47"/>
        <pc:sldMkLst>
          <pc:docMk/>
          <pc:sldMk cId="1318908601" sldId="2146846419"/>
        </pc:sldMkLst>
      </pc:sldChg>
      <pc:sldChg chg="del">
        <pc:chgData name="Reed Kiely" userId="768be38e-2fb5-40ce-925d-bd8e9d9e3c31" providerId="ADAL" clId="{073C5D09-2946-44AA-8F72-E76A8E08C34C}" dt="2024-04-26T17:07:32.506" v="58" actId="47"/>
        <pc:sldMkLst>
          <pc:docMk/>
          <pc:sldMk cId="2206369454" sldId="2146846425"/>
        </pc:sldMkLst>
      </pc:sldChg>
      <pc:sldChg chg="del">
        <pc:chgData name="Reed Kiely" userId="768be38e-2fb5-40ce-925d-bd8e9d9e3c31" providerId="ADAL" clId="{073C5D09-2946-44AA-8F72-E76A8E08C34C}" dt="2024-04-26T17:06:57.415" v="44" actId="47"/>
        <pc:sldMkLst>
          <pc:docMk/>
          <pc:sldMk cId="1923907544" sldId="2146846437"/>
        </pc:sldMkLst>
      </pc:sldChg>
      <pc:sldChg chg="del">
        <pc:chgData name="Reed Kiely" userId="768be38e-2fb5-40ce-925d-bd8e9d9e3c31" providerId="ADAL" clId="{073C5D09-2946-44AA-8F72-E76A8E08C34C}" dt="2024-04-26T17:07:32.506" v="58" actId="47"/>
        <pc:sldMkLst>
          <pc:docMk/>
          <pc:sldMk cId="324490398" sldId="2146846441"/>
        </pc:sldMkLst>
      </pc:sldChg>
      <pc:sldChg chg="addSp delSp modSp mod addCm modCm">
        <pc:chgData name="Reed Kiely" userId="768be38e-2fb5-40ce-925d-bd8e9d9e3c31" providerId="ADAL" clId="{073C5D09-2946-44AA-8F72-E76A8E08C34C}" dt="2024-05-20T21:16:46.962" v="18172" actId="1076"/>
        <pc:sldMkLst>
          <pc:docMk/>
          <pc:sldMk cId="2915586820" sldId="2146846442"/>
        </pc:sldMkLst>
        <pc:spChg chg="add del mod">
          <ac:chgData name="Reed Kiely" userId="768be38e-2fb5-40ce-925d-bd8e9d9e3c31" providerId="ADAL" clId="{073C5D09-2946-44AA-8F72-E76A8E08C34C}" dt="2024-05-20T18:38:44.295" v="16718" actId="478"/>
          <ac:spMkLst>
            <pc:docMk/>
            <pc:sldMk cId="2915586820" sldId="2146846442"/>
            <ac:spMk id="4" creationId="{36CFED55-8513-5A7D-A726-58EA109D968F}"/>
          </ac:spMkLst>
        </pc:spChg>
        <pc:spChg chg="del mod">
          <ac:chgData name="Reed Kiely" userId="768be38e-2fb5-40ce-925d-bd8e9d9e3c31" providerId="ADAL" clId="{073C5D09-2946-44AA-8F72-E76A8E08C34C}" dt="2024-05-17T18:33:09.066" v="13577" actId="478"/>
          <ac:spMkLst>
            <pc:docMk/>
            <pc:sldMk cId="2915586820" sldId="2146846442"/>
            <ac:spMk id="4" creationId="{42946C74-6685-5BB9-846D-7C97EC80B479}"/>
          </ac:spMkLst>
        </pc:spChg>
        <pc:spChg chg="del mod">
          <ac:chgData name="Reed Kiely" userId="768be38e-2fb5-40ce-925d-bd8e9d9e3c31" providerId="ADAL" clId="{073C5D09-2946-44AA-8F72-E76A8E08C34C}" dt="2024-05-08T19:14:00.748" v="1050" actId="478"/>
          <ac:spMkLst>
            <pc:docMk/>
            <pc:sldMk cId="2915586820" sldId="2146846442"/>
            <ac:spMk id="4" creationId="{44EFFB0F-50FE-ABA1-33CE-3722F47D3149}"/>
          </ac:spMkLst>
        </pc:spChg>
        <pc:spChg chg="mod">
          <ac:chgData name="Reed Kiely" userId="768be38e-2fb5-40ce-925d-bd8e9d9e3c31" providerId="ADAL" clId="{073C5D09-2946-44AA-8F72-E76A8E08C34C}" dt="2024-05-20T21:16:41.306" v="18170" actId="20577"/>
          <ac:spMkLst>
            <pc:docMk/>
            <pc:sldMk cId="2915586820" sldId="2146846442"/>
            <ac:spMk id="5" creationId="{21496FD2-DA86-382F-D051-F482BD4F7603}"/>
          </ac:spMkLst>
        </pc:spChg>
        <pc:spChg chg="add del mod">
          <ac:chgData name="Reed Kiely" userId="768be38e-2fb5-40ce-925d-bd8e9d9e3c31" providerId="ADAL" clId="{073C5D09-2946-44AA-8F72-E76A8E08C34C}" dt="2024-05-17T20:54:15.527" v="13787" actId="478"/>
          <ac:spMkLst>
            <pc:docMk/>
            <pc:sldMk cId="2915586820" sldId="2146846442"/>
            <ac:spMk id="6" creationId="{CA8066AA-9BE7-E2F5-2B24-4E318AE14D3E}"/>
          </ac:spMkLst>
        </pc:spChg>
        <pc:spChg chg="add del mod">
          <ac:chgData name="Reed Kiely" userId="768be38e-2fb5-40ce-925d-bd8e9d9e3c31" providerId="ADAL" clId="{073C5D09-2946-44AA-8F72-E76A8E08C34C}" dt="2024-05-17T20:54:19.214" v="13789" actId="478"/>
          <ac:spMkLst>
            <pc:docMk/>
            <pc:sldMk cId="2915586820" sldId="2146846442"/>
            <ac:spMk id="17" creationId="{71CA01A4-1E3C-F2EF-FD5B-EE2CB1B89CB6}"/>
          </ac:spMkLst>
        </pc:spChg>
        <pc:picChg chg="add mod ord modCrop">
          <ac:chgData name="Reed Kiely" userId="768be38e-2fb5-40ce-925d-bd8e9d9e3c31" providerId="ADAL" clId="{073C5D09-2946-44AA-8F72-E76A8E08C34C}" dt="2024-05-20T21:16:46.962" v="18172" actId="1076"/>
          <ac:picMkLst>
            <pc:docMk/>
            <pc:sldMk cId="2915586820" sldId="2146846442"/>
            <ac:picMk id="11" creationId="{CD0725C5-60F0-5D14-8F91-44DD3D868661}"/>
          </ac:picMkLst>
        </pc:picChg>
        <pc:picChg chg="mod">
          <ac:chgData name="Reed Kiely" userId="768be38e-2fb5-40ce-925d-bd8e9d9e3c31" providerId="ADAL" clId="{073C5D09-2946-44AA-8F72-E76A8E08C34C}" dt="2024-05-17T18:30:36.359" v="13393" actId="1076"/>
          <ac:picMkLst>
            <pc:docMk/>
            <pc:sldMk cId="2915586820" sldId="2146846442"/>
            <ac:picMk id="12" creationId="{4C3BDC65-8D60-4B6A-A6E4-F284D2B2831F}"/>
          </ac:picMkLst>
        </pc:pic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073C5D09-2946-44AA-8F72-E76A8E08C34C}" dt="2024-05-17T20:54:15.531" v="13788" actId="2056"/>
              <pc2:cmMkLst xmlns:pc2="http://schemas.microsoft.com/office/powerpoint/2019/9/main/command">
                <pc:docMk/>
                <pc:sldMk cId="2915586820" sldId="2146846442"/>
                <pc2:cmMk id="{53409D06-FFD0-445B-8D67-78E7DE175150}"/>
              </pc2:cmMkLst>
            </pc226:cmChg>
          </p:ext>
        </pc:extLst>
      </pc:sldChg>
      <pc:sldChg chg="del">
        <pc:chgData name="Reed Kiely" userId="768be38e-2fb5-40ce-925d-bd8e9d9e3c31" providerId="ADAL" clId="{073C5D09-2946-44AA-8F72-E76A8E08C34C}" dt="2024-04-26T17:07:32.506" v="58" actId="47"/>
        <pc:sldMkLst>
          <pc:docMk/>
          <pc:sldMk cId="261376469" sldId="2146846445"/>
        </pc:sldMkLst>
      </pc:sldChg>
      <pc:sldChg chg="del">
        <pc:chgData name="Reed Kiely" userId="768be38e-2fb5-40ce-925d-bd8e9d9e3c31" providerId="ADAL" clId="{073C5D09-2946-44AA-8F72-E76A8E08C34C}" dt="2024-04-26T17:07:32.506" v="58" actId="47"/>
        <pc:sldMkLst>
          <pc:docMk/>
          <pc:sldMk cId="1672525181" sldId="2146846459"/>
        </pc:sldMkLst>
      </pc:sldChg>
      <pc:sldChg chg="del">
        <pc:chgData name="Reed Kiely" userId="768be38e-2fb5-40ce-925d-bd8e9d9e3c31" providerId="ADAL" clId="{073C5D09-2946-44AA-8F72-E76A8E08C34C}" dt="2024-04-26T17:07:32.506" v="58" actId="47"/>
        <pc:sldMkLst>
          <pc:docMk/>
          <pc:sldMk cId="420506289" sldId="2146846465"/>
        </pc:sldMkLst>
      </pc:sldChg>
      <pc:sldChg chg="addSp delSp modSp mod addCm">
        <pc:chgData name="Reed Kiely" userId="768be38e-2fb5-40ce-925d-bd8e9d9e3c31" providerId="ADAL" clId="{073C5D09-2946-44AA-8F72-E76A8E08C34C}" dt="2024-05-20T17:32:19.657" v="15410" actId="20577"/>
        <pc:sldMkLst>
          <pc:docMk/>
          <pc:sldMk cId="2309013104" sldId="2146846483"/>
        </pc:sldMkLst>
        <pc:spChg chg="add del mod">
          <ac:chgData name="Reed Kiely" userId="768be38e-2fb5-40ce-925d-bd8e9d9e3c31" providerId="ADAL" clId="{073C5D09-2946-44AA-8F72-E76A8E08C34C}" dt="2024-05-08T19:13:53.769" v="1049" actId="1076"/>
          <ac:spMkLst>
            <pc:docMk/>
            <pc:sldMk cId="2309013104" sldId="2146846483"/>
            <ac:spMk id="3" creationId="{E02A378D-802D-F888-AAFA-47D2BB4BB538}"/>
          </ac:spMkLst>
        </pc:spChg>
        <pc:spChg chg="mod">
          <ac:chgData name="Reed Kiely" userId="768be38e-2fb5-40ce-925d-bd8e9d9e3c31" providerId="ADAL" clId="{073C5D09-2946-44AA-8F72-E76A8E08C34C}" dt="2024-05-17T20:38:54.274" v="13783" actId="1076"/>
          <ac:spMkLst>
            <pc:docMk/>
            <pc:sldMk cId="2309013104" sldId="2146846483"/>
            <ac:spMk id="4" creationId="{C1A78658-3DFE-337E-79FD-AD5A1730B0F6}"/>
          </ac:spMkLst>
        </pc:spChg>
        <pc:spChg chg="mod">
          <ac:chgData name="Reed Kiely" userId="768be38e-2fb5-40ce-925d-bd8e9d9e3c31" providerId="ADAL" clId="{073C5D09-2946-44AA-8F72-E76A8E08C34C}" dt="2024-05-20T17:32:19.657" v="15410" actId="20577"/>
          <ac:spMkLst>
            <pc:docMk/>
            <pc:sldMk cId="2309013104" sldId="2146846483"/>
            <ac:spMk id="8" creationId="{03D5A568-8D0C-C1C8-F626-7CE29DEB58F2}"/>
          </ac:spMkLst>
        </pc:spChg>
        <pc:picChg chg="del">
          <ac:chgData name="Reed Kiely" userId="768be38e-2fb5-40ce-925d-bd8e9d9e3c31" providerId="ADAL" clId="{073C5D09-2946-44AA-8F72-E76A8E08C34C}" dt="2024-05-08T19:13:48.562" v="1045" actId="478"/>
          <ac:picMkLst>
            <pc:docMk/>
            <pc:sldMk cId="2309013104" sldId="2146846483"/>
            <ac:picMk id="5" creationId="{1D38DE08-57B7-E559-E4A3-1C364C9822F3}"/>
          </ac:picMkLst>
        </pc:picChg>
        <pc:picChg chg="add mod ord modCrop">
          <ac:chgData name="Reed Kiely" userId="768be38e-2fb5-40ce-925d-bd8e9d9e3c31" providerId="ADAL" clId="{073C5D09-2946-44AA-8F72-E76A8E08C34C}" dt="2024-05-08T19:13:46.727" v="1044" actId="167"/>
          <ac:picMkLst>
            <pc:docMk/>
            <pc:sldMk cId="2309013104" sldId="2146846483"/>
            <ac:picMk id="10" creationId="{82E003D3-2343-8FE6-E3AE-711462697530}"/>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20T14:53:37.910" v="15405"/>
              <pc2:cmMkLst xmlns:pc2="http://schemas.microsoft.com/office/powerpoint/2019/9/main/command">
                <pc:docMk/>
                <pc:sldMk cId="2309013104" sldId="2146846483"/>
                <pc2:cmMk id="{92EC2222-1DD3-451E-A27E-B5397DE19AF8}"/>
              </pc2:cmMkLst>
            </pc226:cmChg>
            <pc226:cmChg xmlns:pc226="http://schemas.microsoft.com/office/powerpoint/2022/06/main/command" chg="add">
              <pc226:chgData name="Reed Kiely" userId="768be38e-2fb5-40ce-925d-bd8e9d9e3c31" providerId="ADAL" clId="{073C5D09-2946-44AA-8F72-E76A8E08C34C}" dt="2024-05-20T14:51:38.023" v="15404"/>
              <pc2:cmMkLst xmlns:pc2="http://schemas.microsoft.com/office/powerpoint/2019/9/main/command">
                <pc:docMk/>
                <pc:sldMk cId="2309013104" sldId="2146846483"/>
                <pc2:cmMk id="{E56215DD-06E1-4C0C-AAFF-3045B6822A5A}"/>
              </pc2:cmMkLst>
            </pc226:cmChg>
          </p:ext>
        </pc:extLst>
      </pc:sldChg>
      <pc:sldChg chg="del">
        <pc:chgData name="Reed Kiely" userId="768be38e-2fb5-40ce-925d-bd8e9d9e3c31" providerId="ADAL" clId="{073C5D09-2946-44AA-8F72-E76A8E08C34C}" dt="2024-04-26T17:07:32.506" v="58" actId="47"/>
        <pc:sldMkLst>
          <pc:docMk/>
          <pc:sldMk cId="3665627304" sldId="2146846484"/>
        </pc:sldMkLst>
      </pc:sldChg>
      <pc:sldChg chg="del">
        <pc:chgData name="Reed Kiely" userId="768be38e-2fb5-40ce-925d-bd8e9d9e3c31" providerId="ADAL" clId="{073C5D09-2946-44AA-8F72-E76A8E08C34C}" dt="2024-04-26T17:07:32.506" v="58" actId="47"/>
        <pc:sldMkLst>
          <pc:docMk/>
          <pc:sldMk cId="445332413" sldId="2146846485"/>
        </pc:sldMkLst>
      </pc:sldChg>
      <pc:sldChg chg="del">
        <pc:chgData name="Reed Kiely" userId="768be38e-2fb5-40ce-925d-bd8e9d9e3c31" providerId="ADAL" clId="{073C5D09-2946-44AA-8F72-E76A8E08C34C}" dt="2024-04-26T17:07:32.506" v="58" actId="47"/>
        <pc:sldMkLst>
          <pc:docMk/>
          <pc:sldMk cId="1516688881" sldId="2146846486"/>
        </pc:sldMkLst>
      </pc:sldChg>
      <pc:sldChg chg="del">
        <pc:chgData name="Reed Kiely" userId="768be38e-2fb5-40ce-925d-bd8e9d9e3c31" providerId="ADAL" clId="{073C5D09-2946-44AA-8F72-E76A8E08C34C}" dt="2024-04-26T17:07:32.506" v="58" actId="47"/>
        <pc:sldMkLst>
          <pc:docMk/>
          <pc:sldMk cId="595436195" sldId="2146846490"/>
        </pc:sldMkLst>
      </pc:sldChg>
      <pc:sldChg chg="del">
        <pc:chgData name="Reed Kiely" userId="768be38e-2fb5-40ce-925d-bd8e9d9e3c31" providerId="ADAL" clId="{073C5D09-2946-44AA-8F72-E76A8E08C34C}" dt="2024-04-26T17:07:32.506" v="58" actId="47"/>
        <pc:sldMkLst>
          <pc:docMk/>
          <pc:sldMk cId="2090345695" sldId="2146846491"/>
        </pc:sldMkLst>
      </pc:sldChg>
      <pc:sldChg chg="del">
        <pc:chgData name="Reed Kiely" userId="768be38e-2fb5-40ce-925d-bd8e9d9e3c31" providerId="ADAL" clId="{073C5D09-2946-44AA-8F72-E76A8E08C34C}" dt="2024-04-26T17:07:32.506" v="58" actId="47"/>
        <pc:sldMkLst>
          <pc:docMk/>
          <pc:sldMk cId="1755716198" sldId="2146846493"/>
        </pc:sldMkLst>
      </pc:sldChg>
      <pc:sldChg chg="addSp modSp del mod">
        <pc:chgData name="Reed Kiely" userId="768be38e-2fb5-40ce-925d-bd8e9d9e3c31" providerId="ADAL" clId="{073C5D09-2946-44AA-8F72-E76A8E08C34C}" dt="2024-05-14T16:03:17.723" v="8322" actId="47"/>
        <pc:sldMkLst>
          <pc:docMk/>
          <pc:sldMk cId="731986809" sldId="2146846506"/>
        </pc:sldMkLst>
        <pc:spChg chg="add mod">
          <ac:chgData name="Reed Kiely" userId="768be38e-2fb5-40ce-925d-bd8e9d9e3c31" providerId="ADAL" clId="{073C5D09-2946-44AA-8F72-E76A8E08C34C}" dt="2024-04-26T17:06:56.013" v="43" actId="207"/>
          <ac:spMkLst>
            <pc:docMk/>
            <pc:sldMk cId="731986809" sldId="2146846506"/>
            <ac:spMk id="3" creationId="{F2176E87-58D6-9FA4-E496-12B204C752F3}"/>
          </ac:spMkLst>
        </pc:spChg>
      </pc:sldChg>
      <pc:sldChg chg="addSp modSp mod">
        <pc:chgData name="Reed Kiely" userId="768be38e-2fb5-40ce-925d-bd8e9d9e3c31" providerId="ADAL" clId="{073C5D09-2946-44AA-8F72-E76A8E08C34C}" dt="2024-04-26T17:19:52.518" v="364" actId="20577"/>
        <pc:sldMkLst>
          <pc:docMk/>
          <pc:sldMk cId="1401493656" sldId="2146846509"/>
        </pc:sldMkLst>
        <pc:spChg chg="add mod">
          <ac:chgData name="Reed Kiely" userId="768be38e-2fb5-40ce-925d-bd8e9d9e3c31" providerId="ADAL" clId="{073C5D09-2946-44AA-8F72-E76A8E08C34C}" dt="2024-04-26T17:19:52.518" v="364" actId="20577"/>
          <ac:spMkLst>
            <pc:docMk/>
            <pc:sldMk cId="1401493656" sldId="2146846509"/>
            <ac:spMk id="3" creationId="{D50E08D5-B1B9-5541-C711-7DAEB8D77B4B}"/>
          </ac:spMkLst>
        </pc:spChg>
      </pc:sldChg>
      <pc:sldChg chg="del">
        <pc:chgData name="Reed Kiely" userId="768be38e-2fb5-40ce-925d-bd8e9d9e3c31" providerId="ADAL" clId="{073C5D09-2946-44AA-8F72-E76A8E08C34C}" dt="2024-04-26T17:07:32.506" v="58" actId="47"/>
        <pc:sldMkLst>
          <pc:docMk/>
          <pc:sldMk cId="1052803665" sldId="2146846510"/>
        </pc:sldMkLst>
      </pc:sldChg>
      <pc:sldChg chg="del">
        <pc:chgData name="Reed Kiely" userId="768be38e-2fb5-40ce-925d-bd8e9d9e3c31" providerId="ADAL" clId="{073C5D09-2946-44AA-8F72-E76A8E08C34C}" dt="2024-04-26T17:06:50.855" v="34" actId="47"/>
        <pc:sldMkLst>
          <pc:docMk/>
          <pc:sldMk cId="1746420058" sldId="2146846514"/>
        </pc:sldMkLst>
      </pc:sldChg>
      <pc:sldChg chg="del">
        <pc:chgData name="Reed Kiely" userId="768be38e-2fb5-40ce-925d-bd8e9d9e3c31" providerId="ADAL" clId="{073C5D09-2946-44AA-8F72-E76A8E08C34C}" dt="2024-04-26T17:07:32.506" v="58" actId="47"/>
        <pc:sldMkLst>
          <pc:docMk/>
          <pc:sldMk cId="148493051" sldId="2146846524"/>
        </pc:sldMkLst>
      </pc:sldChg>
      <pc:sldChg chg="del">
        <pc:chgData name="Reed Kiely" userId="768be38e-2fb5-40ce-925d-bd8e9d9e3c31" providerId="ADAL" clId="{073C5D09-2946-44AA-8F72-E76A8E08C34C}" dt="2024-04-26T17:07:32.506" v="58" actId="47"/>
        <pc:sldMkLst>
          <pc:docMk/>
          <pc:sldMk cId="4194893929" sldId="2146846526"/>
        </pc:sldMkLst>
      </pc:sldChg>
      <pc:sldChg chg="del">
        <pc:chgData name="Reed Kiely" userId="768be38e-2fb5-40ce-925d-bd8e9d9e3c31" providerId="ADAL" clId="{073C5D09-2946-44AA-8F72-E76A8E08C34C}" dt="2024-04-26T17:07:32.506" v="58" actId="47"/>
        <pc:sldMkLst>
          <pc:docMk/>
          <pc:sldMk cId="3930417232" sldId="2146846527"/>
        </pc:sldMkLst>
      </pc:sldChg>
      <pc:sldChg chg="del">
        <pc:chgData name="Reed Kiely" userId="768be38e-2fb5-40ce-925d-bd8e9d9e3c31" providerId="ADAL" clId="{073C5D09-2946-44AA-8F72-E76A8E08C34C}" dt="2024-04-26T17:07:32.506" v="58" actId="47"/>
        <pc:sldMkLst>
          <pc:docMk/>
          <pc:sldMk cId="865040210" sldId="2146846530"/>
        </pc:sldMkLst>
      </pc:sldChg>
      <pc:sldChg chg="del">
        <pc:chgData name="Reed Kiely" userId="768be38e-2fb5-40ce-925d-bd8e9d9e3c31" providerId="ADAL" clId="{073C5D09-2946-44AA-8F72-E76A8E08C34C}" dt="2024-04-26T17:07:32.506" v="58" actId="47"/>
        <pc:sldMkLst>
          <pc:docMk/>
          <pc:sldMk cId="1810048271" sldId="2146846532"/>
        </pc:sldMkLst>
      </pc:sldChg>
      <pc:sldChg chg="del">
        <pc:chgData name="Reed Kiely" userId="768be38e-2fb5-40ce-925d-bd8e9d9e3c31" providerId="ADAL" clId="{073C5D09-2946-44AA-8F72-E76A8E08C34C}" dt="2024-04-26T17:07:32.506" v="58" actId="47"/>
        <pc:sldMkLst>
          <pc:docMk/>
          <pc:sldMk cId="3235663202" sldId="2146846533"/>
        </pc:sldMkLst>
      </pc:sldChg>
      <pc:sldChg chg="del">
        <pc:chgData name="Reed Kiely" userId="768be38e-2fb5-40ce-925d-bd8e9d9e3c31" providerId="ADAL" clId="{073C5D09-2946-44AA-8F72-E76A8E08C34C}" dt="2024-04-26T17:07:32.506" v="58" actId="47"/>
        <pc:sldMkLst>
          <pc:docMk/>
          <pc:sldMk cId="4279620025" sldId="2146846537"/>
        </pc:sldMkLst>
      </pc:sldChg>
      <pc:sldChg chg="del">
        <pc:chgData name="Reed Kiely" userId="768be38e-2fb5-40ce-925d-bd8e9d9e3c31" providerId="ADAL" clId="{073C5D09-2946-44AA-8F72-E76A8E08C34C}" dt="2024-04-26T17:07:32.506" v="58" actId="47"/>
        <pc:sldMkLst>
          <pc:docMk/>
          <pc:sldMk cId="3159608473" sldId="2146846542"/>
        </pc:sldMkLst>
      </pc:sldChg>
      <pc:sldChg chg="del">
        <pc:chgData name="Reed Kiely" userId="768be38e-2fb5-40ce-925d-bd8e9d9e3c31" providerId="ADAL" clId="{073C5D09-2946-44AA-8F72-E76A8E08C34C}" dt="2024-04-26T17:07:32.506" v="58" actId="47"/>
        <pc:sldMkLst>
          <pc:docMk/>
          <pc:sldMk cId="2491429270" sldId="2146846543"/>
        </pc:sldMkLst>
      </pc:sldChg>
      <pc:sldChg chg="del">
        <pc:chgData name="Reed Kiely" userId="768be38e-2fb5-40ce-925d-bd8e9d9e3c31" providerId="ADAL" clId="{073C5D09-2946-44AA-8F72-E76A8E08C34C}" dt="2024-04-26T17:07:32.506" v="58" actId="47"/>
        <pc:sldMkLst>
          <pc:docMk/>
          <pc:sldMk cId="2213139045" sldId="2146846544"/>
        </pc:sldMkLst>
      </pc:sldChg>
      <pc:sldChg chg="del">
        <pc:chgData name="Reed Kiely" userId="768be38e-2fb5-40ce-925d-bd8e9d9e3c31" providerId="ADAL" clId="{073C5D09-2946-44AA-8F72-E76A8E08C34C}" dt="2024-04-26T17:07:32.506" v="58" actId="47"/>
        <pc:sldMkLst>
          <pc:docMk/>
          <pc:sldMk cId="1089864652" sldId="2146846546"/>
        </pc:sldMkLst>
      </pc:sldChg>
      <pc:sldChg chg="del">
        <pc:chgData name="Reed Kiely" userId="768be38e-2fb5-40ce-925d-bd8e9d9e3c31" providerId="ADAL" clId="{073C5D09-2946-44AA-8F72-E76A8E08C34C}" dt="2024-04-26T17:07:32.506" v="58" actId="47"/>
        <pc:sldMkLst>
          <pc:docMk/>
          <pc:sldMk cId="1272757963" sldId="2146846549"/>
        </pc:sldMkLst>
      </pc:sldChg>
      <pc:sldChg chg="del">
        <pc:chgData name="Reed Kiely" userId="768be38e-2fb5-40ce-925d-bd8e9d9e3c31" providerId="ADAL" clId="{073C5D09-2946-44AA-8F72-E76A8E08C34C}" dt="2024-04-26T17:07:32.506" v="58" actId="47"/>
        <pc:sldMkLst>
          <pc:docMk/>
          <pc:sldMk cId="525660307" sldId="2146846554"/>
        </pc:sldMkLst>
      </pc:sldChg>
      <pc:sldChg chg="del">
        <pc:chgData name="Reed Kiely" userId="768be38e-2fb5-40ce-925d-bd8e9d9e3c31" providerId="ADAL" clId="{073C5D09-2946-44AA-8F72-E76A8E08C34C}" dt="2024-04-26T17:07:32.506" v="58" actId="47"/>
        <pc:sldMkLst>
          <pc:docMk/>
          <pc:sldMk cId="2358090311" sldId="2146846555"/>
        </pc:sldMkLst>
      </pc:sldChg>
      <pc:sldChg chg="del">
        <pc:chgData name="Reed Kiely" userId="768be38e-2fb5-40ce-925d-bd8e9d9e3c31" providerId="ADAL" clId="{073C5D09-2946-44AA-8F72-E76A8E08C34C}" dt="2024-04-26T17:07:32.506" v="58" actId="47"/>
        <pc:sldMkLst>
          <pc:docMk/>
          <pc:sldMk cId="4211977824" sldId="2146846556"/>
        </pc:sldMkLst>
      </pc:sldChg>
      <pc:sldChg chg="del">
        <pc:chgData name="Reed Kiely" userId="768be38e-2fb5-40ce-925d-bd8e9d9e3c31" providerId="ADAL" clId="{073C5D09-2946-44AA-8F72-E76A8E08C34C}" dt="2024-04-26T17:07:32.506" v="58" actId="47"/>
        <pc:sldMkLst>
          <pc:docMk/>
          <pc:sldMk cId="1090943011" sldId="2146846557"/>
        </pc:sldMkLst>
      </pc:sldChg>
      <pc:sldChg chg="del">
        <pc:chgData name="Reed Kiely" userId="768be38e-2fb5-40ce-925d-bd8e9d9e3c31" providerId="ADAL" clId="{073C5D09-2946-44AA-8F72-E76A8E08C34C}" dt="2024-04-26T17:07:32.506" v="58" actId="47"/>
        <pc:sldMkLst>
          <pc:docMk/>
          <pc:sldMk cId="804567727" sldId="2146846559"/>
        </pc:sldMkLst>
      </pc:sldChg>
      <pc:sldChg chg="del">
        <pc:chgData name="Reed Kiely" userId="768be38e-2fb5-40ce-925d-bd8e9d9e3c31" providerId="ADAL" clId="{073C5D09-2946-44AA-8F72-E76A8E08C34C}" dt="2024-04-26T17:07:32.506" v="58" actId="47"/>
        <pc:sldMkLst>
          <pc:docMk/>
          <pc:sldMk cId="802533873" sldId="2146846560"/>
        </pc:sldMkLst>
      </pc:sldChg>
      <pc:sldChg chg="del">
        <pc:chgData name="Reed Kiely" userId="768be38e-2fb5-40ce-925d-bd8e9d9e3c31" providerId="ADAL" clId="{073C5D09-2946-44AA-8F72-E76A8E08C34C}" dt="2024-04-26T17:07:32.506" v="58" actId="47"/>
        <pc:sldMkLst>
          <pc:docMk/>
          <pc:sldMk cId="1379640838" sldId="2146846561"/>
        </pc:sldMkLst>
      </pc:sldChg>
      <pc:sldChg chg="del">
        <pc:chgData name="Reed Kiely" userId="768be38e-2fb5-40ce-925d-bd8e9d9e3c31" providerId="ADAL" clId="{073C5D09-2946-44AA-8F72-E76A8E08C34C}" dt="2024-04-26T17:07:32.506" v="58" actId="47"/>
        <pc:sldMkLst>
          <pc:docMk/>
          <pc:sldMk cId="1214179706" sldId="2146846562"/>
        </pc:sldMkLst>
      </pc:sldChg>
      <pc:sldChg chg="del">
        <pc:chgData name="Reed Kiely" userId="768be38e-2fb5-40ce-925d-bd8e9d9e3c31" providerId="ADAL" clId="{073C5D09-2946-44AA-8F72-E76A8E08C34C}" dt="2024-04-26T17:07:32.506" v="58" actId="47"/>
        <pc:sldMkLst>
          <pc:docMk/>
          <pc:sldMk cId="2797716688" sldId="2146846563"/>
        </pc:sldMkLst>
      </pc:sldChg>
      <pc:sldChg chg="addSp delSp modSp mod">
        <pc:chgData name="Reed Kiely" userId="768be38e-2fb5-40ce-925d-bd8e9d9e3c31" providerId="ADAL" clId="{073C5D09-2946-44AA-8F72-E76A8E08C34C}" dt="2024-05-14T16:13:30.379" v="8349" actId="1076"/>
        <pc:sldMkLst>
          <pc:docMk/>
          <pc:sldMk cId="1993010227" sldId="2146846564"/>
        </pc:sldMkLst>
        <pc:spChg chg="add del mod">
          <ac:chgData name="Reed Kiely" userId="768be38e-2fb5-40ce-925d-bd8e9d9e3c31" providerId="ADAL" clId="{073C5D09-2946-44AA-8F72-E76A8E08C34C}" dt="2024-05-14T16:12:33.781" v="8332" actId="478"/>
          <ac:spMkLst>
            <pc:docMk/>
            <pc:sldMk cId="1993010227" sldId="2146846564"/>
            <ac:spMk id="4" creationId="{078673CE-1FD1-EC72-FEA5-18483B9C3BDC}"/>
          </ac:spMkLst>
        </pc:spChg>
        <pc:spChg chg="mod">
          <ac:chgData name="Reed Kiely" userId="768be38e-2fb5-40ce-925d-bd8e9d9e3c31" providerId="ADAL" clId="{073C5D09-2946-44AA-8F72-E76A8E08C34C}" dt="2024-05-14T16:13:30.379" v="8349" actId="1076"/>
          <ac:spMkLst>
            <pc:docMk/>
            <pc:sldMk cId="1993010227" sldId="2146846564"/>
            <ac:spMk id="9" creationId="{7FAADF15-7B32-E6E8-C884-25EACA0A94D3}"/>
          </ac:spMkLst>
        </pc:spChg>
        <pc:spChg chg="mod">
          <ac:chgData name="Reed Kiely" userId="768be38e-2fb5-40ce-925d-bd8e9d9e3c31" providerId="ADAL" clId="{073C5D09-2946-44AA-8F72-E76A8E08C34C}" dt="2024-05-14T16:13:25.638" v="8348" actId="1076"/>
          <ac:spMkLst>
            <pc:docMk/>
            <pc:sldMk cId="1993010227" sldId="2146846564"/>
            <ac:spMk id="25" creationId="{BB7C2104-DEDE-299E-D869-4686B8DD520C}"/>
          </ac:spMkLst>
        </pc:spChg>
        <pc:spChg chg="mod">
          <ac:chgData name="Reed Kiely" userId="768be38e-2fb5-40ce-925d-bd8e9d9e3c31" providerId="ADAL" clId="{073C5D09-2946-44AA-8F72-E76A8E08C34C}" dt="2024-05-14T16:12:14" v="8326" actId="1076"/>
          <ac:spMkLst>
            <pc:docMk/>
            <pc:sldMk cId="1993010227" sldId="2146846564"/>
            <ac:spMk id="28" creationId="{3EF71A2E-E1FE-0B5D-F027-BACC1AE97149}"/>
          </ac:spMkLst>
        </pc:spChg>
        <pc:spChg chg="mod">
          <ac:chgData name="Reed Kiely" userId="768be38e-2fb5-40ce-925d-bd8e9d9e3c31" providerId="ADAL" clId="{073C5D09-2946-44AA-8F72-E76A8E08C34C}" dt="2024-05-14T16:13:19.990" v="8345" actId="1076"/>
          <ac:spMkLst>
            <pc:docMk/>
            <pc:sldMk cId="1993010227" sldId="2146846564"/>
            <ac:spMk id="32" creationId="{7E584186-D723-FC48-1C1E-92122278FC5B}"/>
          </ac:spMkLst>
        </pc:spChg>
        <pc:spChg chg="mod">
          <ac:chgData name="Reed Kiely" userId="768be38e-2fb5-40ce-925d-bd8e9d9e3c31" providerId="ADAL" clId="{073C5D09-2946-44AA-8F72-E76A8E08C34C}" dt="2024-05-14T16:13:13.788" v="8343" actId="14100"/>
          <ac:spMkLst>
            <pc:docMk/>
            <pc:sldMk cId="1993010227" sldId="2146846564"/>
            <ac:spMk id="35" creationId="{488A5594-6917-E9DB-CF6D-F6E23DA9CE84}"/>
          </ac:spMkLst>
        </pc:spChg>
        <pc:spChg chg="mod">
          <ac:chgData name="Reed Kiely" userId="768be38e-2fb5-40ce-925d-bd8e9d9e3c31" providerId="ADAL" clId="{073C5D09-2946-44AA-8F72-E76A8E08C34C}" dt="2024-05-14T16:13:17.222" v="8344" actId="1076"/>
          <ac:spMkLst>
            <pc:docMk/>
            <pc:sldMk cId="1993010227" sldId="2146846564"/>
            <ac:spMk id="36" creationId="{19ABC529-5003-5864-D32B-28ACD1A0153D}"/>
          </ac:spMkLst>
        </pc:spChg>
        <pc:spChg chg="mod">
          <ac:chgData name="Reed Kiely" userId="768be38e-2fb5-40ce-925d-bd8e9d9e3c31" providerId="ADAL" clId="{073C5D09-2946-44AA-8F72-E76A8E08C34C}" dt="2024-05-14T16:13:30.379" v="8349" actId="1076"/>
          <ac:spMkLst>
            <pc:docMk/>
            <pc:sldMk cId="1993010227" sldId="2146846564"/>
            <ac:spMk id="37" creationId="{AE59FCBE-5A2D-F324-D893-0A9666045F92}"/>
          </ac:spMkLst>
        </pc:spChg>
        <pc:spChg chg="mod">
          <ac:chgData name="Reed Kiely" userId="768be38e-2fb5-40ce-925d-bd8e9d9e3c31" providerId="ADAL" clId="{073C5D09-2946-44AA-8F72-E76A8E08C34C}" dt="2024-05-14T16:13:30.379" v="8349" actId="1076"/>
          <ac:spMkLst>
            <pc:docMk/>
            <pc:sldMk cId="1993010227" sldId="2146846564"/>
            <ac:spMk id="38" creationId="{B8D9E92D-C8F8-0ADA-13F0-223AE731B850}"/>
          </ac:spMkLst>
        </pc:spChg>
        <pc:spChg chg="mod">
          <ac:chgData name="Reed Kiely" userId="768be38e-2fb5-40ce-925d-bd8e9d9e3c31" providerId="ADAL" clId="{073C5D09-2946-44AA-8F72-E76A8E08C34C}" dt="2024-05-14T16:13:25.638" v="8348" actId="1076"/>
          <ac:spMkLst>
            <pc:docMk/>
            <pc:sldMk cId="1993010227" sldId="2146846564"/>
            <ac:spMk id="39" creationId="{7FFCA762-AE55-BC17-8CF8-13A9015DA5FA}"/>
          </ac:spMkLst>
        </pc:spChg>
        <pc:spChg chg="mod">
          <ac:chgData name="Reed Kiely" userId="768be38e-2fb5-40ce-925d-bd8e9d9e3c31" providerId="ADAL" clId="{073C5D09-2946-44AA-8F72-E76A8E08C34C}" dt="2024-05-14T16:13:25.638" v="8348" actId="1076"/>
          <ac:spMkLst>
            <pc:docMk/>
            <pc:sldMk cId="1993010227" sldId="2146846564"/>
            <ac:spMk id="40" creationId="{D0056694-69FC-6392-D655-F13044E12C77}"/>
          </ac:spMkLst>
        </pc:spChg>
        <pc:spChg chg="mod">
          <ac:chgData name="Reed Kiely" userId="768be38e-2fb5-40ce-925d-bd8e9d9e3c31" providerId="ADAL" clId="{073C5D09-2946-44AA-8F72-E76A8E08C34C}" dt="2024-05-14T16:12:14" v="8326" actId="1076"/>
          <ac:spMkLst>
            <pc:docMk/>
            <pc:sldMk cId="1993010227" sldId="2146846564"/>
            <ac:spMk id="58" creationId="{E94E4984-3539-2C6B-F105-617A904DBC7D}"/>
          </ac:spMkLst>
        </pc:spChg>
        <pc:spChg chg="mod">
          <ac:chgData name="Reed Kiely" userId="768be38e-2fb5-40ce-925d-bd8e9d9e3c31" providerId="ADAL" clId="{073C5D09-2946-44AA-8F72-E76A8E08C34C}" dt="2024-05-14T16:12:14" v="8326" actId="1076"/>
          <ac:spMkLst>
            <pc:docMk/>
            <pc:sldMk cId="1993010227" sldId="2146846564"/>
            <ac:spMk id="59" creationId="{5803DBDF-20DA-7809-7910-79D62DB04DF8}"/>
          </ac:spMkLst>
        </pc:spChg>
        <pc:picChg chg="mod">
          <ac:chgData name="Reed Kiely" userId="768be38e-2fb5-40ce-925d-bd8e9d9e3c31" providerId="ADAL" clId="{073C5D09-2946-44AA-8F72-E76A8E08C34C}" dt="2024-05-14T16:12:14" v="8326" actId="1076"/>
          <ac:picMkLst>
            <pc:docMk/>
            <pc:sldMk cId="1993010227" sldId="2146846564"/>
            <ac:picMk id="60" creationId="{15360019-A691-DA1C-5373-A9E5FC17E5CA}"/>
          </ac:picMkLst>
        </pc:picChg>
        <pc:picChg chg="mod">
          <ac:chgData name="Reed Kiely" userId="768be38e-2fb5-40ce-925d-bd8e9d9e3c31" providerId="ADAL" clId="{073C5D09-2946-44AA-8F72-E76A8E08C34C}" dt="2024-05-14T16:13:17.222" v="8344" actId="1076"/>
          <ac:picMkLst>
            <pc:docMk/>
            <pc:sldMk cId="1993010227" sldId="2146846564"/>
            <ac:picMk id="1026" creationId="{ED26A659-AC9C-35F0-5ECA-D34A86795A1A}"/>
          </ac:picMkLst>
        </pc:picChg>
        <pc:picChg chg="mod">
          <ac:chgData name="Reed Kiely" userId="768be38e-2fb5-40ce-925d-bd8e9d9e3c31" providerId="ADAL" clId="{073C5D09-2946-44AA-8F72-E76A8E08C34C}" dt="2024-05-14T16:13:30.379" v="8349" actId="1076"/>
          <ac:picMkLst>
            <pc:docMk/>
            <pc:sldMk cId="1993010227" sldId="2146846564"/>
            <ac:picMk id="1030" creationId="{956F6589-7A8A-7EAA-3144-CDB2FA1A3C34}"/>
          </ac:picMkLst>
        </pc:picChg>
        <pc:picChg chg="mod">
          <ac:chgData name="Reed Kiely" userId="768be38e-2fb5-40ce-925d-bd8e9d9e3c31" providerId="ADAL" clId="{073C5D09-2946-44AA-8F72-E76A8E08C34C}" dt="2024-05-14T16:13:25.638" v="8348" actId="1076"/>
          <ac:picMkLst>
            <pc:docMk/>
            <pc:sldMk cId="1993010227" sldId="2146846564"/>
            <ac:picMk id="1032" creationId="{BD51774F-1D29-3EBC-C710-7D31CAC1B37D}"/>
          </ac:picMkLst>
        </pc:picChg>
      </pc:sldChg>
      <pc:sldChg chg="addSp delSp modSp add mod">
        <pc:chgData name="Reed Kiely" userId="768be38e-2fb5-40ce-925d-bd8e9d9e3c31" providerId="ADAL" clId="{073C5D09-2946-44AA-8F72-E76A8E08C34C}" dt="2024-04-26T17:12:16.479" v="251" actId="20577"/>
        <pc:sldMkLst>
          <pc:docMk/>
          <pc:sldMk cId="2696828911" sldId="2146846564"/>
        </pc:sldMkLst>
        <pc:spChg chg="mod">
          <ac:chgData name="Reed Kiely" userId="768be38e-2fb5-40ce-925d-bd8e9d9e3c31" providerId="ADAL" clId="{073C5D09-2946-44AA-8F72-E76A8E08C34C}" dt="2024-04-26T17:07:15.954" v="50" actId="20577"/>
          <ac:spMkLst>
            <pc:docMk/>
            <pc:sldMk cId="2696828911" sldId="2146846564"/>
            <ac:spMk id="4" creationId="{4EECE67E-2570-77C8-4DCD-E83C5B83F9CE}"/>
          </ac:spMkLst>
        </pc:spChg>
        <pc:spChg chg="add del">
          <ac:chgData name="Reed Kiely" userId="768be38e-2fb5-40ce-925d-bd8e9d9e3c31" providerId="ADAL" clId="{073C5D09-2946-44AA-8F72-E76A8E08C34C}" dt="2024-04-26T17:08:28.908" v="84" actId="22"/>
          <ac:spMkLst>
            <pc:docMk/>
            <pc:sldMk cId="2696828911" sldId="2146846564"/>
            <ac:spMk id="7" creationId="{365F87D9-C2E7-2BA3-2958-6AB3974F59F4}"/>
          </ac:spMkLst>
        </pc:spChg>
        <pc:spChg chg="add mod">
          <ac:chgData name="Reed Kiely" userId="768be38e-2fb5-40ce-925d-bd8e9d9e3c31" providerId="ADAL" clId="{073C5D09-2946-44AA-8F72-E76A8E08C34C}" dt="2024-04-26T17:12:16.479" v="251" actId="20577"/>
          <ac:spMkLst>
            <pc:docMk/>
            <pc:sldMk cId="2696828911" sldId="2146846564"/>
            <ac:spMk id="8" creationId="{CB2963B8-2534-9E5C-34A2-786FFFEBDF9A}"/>
          </ac:spMkLst>
        </pc:spChg>
        <pc:spChg chg="mod">
          <ac:chgData name="Reed Kiely" userId="768be38e-2fb5-40ce-925d-bd8e9d9e3c31" providerId="ADAL" clId="{073C5D09-2946-44AA-8F72-E76A8E08C34C}" dt="2024-04-26T17:07:20.039" v="54" actId="20577"/>
          <ac:spMkLst>
            <pc:docMk/>
            <pc:sldMk cId="2696828911" sldId="2146846564"/>
            <ac:spMk id="16" creationId="{F3B08D31-8CD1-811E-0850-AF65E55C9EAD}"/>
          </ac:spMkLst>
        </pc:spChg>
        <pc:spChg chg="del">
          <ac:chgData name="Reed Kiely" userId="768be38e-2fb5-40ce-925d-bd8e9d9e3c31" providerId="ADAL" clId="{073C5D09-2946-44AA-8F72-E76A8E08C34C}" dt="2024-04-26T17:07:17.456" v="51" actId="478"/>
          <ac:spMkLst>
            <pc:docMk/>
            <pc:sldMk cId="2696828911" sldId="2146846564"/>
            <ac:spMk id="18" creationId="{F9B43449-AF29-63F8-49A5-B5E201F5C587}"/>
          </ac:spMkLst>
        </pc:spChg>
        <pc:spChg chg="del">
          <ac:chgData name="Reed Kiely" userId="768be38e-2fb5-40ce-925d-bd8e9d9e3c31" providerId="ADAL" clId="{073C5D09-2946-44AA-8F72-E76A8E08C34C}" dt="2024-04-26T17:07:18.312" v="52" actId="478"/>
          <ac:spMkLst>
            <pc:docMk/>
            <pc:sldMk cId="2696828911" sldId="2146846564"/>
            <ac:spMk id="21" creationId="{84C28C92-D23D-3E21-5BC1-6B8F9413C4F5}"/>
          </ac:spMkLst>
        </pc:spChg>
        <pc:spChg chg="del">
          <ac:chgData name="Reed Kiely" userId="768be38e-2fb5-40ce-925d-bd8e9d9e3c31" providerId="ADAL" clId="{073C5D09-2946-44AA-8F72-E76A8E08C34C}" dt="2024-04-26T17:07:10.887" v="46" actId="478"/>
          <ac:spMkLst>
            <pc:docMk/>
            <pc:sldMk cId="2696828911" sldId="2146846564"/>
            <ac:spMk id="22" creationId="{112DA1D3-9054-16C3-69B9-E3F7E2607608}"/>
          </ac:spMkLst>
        </pc:spChg>
        <pc:spChg chg="mod">
          <ac:chgData name="Reed Kiely" userId="768be38e-2fb5-40ce-925d-bd8e9d9e3c31" providerId="ADAL" clId="{073C5D09-2946-44AA-8F72-E76A8E08C34C}" dt="2024-04-26T17:09:13.239" v="117" actId="20577"/>
          <ac:spMkLst>
            <pc:docMk/>
            <pc:sldMk cId="2696828911" sldId="2146846564"/>
            <ac:spMk id="26" creationId="{A9C445BF-5591-D09A-A8BC-6A2DB67D3CAE}"/>
          </ac:spMkLst>
        </pc:spChg>
        <pc:graphicFrameChg chg="del">
          <ac:chgData name="Reed Kiely" userId="768be38e-2fb5-40ce-925d-bd8e9d9e3c31" providerId="ADAL" clId="{073C5D09-2946-44AA-8F72-E76A8E08C34C}" dt="2024-04-26T17:07:10.887" v="46" actId="478"/>
          <ac:graphicFrameMkLst>
            <pc:docMk/>
            <pc:sldMk cId="2696828911" sldId="2146846564"/>
            <ac:graphicFrameMk id="10" creationId="{F3A5638E-35D7-3479-A372-4DA6CC9BC9D4}"/>
          </ac:graphicFrameMkLst>
        </pc:graphicFrameChg>
      </pc:sldChg>
      <pc:sldChg chg="addSp delSp modSp add mod ord modCm">
        <pc:chgData name="Reed Kiely" userId="768be38e-2fb5-40ce-925d-bd8e9d9e3c31" providerId="ADAL" clId="{073C5D09-2946-44AA-8F72-E76A8E08C34C}" dt="2024-05-17T21:04:39.144" v="13917" actId="20577"/>
        <pc:sldMkLst>
          <pc:docMk/>
          <pc:sldMk cId="3536305244" sldId="2146846565"/>
        </pc:sldMkLst>
        <pc:spChg chg="add mod">
          <ac:chgData name="Reed Kiely" userId="768be38e-2fb5-40ce-925d-bd8e9d9e3c31" providerId="ADAL" clId="{073C5D09-2946-44AA-8F72-E76A8E08C34C}" dt="2024-04-26T17:09:47.336" v="195" actId="20577"/>
          <ac:spMkLst>
            <pc:docMk/>
            <pc:sldMk cId="3536305244" sldId="2146846565"/>
            <ac:spMk id="3" creationId="{4D1BFD48-A6B1-DCAC-73BC-602EA7A5D1EB}"/>
          </ac:spMkLst>
        </pc:spChg>
        <pc:spChg chg="add mod ord">
          <ac:chgData name="Reed Kiely" userId="768be38e-2fb5-40ce-925d-bd8e9d9e3c31" providerId="ADAL" clId="{073C5D09-2946-44AA-8F72-E76A8E08C34C}" dt="2024-05-13T21:06:58.271" v="7986" actId="12788"/>
          <ac:spMkLst>
            <pc:docMk/>
            <pc:sldMk cId="3536305244" sldId="2146846565"/>
            <ac:spMk id="3" creationId="{5EF48A0F-2E1C-CE10-9634-A46CC4E8FD80}"/>
          </ac:spMkLst>
        </pc:spChg>
        <pc:spChg chg="del mod">
          <ac:chgData name="Reed Kiely" userId="768be38e-2fb5-40ce-925d-bd8e9d9e3c31" providerId="ADAL" clId="{073C5D09-2946-44AA-8F72-E76A8E08C34C}" dt="2024-05-08T19:03:59.283" v="813" actId="478"/>
          <ac:spMkLst>
            <pc:docMk/>
            <pc:sldMk cId="3536305244" sldId="2146846565"/>
            <ac:spMk id="4" creationId="{A271DD24-B685-B82F-5592-C46ACF3025B3}"/>
          </ac:spMkLst>
        </pc:spChg>
        <pc:spChg chg="add mod">
          <ac:chgData name="Reed Kiely" userId="768be38e-2fb5-40ce-925d-bd8e9d9e3c31" providerId="ADAL" clId="{073C5D09-2946-44AA-8F72-E76A8E08C34C}" dt="2024-05-13T21:07:14.356" v="7990" actId="1076"/>
          <ac:spMkLst>
            <pc:docMk/>
            <pc:sldMk cId="3536305244" sldId="2146846565"/>
            <ac:spMk id="7" creationId="{3A54DFCF-1378-27E1-EBFF-3B8F0586A43A}"/>
          </ac:spMkLst>
        </pc:spChg>
        <pc:spChg chg="del">
          <ac:chgData name="Reed Kiely" userId="768be38e-2fb5-40ce-925d-bd8e9d9e3c31" providerId="ADAL" clId="{073C5D09-2946-44AA-8F72-E76A8E08C34C}" dt="2024-05-08T19:01:33.084" v="735" actId="478"/>
          <ac:spMkLst>
            <pc:docMk/>
            <pc:sldMk cId="3536305244" sldId="2146846565"/>
            <ac:spMk id="8" creationId="{EFD74CA8-A037-802C-EA00-71959BA99A9A}"/>
          </ac:spMkLst>
        </pc:spChg>
        <pc:spChg chg="add mod">
          <ac:chgData name="Reed Kiely" userId="768be38e-2fb5-40ce-925d-bd8e9d9e3c31" providerId="ADAL" clId="{073C5D09-2946-44AA-8F72-E76A8E08C34C}" dt="2024-05-14T14:35:54.315" v="7999" actId="113"/>
          <ac:spMkLst>
            <pc:docMk/>
            <pc:sldMk cId="3536305244" sldId="2146846565"/>
            <ac:spMk id="9" creationId="{FAF8F880-3C0C-503F-4823-21304395B10A}"/>
          </ac:spMkLst>
        </pc:spChg>
        <pc:spChg chg="mod">
          <ac:chgData name="Reed Kiely" userId="768be38e-2fb5-40ce-925d-bd8e9d9e3c31" providerId="ADAL" clId="{073C5D09-2946-44AA-8F72-E76A8E08C34C}" dt="2024-05-08T19:04:21.146" v="826" actId="1076"/>
          <ac:spMkLst>
            <pc:docMk/>
            <pc:sldMk cId="3536305244" sldId="2146846565"/>
            <ac:spMk id="10" creationId="{513433DE-B42E-50A6-8875-DCAE99DDD070}"/>
          </ac:spMkLst>
        </pc:spChg>
        <pc:spChg chg="mod">
          <ac:chgData name="Reed Kiely" userId="768be38e-2fb5-40ce-925d-bd8e9d9e3c31" providerId="ADAL" clId="{073C5D09-2946-44AA-8F72-E76A8E08C34C}" dt="2024-05-13T21:06:54.670" v="7985" actId="12788"/>
          <ac:spMkLst>
            <pc:docMk/>
            <pc:sldMk cId="3536305244" sldId="2146846565"/>
            <ac:spMk id="11" creationId="{80446E27-F3B6-5A36-90F5-155E8E262FA5}"/>
          </ac:spMkLst>
        </pc:spChg>
        <pc:spChg chg="add del mod">
          <ac:chgData name="Reed Kiely" userId="768be38e-2fb5-40ce-925d-bd8e9d9e3c31" providerId="ADAL" clId="{073C5D09-2946-44AA-8F72-E76A8E08C34C}" dt="2024-05-09T15:10:55.056" v="1074" actId="478"/>
          <ac:spMkLst>
            <pc:docMk/>
            <pc:sldMk cId="3536305244" sldId="2146846565"/>
            <ac:spMk id="12" creationId="{0438FF25-FFBD-E3AF-77C6-59A110AAF4EA}"/>
          </ac:spMkLst>
        </pc:spChg>
        <pc:spChg chg="del mod">
          <ac:chgData name="Reed Kiely" userId="768be38e-2fb5-40ce-925d-bd8e9d9e3c31" providerId="ADAL" clId="{073C5D09-2946-44AA-8F72-E76A8E08C34C}" dt="2024-05-08T19:02:47.812" v="780" actId="478"/>
          <ac:spMkLst>
            <pc:docMk/>
            <pc:sldMk cId="3536305244" sldId="2146846565"/>
            <ac:spMk id="13" creationId="{8EDB0912-EAB2-BEB7-9897-4ECDDCD74B1D}"/>
          </ac:spMkLst>
        </pc:spChg>
        <pc:spChg chg="add mod">
          <ac:chgData name="Reed Kiely" userId="768be38e-2fb5-40ce-925d-bd8e9d9e3c31" providerId="ADAL" clId="{073C5D09-2946-44AA-8F72-E76A8E08C34C}" dt="2024-05-13T21:07:14.356" v="7990" actId="1076"/>
          <ac:spMkLst>
            <pc:docMk/>
            <pc:sldMk cId="3536305244" sldId="2146846565"/>
            <ac:spMk id="14" creationId="{996D13C8-BC2C-9916-1075-FDD2D3136038}"/>
          </ac:spMkLst>
        </pc:spChg>
        <pc:spChg chg="add mod">
          <ac:chgData name="Reed Kiely" userId="768be38e-2fb5-40ce-925d-bd8e9d9e3c31" providerId="ADAL" clId="{073C5D09-2946-44AA-8F72-E76A8E08C34C}" dt="2024-05-14T14:35:14.405" v="7992" actId="113"/>
          <ac:spMkLst>
            <pc:docMk/>
            <pc:sldMk cId="3536305244" sldId="2146846565"/>
            <ac:spMk id="15" creationId="{2E737D36-5459-B636-B9E3-F9F97F0B4FA8}"/>
          </ac:spMkLst>
        </pc:spChg>
        <pc:spChg chg="mod">
          <ac:chgData name="Reed Kiely" userId="768be38e-2fb5-40ce-925d-bd8e9d9e3c31" providerId="ADAL" clId="{073C5D09-2946-44AA-8F72-E76A8E08C34C}" dt="2024-05-14T14:35:41.588" v="7997" actId="1076"/>
          <ac:spMkLst>
            <pc:docMk/>
            <pc:sldMk cId="3536305244" sldId="2146846565"/>
            <ac:spMk id="16" creationId="{F3B08D31-8CD1-811E-0850-AF65E55C9EAD}"/>
          </ac:spMkLst>
        </pc:spChg>
        <pc:spChg chg="add del mod">
          <ac:chgData name="Reed Kiely" userId="768be38e-2fb5-40ce-925d-bd8e9d9e3c31" providerId="ADAL" clId="{073C5D09-2946-44AA-8F72-E76A8E08C34C}" dt="2024-05-09T15:12:20.998" v="1082" actId="478"/>
          <ac:spMkLst>
            <pc:docMk/>
            <pc:sldMk cId="3536305244" sldId="2146846565"/>
            <ac:spMk id="17" creationId="{9F878C4A-84C9-F672-9CCE-1849089D59AD}"/>
          </ac:spMkLst>
        </pc:spChg>
        <pc:spChg chg="add mod">
          <ac:chgData name="Reed Kiely" userId="768be38e-2fb5-40ce-925d-bd8e9d9e3c31" providerId="ADAL" clId="{073C5D09-2946-44AA-8F72-E76A8E08C34C}" dt="2024-05-08T19:04:19.196" v="825" actId="1076"/>
          <ac:spMkLst>
            <pc:docMk/>
            <pc:sldMk cId="3536305244" sldId="2146846565"/>
            <ac:spMk id="19" creationId="{DA88771B-641E-6430-2289-73608A41DFAB}"/>
          </ac:spMkLst>
        </pc:spChg>
        <pc:spChg chg="mod">
          <ac:chgData name="Reed Kiely" userId="768be38e-2fb5-40ce-925d-bd8e9d9e3c31" providerId="ADAL" clId="{073C5D09-2946-44AA-8F72-E76A8E08C34C}" dt="2024-05-17T21:04:39.144" v="13917" actId="20577"/>
          <ac:spMkLst>
            <pc:docMk/>
            <pc:sldMk cId="3536305244" sldId="2146846565"/>
            <ac:spMk id="26" creationId="{A9C445BF-5591-D09A-A8BC-6A2DB67D3CAE}"/>
          </ac:spMkLst>
        </pc:spChg>
        <pc:picChg chg="add mod">
          <ac:chgData name="Reed Kiely" userId="768be38e-2fb5-40ce-925d-bd8e9d9e3c31" providerId="ADAL" clId="{073C5D09-2946-44AA-8F72-E76A8E08C34C}" dt="2024-05-13T21:07:02.242" v="7987" actId="554"/>
          <ac:picMkLst>
            <pc:docMk/>
            <pc:sldMk cId="3536305244" sldId="2146846565"/>
            <ac:picMk id="8" creationId="{6633C249-3F95-C28F-BDBA-00367AC28812}"/>
          </ac:picMkLst>
        </pc:picChg>
        <pc:picChg chg="add mod">
          <ac:chgData name="Reed Kiely" userId="768be38e-2fb5-40ce-925d-bd8e9d9e3c31" providerId="ADAL" clId="{073C5D09-2946-44AA-8F72-E76A8E08C34C}" dt="2024-05-13T21:07:02.242" v="7987" actId="554"/>
          <ac:picMkLst>
            <pc:docMk/>
            <pc:sldMk cId="3536305244" sldId="2146846565"/>
            <ac:picMk id="18" creationId="{349D1F86-38AA-EFCD-A394-BBF907EDED9D}"/>
          </ac:picMkLst>
        </pc:picChg>
        <pc:picChg chg="add del mod">
          <ac:chgData name="Reed Kiely" userId="768be38e-2fb5-40ce-925d-bd8e9d9e3c31" providerId="ADAL" clId="{073C5D09-2946-44AA-8F72-E76A8E08C34C}" dt="2024-05-09T15:15:58.176" v="1092"/>
          <ac:picMkLst>
            <pc:docMk/>
            <pc:sldMk cId="3536305244" sldId="2146846565"/>
            <ac:picMk id="21" creationId="{6C7EBF60-E8CE-C89F-81E4-19553BAE1990}"/>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073C5D09-2946-44AA-8F72-E76A8E08C34C}" dt="2024-05-17T21:04:39.144" v="13917" actId="20577"/>
              <pc2:cmMkLst xmlns:pc2="http://schemas.microsoft.com/office/powerpoint/2019/9/main/command">
                <pc:docMk/>
                <pc:sldMk cId="3536305244" sldId="2146846565"/>
                <pc2:cmMk id="{2723E79A-480C-174D-8766-48FB82104377}"/>
              </pc2:cmMkLst>
            </pc226:cmChg>
          </p:ext>
        </pc:extLst>
      </pc:sldChg>
      <pc:sldChg chg="addSp delSp modSp add mod addCm">
        <pc:chgData name="Reed Kiely" userId="768be38e-2fb5-40ce-925d-bd8e9d9e3c31" providerId="ADAL" clId="{073C5D09-2946-44AA-8F72-E76A8E08C34C}" dt="2024-05-18T00:54:57.697" v="15040" actId="20577"/>
        <pc:sldMkLst>
          <pc:docMk/>
          <pc:sldMk cId="2179407289" sldId="2146846566"/>
        </pc:sldMkLst>
        <pc:spChg chg="add del mod">
          <ac:chgData name="Reed Kiely" userId="768be38e-2fb5-40ce-925d-bd8e9d9e3c31" providerId="ADAL" clId="{073C5D09-2946-44AA-8F72-E76A8E08C34C}" dt="2024-05-14T16:16:36.188" v="8404" actId="478"/>
          <ac:spMkLst>
            <pc:docMk/>
            <pc:sldMk cId="2179407289" sldId="2146846566"/>
            <ac:spMk id="3" creationId="{D19A16A6-B699-31B1-CD0D-E69758F14CCA}"/>
          </ac:spMkLst>
        </pc:spChg>
        <pc:spChg chg="del mod">
          <ac:chgData name="Reed Kiely" userId="768be38e-2fb5-40ce-925d-bd8e9d9e3c31" providerId="ADAL" clId="{073C5D09-2946-44AA-8F72-E76A8E08C34C}" dt="2024-05-14T16:17:43.884" v="8425" actId="478"/>
          <ac:spMkLst>
            <pc:docMk/>
            <pc:sldMk cId="2179407289" sldId="2146846566"/>
            <ac:spMk id="4" creationId="{D9D997E1-38A4-9726-B118-1016C069C349}"/>
          </ac:spMkLst>
        </pc:spChg>
        <pc:spChg chg="del mod">
          <ac:chgData name="Reed Kiely" userId="768be38e-2fb5-40ce-925d-bd8e9d9e3c31" providerId="ADAL" clId="{073C5D09-2946-44AA-8F72-E76A8E08C34C}" dt="2024-05-14T16:17:11.723" v="8414" actId="478"/>
          <ac:spMkLst>
            <pc:docMk/>
            <pc:sldMk cId="2179407289" sldId="2146846566"/>
            <ac:spMk id="5" creationId="{71660966-135C-5985-1D20-0204903D2A86}"/>
          </ac:spMkLst>
        </pc:spChg>
        <pc:spChg chg="del">
          <ac:chgData name="Reed Kiely" userId="768be38e-2fb5-40ce-925d-bd8e9d9e3c31" providerId="ADAL" clId="{073C5D09-2946-44AA-8F72-E76A8E08C34C}" dt="2024-05-14T16:16:37.180" v="8405" actId="478"/>
          <ac:spMkLst>
            <pc:docMk/>
            <pc:sldMk cId="2179407289" sldId="2146846566"/>
            <ac:spMk id="7" creationId="{DF75D353-20F2-3B08-8999-08EF24686448}"/>
          </ac:spMkLst>
        </pc:spChg>
        <pc:spChg chg="del">
          <ac:chgData name="Reed Kiely" userId="768be38e-2fb5-40ce-925d-bd8e9d9e3c31" providerId="ADAL" clId="{073C5D09-2946-44AA-8F72-E76A8E08C34C}" dt="2024-05-14T16:15:22.613" v="8363" actId="478"/>
          <ac:spMkLst>
            <pc:docMk/>
            <pc:sldMk cId="2179407289" sldId="2146846566"/>
            <ac:spMk id="8" creationId="{FF16DA7F-7899-6A5C-595A-95A270E2385F}"/>
          </ac:spMkLst>
        </pc:spChg>
        <pc:spChg chg="mod">
          <ac:chgData name="Reed Kiely" userId="768be38e-2fb5-40ce-925d-bd8e9d9e3c31" providerId="ADAL" clId="{073C5D09-2946-44AA-8F72-E76A8E08C34C}" dt="2024-04-26T17:12:01.096" v="238" actId="1076"/>
          <ac:spMkLst>
            <pc:docMk/>
            <pc:sldMk cId="2179407289" sldId="2146846566"/>
            <ac:spMk id="11" creationId="{80446E27-F3B6-5A36-90F5-155E8E262FA5}"/>
          </ac:spMkLst>
        </pc:spChg>
        <pc:spChg chg="del">
          <ac:chgData name="Reed Kiely" userId="768be38e-2fb5-40ce-925d-bd8e9d9e3c31" providerId="ADAL" clId="{073C5D09-2946-44AA-8F72-E76A8E08C34C}" dt="2024-05-14T16:17:43.884" v="8425" actId="478"/>
          <ac:spMkLst>
            <pc:docMk/>
            <pc:sldMk cId="2179407289" sldId="2146846566"/>
            <ac:spMk id="12" creationId="{94269D7E-CD09-0D11-DD39-41E4A03C0608}"/>
          </ac:spMkLst>
        </pc:spChg>
        <pc:spChg chg="del">
          <ac:chgData name="Reed Kiely" userId="768be38e-2fb5-40ce-925d-bd8e9d9e3c31" providerId="ADAL" clId="{073C5D09-2946-44AA-8F72-E76A8E08C34C}" dt="2024-05-14T16:19:17.453" v="8452" actId="478"/>
          <ac:spMkLst>
            <pc:docMk/>
            <pc:sldMk cId="2179407289" sldId="2146846566"/>
            <ac:spMk id="13" creationId="{04CECC89-6518-5C30-D8D3-848301736DFD}"/>
          </ac:spMkLst>
        </pc:spChg>
        <pc:spChg chg="mod">
          <ac:chgData name="Reed Kiely" userId="768be38e-2fb5-40ce-925d-bd8e9d9e3c31" providerId="ADAL" clId="{073C5D09-2946-44AA-8F72-E76A8E08C34C}" dt="2024-05-14T16:18:50.229" v="8450" actId="255"/>
          <ac:spMkLst>
            <pc:docMk/>
            <pc:sldMk cId="2179407289" sldId="2146846566"/>
            <ac:spMk id="15" creationId="{BCAC936D-4628-8D69-75D0-58521D609C26}"/>
          </ac:spMkLst>
        </pc:spChg>
        <pc:spChg chg="mod">
          <ac:chgData name="Reed Kiely" userId="768be38e-2fb5-40ce-925d-bd8e9d9e3c31" providerId="ADAL" clId="{073C5D09-2946-44AA-8F72-E76A8E08C34C}" dt="2024-05-14T16:17:34.486" v="8422" actId="207"/>
          <ac:spMkLst>
            <pc:docMk/>
            <pc:sldMk cId="2179407289" sldId="2146846566"/>
            <ac:spMk id="21" creationId="{2F7B083F-B713-E77B-16F7-06E5F484C8D5}"/>
          </ac:spMkLst>
        </pc:spChg>
        <pc:spChg chg="mod">
          <ac:chgData name="Reed Kiely" userId="768be38e-2fb5-40ce-925d-bd8e9d9e3c31" providerId="ADAL" clId="{073C5D09-2946-44AA-8F72-E76A8E08C34C}" dt="2024-05-18T00:54:57.697" v="15040" actId="20577"/>
          <ac:spMkLst>
            <pc:docMk/>
            <pc:sldMk cId="2179407289" sldId="2146846566"/>
            <ac:spMk id="26" creationId="{A9C445BF-5591-D09A-A8BC-6A2DB67D3CAE}"/>
          </ac:spMkLst>
        </pc:spChg>
        <pc:spChg chg="mod">
          <ac:chgData name="Reed Kiely" userId="768be38e-2fb5-40ce-925d-bd8e9d9e3c31" providerId="ADAL" clId="{073C5D09-2946-44AA-8F72-E76A8E08C34C}" dt="2024-05-14T16:17:52.227" v="8428" actId="14100"/>
          <ac:spMkLst>
            <pc:docMk/>
            <pc:sldMk cId="2179407289" sldId="2146846566"/>
            <ac:spMk id="30" creationId="{AAB46A69-C91E-D888-32C4-2D736AB28CAE}"/>
          </ac:spMkLst>
        </pc:spChg>
        <pc:spChg chg="mod">
          <ac:chgData name="Reed Kiely" userId="768be38e-2fb5-40ce-925d-bd8e9d9e3c31" providerId="ADAL" clId="{073C5D09-2946-44AA-8F72-E76A8E08C34C}" dt="2024-05-14T16:18:06.221" v="8434" actId="1076"/>
          <ac:spMkLst>
            <pc:docMk/>
            <pc:sldMk cId="2179407289" sldId="2146846566"/>
            <ac:spMk id="51" creationId="{CBAFE665-2B2E-204D-58A5-5DB5379D3882}"/>
          </ac:spMkLst>
        </pc:spChg>
        <pc:spChg chg="mod">
          <ac:chgData name="Reed Kiely" userId="768be38e-2fb5-40ce-925d-bd8e9d9e3c31" providerId="ADAL" clId="{073C5D09-2946-44AA-8F72-E76A8E08C34C}" dt="2024-05-14T16:18:06.221" v="8434" actId="1076"/>
          <ac:spMkLst>
            <pc:docMk/>
            <pc:sldMk cId="2179407289" sldId="2146846566"/>
            <ac:spMk id="52" creationId="{D9065038-B810-6DB9-B7D2-09D2AC1A454D}"/>
          </ac:spMkLst>
        </pc:spChg>
        <pc:spChg chg="mod">
          <ac:chgData name="Reed Kiely" userId="768be38e-2fb5-40ce-925d-bd8e9d9e3c31" providerId="ADAL" clId="{073C5D09-2946-44AA-8F72-E76A8E08C34C}" dt="2024-05-14T16:18:06.221" v="8434" actId="1076"/>
          <ac:spMkLst>
            <pc:docMk/>
            <pc:sldMk cId="2179407289" sldId="2146846566"/>
            <ac:spMk id="53" creationId="{DCE3D9FF-9160-EFFF-38BF-110420F860A5}"/>
          </ac:spMkLst>
        </pc:spChg>
        <pc:spChg chg="del">
          <ac:chgData name="Reed Kiely" userId="768be38e-2fb5-40ce-925d-bd8e9d9e3c31" providerId="ADAL" clId="{073C5D09-2946-44AA-8F72-E76A8E08C34C}" dt="2024-05-14T16:15:25.698" v="8364" actId="478"/>
          <ac:spMkLst>
            <pc:docMk/>
            <pc:sldMk cId="2179407289" sldId="2146846566"/>
            <ac:spMk id="55" creationId="{9B293F65-D711-834F-3400-C447DC12786B}"/>
          </ac:spMkLst>
        </pc:spChg>
        <pc:spChg chg="mod">
          <ac:chgData name="Reed Kiely" userId="768be38e-2fb5-40ce-925d-bd8e9d9e3c31" providerId="ADAL" clId="{073C5D09-2946-44AA-8F72-E76A8E08C34C}" dt="2024-05-14T16:16:30.495" v="8399" actId="1076"/>
          <ac:spMkLst>
            <pc:docMk/>
            <pc:sldMk cId="2179407289" sldId="2146846566"/>
            <ac:spMk id="57" creationId="{AD356F39-AD9D-58BE-43C1-A6AD63D29638}"/>
          </ac:spMkLst>
        </pc:spChg>
        <pc:spChg chg="del">
          <ac:chgData name="Reed Kiely" userId="768be38e-2fb5-40ce-925d-bd8e9d9e3c31" providerId="ADAL" clId="{073C5D09-2946-44AA-8F72-E76A8E08C34C}" dt="2024-05-14T16:17:43.884" v="8425" actId="478"/>
          <ac:spMkLst>
            <pc:docMk/>
            <pc:sldMk cId="2179407289" sldId="2146846566"/>
            <ac:spMk id="58" creationId="{DD966F54-8266-731A-33F3-34A9AFF1F2C8}"/>
          </ac:spMkLst>
        </pc:spChg>
        <pc:spChg chg="del">
          <ac:chgData name="Reed Kiely" userId="768be38e-2fb5-40ce-925d-bd8e9d9e3c31" providerId="ADAL" clId="{073C5D09-2946-44AA-8F72-E76A8E08C34C}" dt="2024-05-14T16:17:43.884" v="8425" actId="478"/>
          <ac:spMkLst>
            <pc:docMk/>
            <pc:sldMk cId="2179407289" sldId="2146846566"/>
            <ac:spMk id="59" creationId="{84A6D88E-C3C7-2F00-E8F9-49C0A6F3B67F}"/>
          </ac:spMkLst>
        </pc:spChg>
        <pc:spChg chg="del">
          <ac:chgData name="Reed Kiely" userId="768be38e-2fb5-40ce-925d-bd8e9d9e3c31" providerId="ADAL" clId="{073C5D09-2946-44AA-8F72-E76A8E08C34C}" dt="2024-05-14T16:17:43.884" v="8425" actId="478"/>
          <ac:spMkLst>
            <pc:docMk/>
            <pc:sldMk cId="2179407289" sldId="2146846566"/>
            <ac:spMk id="60" creationId="{1714FA73-E8B7-559F-B22B-E6A9805C5BE0}"/>
          </ac:spMkLst>
        </pc:spChg>
        <pc:spChg chg="mod">
          <ac:chgData name="Reed Kiely" userId="768be38e-2fb5-40ce-925d-bd8e9d9e3c31" providerId="ADAL" clId="{073C5D09-2946-44AA-8F72-E76A8E08C34C}" dt="2024-05-14T16:17:20.424" v="8417" actId="1076"/>
          <ac:spMkLst>
            <pc:docMk/>
            <pc:sldMk cId="2179407289" sldId="2146846566"/>
            <ac:spMk id="1027" creationId="{9B7EEB1F-31D1-D62A-2817-63453BE9BDF4}"/>
          </ac:spMkLst>
        </pc:spChg>
        <pc:spChg chg="mod">
          <ac:chgData name="Reed Kiely" userId="768be38e-2fb5-40ce-925d-bd8e9d9e3c31" providerId="ADAL" clId="{073C5D09-2946-44AA-8F72-E76A8E08C34C}" dt="2024-05-14T16:17:20.424" v="8417" actId="1076"/>
          <ac:spMkLst>
            <pc:docMk/>
            <pc:sldMk cId="2179407289" sldId="2146846566"/>
            <ac:spMk id="1029" creationId="{878E3037-5D0B-6A00-7271-DD49D801CC28}"/>
          </ac:spMkLst>
        </pc:spChg>
        <pc:spChg chg="add mod">
          <ac:chgData name="Reed Kiely" userId="768be38e-2fb5-40ce-925d-bd8e9d9e3c31" providerId="ADAL" clId="{073C5D09-2946-44AA-8F72-E76A8E08C34C}" dt="2024-05-14T16:18:25.572" v="8440" actId="14100"/>
          <ac:spMkLst>
            <pc:docMk/>
            <pc:sldMk cId="2179407289" sldId="2146846566"/>
            <ac:spMk id="1030" creationId="{F5BD4C6C-C636-697D-27F9-BD3D4B2265F0}"/>
          </ac:spMkLst>
        </pc:spChg>
        <pc:spChg chg="add mod">
          <ac:chgData name="Reed Kiely" userId="768be38e-2fb5-40ce-925d-bd8e9d9e3c31" providerId="ADAL" clId="{073C5D09-2946-44AA-8F72-E76A8E08C34C}" dt="2024-05-14T16:18:29.114" v="8444" actId="404"/>
          <ac:spMkLst>
            <pc:docMk/>
            <pc:sldMk cId="2179407289" sldId="2146846566"/>
            <ac:spMk id="1031" creationId="{8B2DDCC5-4DAF-62FB-E5DA-8CF9B71020C8}"/>
          </ac:spMkLst>
        </pc:spChg>
        <pc:spChg chg="add mod">
          <ac:chgData name="Reed Kiely" userId="768be38e-2fb5-40ce-925d-bd8e9d9e3c31" providerId="ADAL" clId="{073C5D09-2946-44AA-8F72-E76A8E08C34C}" dt="2024-05-14T16:18:37.707" v="8446" actId="207"/>
          <ac:spMkLst>
            <pc:docMk/>
            <pc:sldMk cId="2179407289" sldId="2146846566"/>
            <ac:spMk id="1032" creationId="{C2638148-3E51-092A-968C-F584D42918C0}"/>
          </ac:spMkLst>
        </pc:spChg>
        <pc:spChg chg="add del mod">
          <ac:chgData name="Reed Kiely" userId="768be38e-2fb5-40ce-925d-bd8e9d9e3c31" providerId="ADAL" clId="{073C5D09-2946-44AA-8F72-E76A8E08C34C}" dt="2024-05-14T16:19:15.980" v="8451" actId="478"/>
          <ac:spMkLst>
            <pc:docMk/>
            <pc:sldMk cId="2179407289" sldId="2146846566"/>
            <ac:spMk id="1034" creationId="{39FA6F72-8D0A-F9A8-BE67-B2E1CB73818D}"/>
          </ac:spMkLst>
        </pc:spChg>
        <pc:spChg chg="mod">
          <ac:chgData name="Reed Kiely" userId="768be38e-2fb5-40ce-925d-bd8e9d9e3c31" providerId="ADAL" clId="{073C5D09-2946-44AA-8F72-E76A8E08C34C}" dt="2024-05-14T16:20:55.872" v="8495" actId="1038"/>
          <ac:spMkLst>
            <pc:docMk/>
            <pc:sldMk cId="2179407289" sldId="2146846566"/>
            <ac:spMk id="2055" creationId="{3D561B0C-0051-846D-E5C3-523D3694B844}"/>
          </ac:spMkLst>
        </pc:spChg>
        <pc:spChg chg="del">
          <ac:chgData name="Reed Kiely" userId="768be38e-2fb5-40ce-925d-bd8e9d9e3c31" providerId="ADAL" clId="{073C5D09-2946-44AA-8F72-E76A8E08C34C}" dt="2024-05-14T16:19:18.869" v="8453" actId="478"/>
          <ac:spMkLst>
            <pc:docMk/>
            <pc:sldMk cId="2179407289" sldId="2146846566"/>
            <ac:spMk id="2056" creationId="{BA8B2E87-716C-56E3-EFA9-5B86074C6261}"/>
          </ac:spMkLst>
        </pc:spChg>
        <pc:spChg chg="mod">
          <ac:chgData name="Reed Kiely" userId="768be38e-2fb5-40ce-925d-bd8e9d9e3c31" providerId="ADAL" clId="{073C5D09-2946-44AA-8F72-E76A8E08C34C}" dt="2024-05-14T16:20:55.872" v="8495" actId="1038"/>
          <ac:spMkLst>
            <pc:docMk/>
            <pc:sldMk cId="2179407289" sldId="2146846566"/>
            <ac:spMk id="2058" creationId="{EE581C13-A7CE-71C2-8348-808BDF9FC49A}"/>
          </ac:spMkLst>
        </pc:spChg>
        <pc:grpChg chg="add mod">
          <ac:chgData name="Reed Kiely" userId="768be38e-2fb5-40ce-925d-bd8e9d9e3c31" providerId="ADAL" clId="{073C5D09-2946-44AA-8F72-E76A8E08C34C}" dt="2024-05-14T16:18:39.784" v="8448" actId="1076"/>
          <ac:grpSpMkLst>
            <pc:docMk/>
            <pc:sldMk cId="2179407289" sldId="2146846566"/>
            <ac:grpSpMk id="17" creationId="{EE9D033E-5122-1306-A9ED-F6AF7BCB814C}"/>
          </ac:grpSpMkLst>
        </pc:grpChg>
        <pc:grpChg chg="mod">
          <ac:chgData name="Reed Kiely" userId="768be38e-2fb5-40ce-925d-bd8e9d9e3c31" providerId="ADAL" clId="{073C5D09-2946-44AA-8F72-E76A8E08C34C}" dt="2024-05-14T16:16:47.163" v="8407" actId="1076"/>
          <ac:grpSpMkLst>
            <pc:docMk/>
            <pc:sldMk cId="2179407289" sldId="2146846566"/>
            <ac:grpSpMk id="18" creationId="{3D8C4152-F7F0-26D9-0E8D-BC794607C1EC}"/>
          </ac:grpSpMkLst>
        </pc:grpChg>
        <pc:grpChg chg="mod">
          <ac:chgData name="Reed Kiely" userId="768be38e-2fb5-40ce-925d-bd8e9d9e3c31" providerId="ADAL" clId="{073C5D09-2946-44AA-8F72-E76A8E08C34C}" dt="2024-05-14T16:18:44.728" v="8449" actId="14100"/>
          <ac:grpSpMkLst>
            <pc:docMk/>
            <pc:sldMk cId="2179407289" sldId="2146846566"/>
            <ac:grpSpMk id="24" creationId="{1423B5F8-6297-25BE-698E-431D0018B9DD}"/>
          </ac:grpSpMkLst>
        </pc:grpChg>
        <pc:grpChg chg="add mod">
          <ac:chgData name="Reed Kiely" userId="768be38e-2fb5-40ce-925d-bd8e9d9e3c31" providerId="ADAL" clId="{073C5D09-2946-44AA-8F72-E76A8E08C34C}" dt="2024-05-14T16:17:20.424" v="8417" actId="1076"/>
          <ac:grpSpMkLst>
            <pc:docMk/>
            <pc:sldMk cId="2179407289" sldId="2146846566"/>
            <ac:grpSpMk id="31" creationId="{0322FE0E-E827-CB4F-45F9-C2CBF43D6976}"/>
          </ac:grpSpMkLst>
        </pc:grpChg>
        <pc:grpChg chg="del">
          <ac:chgData name="Reed Kiely" userId="768be38e-2fb5-40ce-925d-bd8e9d9e3c31" providerId="ADAL" clId="{073C5D09-2946-44AA-8F72-E76A8E08C34C}" dt="2024-05-14T16:17:43.884" v="8425" actId="478"/>
          <ac:grpSpMkLst>
            <pc:docMk/>
            <pc:sldMk cId="2179407289" sldId="2146846566"/>
            <ac:grpSpMk id="35" creationId="{13F322D4-401E-4AF3-2249-A7169C1DCB52}"/>
          </ac:grpSpMkLst>
        </pc:grpChg>
        <pc:grpChg chg="del">
          <ac:chgData name="Reed Kiely" userId="768be38e-2fb5-40ce-925d-bd8e9d9e3c31" providerId="ADAL" clId="{073C5D09-2946-44AA-8F72-E76A8E08C34C}" dt="2024-05-14T16:17:11.723" v="8414" actId="478"/>
          <ac:grpSpMkLst>
            <pc:docMk/>
            <pc:sldMk cId="2179407289" sldId="2146846566"/>
            <ac:grpSpMk id="40" creationId="{6082F273-8C6D-9E66-1C29-7E223FEA7F58}"/>
          </ac:grpSpMkLst>
        </pc:grpChg>
        <pc:grpChg chg="mod">
          <ac:chgData name="Reed Kiely" userId="768be38e-2fb5-40ce-925d-bd8e9d9e3c31" providerId="ADAL" clId="{073C5D09-2946-44AA-8F72-E76A8E08C34C}" dt="2024-05-14T16:17:20.424" v="8417" actId="1076"/>
          <ac:grpSpMkLst>
            <pc:docMk/>
            <pc:sldMk cId="2179407289" sldId="2146846566"/>
            <ac:grpSpMk id="1024" creationId="{33535423-95E6-DCDE-B4C3-6CC8127BE014}"/>
          </ac:grpSpMkLst>
        </pc:grpChg>
        <pc:grpChg chg="add mod">
          <ac:chgData name="Reed Kiely" userId="768be38e-2fb5-40ce-925d-bd8e9d9e3c31" providerId="ADAL" clId="{073C5D09-2946-44AA-8F72-E76A8E08C34C}" dt="2024-05-14T16:18:06.221" v="8434" actId="1076"/>
          <ac:grpSpMkLst>
            <pc:docMk/>
            <pc:sldMk cId="2179407289" sldId="2146846566"/>
            <ac:grpSpMk id="1035" creationId="{B762CF9E-66C3-C5A4-1F8E-1358B1A325E2}"/>
          </ac:grpSpMkLst>
        </pc:grpChg>
        <pc:grpChg chg="add mod">
          <ac:chgData name="Reed Kiely" userId="768be38e-2fb5-40ce-925d-bd8e9d9e3c31" providerId="ADAL" clId="{073C5D09-2946-44AA-8F72-E76A8E08C34C}" dt="2024-05-14T16:18:25.572" v="8440" actId="14100"/>
          <ac:grpSpMkLst>
            <pc:docMk/>
            <pc:sldMk cId="2179407289" sldId="2146846566"/>
            <ac:grpSpMk id="1036" creationId="{7DC741DD-F269-FB21-11C7-057D1BDA6E06}"/>
          </ac:grpSpMkLst>
        </pc:grpChg>
        <pc:picChg chg="add mod">
          <ac:chgData name="Reed Kiely" userId="768be38e-2fb5-40ce-925d-bd8e9d9e3c31" providerId="ADAL" clId="{073C5D09-2946-44AA-8F72-E76A8E08C34C}" dt="2024-05-14T16:15:33.411" v="8368" actId="14100"/>
          <ac:picMkLst>
            <pc:docMk/>
            <pc:sldMk cId="2179407289" sldId="2146846566"/>
            <ac:picMk id="16" creationId="{FAAED0A0-6D25-DFA5-33D3-B6AF8142E418}"/>
          </ac:picMkLst>
        </pc:picChg>
        <pc:picChg chg="mod">
          <ac:chgData name="Reed Kiely" userId="768be38e-2fb5-40ce-925d-bd8e9d9e3c31" providerId="ADAL" clId="{073C5D09-2946-44AA-8F72-E76A8E08C34C}" dt="2024-05-14T16:17:31.840" v="8420" actId="207"/>
          <ac:picMkLst>
            <pc:docMk/>
            <pc:sldMk cId="2179407289" sldId="2146846566"/>
            <ac:picMk id="20" creationId="{D81C13B2-0280-00E6-0975-77923E48B7D1}"/>
          </ac:picMkLst>
        </pc:picChg>
        <pc:picChg chg="mod">
          <ac:chgData name="Reed Kiely" userId="768be38e-2fb5-40ce-925d-bd8e9d9e3c31" providerId="ADAL" clId="{073C5D09-2946-44AA-8F72-E76A8E08C34C}" dt="2024-05-14T16:19:55.733" v="8469" actId="207"/>
          <ac:picMkLst>
            <pc:docMk/>
            <pc:sldMk cId="2179407289" sldId="2146846566"/>
            <ac:picMk id="29" creationId="{F7FBBE17-BE28-EA05-8314-5EF6943C1C62}"/>
          </ac:picMkLst>
        </pc:picChg>
        <pc:picChg chg="mod">
          <ac:chgData name="Reed Kiely" userId="768be38e-2fb5-40ce-925d-bd8e9d9e3c31" providerId="ADAL" clId="{073C5D09-2946-44AA-8F72-E76A8E08C34C}" dt="2024-05-14T16:18:06.221" v="8434" actId="1076"/>
          <ac:picMkLst>
            <pc:docMk/>
            <pc:sldMk cId="2179407289" sldId="2146846566"/>
            <ac:picMk id="54" creationId="{C0775A8A-C816-092A-90DA-87D007492F7E}"/>
          </ac:picMkLst>
        </pc:picChg>
        <pc:picChg chg="del">
          <ac:chgData name="Reed Kiely" userId="768be38e-2fb5-40ce-925d-bd8e9d9e3c31" providerId="ADAL" clId="{073C5D09-2946-44AA-8F72-E76A8E08C34C}" dt="2024-05-14T16:15:29.382" v="8365" actId="478"/>
          <ac:picMkLst>
            <pc:docMk/>
            <pc:sldMk cId="2179407289" sldId="2146846566"/>
            <ac:picMk id="56" creationId="{6D46738C-D9B7-C2D7-419F-1D598EFEE6CA}"/>
          </ac:picMkLst>
        </pc:picChg>
        <pc:picChg chg="del">
          <ac:chgData name="Reed Kiely" userId="768be38e-2fb5-40ce-925d-bd8e9d9e3c31" providerId="ADAL" clId="{073C5D09-2946-44AA-8F72-E76A8E08C34C}" dt="2024-05-14T16:17:43.884" v="8425" actId="478"/>
          <ac:picMkLst>
            <pc:docMk/>
            <pc:sldMk cId="2179407289" sldId="2146846566"/>
            <ac:picMk id="61" creationId="{09C0FA89-DBCB-7850-A8EE-F9168D705145}"/>
          </ac:picMkLst>
        </pc:picChg>
        <pc:picChg chg="mod">
          <ac:chgData name="Reed Kiely" userId="768be38e-2fb5-40ce-925d-bd8e9d9e3c31" providerId="ADAL" clId="{073C5D09-2946-44AA-8F72-E76A8E08C34C}" dt="2024-05-14T16:17:20.424" v="8417" actId="1076"/>
          <ac:picMkLst>
            <pc:docMk/>
            <pc:sldMk cId="2179407289" sldId="2146846566"/>
            <ac:picMk id="1025" creationId="{B4CD79ED-FD07-0B54-2194-3625FEBB0B48}"/>
          </ac:picMkLst>
        </pc:picChg>
        <pc:picChg chg="add mod">
          <ac:chgData name="Reed Kiely" userId="768be38e-2fb5-40ce-925d-bd8e9d9e3c31" providerId="ADAL" clId="{073C5D09-2946-44AA-8F72-E76A8E08C34C}" dt="2024-05-14T16:16:09.315" v="8396" actId="1076"/>
          <ac:picMkLst>
            <pc:docMk/>
            <pc:sldMk cId="2179407289" sldId="2146846566"/>
            <ac:picMk id="1026" creationId="{3BAD1D3F-99F1-FEE7-F2E8-14824ED12471}"/>
          </ac:picMkLst>
        </pc:picChg>
        <pc:picChg chg="mod">
          <ac:chgData name="Reed Kiely" userId="768be38e-2fb5-40ce-925d-bd8e9d9e3c31" providerId="ADAL" clId="{073C5D09-2946-44AA-8F72-E76A8E08C34C}" dt="2024-05-14T16:17:20.424" v="8417" actId="1076"/>
          <ac:picMkLst>
            <pc:docMk/>
            <pc:sldMk cId="2179407289" sldId="2146846566"/>
            <ac:picMk id="1028" creationId="{E8CCF2DD-23A2-6AE0-0A7C-E7150CB7EC30}"/>
          </ac:picMkLst>
        </pc:picChg>
        <pc:picChg chg="add mod">
          <ac:chgData name="Reed Kiely" userId="768be38e-2fb5-40ce-925d-bd8e9d9e3c31" providerId="ADAL" clId="{073C5D09-2946-44AA-8F72-E76A8E08C34C}" dt="2024-05-14T16:18:25.572" v="8440" actId="14100"/>
          <ac:picMkLst>
            <pc:docMk/>
            <pc:sldMk cId="2179407289" sldId="2146846566"/>
            <ac:picMk id="1033" creationId="{54536283-DD9F-6472-B18E-A7EB7838C723}"/>
          </ac:picMkLst>
        </pc:picChg>
        <pc:picChg chg="add mod">
          <ac:chgData name="Reed Kiely" userId="768be38e-2fb5-40ce-925d-bd8e9d9e3c31" providerId="ADAL" clId="{073C5D09-2946-44AA-8F72-E76A8E08C34C}" dt="2024-05-14T16:20:55.872" v="8495" actId="1038"/>
          <ac:picMkLst>
            <pc:docMk/>
            <pc:sldMk cId="2179407289" sldId="2146846566"/>
            <ac:picMk id="1038" creationId="{852821CD-C12A-53D5-C61C-AA26F09CCD7A}"/>
          </ac:picMkLst>
        </pc:picChg>
        <pc:picChg chg="add mod">
          <ac:chgData name="Reed Kiely" userId="768be38e-2fb5-40ce-925d-bd8e9d9e3c31" providerId="ADAL" clId="{073C5D09-2946-44AA-8F72-E76A8E08C34C}" dt="2024-05-14T16:20:55.872" v="8495" actId="1038"/>
          <ac:picMkLst>
            <pc:docMk/>
            <pc:sldMk cId="2179407289" sldId="2146846566"/>
            <ac:picMk id="1039" creationId="{C5FF19EF-7915-CFDC-0508-77DF86B8A8CB}"/>
          </ac:picMkLst>
        </pc:picChg>
        <pc:picChg chg="del">
          <ac:chgData name="Reed Kiely" userId="768be38e-2fb5-40ce-925d-bd8e9d9e3c31" providerId="ADAL" clId="{073C5D09-2946-44AA-8F72-E76A8E08C34C}" dt="2024-05-14T16:19:48.236" v="8468" actId="478"/>
          <ac:picMkLst>
            <pc:docMk/>
            <pc:sldMk cId="2179407289" sldId="2146846566"/>
            <ac:picMk id="2057" creationId="{1265863F-C127-0C77-C0D6-8E86BC9B7663}"/>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14T16:21:47.650" v="8497"/>
              <pc2:cmMkLst xmlns:pc2="http://schemas.microsoft.com/office/powerpoint/2019/9/main/command">
                <pc:docMk/>
                <pc:sldMk cId="2179407289" sldId="2146846566"/>
                <pc2:cmMk id="{736C621E-BEEF-4EB8-8EA7-598B13B7E207}"/>
              </pc2:cmMkLst>
            </pc226:cmChg>
          </p:ext>
        </pc:extLst>
      </pc:sldChg>
      <pc:sldChg chg="add">
        <pc:chgData name="Reed Kiely" userId="768be38e-2fb5-40ce-925d-bd8e9d9e3c31" providerId="ADAL" clId="{073C5D09-2946-44AA-8F72-E76A8E08C34C}" dt="2024-04-26T17:07:48.321" v="71"/>
        <pc:sldMkLst>
          <pc:docMk/>
          <pc:sldMk cId="3737355587" sldId="2146846567"/>
        </pc:sldMkLst>
      </pc:sldChg>
      <pc:sldChg chg="addSp delSp modSp add del mod">
        <pc:chgData name="Reed Kiely" userId="768be38e-2fb5-40ce-925d-bd8e9d9e3c31" providerId="ADAL" clId="{073C5D09-2946-44AA-8F72-E76A8E08C34C}" dt="2024-05-14T16:21:11.066" v="8496" actId="47"/>
        <pc:sldMkLst>
          <pc:docMk/>
          <pc:sldMk cId="3301710895" sldId="2146846568"/>
        </pc:sldMkLst>
        <pc:spChg chg="del">
          <ac:chgData name="Reed Kiely" userId="768be38e-2fb5-40ce-925d-bd8e9d9e3c31" providerId="ADAL" clId="{073C5D09-2946-44AA-8F72-E76A8E08C34C}" dt="2024-05-14T15:04:23.061" v="8131" actId="478"/>
          <ac:spMkLst>
            <pc:docMk/>
            <pc:sldMk cId="3301710895" sldId="2146846568"/>
            <ac:spMk id="3" creationId="{DC53E73A-F053-DC52-1676-415ACBA7D37E}"/>
          </ac:spMkLst>
        </pc:spChg>
        <pc:spChg chg="add mod">
          <ac:chgData name="Reed Kiely" userId="768be38e-2fb5-40ce-925d-bd8e9d9e3c31" providerId="ADAL" clId="{073C5D09-2946-44AA-8F72-E76A8E08C34C}" dt="2024-05-14T15:04:28.610" v="8132" actId="207"/>
          <ac:spMkLst>
            <pc:docMk/>
            <pc:sldMk cId="3301710895" sldId="2146846568"/>
            <ac:spMk id="4" creationId="{7AD5718F-D2B4-71EC-60CB-E214323AC492}"/>
          </ac:spMkLst>
        </pc:spChg>
        <pc:spChg chg="add del">
          <ac:chgData name="Reed Kiely" userId="768be38e-2fb5-40ce-925d-bd8e9d9e3c31" providerId="ADAL" clId="{073C5D09-2946-44AA-8F72-E76A8E08C34C}" dt="2024-04-26T17:10:28.307" v="208" actId="22"/>
          <ac:spMkLst>
            <pc:docMk/>
            <pc:sldMk cId="3301710895" sldId="2146846568"/>
            <ac:spMk id="7" creationId="{D8061329-697D-95EA-2E90-DF626283EA25}"/>
          </ac:spMkLst>
        </pc:spChg>
        <pc:spChg chg="add del">
          <ac:chgData name="Reed Kiely" userId="768be38e-2fb5-40ce-925d-bd8e9d9e3c31" providerId="ADAL" clId="{073C5D09-2946-44AA-8F72-E76A8E08C34C}" dt="2024-04-26T17:10:31.802" v="210" actId="22"/>
          <ac:spMkLst>
            <pc:docMk/>
            <pc:sldMk cId="3301710895" sldId="2146846568"/>
            <ac:spMk id="9" creationId="{26DF415F-796F-7466-B11E-F0B7513C72D2}"/>
          </ac:spMkLst>
        </pc:spChg>
        <pc:spChg chg="add del mod">
          <ac:chgData name="Reed Kiely" userId="768be38e-2fb5-40ce-925d-bd8e9d9e3c31" providerId="ADAL" clId="{073C5D09-2946-44AA-8F72-E76A8E08C34C}" dt="2024-05-14T15:09:35.485" v="8181" actId="478"/>
          <ac:spMkLst>
            <pc:docMk/>
            <pc:sldMk cId="3301710895" sldId="2146846568"/>
            <ac:spMk id="10" creationId="{14091127-60B0-8D8A-1E31-BCEDBBEEFDF0}"/>
          </ac:spMkLst>
        </pc:spChg>
        <pc:spChg chg="add mod">
          <ac:chgData name="Reed Kiely" userId="768be38e-2fb5-40ce-925d-bd8e9d9e3c31" providerId="ADAL" clId="{073C5D09-2946-44AA-8F72-E76A8E08C34C}" dt="2024-05-14T15:06:08.244" v="8180" actId="1076"/>
          <ac:spMkLst>
            <pc:docMk/>
            <pc:sldMk cId="3301710895" sldId="2146846568"/>
            <ac:spMk id="16" creationId="{B8F6CAA6-FD91-3D30-E74A-7B135204149B}"/>
          </ac:spMkLst>
        </pc:spChg>
        <pc:spChg chg="mod">
          <ac:chgData name="Reed Kiely" userId="768be38e-2fb5-40ce-925d-bd8e9d9e3c31" providerId="ADAL" clId="{073C5D09-2946-44AA-8F72-E76A8E08C34C}" dt="2024-04-26T17:10:18.744" v="206" actId="20577"/>
          <ac:spMkLst>
            <pc:docMk/>
            <pc:sldMk cId="3301710895" sldId="2146846568"/>
            <ac:spMk id="26" creationId="{A9C445BF-5591-D09A-A8BC-6A2DB67D3CAE}"/>
          </ac:spMkLst>
        </pc:spChg>
        <pc:spChg chg="mod">
          <ac:chgData name="Reed Kiely" userId="768be38e-2fb5-40ce-925d-bd8e9d9e3c31" providerId="ADAL" clId="{073C5D09-2946-44AA-8F72-E76A8E08C34C}" dt="2024-05-14T15:05:22.388" v="8178" actId="207"/>
          <ac:spMkLst>
            <pc:docMk/>
            <pc:sldMk cId="3301710895" sldId="2146846568"/>
            <ac:spMk id="32" creationId="{6C41EF3B-08E8-3E5A-3500-BA58320D49DE}"/>
          </ac:spMkLst>
        </pc:spChg>
        <pc:spChg chg="del">
          <ac:chgData name="Reed Kiely" userId="768be38e-2fb5-40ce-925d-bd8e9d9e3c31" providerId="ADAL" clId="{073C5D09-2946-44AA-8F72-E76A8E08C34C}" dt="2024-05-14T15:05:10.035" v="8176" actId="478"/>
          <ac:spMkLst>
            <pc:docMk/>
            <pc:sldMk cId="3301710895" sldId="2146846568"/>
            <ac:spMk id="44" creationId="{F8BC81C2-9C73-3D20-4F3B-932812E8E4E5}"/>
          </ac:spMkLst>
        </pc:spChg>
        <pc:spChg chg="del">
          <ac:chgData name="Reed Kiely" userId="768be38e-2fb5-40ce-925d-bd8e9d9e3c31" providerId="ADAL" clId="{073C5D09-2946-44AA-8F72-E76A8E08C34C}" dt="2024-05-14T15:05:10.035" v="8176" actId="478"/>
          <ac:spMkLst>
            <pc:docMk/>
            <pc:sldMk cId="3301710895" sldId="2146846568"/>
            <ac:spMk id="45" creationId="{AD52C069-AF7A-313A-5EB3-930EEAAA00B6}"/>
          </ac:spMkLst>
        </pc:spChg>
        <pc:spChg chg="del">
          <ac:chgData name="Reed Kiely" userId="768be38e-2fb5-40ce-925d-bd8e9d9e3c31" providerId="ADAL" clId="{073C5D09-2946-44AA-8F72-E76A8E08C34C}" dt="2024-05-14T15:05:10.035" v="8176" actId="478"/>
          <ac:spMkLst>
            <pc:docMk/>
            <pc:sldMk cId="3301710895" sldId="2146846568"/>
            <ac:spMk id="46" creationId="{245E7B7E-E775-F860-7A7D-336D57E7E350}"/>
          </ac:spMkLst>
        </pc:spChg>
        <pc:spChg chg="del">
          <ac:chgData name="Reed Kiely" userId="768be38e-2fb5-40ce-925d-bd8e9d9e3c31" providerId="ADAL" clId="{073C5D09-2946-44AA-8F72-E76A8E08C34C}" dt="2024-05-14T15:05:05.410" v="8174" actId="478"/>
          <ac:spMkLst>
            <pc:docMk/>
            <pc:sldMk cId="3301710895" sldId="2146846568"/>
            <ac:spMk id="48" creationId="{FEC54C23-73C8-D522-76EC-753AB9002340}"/>
          </ac:spMkLst>
        </pc:spChg>
        <pc:spChg chg="del">
          <ac:chgData name="Reed Kiely" userId="768be38e-2fb5-40ce-925d-bd8e9d9e3c31" providerId="ADAL" clId="{073C5D09-2946-44AA-8F72-E76A8E08C34C}" dt="2024-05-14T15:05:05.410" v="8174" actId="478"/>
          <ac:spMkLst>
            <pc:docMk/>
            <pc:sldMk cId="3301710895" sldId="2146846568"/>
            <ac:spMk id="49" creationId="{2DFB48C0-8E71-1E45-8516-71172A120D84}"/>
          </ac:spMkLst>
        </pc:spChg>
        <pc:spChg chg="del">
          <ac:chgData name="Reed Kiely" userId="768be38e-2fb5-40ce-925d-bd8e9d9e3c31" providerId="ADAL" clId="{073C5D09-2946-44AA-8F72-E76A8E08C34C}" dt="2024-05-14T15:05:05.410" v="8174" actId="478"/>
          <ac:spMkLst>
            <pc:docMk/>
            <pc:sldMk cId="3301710895" sldId="2146846568"/>
            <ac:spMk id="50" creationId="{3604E3DC-36FD-D732-3994-FCD494AA3C58}"/>
          </ac:spMkLst>
        </pc:spChg>
        <pc:grpChg chg="del">
          <ac:chgData name="Reed Kiely" userId="768be38e-2fb5-40ce-925d-bd8e9d9e3c31" providerId="ADAL" clId="{073C5D09-2946-44AA-8F72-E76A8E08C34C}" dt="2024-05-14T15:05:55.858" v="8179" actId="478"/>
          <ac:grpSpMkLst>
            <pc:docMk/>
            <pc:sldMk cId="3301710895" sldId="2146846568"/>
            <ac:grpSpMk id="15" creationId="{F8C02293-BFC3-C1D0-7736-4E17C0227F12}"/>
          </ac:grpSpMkLst>
        </pc:grpChg>
        <pc:picChg chg="del">
          <ac:chgData name="Reed Kiely" userId="768be38e-2fb5-40ce-925d-bd8e9d9e3c31" providerId="ADAL" clId="{073C5D09-2946-44AA-8F72-E76A8E08C34C}" dt="2024-05-14T15:05:10.035" v="8176" actId="478"/>
          <ac:picMkLst>
            <pc:docMk/>
            <pc:sldMk cId="3301710895" sldId="2146846568"/>
            <ac:picMk id="47" creationId="{3AFFF3A1-C5BF-532C-9577-E2C31F4E72AD}"/>
          </ac:picMkLst>
        </pc:picChg>
        <pc:picChg chg="del">
          <ac:chgData name="Reed Kiely" userId="768be38e-2fb5-40ce-925d-bd8e9d9e3c31" providerId="ADAL" clId="{073C5D09-2946-44AA-8F72-E76A8E08C34C}" dt="2024-05-14T15:05:05.410" v="8174" actId="478"/>
          <ac:picMkLst>
            <pc:docMk/>
            <pc:sldMk cId="3301710895" sldId="2146846568"/>
            <ac:picMk id="51" creationId="{60955790-7BA5-49E6-CB93-B5754CA6556D}"/>
          </ac:picMkLst>
        </pc:picChg>
      </pc:sldChg>
      <pc:sldChg chg="addSp modSp add mod">
        <pc:chgData name="Reed Kiely" userId="768be38e-2fb5-40ce-925d-bd8e9d9e3c31" providerId="ADAL" clId="{073C5D09-2946-44AA-8F72-E76A8E08C34C}" dt="2024-04-26T17:11:24.021" v="234" actId="120"/>
        <pc:sldMkLst>
          <pc:docMk/>
          <pc:sldMk cId="2955418159" sldId="2146846569"/>
        </pc:sldMkLst>
        <pc:spChg chg="add mod">
          <ac:chgData name="Reed Kiely" userId="768be38e-2fb5-40ce-925d-bd8e9d9e3c31" providerId="ADAL" clId="{073C5D09-2946-44AA-8F72-E76A8E08C34C}" dt="2024-04-26T17:11:24.021" v="234" actId="120"/>
          <ac:spMkLst>
            <pc:docMk/>
            <pc:sldMk cId="2955418159" sldId="2146846569"/>
            <ac:spMk id="3" creationId="{701BA062-CEC9-20A2-20C3-DAFFA771BA2D}"/>
          </ac:spMkLst>
        </pc:spChg>
        <pc:spChg chg="mod">
          <ac:chgData name="Reed Kiely" userId="768be38e-2fb5-40ce-925d-bd8e9d9e3c31" providerId="ADAL" clId="{073C5D09-2946-44AA-8F72-E76A8E08C34C}" dt="2024-04-26T17:10:58.072" v="220" actId="20577"/>
          <ac:spMkLst>
            <pc:docMk/>
            <pc:sldMk cId="2955418159" sldId="2146846569"/>
            <ac:spMk id="26" creationId="{A9C445BF-5591-D09A-A8BC-6A2DB67D3CAE}"/>
          </ac:spMkLst>
        </pc:spChg>
      </pc:sldChg>
      <pc:sldChg chg="addSp delSp modSp mod">
        <pc:chgData name="Reed Kiely" userId="768be38e-2fb5-40ce-925d-bd8e9d9e3c31" providerId="ADAL" clId="{073C5D09-2946-44AA-8F72-E76A8E08C34C}" dt="2024-05-13T13:43:33.617" v="7010" actId="208"/>
        <pc:sldMkLst>
          <pc:docMk/>
          <pc:sldMk cId="703839735" sldId="2146846570"/>
        </pc:sldMkLst>
        <pc:spChg chg="add mod">
          <ac:chgData name="Reed Kiely" userId="768be38e-2fb5-40ce-925d-bd8e9d9e3c31" providerId="ADAL" clId="{073C5D09-2946-44AA-8F72-E76A8E08C34C}" dt="2024-05-13T13:42:08.111" v="6981" actId="1582"/>
          <ac:spMkLst>
            <pc:docMk/>
            <pc:sldMk cId="703839735" sldId="2146846570"/>
            <ac:spMk id="3" creationId="{962A7924-4743-4067-D2B8-A22AB4A30333}"/>
          </ac:spMkLst>
        </pc:spChg>
        <pc:spChg chg="add mod">
          <ac:chgData name="Reed Kiely" userId="768be38e-2fb5-40ce-925d-bd8e9d9e3c31" providerId="ADAL" clId="{073C5D09-2946-44AA-8F72-E76A8E08C34C}" dt="2024-05-13T13:42:28.432" v="6989" actId="1038"/>
          <ac:spMkLst>
            <pc:docMk/>
            <pc:sldMk cId="703839735" sldId="2146846570"/>
            <ac:spMk id="4" creationId="{64BE9DC5-BC8A-90B6-403E-1B1BBD02D8BE}"/>
          </ac:spMkLst>
        </pc:spChg>
        <pc:spChg chg="add mod">
          <ac:chgData name="Reed Kiely" userId="768be38e-2fb5-40ce-925d-bd8e9d9e3c31" providerId="ADAL" clId="{073C5D09-2946-44AA-8F72-E76A8E08C34C}" dt="2024-05-13T13:42:43.935" v="6993" actId="208"/>
          <ac:spMkLst>
            <pc:docMk/>
            <pc:sldMk cId="703839735" sldId="2146846570"/>
            <ac:spMk id="7" creationId="{389B806C-8928-83BB-A27B-3D8D7DF554E7}"/>
          </ac:spMkLst>
        </pc:spChg>
        <pc:spChg chg="del mod">
          <ac:chgData name="Reed Kiely" userId="768be38e-2fb5-40ce-925d-bd8e9d9e3c31" providerId="ADAL" clId="{073C5D09-2946-44AA-8F72-E76A8E08C34C}" dt="2024-05-10T20:59:34.667" v="6831" actId="478"/>
          <ac:spMkLst>
            <pc:docMk/>
            <pc:sldMk cId="703839735" sldId="2146846570"/>
            <ac:spMk id="8" creationId="{177E3C32-A910-4888-5744-62D9B8FB85BB}"/>
          </ac:spMkLst>
        </pc:spChg>
        <pc:spChg chg="add mod">
          <ac:chgData name="Reed Kiely" userId="768be38e-2fb5-40ce-925d-bd8e9d9e3c31" providerId="ADAL" clId="{073C5D09-2946-44AA-8F72-E76A8E08C34C}" dt="2024-05-13T13:43:08.858" v="7006" actId="208"/>
          <ac:spMkLst>
            <pc:docMk/>
            <pc:sldMk cId="703839735" sldId="2146846570"/>
            <ac:spMk id="8" creationId="{AB6904E9-A60A-C164-64AE-85C9ED826758}"/>
          </ac:spMkLst>
        </pc:spChg>
        <pc:spChg chg="add mod">
          <ac:chgData name="Reed Kiely" userId="768be38e-2fb5-40ce-925d-bd8e9d9e3c31" providerId="ADAL" clId="{073C5D09-2946-44AA-8F72-E76A8E08C34C}" dt="2024-05-10T20:53:47.157" v="6788" actId="1036"/>
          <ac:spMkLst>
            <pc:docMk/>
            <pc:sldMk cId="703839735" sldId="2146846570"/>
            <ac:spMk id="10" creationId="{7A24007A-D51B-56E4-2565-A288B799C609}"/>
          </ac:spMkLst>
        </pc:spChg>
        <pc:spChg chg="mod">
          <ac:chgData name="Reed Kiely" userId="768be38e-2fb5-40ce-925d-bd8e9d9e3c31" providerId="ADAL" clId="{073C5D09-2946-44AA-8F72-E76A8E08C34C}" dt="2024-05-10T20:41:33.884" v="6191" actId="34135"/>
          <ac:spMkLst>
            <pc:docMk/>
            <pc:sldMk cId="703839735" sldId="2146846570"/>
            <ac:spMk id="11" creationId="{80446E27-F3B6-5A36-90F5-155E8E262FA5}"/>
          </ac:spMkLst>
        </pc:spChg>
        <pc:spChg chg="add mod">
          <ac:chgData name="Reed Kiely" userId="768be38e-2fb5-40ce-925d-bd8e9d9e3c31" providerId="ADAL" clId="{073C5D09-2946-44AA-8F72-E76A8E08C34C}" dt="2024-05-10T20:53:47.157" v="6788" actId="1036"/>
          <ac:spMkLst>
            <pc:docMk/>
            <pc:sldMk cId="703839735" sldId="2146846570"/>
            <ac:spMk id="12" creationId="{184AF97A-04B4-C846-4360-C0747DA70A6A}"/>
          </ac:spMkLst>
        </pc:spChg>
        <pc:spChg chg="add mod ord">
          <ac:chgData name="Reed Kiely" userId="768be38e-2fb5-40ce-925d-bd8e9d9e3c31" providerId="ADAL" clId="{073C5D09-2946-44AA-8F72-E76A8E08C34C}" dt="2024-05-10T20:53:47.157" v="6788" actId="1036"/>
          <ac:spMkLst>
            <pc:docMk/>
            <pc:sldMk cId="703839735" sldId="2146846570"/>
            <ac:spMk id="13" creationId="{68CAAC68-C570-553B-FED3-35B0A30424AC}"/>
          </ac:spMkLst>
        </pc:spChg>
        <pc:spChg chg="add mod">
          <ac:chgData name="Reed Kiely" userId="768be38e-2fb5-40ce-925d-bd8e9d9e3c31" providerId="ADAL" clId="{073C5D09-2946-44AA-8F72-E76A8E08C34C}" dt="2024-05-13T13:42:10.283" v="6984" actId="1076"/>
          <ac:spMkLst>
            <pc:docMk/>
            <pc:sldMk cId="703839735" sldId="2146846570"/>
            <ac:spMk id="14" creationId="{88C96B93-3252-D7DD-FFCA-3C9A6A7E36C2}"/>
          </ac:spMkLst>
        </pc:spChg>
        <pc:spChg chg="add mod">
          <ac:chgData name="Reed Kiely" userId="768be38e-2fb5-40ce-925d-bd8e9d9e3c31" providerId="ADAL" clId="{073C5D09-2946-44AA-8F72-E76A8E08C34C}" dt="2024-05-13T13:42:01.038" v="6980" actId="12788"/>
          <ac:spMkLst>
            <pc:docMk/>
            <pc:sldMk cId="703839735" sldId="2146846570"/>
            <ac:spMk id="15" creationId="{73E5EDFD-97E4-C34D-51EB-203C9FACFF53}"/>
          </ac:spMkLst>
        </pc:spChg>
        <pc:spChg chg="mod">
          <ac:chgData name="Reed Kiely" userId="768be38e-2fb5-40ce-925d-bd8e9d9e3c31" providerId="ADAL" clId="{073C5D09-2946-44AA-8F72-E76A8E08C34C}" dt="2024-05-10T20:59:27.667" v="6830" actId="20577"/>
          <ac:spMkLst>
            <pc:docMk/>
            <pc:sldMk cId="703839735" sldId="2146846570"/>
            <ac:spMk id="16" creationId="{F3B08D31-8CD1-811E-0850-AF65E55C9EAD}"/>
          </ac:spMkLst>
        </pc:spChg>
        <pc:spChg chg="add mod">
          <ac:chgData name="Reed Kiely" userId="768be38e-2fb5-40ce-925d-bd8e9d9e3c31" providerId="ADAL" clId="{073C5D09-2946-44AA-8F72-E76A8E08C34C}" dt="2024-05-13T13:42:01.038" v="6980" actId="12788"/>
          <ac:spMkLst>
            <pc:docMk/>
            <pc:sldMk cId="703839735" sldId="2146846570"/>
            <ac:spMk id="17" creationId="{CD594BC5-7DFA-57BE-1053-C4A6CFFEE82D}"/>
          </ac:spMkLst>
        </pc:spChg>
        <pc:spChg chg="add mod">
          <ac:chgData name="Reed Kiely" userId="768be38e-2fb5-40ce-925d-bd8e9d9e3c31" providerId="ADAL" clId="{073C5D09-2946-44AA-8F72-E76A8E08C34C}" dt="2024-05-13T13:42:28.432" v="6989" actId="1038"/>
          <ac:spMkLst>
            <pc:docMk/>
            <pc:sldMk cId="703839735" sldId="2146846570"/>
            <ac:spMk id="18" creationId="{F8AA84DC-9A72-A4D9-0A2B-C6CCDAF8192E}"/>
          </ac:spMkLst>
        </pc:spChg>
        <pc:spChg chg="add mod">
          <ac:chgData name="Reed Kiely" userId="768be38e-2fb5-40ce-925d-bd8e9d9e3c31" providerId="ADAL" clId="{073C5D09-2946-44AA-8F72-E76A8E08C34C}" dt="2024-05-13T13:42:28.432" v="6989" actId="1038"/>
          <ac:spMkLst>
            <pc:docMk/>
            <pc:sldMk cId="703839735" sldId="2146846570"/>
            <ac:spMk id="19" creationId="{4E39FC7E-0A3B-C4C1-76D3-1446F4C39A4E}"/>
          </ac:spMkLst>
        </pc:spChg>
        <pc:spChg chg="add mod">
          <ac:chgData name="Reed Kiely" userId="768be38e-2fb5-40ce-925d-bd8e9d9e3c31" providerId="ADAL" clId="{073C5D09-2946-44AA-8F72-E76A8E08C34C}" dt="2024-05-13T13:43:04.296" v="7005" actId="12788"/>
          <ac:spMkLst>
            <pc:docMk/>
            <pc:sldMk cId="703839735" sldId="2146846570"/>
            <ac:spMk id="20" creationId="{ED4C9140-B104-BADC-38FB-E2FBCF94BDA3}"/>
          </ac:spMkLst>
        </pc:spChg>
        <pc:spChg chg="add mod">
          <ac:chgData name="Reed Kiely" userId="768be38e-2fb5-40ce-925d-bd8e9d9e3c31" providerId="ADAL" clId="{073C5D09-2946-44AA-8F72-E76A8E08C34C}" dt="2024-05-13T13:43:04.296" v="7005" actId="12788"/>
          <ac:spMkLst>
            <pc:docMk/>
            <pc:sldMk cId="703839735" sldId="2146846570"/>
            <ac:spMk id="21" creationId="{4A8046CF-847A-3189-9919-CBEE008F709A}"/>
          </ac:spMkLst>
        </pc:spChg>
        <pc:spChg chg="add mod">
          <ac:chgData name="Reed Kiely" userId="768be38e-2fb5-40ce-925d-bd8e9d9e3c31" providerId="ADAL" clId="{073C5D09-2946-44AA-8F72-E76A8E08C34C}" dt="2024-05-10T21:00:20.272" v="6853" actId="1038"/>
          <ac:spMkLst>
            <pc:docMk/>
            <pc:sldMk cId="703839735" sldId="2146846570"/>
            <ac:spMk id="22" creationId="{5281A61A-8E31-02CC-1656-AB8F80C9CFD3}"/>
          </ac:spMkLst>
        </pc:spChg>
        <pc:spChg chg="add mod">
          <ac:chgData name="Reed Kiely" userId="768be38e-2fb5-40ce-925d-bd8e9d9e3c31" providerId="ADAL" clId="{073C5D09-2946-44AA-8F72-E76A8E08C34C}" dt="2024-05-10T21:00:20.272" v="6853" actId="1038"/>
          <ac:spMkLst>
            <pc:docMk/>
            <pc:sldMk cId="703839735" sldId="2146846570"/>
            <ac:spMk id="23" creationId="{5E49B2F2-00AB-95A8-EAB6-468B4E02EC16}"/>
          </ac:spMkLst>
        </pc:spChg>
        <pc:spChg chg="add mod">
          <ac:chgData name="Reed Kiely" userId="768be38e-2fb5-40ce-925d-bd8e9d9e3c31" providerId="ADAL" clId="{073C5D09-2946-44AA-8F72-E76A8E08C34C}" dt="2024-05-13T13:43:28.601" v="7009" actId="12788"/>
          <ac:spMkLst>
            <pc:docMk/>
            <pc:sldMk cId="703839735" sldId="2146846570"/>
            <ac:spMk id="24" creationId="{A1012A66-9222-CC09-60C3-145BC169F79C}"/>
          </ac:spMkLst>
        </pc:spChg>
        <pc:spChg chg="add mod">
          <ac:chgData name="Reed Kiely" userId="768be38e-2fb5-40ce-925d-bd8e9d9e3c31" providerId="ADAL" clId="{073C5D09-2946-44AA-8F72-E76A8E08C34C}" dt="2024-05-13T13:43:28.601" v="7009" actId="12788"/>
          <ac:spMkLst>
            <pc:docMk/>
            <pc:sldMk cId="703839735" sldId="2146846570"/>
            <ac:spMk id="25" creationId="{71B612CC-F03E-EB7C-E3AF-4B9015CAB1B2}"/>
          </ac:spMkLst>
        </pc:spChg>
        <pc:spChg chg="add del mod">
          <ac:chgData name="Reed Kiely" userId="768be38e-2fb5-40ce-925d-bd8e9d9e3c31" providerId="ADAL" clId="{073C5D09-2946-44AA-8F72-E76A8E08C34C}" dt="2024-05-10T20:50:21.036" v="6644" actId="478"/>
          <ac:spMkLst>
            <pc:docMk/>
            <pc:sldMk cId="703839735" sldId="2146846570"/>
            <ac:spMk id="27" creationId="{34D2B318-34F0-DEDF-3C95-8BDD00CAA977}"/>
          </ac:spMkLst>
        </pc:spChg>
        <pc:spChg chg="add mod">
          <ac:chgData name="Reed Kiely" userId="768be38e-2fb5-40ce-925d-bd8e9d9e3c31" providerId="ADAL" clId="{073C5D09-2946-44AA-8F72-E76A8E08C34C}" dt="2024-05-13T13:43:33.617" v="7010" actId="208"/>
          <ac:spMkLst>
            <pc:docMk/>
            <pc:sldMk cId="703839735" sldId="2146846570"/>
            <ac:spMk id="27" creationId="{A7D471C5-0F30-B654-D642-6987A68B0DDB}"/>
          </ac:spMkLst>
        </pc:spChg>
        <pc:spChg chg="add del mod">
          <ac:chgData name="Reed Kiely" userId="768be38e-2fb5-40ce-925d-bd8e9d9e3c31" providerId="ADAL" clId="{073C5D09-2946-44AA-8F72-E76A8E08C34C}" dt="2024-05-10T20:50:21.036" v="6644" actId="478"/>
          <ac:spMkLst>
            <pc:docMk/>
            <pc:sldMk cId="703839735" sldId="2146846570"/>
            <ac:spMk id="28" creationId="{97CA6D93-5DF6-E6F8-4FF7-8A80A05CAECD}"/>
          </ac:spMkLst>
        </pc:spChg>
        <pc:spChg chg="add del mod">
          <ac:chgData name="Reed Kiely" userId="768be38e-2fb5-40ce-925d-bd8e9d9e3c31" providerId="ADAL" clId="{073C5D09-2946-44AA-8F72-E76A8E08C34C}" dt="2024-05-10T20:51:51.931" v="6745" actId="478"/>
          <ac:spMkLst>
            <pc:docMk/>
            <pc:sldMk cId="703839735" sldId="2146846570"/>
            <ac:spMk id="29" creationId="{203C280E-C082-18E1-54FC-0D411DF8EB33}"/>
          </ac:spMkLst>
        </pc:spChg>
        <pc:spChg chg="add del mod">
          <ac:chgData name="Reed Kiely" userId="768be38e-2fb5-40ce-925d-bd8e9d9e3c31" providerId="ADAL" clId="{073C5D09-2946-44AA-8F72-E76A8E08C34C}" dt="2024-05-10T20:51:51.931" v="6745" actId="478"/>
          <ac:spMkLst>
            <pc:docMk/>
            <pc:sldMk cId="703839735" sldId="2146846570"/>
            <ac:spMk id="30" creationId="{1F78EACC-C2A4-C608-E836-6D5847FE56EE}"/>
          </ac:spMkLst>
        </pc:spChg>
        <pc:spChg chg="add del mod">
          <ac:chgData name="Reed Kiely" userId="768be38e-2fb5-40ce-925d-bd8e9d9e3c31" providerId="ADAL" clId="{073C5D09-2946-44AA-8F72-E76A8E08C34C}" dt="2024-05-10T20:51:51.931" v="6745" actId="478"/>
          <ac:spMkLst>
            <pc:docMk/>
            <pc:sldMk cId="703839735" sldId="2146846570"/>
            <ac:spMk id="31" creationId="{EC6BA52B-3361-0AB0-BE5C-8592E5F29677}"/>
          </ac:spMkLst>
        </pc:spChg>
        <pc:spChg chg="add mod">
          <ac:chgData name="Reed Kiely" userId="768be38e-2fb5-40ce-925d-bd8e9d9e3c31" providerId="ADAL" clId="{073C5D09-2946-44AA-8F72-E76A8E08C34C}" dt="2024-05-13T13:43:04.296" v="7005" actId="12788"/>
          <ac:spMkLst>
            <pc:docMk/>
            <pc:sldMk cId="703839735" sldId="2146846570"/>
            <ac:spMk id="32" creationId="{AEF9459A-6667-4E8D-73A7-DBCB69263F11}"/>
          </ac:spMkLst>
        </pc:spChg>
        <pc:spChg chg="add mod">
          <ac:chgData name="Reed Kiely" userId="768be38e-2fb5-40ce-925d-bd8e9d9e3c31" providerId="ADAL" clId="{073C5D09-2946-44AA-8F72-E76A8E08C34C}" dt="2024-05-13T13:43:04.296" v="7005" actId="12788"/>
          <ac:spMkLst>
            <pc:docMk/>
            <pc:sldMk cId="703839735" sldId="2146846570"/>
            <ac:spMk id="33" creationId="{20FC59B5-6622-D823-10F4-8E34E3B27918}"/>
          </ac:spMkLst>
        </pc:spChg>
        <pc:spChg chg="add del mod">
          <ac:chgData name="Reed Kiely" userId="768be38e-2fb5-40ce-925d-bd8e9d9e3c31" providerId="ADAL" clId="{073C5D09-2946-44AA-8F72-E76A8E08C34C}" dt="2024-05-10T21:00:08.586" v="6845" actId="478"/>
          <ac:spMkLst>
            <pc:docMk/>
            <pc:sldMk cId="703839735" sldId="2146846570"/>
            <ac:spMk id="34" creationId="{DB024C9A-C0ED-8D06-1FFD-56ABB548414C}"/>
          </ac:spMkLst>
        </pc:spChg>
        <pc:spChg chg="add del mod">
          <ac:chgData name="Reed Kiely" userId="768be38e-2fb5-40ce-925d-bd8e9d9e3c31" providerId="ADAL" clId="{073C5D09-2946-44AA-8F72-E76A8E08C34C}" dt="2024-05-10T21:00:08.586" v="6845" actId="478"/>
          <ac:spMkLst>
            <pc:docMk/>
            <pc:sldMk cId="703839735" sldId="2146846570"/>
            <ac:spMk id="35" creationId="{F64CB87A-E204-53BD-D6D4-5091A9175307}"/>
          </ac:spMkLst>
        </pc:spChg>
        <pc:picChg chg="del mod ord">
          <ac:chgData name="Reed Kiely" userId="768be38e-2fb5-40ce-925d-bd8e9d9e3c31" providerId="ADAL" clId="{073C5D09-2946-44AA-8F72-E76A8E08C34C}" dt="2024-05-10T20:58:50.298" v="6811" actId="478"/>
          <ac:picMkLst>
            <pc:docMk/>
            <pc:sldMk cId="703839735" sldId="2146846570"/>
            <ac:picMk id="3" creationId="{FE7E8F1B-C967-6C2F-3D0F-537C4DD9C139}"/>
          </ac:picMkLst>
        </pc:picChg>
        <pc:picChg chg="add del mod ord modCrop">
          <ac:chgData name="Reed Kiely" userId="768be38e-2fb5-40ce-925d-bd8e9d9e3c31" providerId="ADAL" clId="{073C5D09-2946-44AA-8F72-E76A8E08C34C}" dt="2024-05-10T20:58:51.098" v="6812" actId="478"/>
          <ac:picMkLst>
            <pc:docMk/>
            <pc:sldMk cId="703839735" sldId="2146846570"/>
            <ac:picMk id="7" creationId="{D5BB0DD6-BD6F-A3FE-0854-2AE8C545248C}"/>
          </ac:picMkLst>
        </pc:picChg>
        <pc:cxnChg chg="add mod">
          <ac:chgData name="Reed Kiely" userId="768be38e-2fb5-40ce-925d-bd8e9d9e3c31" providerId="ADAL" clId="{073C5D09-2946-44AA-8F72-E76A8E08C34C}" dt="2024-05-10T20:53:47.157" v="6788" actId="1036"/>
          <ac:cxnSpMkLst>
            <pc:docMk/>
            <pc:sldMk cId="703839735" sldId="2146846570"/>
            <ac:cxnSpMk id="9" creationId="{8A6FC58A-A327-4125-509C-844BD1667D4A}"/>
          </ac:cxnSpMkLst>
        </pc:cxnChg>
      </pc:sldChg>
      <pc:sldChg chg="modSp del mod">
        <pc:chgData name="Reed Kiely" userId="768be38e-2fb5-40ce-925d-bd8e9d9e3c31" providerId="ADAL" clId="{073C5D09-2946-44AA-8F72-E76A8E08C34C}" dt="2024-05-17T21:05:31.315" v="13924" actId="2696"/>
        <pc:sldMkLst>
          <pc:docMk/>
          <pc:sldMk cId="1303113134" sldId="2146846570"/>
        </pc:sldMkLst>
        <pc:spChg chg="mod">
          <ac:chgData name="Reed Kiely" userId="768be38e-2fb5-40ce-925d-bd8e9d9e3c31" providerId="ADAL" clId="{073C5D09-2946-44AA-8F72-E76A8E08C34C}" dt="2024-05-17T21:05:01.685" v="13922" actId="2"/>
          <ac:spMkLst>
            <pc:docMk/>
            <pc:sldMk cId="1303113134" sldId="2146846570"/>
            <ac:spMk id="16" creationId="{F3B08D31-8CD1-811E-0850-AF65E55C9EAD}"/>
          </ac:spMkLst>
        </pc:spChg>
      </pc:sldChg>
      <pc:sldChg chg="add">
        <pc:chgData name="Reed Kiely" userId="768be38e-2fb5-40ce-925d-bd8e9d9e3c31" providerId="ADAL" clId="{073C5D09-2946-44AA-8F72-E76A8E08C34C}" dt="2024-04-26T17:07:48.626" v="73"/>
        <pc:sldMkLst>
          <pc:docMk/>
          <pc:sldMk cId="3033239696" sldId="2146846570"/>
        </pc:sldMkLst>
      </pc:sldChg>
      <pc:sldChg chg="addSp modSp add del mod">
        <pc:chgData name="Reed Kiely" userId="768be38e-2fb5-40ce-925d-bd8e9d9e3c31" providerId="ADAL" clId="{073C5D09-2946-44AA-8F72-E76A8E08C34C}" dt="2024-05-10T20:37:21.260" v="5970" actId="2696"/>
        <pc:sldMkLst>
          <pc:docMk/>
          <pc:sldMk cId="2111336334" sldId="2146846571"/>
        </pc:sldMkLst>
        <pc:spChg chg="add mod">
          <ac:chgData name="Reed Kiely" userId="768be38e-2fb5-40ce-925d-bd8e9d9e3c31" providerId="ADAL" clId="{073C5D09-2946-44AA-8F72-E76A8E08C34C}" dt="2024-04-26T17:13:01.852" v="275" actId="20577"/>
          <ac:spMkLst>
            <pc:docMk/>
            <pc:sldMk cId="2111336334" sldId="2146846571"/>
            <ac:spMk id="3" creationId="{7DF152D4-D41A-2502-C9E8-6240B18423B0}"/>
          </ac:spMkLst>
        </pc:spChg>
        <pc:spChg chg="add mod">
          <ac:chgData name="Reed Kiely" userId="768be38e-2fb5-40ce-925d-bd8e9d9e3c31" providerId="ADAL" clId="{073C5D09-2946-44AA-8F72-E76A8E08C34C}" dt="2024-05-08T19:11:27.470" v="1035" actId="1076"/>
          <ac:spMkLst>
            <pc:docMk/>
            <pc:sldMk cId="2111336334" sldId="2146846571"/>
            <ac:spMk id="8" creationId="{FB3E9349-9C86-CC2C-3BDA-E5FD62409725}"/>
          </ac:spMkLst>
        </pc:spChg>
        <pc:spChg chg="mod">
          <ac:chgData name="Reed Kiely" userId="768be38e-2fb5-40ce-925d-bd8e9d9e3c31" providerId="ADAL" clId="{073C5D09-2946-44AA-8F72-E76A8E08C34C}" dt="2024-04-26T17:12:35.057" v="256" actId="1076"/>
          <ac:spMkLst>
            <pc:docMk/>
            <pc:sldMk cId="2111336334" sldId="2146846571"/>
            <ac:spMk id="11" creationId="{80446E27-F3B6-5A36-90F5-155E8E262FA5}"/>
          </ac:spMkLst>
        </pc:spChg>
        <pc:spChg chg="mod">
          <ac:chgData name="Reed Kiely" userId="768be38e-2fb5-40ce-925d-bd8e9d9e3c31" providerId="ADAL" clId="{073C5D09-2946-44AA-8F72-E76A8E08C34C}" dt="2024-04-26T17:12:30.977" v="253" actId="20577"/>
          <ac:spMkLst>
            <pc:docMk/>
            <pc:sldMk cId="2111336334" sldId="2146846571"/>
            <ac:spMk id="26" creationId="{A9C445BF-5591-D09A-A8BC-6A2DB67D3CAE}"/>
          </ac:spMkLst>
        </pc:spChg>
      </pc:sldChg>
      <pc:sldChg chg="modSp del mod">
        <pc:chgData name="Reed Kiely" userId="768be38e-2fb5-40ce-925d-bd8e9d9e3c31" providerId="ADAL" clId="{073C5D09-2946-44AA-8F72-E76A8E08C34C}" dt="2024-05-17T21:05:31.315" v="13924" actId="2696"/>
        <pc:sldMkLst>
          <pc:docMk/>
          <pc:sldMk cId="4288786701" sldId="2146846571"/>
        </pc:sldMkLst>
        <pc:spChg chg="mod">
          <ac:chgData name="Reed Kiely" userId="768be38e-2fb5-40ce-925d-bd8e9d9e3c31" providerId="ADAL" clId="{073C5D09-2946-44AA-8F72-E76A8E08C34C}" dt="2024-05-17T21:04:59.424" v="13919" actId="2"/>
          <ac:spMkLst>
            <pc:docMk/>
            <pc:sldMk cId="4288786701" sldId="2146846571"/>
            <ac:spMk id="3" creationId="{7DF152D4-D41A-2502-C9E8-6240B18423B0}"/>
          </ac:spMkLst>
        </pc:spChg>
      </pc:sldChg>
      <pc:sldChg chg="addSp delSp modSp add mod addCm delCm modCm">
        <pc:chgData name="Reed Kiely" userId="768be38e-2fb5-40ce-925d-bd8e9d9e3c31" providerId="ADAL" clId="{073C5D09-2946-44AA-8F72-E76A8E08C34C}" dt="2024-05-13T13:41:25.362" v="6970" actId="1076"/>
        <pc:sldMkLst>
          <pc:docMk/>
          <pc:sldMk cId="445600926" sldId="2146846572"/>
        </pc:sldMkLst>
        <pc:spChg chg="add del mod">
          <ac:chgData name="Reed Kiely" userId="768be38e-2fb5-40ce-925d-bd8e9d9e3c31" providerId="ADAL" clId="{073C5D09-2946-44AA-8F72-E76A8E08C34C}" dt="2024-05-07T20:42:48.797" v="587" actId="478"/>
          <ac:spMkLst>
            <pc:docMk/>
            <pc:sldMk cId="445600926" sldId="2146846572"/>
            <ac:spMk id="3" creationId="{20F72CFF-EBB9-8519-727B-8D55B3174E47}"/>
          </ac:spMkLst>
        </pc:spChg>
        <pc:spChg chg="mod">
          <ac:chgData name="Reed Kiely" userId="768be38e-2fb5-40ce-925d-bd8e9d9e3c31" providerId="ADAL" clId="{073C5D09-2946-44AA-8F72-E76A8E08C34C}" dt="2024-05-07T20:41:50.592" v="567" actId="12788"/>
          <ac:spMkLst>
            <pc:docMk/>
            <pc:sldMk cId="445600926" sldId="2146846572"/>
            <ac:spMk id="4" creationId="{4EECE67E-2570-77C8-4DCD-E83C5B83F9CE}"/>
          </ac:spMkLst>
        </pc:spChg>
        <pc:spChg chg="add mod ord">
          <ac:chgData name="Reed Kiely" userId="768be38e-2fb5-40ce-925d-bd8e9d9e3c31" providerId="ADAL" clId="{073C5D09-2946-44AA-8F72-E76A8E08C34C}" dt="2024-05-07T20:51:14.773" v="601" actId="2085"/>
          <ac:spMkLst>
            <pc:docMk/>
            <pc:sldMk cId="445600926" sldId="2146846572"/>
            <ac:spMk id="7" creationId="{E92B821F-AFA8-E06A-1DEB-C127DF9C87A6}"/>
          </ac:spMkLst>
        </pc:spChg>
        <pc:spChg chg="add mod ord">
          <ac:chgData name="Reed Kiely" userId="768be38e-2fb5-40ce-925d-bd8e9d9e3c31" providerId="ADAL" clId="{073C5D09-2946-44AA-8F72-E76A8E08C34C}" dt="2024-05-07T20:41:59.983" v="570" actId="164"/>
          <ac:spMkLst>
            <pc:docMk/>
            <pc:sldMk cId="445600926" sldId="2146846572"/>
            <ac:spMk id="8" creationId="{725D1C1A-8606-B796-2493-4C19A075F675}"/>
          </ac:spMkLst>
        </pc:spChg>
        <pc:spChg chg="add mod ord">
          <ac:chgData name="Reed Kiely" userId="768be38e-2fb5-40ce-925d-bd8e9d9e3c31" providerId="ADAL" clId="{073C5D09-2946-44AA-8F72-E76A8E08C34C}" dt="2024-05-07T20:51:14.773" v="601" actId="2085"/>
          <ac:spMkLst>
            <pc:docMk/>
            <pc:sldMk cId="445600926" sldId="2146846572"/>
            <ac:spMk id="9" creationId="{F240D280-8E47-778A-C01C-981E0E0056CF}"/>
          </ac:spMkLst>
        </pc:spChg>
        <pc:spChg chg="add mod ord">
          <ac:chgData name="Reed Kiely" userId="768be38e-2fb5-40ce-925d-bd8e9d9e3c31" providerId="ADAL" clId="{073C5D09-2946-44AA-8F72-E76A8E08C34C}" dt="2024-05-07T20:41:59.983" v="570" actId="164"/>
          <ac:spMkLst>
            <pc:docMk/>
            <pc:sldMk cId="445600926" sldId="2146846572"/>
            <ac:spMk id="10" creationId="{554BD3E1-4483-D191-F5F5-EAF5B91683D2}"/>
          </ac:spMkLst>
        </pc:spChg>
        <pc:spChg chg="mod">
          <ac:chgData name="Reed Kiely" userId="768be38e-2fb5-40ce-925d-bd8e9d9e3c31" providerId="ADAL" clId="{073C5D09-2946-44AA-8F72-E76A8E08C34C}" dt="2024-05-07T20:39:26.908" v="475" actId="34135"/>
          <ac:spMkLst>
            <pc:docMk/>
            <pc:sldMk cId="445600926" sldId="2146846572"/>
            <ac:spMk id="11" creationId="{80446E27-F3B6-5A36-90F5-155E8E262FA5}"/>
          </ac:spMkLst>
        </pc:spChg>
        <pc:spChg chg="add mod ord">
          <ac:chgData name="Reed Kiely" userId="768be38e-2fb5-40ce-925d-bd8e9d9e3c31" providerId="ADAL" clId="{073C5D09-2946-44AA-8F72-E76A8E08C34C}" dt="2024-05-07T20:52:54.221" v="700" actId="1037"/>
          <ac:spMkLst>
            <pc:docMk/>
            <pc:sldMk cId="445600926" sldId="2146846572"/>
            <ac:spMk id="12" creationId="{5B3D8824-016A-8D80-B4E2-BC9DDDFAFD9B}"/>
          </ac:spMkLst>
        </pc:spChg>
        <pc:spChg chg="add mod ord">
          <ac:chgData name="Reed Kiely" userId="768be38e-2fb5-40ce-925d-bd8e9d9e3c31" providerId="ADAL" clId="{073C5D09-2946-44AA-8F72-E76A8E08C34C}" dt="2024-05-07T20:52:54.221" v="700" actId="1037"/>
          <ac:spMkLst>
            <pc:docMk/>
            <pc:sldMk cId="445600926" sldId="2146846572"/>
            <ac:spMk id="13" creationId="{59DF7BE1-B010-72BF-C6E9-3B4DB5770B1A}"/>
          </ac:spMkLst>
        </pc:spChg>
        <pc:spChg chg="mod">
          <ac:chgData name="Reed Kiely" userId="768be38e-2fb5-40ce-925d-bd8e9d9e3c31" providerId="ADAL" clId="{073C5D09-2946-44AA-8F72-E76A8E08C34C}" dt="2024-05-07T20:54:02.225" v="728" actId="1035"/>
          <ac:spMkLst>
            <pc:docMk/>
            <pc:sldMk cId="445600926" sldId="2146846572"/>
            <ac:spMk id="16" creationId="{F3B08D31-8CD1-811E-0850-AF65E55C9EAD}"/>
          </ac:spMkLst>
        </pc:spChg>
        <pc:spChg chg="mod">
          <ac:chgData name="Reed Kiely" userId="768be38e-2fb5-40ce-925d-bd8e9d9e3c31" providerId="ADAL" clId="{073C5D09-2946-44AA-8F72-E76A8E08C34C}" dt="2024-05-07T20:38:28.291" v="456"/>
          <ac:spMkLst>
            <pc:docMk/>
            <pc:sldMk cId="445600926" sldId="2146846572"/>
            <ac:spMk id="17" creationId="{CF542A0B-621D-6E3E-9D05-3D8E1B8086EB}"/>
          </ac:spMkLst>
        </pc:spChg>
        <pc:spChg chg="mod">
          <ac:chgData name="Reed Kiely" userId="768be38e-2fb5-40ce-925d-bd8e9d9e3c31" providerId="ADAL" clId="{073C5D09-2946-44AA-8F72-E76A8E08C34C}" dt="2024-05-07T20:38:28.291" v="456"/>
          <ac:spMkLst>
            <pc:docMk/>
            <pc:sldMk cId="445600926" sldId="2146846572"/>
            <ac:spMk id="18" creationId="{66798C56-B5E5-5C6C-5B67-18E98D1BCA8E}"/>
          </ac:spMkLst>
        </pc:spChg>
        <pc:spChg chg="mod">
          <ac:chgData name="Reed Kiely" userId="768be38e-2fb5-40ce-925d-bd8e9d9e3c31" providerId="ADAL" clId="{073C5D09-2946-44AA-8F72-E76A8E08C34C}" dt="2024-05-07T20:38:28.291" v="456"/>
          <ac:spMkLst>
            <pc:docMk/>
            <pc:sldMk cId="445600926" sldId="2146846572"/>
            <ac:spMk id="19" creationId="{D20294AD-E0AA-DCCB-B841-880298666F7C}"/>
          </ac:spMkLst>
        </pc:spChg>
        <pc:spChg chg="mod">
          <ac:chgData name="Reed Kiely" userId="768be38e-2fb5-40ce-925d-bd8e9d9e3c31" providerId="ADAL" clId="{073C5D09-2946-44AA-8F72-E76A8E08C34C}" dt="2024-05-07T20:38:28.291" v="456"/>
          <ac:spMkLst>
            <pc:docMk/>
            <pc:sldMk cId="445600926" sldId="2146846572"/>
            <ac:spMk id="20" creationId="{52CBE4B2-4ECE-995B-4FAC-8B2551DA410C}"/>
          </ac:spMkLst>
        </pc:spChg>
        <pc:spChg chg="mod">
          <ac:chgData name="Reed Kiely" userId="768be38e-2fb5-40ce-925d-bd8e9d9e3c31" providerId="ADAL" clId="{073C5D09-2946-44AA-8F72-E76A8E08C34C}" dt="2024-05-07T20:38:28.291" v="456"/>
          <ac:spMkLst>
            <pc:docMk/>
            <pc:sldMk cId="445600926" sldId="2146846572"/>
            <ac:spMk id="21" creationId="{FA07178F-9F93-2A9B-25AC-D8F1B74EF919}"/>
          </ac:spMkLst>
        </pc:spChg>
        <pc:spChg chg="mod">
          <ac:chgData name="Reed Kiely" userId="768be38e-2fb5-40ce-925d-bd8e9d9e3c31" providerId="ADAL" clId="{073C5D09-2946-44AA-8F72-E76A8E08C34C}" dt="2024-05-07T20:38:28.291" v="456"/>
          <ac:spMkLst>
            <pc:docMk/>
            <pc:sldMk cId="445600926" sldId="2146846572"/>
            <ac:spMk id="22" creationId="{D2784B42-89C5-8556-2B64-3BFBD12ECE9F}"/>
          </ac:spMkLst>
        </pc:spChg>
        <pc:spChg chg="mod">
          <ac:chgData name="Reed Kiely" userId="768be38e-2fb5-40ce-925d-bd8e9d9e3c31" providerId="ADAL" clId="{073C5D09-2946-44AA-8F72-E76A8E08C34C}" dt="2024-05-07T20:38:28.291" v="456"/>
          <ac:spMkLst>
            <pc:docMk/>
            <pc:sldMk cId="445600926" sldId="2146846572"/>
            <ac:spMk id="23" creationId="{61A58BDA-FE6D-888C-9603-7E1DD4BEC504}"/>
          </ac:spMkLst>
        </pc:spChg>
        <pc:spChg chg="mod">
          <ac:chgData name="Reed Kiely" userId="768be38e-2fb5-40ce-925d-bd8e9d9e3c31" providerId="ADAL" clId="{073C5D09-2946-44AA-8F72-E76A8E08C34C}" dt="2024-05-07T20:38:28.291" v="456"/>
          <ac:spMkLst>
            <pc:docMk/>
            <pc:sldMk cId="445600926" sldId="2146846572"/>
            <ac:spMk id="24" creationId="{B8807497-4C82-715E-B1A2-C89B9010E9A2}"/>
          </ac:spMkLst>
        </pc:spChg>
        <pc:spChg chg="mod">
          <ac:chgData name="Reed Kiely" userId="768be38e-2fb5-40ce-925d-bd8e9d9e3c31" providerId="ADAL" clId="{073C5D09-2946-44AA-8F72-E76A8E08C34C}" dt="2024-05-07T20:38:28.291" v="456"/>
          <ac:spMkLst>
            <pc:docMk/>
            <pc:sldMk cId="445600926" sldId="2146846572"/>
            <ac:spMk id="25" creationId="{C7D28AE5-F025-DCBF-6ABC-A7CA2F06D797}"/>
          </ac:spMkLst>
        </pc:spChg>
        <pc:spChg chg="mod">
          <ac:chgData name="Reed Kiely" userId="768be38e-2fb5-40ce-925d-bd8e9d9e3c31" providerId="ADAL" clId="{073C5D09-2946-44AA-8F72-E76A8E08C34C}" dt="2024-05-07T20:38:28.291" v="456"/>
          <ac:spMkLst>
            <pc:docMk/>
            <pc:sldMk cId="445600926" sldId="2146846572"/>
            <ac:spMk id="27" creationId="{161144B4-C789-82FC-AB87-FECEC64D0EC9}"/>
          </ac:spMkLst>
        </pc:spChg>
        <pc:spChg chg="mod">
          <ac:chgData name="Reed Kiely" userId="768be38e-2fb5-40ce-925d-bd8e9d9e3c31" providerId="ADAL" clId="{073C5D09-2946-44AA-8F72-E76A8E08C34C}" dt="2024-05-07T20:38:28.291" v="456"/>
          <ac:spMkLst>
            <pc:docMk/>
            <pc:sldMk cId="445600926" sldId="2146846572"/>
            <ac:spMk id="29" creationId="{923ACEBE-97B0-F4D5-A1C3-236A5F0F2467}"/>
          </ac:spMkLst>
        </pc:spChg>
        <pc:spChg chg="mod">
          <ac:chgData name="Reed Kiely" userId="768be38e-2fb5-40ce-925d-bd8e9d9e3c31" providerId="ADAL" clId="{073C5D09-2946-44AA-8F72-E76A8E08C34C}" dt="2024-05-07T20:38:28.291" v="456"/>
          <ac:spMkLst>
            <pc:docMk/>
            <pc:sldMk cId="445600926" sldId="2146846572"/>
            <ac:spMk id="31" creationId="{9F14EB32-DC65-579B-549A-71912D4F93AD}"/>
          </ac:spMkLst>
        </pc:spChg>
        <pc:spChg chg="mod">
          <ac:chgData name="Reed Kiely" userId="768be38e-2fb5-40ce-925d-bd8e9d9e3c31" providerId="ADAL" clId="{073C5D09-2946-44AA-8F72-E76A8E08C34C}" dt="2024-05-07T20:38:28.291" v="456"/>
          <ac:spMkLst>
            <pc:docMk/>
            <pc:sldMk cId="445600926" sldId="2146846572"/>
            <ac:spMk id="33" creationId="{52280875-12D4-79C7-E1F8-F5D5DE9BE3AC}"/>
          </ac:spMkLst>
        </pc:spChg>
        <pc:spChg chg="mod">
          <ac:chgData name="Reed Kiely" userId="768be38e-2fb5-40ce-925d-bd8e9d9e3c31" providerId="ADAL" clId="{073C5D09-2946-44AA-8F72-E76A8E08C34C}" dt="2024-05-07T20:38:28.291" v="456"/>
          <ac:spMkLst>
            <pc:docMk/>
            <pc:sldMk cId="445600926" sldId="2146846572"/>
            <ac:spMk id="35" creationId="{B57E0C2A-113F-4D20-EECF-7F5F4E0621B7}"/>
          </ac:spMkLst>
        </pc:spChg>
        <pc:spChg chg="mod">
          <ac:chgData name="Reed Kiely" userId="768be38e-2fb5-40ce-925d-bd8e9d9e3c31" providerId="ADAL" clId="{073C5D09-2946-44AA-8F72-E76A8E08C34C}" dt="2024-05-07T20:38:28.291" v="456"/>
          <ac:spMkLst>
            <pc:docMk/>
            <pc:sldMk cId="445600926" sldId="2146846572"/>
            <ac:spMk id="37" creationId="{D36AD87C-3776-CA27-A096-893DE0CB70C7}"/>
          </ac:spMkLst>
        </pc:spChg>
        <pc:spChg chg="mod">
          <ac:chgData name="Reed Kiely" userId="768be38e-2fb5-40ce-925d-bd8e9d9e3c31" providerId="ADAL" clId="{073C5D09-2946-44AA-8F72-E76A8E08C34C}" dt="2024-05-07T20:38:28.291" v="456"/>
          <ac:spMkLst>
            <pc:docMk/>
            <pc:sldMk cId="445600926" sldId="2146846572"/>
            <ac:spMk id="38" creationId="{A975A946-4715-0CAB-A5B1-EF369004B98E}"/>
          </ac:spMkLst>
        </pc:spChg>
        <pc:spChg chg="mod">
          <ac:chgData name="Reed Kiely" userId="768be38e-2fb5-40ce-925d-bd8e9d9e3c31" providerId="ADAL" clId="{073C5D09-2946-44AA-8F72-E76A8E08C34C}" dt="2024-05-07T20:38:28.291" v="456"/>
          <ac:spMkLst>
            <pc:docMk/>
            <pc:sldMk cId="445600926" sldId="2146846572"/>
            <ac:spMk id="39" creationId="{217E772F-CA38-D42D-42EB-52CC3DF71903}"/>
          </ac:spMkLst>
        </pc:spChg>
        <pc:spChg chg="mod">
          <ac:chgData name="Reed Kiely" userId="768be38e-2fb5-40ce-925d-bd8e9d9e3c31" providerId="ADAL" clId="{073C5D09-2946-44AA-8F72-E76A8E08C34C}" dt="2024-05-07T20:38:28.291" v="456"/>
          <ac:spMkLst>
            <pc:docMk/>
            <pc:sldMk cId="445600926" sldId="2146846572"/>
            <ac:spMk id="40" creationId="{685692F9-A0E5-0811-C267-D52D9E824A30}"/>
          </ac:spMkLst>
        </pc:spChg>
        <pc:spChg chg="mod">
          <ac:chgData name="Reed Kiely" userId="768be38e-2fb5-40ce-925d-bd8e9d9e3c31" providerId="ADAL" clId="{073C5D09-2946-44AA-8F72-E76A8E08C34C}" dt="2024-05-07T20:38:28.291" v="456"/>
          <ac:spMkLst>
            <pc:docMk/>
            <pc:sldMk cId="445600926" sldId="2146846572"/>
            <ac:spMk id="41" creationId="{C6117337-282E-EC1D-061F-A54F5E26835B}"/>
          </ac:spMkLst>
        </pc:spChg>
        <pc:spChg chg="mod">
          <ac:chgData name="Reed Kiely" userId="768be38e-2fb5-40ce-925d-bd8e9d9e3c31" providerId="ADAL" clId="{073C5D09-2946-44AA-8F72-E76A8E08C34C}" dt="2024-05-07T20:38:28.291" v="456"/>
          <ac:spMkLst>
            <pc:docMk/>
            <pc:sldMk cId="445600926" sldId="2146846572"/>
            <ac:spMk id="43" creationId="{55A3C011-72C6-6829-FE88-4B45F8988CA5}"/>
          </ac:spMkLst>
        </pc:spChg>
        <pc:spChg chg="mod">
          <ac:chgData name="Reed Kiely" userId="768be38e-2fb5-40ce-925d-bd8e9d9e3c31" providerId="ADAL" clId="{073C5D09-2946-44AA-8F72-E76A8E08C34C}" dt="2024-05-07T20:38:28.291" v="456"/>
          <ac:spMkLst>
            <pc:docMk/>
            <pc:sldMk cId="445600926" sldId="2146846572"/>
            <ac:spMk id="44" creationId="{E5F209AF-F446-67D9-3DF6-905E31B0D71B}"/>
          </ac:spMkLst>
        </pc:spChg>
        <pc:spChg chg="mod">
          <ac:chgData name="Reed Kiely" userId="768be38e-2fb5-40ce-925d-bd8e9d9e3c31" providerId="ADAL" clId="{073C5D09-2946-44AA-8F72-E76A8E08C34C}" dt="2024-05-07T20:38:28.291" v="456"/>
          <ac:spMkLst>
            <pc:docMk/>
            <pc:sldMk cId="445600926" sldId="2146846572"/>
            <ac:spMk id="45" creationId="{A2965825-6193-1CAD-9C8D-BA137F0B3267}"/>
          </ac:spMkLst>
        </pc:spChg>
        <pc:spChg chg="mod">
          <ac:chgData name="Reed Kiely" userId="768be38e-2fb5-40ce-925d-bd8e9d9e3c31" providerId="ADAL" clId="{073C5D09-2946-44AA-8F72-E76A8E08C34C}" dt="2024-05-07T20:38:28.291" v="456"/>
          <ac:spMkLst>
            <pc:docMk/>
            <pc:sldMk cId="445600926" sldId="2146846572"/>
            <ac:spMk id="46" creationId="{002A3605-1ABD-28DF-FAEC-A4209EFF8C4F}"/>
          </ac:spMkLst>
        </pc:spChg>
        <pc:spChg chg="mod">
          <ac:chgData name="Reed Kiely" userId="768be38e-2fb5-40ce-925d-bd8e9d9e3c31" providerId="ADAL" clId="{073C5D09-2946-44AA-8F72-E76A8E08C34C}" dt="2024-05-07T20:38:28.291" v="456"/>
          <ac:spMkLst>
            <pc:docMk/>
            <pc:sldMk cId="445600926" sldId="2146846572"/>
            <ac:spMk id="47" creationId="{CAEADC26-06A1-697E-B76C-0791CB3CE8E7}"/>
          </ac:spMkLst>
        </pc:spChg>
        <pc:spChg chg="mod">
          <ac:chgData name="Reed Kiely" userId="768be38e-2fb5-40ce-925d-bd8e9d9e3c31" providerId="ADAL" clId="{073C5D09-2946-44AA-8F72-E76A8E08C34C}" dt="2024-05-07T20:38:28.291" v="456"/>
          <ac:spMkLst>
            <pc:docMk/>
            <pc:sldMk cId="445600926" sldId="2146846572"/>
            <ac:spMk id="48" creationId="{DC9BB088-3F95-7234-63DC-27B9BE996244}"/>
          </ac:spMkLst>
        </pc:spChg>
        <pc:spChg chg="mod">
          <ac:chgData name="Reed Kiely" userId="768be38e-2fb5-40ce-925d-bd8e9d9e3c31" providerId="ADAL" clId="{073C5D09-2946-44AA-8F72-E76A8E08C34C}" dt="2024-05-07T20:38:28.291" v="456"/>
          <ac:spMkLst>
            <pc:docMk/>
            <pc:sldMk cId="445600926" sldId="2146846572"/>
            <ac:spMk id="49" creationId="{E660E500-94B8-8151-F59A-1579811E4888}"/>
          </ac:spMkLst>
        </pc:spChg>
        <pc:spChg chg="mod">
          <ac:chgData name="Reed Kiely" userId="768be38e-2fb5-40ce-925d-bd8e9d9e3c31" providerId="ADAL" clId="{073C5D09-2946-44AA-8F72-E76A8E08C34C}" dt="2024-05-07T20:38:28.291" v="456"/>
          <ac:spMkLst>
            <pc:docMk/>
            <pc:sldMk cId="445600926" sldId="2146846572"/>
            <ac:spMk id="50" creationId="{4C59FB3C-7761-BF58-0814-9E2ADD8B26B0}"/>
          </ac:spMkLst>
        </pc:spChg>
        <pc:spChg chg="mod">
          <ac:chgData name="Reed Kiely" userId="768be38e-2fb5-40ce-925d-bd8e9d9e3c31" providerId="ADAL" clId="{073C5D09-2946-44AA-8F72-E76A8E08C34C}" dt="2024-05-07T20:38:28.291" v="456"/>
          <ac:spMkLst>
            <pc:docMk/>
            <pc:sldMk cId="445600926" sldId="2146846572"/>
            <ac:spMk id="51" creationId="{F19703F3-276B-440A-AC8D-E38D1D94522D}"/>
          </ac:spMkLst>
        </pc:spChg>
        <pc:spChg chg="mod">
          <ac:chgData name="Reed Kiely" userId="768be38e-2fb5-40ce-925d-bd8e9d9e3c31" providerId="ADAL" clId="{073C5D09-2946-44AA-8F72-E76A8E08C34C}" dt="2024-05-07T20:38:28.291" v="456"/>
          <ac:spMkLst>
            <pc:docMk/>
            <pc:sldMk cId="445600926" sldId="2146846572"/>
            <ac:spMk id="52" creationId="{1989449A-CB30-35EC-A2AF-8A15F3A87094}"/>
          </ac:spMkLst>
        </pc:spChg>
        <pc:spChg chg="mod">
          <ac:chgData name="Reed Kiely" userId="768be38e-2fb5-40ce-925d-bd8e9d9e3c31" providerId="ADAL" clId="{073C5D09-2946-44AA-8F72-E76A8E08C34C}" dt="2024-05-07T20:38:28.291" v="456"/>
          <ac:spMkLst>
            <pc:docMk/>
            <pc:sldMk cId="445600926" sldId="2146846572"/>
            <ac:spMk id="53" creationId="{295BE5DC-013E-8617-5363-480650C51FCC}"/>
          </ac:spMkLst>
        </pc:spChg>
        <pc:spChg chg="mod">
          <ac:chgData name="Reed Kiely" userId="768be38e-2fb5-40ce-925d-bd8e9d9e3c31" providerId="ADAL" clId="{073C5D09-2946-44AA-8F72-E76A8E08C34C}" dt="2024-05-07T20:38:28.291" v="456"/>
          <ac:spMkLst>
            <pc:docMk/>
            <pc:sldMk cId="445600926" sldId="2146846572"/>
            <ac:spMk id="54" creationId="{397ED231-A05D-8164-30EA-82A2F0189417}"/>
          </ac:spMkLst>
        </pc:spChg>
        <pc:spChg chg="mod">
          <ac:chgData name="Reed Kiely" userId="768be38e-2fb5-40ce-925d-bd8e9d9e3c31" providerId="ADAL" clId="{073C5D09-2946-44AA-8F72-E76A8E08C34C}" dt="2024-05-07T20:38:28.291" v="456"/>
          <ac:spMkLst>
            <pc:docMk/>
            <pc:sldMk cId="445600926" sldId="2146846572"/>
            <ac:spMk id="55" creationId="{7FD762FB-69E6-E081-3E87-0BB6E2C3DBC5}"/>
          </ac:spMkLst>
        </pc:spChg>
        <pc:spChg chg="mod">
          <ac:chgData name="Reed Kiely" userId="768be38e-2fb5-40ce-925d-bd8e9d9e3c31" providerId="ADAL" clId="{073C5D09-2946-44AA-8F72-E76A8E08C34C}" dt="2024-05-07T20:42:16.998" v="574" actId="20577"/>
          <ac:spMkLst>
            <pc:docMk/>
            <pc:sldMk cId="445600926" sldId="2146846572"/>
            <ac:spMk id="56" creationId="{B03B3DB9-9B90-BA80-500B-382A7217BDD6}"/>
          </ac:spMkLst>
        </pc:spChg>
        <pc:spChg chg="mod">
          <ac:chgData name="Reed Kiely" userId="768be38e-2fb5-40ce-925d-bd8e9d9e3c31" providerId="ADAL" clId="{073C5D09-2946-44AA-8F72-E76A8E08C34C}" dt="2024-05-07T20:38:28.291" v="456"/>
          <ac:spMkLst>
            <pc:docMk/>
            <pc:sldMk cId="445600926" sldId="2146846572"/>
            <ac:spMk id="57" creationId="{6CD72662-3A9E-5C77-057D-707E44D773E7}"/>
          </ac:spMkLst>
        </pc:spChg>
        <pc:spChg chg="mod">
          <ac:chgData name="Reed Kiely" userId="768be38e-2fb5-40ce-925d-bd8e9d9e3c31" providerId="ADAL" clId="{073C5D09-2946-44AA-8F72-E76A8E08C34C}" dt="2024-05-07T20:38:28.291" v="456"/>
          <ac:spMkLst>
            <pc:docMk/>
            <pc:sldMk cId="445600926" sldId="2146846572"/>
            <ac:spMk id="58" creationId="{2845FBA1-ED14-EADF-2A62-0DBE74659A97}"/>
          </ac:spMkLst>
        </pc:spChg>
        <pc:spChg chg="mod">
          <ac:chgData name="Reed Kiely" userId="768be38e-2fb5-40ce-925d-bd8e9d9e3c31" providerId="ADAL" clId="{073C5D09-2946-44AA-8F72-E76A8E08C34C}" dt="2024-05-07T20:38:28.291" v="456"/>
          <ac:spMkLst>
            <pc:docMk/>
            <pc:sldMk cId="445600926" sldId="2146846572"/>
            <ac:spMk id="59" creationId="{4CF3D7B6-8E78-DCC9-FC27-15945050F92E}"/>
          </ac:spMkLst>
        </pc:spChg>
        <pc:spChg chg="mod">
          <ac:chgData name="Reed Kiely" userId="768be38e-2fb5-40ce-925d-bd8e9d9e3c31" providerId="ADAL" clId="{073C5D09-2946-44AA-8F72-E76A8E08C34C}" dt="2024-05-07T20:38:28.291" v="456"/>
          <ac:spMkLst>
            <pc:docMk/>
            <pc:sldMk cId="445600926" sldId="2146846572"/>
            <ac:spMk id="60" creationId="{ED261E74-8472-5081-9CB2-C651ED7DFB9A}"/>
          </ac:spMkLst>
        </pc:spChg>
        <pc:spChg chg="mod">
          <ac:chgData name="Reed Kiely" userId="768be38e-2fb5-40ce-925d-bd8e9d9e3c31" providerId="ADAL" clId="{073C5D09-2946-44AA-8F72-E76A8E08C34C}" dt="2024-05-07T20:38:28.291" v="456"/>
          <ac:spMkLst>
            <pc:docMk/>
            <pc:sldMk cId="445600926" sldId="2146846572"/>
            <ac:spMk id="61" creationId="{DBEE8878-C5EE-28A8-B786-234B203B0F27}"/>
          </ac:spMkLst>
        </pc:spChg>
        <pc:spChg chg="mod">
          <ac:chgData name="Reed Kiely" userId="768be38e-2fb5-40ce-925d-bd8e9d9e3c31" providerId="ADAL" clId="{073C5D09-2946-44AA-8F72-E76A8E08C34C}" dt="2024-05-07T20:38:28.291" v="456"/>
          <ac:spMkLst>
            <pc:docMk/>
            <pc:sldMk cId="445600926" sldId="2146846572"/>
            <ac:spMk id="62" creationId="{0B0C23EA-C958-3017-64C6-935017F9AAB3}"/>
          </ac:spMkLst>
        </pc:spChg>
        <pc:spChg chg="mod">
          <ac:chgData name="Reed Kiely" userId="768be38e-2fb5-40ce-925d-bd8e9d9e3c31" providerId="ADAL" clId="{073C5D09-2946-44AA-8F72-E76A8E08C34C}" dt="2024-05-07T20:38:28.291" v="456"/>
          <ac:spMkLst>
            <pc:docMk/>
            <pc:sldMk cId="445600926" sldId="2146846572"/>
            <ac:spMk id="63" creationId="{12C4E286-5910-F657-47CC-BCF360BEAAB0}"/>
          </ac:spMkLst>
        </pc:spChg>
        <pc:spChg chg="mod">
          <ac:chgData name="Reed Kiely" userId="768be38e-2fb5-40ce-925d-bd8e9d9e3c31" providerId="ADAL" clId="{073C5D09-2946-44AA-8F72-E76A8E08C34C}" dt="2024-05-07T20:38:28.291" v="456"/>
          <ac:spMkLst>
            <pc:docMk/>
            <pc:sldMk cId="445600926" sldId="2146846572"/>
            <ac:spMk id="64" creationId="{5359085A-D5BC-13C2-8943-64E3DED073E4}"/>
          </ac:spMkLst>
        </pc:spChg>
        <pc:spChg chg="mod">
          <ac:chgData name="Reed Kiely" userId="768be38e-2fb5-40ce-925d-bd8e9d9e3c31" providerId="ADAL" clId="{073C5D09-2946-44AA-8F72-E76A8E08C34C}" dt="2024-05-07T20:38:28.291" v="456"/>
          <ac:spMkLst>
            <pc:docMk/>
            <pc:sldMk cId="445600926" sldId="2146846572"/>
            <ac:spMk id="65" creationId="{6C844947-5669-FCC9-DC4C-C3B9EED6D0D5}"/>
          </ac:spMkLst>
        </pc:spChg>
        <pc:spChg chg="mod">
          <ac:chgData name="Reed Kiely" userId="768be38e-2fb5-40ce-925d-bd8e9d9e3c31" providerId="ADAL" clId="{073C5D09-2946-44AA-8F72-E76A8E08C34C}" dt="2024-05-07T20:38:28.291" v="456"/>
          <ac:spMkLst>
            <pc:docMk/>
            <pc:sldMk cId="445600926" sldId="2146846572"/>
            <ac:spMk id="66" creationId="{C635D9B7-099D-5250-A7B3-7E7970561B32}"/>
          </ac:spMkLst>
        </pc:spChg>
        <pc:spChg chg="mod">
          <ac:chgData name="Reed Kiely" userId="768be38e-2fb5-40ce-925d-bd8e9d9e3c31" providerId="ADAL" clId="{073C5D09-2946-44AA-8F72-E76A8E08C34C}" dt="2024-05-07T20:38:28.291" v="456"/>
          <ac:spMkLst>
            <pc:docMk/>
            <pc:sldMk cId="445600926" sldId="2146846572"/>
            <ac:spMk id="67" creationId="{FC5463A9-B047-434C-6AB9-B4EC0AB0CDAF}"/>
          </ac:spMkLst>
        </pc:spChg>
        <pc:spChg chg="mod">
          <ac:chgData name="Reed Kiely" userId="768be38e-2fb5-40ce-925d-bd8e9d9e3c31" providerId="ADAL" clId="{073C5D09-2946-44AA-8F72-E76A8E08C34C}" dt="2024-05-07T20:38:28.291" v="456"/>
          <ac:spMkLst>
            <pc:docMk/>
            <pc:sldMk cId="445600926" sldId="2146846572"/>
            <ac:spMk id="68" creationId="{A6BBDA1F-D295-C003-62B5-F08CA9CF4522}"/>
          </ac:spMkLst>
        </pc:spChg>
        <pc:spChg chg="mod">
          <ac:chgData name="Reed Kiely" userId="768be38e-2fb5-40ce-925d-bd8e9d9e3c31" providerId="ADAL" clId="{073C5D09-2946-44AA-8F72-E76A8E08C34C}" dt="2024-05-07T20:38:28.291" v="456"/>
          <ac:spMkLst>
            <pc:docMk/>
            <pc:sldMk cId="445600926" sldId="2146846572"/>
            <ac:spMk id="69" creationId="{F60FB799-E7DE-1BE2-7C37-E288DE7836E5}"/>
          </ac:spMkLst>
        </pc:spChg>
        <pc:spChg chg="mod">
          <ac:chgData name="Reed Kiely" userId="768be38e-2fb5-40ce-925d-bd8e9d9e3c31" providerId="ADAL" clId="{073C5D09-2946-44AA-8F72-E76A8E08C34C}" dt="2024-05-07T20:38:28.291" v="456"/>
          <ac:spMkLst>
            <pc:docMk/>
            <pc:sldMk cId="445600926" sldId="2146846572"/>
            <ac:spMk id="70" creationId="{C7F080CE-73FE-5F48-B1E8-6F5D1A77E930}"/>
          </ac:spMkLst>
        </pc:spChg>
        <pc:spChg chg="mod">
          <ac:chgData name="Reed Kiely" userId="768be38e-2fb5-40ce-925d-bd8e9d9e3c31" providerId="ADAL" clId="{073C5D09-2946-44AA-8F72-E76A8E08C34C}" dt="2024-05-07T20:50:33.393" v="597" actId="207"/>
          <ac:spMkLst>
            <pc:docMk/>
            <pc:sldMk cId="445600926" sldId="2146846572"/>
            <ac:spMk id="71" creationId="{27526FA1-ED6B-92F7-52F1-5092F16CF8A8}"/>
          </ac:spMkLst>
        </pc:spChg>
        <pc:spChg chg="mod">
          <ac:chgData name="Reed Kiely" userId="768be38e-2fb5-40ce-925d-bd8e9d9e3c31" providerId="ADAL" clId="{073C5D09-2946-44AA-8F72-E76A8E08C34C}" dt="2024-05-07T20:38:28.291" v="456"/>
          <ac:spMkLst>
            <pc:docMk/>
            <pc:sldMk cId="445600926" sldId="2146846572"/>
            <ac:spMk id="72" creationId="{89E7BBF5-099D-9E16-7D57-620EA396CAD3}"/>
          </ac:spMkLst>
        </pc:spChg>
        <pc:spChg chg="mod">
          <ac:chgData name="Reed Kiely" userId="768be38e-2fb5-40ce-925d-bd8e9d9e3c31" providerId="ADAL" clId="{073C5D09-2946-44AA-8F72-E76A8E08C34C}" dt="2024-05-07T20:38:28.291" v="456"/>
          <ac:spMkLst>
            <pc:docMk/>
            <pc:sldMk cId="445600926" sldId="2146846572"/>
            <ac:spMk id="73" creationId="{4AA4B9A5-4241-4837-F07A-94D610250CBC}"/>
          </ac:spMkLst>
        </pc:spChg>
        <pc:spChg chg="mod">
          <ac:chgData name="Reed Kiely" userId="768be38e-2fb5-40ce-925d-bd8e9d9e3c31" providerId="ADAL" clId="{073C5D09-2946-44AA-8F72-E76A8E08C34C}" dt="2024-05-07T20:38:28.291" v="456"/>
          <ac:spMkLst>
            <pc:docMk/>
            <pc:sldMk cId="445600926" sldId="2146846572"/>
            <ac:spMk id="74" creationId="{0A0D6D18-B46C-DF3F-2C83-42DEDFA5F541}"/>
          </ac:spMkLst>
        </pc:spChg>
        <pc:spChg chg="mod">
          <ac:chgData name="Reed Kiely" userId="768be38e-2fb5-40ce-925d-bd8e9d9e3c31" providerId="ADAL" clId="{073C5D09-2946-44AA-8F72-E76A8E08C34C}" dt="2024-05-07T20:38:28.291" v="456"/>
          <ac:spMkLst>
            <pc:docMk/>
            <pc:sldMk cId="445600926" sldId="2146846572"/>
            <ac:spMk id="75" creationId="{FC9D75A1-6086-466A-976B-4CB1E06C78C4}"/>
          </ac:spMkLst>
        </pc:spChg>
        <pc:spChg chg="mod">
          <ac:chgData name="Reed Kiely" userId="768be38e-2fb5-40ce-925d-bd8e9d9e3c31" providerId="ADAL" clId="{073C5D09-2946-44AA-8F72-E76A8E08C34C}" dt="2024-05-07T20:38:28.291" v="456"/>
          <ac:spMkLst>
            <pc:docMk/>
            <pc:sldMk cId="445600926" sldId="2146846572"/>
            <ac:spMk id="76" creationId="{9D5887F9-0E23-0557-23EB-C28A4A7711E5}"/>
          </ac:spMkLst>
        </pc:spChg>
        <pc:spChg chg="mod">
          <ac:chgData name="Reed Kiely" userId="768be38e-2fb5-40ce-925d-bd8e9d9e3c31" providerId="ADAL" clId="{073C5D09-2946-44AA-8F72-E76A8E08C34C}" dt="2024-05-07T20:38:28.291" v="456"/>
          <ac:spMkLst>
            <pc:docMk/>
            <pc:sldMk cId="445600926" sldId="2146846572"/>
            <ac:spMk id="77" creationId="{F0C2F216-067C-91FE-992A-27234982E0A5}"/>
          </ac:spMkLst>
        </pc:spChg>
        <pc:spChg chg="mod">
          <ac:chgData name="Reed Kiely" userId="768be38e-2fb5-40ce-925d-bd8e9d9e3c31" providerId="ADAL" clId="{073C5D09-2946-44AA-8F72-E76A8E08C34C}" dt="2024-05-07T20:48:57.879" v="593" actId="207"/>
          <ac:spMkLst>
            <pc:docMk/>
            <pc:sldMk cId="445600926" sldId="2146846572"/>
            <ac:spMk id="78" creationId="{4B003872-F06C-1EE9-55FE-75A8AD6E1B23}"/>
          </ac:spMkLst>
        </pc:spChg>
        <pc:spChg chg="mod">
          <ac:chgData name="Reed Kiely" userId="768be38e-2fb5-40ce-925d-bd8e9d9e3c31" providerId="ADAL" clId="{073C5D09-2946-44AA-8F72-E76A8E08C34C}" dt="2024-05-07T20:38:28.291" v="456"/>
          <ac:spMkLst>
            <pc:docMk/>
            <pc:sldMk cId="445600926" sldId="2146846572"/>
            <ac:spMk id="79" creationId="{5463CE45-C4A4-91BA-6413-94A3158C3D2C}"/>
          </ac:spMkLst>
        </pc:spChg>
        <pc:spChg chg="mod">
          <ac:chgData name="Reed Kiely" userId="768be38e-2fb5-40ce-925d-bd8e9d9e3c31" providerId="ADAL" clId="{073C5D09-2946-44AA-8F72-E76A8E08C34C}" dt="2024-05-07T20:38:28.291" v="456"/>
          <ac:spMkLst>
            <pc:docMk/>
            <pc:sldMk cId="445600926" sldId="2146846572"/>
            <ac:spMk id="80" creationId="{332D46D8-9E0E-4A51-37C4-E220778CB38E}"/>
          </ac:spMkLst>
        </pc:spChg>
        <pc:spChg chg="mod">
          <ac:chgData name="Reed Kiely" userId="768be38e-2fb5-40ce-925d-bd8e9d9e3c31" providerId="ADAL" clId="{073C5D09-2946-44AA-8F72-E76A8E08C34C}" dt="2024-05-07T20:38:28.291" v="456"/>
          <ac:spMkLst>
            <pc:docMk/>
            <pc:sldMk cId="445600926" sldId="2146846572"/>
            <ac:spMk id="81" creationId="{64F59C4D-1BC6-9588-FB64-1ABD50DAC06F}"/>
          </ac:spMkLst>
        </pc:spChg>
        <pc:spChg chg="mod">
          <ac:chgData name="Reed Kiely" userId="768be38e-2fb5-40ce-925d-bd8e9d9e3c31" providerId="ADAL" clId="{073C5D09-2946-44AA-8F72-E76A8E08C34C}" dt="2024-05-07T20:38:28.291" v="456"/>
          <ac:spMkLst>
            <pc:docMk/>
            <pc:sldMk cId="445600926" sldId="2146846572"/>
            <ac:spMk id="82" creationId="{1F9F142C-4A18-D443-4438-5495535BE8CC}"/>
          </ac:spMkLst>
        </pc:spChg>
        <pc:spChg chg="mod">
          <ac:chgData name="Reed Kiely" userId="768be38e-2fb5-40ce-925d-bd8e9d9e3c31" providerId="ADAL" clId="{073C5D09-2946-44AA-8F72-E76A8E08C34C}" dt="2024-05-07T20:38:28.291" v="456"/>
          <ac:spMkLst>
            <pc:docMk/>
            <pc:sldMk cId="445600926" sldId="2146846572"/>
            <ac:spMk id="83" creationId="{CE563F4A-147F-7D73-8318-D6C32CCFBC29}"/>
          </ac:spMkLst>
        </pc:spChg>
        <pc:spChg chg="mod">
          <ac:chgData name="Reed Kiely" userId="768be38e-2fb5-40ce-925d-bd8e9d9e3c31" providerId="ADAL" clId="{073C5D09-2946-44AA-8F72-E76A8E08C34C}" dt="2024-05-07T20:38:28.291" v="456"/>
          <ac:spMkLst>
            <pc:docMk/>
            <pc:sldMk cId="445600926" sldId="2146846572"/>
            <ac:spMk id="84" creationId="{D4FA2C25-4682-3A39-0873-4003C4037DE6}"/>
          </ac:spMkLst>
        </pc:spChg>
        <pc:spChg chg="mod">
          <ac:chgData name="Reed Kiely" userId="768be38e-2fb5-40ce-925d-bd8e9d9e3c31" providerId="ADAL" clId="{073C5D09-2946-44AA-8F72-E76A8E08C34C}" dt="2024-05-07T20:38:28.291" v="456"/>
          <ac:spMkLst>
            <pc:docMk/>
            <pc:sldMk cId="445600926" sldId="2146846572"/>
            <ac:spMk id="85" creationId="{46605351-AFB0-05B7-6943-919A9B73C034}"/>
          </ac:spMkLst>
        </pc:spChg>
        <pc:spChg chg="mod">
          <ac:chgData name="Reed Kiely" userId="768be38e-2fb5-40ce-925d-bd8e9d9e3c31" providerId="ADAL" clId="{073C5D09-2946-44AA-8F72-E76A8E08C34C}" dt="2024-05-07T20:38:28.291" v="456"/>
          <ac:spMkLst>
            <pc:docMk/>
            <pc:sldMk cId="445600926" sldId="2146846572"/>
            <ac:spMk id="86" creationId="{6D11AEF2-3B6E-17D8-2B45-DB8CEDEB400C}"/>
          </ac:spMkLst>
        </pc:spChg>
        <pc:spChg chg="mod">
          <ac:chgData name="Reed Kiely" userId="768be38e-2fb5-40ce-925d-bd8e9d9e3c31" providerId="ADAL" clId="{073C5D09-2946-44AA-8F72-E76A8E08C34C}" dt="2024-05-07T20:38:28.291" v="456"/>
          <ac:spMkLst>
            <pc:docMk/>
            <pc:sldMk cId="445600926" sldId="2146846572"/>
            <ac:spMk id="87" creationId="{5AFD2113-D607-3011-F531-1DACC333E3FF}"/>
          </ac:spMkLst>
        </pc:spChg>
        <pc:spChg chg="mod">
          <ac:chgData name="Reed Kiely" userId="768be38e-2fb5-40ce-925d-bd8e9d9e3c31" providerId="ADAL" clId="{073C5D09-2946-44AA-8F72-E76A8E08C34C}" dt="2024-05-07T20:38:28.291" v="456"/>
          <ac:spMkLst>
            <pc:docMk/>
            <pc:sldMk cId="445600926" sldId="2146846572"/>
            <ac:spMk id="88" creationId="{56FDA342-A6DE-D4A1-D804-862A81CB7DE4}"/>
          </ac:spMkLst>
        </pc:spChg>
        <pc:spChg chg="mod">
          <ac:chgData name="Reed Kiely" userId="768be38e-2fb5-40ce-925d-bd8e9d9e3c31" providerId="ADAL" clId="{073C5D09-2946-44AA-8F72-E76A8E08C34C}" dt="2024-05-07T20:38:28.291" v="456"/>
          <ac:spMkLst>
            <pc:docMk/>
            <pc:sldMk cId="445600926" sldId="2146846572"/>
            <ac:spMk id="89" creationId="{BE141936-049D-BB1E-428E-314446C257F2}"/>
          </ac:spMkLst>
        </pc:spChg>
        <pc:spChg chg="mod">
          <ac:chgData name="Reed Kiely" userId="768be38e-2fb5-40ce-925d-bd8e9d9e3c31" providerId="ADAL" clId="{073C5D09-2946-44AA-8F72-E76A8E08C34C}" dt="2024-05-07T20:38:28.291" v="456"/>
          <ac:spMkLst>
            <pc:docMk/>
            <pc:sldMk cId="445600926" sldId="2146846572"/>
            <ac:spMk id="90" creationId="{C789633D-924E-3951-0A38-523F385D430A}"/>
          </ac:spMkLst>
        </pc:spChg>
        <pc:spChg chg="mod">
          <ac:chgData name="Reed Kiely" userId="768be38e-2fb5-40ce-925d-bd8e9d9e3c31" providerId="ADAL" clId="{073C5D09-2946-44AA-8F72-E76A8E08C34C}" dt="2024-05-07T20:38:28.291" v="456"/>
          <ac:spMkLst>
            <pc:docMk/>
            <pc:sldMk cId="445600926" sldId="2146846572"/>
            <ac:spMk id="91" creationId="{D4798729-3D5C-B6E1-B5BB-8F26229C9C16}"/>
          </ac:spMkLst>
        </pc:spChg>
        <pc:spChg chg="mod">
          <ac:chgData name="Reed Kiely" userId="768be38e-2fb5-40ce-925d-bd8e9d9e3c31" providerId="ADAL" clId="{073C5D09-2946-44AA-8F72-E76A8E08C34C}" dt="2024-05-07T20:38:28.291" v="456"/>
          <ac:spMkLst>
            <pc:docMk/>
            <pc:sldMk cId="445600926" sldId="2146846572"/>
            <ac:spMk id="92" creationId="{5BE309F5-ECA5-2180-284B-ADB9E5CB7D33}"/>
          </ac:spMkLst>
        </pc:spChg>
        <pc:spChg chg="mod">
          <ac:chgData name="Reed Kiely" userId="768be38e-2fb5-40ce-925d-bd8e9d9e3c31" providerId="ADAL" clId="{073C5D09-2946-44AA-8F72-E76A8E08C34C}" dt="2024-05-07T20:38:28.291" v="456"/>
          <ac:spMkLst>
            <pc:docMk/>
            <pc:sldMk cId="445600926" sldId="2146846572"/>
            <ac:spMk id="93" creationId="{999769A8-7E1F-76D1-0A34-2066ADD75CA7}"/>
          </ac:spMkLst>
        </pc:spChg>
        <pc:spChg chg="mod">
          <ac:chgData name="Reed Kiely" userId="768be38e-2fb5-40ce-925d-bd8e9d9e3c31" providerId="ADAL" clId="{073C5D09-2946-44AA-8F72-E76A8E08C34C}" dt="2024-05-07T20:38:28.291" v="456"/>
          <ac:spMkLst>
            <pc:docMk/>
            <pc:sldMk cId="445600926" sldId="2146846572"/>
            <ac:spMk id="94" creationId="{98E1F68D-77C8-786E-34B2-3C23AC60AC17}"/>
          </ac:spMkLst>
        </pc:spChg>
        <pc:spChg chg="mod">
          <ac:chgData name="Reed Kiely" userId="768be38e-2fb5-40ce-925d-bd8e9d9e3c31" providerId="ADAL" clId="{073C5D09-2946-44AA-8F72-E76A8E08C34C}" dt="2024-05-07T20:38:28.291" v="456"/>
          <ac:spMkLst>
            <pc:docMk/>
            <pc:sldMk cId="445600926" sldId="2146846572"/>
            <ac:spMk id="96" creationId="{115439DB-2A20-4E6D-3C4D-E7DBC001970B}"/>
          </ac:spMkLst>
        </pc:spChg>
        <pc:spChg chg="mod">
          <ac:chgData name="Reed Kiely" userId="768be38e-2fb5-40ce-925d-bd8e9d9e3c31" providerId="ADAL" clId="{073C5D09-2946-44AA-8F72-E76A8E08C34C}" dt="2024-05-07T20:38:28.291" v="456"/>
          <ac:spMkLst>
            <pc:docMk/>
            <pc:sldMk cId="445600926" sldId="2146846572"/>
            <ac:spMk id="97" creationId="{41BDA2C4-B0F3-BAC0-0DAF-F732605CB6E6}"/>
          </ac:spMkLst>
        </pc:spChg>
        <pc:spChg chg="mod">
          <ac:chgData name="Reed Kiely" userId="768be38e-2fb5-40ce-925d-bd8e9d9e3c31" providerId="ADAL" clId="{073C5D09-2946-44AA-8F72-E76A8E08C34C}" dt="2024-05-07T20:38:28.291" v="456"/>
          <ac:spMkLst>
            <pc:docMk/>
            <pc:sldMk cId="445600926" sldId="2146846572"/>
            <ac:spMk id="98" creationId="{B33BB618-18B5-8265-DEBE-7AAE3A23E7E4}"/>
          </ac:spMkLst>
        </pc:spChg>
        <pc:spChg chg="mod">
          <ac:chgData name="Reed Kiely" userId="768be38e-2fb5-40ce-925d-bd8e9d9e3c31" providerId="ADAL" clId="{073C5D09-2946-44AA-8F72-E76A8E08C34C}" dt="2024-05-07T20:38:28.291" v="456"/>
          <ac:spMkLst>
            <pc:docMk/>
            <pc:sldMk cId="445600926" sldId="2146846572"/>
            <ac:spMk id="99" creationId="{C88E1039-420C-503D-E03C-60B9026E218D}"/>
          </ac:spMkLst>
        </pc:spChg>
        <pc:spChg chg="mod">
          <ac:chgData name="Reed Kiely" userId="768be38e-2fb5-40ce-925d-bd8e9d9e3c31" providerId="ADAL" clId="{073C5D09-2946-44AA-8F72-E76A8E08C34C}" dt="2024-05-07T20:38:28.291" v="456"/>
          <ac:spMkLst>
            <pc:docMk/>
            <pc:sldMk cId="445600926" sldId="2146846572"/>
            <ac:spMk id="100" creationId="{54A42FB2-DF81-B2C4-EB36-44CA9C320F7F}"/>
          </ac:spMkLst>
        </pc:spChg>
        <pc:spChg chg="mod">
          <ac:chgData name="Reed Kiely" userId="768be38e-2fb5-40ce-925d-bd8e9d9e3c31" providerId="ADAL" clId="{073C5D09-2946-44AA-8F72-E76A8E08C34C}" dt="2024-05-07T20:38:28.291" v="456"/>
          <ac:spMkLst>
            <pc:docMk/>
            <pc:sldMk cId="445600926" sldId="2146846572"/>
            <ac:spMk id="101" creationId="{E284D979-530E-40D8-D73A-916EDEF573F0}"/>
          </ac:spMkLst>
        </pc:spChg>
        <pc:spChg chg="mod">
          <ac:chgData name="Reed Kiely" userId="768be38e-2fb5-40ce-925d-bd8e9d9e3c31" providerId="ADAL" clId="{073C5D09-2946-44AA-8F72-E76A8E08C34C}" dt="2024-05-07T20:38:28.291" v="456"/>
          <ac:spMkLst>
            <pc:docMk/>
            <pc:sldMk cId="445600926" sldId="2146846572"/>
            <ac:spMk id="102" creationId="{A509F06E-1E91-C1EA-412F-F284ED911AB1}"/>
          </ac:spMkLst>
        </pc:spChg>
        <pc:spChg chg="mod">
          <ac:chgData name="Reed Kiely" userId="768be38e-2fb5-40ce-925d-bd8e9d9e3c31" providerId="ADAL" clId="{073C5D09-2946-44AA-8F72-E76A8E08C34C}" dt="2024-05-07T20:38:28.291" v="456"/>
          <ac:spMkLst>
            <pc:docMk/>
            <pc:sldMk cId="445600926" sldId="2146846572"/>
            <ac:spMk id="103" creationId="{875FA012-7340-41B9-3F55-2E8BF5830534}"/>
          </ac:spMkLst>
        </pc:spChg>
        <pc:spChg chg="mod">
          <ac:chgData name="Reed Kiely" userId="768be38e-2fb5-40ce-925d-bd8e9d9e3c31" providerId="ADAL" clId="{073C5D09-2946-44AA-8F72-E76A8E08C34C}" dt="2024-05-07T20:38:28.291" v="456"/>
          <ac:spMkLst>
            <pc:docMk/>
            <pc:sldMk cId="445600926" sldId="2146846572"/>
            <ac:spMk id="104" creationId="{36CC88E8-0694-D00A-9FFA-B73E655446AB}"/>
          </ac:spMkLst>
        </pc:spChg>
        <pc:spChg chg="mod">
          <ac:chgData name="Reed Kiely" userId="768be38e-2fb5-40ce-925d-bd8e9d9e3c31" providerId="ADAL" clId="{073C5D09-2946-44AA-8F72-E76A8E08C34C}" dt="2024-05-07T20:38:28.291" v="456"/>
          <ac:spMkLst>
            <pc:docMk/>
            <pc:sldMk cId="445600926" sldId="2146846572"/>
            <ac:spMk id="105" creationId="{2A490BAD-5B31-7181-682D-001AEDB811A6}"/>
          </ac:spMkLst>
        </pc:spChg>
        <pc:spChg chg="mod">
          <ac:chgData name="Reed Kiely" userId="768be38e-2fb5-40ce-925d-bd8e9d9e3c31" providerId="ADAL" clId="{073C5D09-2946-44AA-8F72-E76A8E08C34C}" dt="2024-05-07T20:38:28.291" v="456"/>
          <ac:spMkLst>
            <pc:docMk/>
            <pc:sldMk cId="445600926" sldId="2146846572"/>
            <ac:spMk id="106" creationId="{020C4534-8DE5-A662-7EF6-362D863C59A6}"/>
          </ac:spMkLst>
        </pc:spChg>
        <pc:spChg chg="mod">
          <ac:chgData name="Reed Kiely" userId="768be38e-2fb5-40ce-925d-bd8e9d9e3c31" providerId="ADAL" clId="{073C5D09-2946-44AA-8F72-E76A8E08C34C}" dt="2024-05-07T20:38:28.291" v="456"/>
          <ac:spMkLst>
            <pc:docMk/>
            <pc:sldMk cId="445600926" sldId="2146846572"/>
            <ac:spMk id="107" creationId="{1968FD0F-631C-7146-6807-0BF5830C17DA}"/>
          </ac:spMkLst>
        </pc:spChg>
        <pc:spChg chg="mod">
          <ac:chgData name="Reed Kiely" userId="768be38e-2fb5-40ce-925d-bd8e9d9e3c31" providerId="ADAL" clId="{073C5D09-2946-44AA-8F72-E76A8E08C34C}" dt="2024-05-07T20:38:28.291" v="456"/>
          <ac:spMkLst>
            <pc:docMk/>
            <pc:sldMk cId="445600926" sldId="2146846572"/>
            <ac:spMk id="108" creationId="{76901BF5-A6F5-6DDA-0255-22B433D77601}"/>
          </ac:spMkLst>
        </pc:spChg>
        <pc:spChg chg="mod">
          <ac:chgData name="Reed Kiely" userId="768be38e-2fb5-40ce-925d-bd8e9d9e3c31" providerId="ADAL" clId="{073C5D09-2946-44AA-8F72-E76A8E08C34C}" dt="2024-05-07T20:38:28.291" v="456"/>
          <ac:spMkLst>
            <pc:docMk/>
            <pc:sldMk cId="445600926" sldId="2146846572"/>
            <ac:spMk id="109" creationId="{056B0A50-CE23-33E4-CB44-340E12188A04}"/>
          </ac:spMkLst>
        </pc:spChg>
        <pc:spChg chg="mod">
          <ac:chgData name="Reed Kiely" userId="768be38e-2fb5-40ce-925d-bd8e9d9e3c31" providerId="ADAL" clId="{073C5D09-2946-44AA-8F72-E76A8E08C34C}" dt="2024-05-07T20:38:28.291" v="456"/>
          <ac:spMkLst>
            <pc:docMk/>
            <pc:sldMk cId="445600926" sldId="2146846572"/>
            <ac:spMk id="110" creationId="{EF0605D3-6AD6-DFE6-C025-D382E9C38732}"/>
          </ac:spMkLst>
        </pc:spChg>
        <pc:spChg chg="mod">
          <ac:chgData name="Reed Kiely" userId="768be38e-2fb5-40ce-925d-bd8e9d9e3c31" providerId="ADAL" clId="{073C5D09-2946-44AA-8F72-E76A8E08C34C}" dt="2024-05-07T20:38:28.291" v="456"/>
          <ac:spMkLst>
            <pc:docMk/>
            <pc:sldMk cId="445600926" sldId="2146846572"/>
            <ac:spMk id="111" creationId="{134C992C-B4AB-31F9-AAED-EAD943FEF437}"/>
          </ac:spMkLst>
        </pc:spChg>
        <pc:spChg chg="mod">
          <ac:chgData name="Reed Kiely" userId="768be38e-2fb5-40ce-925d-bd8e9d9e3c31" providerId="ADAL" clId="{073C5D09-2946-44AA-8F72-E76A8E08C34C}" dt="2024-05-07T20:38:28.291" v="456"/>
          <ac:spMkLst>
            <pc:docMk/>
            <pc:sldMk cId="445600926" sldId="2146846572"/>
            <ac:spMk id="112" creationId="{978A45F4-BC67-64D7-9322-E41E23D74C87}"/>
          </ac:spMkLst>
        </pc:spChg>
        <pc:spChg chg="mod">
          <ac:chgData name="Reed Kiely" userId="768be38e-2fb5-40ce-925d-bd8e9d9e3c31" providerId="ADAL" clId="{073C5D09-2946-44AA-8F72-E76A8E08C34C}" dt="2024-05-07T20:38:28.291" v="456"/>
          <ac:spMkLst>
            <pc:docMk/>
            <pc:sldMk cId="445600926" sldId="2146846572"/>
            <ac:spMk id="113" creationId="{79C1F2F4-D0A5-7BC5-9784-C2122B05C7E0}"/>
          </ac:spMkLst>
        </pc:spChg>
        <pc:spChg chg="mod">
          <ac:chgData name="Reed Kiely" userId="768be38e-2fb5-40ce-925d-bd8e9d9e3c31" providerId="ADAL" clId="{073C5D09-2946-44AA-8F72-E76A8E08C34C}" dt="2024-05-07T20:38:28.291" v="456"/>
          <ac:spMkLst>
            <pc:docMk/>
            <pc:sldMk cId="445600926" sldId="2146846572"/>
            <ac:spMk id="114" creationId="{BC51EDCD-BF58-404E-4D2F-68F7684E86DF}"/>
          </ac:spMkLst>
        </pc:spChg>
        <pc:spChg chg="mod">
          <ac:chgData name="Reed Kiely" userId="768be38e-2fb5-40ce-925d-bd8e9d9e3c31" providerId="ADAL" clId="{073C5D09-2946-44AA-8F72-E76A8E08C34C}" dt="2024-05-07T20:38:28.291" v="456"/>
          <ac:spMkLst>
            <pc:docMk/>
            <pc:sldMk cId="445600926" sldId="2146846572"/>
            <ac:spMk id="115" creationId="{8B506BB5-E59D-18C8-50F8-D0F25372A38A}"/>
          </ac:spMkLst>
        </pc:spChg>
        <pc:spChg chg="mod">
          <ac:chgData name="Reed Kiely" userId="768be38e-2fb5-40ce-925d-bd8e9d9e3c31" providerId="ADAL" clId="{073C5D09-2946-44AA-8F72-E76A8E08C34C}" dt="2024-05-07T20:38:28.291" v="456"/>
          <ac:spMkLst>
            <pc:docMk/>
            <pc:sldMk cId="445600926" sldId="2146846572"/>
            <ac:spMk id="116" creationId="{BADFB7F2-CB00-C0AB-9E5B-726677D0123B}"/>
          </ac:spMkLst>
        </pc:spChg>
        <pc:spChg chg="mod">
          <ac:chgData name="Reed Kiely" userId="768be38e-2fb5-40ce-925d-bd8e9d9e3c31" providerId="ADAL" clId="{073C5D09-2946-44AA-8F72-E76A8E08C34C}" dt="2024-05-07T20:38:28.291" v="456"/>
          <ac:spMkLst>
            <pc:docMk/>
            <pc:sldMk cId="445600926" sldId="2146846572"/>
            <ac:spMk id="117" creationId="{2A297FFC-4636-B4B9-E0D4-B4B86C00C20A}"/>
          </ac:spMkLst>
        </pc:spChg>
        <pc:spChg chg="mod">
          <ac:chgData name="Reed Kiely" userId="768be38e-2fb5-40ce-925d-bd8e9d9e3c31" providerId="ADAL" clId="{073C5D09-2946-44AA-8F72-E76A8E08C34C}" dt="2024-05-07T20:38:28.291" v="456"/>
          <ac:spMkLst>
            <pc:docMk/>
            <pc:sldMk cId="445600926" sldId="2146846572"/>
            <ac:spMk id="118" creationId="{93B4D434-6494-FF66-D311-184C25022380}"/>
          </ac:spMkLst>
        </pc:spChg>
        <pc:spChg chg="mod">
          <ac:chgData name="Reed Kiely" userId="768be38e-2fb5-40ce-925d-bd8e9d9e3c31" providerId="ADAL" clId="{073C5D09-2946-44AA-8F72-E76A8E08C34C}" dt="2024-05-07T20:38:28.291" v="456"/>
          <ac:spMkLst>
            <pc:docMk/>
            <pc:sldMk cId="445600926" sldId="2146846572"/>
            <ac:spMk id="119" creationId="{4930B53A-AB7E-FCCF-A17E-1DBAEF36D95F}"/>
          </ac:spMkLst>
        </pc:spChg>
        <pc:spChg chg="mod">
          <ac:chgData name="Reed Kiely" userId="768be38e-2fb5-40ce-925d-bd8e9d9e3c31" providerId="ADAL" clId="{073C5D09-2946-44AA-8F72-E76A8E08C34C}" dt="2024-05-07T20:38:28.291" v="456"/>
          <ac:spMkLst>
            <pc:docMk/>
            <pc:sldMk cId="445600926" sldId="2146846572"/>
            <ac:spMk id="120" creationId="{F0943340-173D-94AD-B337-B365B04D9049}"/>
          </ac:spMkLst>
        </pc:spChg>
        <pc:spChg chg="mod">
          <ac:chgData name="Reed Kiely" userId="768be38e-2fb5-40ce-925d-bd8e9d9e3c31" providerId="ADAL" clId="{073C5D09-2946-44AA-8F72-E76A8E08C34C}" dt="2024-05-07T20:38:28.291" v="456"/>
          <ac:spMkLst>
            <pc:docMk/>
            <pc:sldMk cId="445600926" sldId="2146846572"/>
            <ac:spMk id="121" creationId="{4E95FB27-8411-4C1D-AF22-A6291FDA0936}"/>
          </ac:spMkLst>
        </pc:spChg>
        <pc:spChg chg="mod">
          <ac:chgData name="Reed Kiely" userId="768be38e-2fb5-40ce-925d-bd8e9d9e3c31" providerId="ADAL" clId="{073C5D09-2946-44AA-8F72-E76A8E08C34C}" dt="2024-05-07T20:38:28.291" v="456"/>
          <ac:spMkLst>
            <pc:docMk/>
            <pc:sldMk cId="445600926" sldId="2146846572"/>
            <ac:spMk id="122" creationId="{11FDF7C4-4A0C-0FEC-2131-0DF6A0EA6EBA}"/>
          </ac:spMkLst>
        </pc:spChg>
        <pc:spChg chg="mod">
          <ac:chgData name="Reed Kiely" userId="768be38e-2fb5-40ce-925d-bd8e9d9e3c31" providerId="ADAL" clId="{073C5D09-2946-44AA-8F72-E76A8E08C34C}" dt="2024-05-07T20:38:28.291" v="456"/>
          <ac:spMkLst>
            <pc:docMk/>
            <pc:sldMk cId="445600926" sldId="2146846572"/>
            <ac:spMk id="123" creationId="{FC22A62C-E442-342A-20F7-F85B694E73DF}"/>
          </ac:spMkLst>
        </pc:spChg>
        <pc:spChg chg="mod">
          <ac:chgData name="Reed Kiely" userId="768be38e-2fb5-40ce-925d-bd8e9d9e3c31" providerId="ADAL" clId="{073C5D09-2946-44AA-8F72-E76A8E08C34C}" dt="2024-05-07T20:38:28.291" v="456"/>
          <ac:spMkLst>
            <pc:docMk/>
            <pc:sldMk cId="445600926" sldId="2146846572"/>
            <ac:spMk id="124" creationId="{D80C921C-9562-CCD0-7342-BD74143364EA}"/>
          </ac:spMkLst>
        </pc:spChg>
        <pc:spChg chg="mod">
          <ac:chgData name="Reed Kiely" userId="768be38e-2fb5-40ce-925d-bd8e9d9e3c31" providerId="ADAL" clId="{073C5D09-2946-44AA-8F72-E76A8E08C34C}" dt="2024-05-07T20:38:28.291" v="456"/>
          <ac:spMkLst>
            <pc:docMk/>
            <pc:sldMk cId="445600926" sldId="2146846572"/>
            <ac:spMk id="125" creationId="{8C16C7C2-00AC-B4DD-6550-C48E2EF57BBD}"/>
          </ac:spMkLst>
        </pc:spChg>
        <pc:spChg chg="mod">
          <ac:chgData name="Reed Kiely" userId="768be38e-2fb5-40ce-925d-bd8e9d9e3c31" providerId="ADAL" clId="{073C5D09-2946-44AA-8F72-E76A8E08C34C}" dt="2024-05-07T20:38:28.291" v="456"/>
          <ac:spMkLst>
            <pc:docMk/>
            <pc:sldMk cId="445600926" sldId="2146846572"/>
            <ac:spMk id="126" creationId="{A0484B0E-D3AE-B9D6-E107-86835211E8E7}"/>
          </ac:spMkLst>
        </pc:spChg>
        <pc:spChg chg="mod">
          <ac:chgData name="Reed Kiely" userId="768be38e-2fb5-40ce-925d-bd8e9d9e3c31" providerId="ADAL" clId="{073C5D09-2946-44AA-8F72-E76A8E08C34C}" dt="2024-05-07T20:38:28.291" v="456"/>
          <ac:spMkLst>
            <pc:docMk/>
            <pc:sldMk cId="445600926" sldId="2146846572"/>
            <ac:spMk id="127" creationId="{61633FBB-E03A-0626-C6CD-EA4BA1DD8B7F}"/>
          </ac:spMkLst>
        </pc:spChg>
        <pc:spChg chg="mod">
          <ac:chgData name="Reed Kiely" userId="768be38e-2fb5-40ce-925d-bd8e9d9e3c31" providerId="ADAL" clId="{073C5D09-2946-44AA-8F72-E76A8E08C34C}" dt="2024-05-07T20:38:28.291" v="456"/>
          <ac:spMkLst>
            <pc:docMk/>
            <pc:sldMk cId="445600926" sldId="2146846572"/>
            <ac:spMk id="128" creationId="{B291EDA4-0856-6F7F-DDBB-43DF1EAEB59C}"/>
          </ac:spMkLst>
        </pc:spChg>
        <pc:spChg chg="mod">
          <ac:chgData name="Reed Kiely" userId="768be38e-2fb5-40ce-925d-bd8e9d9e3c31" providerId="ADAL" clId="{073C5D09-2946-44AA-8F72-E76A8E08C34C}" dt="2024-05-07T20:38:28.291" v="456"/>
          <ac:spMkLst>
            <pc:docMk/>
            <pc:sldMk cId="445600926" sldId="2146846572"/>
            <ac:spMk id="129" creationId="{F40A8A6D-E94B-3A2C-6E52-FC9DC80CC6EA}"/>
          </ac:spMkLst>
        </pc:spChg>
        <pc:spChg chg="mod">
          <ac:chgData name="Reed Kiely" userId="768be38e-2fb5-40ce-925d-bd8e9d9e3c31" providerId="ADAL" clId="{073C5D09-2946-44AA-8F72-E76A8E08C34C}" dt="2024-05-07T20:38:28.291" v="456"/>
          <ac:spMkLst>
            <pc:docMk/>
            <pc:sldMk cId="445600926" sldId="2146846572"/>
            <ac:spMk id="130" creationId="{61CD00CE-07D8-C26F-7791-BFF7A1961C1C}"/>
          </ac:spMkLst>
        </pc:spChg>
        <pc:spChg chg="mod">
          <ac:chgData name="Reed Kiely" userId="768be38e-2fb5-40ce-925d-bd8e9d9e3c31" providerId="ADAL" clId="{073C5D09-2946-44AA-8F72-E76A8E08C34C}" dt="2024-05-07T20:38:28.291" v="456"/>
          <ac:spMkLst>
            <pc:docMk/>
            <pc:sldMk cId="445600926" sldId="2146846572"/>
            <ac:spMk id="131" creationId="{9624A87C-59AE-9D73-6D5C-CEFB93FC6450}"/>
          </ac:spMkLst>
        </pc:spChg>
        <pc:spChg chg="mod">
          <ac:chgData name="Reed Kiely" userId="768be38e-2fb5-40ce-925d-bd8e9d9e3c31" providerId="ADAL" clId="{073C5D09-2946-44AA-8F72-E76A8E08C34C}" dt="2024-05-07T20:38:28.291" v="456"/>
          <ac:spMkLst>
            <pc:docMk/>
            <pc:sldMk cId="445600926" sldId="2146846572"/>
            <ac:spMk id="132" creationId="{28C4D9FF-5B74-EAED-47F9-2BF27C1AB678}"/>
          </ac:spMkLst>
        </pc:spChg>
        <pc:spChg chg="mod">
          <ac:chgData name="Reed Kiely" userId="768be38e-2fb5-40ce-925d-bd8e9d9e3c31" providerId="ADAL" clId="{073C5D09-2946-44AA-8F72-E76A8E08C34C}" dt="2024-05-07T20:38:28.291" v="456"/>
          <ac:spMkLst>
            <pc:docMk/>
            <pc:sldMk cId="445600926" sldId="2146846572"/>
            <ac:spMk id="133" creationId="{FBEE837C-FD2B-B802-7BAF-E154919A9CFE}"/>
          </ac:spMkLst>
        </pc:spChg>
        <pc:spChg chg="mod">
          <ac:chgData name="Reed Kiely" userId="768be38e-2fb5-40ce-925d-bd8e9d9e3c31" providerId="ADAL" clId="{073C5D09-2946-44AA-8F72-E76A8E08C34C}" dt="2024-05-07T20:38:28.291" v="456"/>
          <ac:spMkLst>
            <pc:docMk/>
            <pc:sldMk cId="445600926" sldId="2146846572"/>
            <ac:spMk id="134" creationId="{21771399-8ABC-60E9-14BA-DA104AE85F20}"/>
          </ac:spMkLst>
        </pc:spChg>
        <pc:spChg chg="mod">
          <ac:chgData name="Reed Kiely" userId="768be38e-2fb5-40ce-925d-bd8e9d9e3c31" providerId="ADAL" clId="{073C5D09-2946-44AA-8F72-E76A8E08C34C}" dt="2024-05-07T20:38:28.291" v="456"/>
          <ac:spMkLst>
            <pc:docMk/>
            <pc:sldMk cId="445600926" sldId="2146846572"/>
            <ac:spMk id="135" creationId="{D5318B1B-11CF-5C90-946E-2BDC161A64DD}"/>
          </ac:spMkLst>
        </pc:spChg>
        <pc:spChg chg="mod">
          <ac:chgData name="Reed Kiely" userId="768be38e-2fb5-40ce-925d-bd8e9d9e3c31" providerId="ADAL" clId="{073C5D09-2946-44AA-8F72-E76A8E08C34C}" dt="2024-05-07T20:38:28.291" v="456"/>
          <ac:spMkLst>
            <pc:docMk/>
            <pc:sldMk cId="445600926" sldId="2146846572"/>
            <ac:spMk id="136" creationId="{D487F368-A51A-79BD-BB0E-98B61CE837C5}"/>
          </ac:spMkLst>
        </pc:spChg>
        <pc:spChg chg="mod">
          <ac:chgData name="Reed Kiely" userId="768be38e-2fb5-40ce-925d-bd8e9d9e3c31" providerId="ADAL" clId="{073C5D09-2946-44AA-8F72-E76A8E08C34C}" dt="2024-05-07T20:38:28.291" v="456"/>
          <ac:spMkLst>
            <pc:docMk/>
            <pc:sldMk cId="445600926" sldId="2146846572"/>
            <ac:spMk id="137" creationId="{F1F7CAC8-6754-B539-8BA7-F530E1E71CB3}"/>
          </ac:spMkLst>
        </pc:spChg>
        <pc:spChg chg="mod">
          <ac:chgData name="Reed Kiely" userId="768be38e-2fb5-40ce-925d-bd8e9d9e3c31" providerId="ADAL" clId="{073C5D09-2946-44AA-8F72-E76A8E08C34C}" dt="2024-05-07T20:38:28.291" v="456"/>
          <ac:spMkLst>
            <pc:docMk/>
            <pc:sldMk cId="445600926" sldId="2146846572"/>
            <ac:spMk id="138" creationId="{E4CE66B3-DA91-F0F5-0BBD-88A473414A85}"/>
          </ac:spMkLst>
        </pc:spChg>
        <pc:spChg chg="mod">
          <ac:chgData name="Reed Kiely" userId="768be38e-2fb5-40ce-925d-bd8e9d9e3c31" providerId="ADAL" clId="{073C5D09-2946-44AA-8F72-E76A8E08C34C}" dt="2024-05-07T20:38:28.291" v="456"/>
          <ac:spMkLst>
            <pc:docMk/>
            <pc:sldMk cId="445600926" sldId="2146846572"/>
            <ac:spMk id="139" creationId="{E21FE6E2-5E94-E361-0EC1-8793A8A52962}"/>
          </ac:spMkLst>
        </pc:spChg>
        <pc:spChg chg="mod">
          <ac:chgData name="Reed Kiely" userId="768be38e-2fb5-40ce-925d-bd8e9d9e3c31" providerId="ADAL" clId="{073C5D09-2946-44AA-8F72-E76A8E08C34C}" dt="2024-05-07T20:38:28.291" v="456"/>
          <ac:spMkLst>
            <pc:docMk/>
            <pc:sldMk cId="445600926" sldId="2146846572"/>
            <ac:spMk id="140" creationId="{72609259-38C8-5B60-DA68-1918FD86844D}"/>
          </ac:spMkLst>
        </pc:spChg>
        <pc:spChg chg="mod">
          <ac:chgData name="Reed Kiely" userId="768be38e-2fb5-40ce-925d-bd8e9d9e3c31" providerId="ADAL" clId="{073C5D09-2946-44AA-8F72-E76A8E08C34C}" dt="2024-05-07T20:38:28.291" v="456"/>
          <ac:spMkLst>
            <pc:docMk/>
            <pc:sldMk cId="445600926" sldId="2146846572"/>
            <ac:spMk id="141" creationId="{9EA7BE70-A62D-4AF3-16B6-5B0B70FF41E1}"/>
          </ac:spMkLst>
        </pc:spChg>
        <pc:spChg chg="mod">
          <ac:chgData name="Reed Kiely" userId="768be38e-2fb5-40ce-925d-bd8e9d9e3c31" providerId="ADAL" clId="{073C5D09-2946-44AA-8F72-E76A8E08C34C}" dt="2024-05-07T20:38:28.291" v="456"/>
          <ac:spMkLst>
            <pc:docMk/>
            <pc:sldMk cId="445600926" sldId="2146846572"/>
            <ac:spMk id="142" creationId="{5C16D84A-EDF0-C70C-7499-1DB321545C0D}"/>
          </ac:spMkLst>
        </pc:spChg>
        <pc:spChg chg="mod">
          <ac:chgData name="Reed Kiely" userId="768be38e-2fb5-40ce-925d-bd8e9d9e3c31" providerId="ADAL" clId="{073C5D09-2946-44AA-8F72-E76A8E08C34C}" dt="2024-05-07T20:38:28.291" v="456"/>
          <ac:spMkLst>
            <pc:docMk/>
            <pc:sldMk cId="445600926" sldId="2146846572"/>
            <ac:spMk id="143" creationId="{DFE3052A-FA11-92E0-4432-D4C3BE6E99D0}"/>
          </ac:spMkLst>
        </pc:spChg>
        <pc:spChg chg="mod">
          <ac:chgData name="Reed Kiely" userId="768be38e-2fb5-40ce-925d-bd8e9d9e3c31" providerId="ADAL" clId="{073C5D09-2946-44AA-8F72-E76A8E08C34C}" dt="2024-05-07T20:38:28.291" v="456"/>
          <ac:spMkLst>
            <pc:docMk/>
            <pc:sldMk cId="445600926" sldId="2146846572"/>
            <ac:spMk id="144" creationId="{64A5279A-A814-BF6F-D404-051697DFCE68}"/>
          </ac:spMkLst>
        </pc:spChg>
        <pc:spChg chg="mod">
          <ac:chgData name="Reed Kiely" userId="768be38e-2fb5-40ce-925d-bd8e9d9e3c31" providerId="ADAL" clId="{073C5D09-2946-44AA-8F72-E76A8E08C34C}" dt="2024-05-07T20:38:28.291" v="456"/>
          <ac:spMkLst>
            <pc:docMk/>
            <pc:sldMk cId="445600926" sldId="2146846572"/>
            <ac:spMk id="145" creationId="{117A13F4-A5C4-6D1D-9D58-DCD55CBB6F9F}"/>
          </ac:spMkLst>
        </pc:spChg>
        <pc:spChg chg="mod">
          <ac:chgData name="Reed Kiely" userId="768be38e-2fb5-40ce-925d-bd8e9d9e3c31" providerId="ADAL" clId="{073C5D09-2946-44AA-8F72-E76A8E08C34C}" dt="2024-05-07T20:38:28.291" v="456"/>
          <ac:spMkLst>
            <pc:docMk/>
            <pc:sldMk cId="445600926" sldId="2146846572"/>
            <ac:spMk id="146" creationId="{61E7DB8D-26A7-054A-6AB9-E1B62C10A0F7}"/>
          </ac:spMkLst>
        </pc:spChg>
        <pc:spChg chg="mod">
          <ac:chgData name="Reed Kiely" userId="768be38e-2fb5-40ce-925d-bd8e9d9e3c31" providerId="ADAL" clId="{073C5D09-2946-44AA-8F72-E76A8E08C34C}" dt="2024-05-07T20:38:28.291" v="456"/>
          <ac:spMkLst>
            <pc:docMk/>
            <pc:sldMk cId="445600926" sldId="2146846572"/>
            <ac:spMk id="147" creationId="{D995FF5F-97E3-6DD5-79C2-5F126AAA8E36}"/>
          </ac:spMkLst>
        </pc:spChg>
        <pc:spChg chg="mod">
          <ac:chgData name="Reed Kiely" userId="768be38e-2fb5-40ce-925d-bd8e9d9e3c31" providerId="ADAL" clId="{073C5D09-2946-44AA-8F72-E76A8E08C34C}" dt="2024-05-07T20:38:28.291" v="456"/>
          <ac:spMkLst>
            <pc:docMk/>
            <pc:sldMk cId="445600926" sldId="2146846572"/>
            <ac:spMk id="148" creationId="{24D89ACE-F120-713A-5200-27FB66B0207A}"/>
          </ac:spMkLst>
        </pc:spChg>
        <pc:spChg chg="mod">
          <ac:chgData name="Reed Kiely" userId="768be38e-2fb5-40ce-925d-bd8e9d9e3c31" providerId="ADAL" clId="{073C5D09-2946-44AA-8F72-E76A8E08C34C}" dt="2024-05-07T20:38:28.291" v="456"/>
          <ac:spMkLst>
            <pc:docMk/>
            <pc:sldMk cId="445600926" sldId="2146846572"/>
            <ac:spMk id="149" creationId="{187F9D6A-E6B0-5C2A-F927-FA8D221735EA}"/>
          </ac:spMkLst>
        </pc:spChg>
        <pc:spChg chg="mod">
          <ac:chgData name="Reed Kiely" userId="768be38e-2fb5-40ce-925d-bd8e9d9e3c31" providerId="ADAL" clId="{073C5D09-2946-44AA-8F72-E76A8E08C34C}" dt="2024-05-07T20:38:28.291" v="456"/>
          <ac:spMkLst>
            <pc:docMk/>
            <pc:sldMk cId="445600926" sldId="2146846572"/>
            <ac:spMk id="150" creationId="{5EAD51C3-1451-EA77-A68C-231FC6463FBF}"/>
          </ac:spMkLst>
        </pc:spChg>
        <pc:spChg chg="mod">
          <ac:chgData name="Reed Kiely" userId="768be38e-2fb5-40ce-925d-bd8e9d9e3c31" providerId="ADAL" clId="{073C5D09-2946-44AA-8F72-E76A8E08C34C}" dt="2024-05-07T20:38:28.291" v="456"/>
          <ac:spMkLst>
            <pc:docMk/>
            <pc:sldMk cId="445600926" sldId="2146846572"/>
            <ac:spMk id="151" creationId="{0E9C9E0F-862C-CFF5-7101-3B9C15E0B69F}"/>
          </ac:spMkLst>
        </pc:spChg>
        <pc:spChg chg="mod">
          <ac:chgData name="Reed Kiely" userId="768be38e-2fb5-40ce-925d-bd8e9d9e3c31" providerId="ADAL" clId="{073C5D09-2946-44AA-8F72-E76A8E08C34C}" dt="2024-05-07T20:38:28.291" v="456"/>
          <ac:spMkLst>
            <pc:docMk/>
            <pc:sldMk cId="445600926" sldId="2146846572"/>
            <ac:spMk id="152" creationId="{AEF3A15C-F777-4555-0022-52BDC1298CB2}"/>
          </ac:spMkLst>
        </pc:spChg>
        <pc:spChg chg="mod">
          <ac:chgData name="Reed Kiely" userId="768be38e-2fb5-40ce-925d-bd8e9d9e3c31" providerId="ADAL" clId="{073C5D09-2946-44AA-8F72-E76A8E08C34C}" dt="2024-05-07T20:38:28.291" v="456"/>
          <ac:spMkLst>
            <pc:docMk/>
            <pc:sldMk cId="445600926" sldId="2146846572"/>
            <ac:spMk id="153" creationId="{AB686023-66DE-395B-4576-87BFCE2B1378}"/>
          </ac:spMkLst>
        </pc:spChg>
        <pc:spChg chg="mod">
          <ac:chgData name="Reed Kiely" userId="768be38e-2fb5-40ce-925d-bd8e9d9e3c31" providerId="ADAL" clId="{073C5D09-2946-44AA-8F72-E76A8E08C34C}" dt="2024-05-07T20:38:28.291" v="456"/>
          <ac:spMkLst>
            <pc:docMk/>
            <pc:sldMk cId="445600926" sldId="2146846572"/>
            <ac:spMk id="154" creationId="{D42F6A1A-5F47-D0F6-E263-2571B73530FF}"/>
          </ac:spMkLst>
        </pc:spChg>
        <pc:spChg chg="mod">
          <ac:chgData name="Reed Kiely" userId="768be38e-2fb5-40ce-925d-bd8e9d9e3c31" providerId="ADAL" clId="{073C5D09-2946-44AA-8F72-E76A8E08C34C}" dt="2024-05-07T20:38:28.291" v="456"/>
          <ac:spMkLst>
            <pc:docMk/>
            <pc:sldMk cId="445600926" sldId="2146846572"/>
            <ac:spMk id="155" creationId="{92E5B46B-BBC5-A9D4-BBC2-7DC2CDE6C59C}"/>
          </ac:spMkLst>
        </pc:spChg>
        <pc:spChg chg="mod">
          <ac:chgData name="Reed Kiely" userId="768be38e-2fb5-40ce-925d-bd8e9d9e3c31" providerId="ADAL" clId="{073C5D09-2946-44AA-8F72-E76A8E08C34C}" dt="2024-05-07T20:38:28.291" v="456"/>
          <ac:spMkLst>
            <pc:docMk/>
            <pc:sldMk cId="445600926" sldId="2146846572"/>
            <ac:spMk id="156" creationId="{8DA7BD96-33AE-1B76-66AD-FD73FFEEB2F5}"/>
          </ac:spMkLst>
        </pc:spChg>
        <pc:spChg chg="mod">
          <ac:chgData name="Reed Kiely" userId="768be38e-2fb5-40ce-925d-bd8e9d9e3c31" providerId="ADAL" clId="{073C5D09-2946-44AA-8F72-E76A8E08C34C}" dt="2024-05-07T20:38:28.291" v="456"/>
          <ac:spMkLst>
            <pc:docMk/>
            <pc:sldMk cId="445600926" sldId="2146846572"/>
            <ac:spMk id="157" creationId="{31DABD94-121E-4822-0143-294E156A929A}"/>
          </ac:spMkLst>
        </pc:spChg>
        <pc:spChg chg="mod">
          <ac:chgData name="Reed Kiely" userId="768be38e-2fb5-40ce-925d-bd8e9d9e3c31" providerId="ADAL" clId="{073C5D09-2946-44AA-8F72-E76A8E08C34C}" dt="2024-05-07T20:38:28.291" v="456"/>
          <ac:spMkLst>
            <pc:docMk/>
            <pc:sldMk cId="445600926" sldId="2146846572"/>
            <ac:spMk id="158" creationId="{747BA1BE-9CE1-6A7F-5514-BEC57661DD53}"/>
          </ac:spMkLst>
        </pc:spChg>
        <pc:spChg chg="mod">
          <ac:chgData name="Reed Kiely" userId="768be38e-2fb5-40ce-925d-bd8e9d9e3c31" providerId="ADAL" clId="{073C5D09-2946-44AA-8F72-E76A8E08C34C}" dt="2024-05-07T20:38:28.291" v="456"/>
          <ac:spMkLst>
            <pc:docMk/>
            <pc:sldMk cId="445600926" sldId="2146846572"/>
            <ac:spMk id="159" creationId="{DFEAE551-0D5C-1F99-80FB-B3713E41C630}"/>
          </ac:spMkLst>
        </pc:spChg>
        <pc:spChg chg="mod">
          <ac:chgData name="Reed Kiely" userId="768be38e-2fb5-40ce-925d-bd8e9d9e3c31" providerId="ADAL" clId="{073C5D09-2946-44AA-8F72-E76A8E08C34C}" dt="2024-05-07T20:38:28.291" v="456"/>
          <ac:spMkLst>
            <pc:docMk/>
            <pc:sldMk cId="445600926" sldId="2146846572"/>
            <ac:spMk id="160" creationId="{41CB334C-F0FD-12F4-347E-20DEF462DE0A}"/>
          </ac:spMkLst>
        </pc:spChg>
        <pc:spChg chg="mod">
          <ac:chgData name="Reed Kiely" userId="768be38e-2fb5-40ce-925d-bd8e9d9e3c31" providerId="ADAL" clId="{073C5D09-2946-44AA-8F72-E76A8E08C34C}" dt="2024-05-07T20:38:28.291" v="456"/>
          <ac:spMkLst>
            <pc:docMk/>
            <pc:sldMk cId="445600926" sldId="2146846572"/>
            <ac:spMk id="161" creationId="{EE839532-6CE0-45A9-06D2-F4D8D19CAC06}"/>
          </ac:spMkLst>
        </pc:spChg>
        <pc:spChg chg="mod">
          <ac:chgData name="Reed Kiely" userId="768be38e-2fb5-40ce-925d-bd8e9d9e3c31" providerId="ADAL" clId="{073C5D09-2946-44AA-8F72-E76A8E08C34C}" dt="2024-05-07T20:38:28.291" v="456"/>
          <ac:spMkLst>
            <pc:docMk/>
            <pc:sldMk cId="445600926" sldId="2146846572"/>
            <ac:spMk id="162" creationId="{E46E0B75-28A5-96FD-60F3-8B82FF93A419}"/>
          </ac:spMkLst>
        </pc:spChg>
        <pc:spChg chg="mod">
          <ac:chgData name="Reed Kiely" userId="768be38e-2fb5-40ce-925d-bd8e9d9e3c31" providerId="ADAL" clId="{073C5D09-2946-44AA-8F72-E76A8E08C34C}" dt="2024-05-07T20:38:28.291" v="456"/>
          <ac:spMkLst>
            <pc:docMk/>
            <pc:sldMk cId="445600926" sldId="2146846572"/>
            <ac:spMk id="163" creationId="{BC5F0B4C-0C0D-4141-E579-B95E564EB717}"/>
          </ac:spMkLst>
        </pc:spChg>
        <pc:spChg chg="mod">
          <ac:chgData name="Reed Kiely" userId="768be38e-2fb5-40ce-925d-bd8e9d9e3c31" providerId="ADAL" clId="{073C5D09-2946-44AA-8F72-E76A8E08C34C}" dt="2024-05-07T20:38:28.291" v="456"/>
          <ac:spMkLst>
            <pc:docMk/>
            <pc:sldMk cId="445600926" sldId="2146846572"/>
            <ac:spMk id="164" creationId="{38EC3408-CB8A-6E4B-C725-F879BB00435C}"/>
          </ac:spMkLst>
        </pc:spChg>
        <pc:spChg chg="mod">
          <ac:chgData name="Reed Kiely" userId="768be38e-2fb5-40ce-925d-bd8e9d9e3c31" providerId="ADAL" clId="{073C5D09-2946-44AA-8F72-E76A8E08C34C}" dt="2024-05-07T20:38:28.291" v="456"/>
          <ac:spMkLst>
            <pc:docMk/>
            <pc:sldMk cId="445600926" sldId="2146846572"/>
            <ac:spMk id="165" creationId="{FB2ABF03-33A1-9D8B-10E4-E6C55050306D}"/>
          </ac:spMkLst>
        </pc:spChg>
        <pc:spChg chg="mod">
          <ac:chgData name="Reed Kiely" userId="768be38e-2fb5-40ce-925d-bd8e9d9e3c31" providerId="ADAL" clId="{073C5D09-2946-44AA-8F72-E76A8E08C34C}" dt="2024-05-07T20:38:28.291" v="456"/>
          <ac:spMkLst>
            <pc:docMk/>
            <pc:sldMk cId="445600926" sldId="2146846572"/>
            <ac:spMk id="166" creationId="{1088471D-59C3-E71F-74BF-8FF84D746ADB}"/>
          </ac:spMkLst>
        </pc:spChg>
        <pc:spChg chg="mod">
          <ac:chgData name="Reed Kiely" userId="768be38e-2fb5-40ce-925d-bd8e9d9e3c31" providerId="ADAL" clId="{073C5D09-2946-44AA-8F72-E76A8E08C34C}" dt="2024-05-07T20:38:28.291" v="456"/>
          <ac:spMkLst>
            <pc:docMk/>
            <pc:sldMk cId="445600926" sldId="2146846572"/>
            <ac:spMk id="167" creationId="{0293A4B5-FD12-441F-4840-8348C54F9E9B}"/>
          </ac:spMkLst>
        </pc:spChg>
        <pc:spChg chg="mod">
          <ac:chgData name="Reed Kiely" userId="768be38e-2fb5-40ce-925d-bd8e9d9e3c31" providerId="ADAL" clId="{073C5D09-2946-44AA-8F72-E76A8E08C34C}" dt="2024-05-07T20:38:28.291" v="456"/>
          <ac:spMkLst>
            <pc:docMk/>
            <pc:sldMk cId="445600926" sldId="2146846572"/>
            <ac:spMk id="168" creationId="{437D31A6-82CC-7E8B-F87A-7DEDC02247ED}"/>
          </ac:spMkLst>
        </pc:spChg>
        <pc:spChg chg="mod">
          <ac:chgData name="Reed Kiely" userId="768be38e-2fb5-40ce-925d-bd8e9d9e3c31" providerId="ADAL" clId="{073C5D09-2946-44AA-8F72-E76A8E08C34C}" dt="2024-05-07T20:38:28.291" v="456"/>
          <ac:spMkLst>
            <pc:docMk/>
            <pc:sldMk cId="445600926" sldId="2146846572"/>
            <ac:spMk id="169" creationId="{14B3EF09-D51B-4BC1-FA18-59B8D70F375A}"/>
          </ac:spMkLst>
        </pc:spChg>
        <pc:spChg chg="mod">
          <ac:chgData name="Reed Kiely" userId="768be38e-2fb5-40ce-925d-bd8e9d9e3c31" providerId="ADAL" clId="{073C5D09-2946-44AA-8F72-E76A8E08C34C}" dt="2024-05-07T20:38:28.291" v="456"/>
          <ac:spMkLst>
            <pc:docMk/>
            <pc:sldMk cId="445600926" sldId="2146846572"/>
            <ac:spMk id="170" creationId="{9D2A9156-B9C3-8B8B-388F-956C1FEFDFCE}"/>
          </ac:spMkLst>
        </pc:spChg>
        <pc:spChg chg="mod">
          <ac:chgData name="Reed Kiely" userId="768be38e-2fb5-40ce-925d-bd8e9d9e3c31" providerId="ADAL" clId="{073C5D09-2946-44AA-8F72-E76A8E08C34C}" dt="2024-05-07T20:38:28.291" v="456"/>
          <ac:spMkLst>
            <pc:docMk/>
            <pc:sldMk cId="445600926" sldId="2146846572"/>
            <ac:spMk id="171" creationId="{664C01B8-5435-ABC2-872D-7FBF512E5A31}"/>
          </ac:spMkLst>
        </pc:spChg>
        <pc:spChg chg="mod">
          <ac:chgData name="Reed Kiely" userId="768be38e-2fb5-40ce-925d-bd8e9d9e3c31" providerId="ADAL" clId="{073C5D09-2946-44AA-8F72-E76A8E08C34C}" dt="2024-05-07T20:38:28.291" v="456"/>
          <ac:spMkLst>
            <pc:docMk/>
            <pc:sldMk cId="445600926" sldId="2146846572"/>
            <ac:spMk id="172" creationId="{035154C1-71A4-72C7-C171-75B2724D9028}"/>
          </ac:spMkLst>
        </pc:spChg>
        <pc:spChg chg="mod">
          <ac:chgData name="Reed Kiely" userId="768be38e-2fb5-40ce-925d-bd8e9d9e3c31" providerId="ADAL" clId="{073C5D09-2946-44AA-8F72-E76A8E08C34C}" dt="2024-05-07T20:38:28.291" v="456"/>
          <ac:spMkLst>
            <pc:docMk/>
            <pc:sldMk cId="445600926" sldId="2146846572"/>
            <ac:spMk id="173" creationId="{3196CA90-19B1-318B-4CA6-95736D5EE34F}"/>
          </ac:spMkLst>
        </pc:spChg>
        <pc:spChg chg="mod">
          <ac:chgData name="Reed Kiely" userId="768be38e-2fb5-40ce-925d-bd8e9d9e3c31" providerId="ADAL" clId="{073C5D09-2946-44AA-8F72-E76A8E08C34C}" dt="2024-05-07T20:38:28.291" v="456"/>
          <ac:spMkLst>
            <pc:docMk/>
            <pc:sldMk cId="445600926" sldId="2146846572"/>
            <ac:spMk id="174" creationId="{3953BF1F-3A53-6184-B45A-F9C07BE91A9A}"/>
          </ac:spMkLst>
        </pc:spChg>
        <pc:spChg chg="mod">
          <ac:chgData name="Reed Kiely" userId="768be38e-2fb5-40ce-925d-bd8e9d9e3c31" providerId="ADAL" clId="{073C5D09-2946-44AA-8F72-E76A8E08C34C}" dt="2024-05-07T20:38:28.291" v="456"/>
          <ac:spMkLst>
            <pc:docMk/>
            <pc:sldMk cId="445600926" sldId="2146846572"/>
            <ac:spMk id="175" creationId="{6FD22E4E-1FC8-FE34-3A7D-76E325B73B59}"/>
          </ac:spMkLst>
        </pc:spChg>
        <pc:spChg chg="mod">
          <ac:chgData name="Reed Kiely" userId="768be38e-2fb5-40ce-925d-bd8e9d9e3c31" providerId="ADAL" clId="{073C5D09-2946-44AA-8F72-E76A8E08C34C}" dt="2024-05-07T20:38:28.291" v="456"/>
          <ac:spMkLst>
            <pc:docMk/>
            <pc:sldMk cId="445600926" sldId="2146846572"/>
            <ac:spMk id="176" creationId="{F1EEAED3-782D-452B-C6E0-9AF80AA605CB}"/>
          </ac:spMkLst>
        </pc:spChg>
        <pc:spChg chg="mod">
          <ac:chgData name="Reed Kiely" userId="768be38e-2fb5-40ce-925d-bd8e9d9e3c31" providerId="ADAL" clId="{073C5D09-2946-44AA-8F72-E76A8E08C34C}" dt="2024-05-07T20:38:28.291" v="456"/>
          <ac:spMkLst>
            <pc:docMk/>
            <pc:sldMk cId="445600926" sldId="2146846572"/>
            <ac:spMk id="177" creationId="{C0F318F2-DA06-F02A-460A-ABCA83DEBC40}"/>
          </ac:spMkLst>
        </pc:spChg>
        <pc:spChg chg="mod">
          <ac:chgData name="Reed Kiely" userId="768be38e-2fb5-40ce-925d-bd8e9d9e3c31" providerId="ADAL" clId="{073C5D09-2946-44AA-8F72-E76A8E08C34C}" dt="2024-05-07T20:38:28.291" v="456"/>
          <ac:spMkLst>
            <pc:docMk/>
            <pc:sldMk cId="445600926" sldId="2146846572"/>
            <ac:spMk id="178" creationId="{0C23CC68-A533-3BCD-64FF-C0A673424C91}"/>
          </ac:spMkLst>
        </pc:spChg>
        <pc:spChg chg="mod">
          <ac:chgData name="Reed Kiely" userId="768be38e-2fb5-40ce-925d-bd8e9d9e3c31" providerId="ADAL" clId="{073C5D09-2946-44AA-8F72-E76A8E08C34C}" dt="2024-05-07T20:38:28.291" v="456"/>
          <ac:spMkLst>
            <pc:docMk/>
            <pc:sldMk cId="445600926" sldId="2146846572"/>
            <ac:spMk id="179" creationId="{FD62FD26-4370-83BD-359C-2EBD881D8AE9}"/>
          </ac:spMkLst>
        </pc:spChg>
        <pc:spChg chg="mod">
          <ac:chgData name="Reed Kiely" userId="768be38e-2fb5-40ce-925d-bd8e9d9e3c31" providerId="ADAL" clId="{073C5D09-2946-44AA-8F72-E76A8E08C34C}" dt="2024-05-07T20:38:28.291" v="456"/>
          <ac:spMkLst>
            <pc:docMk/>
            <pc:sldMk cId="445600926" sldId="2146846572"/>
            <ac:spMk id="180" creationId="{B7BD0105-0143-7BBE-E3F2-9B1A6FF6E327}"/>
          </ac:spMkLst>
        </pc:spChg>
        <pc:spChg chg="mod">
          <ac:chgData name="Reed Kiely" userId="768be38e-2fb5-40ce-925d-bd8e9d9e3c31" providerId="ADAL" clId="{073C5D09-2946-44AA-8F72-E76A8E08C34C}" dt="2024-05-07T20:38:28.291" v="456"/>
          <ac:spMkLst>
            <pc:docMk/>
            <pc:sldMk cId="445600926" sldId="2146846572"/>
            <ac:spMk id="181" creationId="{B3BDEEC2-4E8B-4E8B-297C-D225B9832D9A}"/>
          </ac:spMkLst>
        </pc:spChg>
        <pc:spChg chg="mod">
          <ac:chgData name="Reed Kiely" userId="768be38e-2fb5-40ce-925d-bd8e9d9e3c31" providerId="ADAL" clId="{073C5D09-2946-44AA-8F72-E76A8E08C34C}" dt="2024-05-07T20:38:28.291" v="456"/>
          <ac:spMkLst>
            <pc:docMk/>
            <pc:sldMk cId="445600926" sldId="2146846572"/>
            <ac:spMk id="182" creationId="{B5C1098F-725C-887A-4ECD-10917B11598A}"/>
          </ac:spMkLst>
        </pc:spChg>
        <pc:spChg chg="mod">
          <ac:chgData name="Reed Kiely" userId="768be38e-2fb5-40ce-925d-bd8e9d9e3c31" providerId="ADAL" clId="{073C5D09-2946-44AA-8F72-E76A8E08C34C}" dt="2024-05-07T20:38:28.291" v="456"/>
          <ac:spMkLst>
            <pc:docMk/>
            <pc:sldMk cId="445600926" sldId="2146846572"/>
            <ac:spMk id="183" creationId="{53F0DB8E-9A07-F214-9DE7-306EF27EBB47}"/>
          </ac:spMkLst>
        </pc:spChg>
        <pc:spChg chg="mod">
          <ac:chgData name="Reed Kiely" userId="768be38e-2fb5-40ce-925d-bd8e9d9e3c31" providerId="ADAL" clId="{073C5D09-2946-44AA-8F72-E76A8E08C34C}" dt="2024-05-07T20:38:28.291" v="456"/>
          <ac:spMkLst>
            <pc:docMk/>
            <pc:sldMk cId="445600926" sldId="2146846572"/>
            <ac:spMk id="184" creationId="{6D8F1C36-A4C3-F6BD-1C0B-3E9B4F4A15E7}"/>
          </ac:spMkLst>
        </pc:spChg>
        <pc:spChg chg="mod">
          <ac:chgData name="Reed Kiely" userId="768be38e-2fb5-40ce-925d-bd8e9d9e3c31" providerId="ADAL" clId="{073C5D09-2946-44AA-8F72-E76A8E08C34C}" dt="2024-05-07T20:38:28.291" v="456"/>
          <ac:spMkLst>
            <pc:docMk/>
            <pc:sldMk cId="445600926" sldId="2146846572"/>
            <ac:spMk id="185" creationId="{A22BF455-9258-97AD-DE3A-027B2AD76B3D}"/>
          </ac:spMkLst>
        </pc:spChg>
        <pc:spChg chg="mod">
          <ac:chgData name="Reed Kiely" userId="768be38e-2fb5-40ce-925d-bd8e9d9e3c31" providerId="ADAL" clId="{073C5D09-2946-44AA-8F72-E76A8E08C34C}" dt="2024-05-07T20:38:28.291" v="456"/>
          <ac:spMkLst>
            <pc:docMk/>
            <pc:sldMk cId="445600926" sldId="2146846572"/>
            <ac:spMk id="186" creationId="{5C673A91-01FE-7B97-DDE4-293BB957A1C4}"/>
          </ac:spMkLst>
        </pc:spChg>
        <pc:spChg chg="mod">
          <ac:chgData name="Reed Kiely" userId="768be38e-2fb5-40ce-925d-bd8e9d9e3c31" providerId="ADAL" clId="{073C5D09-2946-44AA-8F72-E76A8E08C34C}" dt="2024-05-07T20:38:28.291" v="456"/>
          <ac:spMkLst>
            <pc:docMk/>
            <pc:sldMk cId="445600926" sldId="2146846572"/>
            <ac:spMk id="187" creationId="{4C3F1966-F9B2-9887-FBEF-887383784C98}"/>
          </ac:spMkLst>
        </pc:spChg>
        <pc:spChg chg="mod">
          <ac:chgData name="Reed Kiely" userId="768be38e-2fb5-40ce-925d-bd8e9d9e3c31" providerId="ADAL" clId="{073C5D09-2946-44AA-8F72-E76A8E08C34C}" dt="2024-05-07T20:38:28.291" v="456"/>
          <ac:spMkLst>
            <pc:docMk/>
            <pc:sldMk cId="445600926" sldId="2146846572"/>
            <ac:spMk id="188" creationId="{A63DBD82-107A-5A98-E4BD-55724DD497B4}"/>
          </ac:spMkLst>
        </pc:spChg>
        <pc:spChg chg="mod">
          <ac:chgData name="Reed Kiely" userId="768be38e-2fb5-40ce-925d-bd8e9d9e3c31" providerId="ADAL" clId="{073C5D09-2946-44AA-8F72-E76A8E08C34C}" dt="2024-05-07T20:38:28.291" v="456"/>
          <ac:spMkLst>
            <pc:docMk/>
            <pc:sldMk cId="445600926" sldId="2146846572"/>
            <ac:spMk id="189" creationId="{8DAEBD1A-D2EC-1378-EB36-4FAFF75F547A}"/>
          </ac:spMkLst>
        </pc:spChg>
        <pc:spChg chg="mod">
          <ac:chgData name="Reed Kiely" userId="768be38e-2fb5-40ce-925d-bd8e9d9e3c31" providerId="ADAL" clId="{073C5D09-2946-44AA-8F72-E76A8E08C34C}" dt="2024-05-07T20:38:28.291" v="456"/>
          <ac:spMkLst>
            <pc:docMk/>
            <pc:sldMk cId="445600926" sldId="2146846572"/>
            <ac:spMk id="190" creationId="{FF2A1077-8C43-D8A6-8E24-C5F1F544BB8D}"/>
          </ac:spMkLst>
        </pc:spChg>
        <pc:spChg chg="mod">
          <ac:chgData name="Reed Kiely" userId="768be38e-2fb5-40ce-925d-bd8e9d9e3c31" providerId="ADAL" clId="{073C5D09-2946-44AA-8F72-E76A8E08C34C}" dt="2024-05-07T20:38:28.291" v="456"/>
          <ac:spMkLst>
            <pc:docMk/>
            <pc:sldMk cId="445600926" sldId="2146846572"/>
            <ac:spMk id="191" creationId="{6CDCC7A9-7D5C-C0AB-0DCB-E62323705BC1}"/>
          </ac:spMkLst>
        </pc:spChg>
        <pc:spChg chg="mod">
          <ac:chgData name="Reed Kiely" userId="768be38e-2fb5-40ce-925d-bd8e9d9e3c31" providerId="ADAL" clId="{073C5D09-2946-44AA-8F72-E76A8E08C34C}" dt="2024-05-07T20:38:28.291" v="456"/>
          <ac:spMkLst>
            <pc:docMk/>
            <pc:sldMk cId="445600926" sldId="2146846572"/>
            <ac:spMk id="192" creationId="{E557F994-1566-B174-7A15-855F18F6EF30}"/>
          </ac:spMkLst>
        </pc:spChg>
        <pc:spChg chg="mod">
          <ac:chgData name="Reed Kiely" userId="768be38e-2fb5-40ce-925d-bd8e9d9e3c31" providerId="ADAL" clId="{073C5D09-2946-44AA-8F72-E76A8E08C34C}" dt="2024-05-07T20:38:28.291" v="456"/>
          <ac:spMkLst>
            <pc:docMk/>
            <pc:sldMk cId="445600926" sldId="2146846572"/>
            <ac:spMk id="193" creationId="{FDB54330-1989-28CE-3AF7-2344F83C3C56}"/>
          </ac:spMkLst>
        </pc:spChg>
        <pc:spChg chg="mod">
          <ac:chgData name="Reed Kiely" userId="768be38e-2fb5-40ce-925d-bd8e9d9e3c31" providerId="ADAL" clId="{073C5D09-2946-44AA-8F72-E76A8E08C34C}" dt="2024-05-07T20:38:28.291" v="456"/>
          <ac:spMkLst>
            <pc:docMk/>
            <pc:sldMk cId="445600926" sldId="2146846572"/>
            <ac:spMk id="194" creationId="{44E033AB-BCAE-C409-640B-CEF8D32CE091}"/>
          </ac:spMkLst>
        </pc:spChg>
        <pc:spChg chg="mod">
          <ac:chgData name="Reed Kiely" userId="768be38e-2fb5-40ce-925d-bd8e9d9e3c31" providerId="ADAL" clId="{073C5D09-2946-44AA-8F72-E76A8E08C34C}" dt="2024-05-07T20:38:28.291" v="456"/>
          <ac:spMkLst>
            <pc:docMk/>
            <pc:sldMk cId="445600926" sldId="2146846572"/>
            <ac:spMk id="195" creationId="{ED6E1157-B6C7-9A1D-1C78-291D41E1B99B}"/>
          </ac:spMkLst>
        </pc:spChg>
        <pc:spChg chg="mod">
          <ac:chgData name="Reed Kiely" userId="768be38e-2fb5-40ce-925d-bd8e9d9e3c31" providerId="ADAL" clId="{073C5D09-2946-44AA-8F72-E76A8E08C34C}" dt="2024-05-07T20:38:28.291" v="456"/>
          <ac:spMkLst>
            <pc:docMk/>
            <pc:sldMk cId="445600926" sldId="2146846572"/>
            <ac:spMk id="196" creationId="{6177E35E-0FAC-F07F-03EA-7CB14845E8DB}"/>
          </ac:spMkLst>
        </pc:spChg>
        <pc:spChg chg="mod">
          <ac:chgData name="Reed Kiely" userId="768be38e-2fb5-40ce-925d-bd8e9d9e3c31" providerId="ADAL" clId="{073C5D09-2946-44AA-8F72-E76A8E08C34C}" dt="2024-05-07T20:38:28.291" v="456"/>
          <ac:spMkLst>
            <pc:docMk/>
            <pc:sldMk cId="445600926" sldId="2146846572"/>
            <ac:spMk id="197" creationId="{A5012A7D-EA73-35F9-2BBF-9AC688DFEA6B}"/>
          </ac:spMkLst>
        </pc:spChg>
        <pc:spChg chg="mod">
          <ac:chgData name="Reed Kiely" userId="768be38e-2fb5-40ce-925d-bd8e9d9e3c31" providerId="ADAL" clId="{073C5D09-2946-44AA-8F72-E76A8E08C34C}" dt="2024-05-07T20:38:28.291" v="456"/>
          <ac:spMkLst>
            <pc:docMk/>
            <pc:sldMk cId="445600926" sldId="2146846572"/>
            <ac:spMk id="198" creationId="{E0EC1F1F-214B-4993-F6D7-B1D52C439C71}"/>
          </ac:spMkLst>
        </pc:spChg>
        <pc:spChg chg="mod">
          <ac:chgData name="Reed Kiely" userId="768be38e-2fb5-40ce-925d-bd8e9d9e3c31" providerId="ADAL" clId="{073C5D09-2946-44AA-8F72-E76A8E08C34C}" dt="2024-05-07T20:38:28.291" v="456"/>
          <ac:spMkLst>
            <pc:docMk/>
            <pc:sldMk cId="445600926" sldId="2146846572"/>
            <ac:spMk id="199" creationId="{DB32C75C-26DB-117E-01F6-68CFFAF7179F}"/>
          </ac:spMkLst>
        </pc:spChg>
        <pc:spChg chg="mod">
          <ac:chgData name="Reed Kiely" userId="768be38e-2fb5-40ce-925d-bd8e9d9e3c31" providerId="ADAL" clId="{073C5D09-2946-44AA-8F72-E76A8E08C34C}" dt="2024-05-07T20:38:28.291" v="456"/>
          <ac:spMkLst>
            <pc:docMk/>
            <pc:sldMk cId="445600926" sldId="2146846572"/>
            <ac:spMk id="200" creationId="{1163CDC7-30C5-3876-1B92-370616BFA553}"/>
          </ac:spMkLst>
        </pc:spChg>
        <pc:spChg chg="mod">
          <ac:chgData name="Reed Kiely" userId="768be38e-2fb5-40ce-925d-bd8e9d9e3c31" providerId="ADAL" clId="{073C5D09-2946-44AA-8F72-E76A8E08C34C}" dt="2024-05-07T20:38:28.291" v="456"/>
          <ac:spMkLst>
            <pc:docMk/>
            <pc:sldMk cId="445600926" sldId="2146846572"/>
            <ac:spMk id="201" creationId="{C9AF5A47-1062-7D87-4076-86CFC927970A}"/>
          </ac:spMkLst>
        </pc:spChg>
        <pc:spChg chg="mod">
          <ac:chgData name="Reed Kiely" userId="768be38e-2fb5-40ce-925d-bd8e9d9e3c31" providerId="ADAL" clId="{073C5D09-2946-44AA-8F72-E76A8E08C34C}" dt="2024-05-07T20:38:28.291" v="456"/>
          <ac:spMkLst>
            <pc:docMk/>
            <pc:sldMk cId="445600926" sldId="2146846572"/>
            <ac:spMk id="202" creationId="{7938ADCF-51BE-393E-36A8-023171960444}"/>
          </ac:spMkLst>
        </pc:spChg>
        <pc:spChg chg="add mod ord">
          <ac:chgData name="Reed Kiely" userId="768be38e-2fb5-40ce-925d-bd8e9d9e3c31" providerId="ADAL" clId="{073C5D09-2946-44AA-8F72-E76A8E08C34C}" dt="2024-05-07T20:54:37.978" v="731" actId="14100"/>
          <ac:spMkLst>
            <pc:docMk/>
            <pc:sldMk cId="445600926" sldId="2146846572"/>
            <ac:spMk id="203" creationId="{DF42F725-763B-AF83-6089-887BBBC36AF0}"/>
          </ac:spMkLst>
        </pc:spChg>
        <pc:spChg chg="add mod">
          <ac:chgData name="Reed Kiely" userId="768be38e-2fb5-40ce-925d-bd8e9d9e3c31" providerId="ADAL" clId="{073C5D09-2946-44AA-8F72-E76A8E08C34C}" dt="2024-05-07T20:54:32.715" v="729" actId="1582"/>
          <ac:spMkLst>
            <pc:docMk/>
            <pc:sldMk cId="445600926" sldId="2146846572"/>
            <ac:spMk id="204" creationId="{273CF8FB-BAFB-9FD1-F25A-E4C10780D4D4}"/>
          </ac:spMkLst>
        </pc:spChg>
        <pc:spChg chg="add mod">
          <ac:chgData name="Reed Kiely" userId="768be38e-2fb5-40ce-925d-bd8e9d9e3c31" providerId="ADAL" clId="{073C5D09-2946-44AA-8F72-E76A8E08C34C}" dt="2024-05-07T20:53:45.549" v="721" actId="164"/>
          <ac:spMkLst>
            <pc:docMk/>
            <pc:sldMk cId="445600926" sldId="2146846572"/>
            <ac:spMk id="206" creationId="{FFB8D33D-F1E4-8825-262E-BEF7CE47922F}"/>
          </ac:spMkLst>
        </pc:spChg>
        <pc:spChg chg="add mod">
          <ac:chgData name="Reed Kiely" userId="768be38e-2fb5-40ce-925d-bd8e9d9e3c31" providerId="ADAL" clId="{073C5D09-2946-44AA-8F72-E76A8E08C34C}" dt="2024-05-07T20:53:18.985" v="709" actId="1035"/>
          <ac:spMkLst>
            <pc:docMk/>
            <pc:sldMk cId="445600926" sldId="2146846572"/>
            <ac:spMk id="208" creationId="{444C9275-BD7E-CB33-8699-CB58D172F7AF}"/>
          </ac:spMkLst>
        </pc:spChg>
        <pc:spChg chg="add mod">
          <ac:chgData name="Reed Kiely" userId="768be38e-2fb5-40ce-925d-bd8e9d9e3c31" providerId="ADAL" clId="{073C5D09-2946-44AA-8F72-E76A8E08C34C}" dt="2024-05-07T20:54:47.797" v="732" actId="164"/>
          <ac:spMkLst>
            <pc:docMk/>
            <pc:sldMk cId="445600926" sldId="2146846572"/>
            <ac:spMk id="209" creationId="{E7A48727-2FA7-3038-509C-73514092E1C8}"/>
          </ac:spMkLst>
        </pc:spChg>
        <pc:spChg chg="add del">
          <ac:chgData name="Reed Kiely" userId="768be38e-2fb5-40ce-925d-bd8e9d9e3c31" providerId="ADAL" clId="{073C5D09-2946-44AA-8F72-E76A8E08C34C}" dt="2024-05-07T20:53:31.085" v="717" actId="478"/>
          <ac:spMkLst>
            <pc:docMk/>
            <pc:sldMk cId="445600926" sldId="2146846572"/>
            <ac:spMk id="211" creationId="{399DCB8A-4FC2-5692-6074-CC2F318EAE97}"/>
          </ac:spMkLst>
        </pc:spChg>
        <pc:spChg chg="add del mod">
          <ac:chgData name="Reed Kiely" userId="768be38e-2fb5-40ce-925d-bd8e9d9e3c31" providerId="ADAL" clId="{073C5D09-2946-44AA-8F72-E76A8E08C34C}" dt="2024-05-07T20:53:32.229" v="718" actId="478"/>
          <ac:spMkLst>
            <pc:docMk/>
            <pc:sldMk cId="445600926" sldId="2146846572"/>
            <ac:spMk id="212" creationId="{209B6219-891E-4527-A642-A4479F7B8F83}"/>
          </ac:spMkLst>
        </pc:spChg>
        <pc:spChg chg="add del mod">
          <ac:chgData name="Reed Kiely" userId="768be38e-2fb5-40ce-925d-bd8e9d9e3c31" providerId="ADAL" clId="{073C5D09-2946-44AA-8F72-E76A8E08C34C}" dt="2024-05-07T20:53:32.981" v="719" actId="478"/>
          <ac:spMkLst>
            <pc:docMk/>
            <pc:sldMk cId="445600926" sldId="2146846572"/>
            <ac:spMk id="213" creationId="{4ECF9246-00D1-46CC-D4D7-A5E54895B0EE}"/>
          </ac:spMkLst>
        </pc:spChg>
        <pc:grpChg chg="add mod">
          <ac:chgData name="Reed Kiely" userId="768be38e-2fb5-40ce-925d-bd8e9d9e3c31" providerId="ADAL" clId="{073C5D09-2946-44AA-8F72-E76A8E08C34C}" dt="2024-05-07T20:53:45.549" v="721" actId="164"/>
          <ac:grpSpMkLst>
            <pc:docMk/>
            <pc:sldMk cId="445600926" sldId="2146846572"/>
            <ac:grpSpMk id="14" creationId="{5D1E5B16-7F54-4E51-DAAA-5CA24C1AE1B0}"/>
          </ac:grpSpMkLst>
        </pc:grpChg>
        <pc:grpChg chg="mod">
          <ac:chgData name="Reed Kiely" userId="768be38e-2fb5-40ce-925d-bd8e9d9e3c31" providerId="ADAL" clId="{073C5D09-2946-44AA-8F72-E76A8E08C34C}" dt="2024-05-07T20:38:28.291" v="456"/>
          <ac:grpSpMkLst>
            <pc:docMk/>
            <pc:sldMk cId="445600926" sldId="2146846572"/>
            <ac:grpSpMk id="15" creationId="{DC2EFC24-DB9D-7D3F-E790-CA0C64E03726}"/>
          </ac:grpSpMkLst>
        </pc:grpChg>
        <pc:grpChg chg="mod">
          <ac:chgData name="Reed Kiely" userId="768be38e-2fb5-40ce-925d-bd8e9d9e3c31" providerId="ADAL" clId="{073C5D09-2946-44AA-8F72-E76A8E08C34C}" dt="2024-05-07T20:38:28.291" v="456"/>
          <ac:grpSpMkLst>
            <pc:docMk/>
            <pc:sldMk cId="445600926" sldId="2146846572"/>
            <ac:grpSpMk id="95" creationId="{3961FA93-BE3D-3932-6475-A1967FD1F2C7}"/>
          </ac:grpSpMkLst>
        </pc:grpChg>
        <pc:grpChg chg="add mod">
          <ac:chgData name="Reed Kiely" userId="768be38e-2fb5-40ce-925d-bd8e9d9e3c31" providerId="ADAL" clId="{073C5D09-2946-44AA-8F72-E76A8E08C34C}" dt="2024-05-07T20:50:55.472" v="599" actId="164"/>
          <ac:grpSpMkLst>
            <pc:docMk/>
            <pc:sldMk cId="445600926" sldId="2146846572"/>
            <ac:grpSpMk id="205" creationId="{5A574D5E-5463-361A-95C8-FE9F5FDED196}"/>
          </ac:grpSpMkLst>
        </pc:grpChg>
        <pc:grpChg chg="add mod">
          <ac:chgData name="Reed Kiely" userId="768be38e-2fb5-40ce-925d-bd8e9d9e3c31" providerId="ADAL" clId="{073C5D09-2946-44AA-8F72-E76A8E08C34C}" dt="2024-05-07T20:54:47.797" v="732" actId="164"/>
          <ac:grpSpMkLst>
            <pc:docMk/>
            <pc:sldMk cId="445600926" sldId="2146846572"/>
            <ac:grpSpMk id="210" creationId="{B3ED7224-8727-67B5-6E0D-21B5819E92DA}"/>
          </ac:grpSpMkLst>
        </pc:grpChg>
        <pc:grpChg chg="add mod">
          <ac:chgData name="Reed Kiely" userId="768be38e-2fb5-40ce-925d-bd8e9d9e3c31" providerId="ADAL" clId="{073C5D09-2946-44AA-8F72-E76A8E08C34C}" dt="2024-05-07T20:53:57.467" v="725" actId="1036"/>
          <ac:grpSpMkLst>
            <pc:docMk/>
            <pc:sldMk cId="445600926" sldId="2146846572"/>
            <ac:grpSpMk id="214" creationId="{FBD48064-65B4-F0B8-1B87-01574FC5E247}"/>
          </ac:grpSpMkLst>
        </pc:grpChg>
        <pc:grpChg chg="add mod">
          <ac:chgData name="Reed Kiely" userId="768be38e-2fb5-40ce-925d-bd8e9d9e3c31" providerId="ADAL" clId="{073C5D09-2946-44AA-8F72-E76A8E08C34C}" dt="2024-05-07T20:54:49.648" v="734" actId="1076"/>
          <ac:grpSpMkLst>
            <pc:docMk/>
            <pc:sldMk cId="445600926" sldId="2146846572"/>
            <ac:grpSpMk id="215" creationId="{2B5FE073-1A0C-2007-A476-150A4CC02DB7}"/>
          </ac:grpSpMkLst>
        </pc:grpChg>
        <pc:picChg chg="add mod">
          <ac:chgData name="Reed Kiely" userId="768be38e-2fb5-40ce-925d-bd8e9d9e3c31" providerId="ADAL" clId="{073C5D09-2946-44AA-8F72-E76A8E08C34C}" dt="2024-05-13T13:41:25.362" v="6970" actId="1076"/>
          <ac:picMkLst>
            <pc:docMk/>
            <pc:sldMk cId="445600926" sldId="2146846572"/>
            <ac:picMk id="207" creationId="{67BC4A89-1131-40A0-7F38-A39AF72EBC83}"/>
          </ac:picMkLst>
        </pc:picChg>
        <pc:cxnChg chg="mod">
          <ac:chgData name="Reed Kiely" userId="768be38e-2fb5-40ce-925d-bd8e9d9e3c31" providerId="ADAL" clId="{073C5D09-2946-44AA-8F72-E76A8E08C34C}" dt="2024-05-07T20:38:28.291" v="456"/>
          <ac:cxnSpMkLst>
            <pc:docMk/>
            <pc:sldMk cId="445600926" sldId="2146846572"/>
            <ac:cxnSpMk id="28" creationId="{3CCC7381-4190-77B2-BC9B-451522ED008A}"/>
          </ac:cxnSpMkLst>
        </pc:cxnChg>
        <pc:cxnChg chg="mod">
          <ac:chgData name="Reed Kiely" userId="768be38e-2fb5-40ce-925d-bd8e9d9e3c31" providerId="ADAL" clId="{073C5D09-2946-44AA-8F72-E76A8E08C34C}" dt="2024-05-07T20:38:28.291" v="456"/>
          <ac:cxnSpMkLst>
            <pc:docMk/>
            <pc:sldMk cId="445600926" sldId="2146846572"/>
            <ac:cxnSpMk id="30" creationId="{1616FDD3-6763-4832-7081-D4B9D076824F}"/>
          </ac:cxnSpMkLst>
        </pc:cxnChg>
        <pc:cxnChg chg="mod">
          <ac:chgData name="Reed Kiely" userId="768be38e-2fb5-40ce-925d-bd8e9d9e3c31" providerId="ADAL" clId="{073C5D09-2946-44AA-8F72-E76A8E08C34C}" dt="2024-05-07T20:38:28.291" v="456"/>
          <ac:cxnSpMkLst>
            <pc:docMk/>
            <pc:sldMk cId="445600926" sldId="2146846572"/>
            <ac:cxnSpMk id="32" creationId="{017FB133-5EF6-42CE-B872-3004974DB2FC}"/>
          </ac:cxnSpMkLst>
        </pc:cxnChg>
        <pc:cxnChg chg="mod">
          <ac:chgData name="Reed Kiely" userId="768be38e-2fb5-40ce-925d-bd8e9d9e3c31" providerId="ADAL" clId="{073C5D09-2946-44AA-8F72-E76A8E08C34C}" dt="2024-05-07T20:38:28.291" v="456"/>
          <ac:cxnSpMkLst>
            <pc:docMk/>
            <pc:sldMk cId="445600926" sldId="2146846572"/>
            <ac:cxnSpMk id="34" creationId="{BB80AD10-C5C9-00D2-CAB0-50A2286295BA}"/>
          </ac:cxnSpMkLst>
        </pc:cxnChg>
        <pc:cxnChg chg="mod">
          <ac:chgData name="Reed Kiely" userId="768be38e-2fb5-40ce-925d-bd8e9d9e3c31" providerId="ADAL" clId="{073C5D09-2946-44AA-8F72-E76A8E08C34C}" dt="2024-05-07T20:38:28.291" v="456"/>
          <ac:cxnSpMkLst>
            <pc:docMk/>
            <pc:sldMk cId="445600926" sldId="2146846572"/>
            <ac:cxnSpMk id="36" creationId="{4A857858-3826-4BF8-7654-265C6016F7D5}"/>
          </ac:cxnSpMkLst>
        </pc:cxnChg>
        <pc:cxnChg chg="mod">
          <ac:chgData name="Reed Kiely" userId="768be38e-2fb5-40ce-925d-bd8e9d9e3c31" providerId="ADAL" clId="{073C5D09-2946-44AA-8F72-E76A8E08C34C}" dt="2024-05-07T20:38:28.291" v="456"/>
          <ac:cxnSpMkLst>
            <pc:docMk/>
            <pc:sldMk cId="445600926" sldId="2146846572"/>
            <ac:cxnSpMk id="42" creationId="{29BB84A3-ACA6-F11D-5BDF-D5805BE8CE0B}"/>
          </ac:cxnSpMkLst>
        </pc:cxn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10T22:06:44.891" v="6959"/>
              <pc2:cmMkLst xmlns:pc2="http://schemas.microsoft.com/office/powerpoint/2019/9/main/command">
                <pc:docMk/>
                <pc:sldMk cId="445600926" sldId="2146846572"/>
                <pc2:cmMk id="{19E85A9B-B1B4-4F47-B20F-E71B80AE5538}"/>
              </pc2:cmMkLst>
            </pc226:cmChg>
            <pc226:cmChg xmlns:pc226="http://schemas.microsoft.com/office/powerpoint/2022/06/main/command" chg="add del mod">
              <pc226:chgData name="Reed Kiely" userId="768be38e-2fb5-40ce-925d-bd8e9d9e3c31" providerId="ADAL" clId="{073C5D09-2946-44AA-8F72-E76A8E08C34C}" dt="2024-05-10T20:38:36.391" v="5971"/>
              <pc2:cmMkLst xmlns:pc2="http://schemas.microsoft.com/office/powerpoint/2019/9/main/command">
                <pc:docMk/>
                <pc:sldMk cId="445600926" sldId="2146846572"/>
                <pc2:cmMk id="{E78F64AC-F745-488B-9370-F01F871FFDE2}"/>
              </pc2:cmMkLst>
            </pc226:cmChg>
          </p:ext>
        </pc:extLst>
      </pc:sldChg>
      <pc:sldChg chg="addSp delSp modSp mod addCm modCm">
        <pc:chgData name="Reed Kiely" userId="768be38e-2fb5-40ce-925d-bd8e9d9e3c31" providerId="ADAL" clId="{073C5D09-2946-44AA-8F72-E76A8E08C34C}" dt="2024-05-21T14:01:45.047" v="18483" actId="1076"/>
        <pc:sldMkLst>
          <pc:docMk/>
          <pc:sldMk cId="1017036720" sldId="2146846572"/>
        </pc:sldMkLst>
        <pc:spChg chg="add del mod">
          <ac:chgData name="Reed Kiely" userId="768be38e-2fb5-40ce-925d-bd8e9d9e3c31" providerId="ADAL" clId="{073C5D09-2946-44AA-8F72-E76A8E08C34C}" dt="2024-05-20T18:56:49.695" v="17145" actId="478"/>
          <ac:spMkLst>
            <pc:docMk/>
            <pc:sldMk cId="1017036720" sldId="2146846572"/>
            <ac:spMk id="3" creationId="{7F6A269A-0FB2-D2C5-6B49-32C1DC4A8464}"/>
          </ac:spMkLst>
        </pc:spChg>
        <pc:spChg chg="mod">
          <ac:chgData name="Reed Kiely" userId="768be38e-2fb5-40ce-925d-bd8e9d9e3c31" providerId="ADAL" clId="{073C5D09-2946-44AA-8F72-E76A8E08C34C}" dt="2024-05-20T20:27:26.062" v="18164" actId="1036"/>
          <ac:spMkLst>
            <pc:docMk/>
            <pc:sldMk cId="1017036720" sldId="2146846572"/>
            <ac:spMk id="4" creationId="{4EECE67E-2570-77C8-4DCD-E83C5B83F9CE}"/>
          </ac:spMkLst>
        </pc:spChg>
        <pc:spChg chg="mod">
          <ac:chgData name="Reed Kiely" userId="768be38e-2fb5-40ce-925d-bd8e9d9e3c31" providerId="ADAL" clId="{073C5D09-2946-44AA-8F72-E76A8E08C34C}" dt="2024-05-20T20:27:32.581" v="18166" actId="14100"/>
          <ac:spMkLst>
            <pc:docMk/>
            <pc:sldMk cId="1017036720" sldId="2146846572"/>
            <ac:spMk id="11" creationId="{80446E27-F3B6-5A36-90F5-155E8E262FA5}"/>
          </ac:spMkLst>
        </pc:spChg>
        <pc:spChg chg="mod">
          <ac:chgData name="Reed Kiely" userId="768be38e-2fb5-40ce-925d-bd8e9d9e3c31" providerId="ADAL" clId="{073C5D09-2946-44AA-8F72-E76A8E08C34C}" dt="2024-05-20T18:56:46.992" v="17144" actId="1036"/>
          <ac:spMkLst>
            <pc:docMk/>
            <pc:sldMk cId="1017036720" sldId="2146846572"/>
            <ac:spMk id="26" creationId="{A9C445BF-5591-D09A-A8BC-6A2DB67D3CAE}"/>
          </ac:spMkLst>
        </pc:spChg>
        <pc:spChg chg="mod">
          <ac:chgData name="Reed Kiely" userId="768be38e-2fb5-40ce-925d-bd8e9d9e3c31" providerId="ADAL" clId="{073C5D09-2946-44AA-8F72-E76A8E08C34C}" dt="2024-05-21T14:01:45.047" v="18483" actId="1076"/>
          <ac:spMkLst>
            <pc:docMk/>
            <pc:sldMk cId="1017036720" sldId="2146846572"/>
            <ac:spMk id="45" creationId="{A2965825-6193-1CAD-9C8D-BA137F0B3267}"/>
          </ac:spMkLst>
        </pc:spChg>
        <pc:spChg chg="add mod">
          <ac:chgData name="Reed Kiely" userId="768be38e-2fb5-40ce-925d-bd8e9d9e3c31" providerId="ADAL" clId="{073C5D09-2946-44AA-8F72-E76A8E08C34C}" dt="2024-05-20T20:27:38.175" v="18168" actId="1076"/>
          <ac:spMkLst>
            <pc:docMk/>
            <pc:sldMk cId="1017036720" sldId="2146846572"/>
            <ac:spMk id="207" creationId="{E4FF6C37-B09B-78EE-E8B0-D6D75D4CAF5E}"/>
          </ac:spMkLst>
        </pc:spChg>
        <pc:spChg chg="add del mod">
          <ac:chgData name="Reed Kiely" userId="768be38e-2fb5-40ce-925d-bd8e9d9e3c31" providerId="ADAL" clId="{073C5D09-2946-44AA-8F72-E76A8E08C34C}" dt="2024-05-20T18:56:49.695" v="17145" actId="478"/>
          <ac:spMkLst>
            <pc:docMk/>
            <pc:sldMk cId="1017036720" sldId="2146846572"/>
            <ac:spMk id="211" creationId="{4703C856-AEAD-6524-4473-208FAEC3CDBA}"/>
          </ac:spMkLst>
        </pc:spChg>
        <pc:grpChg chg="mod">
          <ac:chgData name="Reed Kiely" userId="768be38e-2fb5-40ce-925d-bd8e9d9e3c31" providerId="ADAL" clId="{073C5D09-2946-44AA-8F72-E76A8E08C34C}" dt="2024-05-20T20:27:26.062" v="18164" actId="1036"/>
          <ac:grpSpMkLst>
            <pc:docMk/>
            <pc:sldMk cId="1017036720" sldId="2146846572"/>
            <ac:grpSpMk id="214" creationId="{FBD48064-65B4-F0B8-1B87-01574FC5E247}"/>
          </ac:grpSpMkLst>
        </pc:grpChg>
        <pc:grpChg chg="mod">
          <ac:chgData name="Reed Kiely" userId="768be38e-2fb5-40ce-925d-bd8e9d9e3c31" providerId="ADAL" clId="{073C5D09-2946-44AA-8F72-E76A8E08C34C}" dt="2024-05-20T20:27:36.083" v="18167" actId="1076"/>
          <ac:grpSpMkLst>
            <pc:docMk/>
            <pc:sldMk cId="1017036720" sldId="2146846572"/>
            <ac:grpSpMk id="215" creationId="{2B5FE073-1A0C-2007-A476-150A4CC02DB7}"/>
          </ac:grpSpMkLst>
        </pc:grpChg>
        <pc:picChg chg="del mod">
          <ac:chgData name="Reed Kiely" userId="768be38e-2fb5-40ce-925d-bd8e9d9e3c31" providerId="ADAL" clId="{073C5D09-2946-44AA-8F72-E76A8E08C34C}" dt="2024-05-15T17:56:08.457" v="9363" actId="478"/>
          <ac:picMkLst>
            <pc:docMk/>
            <pc:sldMk cId="1017036720" sldId="2146846572"/>
            <ac:picMk id="207" creationId="{67BC4A89-1131-40A0-7F38-A39AF72EBC83}"/>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20T18:57:04.961" v="17146"/>
              <pc2:cmMkLst xmlns:pc2="http://schemas.microsoft.com/office/powerpoint/2019/9/main/command">
                <pc:docMk/>
                <pc:sldMk cId="1017036720" sldId="2146846572"/>
                <pc2:cmMk id="{E1618F51-35F1-464D-8925-200C86828D8D}"/>
              </pc2:cmMkLst>
              <pc226:cmRplyChg chg="add">
                <pc226:chgData name="Reed Kiely" userId="768be38e-2fb5-40ce-925d-bd8e9d9e3c31" providerId="ADAL" clId="{073C5D09-2946-44AA-8F72-E76A8E08C34C}" dt="2024-05-20T18:57:04.961" v="17146"/>
                <pc2:cmRplyMkLst xmlns:pc2="http://schemas.microsoft.com/office/powerpoint/2019/9/main/command">
                  <pc:docMk/>
                  <pc:sldMk cId="1017036720" sldId="2146846572"/>
                  <pc2:cmMk id="{E1618F51-35F1-464D-8925-200C86828D8D}"/>
                  <pc2:cmRplyMk id="{8F527B88-568A-418F-81A3-B96DFFF5D02E}"/>
                </pc2:cmRplyMkLst>
              </pc226:cmRplyChg>
            </pc226:cmChg>
          </p:ext>
        </pc:extLst>
      </pc:sldChg>
      <pc:sldChg chg="modSp mod">
        <pc:chgData name="Reed Kiely" userId="768be38e-2fb5-40ce-925d-bd8e9d9e3c31" providerId="ADAL" clId="{073C5D09-2946-44AA-8F72-E76A8E08C34C}" dt="2024-05-18T00:53:29.339" v="14841" actId="14100"/>
        <pc:sldMkLst>
          <pc:docMk/>
          <pc:sldMk cId="1002035669" sldId="2146846573"/>
        </pc:sldMkLst>
        <pc:spChg chg="mod">
          <ac:chgData name="Reed Kiely" userId="768be38e-2fb5-40ce-925d-bd8e9d9e3c31" providerId="ADAL" clId="{073C5D09-2946-44AA-8F72-E76A8E08C34C}" dt="2024-05-18T00:53:29.339" v="14841" actId="14100"/>
          <ac:spMkLst>
            <pc:docMk/>
            <pc:sldMk cId="1002035669" sldId="2146846573"/>
            <ac:spMk id="26" creationId="{A9C445BF-5591-D09A-A8BC-6A2DB67D3CAE}"/>
          </ac:spMkLst>
        </pc:spChg>
      </pc:sldChg>
      <pc:sldChg chg="addSp delSp modSp add mod">
        <pc:chgData name="Reed Kiely" userId="768be38e-2fb5-40ce-925d-bd8e9d9e3c31" providerId="ADAL" clId="{073C5D09-2946-44AA-8F72-E76A8E08C34C}" dt="2024-05-13T19:39:55.420" v="7779" actId="478"/>
        <pc:sldMkLst>
          <pc:docMk/>
          <pc:sldMk cId="2894522944" sldId="2146846573"/>
        </pc:sldMkLst>
        <pc:spChg chg="mod">
          <ac:chgData name="Reed Kiely" userId="768be38e-2fb5-40ce-925d-bd8e9d9e3c31" providerId="ADAL" clId="{073C5D09-2946-44AA-8F72-E76A8E08C34C}" dt="2024-05-13T19:38:51.883" v="7770"/>
          <ac:spMkLst>
            <pc:docMk/>
            <pc:sldMk cId="2894522944" sldId="2146846573"/>
            <ac:spMk id="4" creationId="{4EECE67E-2570-77C8-4DCD-E83C5B83F9CE}"/>
          </ac:spMkLst>
        </pc:spChg>
        <pc:spChg chg="mod">
          <ac:chgData name="Reed Kiely" userId="768be38e-2fb5-40ce-925d-bd8e9d9e3c31" providerId="ADAL" clId="{073C5D09-2946-44AA-8F72-E76A8E08C34C}" dt="2024-05-13T19:38:12.276" v="7766"/>
          <ac:spMkLst>
            <pc:docMk/>
            <pc:sldMk cId="2894522944" sldId="2146846573"/>
            <ac:spMk id="7" creationId="{480705C7-2B0C-E1DA-1B6E-3BE9133ECD7C}"/>
          </ac:spMkLst>
        </pc:spChg>
        <pc:spChg chg="mod">
          <ac:chgData name="Reed Kiely" userId="768be38e-2fb5-40ce-925d-bd8e9d9e3c31" providerId="ADAL" clId="{073C5D09-2946-44AA-8F72-E76A8E08C34C}" dt="2024-05-13T19:38:31.944" v="7768"/>
          <ac:spMkLst>
            <pc:docMk/>
            <pc:sldMk cId="2894522944" sldId="2146846573"/>
            <ac:spMk id="9" creationId="{4CEF78A5-E111-04A3-8ABE-A4F951375E96}"/>
          </ac:spMkLst>
        </pc:spChg>
        <pc:spChg chg="mod ord">
          <ac:chgData name="Reed Kiely" userId="768be38e-2fb5-40ce-925d-bd8e9d9e3c31" providerId="ADAL" clId="{073C5D09-2946-44AA-8F72-E76A8E08C34C}" dt="2024-05-13T19:31:59.584" v="7575" actId="34135"/>
          <ac:spMkLst>
            <pc:docMk/>
            <pc:sldMk cId="2894522944" sldId="2146846573"/>
            <ac:spMk id="11" creationId="{80446E27-F3B6-5A36-90F5-155E8E262FA5}"/>
          </ac:spMkLst>
        </pc:spChg>
        <pc:spChg chg="mod">
          <ac:chgData name="Reed Kiely" userId="768be38e-2fb5-40ce-925d-bd8e9d9e3c31" providerId="ADAL" clId="{073C5D09-2946-44AA-8F72-E76A8E08C34C}" dt="2024-05-13T19:39:06.830" v="7772"/>
          <ac:spMkLst>
            <pc:docMk/>
            <pc:sldMk cId="2894522944" sldId="2146846573"/>
            <ac:spMk id="13" creationId="{7878FC71-C3F4-5A18-0110-30A8EC5BDC40}"/>
          </ac:spMkLst>
        </pc:spChg>
        <pc:spChg chg="del mod">
          <ac:chgData name="Reed Kiely" userId="768be38e-2fb5-40ce-925d-bd8e9d9e3c31" providerId="ADAL" clId="{073C5D09-2946-44AA-8F72-E76A8E08C34C}" dt="2024-05-13T19:39:55.420" v="7779" actId="478"/>
          <ac:spMkLst>
            <pc:docMk/>
            <pc:sldMk cId="2894522944" sldId="2146846573"/>
            <ac:spMk id="14" creationId="{406CAE3B-0F83-EE90-BD2A-C66C7387CA2E}"/>
          </ac:spMkLst>
        </pc:spChg>
        <pc:spChg chg="add mod ord">
          <ac:chgData name="Reed Kiely" userId="768be38e-2fb5-40ce-925d-bd8e9d9e3c31" providerId="ADAL" clId="{073C5D09-2946-44AA-8F72-E76A8E08C34C}" dt="2024-05-13T19:37:23.925" v="7762" actId="1036"/>
          <ac:spMkLst>
            <pc:docMk/>
            <pc:sldMk cId="2894522944" sldId="2146846573"/>
            <ac:spMk id="15" creationId="{ED55E0DB-3BD3-D345-5540-56CB3B1CAF3E}"/>
          </ac:spMkLst>
        </pc:spChg>
        <pc:spChg chg="mod">
          <ac:chgData name="Reed Kiely" userId="768be38e-2fb5-40ce-925d-bd8e9d9e3c31" providerId="ADAL" clId="{073C5D09-2946-44AA-8F72-E76A8E08C34C}" dt="2024-05-13T19:32:59.311" v="7662" actId="114"/>
          <ac:spMkLst>
            <pc:docMk/>
            <pc:sldMk cId="2894522944" sldId="2146846573"/>
            <ac:spMk id="16" creationId="{F3B08D31-8CD1-811E-0850-AF65E55C9EAD}"/>
          </ac:spMkLst>
        </pc:spChg>
        <pc:spChg chg="mod">
          <ac:chgData name="Reed Kiely" userId="768be38e-2fb5-40ce-925d-bd8e9d9e3c31" providerId="ADAL" clId="{073C5D09-2946-44AA-8F72-E76A8E08C34C}" dt="2024-05-13T19:39:22.365" v="7774"/>
          <ac:spMkLst>
            <pc:docMk/>
            <pc:sldMk cId="2894522944" sldId="2146846573"/>
            <ac:spMk id="17" creationId="{1BBC953E-BFCC-8262-0AB4-A0ABB5A8F936}"/>
          </ac:spMkLst>
        </pc:spChg>
        <pc:spChg chg="mod">
          <ac:chgData name="Reed Kiely" userId="768be38e-2fb5-40ce-925d-bd8e9d9e3c31" providerId="ADAL" clId="{073C5D09-2946-44AA-8F72-E76A8E08C34C}" dt="2024-05-13T19:39:45.719" v="7777" actId="1076"/>
          <ac:spMkLst>
            <pc:docMk/>
            <pc:sldMk cId="2894522944" sldId="2146846573"/>
            <ac:spMk id="18" creationId="{EE46D3CB-2566-9183-8443-8BA90CEAAEAD}"/>
          </ac:spMkLst>
        </pc:spChg>
        <pc:spChg chg="add mod">
          <ac:chgData name="Reed Kiely" userId="768be38e-2fb5-40ce-925d-bd8e9d9e3c31" providerId="ADAL" clId="{073C5D09-2946-44AA-8F72-E76A8E08C34C}" dt="2024-05-13T19:37:16.173" v="7754" actId="1036"/>
          <ac:spMkLst>
            <pc:docMk/>
            <pc:sldMk cId="2894522944" sldId="2146846573"/>
            <ac:spMk id="19" creationId="{6B944CB0-1AD9-F1CC-3D9A-D401893D7D4B}"/>
          </ac:spMkLst>
        </pc:spChg>
        <pc:picChg chg="mod">
          <ac:chgData name="Reed Kiely" userId="768be38e-2fb5-40ce-925d-bd8e9d9e3c31" providerId="ADAL" clId="{073C5D09-2946-44AA-8F72-E76A8E08C34C}" dt="2024-05-13T19:38:08.720" v="7765"/>
          <ac:picMkLst>
            <pc:docMk/>
            <pc:sldMk cId="2894522944" sldId="2146846573"/>
            <ac:picMk id="3" creationId="{640840EE-F411-7DAB-6BD6-F1C8601AF94F}"/>
          </ac:picMkLst>
        </pc:picChg>
        <pc:picChg chg="mod">
          <ac:chgData name="Reed Kiely" userId="768be38e-2fb5-40ce-925d-bd8e9d9e3c31" providerId="ADAL" clId="{073C5D09-2946-44AA-8F72-E76A8E08C34C}" dt="2024-05-13T19:38:26.404" v="7767"/>
          <ac:picMkLst>
            <pc:docMk/>
            <pc:sldMk cId="2894522944" sldId="2146846573"/>
            <ac:picMk id="8" creationId="{D39E18B9-B560-A6BB-2802-5726DABEA466}"/>
          </ac:picMkLst>
        </pc:picChg>
        <pc:picChg chg="mod">
          <ac:chgData name="Reed Kiely" userId="768be38e-2fb5-40ce-925d-bd8e9d9e3c31" providerId="ADAL" clId="{073C5D09-2946-44AA-8F72-E76A8E08C34C}" dt="2024-05-13T19:38:48.441" v="7769"/>
          <ac:picMkLst>
            <pc:docMk/>
            <pc:sldMk cId="2894522944" sldId="2146846573"/>
            <ac:picMk id="10" creationId="{E887E26F-F9A5-4D3D-0976-8246D525F5C9}"/>
          </ac:picMkLst>
        </pc:picChg>
        <pc:picChg chg="del mod">
          <ac:chgData name="Reed Kiely" userId="768be38e-2fb5-40ce-925d-bd8e9d9e3c31" providerId="ADAL" clId="{073C5D09-2946-44AA-8F72-E76A8E08C34C}" dt="2024-05-13T19:34:27.381" v="7678" actId="478"/>
          <ac:picMkLst>
            <pc:docMk/>
            <pc:sldMk cId="2894522944" sldId="2146846573"/>
            <ac:picMk id="12" creationId="{B7429C49-C563-F29E-D6F9-3C2D98CB29EC}"/>
          </ac:picMkLst>
        </pc:picChg>
        <pc:picChg chg="add mod">
          <ac:chgData name="Reed Kiely" userId="768be38e-2fb5-40ce-925d-bd8e9d9e3c31" providerId="ADAL" clId="{073C5D09-2946-44AA-8F72-E76A8E08C34C}" dt="2024-05-13T19:39:03.400" v="7771"/>
          <ac:picMkLst>
            <pc:docMk/>
            <pc:sldMk cId="2894522944" sldId="2146846573"/>
            <ac:picMk id="1026" creationId="{D8A81054-F277-57F7-0CAF-87409C9CF3E4}"/>
          </ac:picMkLst>
        </pc:picChg>
        <pc:picChg chg="mod">
          <ac:chgData name="Reed Kiely" userId="768be38e-2fb5-40ce-925d-bd8e9d9e3c31" providerId="ADAL" clId="{073C5D09-2946-44AA-8F72-E76A8E08C34C}" dt="2024-05-13T19:39:19.164" v="7773"/>
          <ac:picMkLst>
            <pc:docMk/>
            <pc:sldMk cId="2894522944" sldId="2146846573"/>
            <ac:picMk id="1028" creationId="{333A2E13-1AC4-3D00-8BE8-9F342690BA89}"/>
          </ac:picMkLst>
        </pc:picChg>
        <pc:picChg chg="mod">
          <ac:chgData name="Reed Kiely" userId="768be38e-2fb5-40ce-925d-bd8e9d9e3c31" providerId="ADAL" clId="{073C5D09-2946-44AA-8F72-E76A8E08C34C}" dt="2024-05-13T19:39:52.258" v="7778" actId="1076"/>
          <ac:picMkLst>
            <pc:docMk/>
            <pc:sldMk cId="2894522944" sldId="2146846573"/>
            <ac:picMk id="1030" creationId="{842FBE4F-2B7A-F148-A61F-6770BB5993CF}"/>
          </ac:picMkLst>
        </pc:picChg>
      </pc:sldChg>
      <pc:sldChg chg="modSp del mod">
        <pc:chgData name="Reed Kiely" userId="768be38e-2fb5-40ce-925d-bd8e9d9e3c31" providerId="ADAL" clId="{073C5D09-2946-44AA-8F72-E76A8E08C34C}" dt="2024-05-17T21:05:31.315" v="13924" actId="2696"/>
        <pc:sldMkLst>
          <pc:docMk/>
          <pc:sldMk cId="377120136" sldId="2146846574"/>
        </pc:sldMkLst>
        <pc:spChg chg="mod">
          <ac:chgData name="Reed Kiely" userId="768be38e-2fb5-40ce-925d-bd8e9d9e3c31" providerId="ADAL" clId="{073C5D09-2946-44AA-8F72-E76A8E08C34C}" dt="2024-05-17T21:05:00.131" v="13920" actId="2"/>
          <ac:spMkLst>
            <pc:docMk/>
            <pc:sldMk cId="377120136" sldId="2146846574"/>
            <ac:spMk id="29" creationId="{97F8CC57-46C9-D0C2-44B9-13F5349ECFCB}"/>
          </ac:spMkLst>
        </pc:spChg>
      </pc:sldChg>
      <pc:sldChg chg="addSp delSp modSp add mod">
        <pc:chgData name="Reed Kiely" userId="768be38e-2fb5-40ce-925d-bd8e9d9e3c31" providerId="ADAL" clId="{073C5D09-2946-44AA-8F72-E76A8E08C34C}" dt="2024-04-26T17:14:26.178" v="300" actId="14100"/>
        <pc:sldMkLst>
          <pc:docMk/>
          <pc:sldMk cId="3739449892" sldId="2146846574"/>
        </pc:sldMkLst>
        <pc:spChg chg="add mod">
          <ac:chgData name="Reed Kiely" userId="768be38e-2fb5-40ce-925d-bd8e9d9e3c31" providerId="ADAL" clId="{073C5D09-2946-44AA-8F72-E76A8E08C34C}" dt="2024-04-26T17:13:46.098" v="278"/>
          <ac:spMkLst>
            <pc:docMk/>
            <pc:sldMk cId="3739449892" sldId="2146846574"/>
            <ac:spMk id="3" creationId="{3169B812-174A-BFDD-25D4-8F45AC807E54}"/>
          </ac:spMkLst>
        </pc:spChg>
        <pc:spChg chg="add del mod">
          <ac:chgData name="Reed Kiely" userId="768be38e-2fb5-40ce-925d-bd8e9d9e3c31" providerId="ADAL" clId="{073C5D09-2946-44AA-8F72-E76A8E08C34C}" dt="2024-04-26T17:13:54.452" v="282" actId="1076"/>
          <ac:spMkLst>
            <pc:docMk/>
            <pc:sldMk cId="3739449892" sldId="2146846574"/>
            <ac:spMk id="4" creationId="{4EECE67E-2570-77C8-4DCD-E83C5B83F9CE}"/>
          </ac:spMkLst>
        </pc:spChg>
        <pc:spChg chg="add mod">
          <ac:chgData name="Reed Kiely" userId="768be38e-2fb5-40ce-925d-bd8e9d9e3c31" providerId="ADAL" clId="{073C5D09-2946-44AA-8F72-E76A8E08C34C}" dt="2024-04-26T17:13:46.098" v="278"/>
          <ac:spMkLst>
            <pc:docMk/>
            <pc:sldMk cId="3739449892" sldId="2146846574"/>
            <ac:spMk id="7" creationId="{0791D935-C42B-F152-E3D7-E3E18DF62563}"/>
          </ac:spMkLst>
        </pc:spChg>
        <pc:spChg chg="add mod">
          <ac:chgData name="Reed Kiely" userId="768be38e-2fb5-40ce-925d-bd8e9d9e3c31" providerId="ADAL" clId="{073C5D09-2946-44AA-8F72-E76A8E08C34C}" dt="2024-04-26T17:13:46.098" v="278"/>
          <ac:spMkLst>
            <pc:docMk/>
            <pc:sldMk cId="3739449892" sldId="2146846574"/>
            <ac:spMk id="9" creationId="{84583198-0986-B165-0646-2C13E835A42E}"/>
          </ac:spMkLst>
        </pc:spChg>
        <pc:spChg chg="add mod">
          <ac:chgData name="Reed Kiely" userId="768be38e-2fb5-40ce-925d-bd8e9d9e3c31" providerId="ADAL" clId="{073C5D09-2946-44AA-8F72-E76A8E08C34C}" dt="2024-04-26T17:13:46.098" v="278"/>
          <ac:spMkLst>
            <pc:docMk/>
            <pc:sldMk cId="3739449892" sldId="2146846574"/>
            <ac:spMk id="10" creationId="{F0253A24-19B8-E1AF-9FD5-8ABAC4FAB287}"/>
          </ac:spMkLst>
        </pc:spChg>
        <pc:spChg chg="del">
          <ac:chgData name="Reed Kiely" userId="768be38e-2fb5-40ce-925d-bd8e9d9e3c31" providerId="ADAL" clId="{073C5D09-2946-44AA-8F72-E76A8E08C34C}" dt="2024-04-26T17:13:50.887" v="281" actId="478"/>
          <ac:spMkLst>
            <pc:docMk/>
            <pc:sldMk cId="3739449892" sldId="2146846574"/>
            <ac:spMk id="11" creationId="{80446E27-F3B6-5A36-90F5-155E8E262FA5}"/>
          </ac:spMkLst>
        </pc:spChg>
        <pc:spChg chg="add mod">
          <ac:chgData name="Reed Kiely" userId="768be38e-2fb5-40ce-925d-bd8e9d9e3c31" providerId="ADAL" clId="{073C5D09-2946-44AA-8F72-E76A8E08C34C}" dt="2024-04-26T17:13:46.098" v="278"/>
          <ac:spMkLst>
            <pc:docMk/>
            <pc:sldMk cId="3739449892" sldId="2146846574"/>
            <ac:spMk id="12" creationId="{68B4B002-AE8A-D5F1-1E44-FE2031B4A5EB}"/>
          </ac:spMkLst>
        </pc:spChg>
        <pc:spChg chg="add mod">
          <ac:chgData name="Reed Kiely" userId="768be38e-2fb5-40ce-925d-bd8e9d9e3c31" providerId="ADAL" clId="{073C5D09-2946-44AA-8F72-E76A8E08C34C}" dt="2024-04-26T17:13:46.098" v="278"/>
          <ac:spMkLst>
            <pc:docMk/>
            <pc:sldMk cId="3739449892" sldId="2146846574"/>
            <ac:spMk id="14" creationId="{1F8BEA5A-1CBC-A702-06E2-73D753289115}"/>
          </ac:spMkLst>
        </pc:spChg>
        <pc:spChg chg="add mod">
          <ac:chgData name="Reed Kiely" userId="768be38e-2fb5-40ce-925d-bd8e9d9e3c31" providerId="ADAL" clId="{073C5D09-2946-44AA-8F72-E76A8E08C34C}" dt="2024-04-26T17:13:46.098" v="278"/>
          <ac:spMkLst>
            <pc:docMk/>
            <pc:sldMk cId="3739449892" sldId="2146846574"/>
            <ac:spMk id="15" creationId="{FB4B06DF-9BD6-1165-EEFB-046D1A21E1E2}"/>
          </ac:spMkLst>
        </pc:spChg>
        <pc:spChg chg="mod">
          <ac:chgData name="Reed Kiely" userId="768be38e-2fb5-40ce-925d-bd8e9d9e3c31" providerId="ADAL" clId="{073C5D09-2946-44AA-8F72-E76A8E08C34C}" dt="2024-04-26T17:14:24.848" v="299" actId="1076"/>
          <ac:spMkLst>
            <pc:docMk/>
            <pc:sldMk cId="3739449892" sldId="2146846574"/>
            <ac:spMk id="16" creationId="{F3B08D31-8CD1-811E-0850-AF65E55C9EAD}"/>
          </ac:spMkLst>
        </pc:spChg>
        <pc:spChg chg="add mod">
          <ac:chgData name="Reed Kiely" userId="768be38e-2fb5-40ce-925d-bd8e9d9e3c31" providerId="ADAL" clId="{073C5D09-2946-44AA-8F72-E76A8E08C34C}" dt="2024-04-26T17:13:46.098" v="278"/>
          <ac:spMkLst>
            <pc:docMk/>
            <pc:sldMk cId="3739449892" sldId="2146846574"/>
            <ac:spMk id="18" creationId="{04F93612-AB20-FD35-BFCD-58800D409049}"/>
          </ac:spMkLst>
        </pc:spChg>
        <pc:spChg chg="add mod">
          <ac:chgData name="Reed Kiely" userId="768be38e-2fb5-40ce-925d-bd8e9d9e3c31" providerId="ADAL" clId="{073C5D09-2946-44AA-8F72-E76A8E08C34C}" dt="2024-04-26T17:13:58.513" v="284" actId="1076"/>
          <ac:spMkLst>
            <pc:docMk/>
            <pc:sldMk cId="3739449892" sldId="2146846574"/>
            <ac:spMk id="19" creationId="{94C77B4F-0722-344B-9A58-D197F984A28B}"/>
          </ac:spMkLst>
        </pc:spChg>
        <pc:spChg chg="add mod">
          <ac:chgData name="Reed Kiely" userId="768be38e-2fb5-40ce-925d-bd8e9d9e3c31" providerId="ADAL" clId="{073C5D09-2946-44AA-8F72-E76A8E08C34C}" dt="2024-04-26T17:13:46.098" v="278"/>
          <ac:spMkLst>
            <pc:docMk/>
            <pc:sldMk cId="3739449892" sldId="2146846574"/>
            <ac:spMk id="20" creationId="{11E28ADF-7E12-700E-BF2C-FCE783547E6B}"/>
          </ac:spMkLst>
        </pc:spChg>
        <pc:spChg chg="add mod">
          <ac:chgData name="Reed Kiely" userId="768be38e-2fb5-40ce-925d-bd8e9d9e3c31" providerId="ADAL" clId="{073C5D09-2946-44AA-8F72-E76A8E08C34C}" dt="2024-04-26T17:13:46.098" v="278"/>
          <ac:spMkLst>
            <pc:docMk/>
            <pc:sldMk cId="3739449892" sldId="2146846574"/>
            <ac:spMk id="22" creationId="{921DCCC2-8660-A514-DD6C-E8BCFA06E94A}"/>
          </ac:spMkLst>
        </pc:spChg>
        <pc:spChg chg="add mod">
          <ac:chgData name="Reed Kiely" userId="768be38e-2fb5-40ce-925d-bd8e9d9e3c31" providerId="ADAL" clId="{073C5D09-2946-44AA-8F72-E76A8E08C34C}" dt="2024-04-26T17:13:46.098" v="278"/>
          <ac:spMkLst>
            <pc:docMk/>
            <pc:sldMk cId="3739449892" sldId="2146846574"/>
            <ac:spMk id="23" creationId="{39A5B558-A317-1397-B6EF-A5C02D77BE1C}"/>
          </ac:spMkLst>
        </pc:spChg>
        <pc:spChg chg="add mod">
          <ac:chgData name="Reed Kiely" userId="768be38e-2fb5-40ce-925d-bd8e9d9e3c31" providerId="ADAL" clId="{073C5D09-2946-44AA-8F72-E76A8E08C34C}" dt="2024-04-26T17:13:46.098" v="278"/>
          <ac:spMkLst>
            <pc:docMk/>
            <pc:sldMk cId="3739449892" sldId="2146846574"/>
            <ac:spMk id="25" creationId="{368E8B28-2B9F-7666-3980-7E85254E121D}"/>
          </ac:spMkLst>
        </pc:spChg>
        <pc:spChg chg="mod">
          <ac:chgData name="Reed Kiely" userId="768be38e-2fb5-40ce-925d-bd8e9d9e3c31" providerId="ADAL" clId="{073C5D09-2946-44AA-8F72-E76A8E08C34C}" dt="2024-04-26T17:13:15.048" v="277" actId="20577"/>
          <ac:spMkLst>
            <pc:docMk/>
            <pc:sldMk cId="3739449892" sldId="2146846574"/>
            <ac:spMk id="26" creationId="{A9C445BF-5591-D09A-A8BC-6A2DB67D3CAE}"/>
          </ac:spMkLst>
        </pc:spChg>
        <pc:spChg chg="add mod">
          <ac:chgData name="Reed Kiely" userId="768be38e-2fb5-40ce-925d-bd8e9d9e3c31" providerId="ADAL" clId="{073C5D09-2946-44AA-8F72-E76A8E08C34C}" dt="2024-04-26T17:13:46.098" v="278"/>
          <ac:spMkLst>
            <pc:docMk/>
            <pc:sldMk cId="3739449892" sldId="2146846574"/>
            <ac:spMk id="27" creationId="{1EE89FF4-0557-B9E5-731F-468B97EB3831}"/>
          </ac:spMkLst>
        </pc:spChg>
        <pc:spChg chg="add mod">
          <ac:chgData name="Reed Kiely" userId="768be38e-2fb5-40ce-925d-bd8e9d9e3c31" providerId="ADAL" clId="{073C5D09-2946-44AA-8F72-E76A8E08C34C}" dt="2024-04-26T17:13:46.098" v="278"/>
          <ac:spMkLst>
            <pc:docMk/>
            <pc:sldMk cId="3739449892" sldId="2146846574"/>
            <ac:spMk id="28" creationId="{7507F4D8-FD17-4CA3-C445-7C0E12B701DE}"/>
          </ac:spMkLst>
        </pc:spChg>
        <pc:spChg chg="add mod">
          <ac:chgData name="Reed Kiely" userId="768be38e-2fb5-40ce-925d-bd8e9d9e3c31" providerId="ADAL" clId="{073C5D09-2946-44AA-8F72-E76A8E08C34C}" dt="2024-04-26T17:14:26.178" v="300" actId="14100"/>
          <ac:spMkLst>
            <pc:docMk/>
            <pc:sldMk cId="3739449892" sldId="2146846574"/>
            <ac:spMk id="29" creationId="{97F8CC57-46C9-D0C2-44B9-13F5349ECFCB}"/>
          </ac:spMkLst>
        </pc:spChg>
        <pc:cxnChg chg="add mod">
          <ac:chgData name="Reed Kiely" userId="768be38e-2fb5-40ce-925d-bd8e9d9e3c31" providerId="ADAL" clId="{073C5D09-2946-44AA-8F72-E76A8E08C34C}" dt="2024-04-26T17:13:46.098" v="278"/>
          <ac:cxnSpMkLst>
            <pc:docMk/>
            <pc:sldMk cId="3739449892" sldId="2146846574"/>
            <ac:cxnSpMk id="8" creationId="{92D34077-8B88-DF54-40E0-BA96C7BDE920}"/>
          </ac:cxnSpMkLst>
        </pc:cxnChg>
        <pc:cxnChg chg="add mod">
          <ac:chgData name="Reed Kiely" userId="768be38e-2fb5-40ce-925d-bd8e9d9e3c31" providerId="ADAL" clId="{073C5D09-2946-44AA-8F72-E76A8E08C34C}" dt="2024-04-26T17:13:46.098" v="278"/>
          <ac:cxnSpMkLst>
            <pc:docMk/>
            <pc:sldMk cId="3739449892" sldId="2146846574"/>
            <ac:cxnSpMk id="13" creationId="{33A5DC38-8B78-FB89-7BA9-F9177727304F}"/>
          </ac:cxnSpMkLst>
        </pc:cxnChg>
        <pc:cxnChg chg="add mod">
          <ac:chgData name="Reed Kiely" userId="768be38e-2fb5-40ce-925d-bd8e9d9e3c31" providerId="ADAL" clId="{073C5D09-2946-44AA-8F72-E76A8E08C34C}" dt="2024-04-26T17:13:46.098" v="278"/>
          <ac:cxnSpMkLst>
            <pc:docMk/>
            <pc:sldMk cId="3739449892" sldId="2146846574"/>
            <ac:cxnSpMk id="17" creationId="{E94E2AAB-8BB1-1474-BE16-35A0174FFE1C}"/>
          </ac:cxnSpMkLst>
        </pc:cxnChg>
        <pc:cxnChg chg="add mod">
          <ac:chgData name="Reed Kiely" userId="768be38e-2fb5-40ce-925d-bd8e9d9e3c31" providerId="ADAL" clId="{073C5D09-2946-44AA-8F72-E76A8E08C34C}" dt="2024-04-26T17:13:46.098" v="278"/>
          <ac:cxnSpMkLst>
            <pc:docMk/>
            <pc:sldMk cId="3739449892" sldId="2146846574"/>
            <ac:cxnSpMk id="21" creationId="{C0783083-D641-7C27-97CA-8CE93C61C578}"/>
          </ac:cxnSpMkLst>
        </pc:cxnChg>
        <pc:cxnChg chg="add mod">
          <ac:chgData name="Reed Kiely" userId="768be38e-2fb5-40ce-925d-bd8e9d9e3c31" providerId="ADAL" clId="{073C5D09-2946-44AA-8F72-E76A8E08C34C}" dt="2024-04-26T17:13:46.098" v="278"/>
          <ac:cxnSpMkLst>
            <pc:docMk/>
            <pc:sldMk cId="3739449892" sldId="2146846574"/>
            <ac:cxnSpMk id="24" creationId="{221FC29B-A5C4-DA3D-F014-C69C005C296E}"/>
          </ac:cxnSpMkLst>
        </pc:cxnChg>
      </pc:sldChg>
      <pc:sldChg chg="addSp delSp modSp add mod addCm modCm">
        <pc:chgData name="Reed Kiely" userId="768be38e-2fb5-40ce-925d-bd8e9d9e3c31" providerId="ADAL" clId="{073C5D09-2946-44AA-8F72-E76A8E08C34C}" dt="2024-05-20T20:04:03.369" v="17556" actId="207"/>
        <pc:sldMkLst>
          <pc:docMk/>
          <pc:sldMk cId="2718393775" sldId="2146846575"/>
        </pc:sldMkLst>
        <pc:spChg chg="add mod">
          <ac:chgData name="Reed Kiely" userId="768be38e-2fb5-40ce-925d-bd8e9d9e3c31" providerId="ADAL" clId="{073C5D09-2946-44AA-8F72-E76A8E08C34C}" dt="2024-05-20T17:50:04.348" v="16377" actId="14100"/>
          <ac:spMkLst>
            <pc:docMk/>
            <pc:sldMk cId="2718393775" sldId="2146846575"/>
            <ac:spMk id="3" creationId="{5628596F-80E0-DC56-7E39-55926B516B5A}"/>
          </ac:spMkLst>
        </pc:spChg>
        <pc:spChg chg="del mod ord">
          <ac:chgData name="Reed Kiely" userId="768be38e-2fb5-40ce-925d-bd8e9d9e3c31" providerId="ADAL" clId="{073C5D09-2946-44AA-8F72-E76A8E08C34C}" dt="2024-05-15T18:49:09.558" v="9858" actId="478"/>
          <ac:spMkLst>
            <pc:docMk/>
            <pc:sldMk cId="2718393775" sldId="2146846575"/>
            <ac:spMk id="4" creationId="{4EECE67E-2570-77C8-4DCD-E83C5B83F9CE}"/>
          </ac:spMkLst>
        </pc:spChg>
        <pc:spChg chg="del mod">
          <ac:chgData name="Reed Kiely" userId="768be38e-2fb5-40ce-925d-bd8e9d9e3c31" providerId="ADAL" clId="{073C5D09-2946-44AA-8F72-E76A8E08C34C}" dt="2024-05-15T18:49:10.653" v="9859" actId="478"/>
          <ac:spMkLst>
            <pc:docMk/>
            <pc:sldMk cId="2718393775" sldId="2146846575"/>
            <ac:spMk id="7" creationId="{AD4CCE67-7A9F-D862-FFCB-78E9A1299579}"/>
          </ac:spMkLst>
        </pc:spChg>
        <pc:spChg chg="mod topLvl">
          <ac:chgData name="Reed Kiely" userId="768be38e-2fb5-40ce-925d-bd8e9d9e3c31" providerId="ADAL" clId="{073C5D09-2946-44AA-8F72-E76A8E08C34C}" dt="2024-05-20T20:02:56.198" v="17546" actId="12789"/>
          <ac:spMkLst>
            <pc:docMk/>
            <pc:sldMk cId="2718393775" sldId="2146846575"/>
            <ac:spMk id="8" creationId="{2161FDB2-DAFC-2BCB-9329-8343C4811E7A}"/>
          </ac:spMkLst>
        </pc:spChg>
        <pc:spChg chg="mod topLvl">
          <ac:chgData name="Reed Kiely" userId="768be38e-2fb5-40ce-925d-bd8e9d9e3c31" providerId="ADAL" clId="{073C5D09-2946-44AA-8F72-E76A8E08C34C}" dt="2024-05-20T20:02:56.198" v="17546" actId="12789"/>
          <ac:spMkLst>
            <pc:docMk/>
            <pc:sldMk cId="2718393775" sldId="2146846575"/>
            <ac:spMk id="9" creationId="{C19174AA-5295-DA5F-F7AD-5A26A2402B1E}"/>
          </ac:spMkLst>
        </pc:spChg>
        <pc:spChg chg="add mod">
          <ac:chgData name="Reed Kiely" userId="768be38e-2fb5-40ce-925d-bd8e9d9e3c31" providerId="ADAL" clId="{073C5D09-2946-44AA-8F72-E76A8E08C34C}" dt="2024-05-17T21:19:13.663" v="14000" actId="1035"/>
          <ac:spMkLst>
            <pc:docMk/>
            <pc:sldMk cId="2718393775" sldId="2146846575"/>
            <ac:spMk id="10" creationId="{A5D680EC-6941-35A1-ADFF-255D813C7182}"/>
          </ac:spMkLst>
        </pc:spChg>
        <pc:spChg chg="mod">
          <ac:chgData name="Reed Kiely" userId="768be38e-2fb5-40ce-925d-bd8e9d9e3c31" providerId="ADAL" clId="{073C5D09-2946-44AA-8F72-E76A8E08C34C}" dt="2024-05-09T20:11:53.053" v="2375" actId="34135"/>
          <ac:spMkLst>
            <pc:docMk/>
            <pc:sldMk cId="2718393775" sldId="2146846575"/>
            <ac:spMk id="11" creationId="{80446E27-F3B6-5A36-90F5-155E8E262FA5}"/>
          </ac:spMkLst>
        </pc:spChg>
        <pc:spChg chg="mod topLvl">
          <ac:chgData name="Reed Kiely" userId="768be38e-2fb5-40ce-925d-bd8e9d9e3c31" providerId="ADAL" clId="{073C5D09-2946-44AA-8F72-E76A8E08C34C}" dt="2024-05-20T20:02:56.198" v="17546" actId="12789"/>
          <ac:spMkLst>
            <pc:docMk/>
            <pc:sldMk cId="2718393775" sldId="2146846575"/>
            <ac:spMk id="15" creationId="{5540EE4F-44D4-7A08-8AFE-449E3B69CBA7}"/>
          </ac:spMkLst>
        </pc:spChg>
        <pc:spChg chg="del mod">
          <ac:chgData name="Reed Kiely" userId="768be38e-2fb5-40ce-925d-bd8e9d9e3c31" providerId="ADAL" clId="{073C5D09-2946-44AA-8F72-E76A8E08C34C}" dt="2024-05-15T18:48:56.053" v="9846" actId="478"/>
          <ac:spMkLst>
            <pc:docMk/>
            <pc:sldMk cId="2718393775" sldId="2146846575"/>
            <ac:spMk id="16" creationId="{F3B08D31-8CD1-811E-0850-AF65E55C9EAD}"/>
          </ac:spMkLst>
        </pc:spChg>
        <pc:spChg chg="mod topLvl">
          <ac:chgData name="Reed Kiely" userId="768be38e-2fb5-40ce-925d-bd8e9d9e3c31" providerId="ADAL" clId="{073C5D09-2946-44AA-8F72-E76A8E08C34C}" dt="2024-05-20T20:04:03.369" v="17556" actId="207"/>
          <ac:spMkLst>
            <pc:docMk/>
            <pc:sldMk cId="2718393775" sldId="2146846575"/>
            <ac:spMk id="17" creationId="{AD279E8C-D078-3F80-B98D-126450270E1E}"/>
          </ac:spMkLst>
        </pc:spChg>
        <pc:spChg chg="add del mod">
          <ac:chgData name="Reed Kiely" userId="768be38e-2fb5-40ce-925d-bd8e9d9e3c31" providerId="ADAL" clId="{073C5D09-2946-44AA-8F72-E76A8E08C34C}" dt="2024-05-15T18:05:49.176" v="9484" actId="478"/>
          <ac:spMkLst>
            <pc:docMk/>
            <pc:sldMk cId="2718393775" sldId="2146846575"/>
            <ac:spMk id="18" creationId="{840085C7-2C90-1C9D-C162-EA7C2EB04645}"/>
          </ac:spMkLst>
        </pc:spChg>
        <pc:spChg chg="mod topLvl">
          <ac:chgData name="Reed Kiely" userId="768be38e-2fb5-40ce-925d-bd8e9d9e3c31" providerId="ADAL" clId="{073C5D09-2946-44AA-8F72-E76A8E08C34C}" dt="2024-05-20T20:02:56.198" v="17546" actId="12789"/>
          <ac:spMkLst>
            <pc:docMk/>
            <pc:sldMk cId="2718393775" sldId="2146846575"/>
            <ac:spMk id="20" creationId="{BEDFB923-F48C-C6FD-67F2-6933F386BC69}"/>
          </ac:spMkLst>
        </pc:spChg>
        <pc:spChg chg="mod topLvl">
          <ac:chgData name="Reed Kiely" userId="768be38e-2fb5-40ce-925d-bd8e9d9e3c31" providerId="ADAL" clId="{073C5D09-2946-44AA-8F72-E76A8E08C34C}" dt="2024-05-20T20:02:56.198" v="17546" actId="12789"/>
          <ac:spMkLst>
            <pc:docMk/>
            <pc:sldMk cId="2718393775" sldId="2146846575"/>
            <ac:spMk id="21" creationId="{96F0F69B-318E-50A8-69A0-2F7E55A7FD85}"/>
          </ac:spMkLst>
        </pc:spChg>
        <pc:spChg chg="add del mod">
          <ac:chgData name="Reed Kiely" userId="768be38e-2fb5-40ce-925d-bd8e9d9e3c31" providerId="ADAL" clId="{073C5D09-2946-44AA-8F72-E76A8E08C34C}" dt="2024-05-15T18:06:10.568" v="9490" actId="478"/>
          <ac:spMkLst>
            <pc:docMk/>
            <pc:sldMk cId="2718393775" sldId="2146846575"/>
            <ac:spMk id="22" creationId="{DC248C1A-5B34-007B-2510-A0B42DAA0DAD}"/>
          </ac:spMkLst>
        </pc:spChg>
        <pc:spChg chg="add del mod">
          <ac:chgData name="Reed Kiely" userId="768be38e-2fb5-40ce-925d-bd8e9d9e3c31" providerId="ADAL" clId="{073C5D09-2946-44AA-8F72-E76A8E08C34C}" dt="2024-05-15T18:44:24.045" v="9741" actId="478"/>
          <ac:spMkLst>
            <pc:docMk/>
            <pc:sldMk cId="2718393775" sldId="2146846575"/>
            <ac:spMk id="23" creationId="{C8A9A77D-531D-52C0-15DF-C1CE80C26738}"/>
          </ac:spMkLst>
        </pc:spChg>
        <pc:spChg chg="add del mod">
          <ac:chgData name="Reed Kiely" userId="768be38e-2fb5-40ce-925d-bd8e9d9e3c31" providerId="ADAL" clId="{073C5D09-2946-44AA-8F72-E76A8E08C34C}" dt="2024-05-15T18:49:07.253" v="9857" actId="478"/>
          <ac:spMkLst>
            <pc:docMk/>
            <pc:sldMk cId="2718393775" sldId="2146846575"/>
            <ac:spMk id="24" creationId="{AB1127EF-D2F9-C633-51D9-A8F3EEBE87FB}"/>
          </ac:spMkLst>
        </pc:spChg>
        <pc:spChg chg="add del mod">
          <ac:chgData name="Reed Kiely" userId="768be38e-2fb5-40ce-925d-bd8e9d9e3c31" providerId="ADAL" clId="{073C5D09-2946-44AA-8F72-E76A8E08C34C}" dt="2024-05-15T18:36:33.717" v="9506" actId="478"/>
          <ac:spMkLst>
            <pc:docMk/>
            <pc:sldMk cId="2718393775" sldId="2146846575"/>
            <ac:spMk id="25" creationId="{9D836AA9-E5F8-97B6-E9CF-C00413B10C5E}"/>
          </ac:spMkLst>
        </pc:spChg>
        <pc:spChg chg="mod">
          <ac:chgData name="Reed Kiely" userId="768be38e-2fb5-40ce-925d-bd8e9d9e3c31" providerId="ADAL" clId="{073C5D09-2946-44AA-8F72-E76A8E08C34C}" dt="2024-05-18T00:57:56.376" v="15380" actId="20577"/>
          <ac:spMkLst>
            <pc:docMk/>
            <pc:sldMk cId="2718393775" sldId="2146846575"/>
            <ac:spMk id="26" creationId="{A9C445BF-5591-D09A-A8BC-6A2DB67D3CAE}"/>
          </ac:spMkLst>
        </pc:spChg>
        <pc:spChg chg="add del mod">
          <ac:chgData name="Reed Kiely" userId="768be38e-2fb5-40ce-925d-bd8e9d9e3c31" providerId="ADAL" clId="{073C5D09-2946-44AA-8F72-E76A8E08C34C}" dt="2024-05-15T18:43:43.989" v="9722" actId="478"/>
          <ac:spMkLst>
            <pc:docMk/>
            <pc:sldMk cId="2718393775" sldId="2146846575"/>
            <ac:spMk id="27" creationId="{50C18E0C-3A87-5850-66DD-E2844FB72DF1}"/>
          </ac:spMkLst>
        </pc:spChg>
        <pc:spChg chg="add del mod">
          <ac:chgData name="Reed Kiely" userId="768be38e-2fb5-40ce-925d-bd8e9d9e3c31" providerId="ADAL" clId="{073C5D09-2946-44AA-8F72-E76A8E08C34C}" dt="2024-05-15T18:36:33.717" v="9506" actId="478"/>
          <ac:spMkLst>
            <pc:docMk/>
            <pc:sldMk cId="2718393775" sldId="2146846575"/>
            <ac:spMk id="28" creationId="{81BB69DC-EB33-B45B-CEA6-2577E082EFE4}"/>
          </ac:spMkLst>
        </pc:spChg>
        <pc:spChg chg="add del mod">
          <ac:chgData name="Reed Kiely" userId="768be38e-2fb5-40ce-925d-bd8e9d9e3c31" providerId="ADAL" clId="{073C5D09-2946-44AA-8F72-E76A8E08C34C}" dt="2024-05-15T18:49:05.334" v="9856" actId="478"/>
          <ac:spMkLst>
            <pc:docMk/>
            <pc:sldMk cId="2718393775" sldId="2146846575"/>
            <ac:spMk id="29" creationId="{8E663F47-408A-FE5C-A9E3-14D994483886}"/>
          </ac:spMkLst>
        </pc:spChg>
        <pc:spChg chg="add mod">
          <ac:chgData name="Reed Kiely" userId="768be38e-2fb5-40ce-925d-bd8e9d9e3c31" providerId="ADAL" clId="{073C5D09-2946-44AA-8F72-E76A8E08C34C}" dt="2024-05-17T21:19:13.663" v="14000" actId="1035"/>
          <ac:spMkLst>
            <pc:docMk/>
            <pc:sldMk cId="2718393775" sldId="2146846575"/>
            <ac:spMk id="30" creationId="{0EB74536-CD07-B53E-28F7-43C9846EF274}"/>
          </ac:spMkLst>
        </pc:spChg>
        <pc:spChg chg="add mod">
          <ac:chgData name="Reed Kiely" userId="768be38e-2fb5-40ce-925d-bd8e9d9e3c31" providerId="ADAL" clId="{073C5D09-2946-44AA-8F72-E76A8E08C34C}" dt="2024-05-17T21:19:13.663" v="14000" actId="1035"/>
          <ac:spMkLst>
            <pc:docMk/>
            <pc:sldMk cId="2718393775" sldId="2146846575"/>
            <ac:spMk id="31" creationId="{FDDBE23D-F2A1-716A-C14B-98D117E1A694}"/>
          </ac:spMkLst>
        </pc:spChg>
        <pc:grpChg chg="add del mod">
          <ac:chgData name="Reed Kiely" userId="768be38e-2fb5-40ce-925d-bd8e9d9e3c31" providerId="ADAL" clId="{073C5D09-2946-44AA-8F72-E76A8E08C34C}" dt="2024-05-15T18:48:44.386" v="9844" actId="165"/>
          <ac:grpSpMkLst>
            <pc:docMk/>
            <pc:sldMk cId="2718393775" sldId="2146846575"/>
            <ac:grpSpMk id="3" creationId="{C42A549B-2111-875A-89B9-203FB1435476}"/>
          </ac:grpSpMkLst>
        </pc:grpChg>
        <pc:grpChg chg="add del mod">
          <ac:chgData name="Reed Kiely" userId="768be38e-2fb5-40ce-925d-bd8e9d9e3c31" providerId="ADAL" clId="{073C5D09-2946-44AA-8F72-E76A8E08C34C}" dt="2024-05-15T18:48:44.386" v="9844" actId="165"/>
          <ac:grpSpMkLst>
            <pc:docMk/>
            <pc:sldMk cId="2718393775" sldId="2146846575"/>
            <ac:grpSpMk id="14" creationId="{B9A4D818-D892-8D99-151B-BCC6A9E4713E}"/>
          </ac:grpSpMkLst>
        </pc:grpChg>
        <pc:grpChg chg="add del mod">
          <ac:chgData name="Reed Kiely" userId="768be38e-2fb5-40ce-925d-bd8e9d9e3c31" providerId="ADAL" clId="{073C5D09-2946-44AA-8F72-E76A8E08C34C}" dt="2024-05-15T18:48:44.386" v="9844" actId="165"/>
          <ac:grpSpMkLst>
            <pc:docMk/>
            <pc:sldMk cId="2718393775" sldId="2146846575"/>
            <ac:grpSpMk id="19" creationId="{721588A3-64B6-087B-BEDD-B1C817F637D5}"/>
          </ac:grpSpMkLst>
        </pc:grpChg>
        <pc:cxnChg chg="add del mod">
          <ac:chgData name="Reed Kiely" userId="768be38e-2fb5-40ce-925d-bd8e9d9e3c31" providerId="ADAL" clId="{073C5D09-2946-44AA-8F72-E76A8E08C34C}" dt="2024-05-17T21:19:13.663" v="14000" actId="1035"/>
          <ac:cxnSpMkLst>
            <pc:docMk/>
            <pc:sldMk cId="2718393775" sldId="2146846575"/>
            <ac:cxnSpMk id="12" creationId="{81D9CA26-8E28-7131-D49F-F030E208F2AE}"/>
          </ac:cxnSpMkLst>
        </pc:cxnChg>
        <pc:cxnChg chg="add del mod">
          <ac:chgData name="Reed Kiely" userId="768be38e-2fb5-40ce-925d-bd8e9d9e3c31" providerId="ADAL" clId="{073C5D09-2946-44AA-8F72-E76A8E08C34C}" dt="2024-05-17T21:19:13.663" v="14000" actId="1035"/>
          <ac:cxnSpMkLst>
            <pc:docMk/>
            <pc:sldMk cId="2718393775" sldId="2146846575"/>
            <ac:cxnSpMk id="13" creationId="{7F83190B-2879-7F39-42ED-DE1277CE2303}"/>
          </ac:cxnSpMkLst>
        </pc:cxn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20T20:03:42.354" v="17551"/>
              <pc2:cmMkLst xmlns:pc2="http://schemas.microsoft.com/office/powerpoint/2019/9/main/command">
                <pc:docMk/>
                <pc:sldMk cId="2718393775" sldId="2146846575"/>
                <pc2:cmMk id="{42FD8B00-A5A5-416F-9259-32888927E780}"/>
              </pc2:cmMkLst>
            </pc226:cmChg>
            <pc226:cmChg xmlns:pc226="http://schemas.microsoft.com/office/powerpoint/2022/06/main/command" chg="mod">
              <pc226:chgData name="Reed Kiely" userId="768be38e-2fb5-40ce-925d-bd8e9d9e3c31" providerId="ADAL" clId="{073C5D09-2946-44AA-8F72-E76A8E08C34C}" dt="2024-05-20T20:03:44.256" v="17553" actId="313"/>
              <pc2:cmMkLst xmlns:pc2="http://schemas.microsoft.com/office/powerpoint/2019/9/main/command">
                <pc:docMk/>
                <pc:sldMk cId="2718393775" sldId="2146846575"/>
                <pc2:cmMk id="{60EBD76D-351B-40B0-B6D0-7E1D47602F99}"/>
              </pc2:cmMkLst>
            </pc226:cmChg>
          </p:ext>
        </pc:extLst>
      </pc:sldChg>
      <pc:sldChg chg="addSp delSp modSp add mod modCm">
        <pc:chgData name="Reed Kiely" userId="768be38e-2fb5-40ce-925d-bd8e9d9e3c31" providerId="ADAL" clId="{073C5D09-2946-44AA-8F72-E76A8E08C34C}" dt="2024-05-20T17:51:34.959" v="16406" actId="1076"/>
        <pc:sldMkLst>
          <pc:docMk/>
          <pc:sldMk cId="2401150598" sldId="2146846576"/>
        </pc:sldMkLst>
        <pc:spChg chg="add mod">
          <ac:chgData name="Reed Kiely" userId="768be38e-2fb5-40ce-925d-bd8e9d9e3c31" providerId="ADAL" clId="{073C5D09-2946-44AA-8F72-E76A8E08C34C}" dt="2024-05-20T17:50:45.750" v="16398" actId="207"/>
          <ac:spMkLst>
            <pc:docMk/>
            <pc:sldMk cId="2401150598" sldId="2146846576"/>
            <ac:spMk id="3" creationId="{BE15CACB-9CEE-FFFB-237A-F0C949D5F3D5}"/>
          </ac:spMkLst>
        </pc:spChg>
        <pc:spChg chg="mod">
          <ac:chgData name="Reed Kiely" userId="768be38e-2fb5-40ce-925d-bd8e9d9e3c31" providerId="ADAL" clId="{073C5D09-2946-44AA-8F72-E76A8E08C34C}" dt="2024-05-17T21:03:43.026" v="13899" actId="552"/>
          <ac:spMkLst>
            <pc:docMk/>
            <pc:sldMk cId="2401150598" sldId="2146846576"/>
            <ac:spMk id="4" creationId="{4EECE67E-2570-77C8-4DCD-E83C5B83F9CE}"/>
          </ac:spMkLst>
        </pc:spChg>
        <pc:spChg chg="add del mod">
          <ac:chgData name="Reed Kiely" userId="768be38e-2fb5-40ce-925d-bd8e9d9e3c31" providerId="ADAL" clId="{073C5D09-2946-44AA-8F72-E76A8E08C34C}" dt="2024-05-20T17:51:28.984" v="16404" actId="478"/>
          <ac:spMkLst>
            <pc:docMk/>
            <pc:sldMk cId="2401150598" sldId="2146846576"/>
            <ac:spMk id="7" creationId="{34A3C86A-5273-A55A-3443-CB1E3682FCB3}"/>
          </ac:spMkLst>
        </pc:spChg>
        <pc:spChg chg="del mod">
          <ac:chgData name="Reed Kiely" userId="768be38e-2fb5-40ce-925d-bd8e9d9e3c31" providerId="ADAL" clId="{073C5D09-2946-44AA-8F72-E76A8E08C34C}" dt="2024-05-20T17:51:28.984" v="16404" actId="478"/>
          <ac:spMkLst>
            <pc:docMk/>
            <pc:sldMk cId="2401150598" sldId="2146846576"/>
            <ac:spMk id="8" creationId="{979383FC-4B7F-0D27-7B26-A5A835F908A0}"/>
          </ac:spMkLst>
        </pc:spChg>
        <pc:spChg chg="mod">
          <ac:chgData name="Reed Kiely" userId="768be38e-2fb5-40ce-925d-bd8e9d9e3c31" providerId="ADAL" clId="{073C5D09-2946-44AA-8F72-E76A8E08C34C}" dt="2024-05-20T17:51:34.959" v="16406" actId="1076"/>
          <ac:spMkLst>
            <pc:docMk/>
            <pc:sldMk cId="2401150598" sldId="2146846576"/>
            <ac:spMk id="9" creationId="{EB77DCBE-C464-48B0-22E4-4F5444BE86E0}"/>
          </ac:spMkLst>
        </pc:spChg>
        <pc:spChg chg="add mod">
          <ac:chgData name="Reed Kiely" userId="768be38e-2fb5-40ce-925d-bd8e9d9e3c31" providerId="ADAL" clId="{073C5D09-2946-44AA-8F72-E76A8E08C34C}" dt="2024-05-20T17:51:26.140" v="16403" actId="1076"/>
          <ac:spMkLst>
            <pc:docMk/>
            <pc:sldMk cId="2401150598" sldId="2146846576"/>
            <ac:spMk id="11" creationId="{27093016-C61E-B585-515A-373304243784}"/>
          </ac:spMkLst>
        </pc:spChg>
        <pc:spChg chg="mod ord">
          <ac:chgData name="Reed Kiely" userId="768be38e-2fb5-40ce-925d-bd8e9d9e3c31" providerId="ADAL" clId="{073C5D09-2946-44AA-8F72-E76A8E08C34C}" dt="2024-05-17T21:01:41.936" v="13848" actId="1076"/>
          <ac:spMkLst>
            <pc:docMk/>
            <pc:sldMk cId="2401150598" sldId="2146846576"/>
            <ac:spMk id="11" creationId="{80446E27-F3B6-5A36-90F5-155E8E262FA5}"/>
          </ac:spMkLst>
        </pc:spChg>
        <pc:spChg chg="add mod">
          <ac:chgData name="Reed Kiely" userId="768be38e-2fb5-40ce-925d-bd8e9d9e3c31" providerId="ADAL" clId="{073C5D09-2946-44AA-8F72-E76A8E08C34C}" dt="2024-05-20T17:51:26.140" v="16403" actId="1076"/>
          <ac:spMkLst>
            <pc:docMk/>
            <pc:sldMk cId="2401150598" sldId="2146846576"/>
            <ac:spMk id="12" creationId="{CB12B6E8-098E-4588-4EBD-FBE75F378DA2}"/>
          </ac:spMkLst>
        </pc:spChg>
        <pc:spChg chg="add mod">
          <ac:chgData name="Reed Kiely" userId="768be38e-2fb5-40ce-925d-bd8e9d9e3c31" providerId="ADAL" clId="{073C5D09-2946-44AA-8F72-E76A8E08C34C}" dt="2024-05-20T17:51:26.140" v="16403" actId="1076"/>
          <ac:spMkLst>
            <pc:docMk/>
            <pc:sldMk cId="2401150598" sldId="2146846576"/>
            <ac:spMk id="16" creationId="{11B4FFEF-2EAF-8CEA-984A-4B56D72DD5D1}"/>
          </ac:spMkLst>
        </pc:spChg>
        <pc:spChg chg="del">
          <ac:chgData name="Reed Kiely" userId="768be38e-2fb5-40ce-925d-bd8e9d9e3c31" providerId="ADAL" clId="{073C5D09-2946-44AA-8F72-E76A8E08C34C}" dt="2024-05-17T21:00:53.438" v="13836" actId="478"/>
          <ac:spMkLst>
            <pc:docMk/>
            <pc:sldMk cId="2401150598" sldId="2146846576"/>
            <ac:spMk id="16" creationId="{F3B08D31-8CD1-811E-0850-AF65E55C9EAD}"/>
          </ac:spMkLst>
        </pc:spChg>
        <pc:spChg chg="add del mod ord">
          <ac:chgData name="Reed Kiely" userId="768be38e-2fb5-40ce-925d-bd8e9d9e3c31" providerId="ADAL" clId="{073C5D09-2946-44AA-8F72-E76A8E08C34C}" dt="2024-05-20T17:51:28.984" v="16404" actId="478"/>
          <ac:spMkLst>
            <pc:docMk/>
            <pc:sldMk cId="2401150598" sldId="2146846576"/>
            <ac:spMk id="17" creationId="{4424E1EB-D1B9-10CF-D678-34F4BD1B6848}"/>
          </ac:spMkLst>
        </pc:spChg>
        <pc:spChg chg="add mod ord">
          <ac:chgData name="Reed Kiely" userId="768be38e-2fb5-40ce-925d-bd8e9d9e3c31" providerId="ADAL" clId="{073C5D09-2946-44AA-8F72-E76A8E08C34C}" dt="2024-05-20T17:51:34.959" v="16406" actId="1076"/>
          <ac:spMkLst>
            <pc:docMk/>
            <pc:sldMk cId="2401150598" sldId="2146846576"/>
            <ac:spMk id="18" creationId="{125BC27E-CBBE-C666-B921-3C03D6C61617}"/>
          </ac:spMkLst>
        </pc:spChg>
        <pc:spChg chg="add mod ord">
          <ac:chgData name="Reed Kiely" userId="768be38e-2fb5-40ce-925d-bd8e9d9e3c31" providerId="ADAL" clId="{073C5D09-2946-44AA-8F72-E76A8E08C34C}" dt="2024-05-17T21:03:47.361" v="13900" actId="552"/>
          <ac:spMkLst>
            <pc:docMk/>
            <pc:sldMk cId="2401150598" sldId="2146846576"/>
            <ac:spMk id="19" creationId="{29624039-9644-9F36-0434-4E0424BD39CB}"/>
          </ac:spMkLst>
        </pc:spChg>
        <pc:spChg chg="mod">
          <ac:chgData name="Reed Kiely" userId="768be38e-2fb5-40ce-925d-bd8e9d9e3c31" providerId="ADAL" clId="{073C5D09-2946-44AA-8F72-E76A8E08C34C}" dt="2024-05-17T21:02:36.989" v="13882" actId="20577"/>
          <ac:spMkLst>
            <pc:docMk/>
            <pc:sldMk cId="2401150598" sldId="2146846576"/>
            <ac:spMk id="26" creationId="{A9C445BF-5591-D09A-A8BC-6A2DB67D3CAE}"/>
          </ac:spMkLst>
        </pc:spChg>
        <pc:picChg chg="add del mod">
          <ac:chgData name="Reed Kiely" userId="768be38e-2fb5-40ce-925d-bd8e9d9e3c31" providerId="ADAL" clId="{073C5D09-2946-44AA-8F72-E76A8E08C34C}" dt="2024-05-20T17:51:28.984" v="16404" actId="478"/>
          <ac:picMkLst>
            <pc:docMk/>
            <pc:sldMk cId="2401150598" sldId="2146846576"/>
            <ac:picMk id="10" creationId="{B672CBCC-F829-A6D9-9FDA-259D5FE0130A}"/>
          </ac:picMkLst>
        </pc:picChg>
        <pc:picChg chg="add mod">
          <ac:chgData name="Reed Kiely" userId="768be38e-2fb5-40ce-925d-bd8e9d9e3c31" providerId="ADAL" clId="{073C5D09-2946-44AA-8F72-E76A8E08C34C}" dt="2024-05-20T17:51:34.959" v="16406" actId="1076"/>
          <ac:picMkLst>
            <pc:docMk/>
            <pc:sldMk cId="2401150598" sldId="2146846576"/>
            <ac:picMk id="13" creationId="{AB46D813-E38F-AA0D-926D-D9946673E198}"/>
          </ac:picMkLst>
        </pc:picChg>
        <pc:picChg chg="add mod">
          <ac:chgData name="Reed Kiely" userId="768be38e-2fb5-40ce-925d-bd8e9d9e3c31" providerId="ADAL" clId="{073C5D09-2946-44AA-8F72-E76A8E08C34C}" dt="2024-05-20T17:51:26.140" v="16403" actId="1076"/>
          <ac:picMkLst>
            <pc:docMk/>
            <pc:sldMk cId="2401150598" sldId="2146846576"/>
            <ac:picMk id="14" creationId="{44D40E03-AFEF-1BC6-325B-ECE5576F764F}"/>
          </ac:picMkLst>
        </pc:picChg>
        <pc:picChg chg="add mod">
          <ac:chgData name="Reed Kiely" userId="768be38e-2fb5-40ce-925d-bd8e9d9e3c31" providerId="ADAL" clId="{073C5D09-2946-44AA-8F72-E76A8E08C34C}" dt="2024-05-17T21:03:37.574" v="13898" actId="12788"/>
          <ac:picMkLst>
            <pc:docMk/>
            <pc:sldMk cId="2401150598" sldId="2146846576"/>
            <ac:picMk id="15" creationId="{7BBCCAB2-ECB3-BA8E-8784-AC9DE4ACC743}"/>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073C5D09-2946-44AA-8F72-E76A8E08C34C}" dt="2024-05-20T17:51:28.987" v="16405" actId="2056"/>
              <pc2:cmMkLst xmlns:pc2="http://schemas.microsoft.com/office/powerpoint/2019/9/main/command">
                <pc:docMk/>
                <pc:sldMk cId="2401150598" sldId="2146846576"/>
                <pc2:cmMk id="{6D78752F-4CE2-4278-9B33-31BE08E56EC6}"/>
              </pc2:cmMkLst>
            </pc226:cmChg>
          </p:ext>
        </pc:extLst>
      </pc:sldChg>
      <pc:sldChg chg="addSp delSp modSp add mod">
        <pc:chgData name="Reed Kiely" userId="768be38e-2fb5-40ce-925d-bd8e9d9e3c31" providerId="ADAL" clId="{073C5D09-2946-44AA-8F72-E76A8E08C34C}" dt="2024-05-13T18:30:46.969" v="7388" actId="1076"/>
        <pc:sldMkLst>
          <pc:docMk/>
          <pc:sldMk cId="561992657" sldId="2146846577"/>
        </pc:sldMkLst>
        <pc:spChg chg="mod">
          <ac:chgData name="Reed Kiely" userId="768be38e-2fb5-40ce-925d-bd8e9d9e3c31" providerId="ADAL" clId="{073C5D09-2946-44AA-8F72-E76A8E08C34C}" dt="2024-05-10T21:06:45.705" v="6956" actId="12788"/>
          <ac:spMkLst>
            <pc:docMk/>
            <pc:sldMk cId="561992657" sldId="2146846577"/>
            <ac:spMk id="3" creationId="{D5D3A9C5-B422-49D3-B37F-354AAD3E1222}"/>
          </ac:spMkLst>
        </pc:spChg>
        <pc:spChg chg="mod">
          <ac:chgData name="Reed Kiely" userId="768be38e-2fb5-40ce-925d-bd8e9d9e3c31" providerId="ADAL" clId="{073C5D09-2946-44AA-8F72-E76A8E08C34C}" dt="2024-05-10T20:57:30.487" v="6810" actId="1076"/>
          <ac:spMkLst>
            <pc:docMk/>
            <pc:sldMk cId="561992657" sldId="2146846577"/>
            <ac:spMk id="4" creationId="{6980BD9A-366E-3F72-D6CA-2F0EF6B47CA2}"/>
          </ac:spMkLst>
        </pc:spChg>
        <pc:spChg chg="mod">
          <ac:chgData name="Reed Kiely" userId="768be38e-2fb5-40ce-925d-bd8e9d9e3c31" providerId="ADAL" clId="{073C5D09-2946-44AA-8F72-E76A8E08C34C}" dt="2024-05-10T21:06:45.705" v="6956" actId="12788"/>
          <ac:spMkLst>
            <pc:docMk/>
            <pc:sldMk cId="561992657" sldId="2146846577"/>
            <ac:spMk id="7" creationId="{18CB1D72-3B37-1589-1CBE-6E43FB932E40}"/>
          </ac:spMkLst>
        </pc:spChg>
        <pc:spChg chg="mod">
          <ac:chgData name="Reed Kiely" userId="768be38e-2fb5-40ce-925d-bd8e9d9e3c31" providerId="ADAL" clId="{073C5D09-2946-44AA-8F72-E76A8E08C34C}" dt="2024-05-13T18:30:46.969" v="7388" actId="1076"/>
          <ac:spMkLst>
            <pc:docMk/>
            <pc:sldMk cId="561992657" sldId="2146846577"/>
            <ac:spMk id="8" creationId="{D90DBE45-5F9B-C9CF-75B4-20A283620E97}"/>
          </ac:spMkLst>
        </pc:spChg>
        <pc:spChg chg="mod">
          <ac:chgData name="Reed Kiely" userId="768be38e-2fb5-40ce-925d-bd8e9d9e3c31" providerId="ADAL" clId="{073C5D09-2946-44AA-8F72-E76A8E08C34C}" dt="2024-05-13T18:30:46.969" v="7388" actId="1076"/>
          <ac:spMkLst>
            <pc:docMk/>
            <pc:sldMk cId="561992657" sldId="2146846577"/>
            <ac:spMk id="9" creationId="{7CC84002-D44F-476F-A47E-D9A4B943549C}"/>
          </ac:spMkLst>
        </pc:spChg>
        <pc:spChg chg="mod">
          <ac:chgData name="Reed Kiely" userId="768be38e-2fb5-40ce-925d-bd8e9d9e3c31" providerId="ADAL" clId="{073C5D09-2946-44AA-8F72-E76A8E08C34C}" dt="2024-05-10T21:06:52.689" v="6958" actId="1076"/>
          <ac:spMkLst>
            <pc:docMk/>
            <pc:sldMk cId="561992657" sldId="2146846577"/>
            <ac:spMk id="10" creationId="{DAEBC4A0-B441-90BD-4222-05A3A44A82A1}"/>
          </ac:spMkLst>
        </pc:spChg>
        <pc:spChg chg="mod">
          <ac:chgData name="Reed Kiely" userId="768be38e-2fb5-40ce-925d-bd8e9d9e3c31" providerId="ADAL" clId="{073C5D09-2946-44AA-8F72-E76A8E08C34C}" dt="2024-05-10T21:03:42.414" v="6938" actId="34135"/>
          <ac:spMkLst>
            <pc:docMk/>
            <pc:sldMk cId="561992657" sldId="2146846577"/>
            <ac:spMk id="11" creationId="{80446E27-F3B6-5A36-90F5-155E8E262FA5}"/>
          </ac:spMkLst>
        </pc:spChg>
        <pc:spChg chg="mod">
          <ac:chgData name="Reed Kiely" userId="768be38e-2fb5-40ce-925d-bd8e9d9e3c31" providerId="ADAL" clId="{073C5D09-2946-44AA-8F72-E76A8E08C34C}" dt="2024-05-10T21:06:52.689" v="6958" actId="1076"/>
          <ac:spMkLst>
            <pc:docMk/>
            <pc:sldMk cId="561992657" sldId="2146846577"/>
            <ac:spMk id="12" creationId="{9DB45EBC-0C9D-D322-45CF-C3B76497D495}"/>
          </ac:spMkLst>
        </pc:spChg>
        <pc:spChg chg="mod">
          <ac:chgData name="Reed Kiely" userId="768be38e-2fb5-40ce-925d-bd8e9d9e3c31" providerId="ADAL" clId="{073C5D09-2946-44AA-8F72-E76A8E08C34C}" dt="2024-05-13T18:30:46.969" v="7388" actId="1076"/>
          <ac:spMkLst>
            <pc:docMk/>
            <pc:sldMk cId="561992657" sldId="2146846577"/>
            <ac:spMk id="13" creationId="{2E08061E-131F-4926-C5D3-1754EBB74EBF}"/>
          </ac:spMkLst>
        </pc:spChg>
        <pc:spChg chg="mod">
          <ac:chgData name="Reed Kiely" userId="768be38e-2fb5-40ce-925d-bd8e9d9e3c31" providerId="ADAL" clId="{073C5D09-2946-44AA-8F72-E76A8E08C34C}" dt="2024-05-10T20:56:55.298" v="6792" actId="2711"/>
          <ac:spMkLst>
            <pc:docMk/>
            <pc:sldMk cId="561992657" sldId="2146846577"/>
            <ac:spMk id="16" creationId="{F3B08D31-8CD1-811E-0850-AF65E55C9EAD}"/>
          </ac:spMkLst>
        </pc:spChg>
        <pc:spChg chg="mod">
          <ac:chgData name="Reed Kiely" userId="768be38e-2fb5-40ce-925d-bd8e9d9e3c31" providerId="ADAL" clId="{073C5D09-2946-44AA-8F72-E76A8E08C34C}" dt="2024-05-10T21:06:52.689" v="6958" actId="1076"/>
          <ac:spMkLst>
            <pc:docMk/>
            <pc:sldMk cId="561992657" sldId="2146846577"/>
            <ac:spMk id="18" creationId="{C9C1BFA5-CE22-8CF4-BB15-94D911BBBA7A}"/>
          </ac:spMkLst>
        </pc:spChg>
        <pc:spChg chg="add del mod">
          <ac:chgData name="Reed Kiely" userId="768be38e-2fb5-40ce-925d-bd8e9d9e3c31" providerId="ADAL" clId="{073C5D09-2946-44AA-8F72-E76A8E08C34C}" dt="2024-05-10T21:00:59.082" v="6876" actId="478"/>
          <ac:spMkLst>
            <pc:docMk/>
            <pc:sldMk cId="561992657" sldId="2146846577"/>
            <ac:spMk id="19" creationId="{47B33AEE-E56A-AECA-9892-D39447E09E8C}"/>
          </ac:spMkLst>
        </pc:spChg>
        <pc:spChg chg="add del mod">
          <ac:chgData name="Reed Kiely" userId="768be38e-2fb5-40ce-925d-bd8e9d9e3c31" providerId="ADAL" clId="{073C5D09-2946-44AA-8F72-E76A8E08C34C}" dt="2024-05-10T21:03:02.971" v="6923" actId="478"/>
          <ac:spMkLst>
            <pc:docMk/>
            <pc:sldMk cId="561992657" sldId="2146846577"/>
            <ac:spMk id="20" creationId="{D5B76238-3E1D-2E12-8537-760C7BC85B0D}"/>
          </ac:spMkLst>
        </pc:spChg>
        <pc:spChg chg="add del mod">
          <ac:chgData name="Reed Kiely" userId="768be38e-2fb5-40ce-925d-bd8e9d9e3c31" providerId="ADAL" clId="{073C5D09-2946-44AA-8F72-E76A8E08C34C}" dt="2024-05-10T21:03:02.971" v="6923" actId="478"/>
          <ac:spMkLst>
            <pc:docMk/>
            <pc:sldMk cId="561992657" sldId="2146846577"/>
            <ac:spMk id="21" creationId="{FCA3DF2A-E161-D14F-A34F-4BAA3ADD3CA9}"/>
          </ac:spMkLst>
        </pc:spChg>
        <pc:spChg chg="add mod">
          <ac:chgData name="Reed Kiely" userId="768be38e-2fb5-40ce-925d-bd8e9d9e3c31" providerId="ADAL" clId="{073C5D09-2946-44AA-8F72-E76A8E08C34C}" dt="2024-05-13T18:30:46.969" v="7388" actId="1076"/>
          <ac:spMkLst>
            <pc:docMk/>
            <pc:sldMk cId="561992657" sldId="2146846577"/>
            <ac:spMk id="24" creationId="{873D535D-500D-4AFE-0DD7-2C613ABE0548}"/>
          </ac:spMkLst>
        </pc:spChg>
        <pc:spChg chg="add mod">
          <ac:chgData name="Reed Kiely" userId="768be38e-2fb5-40ce-925d-bd8e9d9e3c31" providerId="ADAL" clId="{073C5D09-2946-44AA-8F72-E76A8E08C34C}" dt="2024-05-13T18:30:46.969" v="7388" actId="1076"/>
          <ac:spMkLst>
            <pc:docMk/>
            <pc:sldMk cId="561992657" sldId="2146846577"/>
            <ac:spMk id="27" creationId="{E86CB8EE-0E5A-35DB-74BC-3296BFC81E52}"/>
          </ac:spMkLst>
        </pc:spChg>
        <pc:spChg chg="add mod">
          <ac:chgData name="Reed Kiely" userId="768be38e-2fb5-40ce-925d-bd8e9d9e3c31" providerId="ADAL" clId="{073C5D09-2946-44AA-8F72-E76A8E08C34C}" dt="2024-05-13T18:30:46.969" v="7388" actId="1076"/>
          <ac:spMkLst>
            <pc:docMk/>
            <pc:sldMk cId="561992657" sldId="2146846577"/>
            <ac:spMk id="28" creationId="{DE9E576D-07C7-6E17-C72E-C4FBD66AE548}"/>
          </ac:spMkLst>
        </pc:spChg>
        <pc:picChg chg="del mod">
          <ac:chgData name="Reed Kiely" userId="768be38e-2fb5-40ce-925d-bd8e9d9e3c31" providerId="ADAL" clId="{073C5D09-2946-44AA-8F72-E76A8E08C34C}" dt="2024-05-10T21:03:02.971" v="6923" actId="478"/>
          <ac:picMkLst>
            <pc:docMk/>
            <pc:sldMk cId="561992657" sldId="2146846577"/>
            <ac:picMk id="14" creationId="{6E057B82-50DD-B5A4-3621-CC08F3BEAE99}"/>
          </ac:picMkLst>
        </pc:picChg>
        <pc:picChg chg="del mod">
          <ac:chgData name="Reed Kiely" userId="768be38e-2fb5-40ce-925d-bd8e9d9e3c31" providerId="ADAL" clId="{073C5D09-2946-44AA-8F72-E76A8E08C34C}" dt="2024-05-10T21:03:02.971" v="6923" actId="478"/>
          <ac:picMkLst>
            <pc:docMk/>
            <pc:sldMk cId="561992657" sldId="2146846577"/>
            <ac:picMk id="15" creationId="{550A0507-769C-68A5-8019-3404F1D6584E}"/>
          </ac:picMkLst>
        </pc:picChg>
        <pc:picChg chg="del mod">
          <ac:chgData name="Reed Kiely" userId="768be38e-2fb5-40ce-925d-bd8e9d9e3c31" providerId="ADAL" clId="{073C5D09-2946-44AA-8F72-E76A8E08C34C}" dt="2024-05-10T21:03:02.971" v="6923" actId="478"/>
          <ac:picMkLst>
            <pc:docMk/>
            <pc:sldMk cId="561992657" sldId="2146846577"/>
            <ac:picMk id="17" creationId="{47C43277-0DA1-076B-0595-9873D036E867}"/>
          </ac:picMkLst>
        </pc:picChg>
        <pc:cxnChg chg="add mod">
          <ac:chgData name="Reed Kiely" userId="768be38e-2fb5-40ce-925d-bd8e9d9e3c31" providerId="ADAL" clId="{073C5D09-2946-44AA-8F72-E76A8E08C34C}" dt="2024-05-13T18:30:46.969" v="7388" actId="1076"/>
          <ac:cxnSpMkLst>
            <pc:docMk/>
            <pc:sldMk cId="561992657" sldId="2146846577"/>
            <ac:cxnSpMk id="23" creationId="{C8618E86-29AE-BDAD-390B-1FF92561AFB3}"/>
          </ac:cxnSpMkLst>
        </pc:cxnChg>
        <pc:cxnChg chg="add mod">
          <ac:chgData name="Reed Kiely" userId="768be38e-2fb5-40ce-925d-bd8e9d9e3c31" providerId="ADAL" clId="{073C5D09-2946-44AA-8F72-E76A8E08C34C}" dt="2024-05-10T21:01:54.472" v="6906" actId="1076"/>
          <ac:cxnSpMkLst>
            <pc:docMk/>
            <pc:sldMk cId="561992657" sldId="2146846577"/>
            <ac:cxnSpMk id="25" creationId="{FE301D3C-2C17-9287-F06F-1689DF115515}"/>
          </ac:cxnSpMkLst>
        </pc:cxnChg>
      </pc:sldChg>
      <pc:sldChg chg="add">
        <pc:chgData name="Reed Kiely" userId="768be38e-2fb5-40ce-925d-bd8e9d9e3c31" providerId="ADAL" clId="{073C5D09-2946-44AA-8F72-E76A8E08C34C}" dt="2024-04-26T17:07:49.187" v="77"/>
        <pc:sldMkLst>
          <pc:docMk/>
          <pc:sldMk cId="234235997" sldId="2146846578"/>
        </pc:sldMkLst>
      </pc:sldChg>
      <pc:sldChg chg="add del">
        <pc:chgData name="Reed Kiely" userId="768be38e-2fb5-40ce-925d-bd8e9d9e3c31" providerId="ADAL" clId="{073C5D09-2946-44AA-8F72-E76A8E08C34C}" dt="2024-05-08T20:15:31.144" v="1062" actId="47"/>
        <pc:sldMkLst>
          <pc:docMk/>
          <pc:sldMk cId="1061164837" sldId="2146846579"/>
        </pc:sldMkLst>
      </pc:sldChg>
      <pc:sldChg chg="modSp add del mod">
        <pc:chgData name="Reed Kiely" userId="768be38e-2fb5-40ce-925d-bd8e9d9e3c31" providerId="ADAL" clId="{073C5D09-2946-44AA-8F72-E76A8E08C34C}" dt="2024-05-17T21:05:31.315" v="13924" actId="2696"/>
        <pc:sldMkLst>
          <pc:docMk/>
          <pc:sldMk cId="3052151279" sldId="2146846580"/>
        </pc:sldMkLst>
        <pc:spChg chg="mod">
          <ac:chgData name="Reed Kiely" userId="768be38e-2fb5-40ce-925d-bd8e9d9e3c31" providerId="ADAL" clId="{073C5D09-2946-44AA-8F72-E76A8E08C34C}" dt="2024-05-13T18:36:58.029" v="7558" actId="20577"/>
          <ac:spMkLst>
            <pc:docMk/>
            <pc:sldMk cId="3052151279" sldId="2146846580"/>
            <ac:spMk id="4" creationId="{4EECE67E-2570-77C8-4DCD-E83C5B83F9CE}"/>
          </ac:spMkLst>
        </pc:spChg>
      </pc:sldChg>
      <pc:sldChg chg="add">
        <pc:chgData name="Reed Kiely" userId="768be38e-2fb5-40ce-925d-bd8e9d9e3c31" providerId="ADAL" clId="{073C5D09-2946-44AA-8F72-E76A8E08C34C}" dt="2024-04-26T17:07:49.825" v="78"/>
        <pc:sldMkLst>
          <pc:docMk/>
          <pc:sldMk cId="2608484935" sldId="2146846581"/>
        </pc:sldMkLst>
      </pc:sldChg>
      <pc:sldChg chg="add del">
        <pc:chgData name="Reed Kiely" userId="768be38e-2fb5-40ce-925d-bd8e9d9e3c31" providerId="ADAL" clId="{073C5D09-2946-44AA-8F72-E76A8E08C34C}" dt="2024-04-26T17:19:14.060" v="354" actId="47"/>
        <pc:sldMkLst>
          <pc:docMk/>
          <pc:sldMk cId="1093149975" sldId="2146846582"/>
        </pc:sldMkLst>
      </pc:sldChg>
      <pc:sldChg chg="add del">
        <pc:chgData name="Reed Kiely" userId="768be38e-2fb5-40ce-925d-bd8e9d9e3c31" providerId="ADAL" clId="{073C5D09-2946-44AA-8F72-E76A8E08C34C}" dt="2024-04-26T17:19:14.060" v="354" actId="47"/>
        <pc:sldMkLst>
          <pc:docMk/>
          <pc:sldMk cId="336437921" sldId="2146846583"/>
        </pc:sldMkLst>
      </pc:sldChg>
      <pc:sldChg chg="add del">
        <pc:chgData name="Reed Kiely" userId="768be38e-2fb5-40ce-925d-bd8e9d9e3c31" providerId="ADAL" clId="{073C5D09-2946-44AA-8F72-E76A8E08C34C}" dt="2024-04-26T17:19:14.060" v="354" actId="47"/>
        <pc:sldMkLst>
          <pc:docMk/>
          <pc:sldMk cId="2616249906" sldId="2146846584"/>
        </pc:sldMkLst>
      </pc:sldChg>
      <pc:sldChg chg="add del">
        <pc:chgData name="Reed Kiely" userId="768be38e-2fb5-40ce-925d-bd8e9d9e3c31" providerId="ADAL" clId="{073C5D09-2946-44AA-8F72-E76A8E08C34C}" dt="2024-04-26T17:19:14.060" v="354" actId="47"/>
        <pc:sldMkLst>
          <pc:docMk/>
          <pc:sldMk cId="3830939151" sldId="2146846585"/>
        </pc:sldMkLst>
      </pc:sldChg>
      <pc:sldChg chg="add del">
        <pc:chgData name="Reed Kiely" userId="768be38e-2fb5-40ce-925d-bd8e9d9e3c31" providerId="ADAL" clId="{073C5D09-2946-44AA-8F72-E76A8E08C34C}" dt="2024-04-26T17:19:14.060" v="354" actId="47"/>
        <pc:sldMkLst>
          <pc:docMk/>
          <pc:sldMk cId="1526106857" sldId="2146846586"/>
        </pc:sldMkLst>
      </pc:sldChg>
      <pc:sldChg chg="add del">
        <pc:chgData name="Reed Kiely" userId="768be38e-2fb5-40ce-925d-bd8e9d9e3c31" providerId="ADAL" clId="{073C5D09-2946-44AA-8F72-E76A8E08C34C}" dt="2024-04-26T17:19:14.060" v="354" actId="47"/>
        <pc:sldMkLst>
          <pc:docMk/>
          <pc:sldMk cId="3412431687" sldId="2146846587"/>
        </pc:sldMkLst>
      </pc:sldChg>
      <pc:sldChg chg="add del">
        <pc:chgData name="Reed Kiely" userId="768be38e-2fb5-40ce-925d-bd8e9d9e3c31" providerId="ADAL" clId="{073C5D09-2946-44AA-8F72-E76A8E08C34C}" dt="2024-04-26T17:19:14.060" v="354" actId="47"/>
        <pc:sldMkLst>
          <pc:docMk/>
          <pc:sldMk cId="2224102325" sldId="2146846588"/>
        </pc:sldMkLst>
      </pc:sldChg>
      <pc:sldChg chg="add del">
        <pc:chgData name="Reed Kiely" userId="768be38e-2fb5-40ce-925d-bd8e9d9e3c31" providerId="ADAL" clId="{073C5D09-2946-44AA-8F72-E76A8E08C34C}" dt="2024-04-26T17:19:14.060" v="354" actId="47"/>
        <pc:sldMkLst>
          <pc:docMk/>
          <pc:sldMk cId="2658981303" sldId="2146846589"/>
        </pc:sldMkLst>
      </pc:sldChg>
      <pc:sldChg chg="addSp delSp modSp add mod ord">
        <pc:chgData name="Reed Kiely" userId="768be38e-2fb5-40ce-925d-bd8e9d9e3c31" providerId="ADAL" clId="{073C5D09-2946-44AA-8F72-E76A8E08C34C}" dt="2024-05-21T14:01:51.975" v="18484" actId="14100"/>
        <pc:sldMkLst>
          <pc:docMk/>
          <pc:sldMk cId="3062678903" sldId="2146846590"/>
        </pc:sldMkLst>
        <pc:spChg chg="add del mod">
          <ac:chgData name="Reed Kiely" userId="768be38e-2fb5-40ce-925d-bd8e9d9e3c31" providerId="ADAL" clId="{073C5D09-2946-44AA-8F72-E76A8E08C34C}" dt="2024-05-10T15:08:42.077" v="2958" actId="478"/>
          <ac:spMkLst>
            <pc:docMk/>
            <pc:sldMk cId="3062678903" sldId="2146846590"/>
            <ac:spMk id="3" creationId="{C710ACD3-39BE-294C-1884-6307B40023A3}"/>
          </ac:spMkLst>
        </pc:spChg>
        <pc:spChg chg="del mod">
          <ac:chgData name="Reed Kiely" userId="768be38e-2fb5-40ce-925d-bd8e9d9e3c31" providerId="ADAL" clId="{073C5D09-2946-44AA-8F72-E76A8E08C34C}" dt="2024-05-10T15:15:40.084" v="3188" actId="478"/>
          <ac:spMkLst>
            <pc:docMk/>
            <pc:sldMk cId="3062678903" sldId="2146846590"/>
            <ac:spMk id="4" creationId="{4EECE67E-2570-77C8-4DCD-E83C5B83F9CE}"/>
          </ac:spMkLst>
        </pc:spChg>
        <pc:spChg chg="del mod">
          <ac:chgData name="Reed Kiely" userId="768be38e-2fb5-40ce-925d-bd8e9d9e3c31" providerId="ADAL" clId="{073C5D09-2946-44AA-8F72-E76A8E08C34C}" dt="2024-05-10T15:08:42.077" v="2958" actId="478"/>
          <ac:spMkLst>
            <pc:docMk/>
            <pc:sldMk cId="3062678903" sldId="2146846590"/>
            <ac:spMk id="7" creationId="{D0FA5204-3765-858D-C523-66EA0DC554EF}"/>
          </ac:spMkLst>
        </pc:spChg>
        <pc:spChg chg="del mod">
          <ac:chgData name="Reed Kiely" userId="768be38e-2fb5-40ce-925d-bd8e9d9e3c31" providerId="ADAL" clId="{073C5D09-2946-44AA-8F72-E76A8E08C34C}" dt="2024-05-10T15:08:42.077" v="2958" actId="478"/>
          <ac:spMkLst>
            <pc:docMk/>
            <pc:sldMk cId="3062678903" sldId="2146846590"/>
            <ac:spMk id="8" creationId="{CB2963B8-2534-9E5C-34A2-786FFFEBDF9A}"/>
          </ac:spMkLst>
        </pc:spChg>
        <pc:spChg chg="add del mod">
          <ac:chgData name="Reed Kiely" userId="768be38e-2fb5-40ce-925d-bd8e9d9e3c31" providerId="ADAL" clId="{073C5D09-2946-44AA-8F72-E76A8E08C34C}" dt="2024-05-10T15:35:49.322" v="3599" actId="478"/>
          <ac:spMkLst>
            <pc:docMk/>
            <pc:sldMk cId="3062678903" sldId="2146846590"/>
            <ac:spMk id="10" creationId="{04F70DF6-8DDA-1679-BD7E-6D75E3955162}"/>
          </ac:spMkLst>
        </pc:spChg>
        <pc:spChg chg="mod">
          <ac:chgData name="Reed Kiely" userId="768be38e-2fb5-40ce-925d-bd8e9d9e3c31" providerId="ADAL" clId="{073C5D09-2946-44AA-8F72-E76A8E08C34C}" dt="2024-05-10T15:19:14.710" v="3468" actId="14100"/>
          <ac:spMkLst>
            <pc:docMk/>
            <pc:sldMk cId="3062678903" sldId="2146846590"/>
            <ac:spMk id="11" creationId="{80446E27-F3B6-5A36-90F5-155E8E262FA5}"/>
          </ac:spMkLst>
        </pc:spChg>
        <pc:spChg chg="del mod">
          <ac:chgData name="Reed Kiely" userId="768be38e-2fb5-40ce-925d-bd8e9d9e3c31" providerId="ADAL" clId="{073C5D09-2946-44AA-8F72-E76A8E08C34C}" dt="2024-05-10T15:38:19.507" v="3742" actId="478"/>
          <ac:spMkLst>
            <pc:docMk/>
            <pc:sldMk cId="3062678903" sldId="2146846590"/>
            <ac:spMk id="12" creationId="{31F8BE1A-D447-8DB0-88E0-EBDF0C45F76E}"/>
          </ac:spMkLst>
        </pc:spChg>
        <pc:spChg chg="add mod ord">
          <ac:chgData name="Reed Kiely" userId="768be38e-2fb5-40ce-925d-bd8e9d9e3c31" providerId="ADAL" clId="{073C5D09-2946-44AA-8F72-E76A8E08C34C}" dt="2024-05-10T15:20:20.663" v="3486" actId="403"/>
          <ac:spMkLst>
            <pc:docMk/>
            <pc:sldMk cId="3062678903" sldId="2146846590"/>
            <ac:spMk id="14" creationId="{E2167F7C-D4AD-88D8-1A90-9748BE289B61}"/>
          </ac:spMkLst>
        </pc:spChg>
        <pc:spChg chg="mod">
          <ac:chgData name="Reed Kiely" userId="768be38e-2fb5-40ce-925d-bd8e9d9e3c31" providerId="ADAL" clId="{073C5D09-2946-44AA-8F72-E76A8E08C34C}" dt="2024-05-21T14:01:51.975" v="18484" actId="14100"/>
          <ac:spMkLst>
            <pc:docMk/>
            <pc:sldMk cId="3062678903" sldId="2146846590"/>
            <ac:spMk id="16" creationId="{F3B08D31-8CD1-811E-0850-AF65E55C9EAD}"/>
          </ac:spMkLst>
        </pc:spChg>
        <pc:spChg chg="add mod ord">
          <ac:chgData name="Reed Kiely" userId="768be38e-2fb5-40ce-925d-bd8e9d9e3c31" providerId="ADAL" clId="{073C5D09-2946-44AA-8F72-E76A8E08C34C}" dt="2024-05-10T15:34:05.939" v="3587" actId="207"/>
          <ac:spMkLst>
            <pc:docMk/>
            <pc:sldMk cId="3062678903" sldId="2146846590"/>
            <ac:spMk id="18" creationId="{CF1B13E9-92A6-B3F7-DAC5-90A20EAFC816}"/>
          </ac:spMkLst>
        </pc:spChg>
        <pc:spChg chg="add del mod">
          <ac:chgData name="Reed Kiely" userId="768be38e-2fb5-40ce-925d-bd8e9d9e3c31" providerId="ADAL" clId="{073C5D09-2946-44AA-8F72-E76A8E08C34C}" dt="2024-05-10T15:18:59.004" v="3463" actId="478"/>
          <ac:spMkLst>
            <pc:docMk/>
            <pc:sldMk cId="3062678903" sldId="2146846590"/>
            <ac:spMk id="21" creationId="{79939C45-D9D6-04EF-9B16-44C31FAB0026}"/>
          </ac:spMkLst>
        </pc:spChg>
        <pc:spChg chg="add del mod">
          <ac:chgData name="Reed Kiely" userId="768be38e-2fb5-40ce-925d-bd8e9d9e3c31" providerId="ADAL" clId="{073C5D09-2946-44AA-8F72-E76A8E08C34C}" dt="2024-05-10T15:38:10.611" v="3741" actId="1036"/>
          <ac:spMkLst>
            <pc:docMk/>
            <pc:sldMk cId="3062678903" sldId="2146846590"/>
            <ac:spMk id="22" creationId="{46B34F65-2C3C-4508-57D3-1F9FCF1B265F}"/>
          </ac:spMkLst>
        </pc:spChg>
        <pc:spChg chg="add mod">
          <ac:chgData name="Reed Kiely" userId="768be38e-2fb5-40ce-925d-bd8e9d9e3c31" providerId="ADAL" clId="{073C5D09-2946-44AA-8F72-E76A8E08C34C}" dt="2024-05-10T15:38:10.611" v="3741" actId="1036"/>
          <ac:spMkLst>
            <pc:docMk/>
            <pc:sldMk cId="3062678903" sldId="2146846590"/>
            <ac:spMk id="23" creationId="{3CE51ABA-AD7C-A002-155B-B35C8435EEA3}"/>
          </ac:spMkLst>
        </pc:spChg>
        <pc:spChg chg="add mod">
          <ac:chgData name="Reed Kiely" userId="768be38e-2fb5-40ce-925d-bd8e9d9e3c31" providerId="ADAL" clId="{073C5D09-2946-44AA-8F72-E76A8E08C34C}" dt="2024-05-10T15:38:10.611" v="3741" actId="1036"/>
          <ac:spMkLst>
            <pc:docMk/>
            <pc:sldMk cId="3062678903" sldId="2146846590"/>
            <ac:spMk id="24" creationId="{4382E799-2E66-9EBA-BE91-A28841CD910D}"/>
          </ac:spMkLst>
        </pc:spChg>
        <pc:spChg chg="add del mod">
          <ac:chgData name="Reed Kiely" userId="768be38e-2fb5-40ce-925d-bd8e9d9e3c31" providerId="ADAL" clId="{073C5D09-2946-44AA-8F72-E76A8E08C34C}" dt="2024-05-10T15:17:09.957" v="3314" actId="478"/>
          <ac:spMkLst>
            <pc:docMk/>
            <pc:sldMk cId="3062678903" sldId="2146846590"/>
            <ac:spMk id="25" creationId="{63C6401D-9315-F34C-A69B-5DCD002DC305}"/>
          </ac:spMkLst>
        </pc:spChg>
        <pc:spChg chg="add del mod">
          <ac:chgData name="Reed Kiely" userId="768be38e-2fb5-40ce-925d-bd8e9d9e3c31" providerId="ADAL" clId="{073C5D09-2946-44AA-8F72-E76A8E08C34C}" dt="2024-05-10T15:20:55.147" v="3499" actId="478"/>
          <ac:spMkLst>
            <pc:docMk/>
            <pc:sldMk cId="3062678903" sldId="2146846590"/>
            <ac:spMk id="27" creationId="{9616FBC1-1309-0380-6926-31264F364747}"/>
          </ac:spMkLst>
        </pc:spChg>
        <pc:spChg chg="add del mod">
          <ac:chgData name="Reed Kiely" userId="768be38e-2fb5-40ce-925d-bd8e9d9e3c31" providerId="ADAL" clId="{073C5D09-2946-44AA-8F72-E76A8E08C34C}" dt="2024-05-10T15:20:55.147" v="3499" actId="478"/>
          <ac:spMkLst>
            <pc:docMk/>
            <pc:sldMk cId="3062678903" sldId="2146846590"/>
            <ac:spMk id="28" creationId="{4B631715-6F65-A9FE-FD03-99D21330F992}"/>
          </ac:spMkLst>
        </pc:spChg>
        <pc:spChg chg="add mod">
          <ac:chgData name="Reed Kiely" userId="768be38e-2fb5-40ce-925d-bd8e9d9e3c31" providerId="ADAL" clId="{073C5D09-2946-44AA-8F72-E76A8E08C34C}" dt="2024-05-14T16:22:10.004" v="8503" actId="20577"/>
          <ac:spMkLst>
            <pc:docMk/>
            <pc:sldMk cId="3062678903" sldId="2146846590"/>
            <ac:spMk id="30" creationId="{0D1BC952-AFC6-DED4-F1D1-D58667A93CCB}"/>
          </ac:spMkLst>
        </pc:spChg>
        <pc:spChg chg="add mod ord">
          <ac:chgData name="Reed Kiely" userId="768be38e-2fb5-40ce-925d-bd8e9d9e3c31" providerId="ADAL" clId="{073C5D09-2946-44AA-8F72-E76A8E08C34C}" dt="2024-05-10T15:37:28.667" v="3628" actId="207"/>
          <ac:spMkLst>
            <pc:docMk/>
            <pc:sldMk cId="3062678903" sldId="2146846590"/>
            <ac:spMk id="31" creationId="{B2F7D516-5ACE-D6FB-DA3B-35B0AC65B6D7}"/>
          </ac:spMkLst>
        </pc:spChg>
        <pc:spChg chg="add mod">
          <ac:chgData name="Reed Kiely" userId="768be38e-2fb5-40ce-925d-bd8e9d9e3c31" providerId="ADAL" clId="{073C5D09-2946-44AA-8F72-E76A8E08C34C}" dt="2024-05-10T15:38:10.611" v="3741" actId="1036"/>
          <ac:spMkLst>
            <pc:docMk/>
            <pc:sldMk cId="3062678903" sldId="2146846590"/>
            <ac:spMk id="32" creationId="{310E677B-1E74-5F8E-8F51-C637A6F21707}"/>
          </ac:spMkLst>
        </pc:spChg>
        <pc:spChg chg="add mod">
          <ac:chgData name="Reed Kiely" userId="768be38e-2fb5-40ce-925d-bd8e9d9e3c31" providerId="ADAL" clId="{073C5D09-2946-44AA-8F72-E76A8E08C34C}" dt="2024-05-10T15:38:10.611" v="3741" actId="1036"/>
          <ac:spMkLst>
            <pc:docMk/>
            <pc:sldMk cId="3062678903" sldId="2146846590"/>
            <ac:spMk id="33" creationId="{FB5C2804-EBFD-EB31-47D9-60DAB305A087}"/>
          </ac:spMkLst>
        </pc:spChg>
        <pc:spChg chg="add mod">
          <ac:chgData name="Reed Kiely" userId="768be38e-2fb5-40ce-925d-bd8e9d9e3c31" providerId="ADAL" clId="{073C5D09-2946-44AA-8F72-E76A8E08C34C}" dt="2024-05-10T15:38:10.611" v="3741" actId="1036"/>
          <ac:spMkLst>
            <pc:docMk/>
            <pc:sldMk cId="3062678903" sldId="2146846590"/>
            <ac:spMk id="34" creationId="{ECC04C90-D2A9-14E6-30B7-E58F28FD4E01}"/>
          </ac:spMkLst>
        </pc:spChg>
        <pc:picChg chg="del mod ord">
          <ac:chgData name="Reed Kiely" userId="768be38e-2fb5-40ce-925d-bd8e9d9e3c31" providerId="ADAL" clId="{073C5D09-2946-44AA-8F72-E76A8E08C34C}" dt="2024-05-10T15:38:25.194" v="3743" actId="478"/>
          <ac:picMkLst>
            <pc:docMk/>
            <pc:sldMk cId="3062678903" sldId="2146846590"/>
            <ac:picMk id="9" creationId="{CB5C2478-54AF-A376-DBDF-62DEC1B0AE80}"/>
          </ac:picMkLst>
        </pc:picChg>
        <pc:picChg chg="del mod">
          <ac:chgData name="Reed Kiely" userId="768be38e-2fb5-40ce-925d-bd8e9d9e3c31" providerId="ADAL" clId="{073C5D09-2946-44AA-8F72-E76A8E08C34C}" dt="2024-05-10T15:38:26.123" v="3744" actId="478"/>
          <ac:picMkLst>
            <pc:docMk/>
            <pc:sldMk cId="3062678903" sldId="2146846590"/>
            <ac:picMk id="13" creationId="{CEE4313F-DBF5-95DD-3011-657F7384946A}"/>
          </ac:picMkLst>
        </pc:picChg>
        <pc:cxnChg chg="add del mod">
          <ac:chgData name="Reed Kiely" userId="768be38e-2fb5-40ce-925d-bd8e9d9e3c31" providerId="ADAL" clId="{073C5D09-2946-44AA-8F72-E76A8E08C34C}" dt="2024-05-10T15:15:12.532" v="3178" actId="478"/>
          <ac:cxnSpMkLst>
            <pc:docMk/>
            <pc:sldMk cId="3062678903" sldId="2146846590"/>
            <ac:cxnSpMk id="15" creationId="{09D00550-68B4-B586-7D49-F4071FE7743D}"/>
          </ac:cxnSpMkLst>
        </pc:cxnChg>
        <pc:cxnChg chg="add del mod">
          <ac:chgData name="Reed Kiely" userId="768be38e-2fb5-40ce-925d-bd8e9d9e3c31" providerId="ADAL" clId="{073C5D09-2946-44AA-8F72-E76A8E08C34C}" dt="2024-05-10T15:15:11.869" v="3177" actId="478"/>
          <ac:cxnSpMkLst>
            <pc:docMk/>
            <pc:sldMk cId="3062678903" sldId="2146846590"/>
            <ac:cxnSpMk id="17" creationId="{97A1C209-D1F0-D916-A987-CF0D104175EE}"/>
          </ac:cxnSpMkLst>
        </pc:cxnChg>
        <pc:cxnChg chg="add mod">
          <ac:chgData name="Reed Kiely" userId="768be38e-2fb5-40ce-925d-bd8e9d9e3c31" providerId="ADAL" clId="{073C5D09-2946-44AA-8F72-E76A8E08C34C}" dt="2024-05-10T15:13:26.428" v="3091"/>
          <ac:cxnSpMkLst>
            <pc:docMk/>
            <pc:sldMk cId="3062678903" sldId="2146846590"/>
            <ac:cxnSpMk id="19" creationId="{71C52540-4CA8-1916-2491-88216EB66B7A}"/>
          </ac:cxnSpMkLst>
        </pc:cxnChg>
        <pc:cxnChg chg="add mod">
          <ac:chgData name="Reed Kiely" userId="768be38e-2fb5-40ce-925d-bd8e9d9e3c31" providerId="ADAL" clId="{073C5D09-2946-44AA-8F72-E76A8E08C34C}" dt="2024-05-10T15:13:26.428" v="3091"/>
          <ac:cxnSpMkLst>
            <pc:docMk/>
            <pc:sldMk cId="3062678903" sldId="2146846590"/>
            <ac:cxnSpMk id="20" creationId="{482C97C2-86CC-D80B-F3F3-302ECEFA13BA}"/>
          </ac:cxnSpMkLst>
        </pc:cxnChg>
      </pc:sldChg>
      <pc:sldChg chg="modSp add del mod">
        <pc:chgData name="Reed Kiely" userId="768be38e-2fb5-40ce-925d-bd8e9d9e3c31" providerId="ADAL" clId="{073C5D09-2946-44AA-8F72-E76A8E08C34C}" dt="2024-05-17T21:05:31.315" v="13924" actId="2696"/>
        <pc:sldMkLst>
          <pc:docMk/>
          <pc:sldMk cId="3632885173" sldId="2146846591"/>
        </pc:sldMkLst>
        <pc:spChg chg="mod">
          <ac:chgData name="Reed Kiely" userId="768be38e-2fb5-40ce-925d-bd8e9d9e3c31" providerId="ADAL" clId="{073C5D09-2946-44AA-8F72-E76A8E08C34C}" dt="2024-04-26T17:16:12.494" v="353" actId="20577"/>
          <ac:spMkLst>
            <pc:docMk/>
            <pc:sldMk cId="3632885173" sldId="2146846591"/>
            <ac:spMk id="26" creationId="{A9C445BF-5591-D09A-A8BC-6A2DB67D3CAE}"/>
          </ac:spMkLst>
        </pc:spChg>
      </pc:sldChg>
      <pc:sldChg chg="addSp delSp modSp mod">
        <pc:chgData name="Reed Kiely" userId="768be38e-2fb5-40ce-925d-bd8e9d9e3c31" providerId="ADAL" clId="{073C5D09-2946-44AA-8F72-E76A8E08C34C}" dt="2024-05-20T18:37:55.984" v="16712" actId="20577"/>
        <pc:sldMkLst>
          <pc:docMk/>
          <pc:sldMk cId="1941764190" sldId="2146846592"/>
        </pc:sldMkLst>
        <pc:spChg chg="add mod">
          <ac:chgData name="Reed Kiely" userId="768be38e-2fb5-40ce-925d-bd8e9d9e3c31" providerId="ADAL" clId="{073C5D09-2946-44AA-8F72-E76A8E08C34C}" dt="2024-05-14T16:13:43.594" v="8350" actId="1076"/>
          <ac:spMkLst>
            <pc:docMk/>
            <pc:sldMk cId="1941764190" sldId="2146846592"/>
            <ac:spMk id="3" creationId="{14F6EC04-73EF-7BD2-EE62-C6CB368D1310}"/>
          </ac:spMkLst>
        </pc:spChg>
        <pc:spChg chg="mod">
          <ac:chgData name="Reed Kiely" userId="768be38e-2fb5-40ce-925d-bd8e9d9e3c31" providerId="ADAL" clId="{073C5D09-2946-44AA-8F72-E76A8E08C34C}" dt="2024-05-14T16:13:43.594" v="8350" actId="1076"/>
          <ac:spMkLst>
            <pc:docMk/>
            <pc:sldMk cId="1941764190" sldId="2146846592"/>
            <ac:spMk id="4" creationId="{7BEE3489-74E3-C13B-AE5E-5D9A4195B91A}"/>
          </ac:spMkLst>
        </pc:spChg>
        <pc:spChg chg="del">
          <ac:chgData name="Reed Kiely" userId="768be38e-2fb5-40ce-925d-bd8e9d9e3c31" providerId="ADAL" clId="{073C5D09-2946-44AA-8F72-E76A8E08C34C}" dt="2024-05-08T19:05:49.588" v="855" actId="478"/>
          <ac:spMkLst>
            <pc:docMk/>
            <pc:sldMk cId="1941764190" sldId="2146846592"/>
            <ac:spMk id="4" creationId="{A271DD24-B685-B82F-5592-C46ACF3025B3}"/>
          </ac:spMkLst>
        </pc:spChg>
        <pc:spChg chg="add del mod">
          <ac:chgData name="Reed Kiely" userId="768be38e-2fb5-40ce-925d-bd8e9d9e3c31" providerId="ADAL" clId="{073C5D09-2946-44AA-8F72-E76A8E08C34C}" dt="2024-05-08T19:07:29.259" v="907" actId="478"/>
          <ac:spMkLst>
            <pc:docMk/>
            <pc:sldMk cId="1941764190" sldId="2146846592"/>
            <ac:spMk id="7" creationId="{2F9B1088-A909-BC38-D9BF-770AEC8F105A}"/>
          </ac:spMkLst>
        </pc:spChg>
        <pc:spChg chg="del">
          <ac:chgData name="Reed Kiely" userId="768be38e-2fb5-40ce-925d-bd8e9d9e3c31" providerId="ADAL" clId="{073C5D09-2946-44AA-8F72-E76A8E08C34C}" dt="2024-05-08T19:06:09.075" v="863" actId="478"/>
          <ac:spMkLst>
            <pc:docMk/>
            <pc:sldMk cId="1941764190" sldId="2146846592"/>
            <ac:spMk id="8" creationId="{EFD74CA8-A037-802C-EA00-71959BA99A9A}"/>
          </ac:spMkLst>
        </pc:spChg>
        <pc:spChg chg="add del mod">
          <ac:chgData name="Reed Kiely" userId="768be38e-2fb5-40ce-925d-bd8e9d9e3c31" providerId="ADAL" clId="{073C5D09-2946-44AA-8F72-E76A8E08C34C}" dt="2024-05-08T19:07:29.259" v="907" actId="478"/>
          <ac:spMkLst>
            <pc:docMk/>
            <pc:sldMk cId="1941764190" sldId="2146846592"/>
            <ac:spMk id="9" creationId="{E9826DC4-7E5E-F19D-FDB4-138DC136E3BA}"/>
          </ac:spMkLst>
        </pc:spChg>
        <pc:spChg chg="mod">
          <ac:chgData name="Reed Kiely" userId="768be38e-2fb5-40ce-925d-bd8e9d9e3c31" providerId="ADAL" clId="{073C5D09-2946-44AA-8F72-E76A8E08C34C}" dt="2024-05-08T19:06:51.819" v="894" actId="1076"/>
          <ac:spMkLst>
            <pc:docMk/>
            <pc:sldMk cId="1941764190" sldId="2146846592"/>
            <ac:spMk id="10" creationId="{513433DE-B42E-50A6-8875-DCAE99DDD070}"/>
          </ac:spMkLst>
        </pc:spChg>
        <pc:spChg chg="mod">
          <ac:chgData name="Reed Kiely" userId="768be38e-2fb5-40ce-925d-bd8e9d9e3c31" providerId="ADAL" clId="{073C5D09-2946-44AA-8F72-E76A8E08C34C}" dt="2024-05-08T19:05:41.087" v="853" actId="12788"/>
          <ac:spMkLst>
            <pc:docMk/>
            <pc:sldMk cId="1941764190" sldId="2146846592"/>
            <ac:spMk id="11" creationId="{80446E27-F3B6-5A36-90F5-155E8E262FA5}"/>
          </ac:spMkLst>
        </pc:spChg>
        <pc:spChg chg="add del mod">
          <ac:chgData name="Reed Kiely" userId="768be38e-2fb5-40ce-925d-bd8e9d9e3c31" providerId="ADAL" clId="{073C5D09-2946-44AA-8F72-E76A8E08C34C}" dt="2024-05-08T19:07:29.259" v="907" actId="478"/>
          <ac:spMkLst>
            <pc:docMk/>
            <pc:sldMk cId="1941764190" sldId="2146846592"/>
            <ac:spMk id="12" creationId="{E3489E9E-AB5A-E298-7118-B063630BD0CC}"/>
          </ac:spMkLst>
        </pc:spChg>
        <pc:spChg chg="add mod">
          <ac:chgData name="Reed Kiely" userId="768be38e-2fb5-40ce-925d-bd8e9d9e3c31" providerId="ADAL" clId="{073C5D09-2946-44AA-8F72-E76A8E08C34C}" dt="2024-05-14T16:13:43.594" v="8350" actId="1076"/>
          <ac:spMkLst>
            <pc:docMk/>
            <pc:sldMk cId="1941764190" sldId="2146846592"/>
            <ac:spMk id="14" creationId="{242FCD40-B482-766E-CA00-89D7E65F01DD}"/>
          </ac:spMkLst>
        </pc:spChg>
        <pc:spChg chg="add mod">
          <ac:chgData name="Reed Kiely" userId="768be38e-2fb5-40ce-925d-bd8e9d9e3c31" providerId="ADAL" clId="{073C5D09-2946-44AA-8F72-E76A8E08C34C}" dt="2024-05-14T16:13:43.594" v="8350" actId="1076"/>
          <ac:spMkLst>
            <pc:docMk/>
            <pc:sldMk cId="1941764190" sldId="2146846592"/>
            <ac:spMk id="15" creationId="{C1E84C94-8AE4-CBF7-CD98-5A0DB6BDAC36}"/>
          </ac:spMkLst>
        </pc:spChg>
        <pc:spChg chg="mod">
          <ac:chgData name="Reed Kiely" userId="768be38e-2fb5-40ce-925d-bd8e9d9e3c31" providerId="ADAL" clId="{073C5D09-2946-44AA-8F72-E76A8E08C34C}" dt="2024-05-18T00:48:19.330" v="14006" actId="20577"/>
          <ac:spMkLst>
            <pc:docMk/>
            <pc:sldMk cId="1941764190" sldId="2146846592"/>
            <ac:spMk id="16" creationId="{F3B08D31-8CD1-811E-0850-AF65E55C9EAD}"/>
          </ac:spMkLst>
        </pc:spChg>
        <pc:spChg chg="add mod">
          <ac:chgData name="Reed Kiely" userId="768be38e-2fb5-40ce-925d-bd8e9d9e3c31" providerId="ADAL" clId="{073C5D09-2946-44AA-8F72-E76A8E08C34C}" dt="2024-05-14T16:13:43.594" v="8350" actId="1076"/>
          <ac:spMkLst>
            <pc:docMk/>
            <pc:sldMk cId="1941764190" sldId="2146846592"/>
            <ac:spMk id="17" creationId="{9B72D73E-837C-A406-5E19-BDB481ECA013}"/>
          </ac:spMkLst>
        </pc:spChg>
        <pc:spChg chg="add mod">
          <ac:chgData name="Reed Kiely" userId="768be38e-2fb5-40ce-925d-bd8e9d9e3c31" providerId="ADAL" clId="{073C5D09-2946-44AA-8F72-E76A8E08C34C}" dt="2024-05-14T16:13:43.594" v="8350" actId="1076"/>
          <ac:spMkLst>
            <pc:docMk/>
            <pc:sldMk cId="1941764190" sldId="2146846592"/>
            <ac:spMk id="18" creationId="{FE6DFA2C-5D02-E73F-5E1F-E9D00C867AFF}"/>
          </ac:spMkLst>
        </pc:spChg>
        <pc:spChg chg="add mod">
          <ac:chgData name="Reed Kiely" userId="768be38e-2fb5-40ce-925d-bd8e9d9e3c31" providerId="ADAL" clId="{073C5D09-2946-44AA-8F72-E76A8E08C34C}" dt="2024-05-08T19:07:57.752" v="932" actId="1076"/>
          <ac:spMkLst>
            <pc:docMk/>
            <pc:sldMk cId="1941764190" sldId="2146846592"/>
            <ac:spMk id="19" creationId="{8F1D8AAB-3224-81BF-4744-C0401678D487}"/>
          </ac:spMkLst>
        </pc:spChg>
        <pc:spChg chg="mod">
          <ac:chgData name="Reed Kiely" userId="768be38e-2fb5-40ce-925d-bd8e9d9e3c31" providerId="ADAL" clId="{073C5D09-2946-44AA-8F72-E76A8E08C34C}" dt="2024-05-20T18:37:55.984" v="16712" actId="20577"/>
          <ac:spMkLst>
            <pc:docMk/>
            <pc:sldMk cId="1941764190" sldId="2146846592"/>
            <ac:spMk id="26" creationId="{A9C445BF-5591-D09A-A8BC-6A2DB67D3CAE}"/>
          </ac:spMkLst>
        </pc:spChg>
        <pc:spChg chg="add del mod">
          <ac:chgData name="Reed Kiely" userId="768be38e-2fb5-40ce-925d-bd8e9d9e3c31" providerId="ADAL" clId="{073C5D09-2946-44AA-8F72-E76A8E08C34C}" dt="2024-05-09T15:19:52.709" v="1110" actId="478"/>
          <ac:spMkLst>
            <pc:docMk/>
            <pc:sldMk cId="1941764190" sldId="2146846592"/>
            <ac:spMk id="28" creationId="{5132B480-70BF-F7FC-A574-E7CE74186B35}"/>
          </ac:spMkLst>
        </pc:spChg>
        <pc:spChg chg="add del mod">
          <ac:chgData name="Reed Kiely" userId="768be38e-2fb5-40ce-925d-bd8e9d9e3c31" providerId="ADAL" clId="{073C5D09-2946-44AA-8F72-E76A8E08C34C}" dt="2024-05-09T15:19:52.709" v="1110" actId="478"/>
          <ac:spMkLst>
            <pc:docMk/>
            <pc:sldMk cId="1941764190" sldId="2146846592"/>
            <ac:spMk id="29" creationId="{377A0625-D7A4-1E78-3C98-8AD9C12CA9FE}"/>
          </ac:spMkLst>
        </pc:spChg>
        <pc:spChg chg="add del mod">
          <ac:chgData name="Reed Kiely" userId="768be38e-2fb5-40ce-925d-bd8e9d9e3c31" providerId="ADAL" clId="{073C5D09-2946-44AA-8F72-E76A8E08C34C}" dt="2024-05-09T15:19:52.709" v="1110" actId="478"/>
          <ac:spMkLst>
            <pc:docMk/>
            <pc:sldMk cId="1941764190" sldId="2146846592"/>
            <ac:spMk id="30" creationId="{8E31BD72-84AD-AD79-68E6-2ED19EE0422A}"/>
          </ac:spMkLst>
        </pc:spChg>
        <pc:picChg chg="add mod">
          <ac:chgData name="Reed Kiely" userId="768be38e-2fb5-40ce-925d-bd8e9d9e3c31" providerId="ADAL" clId="{073C5D09-2946-44AA-8F72-E76A8E08C34C}" dt="2024-05-14T16:13:43.594" v="8350" actId="1076"/>
          <ac:picMkLst>
            <pc:docMk/>
            <pc:sldMk cId="1941764190" sldId="2146846592"/>
            <ac:picMk id="7" creationId="{8DCEB141-0CF9-13F2-E3F7-7698807C23C0}"/>
          </ac:picMkLst>
        </pc:picChg>
        <pc:picChg chg="add mod">
          <ac:chgData name="Reed Kiely" userId="768be38e-2fb5-40ce-925d-bd8e9d9e3c31" providerId="ADAL" clId="{073C5D09-2946-44AA-8F72-E76A8E08C34C}" dt="2024-05-14T16:13:43.594" v="8350" actId="1076"/>
          <ac:picMkLst>
            <pc:docMk/>
            <pc:sldMk cId="1941764190" sldId="2146846592"/>
            <ac:picMk id="9" creationId="{AB380622-A8D3-B03A-FBB0-F993D9D98936}"/>
          </ac:picMkLst>
        </pc:picChg>
        <pc:picChg chg="add mod">
          <ac:chgData name="Reed Kiely" userId="768be38e-2fb5-40ce-925d-bd8e9d9e3c31" providerId="ADAL" clId="{073C5D09-2946-44AA-8F72-E76A8E08C34C}" dt="2024-05-14T16:13:43.594" v="8350" actId="1076"/>
          <ac:picMkLst>
            <pc:docMk/>
            <pc:sldMk cId="1941764190" sldId="2146846592"/>
            <ac:picMk id="13" creationId="{465BD00B-9749-4495-FF75-01C7F9287332}"/>
          </ac:picMkLst>
        </pc:picChg>
        <pc:cxnChg chg="add mod">
          <ac:chgData name="Reed Kiely" userId="768be38e-2fb5-40ce-925d-bd8e9d9e3c31" providerId="ADAL" clId="{073C5D09-2946-44AA-8F72-E76A8E08C34C}" dt="2024-05-14T16:13:54.612" v="8353" actId="1076"/>
          <ac:cxnSpMkLst>
            <pc:docMk/>
            <pc:sldMk cId="1941764190" sldId="2146846592"/>
            <ac:cxnSpMk id="21" creationId="{5C9ACB5B-4303-B894-6944-2991A66BF78B}"/>
          </ac:cxnSpMkLst>
        </pc:cxnChg>
        <pc:cxnChg chg="add mod">
          <ac:chgData name="Reed Kiely" userId="768be38e-2fb5-40ce-925d-bd8e9d9e3c31" providerId="ADAL" clId="{073C5D09-2946-44AA-8F72-E76A8E08C34C}" dt="2024-05-14T16:13:54.612" v="8353" actId="1076"/>
          <ac:cxnSpMkLst>
            <pc:docMk/>
            <pc:sldMk cId="1941764190" sldId="2146846592"/>
            <ac:cxnSpMk id="22" creationId="{7B4734B7-9EAE-7BBD-0C1C-2F933631181A}"/>
          </ac:cxnSpMkLst>
        </pc:cxnChg>
      </pc:sldChg>
      <pc:sldChg chg="del">
        <pc:chgData name="Reed Kiely" userId="768be38e-2fb5-40ce-925d-bd8e9d9e3c31" providerId="ADAL" clId="{073C5D09-2946-44AA-8F72-E76A8E08C34C}" dt="2024-05-08T19:09:29.781" v="965" actId="47"/>
        <pc:sldMkLst>
          <pc:docMk/>
          <pc:sldMk cId="412022544" sldId="2146846593"/>
        </pc:sldMkLst>
      </pc:sldChg>
      <pc:sldChg chg="addSp delSp modSp add mod">
        <pc:chgData name="Reed Kiely" userId="768be38e-2fb5-40ce-925d-bd8e9d9e3c31" providerId="ADAL" clId="{073C5D09-2946-44AA-8F72-E76A8E08C34C}" dt="2024-05-10T16:43:55.482" v="3924" actId="1035"/>
        <pc:sldMkLst>
          <pc:docMk/>
          <pc:sldMk cId="396302437" sldId="2146846594"/>
        </pc:sldMkLst>
        <pc:spChg chg="add mod">
          <ac:chgData name="Reed Kiely" userId="768be38e-2fb5-40ce-925d-bd8e9d9e3c31" providerId="ADAL" clId="{073C5D09-2946-44AA-8F72-E76A8E08C34C}" dt="2024-05-10T16:43:38.273" v="3919" actId="1076"/>
          <ac:spMkLst>
            <pc:docMk/>
            <pc:sldMk cId="396302437" sldId="2146846594"/>
            <ac:spMk id="3" creationId="{82928C6A-C224-0CE1-D6A2-1B3CA842DB5E}"/>
          </ac:spMkLst>
        </pc:spChg>
        <pc:spChg chg="del">
          <ac:chgData name="Reed Kiely" userId="768be38e-2fb5-40ce-925d-bd8e9d9e3c31" providerId="ADAL" clId="{073C5D09-2946-44AA-8F72-E76A8E08C34C}" dt="2024-05-08T19:09:16.363" v="960" actId="478"/>
          <ac:spMkLst>
            <pc:docMk/>
            <pc:sldMk cId="396302437" sldId="2146846594"/>
            <ac:spMk id="3" creationId="{FB024EF2-3931-12E6-DD82-FA8347618A87}"/>
          </ac:spMkLst>
        </pc:spChg>
        <pc:spChg chg="del">
          <ac:chgData name="Reed Kiely" userId="768be38e-2fb5-40ce-925d-bd8e9d9e3c31" providerId="ADAL" clId="{073C5D09-2946-44AA-8F72-E76A8E08C34C}" dt="2024-05-09T19:29:33.404" v="2088" actId="478"/>
          <ac:spMkLst>
            <pc:docMk/>
            <pc:sldMk cId="396302437" sldId="2146846594"/>
            <ac:spMk id="4" creationId="{4EECE67E-2570-77C8-4DCD-E83C5B83F9CE}"/>
          </ac:spMkLst>
        </pc:spChg>
        <pc:spChg chg="add del mod">
          <ac:chgData name="Reed Kiely" userId="768be38e-2fb5-40ce-925d-bd8e9d9e3c31" providerId="ADAL" clId="{073C5D09-2946-44AA-8F72-E76A8E08C34C}" dt="2024-05-10T16:37:42.715" v="3835" actId="478"/>
          <ac:spMkLst>
            <pc:docMk/>
            <pc:sldMk cId="396302437" sldId="2146846594"/>
            <ac:spMk id="4" creationId="{A28DD770-5A3C-6C05-9778-FC2F15CA4C93}"/>
          </ac:spMkLst>
        </pc:spChg>
        <pc:spChg chg="add del mod">
          <ac:chgData name="Reed Kiely" userId="768be38e-2fb5-40ce-925d-bd8e9d9e3c31" providerId="ADAL" clId="{073C5D09-2946-44AA-8F72-E76A8E08C34C}" dt="2024-05-10T16:37:42.715" v="3835" actId="478"/>
          <ac:spMkLst>
            <pc:docMk/>
            <pc:sldMk cId="396302437" sldId="2146846594"/>
            <ac:spMk id="7" creationId="{78E19378-57CC-91DE-874C-09961DDC74A5}"/>
          </ac:spMkLst>
        </pc:spChg>
        <pc:spChg chg="add mod ord">
          <ac:chgData name="Reed Kiely" userId="768be38e-2fb5-40ce-925d-bd8e9d9e3c31" providerId="ADAL" clId="{073C5D09-2946-44AA-8F72-E76A8E08C34C}" dt="2024-05-09T19:46:29.664" v="2357" actId="207"/>
          <ac:spMkLst>
            <pc:docMk/>
            <pc:sldMk cId="396302437" sldId="2146846594"/>
            <ac:spMk id="8" creationId="{C466D1DF-A251-7A98-66B5-0FBBAF0F3C5A}"/>
          </ac:spMkLst>
        </pc:spChg>
        <pc:spChg chg="del">
          <ac:chgData name="Reed Kiely" userId="768be38e-2fb5-40ce-925d-bd8e9d9e3c31" providerId="ADAL" clId="{073C5D09-2946-44AA-8F72-E76A8E08C34C}" dt="2024-05-08T19:09:14.114" v="959" actId="478"/>
          <ac:spMkLst>
            <pc:docMk/>
            <pc:sldMk cId="396302437" sldId="2146846594"/>
            <ac:spMk id="8" creationId="{CB2963B8-2534-9E5C-34A2-786FFFEBDF9A}"/>
          </ac:spMkLst>
        </pc:spChg>
        <pc:spChg chg="add del mod">
          <ac:chgData name="Reed Kiely" userId="768be38e-2fb5-40ce-925d-bd8e9d9e3c31" providerId="ADAL" clId="{073C5D09-2946-44AA-8F72-E76A8E08C34C}" dt="2024-05-09T19:29:22.341" v="2087" actId="478"/>
          <ac:spMkLst>
            <pc:docMk/>
            <pc:sldMk cId="396302437" sldId="2146846594"/>
            <ac:spMk id="9" creationId="{EDCFE964-1763-B7CE-DA78-E91D55A438C5}"/>
          </ac:spMkLst>
        </pc:spChg>
        <pc:spChg chg="add del mod">
          <ac:chgData name="Reed Kiely" userId="768be38e-2fb5-40ce-925d-bd8e9d9e3c31" providerId="ADAL" clId="{073C5D09-2946-44AA-8F72-E76A8E08C34C}" dt="2024-05-09T19:29:22.341" v="2087" actId="478"/>
          <ac:spMkLst>
            <pc:docMk/>
            <pc:sldMk cId="396302437" sldId="2146846594"/>
            <ac:spMk id="10" creationId="{F30BBD1F-9776-7953-427B-57355A30F267}"/>
          </ac:spMkLst>
        </pc:spChg>
        <pc:spChg chg="del mod">
          <ac:chgData name="Reed Kiely" userId="768be38e-2fb5-40ce-925d-bd8e9d9e3c31" providerId="ADAL" clId="{073C5D09-2946-44AA-8F72-E76A8E08C34C}" dt="2024-05-10T16:39:19.529" v="3842" actId="478"/>
          <ac:spMkLst>
            <pc:docMk/>
            <pc:sldMk cId="396302437" sldId="2146846594"/>
            <ac:spMk id="11" creationId="{80446E27-F3B6-5A36-90F5-155E8E262FA5}"/>
          </ac:spMkLst>
        </pc:spChg>
        <pc:spChg chg="add del mod">
          <ac:chgData name="Reed Kiely" userId="768be38e-2fb5-40ce-925d-bd8e9d9e3c31" providerId="ADAL" clId="{073C5D09-2946-44AA-8F72-E76A8E08C34C}" dt="2024-05-09T19:29:22.341" v="2087" actId="478"/>
          <ac:spMkLst>
            <pc:docMk/>
            <pc:sldMk cId="396302437" sldId="2146846594"/>
            <ac:spMk id="12" creationId="{0387800F-30B1-C52A-61E7-6F356D61FF4A}"/>
          </ac:spMkLst>
        </pc:spChg>
        <pc:spChg chg="add del mod">
          <ac:chgData name="Reed Kiely" userId="768be38e-2fb5-40ce-925d-bd8e9d9e3c31" providerId="ADAL" clId="{073C5D09-2946-44AA-8F72-E76A8E08C34C}" dt="2024-05-09T19:29:22.341" v="2087" actId="478"/>
          <ac:spMkLst>
            <pc:docMk/>
            <pc:sldMk cId="396302437" sldId="2146846594"/>
            <ac:spMk id="13" creationId="{FAED8FFE-BFF4-9893-E31E-A8A5B2C1BAC2}"/>
          </ac:spMkLst>
        </pc:spChg>
        <pc:spChg chg="add del mod">
          <ac:chgData name="Reed Kiely" userId="768be38e-2fb5-40ce-925d-bd8e9d9e3c31" providerId="ADAL" clId="{073C5D09-2946-44AA-8F72-E76A8E08C34C}" dt="2024-05-09T19:29:22.341" v="2087" actId="478"/>
          <ac:spMkLst>
            <pc:docMk/>
            <pc:sldMk cId="396302437" sldId="2146846594"/>
            <ac:spMk id="14" creationId="{74DD43E7-1BF2-7980-4853-67566CC5A43E}"/>
          </ac:spMkLst>
        </pc:spChg>
        <pc:spChg chg="add mod">
          <ac:chgData name="Reed Kiely" userId="768be38e-2fb5-40ce-925d-bd8e9d9e3c31" providerId="ADAL" clId="{073C5D09-2946-44AA-8F72-E76A8E08C34C}" dt="2024-05-10T16:43:40.546" v="3920" actId="1076"/>
          <ac:spMkLst>
            <pc:docMk/>
            <pc:sldMk cId="396302437" sldId="2146846594"/>
            <ac:spMk id="15" creationId="{0DD4B363-8C68-5C23-A3E9-FFE1CC488ADA}"/>
          </ac:spMkLst>
        </pc:spChg>
        <pc:spChg chg="mod">
          <ac:chgData name="Reed Kiely" userId="768be38e-2fb5-40ce-925d-bd8e9d9e3c31" providerId="ADAL" clId="{073C5D09-2946-44AA-8F72-E76A8E08C34C}" dt="2024-05-10T16:43:55.482" v="3924" actId="1035"/>
          <ac:spMkLst>
            <pc:docMk/>
            <pc:sldMk cId="396302437" sldId="2146846594"/>
            <ac:spMk id="16" creationId="{F3B08D31-8CD1-811E-0850-AF65E55C9EAD}"/>
          </ac:spMkLst>
        </pc:spChg>
        <pc:spChg chg="add del mod">
          <ac:chgData name="Reed Kiely" userId="768be38e-2fb5-40ce-925d-bd8e9d9e3c31" providerId="ADAL" clId="{073C5D09-2946-44AA-8F72-E76A8E08C34C}" dt="2024-05-09T19:29:22.341" v="2087" actId="478"/>
          <ac:spMkLst>
            <pc:docMk/>
            <pc:sldMk cId="396302437" sldId="2146846594"/>
            <ac:spMk id="17" creationId="{56E22027-95F8-BFFE-6437-95D07A342BC5}"/>
          </ac:spMkLst>
        </pc:spChg>
        <pc:spChg chg="mod">
          <ac:chgData name="Reed Kiely" userId="768be38e-2fb5-40ce-925d-bd8e9d9e3c31" providerId="ADAL" clId="{073C5D09-2946-44AA-8F72-E76A8E08C34C}" dt="2024-05-09T19:38:25.381" v="2330" actId="207"/>
          <ac:spMkLst>
            <pc:docMk/>
            <pc:sldMk cId="396302437" sldId="2146846594"/>
            <ac:spMk id="26" creationId="{A9C445BF-5591-D09A-A8BC-6A2DB67D3CAE}"/>
          </ac:spMkLst>
        </pc:spChg>
        <pc:spChg chg="add mod">
          <ac:chgData name="Reed Kiely" userId="768be38e-2fb5-40ce-925d-bd8e9d9e3c31" providerId="ADAL" clId="{073C5D09-2946-44AA-8F72-E76A8E08C34C}" dt="2024-05-10T16:43:42.789" v="3921" actId="1076"/>
          <ac:spMkLst>
            <pc:docMk/>
            <pc:sldMk cId="396302437" sldId="2146846594"/>
            <ac:spMk id="57" creationId="{1FB40152-9CAA-DBC7-3135-F6B3B96F9670}"/>
          </ac:spMkLst>
        </pc:spChg>
        <pc:grpChg chg="add del mod">
          <ac:chgData name="Reed Kiely" userId="768be38e-2fb5-40ce-925d-bd8e9d9e3c31" providerId="ADAL" clId="{073C5D09-2946-44AA-8F72-E76A8E08C34C}" dt="2024-05-10T16:37:38.466" v="3834" actId="478"/>
          <ac:grpSpMkLst>
            <pc:docMk/>
            <pc:sldMk cId="396302437" sldId="2146846594"/>
            <ac:grpSpMk id="60" creationId="{6C94759C-5EEB-8121-AE1C-7BBC37313B66}"/>
          </ac:grpSpMkLst>
        </pc:grpChg>
        <pc:picChg chg="add del mod ord">
          <ac:chgData name="Reed Kiely" userId="768be38e-2fb5-40ce-925d-bd8e9d9e3c31" providerId="ADAL" clId="{073C5D09-2946-44AA-8F72-E76A8E08C34C}" dt="2024-05-09T19:36:42.908" v="2310" actId="478"/>
          <ac:picMkLst>
            <pc:docMk/>
            <pc:sldMk cId="396302437" sldId="2146846594"/>
            <ac:picMk id="7" creationId="{C726FEBA-911E-4C8A-C192-1D4D3CFAC772}"/>
          </ac:picMkLst>
        </pc:picChg>
        <pc:picChg chg="add mod ord modCrop">
          <ac:chgData name="Reed Kiely" userId="768be38e-2fb5-40ce-925d-bd8e9d9e3c31" providerId="ADAL" clId="{073C5D09-2946-44AA-8F72-E76A8E08C34C}" dt="2024-05-10T16:39:32.647" v="3845" actId="732"/>
          <ac:picMkLst>
            <pc:docMk/>
            <pc:sldMk cId="396302437" sldId="2146846594"/>
            <ac:picMk id="10" creationId="{0B97A769-34C7-025C-7F61-FF923C732EF4}"/>
          </ac:picMkLst>
        </pc:picChg>
        <pc:picChg chg="add mod">
          <ac:chgData name="Reed Kiely" userId="768be38e-2fb5-40ce-925d-bd8e9d9e3c31" providerId="ADAL" clId="{073C5D09-2946-44AA-8F72-E76A8E08C34C}" dt="2024-05-09T19:38:20.035" v="2329" actId="1035"/>
          <ac:picMkLst>
            <pc:docMk/>
            <pc:sldMk cId="396302437" sldId="2146846594"/>
            <ac:picMk id="18" creationId="{A9B1A336-0A5A-8FDE-334E-1B9C9E3CF810}"/>
          </ac:picMkLst>
        </pc:picChg>
        <pc:picChg chg="add mod">
          <ac:chgData name="Reed Kiely" userId="768be38e-2fb5-40ce-925d-bd8e9d9e3c31" providerId="ADAL" clId="{073C5D09-2946-44AA-8F72-E76A8E08C34C}" dt="2024-05-09T19:38:20.035" v="2329" actId="1035"/>
          <ac:picMkLst>
            <pc:docMk/>
            <pc:sldMk cId="396302437" sldId="2146846594"/>
            <ac:picMk id="19" creationId="{687E48A4-5D8F-AFDF-F0C2-43F2D3047316}"/>
          </ac:picMkLst>
        </pc:picChg>
        <pc:picChg chg="add mod">
          <ac:chgData name="Reed Kiely" userId="768be38e-2fb5-40ce-925d-bd8e9d9e3c31" providerId="ADAL" clId="{073C5D09-2946-44AA-8F72-E76A8E08C34C}" dt="2024-05-09T19:38:20.035" v="2329" actId="1035"/>
          <ac:picMkLst>
            <pc:docMk/>
            <pc:sldMk cId="396302437" sldId="2146846594"/>
            <ac:picMk id="20" creationId="{1EF2B560-8DEE-23F2-82F3-1C45B43A7C56}"/>
          </ac:picMkLst>
        </pc:picChg>
        <pc:picChg chg="add mod">
          <ac:chgData name="Reed Kiely" userId="768be38e-2fb5-40ce-925d-bd8e9d9e3c31" providerId="ADAL" clId="{073C5D09-2946-44AA-8F72-E76A8E08C34C}" dt="2024-05-09T19:38:20.035" v="2329" actId="1035"/>
          <ac:picMkLst>
            <pc:docMk/>
            <pc:sldMk cId="396302437" sldId="2146846594"/>
            <ac:picMk id="21" creationId="{494DFA1C-85A7-C59B-77C7-D3D410A8F5BB}"/>
          </ac:picMkLst>
        </pc:picChg>
        <pc:picChg chg="add mod">
          <ac:chgData name="Reed Kiely" userId="768be38e-2fb5-40ce-925d-bd8e9d9e3c31" providerId="ADAL" clId="{073C5D09-2946-44AA-8F72-E76A8E08C34C}" dt="2024-05-09T19:38:20.035" v="2329" actId="1035"/>
          <ac:picMkLst>
            <pc:docMk/>
            <pc:sldMk cId="396302437" sldId="2146846594"/>
            <ac:picMk id="22" creationId="{52BF74A2-F1E3-111D-BDC3-8B511EB3F0CA}"/>
          </ac:picMkLst>
        </pc:picChg>
        <pc:picChg chg="add mod">
          <ac:chgData name="Reed Kiely" userId="768be38e-2fb5-40ce-925d-bd8e9d9e3c31" providerId="ADAL" clId="{073C5D09-2946-44AA-8F72-E76A8E08C34C}" dt="2024-05-09T19:25:13.456" v="1955" actId="1076"/>
          <ac:picMkLst>
            <pc:docMk/>
            <pc:sldMk cId="396302437" sldId="2146846594"/>
            <ac:picMk id="23" creationId="{C42785BF-9205-3DDC-4040-A52DBD3C67D2}"/>
          </ac:picMkLst>
        </pc:picChg>
        <pc:picChg chg="add mod">
          <ac:chgData name="Reed Kiely" userId="768be38e-2fb5-40ce-925d-bd8e9d9e3c31" providerId="ADAL" clId="{073C5D09-2946-44AA-8F72-E76A8E08C34C}" dt="2024-05-09T19:25:13.456" v="1955" actId="1076"/>
          <ac:picMkLst>
            <pc:docMk/>
            <pc:sldMk cId="396302437" sldId="2146846594"/>
            <ac:picMk id="24" creationId="{0CEF7417-C063-B710-0099-1BC20DE4B4F7}"/>
          </ac:picMkLst>
        </pc:picChg>
        <pc:picChg chg="add mod">
          <ac:chgData name="Reed Kiely" userId="768be38e-2fb5-40ce-925d-bd8e9d9e3c31" providerId="ADAL" clId="{073C5D09-2946-44AA-8F72-E76A8E08C34C}" dt="2024-05-09T19:38:20.035" v="2329" actId="1035"/>
          <ac:picMkLst>
            <pc:docMk/>
            <pc:sldMk cId="396302437" sldId="2146846594"/>
            <ac:picMk id="25" creationId="{33368F82-265F-D630-7D57-A86D7B9FEE5F}"/>
          </ac:picMkLst>
        </pc:picChg>
        <pc:picChg chg="add mod">
          <ac:chgData name="Reed Kiely" userId="768be38e-2fb5-40ce-925d-bd8e9d9e3c31" providerId="ADAL" clId="{073C5D09-2946-44AA-8F72-E76A8E08C34C}" dt="2024-05-09T19:38:20.035" v="2329" actId="1035"/>
          <ac:picMkLst>
            <pc:docMk/>
            <pc:sldMk cId="396302437" sldId="2146846594"/>
            <ac:picMk id="27" creationId="{FB06F605-9224-FF94-5109-D6CAD56C7959}"/>
          </ac:picMkLst>
        </pc:picChg>
        <pc:picChg chg="add mod">
          <ac:chgData name="Reed Kiely" userId="768be38e-2fb5-40ce-925d-bd8e9d9e3c31" providerId="ADAL" clId="{073C5D09-2946-44AA-8F72-E76A8E08C34C}" dt="2024-05-09T19:38:20.035" v="2329" actId="1035"/>
          <ac:picMkLst>
            <pc:docMk/>
            <pc:sldMk cId="396302437" sldId="2146846594"/>
            <ac:picMk id="28" creationId="{60B3D94B-E804-BBD4-5389-D85F29F7F53C}"/>
          </ac:picMkLst>
        </pc:picChg>
        <pc:picChg chg="add mod">
          <ac:chgData name="Reed Kiely" userId="768be38e-2fb5-40ce-925d-bd8e9d9e3c31" providerId="ADAL" clId="{073C5D09-2946-44AA-8F72-E76A8E08C34C}" dt="2024-05-09T19:38:20.035" v="2329" actId="1035"/>
          <ac:picMkLst>
            <pc:docMk/>
            <pc:sldMk cId="396302437" sldId="2146846594"/>
            <ac:picMk id="29" creationId="{AE580F64-90EF-B53F-0886-1935B51934A9}"/>
          </ac:picMkLst>
        </pc:picChg>
        <pc:picChg chg="add mod">
          <ac:chgData name="Reed Kiely" userId="768be38e-2fb5-40ce-925d-bd8e9d9e3c31" providerId="ADAL" clId="{073C5D09-2946-44AA-8F72-E76A8E08C34C}" dt="2024-05-09T19:38:20.035" v="2329" actId="1035"/>
          <ac:picMkLst>
            <pc:docMk/>
            <pc:sldMk cId="396302437" sldId="2146846594"/>
            <ac:picMk id="30" creationId="{3B4A310B-1F2A-0455-7EC1-A4CD1DE0ADAE}"/>
          </ac:picMkLst>
        </pc:picChg>
        <pc:picChg chg="add mod">
          <ac:chgData name="Reed Kiely" userId="768be38e-2fb5-40ce-925d-bd8e9d9e3c31" providerId="ADAL" clId="{073C5D09-2946-44AA-8F72-E76A8E08C34C}" dt="2024-05-09T19:38:20.035" v="2329" actId="1035"/>
          <ac:picMkLst>
            <pc:docMk/>
            <pc:sldMk cId="396302437" sldId="2146846594"/>
            <ac:picMk id="31" creationId="{02A99B0E-9028-C79F-AC94-F6D6078AD0BD}"/>
          </ac:picMkLst>
        </pc:picChg>
        <pc:picChg chg="add mod">
          <ac:chgData name="Reed Kiely" userId="768be38e-2fb5-40ce-925d-bd8e9d9e3c31" providerId="ADAL" clId="{073C5D09-2946-44AA-8F72-E76A8E08C34C}" dt="2024-05-09T19:38:20.035" v="2329" actId="1035"/>
          <ac:picMkLst>
            <pc:docMk/>
            <pc:sldMk cId="396302437" sldId="2146846594"/>
            <ac:picMk id="32" creationId="{9A450122-4209-DD10-FDB4-E9E22676F3AB}"/>
          </ac:picMkLst>
        </pc:picChg>
        <pc:picChg chg="add mod">
          <ac:chgData name="Reed Kiely" userId="768be38e-2fb5-40ce-925d-bd8e9d9e3c31" providerId="ADAL" clId="{073C5D09-2946-44AA-8F72-E76A8E08C34C}" dt="2024-05-09T19:38:20.035" v="2329" actId="1035"/>
          <ac:picMkLst>
            <pc:docMk/>
            <pc:sldMk cId="396302437" sldId="2146846594"/>
            <ac:picMk id="33" creationId="{2E62E7C8-43C2-7860-C6A7-221CFFED19F8}"/>
          </ac:picMkLst>
        </pc:picChg>
        <pc:picChg chg="add mod">
          <ac:chgData name="Reed Kiely" userId="768be38e-2fb5-40ce-925d-bd8e9d9e3c31" providerId="ADAL" clId="{073C5D09-2946-44AA-8F72-E76A8E08C34C}" dt="2024-05-09T19:38:20.035" v="2329" actId="1035"/>
          <ac:picMkLst>
            <pc:docMk/>
            <pc:sldMk cId="396302437" sldId="2146846594"/>
            <ac:picMk id="34" creationId="{EF474B0E-2C7C-A518-CA5E-3905C76A965E}"/>
          </ac:picMkLst>
        </pc:picChg>
        <pc:picChg chg="add mod">
          <ac:chgData name="Reed Kiely" userId="768be38e-2fb5-40ce-925d-bd8e9d9e3c31" providerId="ADAL" clId="{073C5D09-2946-44AA-8F72-E76A8E08C34C}" dt="2024-05-09T19:38:20.035" v="2329" actId="1035"/>
          <ac:picMkLst>
            <pc:docMk/>
            <pc:sldMk cId="396302437" sldId="2146846594"/>
            <ac:picMk id="35" creationId="{7B1A9C68-9853-4722-C4E6-C2AE4A6347E7}"/>
          </ac:picMkLst>
        </pc:picChg>
        <pc:picChg chg="add mod">
          <ac:chgData name="Reed Kiely" userId="768be38e-2fb5-40ce-925d-bd8e9d9e3c31" providerId="ADAL" clId="{073C5D09-2946-44AA-8F72-E76A8E08C34C}" dt="2024-05-09T19:38:20.035" v="2329" actId="1035"/>
          <ac:picMkLst>
            <pc:docMk/>
            <pc:sldMk cId="396302437" sldId="2146846594"/>
            <ac:picMk id="36" creationId="{50E468FE-1B83-DD3A-DFCF-2CFC8331A944}"/>
          </ac:picMkLst>
        </pc:picChg>
        <pc:picChg chg="add mod">
          <ac:chgData name="Reed Kiely" userId="768be38e-2fb5-40ce-925d-bd8e9d9e3c31" providerId="ADAL" clId="{073C5D09-2946-44AA-8F72-E76A8E08C34C}" dt="2024-05-09T19:38:20.035" v="2329" actId="1035"/>
          <ac:picMkLst>
            <pc:docMk/>
            <pc:sldMk cId="396302437" sldId="2146846594"/>
            <ac:picMk id="37" creationId="{B7A854DC-2D15-EB94-EED4-8BC5D38B7667}"/>
          </ac:picMkLst>
        </pc:picChg>
        <pc:picChg chg="add mod">
          <ac:chgData name="Reed Kiely" userId="768be38e-2fb5-40ce-925d-bd8e9d9e3c31" providerId="ADAL" clId="{073C5D09-2946-44AA-8F72-E76A8E08C34C}" dt="2024-05-09T19:38:20.035" v="2329" actId="1035"/>
          <ac:picMkLst>
            <pc:docMk/>
            <pc:sldMk cId="396302437" sldId="2146846594"/>
            <ac:picMk id="38" creationId="{56841D6F-F302-BC0C-7AA8-5C2651C651DE}"/>
          </ac:picMkLst>
        </pc:picChg>
        <pc:picChg chg="add mod">
          <ac:chgData name="Reed Kiely" userId="768be38e-2fb5-40ce-925d-bd8e9d9e3c31" providerId="ADAL" clId="{073C5D09-2946-44AA-8F72-E76A8E08C34C}" dt="2024-05-09T19:38:20.035" v="2329" actId="1035"/>
          <ac:picMkLst>
            <pc:docMk/>
            <pc:sldMk cId="396302437" sldId="2146846594"/>
            <ac:picMk id="39" creationId="{69EA62D2-BA83-C83A-CE8B-2C8D4AA5498D}"/>
          </ac:picMkLst>
        </pc:picChg>
        <pc:picChg chg="add mod">
          <ac:chgData name="Reed Kiely" userId="768be38e-2fb5-40ce-925d-bd8e9d9e3c31" providerId="ADAL" clId="{073C5D09-2946-44AA-8F72-E76A8E08C34C}" dt="2024-05-09T19:38:20.035" v="2329" actId="1035"/>
          <ac:picMkLst>
            <pc:docMk/>
            <pc:sldMk cId="396302437" sldId="2146846594"/>
            <ac:picMk id="40" creationId="{4F8B37EC-8BE6-6C5D-16C1-105E3EDC29EA}"/>
          </ac:picMkLst>
        </pc:picChg>
        <pc:picChg chg="add mod">
          <ac:chgData name="Reed Kiely" userId="768be38e-2fb5-40ce-925d-bd8e9d9e3c31" providerId="ADAL" clId="{073C5D09-2946-44AA-8F72-E76A8E08C34C}" dt="2024-05-09T19:38:20.035" v="2329" actId="1035"/>
          <ac:picMkLst>
            <pc:docMk/>
            <pc:sldMk cId="396302437" sldId="2146846594"/>
            <ac:picMk id="41" creationId="{C11405E5-1C27-8085-5E6D-4B053220EAFC}"/>
          </ac:picMkLst>
        </pc:picChg>
        <pc:picChg chg="add mod">
          <ac:chgData name="Reed Kiely" userId="768be38e-2fb5-40ce-925d-bd8e9d9e3c31" providerId="ADAL" clId="{073C5D09-2946-44AA-8F72-E76A8E08C34C}" dt="2024-05-09T19:38:20.035" v="2329" actId="1035"/>
          <ac:picMkLst>
            <pc:docMk/>
            <pc:sldMk cId="396302437" sldId="2146846594"/>
            <ac:picMk id="42" creationId="{D5A54F1F-3D5F-7E1A-1375-E00DF52E94B7}"/>
          </ac:picMkLst>
        </pc:picChg>
        <pc:picChg chg="add mod">
          <ac:chgData name="Reed Kiely" userId="768be38e-2fb5-40ce-925d-bd8e9d9e3c31" providerId="ADAL" clId="{073C5D09-2946-44AA-8F72-E76A8E08C34C}" dt="2024-05-09T19:38:20.035" v="2329" actId="1035"/>
          <ac:picMkLst>
            <pc:docMk/>
            <pc:sldMk cId="396302437" sldId="2146846594"/>
            <ac:picMk id="43" creationId="{632F35F1-1C37-72A5-3F78-24CA7F2C8E9D}"/>
          </ac:picMkLst>
        </pc:picChg>
        <pc:picChg chg="add mod">
          <ac:chgData name="Reed Kiely" userId="768be38e-2fb5-40ce-925d-bd8e9d9e3c31" providerId="ADAL" clId="{073C5D09-2946-44AA-8F72-E76A8E08C34C}" dt="2024-05-09T19:38:20.035" v="2329" actId="1035"/>
          <ac:picMkLst>
            <pc:docMk/>
            <pc:sldMk cId="396302437" sldId="2146846594"/>
            <ac:picMk id="44" creationId="{99283CD0-D37D-0EF6-8D50-95FB56B88102}"/>
          </ac:picMkLst>
        </pc:picChg>
        <pc:picChg chg="add mod">
          <ac:chgData name="Reed Kiely" userId="768be38e-2fb5-40ce-925d-bd8e9d9e3c31" providerId="ADAL" clId="{073C5D09-2946-44AA-8F72-E76A8E08C34C}" dt="2024-05-09T19:38:20.035" v="2329" actId="1035"/>
          <ac:picMkLst>
            <pc:docMk/>
            <pc:sldMk cId="396302437" sldId="2146846594"/>
            <ac:picMk id="45" creationId="{11A68650-25B0-357C-D37A-CC929C508BE8}"/>
          </ac:picMkLst>
        </pc:picChg>
        <pc:picChg chg="add mod">
          <ac:chgData name="Reed Kiely" userId="768be38e-2fb5-40ce-925d-bd8e9d9e3c31" providerId="ADAL" clId="{073C5D09-2946-44AA-8F72-E76A8E08C34C}" dt="2024-05-09T19:38:20.035" v="2329" actId="1035"/>
          <ac:picMkLst>
            <pc:docMk/>
            <pc:sldMk cId="396302437" sldId="2146846594"/>
            <ac:picMk id="46" creationId="{140BCA86-1509-287A-B5A1-3984B75A1D9C}"/>
          </ac:picMkLst>
        </pc:picChg>
        <pc:picChg chg="add mod">
          <ac:chgData name="Reed Kiely" userId="768be38e-2fb5-40ce-925d-bd8e9d9e3c31" providerId="ADAL" clId="{073C5D09-2946-44AA-8F72-E76A8E08C34C}" dt="2024-05-09T19:38:20.035" v="2329" actId="1035"/>
          <ac:picMkLst>
            <pc:docMk/>
            <pc:sldMk cId="396302437" sldId="2146846594"/>
            <ac:picMk id="47" creationId="{3D2A07CE-01AF-6059-12A7-657743726050}"/>
          </ac:picMkLst>
        </pc:picChg>
        <pc:picChg chg="add mod">
          <ac:chgData name="Reed Kiely" userId="768be38e-2fb5-40ce-925d-bd8e9d9e3c31" providerId="ADAL" clId="{073C5D09-2946-44AA-8F72-E76A8E08C34C}" dt="2024-05-09T19:38:20.035" v="2329" actId="1035"/>
          <ac:picMkLst>
            <pc:docMk/>
            <pc:sldMk cId="396302437" sldId="2146846594"/>
            <ac:picMk id="48" creationId="{14AC4244-4047-2E69-A8D9-BAF1E9EA399F}"/>
          </ac:picMkLst>
        </pc:picChg>
        <pc:picChg chg="add mod">
          <ac:chgData name="Reed Kiely" userId="768be38e-2fb5-40ce-925d-bd8e9d9e3c31" providerId="ADAL" clId="{073C5D09-2946-44AA-8F72-E76A8E08C34C}" dt="2024-05-09T19:38:20.035" v="2329" actId="1035"/>
          <ac:picMkLst>
            <pc:docMk/>
            <pc:sldMk cId="396302437" sldId="2146846594"/>
            <ac:picMk id="49" creationId="{348CBA96-220B-5E39-F7C7-31C8267CB6B0}"/>
          </ac:picMkLst>
        </pc:picChg>
        <pc:picChg chg="add mod">
          <ac:chgData name="Reed Kiely" userId="768be38e-2fb5-40ce-925d-bd8e9d9e3c31" providerId="ADAL" clId="{073C5D09-2946-44AA-8F72-E76A8E08C34C}" dt="2024-05-09T19:38:20.035" v="2329" actId="1035"/>
          <ac:picMkLst>
            <pc:docMk/>
            <pc:sldMk cId="396302437" sldId="2146846594"/>
            <ac:picMk id="50" creationId="{8BE1B228-7E67-474C-FD32-8F42411960D6}"/>
          </ac:picMkLst>
        </pc:picChg>
        <pc:picChg chg="add mod">
          <ac:chgData name="Reed Kiely" userId="768be38e-2fb5-40ce-925d-bd8e9d9e3c31" providerId="ADAL" clId="{073C5D09-2946-44AA-8F72-E76A8E08C34C}" dt="2024-05-09T19:38:20.035" v="2329" actId="1035"/>
          <ac:picMkLst>
            <pc:docMk/>
            <pc:sldMk cId="396302437" sldId="2146846594"/>
            <ac:picMk id="51" creationId="{330F3F65-396E-49AF-FDAC-EE7798861CA0}"/>
          </ac:picMkLst>
        </pc:picChg>
        <pc:picChg chg="add mod">
          <ac:chgData name="Reed Kiely" userId="768be38e-2fb5-40ce-925d-bd8e9d9e3c31" providerId="ADAL" clId="{073C5D09-2946-44AA-8F72-E76A8E08C34C}" dt="2024-05-09T19:38:20.035" v="2329" actId="1035"/>
          <ac:picMkLst>
            <pc:docMk/>
            <pc:sldMk cId="396302437" sldId="2146846594"/>
            <ac:picMk id="52" creationId="{D1DC28C5-4BB6-2C7C-02B7-9982EA068676}"/>
          </ac:picMkLst>
        </pc:picChg>
        <pc:picChg chg="add mod">
          <ac:chgData name="Reed Kiely" userId="768be38e-2fb5-40ce-925d-bd8e9d9e3c31" providerId="ADAL" clId="{073C5D09-2946-44AA-8F72-E76A8E08C34C}" dt="2024-05-09T19:38:20.035" v="2329" actId="1035"/>
          <ac:picMkLst>
            <pc:docMk/>
            <pc:sldMk cId="396302437" sldId="2146846594"/>
            <ac:picMk id="53" creationId="{EFD1C552-0EA9-C392-3F48-188DEAED23C3}"/>
          </ac:picMkLst>
        </pc:picChg>
        <pc:picChg chg="add mod">
          <ac:chgData name="Reed Kiely" userId="768be38e-2fb5-40ce-925d-bd8e9d9e3c31" providerId="ADAL" clId="{073C5D09-2946-44AA-8F72-E76A8E08C34C}" dt="2024-05-09T19:38:20.035" v="2329" actId="1035"/>
          <ac:picMkLst>
            <pc:docMk/>
            <pc:sldMk cId="396302437" sldId="2146846594"/>
            <ac:picMk id="54" creationId="{037A5E72-89E1-1C61-7C93-A0153648080E}"/>
          </ac:picMkLst>
        </pc:picChg>
        <pc:picChg chg="add mod">
          <ac:chgData name="Reed Kiely" userId="768be38e-2fb5-40ce-925d-bd8e9d9e3c31" providerId="ADAL" clId="{073C5D09-2946-44AA-8F72-E76A8E08C34C}" dt="2024-05-09T19:38:20.035" v="2329" actId="1035"/>
          <ac:picMkLst>
            <pc:docMk/>
            <pc:sldMk cId="396302437" sldId="2146846594"/>
            <ac:picMk id="55" creationId="{9AE176D4-76D0-4A9A-01F4-1ACB87AB2138}"/>
          </ac:picMkLst>
        </pc:picChg>
        <pc:picChg chg="add mod">
          <ac:chgData name="Reed Kiely" userId="768be38e-2fb5-40ce-925d-bd8e9d9e3c31" providerId="ADAL" clId="{073C5D09-2946-44AA-8F72-E76A8E08C34C}" dt="2024-05-09T19:38:20.035" v="2329" actId="1035"/>
          <ac:picMkLst>
            <pc:docMk/>
            <pc:sldMk cId="396302437" sldId="2146846594"/>
            <ac:picMk id="56" creationId="{47FFD546-0954-2946-BDB8-C4B86FBA2E10}"/>
          </ac:picMkLst>
        </pc:picChg>
        <pc:picChg chg="add mod">
          <ac:chgData name="Reed Kiely" userId="768be38e-2fb5-40ce-925d-bd8e9d9e3c31" providerId="ADAL" clId="{073C5D09-2946-44AA-8F72-E76A8E08C34C}" dt="2024-05-10T16:43:38.273" v="3919" actId="1076"/>
          <ac:picMkLst>
            <pc:docMk/>
            <pc:sldMk cId="396302437" sldId="2146846594"/>
            <ac:picMk id="59" creationId="{3F993CB9-08B6-2C82-03FB-9191B7CDA5E3}"/>
          </ac:picMkLst>
        </pc:picChg>
        <pc:picChg chg="add mod">
          <ac:chgData name="Reed Kiely" userId="768be38e-2fb5-40ce-925d-bd8e9d9e3c31" providerId="ADAL" clId="{073C5D09-2946-44AA-8F72-E76A8E08C34C}" dt="2024-05-09T19:38:20.035" v="2329" actId="1035"/>
          <ac:picMkLst>
            <pc:docMk/>
            <pc:sldMk cId="396302437" sldId="2146846594"/>
            <ac:picMk id="1026" creationId="{59F10B87-EB41-EB7A-E410-A7FB5D2E2E4C}"/>
          </ac:picMkLst>
        </pc:picChg>
      </pc:sldChg>
      <pc:sldChg chg="addSp delSp modSp mod modCm">
        <pc:chgData name="Reed Kiely" userId="768be38e-2fb5-40ce-925d-bd8e9d9e3c31" providerId="ADAL" clId="{073C5D09-2946-44AA-8F72-E76A8E08C34C}" dt="2024-05-20T17:36:59.939" v="15782"/>
        <pc:sldMkLst>
          <pc:docMk/>
          <pc:sldMk cId="2600741668" sldId="2146846594"/>
        </pc:sldMkLst>
        <pc:spChg chg="add del mod">
          <ac:chgData name="Reed Kiely" userId="768be38e-2fb5-40ce-925d-bd8e9d9e3c31" providerId="ADAL" clId="{073C5D09-2946-44AA-8F72-E76A8E08C34C}" dt="2024-05-20T17:36:54.904" v="15781" actId="478"/>
          <ac:spMkLst>
            <pc:docMk/>
            <pc:sldMk cId="2600741668" sldId="2146846594"/>
            <ac:spMk id="4" creationId="{CA57F770-0006-AF9D-EEAD-3516C21EBC85}"/>
          </ac:spMkLst>
        </pc:spChg>
        <pc:spChg chg="mod">
          <ac:chgData name="Reed Kiely" userId="768be38e-2fb5-40ce-925d-bd8e9d9e3c31" providerId="ADAL" clId="{073C5D09-2946-44AA-8F72-E76A8E08C34C}" dt="2024-05-15T15:10:06.715" v="8781" actId="20577"/>
          <ac:spMkLst>
            <pc:docMk/>
            <pc:sldMk cId="2600741668" sldId="2146846594"/>
            <ac:spMk id="16" creationId="{F3B08D31-8CD1-811E-0850-AF65E55C9EAD}"/>
          </ac:spMkLst>
        </pc:spChg>
        <pc:spChg chg="mod">
          <ac:chgData name="Reed Kiely" userId="768be38e-2fb5-40ce-925d-bd8e9d9e3c31" providerId="ADAL" clId="{073C5D09-2946-44AA-8F72-E76A8E08C34C}" dt="2024-05-20T17:36:50.238" v="15780"/>
          <ac:spMkLst>
            <pc:docMk/>
            <pc:sldMk cId="2600741668" sldId="2146846594"/>
            <ac:spMk id="26" creationId="{A9C445BF-5591-D09A-A8BC-6A2DB67D3CAE}"/>
          </ac:spMkLst>
        </pc:spChg>
        <pc:spChg chg="mod">
          <ac:chgData name="Reed Kiely" userId="768be38e-2fb5-40ce-925d-bd8e9d9e3c31" providerId="ADAL" clId="{073C5D09-2946-44AA-8F72-E76A8E08C34C}" dt="2024-05-15T15:09:49.228" v="8779" actId="20577"/>
          <ac:spMkLst>
            <pc:docMk/>
            <pc:sldMk cId="2600741668" sldId="2146846594"/>
            <ac:spMk id="57" creationId="{1FB40152-9CAA-DBC7-3135-F6B3B96F9670}"/>
          </ac:spMkLst>
        </pc:spChg>
        <pc:picChg chg="mod">
          <ac:chgData name="Reed Kiely" userId="768be38e-2fb5-40ce-925d-bd8e9d9e3c31" providerId="ADAL" clId="{073C5D09-2946-44AA-8F72-E76A8E08C34C}" dt="2024-05-18T00:47:56.217" v="14004" actId="14100"/>
          <ac:picMkLst>
            <pc:docMk/>
            <pc:sldMk cId="2600741668" sldId="2146846594"/>
            <ac:picMk id="10" creationId="{0B97A769-34C7-025C-7F61-FF923C732EF4}"/>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073C5D09-2946-44AA-8F72-E76A8E08C34C}" dt="2024-05-20T17:36:59.939" v="15782"/>
              <pc2:cmMkLst xmlns:pc2="http://schemas.microsoft.com/office/powerpoint/2019/9/main/command">
                <pc:docMk/>
                <pc:sldMk cId="2600741668" sldId="2146846594"/>
                <pc2:cmMk id="{5362978D-0341-4D98-9896-FF6C710CB29F}"/>
              </pc2:cmMkLst>
              <pc226:cmRplyChg chg="add">
                <pc226:chgData name="Reed Kiely" userId="768be38e-2fb5-40ce-925d-bd8e9d9e3c31" providerId="ADAL" clId="{073C5D09-2946-44AA-8F72-E76A8E08C34C}" dt="2024-05-20T17:36:59.939" v="15782"/>
                <pc2:cmRplyMkLst xmlns:pc2="http://schemas.microsoft.com/office/powerpoint/2019/9/main/command">
                  <pc:docMk/>
                  <pc:sldMk cId="2600741668" sldId="2146846594"/>
                  <pc2:cmMk id="{5362978D-0341-4D98-9896-FF6C710CB29F}"/>
                  <pc2:cmRplyMk id="{D4791812-3FC5-4859-AECB-5B75F0F1C253}"/>
                </pc2:cmRplyMkLst>
              </pc226:cmRplyChg>
            </pc226:cmChg>
          </p:ext>
        </pc:extLst>
      </pc:sldChg>
      <pc:sldChg chg="mod">
        <pc:chgData name="Reed Kiely" userId="768be38e-2fb5-40ce-925d-bd8e9d9e3c31" providerId="ADAL" clId="{073C5D09-2946-44AA-8F72-E76A8E08C34C}" dt="2024-05-15T15:10:47.220" v="8784" actId="27918"/>
        <pc:sldMkLst>
          <pc:docMk/>
          <pc:sldMk cId="755322436" sldId="2146846595"/>
        </pc:sldMkLst>
      </pc:sldChg>
      <pc:sldChg chg="addSp delSp modSp add mod">
        <pc:chgData name="Reed Kiely" userId="768be38e-2fb5-40ce-925d-bd8e9d9e3c31" providerId="ADAL" clId="{073C5D09-2946-44AA-8F72-E76A8E08C34C}" dt="2024-05-09T15:48:08.355" v="1544" actId="1076"/>
        <pc:sldMkLst>
          <pc:docMk/>
          <pc:sldMk cId="2378986768" sldId="2146846595"/>
        </pc:sldMkLst>
        <pc:spChg chg="mod">
          <ac:chgData name="Reed Kiely" userId="768be38e-2fb5-40ce-925d-bd8e9d9e3c31" providerId="ADAL" clId="{073C5D09-2946-44AA-8F72-E76A8E08C34C}" dt="2024-05-09T15:35:28.338" v="1423" actId="115"/>
          <ac:spMkLst>
            <pc:docMk/>
            <pc:sldMk cId="2378986768" sldId="2146846595"/>
            <ac:spMk id="4" creationId="{4EECE67E-2570-77C8-4DCD-E83C5B83F9CE}"/>
          </ac:spMkLst>
        </pc:spChg>
        <pc:spChg chg="add del mod">
          <ac:chgData name="Reed Kiely" userId="768be38e-2fb5-40ce-925d-bd8e9d9e3c31" providerId="ADAL" clId="{073C5D09-2946-44AA-8F72-E76A8E08C34C}" dt="2024-05-09T15:36:24.917" v="1537" actId="478"/>
          <ac:spMkLst>
            <pc:docMk/>
            <pc:sldMk cId="2378986768" sldId="2146846595"/>
            <ac:spMk id="8" creationId="{02807492-70A1-294C-4C1E-5550CE49D0F2}"/>
          </ac:spMkLst>
        </pc:spChg>
        <pc:spChg chg="add mod">
          <ac:chgData name="Reed Kiely" userId="768be38e-2fb5-40ce-925d-bd8e9d9e3c31" providerId="ADAL" clId="{073C5D09-2946-44AA-8F72-E76A8E08C34C}" dt="2024-05-09T15:36:29.804" v="1541" actId="1076"/>
          <ac:spMkLst>
            <pc:docMk/>
            <pc:sldMk cId="2378986768" sldId="2146846595"/>
            <ac:spMk id="9" creationId="{C2BDE288-0FD0-F1AA-6D14-20CABAC78672}"/>
          </ac:spMkLst>
        </pc:spChg>
        <pc:spChg chg="mod">
          <ac:chgData name="Reed Kiely" userId="768be38e-2fb5-40ce-925d-bd8e9d9e3c31" providerId="ADAL" clId="{073C5D09-2946-44AA-8F72-E76A8E08C34C}" dt="2024-05-09T15:28:38.884" v="1260" actId="14100"/>
          <ac:spMkLst>
            <pc:docMk/>
            <pc:sldMk cId="2378986768" sldId="2146846595"/>
            <ac:spMk id="11" creationId="{80446E27-F3B6-5A36-90F5-155E8E262FA5}"/>
          </ac:spMkLst>
        </pc:spChg>
        <pc:spChg chg="add mod ord">
          <ac:chgData name="Reed Kiely" userId="768be38e-2fb5-40ce-925d-bd8e9d9e3c31" providerId="ADAL" clId="{073C5D09-2946-44AA-8F72-E76A8E08C34C}" dt="2024-05-09T15:29:26.760" v="1275" actId="207"/>
          <ac:spMkLst>
            <pc:docMk/>
            <pc:sldMk cId="2378986768" sldId="2146846595"/>
            <ac:spMk id="12" creationId="{054776F5-C88C-57B2-3EE1-75336E859857}"/>
          </ac:spMkLst>
        </pc:spChg>
        <pc:spChg chg="add del">
          <ac:chgData name="Reed Kiely" userId="768be38e-2fb5-40ce-925d-bd8e9d9e3c31" providerId="ADAL" clId="{073C5D09-2946-44AA-8F72-E76A8E08C34C}" dt="2024-05-08T19:11:18.032" v="1030" actId="22"/>
          <ac:spMkLst>
            <pc:docMk/>
            <pc:sldMk cId="2378986768" sldId="2146846595"/>
            <ac:spMk id="12" creationId="{C23B2999-176A-5115-820C-3072756B0C07}"/>
          </ac:spMkLst>
        </pc:spChg>
        <pc:spChg chg="add mod">
          <ac:chgData name="Reed Kiely" userId="768be38e-2fb5-40ce-925d-bd8e9d9e3c31" providerId="ADAL" clId="{073C5D09-2946-44AA-8F72-E76A8E08C34C}" dt="2024-05-09T15:35:13.123" v="1376" actId="208"/>
          <ac:spMkLst>
            <pc:docMk/>
            <pc:sldMk cId="2378986768" sldId="2146846595"/>
            <ac:spMk id="13" creationId="{EB3423B6-18F6-FD56-C69C-D656EBDA23CF}"/>
          </ac:spMkLst>
        </pc:spChg>
        <pc:spChg chg="add mod">
          <ac:chgData name="Reed Kiely" userId="768be38e-2fb5-40ce-925d-bd8e9d9e3c31" providerId="ADAL" clId="{073C5D09-2946-44AA-8F72-E76A8E08C34C}" dt="2024-05-09T15:35:06.251" v="1373" actId="1076"/>
          <ac:spMkLst>
            <pc:docMk/>
            <pc:sldMk cId="2378986768" sldId="2146846595"/>
            <ac:spMk id="14" creationId="{4DB38B18-C035-7BD3-18C0-A46CA7E9DB71}"/>
          </ac:spMkLst>
        </pc:spChg>
        <pc:spChg chg="mod">
          <ac:chgData name="Reed Kiely" userId="768be38e-2fb5-40ce-925d-bd8e9d9e3c31" providerId="ADAL" clId="{073C5D09-2946-44AA-8F72-E76A8E08C34C}" dt="2024-05-09T15:36:16.733" v="1535" actId="20577"/>
          <ac:spMkLst>
            <pc:docMk/>
            <pc:sldMk cId="2378986768" sldId="2146846595"/>
            <ac:spMk id="16" creationId="{F3B08D31-8CD1-811E-0850-AF65E55C9EAD}"/>
          </ac:spMkLst>
        </pc:spChg>
        <pc:spChg chg="mod">
          <ac:chgData name="Reed Kiely" userId="768be38e-2fb5-40ce-925d-bd8e9d9e3c31" providerId="ADAL" clId="{073C5D09-2946-44AA-8F72-E76A8E08C34C}" dt="2024-05-08T19:10:43.467" v="1007" actId="20577"/>
          <ac:spMkLst>
            <pc:docMk/>
            <pc:sldMk cId="2378986768" sldId="2146846595"/>
            <ac:spMk id="26" creationId="{A9C445BF-5591-D09A-A8BC-6A2DB67D3CAE}"/>
          </ac:spMkLst>
        </pc:spChg>
        <pc:graphicFrameChg chg="add mod">
          <ac:chgData name="Reed Kiely" userId="768be38e-2fb5-40ce-925d-bd8e9d9e3c31" providerId="ADAL" clId="{073C5D09-2946-44AA-8F72-E76A8E08C34C}" dt="2024-05-09T15:29:13.550" v="1272"/>
          <ac:graphicFrameMkLst>
            <pc:docMk/>
            <pc:sldMk cId="2378986768" sldId="2146846595"/>
            <ac:graphicFrameMk id="10" creationId="{8FCB20C1-05B1-6301-A469-09CBC37EEDC3}"/>
          </ac:graphicFrameMkLst>
        </pc:graphicFrameChg>
        <pc:picChg chg="del">
          <ac:chgData name="Reed Kiely" userId="768be38e-2fb5-40ce-925d-bd8e9d9e3c31" providerId="ADAL" clId="{073C5D09-2946-44AA-8F72-E76A8E08C34C}" dt="2024-05-08T19:10:32.850" v="967" actId="478"/>
          <ac:picMkLst>
            <pc:docMk/>
            <pc:sldMk cId="2378986768" sldId="2146846595"/>
            <ac:picMk id="7" creationId="{C726FEBA-911E-4C8A-C192-1D4D3CFAC772}"/>
          </ac:picMkLst>
        </pc:picChg>
        <pc:picChg chg="add mod">
          <ac:chgData name="Reed Kiely" userId="768be38e-2fb5-40ce-925d-bd8e9d9e3c31" providerId="ADAL" clId="{073C5D09-2946-44AA-8F72-E76A8E08C34C}" dt="2024-05-09T15:34:15.037" v="1362"/>
          <ac:picMkLst>
            <pc:docMk/>
            <pc:sldMk cId="2378986768" sldId="2146846595"/>
            <ac:picMk id="17" creationId="{326719E4-C2A4-A13D-45D4-BB5924D22FBC}"/>
          </ac:picMkLst>
        </pc:picChg>
        <pc:picChg chg="add mod">
          <ac:chgData name="Reed Kiely" userId="768be38e-2fb5-40ce-925d-bd8e9d9e3c31" providerId="ADAL" clId="{073C5D09-2946-44AA-8F72-E76A8E08C34C}" dt="2024-05-09T15:48:08.355" v="1544" actId="1076"/>
          <ac:picMkLst>
            <pc:docMk/>
            <pc:sldMk cId="2378986768" sldId="2146846595"/>
            <ac:picMk id="19" creationId="{404CC239-AAEA-0E12-8D9A-2EF05DA2F2E6}"/>
          </ac:picMkLst>
        </pc:picChg>
        <pc:picChg chg="add mod">
          <ac:chgData name="Reed Kiely" userId="768be38e-2fb5-40ce-925d-bd8e9d9e3c31" providerId="ADAL" clId="{073C5D09-2946-44AA-8F72-E76A8E08C34C}" dt="2024-05-09T15:36:32.212" v="1543" actId="208"/>
          <ac:picMkLst>
            <pc:docMk/>
            <pc:sldMk cId="2378986768" sldId="2146846595"/>
            <ac:picMk id="1026" creationId="{77C73D5A-8F91-EE21-4DA1-F84979C61AAE}"/>
          </ac:picMkLst>
        </pc:picChg>
      </pc:sldChg>
      <pc:sldChg chg="addSp modSp mod">
        <pc:chgData name="Reed Kiely" userId="768be38e-2fb5-40ce-925d-bd8e9d9e3c31" providerId="ADAL" clId="{073C5D09-2946-44AA-8F72-E76A8E08C34C}" dt="2024-05-09T15:07:03.587" v="1064" actId="167"/>
        <pc:sldMkLst>
          <pc:docMk/>
          <pc:sldMk cId="1787229537" sldId="2146846596"/>
        </pc:sldMkLst>
        <pc:spChg chg="add mod ord">
          <ac:chgData name="Reed Kiely" userId="768be38e-2fb5-40ce-925d-bd8e9d9e3c31" providerId="ADAL" clId="{073C5D09-2946-44AA-8F72-E76A8E08C34C}" dt="2024-05-09T15:07:03.587" v="1064" actId="167"/>
          <ac:spMkLst>
            <pc:docMk/>
            <pc:sldMk cId="1787229537" sldId="2146846596"/>
            <ac:spMk id="3" creationId="{41743056-9D68-9F3F-6381-F39BE004E72F}"/>
          </ac:spMkLst>
        </pc:spChg>
      </pc:sldChg>
      <pc:sldChg chg="addSp delSp modSp mod modCm">
        <pc:chgData name="Reed Kiely" userId="768be38e-2fb5-40ce-925d-bd8e9d9e3c31" providerId="ADAL" clId="{073C5D09-2946-44AA-8F72-E76A8E08C34C}" dt="2024-05-16T15:16:01.900" v="11199" actId="1076"/>
        <pc:sldMkLst>
          <pc:docMk/>
          <pc:sldMk cId="2768443174" sldId="2146846596"/>
        </pc:sldMkLst>
        <pc:spChg chg="mod">
          <ac:chgData name="Reed Kiely" userId="768be38e-2fb5-40ce-925d-bd8e9d9e3c31" providerId="ADAL" clId="{073C5D09-2946-44AA-8F72-E76A8E08C34C}" dt="2024-05-16T15:15:56.188" v="11198" actId="12788"/>
          <ac:spMkLst>
            <pc:docMk/>
            <pc:sldMk cId="2768443174" sldId="2146846596"/>
            <ac:spMk id="3" creationId="{41743056-9D68-9F3F-6381-F39BE004E72F}"/>
          </ac:spMkLst>
        </pc:spChg>
        <pc:spChg chg="mod">
          <ac:chgData name="Reed Kiely" userId="768be38e-2fb5-40ce-925d-bd8e9d9e3c31" providerId="ADAL" clId="{073C5D09-2946-44AA-8F72-E76A8E08C34C}" dt="2024-05-16T15:15:56.188" v="11198" actId="12788"/>
          <ac:spMkLst>
            <pc:docMk/>
            <pc:sldMk cId="2768443174" sldId="2146846596"/>
            <ac:spMk id="12" creationId="{6514C9D1-A945-1ED7-934B-646D56D8AB5C}"/>
          </ac:spMkLst>
        </pc:spChg>
        <pc:spChg chg="add del mod">
          <ac:chgData name="Reed Kiely" userId="768be38e-2fb5-40ce-925d-bd8e9d9e3c31" providerId="ADAL" clId="{073C5D09-2946-44AA-8F72-E76A8E08C34C}" dt="2024-05-16T15:03:32.508" v="11183" actId="478"/>
          <ac:spMkLst>
            <pc:docMk/>
            <pc:sldMk cId="2768443174" sldId="2146846596"/>
            <ac:spMk id="15" creationId="{29593D52-6E38-D6D2-A002-EBBD463A0591}"/>
          </ac:spMkLst>
        </pc:spChg>
        <pc:spChg chg="del mod">
          <ac:chgData name="Reed Kiely" userId="768be38e-2fb5-40ce-925d-bd8e9d9e3c31" providerId="ADAL" clId="{073C5D09-2946-44AA-8F72-E76A8E08C34C}" dt="2024-05-16T14:59:58.300" v="11162" actId="478"/>
          <ac:spMkLst>
            <pc:docMk/>
            <pc:sldMk cId="2768443174" sldId="2146846596"/>
            <ac:spMk id="17" creationId="{F201E59D-E52D-38A4-E75E-07AD480CCE4C}"/>
          </ac:spMkLst>
        </pc:spChg>
        <pc:spChg chg="del mod">
          <ac:chgData name="Reed Kiely" userId="768be38e-2fb5-40ce-925d-bd8e9d9e3c31" providerId="ADAL" clId="{073C5D09-2946-44AA-8F72-E76A8E08C34C}" dt="2024-05-16T14:59:58.300" v="11162" actId="478"/>
          <ac:spMkLst>
            <pc:docMk/>
            <pc:sldMk cId="2768443174" sldId="2146846596"/>
            <ac:spMk id="18" creationId="{364554B7-A0F8-EB71-3BBF-F7E642230A43}"/>
          </ac:spMkLst>
        </pc:spChg>
        <pc:spChg chg="del mod">
          <ac:chgData name="Reed Kiely" userId="768be38e-2fb5-40ce-925d-bd8e9d9e3c31" providerId="ADAL" clId="{073C5D09-2946-44AA-8F72-E76A8E08C34C}" dt="2024-05-16T14:59:58.300" v="11162" actId="478"/>
          <ac:spMkLst>
            <pc:docMk/>
            <pc:sldMk cId="2768443174" sldId="2146846596"/>
            <ac:spMk id="19" creationId="{9D9B9D95-6451-6313-67D1-F7F0D433B415}"/>
          </ac:spMkLst>
        </pc:spChg>
        <pc:spChg chg="del mod">
          <ac:chgData name="Reed Kiely" userId="768be38e-2fb5-40ce-925d-bd8e9d9e3c31" providerId="ADAL" clId="{073C5D09-2946-44AA-8F72-E76A8E08C34C}" dt="2024-05-16T14:59:58.300" v="11162" actId="478"/>
          <ac:spMkLst>
            <pc:docMk/>
            <pc:sldMk cId="2768443174" sldId="2146846596"/>
            <ac:spMk id="20" creationId="{C1D1FF3B-F1A5-A31F-4737-B33D314AAD16}"/>
          </ac:spMkLst>
        </pc:spChg>
        <pc:spChg chg="add del mod">
          <ac:chgData name="Reed Kiely" userId="768be38e-2fb5-40ce-925d-bd8e9d9e3c31" providerId="ADAL" clId="{073C5D09-2946-44AA-8F72-E76A8E08C34C}" dt="2024-05-16T14:57:02.699" v="11075" actId="478"/>
          <ac:spMkLst>
            <pc:docMk/>
            <pc:sldMk cId="2768443174" sldId="2146846596"/>
            <ac:spMk id="21" creationId="{83AA7459-1926-A74C-8570-C29E091E8E07}"/>
          </ac:spMkLst>
        </pc:spChg>
        <pc:spChg chg="add mod">
          <ac:chgData name="Reed Kiely" userId="768be38e-2fb5-40ce-925d-bd8e9d9e3c31" providerId="ADAL" clId="{073C5D09-2946-44AA-8F72-E76A8E08C34C}" dt="2024-05-16T15:15:56.188" v="11198" actId="12788"/>
          <ac:spMkLst>
            <pc:docMk/>
            <pc:sldMk cId="2768443174" sldId="2146846596"/>
            <ac:spMk id="22" creationId="{96A49607-918A-6B3D-24AD-6D27B4FEF169}"/>
          </ac:spMkLst>
        </pc:spChg>
        <pc:spChg chg="del mod">
          <ac:chgData name="Reed Kiely" userId="768be38e-2fb5-40ce-925d-bd8e9d9e3c31" providerId="ADAL" clId="{073C5D09-2946-44AA-8F72-E76A8E08C34C}" dt="2024-05-16T14:59:58.300" v="11162" actId="478"/>
          <ac:spMkLst>
            <pc:docMk/>
            <pc:sldMk cId="2768443174" sldId="2146846596"/>
            <ac:spMk id="23" creationId="{22305E12-5C23-6B6C-2229-8E5F14DFEE19}"/>
          </ac:spMkLst>
        </pc:spChg>
        <pc:spChg chg="del mod">
          <ac:chgData name="Reed Kiely" userId="768be38e-2fb5-40ce-925d-bd8e9d9e3c31" providerId="ADAL" clId="{073C5D09-2946-44AA-8F72-E76A8E08C34C}" dt="2024-05-16T14:59:58.300" v="11162" actId="478"/>
          <ac:spMkLst>
            <pc:docMk/>
            <pc:sldMk cId="2768443174" sldId="2146846596"/>
            <ac:spMk id="24" creationId="{D5E990EF-CEFE-9455-F28D-9747E6E103C9}"/>
          </ac:spMkLst>
        </pc:spChg>
        <pc:spChg chg="del mod">
          <ac:chgData name="Reed Kiely" userId="768be38e-2fb5-40ce-925d-bd8e9d9e3c31" providerId="ADAL" clId="{073C5D09-2946-44AA-8F72-E76A8E08C34C}" dt="2024-05-16T14:59:58.300" v="11162" actId="478"/>
          <ac:spMkLst>
            <pc:docMk/>
            <pc:sldMk cId="2768443174" sldId="2146846596"/>
            <ac:spMk id="25" creationId="{4B790E91-5283-6B92-6961-6B7F092E6971}"/>
          </ac:spMkLst>
        </pc:spChg>
        <pc:spChg chg="del mod">
          <ac:chgData name="Reed Kiely" userId="768be38e-2fb5-40ce-925d-bd8e9d9e3c31" providerId="ADAL" clId="{073C5D09-2946-44AA-8F72-E76A8E08C34C}" dt="2024-05-16T14:59:58.300" v="11162" actId="478"/>
          <ac:spMkLst>
            <pc:docMk/>
            <pc:sldMk cId="2768443174" sldId="2146846596"/>
            <ac:spMk id="27" creationId="{546AEA9A-0D03-2F11-BB93-838FEE09E416}"/>
          </ac:spMkLst>
        </pc:spChg>
        <pc:spChg chg="add mod">
          <ac:chgData name="Reed Kiely" userId="768be38e-2fb5-40ce-925d-bd8e9d9e3c31" providerId="ADAL" clId="{073C5D09-2946-44AA-8F72-E76A8E08C34C}" dt="2024-05-16T15:15:56.188" v="11198" actId="12788"/>
          <ac:spMkLst>
            <pc:docMk/>
            <pc:sldMk cId="2768443174" sldId="2146846596"/>
            <ac:spMk id="28" creationId="{EBF19D94-8D46-554C-E451-A997323503D7}"/>
          </ac:spMkLst>
        </pc:spChg>
        <pc:spChg chg="add mod">
          <ac:chgData name="Reed Kiely" userId="768be38e-2fb5-40ce-925d-bd8e9d9e3c31" providerId="ADAL" clId="{073C5D09-2946-44AA-8F72-E76A8E08C34C}" dt="2024-05-16T15:16:01.900" v="11199" actId="1076"/>
          <ac:spMkLst>
            <pc:docMk/>
            <pc:sldMk cId="2768443174" sldId="2146846596"/>
            <ac:spMk id="29" creationId="{4FCF1DE0-34A5-AC5D-2422-6FD4ED0FB9D8}"/>
          </ac:spMkLst>
        </pc:spChg>
        <pc:spChg chg="add mod">
          <ac:chgData name="Reed Kiely" userId="768be38e-2fb5-40ce-925d-bd8e9d9e3c31" providerId="ADAL" clId="{073C5D09-2946-44AA-8F72-E76A8E08C34C}" dt="2024-05-16T15:15:42.662" v="11195" actId="1076"/>
          <ac:spMkLst>
            <pc:docMk/>
            <pc:sldMk cId="2768443174" sldId="2146846596"/>
            <ac:spMk id="30" creationId="{F9212D0B-61B7-B813-AB5F-33A68489D172}"/>
          </ac:spMkLst>
        </pc:spChg>
        <pc:spChg chg="add mod">
          <ac:chgData name="Reed Kiely" userId="768be38e-2fb5-40ce-925d-bd8e9d9e3c31" providerId="ADAL" clId="{073C5D09-2946-44AA-8F72-E76A8E08C34C}" dt="2024-05-16T15:15:56.188" v="11198" actId="12788"/>
          <ac:spMkLst>
            <pc:docMk/>
            <pc:sldMk cId="2768443174" sldId="2146846596"/>
            <ac:spMk id="31" creationId="{1AA0FE55-B88E-4300-B2AF-09ED4EC520EE}"/>
          </ac:spMkLst>
        </pc:spChg>
        <pc:picChg chg="add mod ord modCrop">
          <ac:chgData name="Reed Kiely" userId="768be38e-2fb5-40ce-925d-bd8e9d9e3c31" providerId="ADAL" clId="{073C5D09-2946-44AA-8F72-E76A8E08C34C}" dt="2024-05-16T15:02:49.594" v="11180" actId="167"/>
          <ac:picMkLst>
            <pc:docMk/>
            <pc:sldMk cId="2768443174" sldId="2146846596"/>
            <ac:picMk id="33" creationId="{453E75F2-66C6-2864-05B9-CD4FAE1D67BA}"/>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073C5D09-2946-44AA-8F72-E76A8E08C34C}" dt="2024-05-16T15:03:20.373" v="11182"/>
              <pc2:cmMkLst xmlns:pc2="http://schemas.microsoft.com/office/powerpoint/2019/9/main/command">
                <pc:docMk/>
                <pc:sldMk cId="2768443174" sldId="2146846596"/>
                <pc2:cmMk id="{7C091FCA-D9DD-C04D-8771-DF92BF39C95B}"/>
              </pc2:cmMkLst>
              <pc226:cmRplyChg chg="add">
                <pc226:chgData name="Reed Kiely" userId="768be38e-2fb5-40ce-925d-bd8e9d9e3c31" providerId="ADAL" clId="{073C5D09-2946-44AA-8F72-E76A8E08C34C}" dt="2024-05-16T15:03:20.373" v="11182"/>
                <pc2:cmRplyMkLst xmlns:pc2="http://schemas.microsoft.com/office/powerpoint/2019/9/main/command">
                  <pc:docMk/>
                  <pc:sldMk cId="2768443174" sldId="2146846596"/>
                  <pc2:cmMk id="{7C091FCA-D9DD-C04D-8771-DF92BF39C95B}"/>
                  <pc2:cmRplyMk id="{D2E52C5C-6EA8-4BAC-BE90-E0520D6573E6}"/>
                </pc2:cmRplyMkLst>
              </pc226:cmRplyChg>
            </pc226:cmChg>
          </p:ext>
        </pc:extLst>
      </pc:sldChg>
      <pc:sldChg chg="modSp mod delCm">
        <pc:chgData name="Reed Kiely" userId="768be38e-2fb5-40ce-925d-bd8e9d9e3c31" providerId="ADAL" clId="{073C5D09-2946-44AA-8F72-E76A8E08C34C}" dt="2024-05-22T21:27:18.085" v="18487"/>
        <pc:sldMkLst>
          <pc:docMk/>
          <pc:sldMk cId="2808813643" sldId="2146846596"/>
        </pc:sldMkLst>
        <pc:spChg chg="mod">
          <ac:chgData name="Reed Kiely" userId="768be38e-2fb5-40ce-925d-bd8e9d9e3c31" providerId="ADAL" clId="{073C5D09-2946-44AA-8F72-E76A8E08C34C}" dt="2024-05-18T00:56:27.842" v="15161" actId="20577"/>
          <ac:spMkLst>
            <pc:docMk/>
            <pc:sldMk cId="2808813643" sldId="2146846596"/>
            <ac:spMk id="26" creationId="{A9C445BF-5591-D09A-A8BC-6A2DB67D3CAE}"/>
          </ac:spMkLst>
        </pc:sp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073C5D09-2946-44AA-8F72-E76A8E08C34C}" dt="2024-05-22T21:27:18.085" v="18487"/>
              <pc2:cmMkLst xmlns:pc2="http://schemas.microsoft.com/office/powerpoint/2019/9/main/command">
                <pc:docMk/>
                <pc:sldMk cId="2808813643" sldId="2146846596"/>
                <pc2:cmMk id="{1C1A28F4-98C9-914F-9483-0BB3C790DB8C}"/>
              </pc2:cmMkLst>
            </pc226:cmChg>
          </p:ext>
        </pc:extLst>
      </pc:sldChg>
      <pc:sldChg chg="del">
        <pc:chgData name="Reed Kiely" userId="768be38e-2fb5-40ce-925d-bd8e9d9e3c31" providerId="ADAL" clId="{073C5D09-2946-44AA-8F72-E76A8E08C34C}" dt="2024-05-09T15:23:07.644" v="1178" actId="47"/>
        <pc:sldMkLst>
          <pc:docMk/>
          <pc:sldMk cId="2954293752" sldId="2146846597"/>
        </pc:sldMkLst>
      </pc:sldChg>
      <pc:sldChg chg="del">
        <pc:chgData name="Reed Kiely" userId="768be38e-2fb5-40ce-925d-bd8e9d9e3c31" providerId="ADAL" clId="{073C5D09-2946-44AA-8F72-E76A8E08C34C}" dt="2024-05-17T21:05:31.315" v="13924" actId="2696"/>
        <pc:sldMkLst>
          <pc:docMk/>
          <pc:sldMk cId="1691475861" sldId="2146846598"/>
        </pc:sldMkLst>
      </pc:sldChg>
      <pc:sldChg chg="addSp delSp modSp add mod">
        <pc:chgData name="Reed Kiely" userId="768be38e-2fb5-40ce-925d-bd8e9d9e3c31" providerId="ADAL" clId="{073C5D09-2946-44AA-8F72-E76A8E08C34C}" dt="2024-05-10T20:39:27.602" v="5984" actId="1076"/>
        <pc:sldMkLst>
          <pc:docMk/>
          <pc:sldMk cId="2047940735" sldId="2146846598"/>
        </pc:sldMkLst>
        <pc:spChg chg="del mod">
          <ac:chgData name="Reed Kiely" userId="768be38e-2fb5-40ce-925d-bd8e9d9e3c31" providerId="ADAL" clId="{073C5D09-2946-44AA-8F72-E76A8E08C34C}" dt="2024-05-09T15:21:09.590" v="1130" actId="478"/>
          <ac:spMkLst>
            <pc:docMk/>
            <pc:sldMk cId="2047940735" sldId="2146846598"/>
            <ac:spMk id="3" creationId="{14F6EC04-73EF-7BD2-EE62-C6CB368D1310}"/>
          </ac:spMkLst>
        </pc:spChg>
        <pc:spChg chg="add mod">
          <ac:chgData name="Reed Kiely" userId="768be38e-2fb5-40ce-925d-bd8e9d9e3c31" providerId="ADAL" clId="{073C5D09-2946-44AA-8F72-E76A8E08C34C}" dt="2024-05-09T15:58:30.087" v="1565" actId="1076"/>
          <ac:spMkLst>
            <pc:docMk/>
            <pc:sldMk cId="2047940735" sldId="2146846598"/>
            <ac:spMk id="4" creationId="{56869F5C-60EE-6990-6322-15F020A2202C}"/>
          </ac:spMkLst>
        </pc:spChg>
        <pc:spChg chg="del">
          <ac:chgData name="Reed Kiely" userId="768be38e-2fb5-40ce-925d-bd8e9d9e3c31" providerId="ADAL" clId="{073C5D09-2946-44AA-8F72-E76A8E08C34C}" dt="2024-05-09T15:22:52.942" v="1171" actId="478"/>
          <ac:spMkLst>
            <pc:docMk/>
            <pc:sldMk cId="2047940735" sldId="2146846598"/>
            <ac:spMk id="10" creationId="{513433DE-B42E-50A6-8875-DCAE99DDD070}"/>
          </ac:spMkLst>
        </pc:spChg>
        <pc:spChg chg="mod">
          <ac:chgData name="Reed Kiely" userId="768be38e-2fb5-40ce-925d-bd8e9d9e3c31" providerId="ADAL" clId="{073C5D09-2946-44AA-8F72-E76A8E08C34C}" dt="2024-05-09T15:57:17.714" v="1557" actId="34135"/>
          <ac:spMkLst>
            <pc:docMk/>
            <pc:sldMk cId="2047940735" sldId="2146846598"/>
            <ac:spMk id="11" creationId="{80446E27-F3B6-5A36-90F5-155E8E262FA5}"/>
          </ac:spMkLst>
        </pc:spChg>
        <pc:spChg chg="mod">
          <ac:chgData name="Reed Kiely" userId="768be38e-2fb5-40ce-925d-bd8e9d9e3c31" providerId="ADAL" clId="{073C5D09-2946-44AA-8F72-E76A8E08C34C}" dt="2024-05-09T15:58:34.439" v="1566" actId="1076"/>
          <ac:spMkLst>
            <pc:docMk/>
            <pc:sldMk cId="2047940735" sldId="2146846598"/>
            <ac:spMk id="14" creationId="{242FCD40-B482-766E-CA00-89D7E65F01DD}"/>
          </ac:spMkLst>
        </pc:spChg>
        <pc:spChg chg="mod">
          <ac:chgData name="Reed Kiely" userId="768be38e-2fb5-40ce-925d-bd8e9d9e3c31" providerId="ADAL" clId="{073C5D09-2946-44AA-8F72-E76A8E08C34C}" dt="2024-05-09T15:58:34.439" v="1566" actId="1076"/>
          <ac:spMkLst>
            <pc:docMk/>
            <pc:sldMk cId="2047940735" sldId="2146846598"/>
            <ac:spMk id="15" creationId="{C1E84C94-8AE4-CBF7-CD98-5A0DB6BDAC36}"/>
          </ac:spMkLst>
        </pc:spChg>
        <pc:spChg chg="del">
          <ac:chgData name="Reed Kiely" userId="768be38e-2fb5-40ce-925d-bd8e9d9e3c31" providerId="ADAL" clId="{073C5D09-2946-44AA-8F72-E76A8E08C34C}" dt="2024-05-09T15:21:10.397" v="1131" actId="478"/>
          <ac:spMkLst>
            <pc:docMk/>
            <pc:sldMk cId="2047940735" sldId="2146846598"/>
            <ac:spMk id="17" creationId="{9B72D73E-837C-A406-5E19-BDB481ECA013}"/>
          </ac:spMkLst>
        </pc:spChg>
        <pc:spChg chg="mod">
          <ac:chgData name="Reed Kiely" userId="768be38e-2fb5-40ce-925d-bd8e9d9e3c31" providerId="ADAL" clId="{073C5D09-2946-44AA-8F72-E76A8E08C34C}" dt="2024-05-09T15:58:34.439" v="1566" actId="1076"/>
          <ac:spMkLst>
            <pc:docMk/>
            <pc:sldMk cId="2047940735" sldId="2146846598"/>
            <ac:spMk id="18" creationId="{FE6DFA2C-5D02-E73F-5E1F-E9D00C867AFF}"/>
          </ac:spMkLst>
        </pc:spChg>
        <pc:spChg chg="mod">
          <ac:chgData name="Reed Kiely" userId="768be38e-2fb5-40ce-925d-bd8e9d9e3c31" providerId="ADAL" clId="{073C5D09-2946-44AA-8F72-E76A8E08C34C}" dt="2024-05-09T15:58:34.439" v="1566" actId="1076"/>
          <ac:spMkLst>
            <pc:docMk/>
            <pc:sldMk cId="2047940735" sldId="2146846598"/>
            <ac:spMk id="19" creationId="{8F1D8AAB-3224-81BF-4744-C0401678D487}"/>
          </ac:spMkLst>
        </pc:spChg>
        <pc:spChg chg="mod">
          <ac:chgData name="Reed Kiely" userId="768be38e-2fb5-40ce-925d-bd8e9d9e3c31" providerId="ADAL" clId="{073C5D09-2946-44AA-8F72-E76A8E08C34C}" dt="2024-05-09T15:20:46.341" v="1127" actId="20577"/>
          <ac:spMkLst>
            <pc:docMk/>
            <pc:sldMk cId="2047940735" sldId="2146846598"/>
            <ac:spMk id="26" creationId="{A9C445BF-5591-D09A-A8BC-6A2DB67D3CAE}"/>
          </ac:spMkLst>
        </pc:spChg>
        <pc:picChg chg="del">
          <ac:chgData name="Reed Kiely" userId="768be38e-2fb5-40ce-925d-bd8e9d9e3c31" providerId="ADAL" clId="{073C5D09-2946-44AA-8F72-E76A8E08C34C}" dt="2024-05-09T15:20:30.462" v="1117" actId="478"/>
          <ac:picMkLst>
            <pc:docMk/>
            <pc:sldMk cId="2047940735" sldId="2146846598"/>
            <ac:picMk id="7" creationId="{8DCEB141-0CF9-13F2-E3F7-7698807C23C0}"/>
          </ac:picMkLst>
        </pc:picChg>
        <pc:picChg chg="del">
          <ac:chgData name="Reed Kiely" userId="768be38e-2fb5-40ce-925d-bd8e9d9e3c31" providerId="ADAL" clId="{073C5D09-2946-44AA-8F72-E76A8E08C34C}" dt="2024-05-09T15:20:30.462" v="1117" actId="478"/>
          <ac:picMkLst>
            <pc:docMk/>
            <pc:sldMk cId="2047940735" sldId="2146846598"/>
            <ac:picMk id="9" creationId="{AB380622-A8D3-B03A-FBB0-F993D9D98936}"/>
          </ac:picMkLst>
        </pc:picChg>
        <pc:picChg chg="add mod">
          <ac:chgData name="Reed Kiely" userId="768be38e-2fb5-40ce-925d-bd8e9d9e3c31" providerId="ADAL" clId="{073C5D09-2946-44AA-8F72-E76A8E08C34C}" dt="2024-05-09T15:58:34.439" v="1566" actId="1076"/>
          <ac:picMkLst>
            <pc:docMk/>
            <pc:sldMk cId="2047940735" sldId="2146846598"/>
            <ac:picMk id="12" creationId="{610D8356-6BF2-1D22-2F8B-E9E887E57B67}"/>
          </ac:picMkLst>
        </pc:picChg>
        <pc:picChg chg="del">
          <ac:chgData name="Reed Kiely" userId="768be38e-2fb5-40ce-925d-bd8e9d9e3c31" providerId="ADAL" clId="{073C5D09-2946-44AA-8F72-E76A8E08C34C}" dt="2024-05-09T15:20:30.462" v="1117" actId="478"/>
          <ac:picMkLst>
            <pc:docMk/>
            <pc:sldMk cId="2047940735" sldId="2146846598"/>
            <ac:picMk id="13" creationId="{465BD00B-9749-4495-FF75-01C7F9287332}"/>
          </ac:picMkLst>
        </pc:picChg>
        <pc:picChg chg="add mod">
          <ac:chgData name="Reed Kiely" userId="768be38e-2fb5-40ce-925d-bd8e9d9e3c31" providerId="ADAL" clId="{073C5D09-2946-44AA-8F72-E76A8E08C34C}" dt="2024-05-09T15:58:34.439" v="1566" actId="1076"/>
          <ac:picMkLst>
            <pc:docMk/>
            <pc:sldMk cId="2047940735" sldId="2146846598"/>
            <ac:picMk id="23" creationId="{FFBFC86F-47D4-8E41-B83F-1B818B3F0EE7}"/>
          </ac:picMkLst>
        </pc:picChg>
        <pc:cxnChg chg="del">
          <ac:chgData name="Reed Kiely" userId="768be38e-2fb5-40ce-925d-bd8e9d9e3c31" providerId="ADAL" clId="{073C5D09-2946-44AA-8F72-E76A8E08C34C}" dt="2024-05-09T15:21:08.128" v="1128" actId="478"/>
          <ac:cxnSpMkLst>
            <pc:docMk/>
            <pc:sldMk cId="2047940735" sldId="2146846598"/>
            <ac:cxnSpMk id="21" creationId="{5C9ACB5B-4303-B894-6944-2991A66BF78B}"/>
          </ac:cxnSpMkLst>
        </pc:cxnChg>
        <pc:cxnChg chg="mod">
          <ac:chgData name="Reed Kiely" userId="768be38e-2fb5-40ce-925d-bd8e9d9e3c31" providerId="ADAL" clId="{073C5D09-2946-44AA-8F72-E76A8E08C34C}" dt="2024-05-10T20:39:27.602" v="5984" actId="1076"/>
          <ac:cxnSpMkLst>
            <pc:docMk/>
            <pc:sldMk cId="2047940735" sldId="2146846598"/>
            <ac:cxnSpMk id="22" creationId="{7B4734B7-9EAE-7BBD-0C1C-2F933631181A}"/>
          </ac:cxnSpMkLst>
        </pc:cxnChg>
      </pc:sldChg>
      <pc:sldChg chg="addSp modSp mod modCm">
        <pc:chgData name="Reed Kiely" userId="768be38e-2fb5-40ce-925d-bd8e9d9e3c31" providerId="ADAL" clId="{073C5D09-2946-44AA-8F72-E76A8E08C34C}" dt="2024-05-20T18:53:33.398" v="16938" actId="207"/>
        <pc:sldMkLst>
          <pc:docMk/>
          <pc:sldMk cId="3407319842" sldId="2146846599"/>
        </pc:sldMkLst>
        <pc:spChg chg="add mod">
          <ac:chgData name="Reed Kiely" userId="768be38e-2fb5-40ce-925d-bd8e9d9e3c31" providerId="ADAL" clId="{073C5D09-2946-44AA-8F72-E76A8E08C34C}" dt="2024-05-20T18:53:33.398" v="16938" actId="207"/>
          <ac:spMkLst>
            <pc:docMk/>
            <pc:sldMk cId="3407319842" sldId="2146846599"/>
            <ac:spMk id="3" creationId="{97EA98C2-9928-29FB-A57B-98FB87CF7574}"/>
          </ac:spMkLst>
        </pc:spChg>
        <pc:spChg chg="mod">
          <ac:chgData name="Reed Kiely" userId="768be38e-2fb5-40ce-925d-bd8e9d9e3c31" providerId="ADAL" clId="{073C5D09-2946-44AA-8F72-E76A8E08C34C}" dt="2024-05-14T16:00:41.403" v="8264" actId="1582"/>
          <ac:spMkLst>
            <pc:docMk/>
            <pc:sldMk cId="3407319842" sldId="2146846599"/>
            <ac:spMk id="8" creationId="{36610E99-7BB8-26B9-89B6-34B6CFA8DB8C}"/>
          </ac:spMkLst>
        </pc:spChg>
        <pc:spChg chg="mod">
          <ac:chgData name="Reed Kiely" userId="768be38e-2fb5-40ce-925d-bd8e9d9e3c31" providerId="ADAL" clId="{073C5D09-2946-44AA-8F72-E76A8E08C34C}" dt="2024-05-15T15:12:17.148" v="8786" actId="20577"/>
          <ac:spMkLst>
            <pc:docMk/>
            <pc:sldMk cId="3407319842" sldId="2146846599"/>
            <ac:spMk id="21" creationId="{B96C98EB-654F-CD30-4C99-D85CD08DB716}"/>
          </ac:spMkLst>
        </pc:spChg>
        <pc:spChg chg="mod">
          <ac:chgData name="Reed Kiely" userId="768be38e-2fb5-40ce-925d-bd8e9d9e3c31" providerId="ADAL" clId="{073C5D09-2946-44AA-8F72-E76A8E08C34C}" dt="2024-05-18T00:50:49.905" v="14354" actId="20577"/>
          <ac:spMkLst>
            <pc:docMk/>
            <pc:sldMk cId="3407319842" sldId="2146846599"/>
            <ac:spMk id="26" creationId="{A9C445BF-5591-D09A-A8BC-6A2DB67D3CAE}"/>
          </ac:spMkLst>
        </pc:spChg>
        <pc:spChg chg="mod">
          <ac:chgData name="Reed Kiely" userId="768be38e-2fb5-40ce-925d-bd8e9d9e3c31" providerId="ADAL" clId="{073C5D09-2946-44AA-8F72-E76A8E08C34C}" dt="2024-05-15T15:15:47.140" v="8797" actId="3626"/>
          <ac:spMkLst>
            <pc:docMk/>
            <pc:sldMk cId="3407319842" sldId="2146846599"/>
            <ac:spMk id="41" creationId="{45B1B2A2-D7D0-7A29-1B58-4AAEB9435BEB}"/>
          </ac:spMkLst>
        </pc:spChg>
        <pc:spChg chg="mod">
          <ac:chgData name="Reed Kiely" userId="768be38e-2fb5-40ce-925d-bd8e9d9e3c31" providerId="ADAL" clId="{073C5D09-2946-44AA-8F72-E76A8E08C34C}" dt="2024-05-15T15:13:57.982" v="8794" actId="20577"/>
          <ac:spMkLst>
            <pc:docMk/>
            <pc:sldMk cId="3407319842" sldId="2146846599"/>
            <ac:spMk id="45" creationId="{D1CB688F-23C5-B058-4452-6B600DBAF766}"/>
          </ac:spMkLst>
        </pc:spChg>
        <pc:spChg chg="mod">
          <ac:chgData name="Reed Kiely" userId="768be38e-2fb5-40ce-925d-bd8e9d9e3c31" providerId="ADAL" clId="{073C5D09-2946-44AA-8F72-E76A8E08C34C}" dt="2024-05-14T18:47:38.014" v="8505" actId="20577"/>
          <ac:spMkLst>
            <pc:docMk/>
            <pc:sldMk cId="3407319842" sldId="2146846599"/>
            <ac:spMk id="49" creationId="{F9739AD5-7C71-F7E6-CD1D-EFEF1A22EEB1}"/>
          </ac:spMkLst>
        </pc:sp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073C5D09-2946-44AA-8F72-E76A8E08C34C}" dt="2024-05-14T18:47:38.014" v="8505" actId="20577"/>
              <pc2:cmMkLst xmlns:pc2="http://schemas.microsoft.com/office/powerpoint/2019/9/main/command">
                <pc:docMk/>
                <pc:sldMk cId="3407319842" sldId="2146846599"/>
                <pc2:cmMk id="{00605041-33B0-1F4B-AFA1-E1871F9CCC34}"/>
              </pc2:cmMkLst>
            </pc226:cmChg>
          </p:ext>
        </pc:extLst>
      </pc:sldChg>
      <pc:sldChg chg="addSp delSp modSp add mod addCm">
        <pc:chgData name="Reed Kiely" userId="768be38e-2fb5-40ce-925d-bd8e9d9e3c31" providerId="ADAL" clId="{073C5D09-2946-44AA-8F72-E76A8E08C34C}" dt="2024-05-13T19:41:18.152" v="7821"/>
        <pc:sldMkLst>
          <pc:docMk/>
          <pc:sldMk cId="4198809741" sldId="2146846599"/>
        </pc:sldMkLst>
        <pc:spChg chg="del mod">
          <ac:chgData name="Reed Kiely" userId="768be38e-2fb5-40ce-925d-bd8e9d9e3c31" providerId="ADAL" clId="{073C5D09-2946-44AA-8F72-E76A8E08C34C}" dt="2024-05-10T17:40:12.659" v="4259" actId="478"/>
          <ac:spMkLst>
            <pc:docMk/>
            <pc:sldMk cId="4198809741" sldId="2146846599"/>
            <ac:spMk id="3" creationId="{D8D66019-7698-1C67-4FC9-1F1AA50D9144}"/>
          </ac:spMkLst>
        </pc:spChg>
        <pc:spChg chg="mod">
          <ac:chgData name="Reed Kiely" userId="768be38e-2fb5-40ce-925d-bd8e9d9e3c31" providerId="ADAL" clId="{073C5D09-2946-44AA-8F72-E76A8E08C34C}" dt="2024-05-10T20:22:51.720" v="4974" actId="1036"/>
          <ac:spMkLst>
            <pc:docMk/>
            <pc:sldMk cId="4198809741" sldId="2146846599"/>
            <ac:spMk id="4" creationId="{4EECE67E-2570-77C8-4DCD-E83C5B83F9CE}"/>
          </ac:spMkLst>
        </pc:spChg>
        <pc:spChg chg="del mod">
          <ac:chgData name="Reed Kiely" userId="768be38e-2fb5-40ce-925d-bd8e9d9e3c31" providerId="ADAL" clId="{073C5D09-2946-44AA-8F72-E76A8E08C34C}" dt="2024-05-10T20:11:27.745" v="4789" actId="478"/>
          <ac:spMkLst>
            <pc:docMk/>
            <pc:sldMk cId="4198809741" sldId="2146846599"/>
            <ac:spMk id="7" creationId="{0CBDEC4C-A128-9C31-EFC2-7C3F215D8C0F}"/>
          </ac:spMkLst>
        </pc:spChg>
        <pc:spChg chg="add mod ord">
          <ac:chgData name="Reed Kiely" userId="768be38e-2fb5-40ce-925d-bd8e9d9e3c31" providerId="ADAL" clId="{073C5D09-2946-44AA-8F72-E76A8E08C34C}" dt="2024-05-13T13:40:59.932" v="6960" actId="166"/>
          <ac:spMkLst>
            <pc:docMk/>
            <pc:sldMk cId="4198809741" sldId="2146846599"/>
            <ac:spMk id="8" creationId="{36610E99-7BB8-26B9-89B6-34B6CFA8DB8C}"/>
          </ac:spMkLst>
        </pc:spChg>
        <pc:spChg chg="del mod">
          <ac:chgData name="Reed Kiely" userId="768be38e-2fb5-40ce-925d-bd8e9d9e3c31" providerId="ADAL" clId="{073C5D09-2946-44AA-8F72-E76A8E08C34C}" dt="2024-05-10T20:10:53.114" v="4753" actId="478"/>
          <ac:spMkLst>
            <pc:docMk/>
            <pc:sldMk cId="4198809741" sldId="2146846599"/>
            <ac:spMk id="9" creationId="{62275512-6776-5F92-30A3-432B86A260F4}"/>
          </ac:spMkLst>
        </pc:spChg>
        <pc:spChg chg="del mod">
          <ac:chgData name="Reed Kiely" userId="768be38e-2fb5-40ce-925d-bd8e9d9e3c31" providerId="ADAL" clId="{073C5D09-2946-44AA-8F72-E76A8E08C34C}" dt="2024-05-10T20:36:32.942" v="5969" actId="478"/>
          <ac:spMkLst>
            <pc:docMk/>
            <pc:sldMk cId="4198809741" sldId="2146846599"/>
            <ac:spMk id="10" creationId="{C656CDC8-C6EA-99BB-16C2-08674ECBB05B}"/>
          </ac:spMkLst>
        </pc:spChg>
        <pc:spChg chg="mod">
          <ac:chgData name="Reed Kiely" userId="768be38e-2fb5-40ce-925d-bd8e9d9e3c31" providerId="ADAL" clId="{073C5D09-2946-44AA-8F72-E76A8E08C34C}" dt="2024-05-10T17:14:54.101" v="3942" actId="34135"/>
          <ac:spMkLst>
            <pc:docMk/>
            <pc:sldMk cId="4198809741" sldId="2146846599"/>
            <ac:spMk id="11" creationId="{80446E27-F3B6-5A36-90F5-155E8E262FA5}"/>
          </ac:spMkLst>
        </pc:spChg>
        <pc:spChg chg="del mod">
          <ac:chgData name="Reed Kiely" userId="768be38e-2fb5-40ce-925d-bd8e9d9e3c31" providerId="ADAL" clId="{073C5D09-2946-44AA-8F72-E76A8E08C34C}" dt="2024-05-10T20:36:32.942" v="5969" actId="478"/>
          <ac:spMkLst>
            <pc:docMk/>
            <pc:sldMk cId="4198809741" sldId="2146846599"/>
            <ac:spMk id="12" creationId="{9910CB3B-4A4F-7041-BDE9-C08E8F4DF311}"/>
          </ac:spMkLst>
        </pc:spChg>
        <pc:spChg chg="del mod">
          <ac:chgData name="Reed Kiely" userId="768be38e-2fb5-40ce-925d-bd8e9d9e3c31" providerId="ADAL" clId="{073C5D09-2946-44AA-8F72-E76A8E08C34C}" dt="2024-05-10T20:11:12.241" v="4771" actId="478"/>
          <ac:spMkLst>
            <pc:docMk/>
            <pc:sldMk cId="4198809741" sldId="2146846599"/>
            <ac:spMk id="13" creationId="{9C02D1D6-3F95-2959-24CC-908778DEC8FC}"/>
          </ac:spMkLst>
        </pc:spChg>
        <pc:spChg chg="add del mod">
          <ac:chgData name="Reed Kiely" userId="768be38e-2fb5-40ce-925d-bd8e9d9e3c31" providerId="ADAL" clId="{073C5D09-2946-44AA-8F72-E76A8E08C34C}" dt="2024-05-10T17:22:51.526" v="4048" actId="478"/>
          <ac:spMkLst>
            <pc:docMk/>
            <pc:sldMk cId="4198809741" sldId="2146846599"/>
            <ac:spMk id="14" creationId="{1A941346-AEFF-BC45-961E-357C713573FC}"/>
          </ac:spMkLst>
        </pc:spChg>
        <pc:spChg chg="del mod">
          <ac:chgData name="Reed Kiely" userId="768be38e-2fb5-40ce-925d-bd8e9d9e3c31" providerId="ADAL" clId="{073C5D09-2946-44AA-8F72-E76A8E08C34C}" dt="2024-05-10T20:22:45.824" v="4961" actId="478"/>
          <ac:spMkLst>
            <pc:docMk/>
            <pc:sldMk cId="4198809741" sldId="2146846599"/>
            <ac:spMk id="16" creationId="{F3B08D31-8CD1-811E-0850-AF65E55C9EAD}"/>
          </ac:spMkLst>
        </pc:spChg>
        <pc:spChg chg="add del">
          <ac:chgData name="Reed Kiely" userId="768be38e-2fb5-40ce-925d-bd8e9d9e3c31" providerId="ADAL" clId="{073C5D09-2946-44AA-8F72-E76A8E08C34C}" dt="2024-05-10T17:21:31.104" v="4008" actId="22"/>
          <ac:spMkLst>
            <pc:docMk/>
            <pc:sldMk cId="4198809741" sldId="2146846599"/>
            <ac:spMk id="17" creationId="{A9262180-6339-0FB4-AF18-DAE4B3F1844C}"/>
          </ac:spMkLst>
        </pc:spChg>
        <pc:spChg chg="add del mod">
          <ac:chgData name="Reed Kiely" userId="768be38e-2fb5-40ce-925d-bd8e9d9e3c31" providerId="ADAL" clId="{073C5D09-2946-44AA-8F72-E76A8E08C34C}" dt="2024-05-10T17:24:55.733" v="4051" actId="478"/>
          <ac:spMkLst>
            <pc:docMk/>
            <pc:sldMk cId="4198809741" sldId="2146846599"/>
            <ac:spMk id="18" creationId="{84065AFB-4020-AADC-79CD-159B8201DEB5}"/>
          </ac:spMkLst>
        </pc:spChg>
        <pc:spChg chg="add del mod">
          <ac:chgData name="Reed Kiely" userId="768be38e-2fb5-40ce-925d-bd8e9d9e3c31" providerId="ADAL" clId="{073C5D09-2946-44AA-8F72-E76A8E08C34C}" dt="2024-05-10T17:22:54.021" v="4049" actId="478"/>
          <ac:spMkLst>
            <pc:docMk/>
            <pc:sldMk cId="4198809741" sldId="2146846599"/>
            <ac:spMk id="19" creationId="{DB0F0493-08A3-F4B1-6BFC-BBB07F84C6BD}"/>
          </ac:spMkLst>
        </pc:spChg>
        <pc:spChg chg="add del mod">
          <ac:chgData name="Reed Kiely" userId="768be38e-2fb5-40ce-925d-bd8e9d9e3c31" providerId="ADAL" clId="{073C5D09-2946-44AA-8F72-E76A8E08C34C}" dt="2024-05-10T17:36:05.660" v="4116" actId="478"/>
          <ac:spMkLst>
            <pc:docMk/>
            <pc:sldMk cId="4198809741" sldId="2146846599"/>
            <ac:spMk id="20" creationId="{DF9BF0A1-09B1-EA54-BAD7-79717D3C7171}"/>
          </ac:spMkLst>
        </pc:spChg>
        <pc:spChg chg="add del mod ord">
          <ac:chgData name="Reed Kiely" userId="768be38e-2fb5-40ce-925d-bd8e9d9e3c31" providerId="ADAL" clId="{073C5D09-2946-44AA-8F72-E76A8E08C34C}" dt="2024-05-13T13:41:18.600" v="6969" actId="20577"/>
          <ac:spMkLst>
            <pc:docMk/>
            <pc:sldMk cId="4198809741" sldId="2146846599"/>
            <ac:spMk id="21" creationId="{B96C98EB-654F-CD30-4C99-D85CD08DB716}"/>
          </ac:spMkLst>
        </pc:spChg>
        <pc:spChg chg="add del mod">
          <ac:chgData name="Reed Kiely" userId="768be38e-2fb5-40ce-925d-bd8e9d9e3c31" providerId="ADAL" clId="{073C5D09-2946-44AA-8F72-E76A8E08C34C}" dt="2024-05-10T17:41:31.354" v="4286" actId="478"/>
          <ac:spMkLst>
            <pc:docMk/>
            <pc:sldMk cId="4198809741" sldId="2146846599"/>
            <ac:spMk id="22" creationId="{56B63D87-A571-6798-6969-EB27F6ACBD4F}"/>
          </ac:spMkLst>
        </pc:spChg>
        <pc:spChg chg="add del mod">
          <ac:chgData name="Reed Kiely" userId="768be38e-2fb5-40ce-925d-bd8e9d9e3c31" providerId="ADAL" clId="{073C5D09-2946-44AA-8F72-E76A8E08C34C}" dt="2024-05-10T20:11:40.671" v="4792" actId="478"/>
          <ac:spMkLst>
            <pc:docMk/>
            <pc:sldMk cId="4198809741" sldId="2146846599"/>
            <ac:spMk id="23" creationId="{25C617F1-64D6-9D8F-E974-D12CC13A4496}"/>
          </ac:spMkLst>
        </pc:spChg>
        <pc:spChg chg="add del mod">
          <ac:chgData name="Reed Kiely" userId="768be38e-2fb5-40ce-925d-bd8e9d9e3c31" providerId="ADAL" clId="{073C5D09-2946-44AA-8F72-E76A8E08C34C}" dt="2024-05-10T20:11:40.671" v="4792" actId="478"/>
          <ac:spMkLst>
            <pc:docMk/>
            <pc:sldMk cId="4198809741" sldId="2146846599"/>
            <ac:spMk id="24" creationId="{84BA2245-E399-A2BB-945E-D6FE1577BD9C}"/>
          </ac:spMkLst>
        </pc:spChg>
        <pc:spChg chg="add del mod">
          <ac:chgData name="Reed Kiely" userId="768be38e-2fb5-40ce-925d-bd8e9d9e3c31" providerId="ADAL" clId="{073C5D09-2946-44AA-8F72-E76A8E08C34C}" dt="2024-05-10T20:11:40.671" v="4792" actId="478"/>
          <ac:spMkLst>
            <pc:docMk/>
            <pc:sldMk cId="4198809741" sldId="2146846599"/>
            <ac:spMk id="25" creationId="{3539FBEA-9E5F-1562-D8C1-CB17BF05914F}"/>
          </ac:spMkLst>
        </pc:spChg>
        <pc:spChg chg="mod">
          <ac:chgData name="Reed Kiely" userId="768be38e-2fb5-40ce-925d-bd8e9d9e3c31" providerId="ADAL" clId="{073C5D09-2946-44AA-8F72-E76A8E08C34C}" dt="2024-05-09T16:45:39.305" v="1746" actId="20577"/>
          <ac:spMkLst>
            <pc:docMk/>
            <pc:sldMk cId="4198809741" sldId="2146846599"/>
            <ac:spMk id="26" creationId="{A9C445BF-5591-D09A-A8BC-6A2DB67D3CAE}"/>
          </ac:spMkLst>
        </pc:spChg>
        <pc:spChg chg="add mod">
          <ac:chgData name="Reed Kiely" userId="768be38e-2fb5-40ce-925d-bd8e9d9e3c31" providerId="ADAL" clId="{073C5D09-2946-44AA-8F72-E76A8E08C34C}" dt="2024-05-10T17:40:35.725" v="4265" actId="1076"/>
          <ac:spMkLst>
            <pc:docMk/>
            <pc:sldMk cId="4198809741" sldId="2146846599"/>
            <ac:spMk id="27" creationId="{E4F968B6-CE05-C856-3886-364465547FC9}"/>
          </ac:spMkLst>
        </pc:spChg>
        <pc:spChg chg="add mod">
          <ac:chgData name="Reed Kiely" userId="768be38e-2fb5-40ce-925d-bd8e9d9e3c31" providerId="ADAL" clId="{073C5D09-2946-44AA-8F72-E76A8E08C34C}" dt="2024-05-10T17:40:35.725" v="4265" actId="1076"/>
          <ac:spMkLst>
            <pc:docMk/>
            <pc:sldMk cId="4198809741" sldId="2146846599"/>
            <ac:spMk id="28" creationId="{EA61B73E-452A-BF0A-BE04-17B6E2452546}"/>
          </ac:spMkLst>
        </pc:spChg>
        <pc:spChg chg="add mod">
          <ac:chgData name="Reed Kiely" userId="768be38e-2fb5-40ce-925d-bd8e9d9e3c31" providerId="ADAL" clId="{073C5D09-2946-44AA-8F72-E76A8E08C34C}" dt="2024-05-10T17:40:35.725" v="4265" actId="1076"/>
          <ac:spMkLst>
            <pc:docMk/>
            <pc:sldMk cId="4198809741" sldId="2146846599"/>
            <ac:spMk id="29" creationId="{17B46E9B-F7DB-2CF0-5D00-02D44F89046A}"/>
          </ac:spMkLst>
        </pc:spChg>
        <pc:spChg chg="add del mod">
          <ac:chgData name="Reed Kiely" userId="768be38e-2fb5-40ce-925d-bd8e9d9e3c31" providerId="ADAL" clId="{073C5D09-2946-44AA-8F72-E76A8E08C34C}" dt="2024-05-10T20:14:01.088" v="4856" actId="478"/>
          <ac:spMkLst>
            <pc:docMk/>
            <pc:sldMk cId="4198809741" sldId="2146846599"/>
            <ac:spMk id="30" creationId="{B509B0E9-62C2-E0C8-DE37-E5715FB5000B}"/>
          </ac:spMkLst>
        </pc:spChg>
        <pc:spChg chg="add del mod">
          <ac:chgData name="Reed Kiely" userId="768be38e-2fb5-40ce-925d-bd8e9d9e3c31" providerId="ADAL" clId="{073C5D09-2946-44AA-8F72-E76A8E08C34C}" dt="2024-05-10T20:14:01.088" v="4856" actId="478"/>
          <ac:spMkLst>
            <pc:docMk/>
            <pc:sldMk cId="4198809741" sldId="2146846599"/>
            <ac:spMk id="31" creationId="{B159692B-2337-6F11-5143-04736EFE2CF2}"/>
          </ac:spMkLst>
        </pc:spChg>
        <pc:spChg chg="add del mod">
          <ac:chgData name="Reed Kiely" userId="768be38e-2fb5-40ce-925d-bd8e9d9e3c31" providerId="ADAL" clId="{073C5D09-2946-44AA-8F72-E76A8E08C34C}" dt="2024-05-10T20:14:01.088" v="4856" actId="478"/>
          <ac:spMkLst>
            <pc:docMk/>
            <pc:sldMk cId="4198809741" sldId="2146846599"/>
            <ac:spMk id="32" creationId="{983A218E-7D53-011B-0E1B-A434F8911129}"/>
          </ac:spMkLst>
        </pc:spChg>
        <pc:spChg chg="add mod">
          <ac:chgData name="Reed Kiely" userId="768be38e-2fb5-40ce-925d-bd8e9d9e3c31" providerId="ADAL" clId="{073C5D09-2946-44AA-8F72-E76A8E08C34C}" dt="2024-05-10T20:27:01.065" v="5239" actId="12788"/>
          <ac:spMkLst>
            <pc:docMk/>
            <pc:sldMk cId="4198809741" sldId="2146846599"/>
            <ac:spMk id="33" creationId="{EBBA7DEC-90BE-F2CC-C447-079B912676AF}"/>
          </ac:spMkLst>
        </pc:spChg>
        <pc:spChg chg="add mod">
          <ac:chgData name="Reed Kiely" userId="768be38e-2fb5-40ce-925d-bd8e9d9e3c31" providerId="ADAL" clId="{073C5D09-2946-44AA-8F72-E76A8E08C34C}" dt="2024-05-10T20:22:48.827" v="4968" actId="1036"/>
          <ac:spMkLst>
            <pc:docMk/>
            <pc:sldMk cId="4198809741" sldId="2146846599"/>
            <ac:spMk id="34" creationId="{B869B0CA-304A-5A00-D163-19111FE463BC}"/>
          </ac:spMkLst>
        </pc:spChg>
        <pc:spChg chg="add mod">
          <ac:chgData name="Reed Kiely" userId="768be38e-2fb5-40ce-925d-bd8e9d9e3c31" providerId="ADAL" clId="{073C5D09-2946-44AA-8F72-E76A8E08C34C}" dt="2024-05-10T20:35:52.726" v="5887" actId="20577"/>
          <ac:spMkLst>
            <pc:docMk/>
            <pc:sldMk cId="4198809741" sldId="2146846599"/>
            <ac:spMk id="35" creationId="{8C008E8C-C5BA-1014-5B48-D5A9A273C06A}"/>
          </ac:spMkLst>
        </pc:spChg>
        <pc:spChg chg="add del mod">
          <ac:chgData name="Reed Kiely" userId="768be38e-2fb5-40ce-925d-bd8e9d9e3c31" providerId="ADAL" clId="{073C5D09-2946-44AA-8F72-E76A8E08C34C}" dt="2024-05-10T18:53:10.891" v="4524" actId="478"/>
          <ac:spMkLst>
            <pc:docMk/>
            <pc:sldMk cId="4198809741" sldId="2146846599"/>
            <ac:spMk id="36" creationId="{FA8E33BB-7142-40BC-6828-271F42E5276F}"/>
          </ac:spMkLst>
        </pc:spChg>
        <pc:spChg chg="add del mod">
          <ac:chgData name="Reed Kiely" userId="768be38e-2fb5-40ce-925d-bd8e9d9e3c31" providerId="ADAL" clId="{073C5D09-2946-44AA-8F72-E76A8E08C34C}" dt="2024-05-10T20:09:46.209" v="4690" actId="478"/>
          <ac:spMkLst>
            <pc:docMk/>
            <pc:sldMk cId="4198809741" sldId="2146846599"/>
            <ac:spMk id="37" creationId="{2082197A-49D2-E399-F4EF-7519A213E850}"/>
          </ac:spMkLst>
        </pc:spChg>
        <pc:spChg chg="add mod">
          <ac:chgData name="Reed Kiely" userId="768be38e-2fb5-40ce-925d-bd8e9d9e3c31" providerId="ADAL" clId="{073C5D09-2946-44AA-8F72-E76A8E08C34C}" dt="2024-05-10T19:43:45.612" v="4549"/>
          <ac:spMkLst>
            <pc:docMk/>
            <pc:sldMk cId="4198809741" sldId="2146846599"/>
            <ac:spMk id="38" creationId="{7ECA865A-2A0E-5963-44A2-CEE422D6F3A8}"/>
          </ac:spMkLst>
        </pc:spChg>
        <pc:spChg chg="add mod">
          <ac:chgData name="Reed Kiely" userId="768be38e-2fb5-40ce-925d-bd8e9d9e3c31" providerId="ADAL" clId="{073C5D09-2946-44AA-8F72-E76A8E08C34C}" dt="2024-05-10T19:43:45.612" v="4549"/>
          <ac:spMkLst>
            <pc:docMk/>
            <pc:sldMk cId="4198809741" sldId="2146846599"/>
            <ac:spMk id="39" creationId="{421DFE80-468B-3A7E-7DA2-D931BDB1C963}"/>
          </ac:spMkLst>
        </pc:spChg>
        <pc:spChg chg="add mod">
          <ac:chgData name="Reed Kiely" userId="768be38e-2fb5-40ce-925d-bd8e9d9e3c31" providerId="ADAL" clId="{073C5D09-2946-44AA-8F72-E76A8E08C34C}" dt="2024-05-10T20:27:38.585" v="5248" actId="1076"/>
          <ac:spMkLst>
            <pc:docMk/>
            <pc:sldMk cId="4198809741" sldId="2146846599"/>
            <ac:spMk id="40" creationId="{657A1959-C25C-3411-3732-9688A5CEA6B8}"/>
          </ac:spMkLst>
        </pc:spChg>
        <pc:spChg chg="add mod">
          <ac:chgData name="Reed Kiely" userId="768be38e-2fb5-40ce-925d-bd8e9d9e3c31" providerId="ADAL" clId="{073C5D09-2946-44AA-8F72-E76A8E08C34C}" dt="2024-05-10T20:27:38.585" v="5248" actId="1076"/>
          <ac:spMkLst>
            <pc:docMk/>
            <pc:sldMk cId="4198809741" sldId="2146846599"/>
            <ac:spMk id="41" creationId="{45B1B2A2-D7D0-7A29-1B58-4AAEB9435BEB}"/>
          </ac:spMkLst>
        </pc:spChg>
        <pc:spChg chg="add mod">
          <ac:chgData name="Reed Kiely" userId="768be38e-2fb5-40ce-925d-bd8e9d9e3c31" providerId="ADAL" clId="{073C5D09-2946-44AA-8F72-E76A8E08C34C}" dt="2024-05-10T20:22:48.827" v="4968" actId="1036"/>
          <ac:spMkLst>
            <pc:docMk/>
            <pc:sldMk cId="4198809741" sldId="2146846599"/>
            <ac:spMk id="42" creationId="{13E180B4-C3FE-FED1-E68D-FB44E230222A}"/>
          </ac:spMkLst>
        </pc:spChg>
        <pc:spChg chg="add mod">
          <ac:chgData name="Reed Kiely" userId="768be38e-2fb5-40ce-925d-bd8e9d9e3c31" providerId="ADAL" clId="{073C5D09-2946-44AA-8F72-E76A8E08C34C}" dt="2024-05-10T20:36:28.734" v="5968" actId="20577"/>
          <ac:spMkLst>
            <pc:docMk/>
            <pc:sldMk cId="4198809741" sldId="2146846599"/>
            <ac:spMk id="43" creationId="{4A7FC07D-B5F4-2CE1-DB5C-1C3BD673D0D2}"/>
          </ac:spMkLst>
        </pc:spChg>
        <pc:spChg chg="add mod">
          <ac:chgData name="Reed Kiely" userId="768be38e-2fb5-40ce-925d-bd8e9d9e3c31" providerId="ADAL" clId="{073C5D09-2946-44AA-8F72-E76A8E08C34C}" dt="2024-05-10T20:33:54.262" v="5820" actId="1076"/>
          <ac:spMkLst>
            <pc:docMk/>
            <pc:sldMk cId="4198809741" sldId="2146846599"/>
            <ac:spMk id="44" creationId="{B23CCE09-DB6F-CCAA-8605-A74E5AC9AD4C}"/>
          </ac:spMkLst>
        </pc:spChg>
        <pc:spChg chg="add mod">
          <ac:chgData name="Reed Kiely" userId="768be38e-2fb5-40ce-925d-bd8e9d9e3c31" providerId="ADAL" clId="{073C5D09-2946-44AA-8F72-E76A8E08C34C}" dt="2024-05-13T13:41:06.916" v="6962" actId="20577"/>
          <ac:spMkLst>
            <pc:docMk/>
            <pc:sldMk cId="4198809741" sldId="2146846599"/>
            <ac:spMk id="45" creationId="{D1CB688F-23C5-B058-4452-6B600DBAF766}"/>
          </ac:spMkLst>
        </pc:spChg>
        <pc:spChg chg="add mod">
          <ac:chgData name="Reed Kiely" userId="768be38e-2fb5-40ce-925d-bd8e9d9e3c31" providerId="ADAL" clId="{073C5D09-2946-44AA-8F72-E76A8E08C34C}" dt="2024-05-10T20:27:38.585" v="5248" actId="1076"/>
          <ac:spMkLst>
            <pc:docMk/>
            <pc:sldMk cId="4198809741" sldId="2146846599"/>
            <ac:spMk id="46" creationId="{6D206A96-D82F-AA79-07B7-7523579154A1}"/>
          </ac:spMkLst>
        </pc:spChg>
        <pc:spChg chg="add mod">
          <ac:chgData name="Reed Kiely" userId="768be38e-2fb5-40ce-925d-bd8e9d9e3c31" providerId="ADAL" clId="{073C5D09-2946-44AA-8F72-E76A8E08C34C}" dt="2024-05-10T20:32:43.464" v="5769" actId="255"/>
          <ac:spMkLst>
            <pc:docMk/>
            <pc:sldMk cId="4198809741" sldId="2146846599"/>
            <ac:spMk id="47" creationId="{2F6F459F-04C5-855A-ADA8-9EA4025FB824}"/>
          </ac:spMkLst>
        </pc:spChg>
        <pc:spChg chg="add mod">
          <ac:chgData name="Reed Kiely" userId="768be38e-2fb5-40ce-925d-bd8e9d9e3c31" providerId="ADAL" clId="{073C5D09-2946-44AA-8F72-E76A8E08C34C}" dt="2024-05-10T20:27:38.585" v="5248" actId="1076"/>
          <ac:spMkLst>
            <pc:docMk/>
            <pc:sldMk cId="4198809741" sldId="2146846599"/>
            <ac:spMk id="48" creationId="{D8097CF4-F47D-FFEF-BA74-F966A1A170D3}"/>
          </ac:spMkLst>
        </pc:spChg>
        <pc:spChg chg="add mod">
          <ac:chgData name="Reed Kiely" userId="768be38e-2fb5-40ce-925d-bd8e9d9e3c31" providerId="ADAL" clId="{073C5D09-2946-44AA-8F72-E76A8E08C34C}" dt="2024-05-13T19:41:01.366" v="7820" actId="20577"/>
          <ac:spMkLst>
            <pc:docMk/>
            <pc:sldMk cId="4198809741" sldId="2146846599"/>
            <ac:spMk id="49" creationId="{F9739AD5-7C71-F7E6-CD1D-EFEF1A22EEB1}"/>
          </ac:spMkLst>
        </pc:spChg>
        <pc:spChg chg="add del mod">
          <ac:chgData name="Reed Kiely" userId="768be38e-2fb5-40ce-925d-bd8e9d9e3c31" providerId="ADAL" clId="{073C5D09-2946-44AA-8F72-E76A8E08C34C}" dt="2024-05-10T20:26:45.935" v="5235" actId="478"/>
          <ac:spMkLst>
            <pc:docMk/>
            <pc:sldMk cId="4198809741" sldId="2146846599"/>
            <ac:spMk id="59" creationId="{E84F88D0-FD52-1972-F5D6-F8A4B75F3023}"/>
          </ac:spMkLst>
        </pc:spChg>
        <pc:spChg chg="add del mod">
          <ac:chgData name="Reed Kiely" userId="768be38e-2fb5-40ce-925d-bd8e9d9e3c31" providerId="ADAL" clId="{073C5D09-2946-44AA-8F72-E76A8E08C34C}" dt="2024-05-10T20:27:19.143" v="5244" actId="478"/>
          <ac:spMkLst>
            <pc:docMk/>
            <pc:sldMk cId="4198809741" sldId="2146846599"/>
            <ac:spMk id="60" creationId="{5B1E032D-38AD-3ADD-31EC-62E866FD1CE3}"/>
          </ac:spMkLst>
        </pc:spChg>
        <pc:cxnChg chg="add del mod">
          <ac:chgData name="Reed Kiely" userId="768be38e-2fb5-40ce-925d-bd8e9d9e3c31" providerId="ADAL" clId="{073C5D09-2946-44AA-8F72-E76A8E08C34C}" dt="2024-05-09T16:45:51.383" v="1749" actId="478"/>
          <ac:cxnSpMkLst>
            <pc:docMk/>
            <pc:sldMk cId="4198809741" sldId="2146846599"/>
            <ac:cxnSpMk id="7" creationId="{4315B257-2EE7-E586-6D6B-5C1EA335D83C}"/>
          </ac:cxnSpMkLst>
        </pc:cxnChg>
        <pc:cxnChg chg="add mod">
          <ac:chgData name="Reed Kiely" userId="768be38e-2fb5-40ce-925d-bd8e9d9e3c31" providerId="ADAL" clId="{073C5D09-2946-44AA-8F72-E76A8E08C34C}" dt="2024-05-10T20:27:01.065" v="5239" actId="12788"/>
          <ac:cxnSpMkLst>
            <pc:docMk/>
            <pc:sldMk cId="4198809741" sldId="2146846599"/>
            <ac:cxnSpMk id="51" creationId="{475E9C40-1374-25D5-5EA7-8A4336061BB6}"/>
          </ac:cxnSpMkLst>
        </pc:cxnChg>
        <pc:cxnChg chg="add mod">
          <ac:chgData name="Reed Kiely" userId="768be38e-2fb5-40ce-925d-bd8e9d9e3c31" providerId="ADAL" clId="{073C5D09-2946-44AA-8F72-E76A8E08C34C}" dt="2024-05-10T20:27:38.585" v="5248" actId="1076"/>
          <ac:cxnSpMkLst>
            <pc:docMk/>
            <pc:sldMk cId="4198809741" sldId="2146846599"/>
            <ac:cxnSpMk id="52" creationId="{6188268A-AF44-1DA4-9ABA-97C78F4DCA58}"/>
          </ac:cxnSpMkLst>
        </pc:cxnChg>
        <pc:cxnChg chg="add mod">
          <ac:chgData name="Reed Kiely" userId="768be38e-2fb5-40ce-925d-bd8e9d9e3c31" providerId="ADAL" clId="{073C5D09-2946-44AA-8F72-E76A8E08C34C}" dt="2024-05-10T20:22:48.827" v="4968" actId="1036"/>
          <ac:cxnSpMkLst>
            <pc:docMk/>
            <pc:sldMk cId="4198809741" sldId="2146846599"/>
            <ac:cxnSpMk id="53" creationId="{07270F36-6DD3-ABCE-50F0-C66D53A2583D}"/>
          </ac:cxnSpMkLst>
        </pc:cxnChg>
        <pc:cxnChg chg="add mod">
          <ac:chgData name="Reed Kiely" userId="768be38e-2fb5-40ce-925d-bd8e9d9e3c31" providerId="ADAL" clId="{073C5D09-2946-44AA-8F72-E76A8E08C34C}" dt="2024-05-10T20:22:48.827" v="4968" actId="1036"/>
          <ac:cxnSpMkLst>
            <pc:docMk/>
            <pc:sldMk cId="4198809741" sldId="2146846599"/>
            <ac:cxnSpMk id="55" creationId="{E4FDD05D-66F0-6C7D-B63E-04210A688938}"/>
          </ac:cxnSpMkLst>
        </pc:cxnChg>
        <pc:cxnChg chg="add mod">
          <ac:chgData name="Reed Kiely" userId="768be38e-2fb5-40ce-925d-bd8e9d9e3c31" providerId="ADAL" clId="{073C5D09-2946-44AA-8F72-E76A8E08C34C}" dt="2024-05-10T20:22:48.827" v="4968" actId="1036"/>
          <ac:cxnSpMkLst>
            <pc:docMk/>
            <pc:sldMk cId="4198809741" sldId="2146846599"/>
            <ac:cxnSpMk id="56" creationId="{C172AEF1-70B5-BDC6-B5A3-C287CD1816C4}"/>
          </ac:cxnSpMkLst>
        </pc:cxnChg>
        <pc:cxnChg chg="add mod">
          <ac:chgData name="Reed Kiely" userId="768be38e-2fb5-40ce-925d-bd8e9d9e3c31" providerId="ADAL" clId="{073C5D09-2946-44AA-8F72-E76A8E08C34C}" dt="2024-05-10T20:27:38.585" v="5248" actId="1076"/>
          <ac:cxnSpMkLst>
            <pc:docMk/>
            <pc:sldMk cId="4198809741" sldId="2146846599"/>
            <ac:cxnSpMk id="57" creationId="{9C0164C2-C0B7-D5EA-70D2-898407B5A6DB}"/>
          </ac:cxnSpMkLst>
        </pc:cxnChg>
        <pc:cxnChg chg="add mod">
          <ac:chgData name="Reed Kiely" userId="768be38e-2fb5-40ce-925d-bd8e9d9e3c31" providerId="ADAL" clId="{073C5D09-2946-44AA-8F72-E76A8E08C34C}" dt="2024-05-10T20:27:38.585" v="5248" actId="1076"/>
          <ac:cxnSpMkLst>
            <pc:docMk/>
            <pc:sldMk cId="4198809741" sldId="2146846599"/>
            <ac:cxnSpMk id="58" creationId="{0943D3E9-8238-20F3-6565-A4B04115D1B5}"/>
          </ac:cxnSpMkLst>
        </pc:cxn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13T19:41:18.152" v="7821"/>
              <pc2:cmMkLst xmlns:pc2="http://schemas.microsoft.com/office/powerpoint/2019/9/main/command">
                <pc:docMk/>
                <pc:sldMk cId="4198809741" sldId="2146846599"/>
                <pc2:cmMk id="{26B44663-A564-41B3-86B8-C9490E8D54B5}"/>
              </pc2:cmMkLst>
            </pc226:cmChg>
          </p:ext>
        </pc:extLst>
      </pc:sldChg>
      <pc:sldChg chg="addSp delSp modSp mod modCm">
        <pc:chgData name="Reed Kiely" userId="768be38e-2fb5-40ce-925d-bd8e9d9e3c31" providerId="ADAL" clId="{073C5D09-2946-44AA-8F72-E76A8E08C34C}" dt="2024-05-17T21:19:07.917" v="13993"/>
        <pc:sldMkLst>
          <pc:docMk/>
          <pc:sldMk cId="3938727423" sldId="2146846600"/>
        </pc:sldMkLst>
        <pc:spChg chg="add del mod">
          <ac:chgData name="Reed Kiely" userId="768be38e-2fb5-40ce-925d-bd8e9d9e3c31" providerId="ADAL" clId="{073C5D09-2946-44AA-8F72-E76A8E08C34C}" dt="2024-05-15T21:01:44.586" v="10730" actId="478"/>
          <ac:spMkLst>
            <pc:docMk/>
            <pc:sldMk cId="3938727423" sldId="2146846600"/>
            <ac:spMk id="3" creationId="{070B40A3-C33D-8E0F-412A-A0BBE0B3D1F4}"/>
          </ac:spMkLst>
        </pc:spChg>
        <pc:spChg chg="del mod">
          <ac:chgData name="Reed Kiely" userId="768be38e-2fb5-40ce-925d-bd8e9d9e3c31" providerId="ADAL" clId="{073C5D09-2946-44AA-8F72-E76A8E08C34C}" dt="2024-05-13T18:34:12.484" v="7441" actId="478"/>
          <ac:spMkLst>
            <pc:docMk/>
            <pc:sldMk cId="3938727423" sldId="2146846600"/>
            <ac:spMk id="4" creationId="{1D52E92C-BBF3-C542-7586-0DE8D37CA660}"/>
          </ac:spMkLst>
        </pc:spChg>
        <pc:spChg chg="add del mod">
          <ac:chgData name="Reed Kiely" userId="768be38e-2fb5-40ce-925d-bd8e9d9e3c31" providerId="ADAL" clId="{073C5D09-2946-44AA-8F72-E76A8E08C34C}" dt="2024-05-15T21:00:53.612" v="10717" actId="478"/>
          <ac:spMkLst>
            <pc:docMk/>
            <pc:sldMk cId="3938727423" sldId="2146846600"/>
            <ac:spMk id="4" creationId="{E07BE46C-0F8E-31FB-34EA-57DA2427CC65}"/>
          </ac:spMkLst>
        </pc:spChg>
        <pc:spChg chg="add del mod">
          <ac:chgData name="Reed Kiely" userId="768be38e-2fb5-40ce-925d-bd8e9d9e3c31" providerId="ADAL" clId="{073C5D09-2946-44AA-8F72-E76A8E08C34C}" dt="2024-05-14T16:00:56.495" v="8265" actId="478"/>
          <ac:spMkLst>
            <pc:docMk/>
            <pc:sldMk cId="3938727423" sldId="2146846600"/>
            <ac:spMk id="4" creationId="{EDD7D747-1EB8-731F-84FC-D13A3A4A0F83}"/>
          </ac:spMkLst>
        </pc:spChg>
        <pc:spChg chg="del mod">
          <ac:chgData name="Reed Kiely" userId="768be38e-2fb5-40ce-925d-bd8e9d9e3c31" providerId="ADAL" clId="{073C5D09-2946-44AA-8F72-E76A8E08C34C}" dt="2024-05-15T21:00:50.292" v="10716" actId="478"/>
          <ac:spMkLst>
            <pc:docMk/>
            <pc:sldMk cId="3938727423" sldId="2146846600"/>
            <ac:spMk id="7" creationId="{13460F20-3C7B-8647-C69D-70112FFA3FB0}"/>
          </ac:spMkLst>
        </pc:spChg>
        <pc:spChg chg="add del mod">
          <ac:chgData name="Reed Kiely" userId="768be38e-2fb5-40ce-925d-bd8e9d9e3c31" providerId="ADAL" clId="{073C5D09-2946-44AA-8F72-E76A8E08C34C}" dt="2024-05-13T18:31:00.102" v="7392" actId="478"/>
          <ac:spMkLst>
            <pc:docMk/>
            <pc:sldMk cId="3938727423" sldId="2146846600"/>
            <ac:spMk id="7" creationId="{A3DD2648-294F-7EE8-7F6F-8C41051EAC79}"/>
          </ac:spMkLst>
        </pc:spChg>
        <pc:spChg chg="add mod">
          <ac:chgData name="Reed Kiely" userId="768be38e-2fb5-40ce-925d-bd8e9d9e3c31" providerId="ADAL" clId="{073C5D09-2946-44AA-8F72-E76A8E08C34C}" dt="2024-05-15T21:02:44.531" v="10763" actId="12788"/>
          <ac:spMkLst>
            <pc:docMk/>
            <pc:sldMk cId="3938727423" sldId="2146846600"/>
            <ac:spMk id="8" creationId="{28D18A41-8370-D4CA-4EED-60FD072D9055}"/>
          </ac:spMkLst>
        </pc:spChg>
        <pc:spChg chg="add mod">
          <ac:chgData name="Reed Kiely" userId="768be38e-2fb5-40ce-925d-bd8e9d9e3c31" providerId="ADAL" clId="{073C5D09-2946-44AA-8F72-E76A8E08C34C}" dt="2024-05-15T21:02:44.531" v="10763" actId="12788"/>
          <ac:spMkLst>
            <pc:docMk/>
            <pc:sldMk cId="3938727423" sldId="2146846600"/>
            <ac:spMk id="9" creationId="{626A4DA4-9240-9B3B-4CDB-366D59A3F583}"/>
          </ac:spMkLst>
        </pc:spChg>
        <pc:spChg chg="del mod">
          <ac:chgData name="Reed Kiely" userId="768be38e-2fb5-40ce-925d-bd8e9d9e3c31" providerId="ADAL" clId="{073C5D09-2946-44AA-8F72-E76A8E08C34C}" dt="2024-05-13T18:34:12.484" v="7441" actId="478"/>
          <ac:spMkLst>
            <pc:docMk/>
            <pc:sldMk cId="3938727423" sldId="2146846600"/>
            <ac:spMk id="10" creationId="{7208CD87-D42A-8C32-41B5-922749B3F90D}"/>
          </ac:spMkLst>
        </pc:spChg>
        <pc:spChg chg="add mod">
          <ac:chgData name="Reed Kiely" userId="768be38e-2fb5-40ce-925d-bd8e9d9e3c31" providerId="ADAL" clId="{073C5D09-2946-44AA-8F72-E76A8E08C34C}" dt="2024-05-17T21:17:19.462" v="13985" actId="1038"/>
          <ac:spMkLst>
            <pc:docMk/>
            <pc:sldMk cId="3938727423" sldId="2146846600"/>
            <ac:spMk id="12" creationId="{AD48FBBB-418B-BFC8-6BFE-FFC574DE56AB}"/>
          </ac:spMkLst>
        </pc:spChg>
        <pc:spChg chg="add mod">
          <ac:chgData name="Reed Kiely" userId="768be38e-2fb5-40ce-925d-bd8e9d9e3c31" providerId="ADAL" clId="{073C5D09-2946-44AA-8F72-E76A8E08C34C}" dt="2024-05-17T21:17:19.462" v="13985" actId="1038"/>
          <ac:spMkLst>
            <pc:docMk/>
            <pc:sldMk cId="3938727423" sldId="2146846600"/>
            <ac:spMk id="13" creationId="{FF6ACA15-79F9-00D9-8E4A-CB280B93B012}"/>
          </ac:spMkLst>
        </pc:spChg>
        <pc:spChg chg="add mod">
          <ac:chgData name="Reed Kiely" userId="768be38e-2fb5-40ce-925d-bd8e9d9e3c31" providerId="ADAL" clId="{073C5D09-2946-44AA-8F72-E76A8E08C34C}" dt="2024-05-15T21:01:56.047" v="10739" actId="554"/>
          <ac:spMkLst>
            <pc:docMk/>
            <pc:sldMk cId="3938727423" sldId="2146846600"/>
            <ac:spMk id="14" creationId="{BE5C5EBC-F832-060D-D1F6-D962B6043474}"/>
          </ac:spMkLst>
        </pc:spChg>
        <pc:spChg chg="del mod">
          <ac:chgData name="Reed Kiely" userId="768be38e-2fb5-40ce-925d-bd8e9d9e3c31" providerId="ADAL" clId="{073C5D09-2946-44AA-8F72-E76A8E08C34C}" dt="2024-05-13T18:34:12.484" v="7441" actId="478"/>
          <ac:spMkLst>
            <pc:docMk/>
            <pc:sldMk cId="3938727423" sldId="2146846600"/>
            <ac:spMk id="15" creationId="{523E4692-D414-7C78-EDFB-E43CF1C8AD1C}"/>
          </ac:spMkLst>
        </pc:spChg>
        <pc:spChg chg="del mod">
          <ac:chgData name="Reed Kiely" userId="768be38e-2fb5-40ce-925d-bd8e9d9e3c31" providerId="ADAL" clId="{073C5D09-2946-44AA-8F72-E76A8E08C34C}" dt="2024-05-15T21:00:50.292" v="10716" actId="478"/>
          <ac:spMkLst>
            <pc:docMk/>
            <pc:sldMk cId="3938727423" sldId="2146846600"/>
            <ac:spMk id="15" creationId="{6D4D767C-EF9F-CC0D-5791-70C8C5559964}"/>
          </ac:spMkLst>
        </pc:spChg>
        <pc:spChg chg="add del mod">
          <ac:chgData name="Reed Kiely" userId="768be38e-2fb5-40ce-925d-bd8e9d9e3c31" providerId="ADAL" clId="{073C5D09-2946-44AA-8F72-E76A8E08C34C}" dt="2024-05-17T21:13:00.319" v="13975" actId="478"/>
          <ac:spMkLst>
            <pc:docMk/>
            <pc:sldMk cId="3938727423" sldId="2146846600"/>
            <ac:spMk id="16" creationId="{F3B08D31-8CD1-811E-0850-AF65E55C9EAD}"/>
          </ac:spMkLst>
        </pc:spChg>
        <pc:spChg chg="del mod">
          <ac:chgData name="Reed Kiely" userId="768be38e-2fb5-40ce-925d-bd8e9d9e3c31" providerId="ADAL" clId="{073C5D09-2946-44AA-8F72-E76A8E08C34C}" dt="2024-05-15T21:00:50.292" v="10716" actId="478"/>
          <ac:spMkLst>
            <pc:docMk/>
            <pc:sldMk cId="3938727423" sldId="2146846600"/>
            <ac:spMk id="17" creationId="{7A028594-37B1-B3BB-AB00-C7172BDC7C60}"/>
          </ac:spMkLst>
        </pc:spChg>
        <pc:spChg chg="del mod">
          <ac:chgData name="Reed Kiely" userId="768be38e-2fb5-40ce-925d-bd8e9d9e3c31" providerId="ADAL" clId="{073C5D09-2946-44AA-8F72-E76A8E08C34C}" dt="2024-05-13T18:34:12.484" v="7441" actId="478"/>
          <ac:spMkLst>
            <pc:docMk/>
            <pc:sldMk cId="3938727423" sldId="2146846600"/>
            <ac:spMk id="17" creationId="{E24F40CB-4DFD-C9DE-47B9-03286636A1C9}"/>
          </ac:spMkLst>
        </pc:spChg>
        <pc:spChg chg="add mod">
          <ac:chgData name="Reed Kiely" userId="768be38e-2fb5-40ce-925d-bd8e9d9e3c31" providerId="ADAL" clId="{073C5D09-2946-44AA-8F72-E76A8E08C34C}" dt="2024-05-15T21:01:50.613" v="10738" actId="1035"/>
          <ac:spMkLst>
            <pc:docMk/>
            <pc:sldMk cId="3938727423" sldId="2146846600"/>
            <ac:spMk id="18" creationId="{832C38C9-3203-FC35-7BEC-29B560828BEE}"/>
          </ac:spMkLst>
        </pc:spChg>
        <pc:spChg chg="add mod">
          <ac:chgData name="Reed Kiely" userId="768be38e-2fb5-40ce-925d-bd8e9d9e3c31" providerId="ADAL" clId="{073C5D09-2946-44AA-8F72-E76A8E08C34C}" dt="2024-05-15T21:02:44.531" v="10763" actId="12788"/>
          <ac:spMkLst>
            <pc:docMk/>
            <pc:sldMk cId="3938727423" sldId="2146846600"/>
            <ac:spMk id="19" creationId="{62F74806-C317-C678-3040-9763F5DBA3FC}"/>
          </ac:spMkLst>
        </pc:spChg>
        <pc:spChg chg="del mod">
          <ac:chgData name="Reed Kiely" userId="768be38e-2fb5-40ce-925d-bd8e9d9e3c31" providerId="ADAL" clId="{073C5D09-2946-44AA-8F72-E76A8E08C34C}" dt="2024-05-13T18:34:12.484" v="7441" actId="478"/>
          <ac:spMkLst>
            <pc:docMk/>
            <pc:sldMk cId="3938727423" sldId="2146846600"/>
            <ac:spMk id="21" creationId="{17070ED2-1E8F-B987-D0B4-75CEE5F93863}"/>
          </ac:spMkLst>
        </pc:spChg>
        <pc:spChg chg="add mod">
          <ac:chgData name="Reed Kiely" userId="768be38e-2fb5-40ce-925d-bd8e9d9e3c31" providerId="ADAL" clId="{073C5D09-2946-44AA-8F72-E76A8E08C34C}" dt="2024-05-17T21:17:19.462" v="13985" actId="1038"/>
          <ac:spMkLst>
            <pc:docMk/>
            <pc:sldMk cId="3938727423" sldId="2146846600"/>
            <ac:spMk id="21" creationId="{D10E33C0-3EB0-F0A2-E110-C21C419DE62A}"/>
          </ac:spMkLst>
        </pc:spChg>
        <pc:spChg chg="add del mod">
          <ac:chgData name="Reed Kiely" userId="768be38e-2fb5-40ce-925d-bd8e9d9e3c31" providerId="ADAL" clId="{073C5D09-2946-44AA-8F72-E76A8E08C34C}" dt="2024-05-14T16:00:56.495" v="8265" actId="478"/>
          <ac:spMkLst>
            <pc:docMk/>
            <pc:sldMk cId="3938727423" sldId="2146846600"/>
            <ac:spMk id="22" creationId="{4144E7D9-760C-46DA-3328-AC880701FD7A}"/>
          </ac:spMkLst>
        </pc:spChg>
        <pc:spChg chg="add mod">
          <ac:chgData name="Reed Kiely" userId="768be38e-2fb5-40ce-925d-bd8e9d9e3c31" providerId="ADAL" clId="{073C5D09-2946-44AA-8F72-E76A8E08C34C}" dt="2024-05-17T21:17:19.462" v="13985" actId="1038"/>
          <ac:spMkLst>
            <pc:docMk/>
            <pc:sldMk cId="3938727423" sldId="2146846600"/>
            <ac:spMk id="23" creationId="{051C9FDE-3933-A72C-8774-1CD377E6DA92}"/>
          </ac:spMkLst>
        </pc:spChg>
        <pc:spChg chg="add del mod">
          <ac:chgData name="Reed Kiely" userId="768be38e-2fb5-40ce-925d-bd8e9d9e3c31" providerId="ADAL" clId="{073C5D09-2946-44AA-8F72-E76A8E08C34C}" dt="2024-05-14T16:00:56.495" v="8265" actId="478"/>
          <ac:spMkLst>
            <pc:docMk/>
            <pc:sldMk cId="3938727423" sldId="2146846600"/>
            <ac:spMk id="23" creationId="{B1B4979E-2ED1-D0FA-C0DD-B3596A0B85A4}"/>
          </ac:spMkLst>
        </pc:spChg>
        <pc:spChg chg="del mod">
          <ac:chgData name="Reed Kiely" userId="768be38e-2fb5-40ce-925d-bd8e9d9e3c31" providerId="ADAL" clId="{073C5D09-2946-44AA-8F72-E76A8E08C34C}" dt="2024-05-13T18:34:12.484" v="7441" actId="478"/>
          <ac:spMkLst>
            <pc:docMk/>
            <pc:sldMk cId="3938727423" sldId="2146846600"/>
            <ac:spMk id="24" creationId="{F3DB528E-09E3-73CC-4D90-5387FA3B6A37}"/>
          </ac:spMkLst>
        </pc:spChg>
        <pc:spChg chg="add del mod">
          <ac:chgData name="Reed Kiely" userId="768be38e-2fb5-40ce-925d-bd8e9d9e3c31" providerId="ADAL" clId="{073C5D09-2946-44AA-8F72-E76A8E08C34C}" dt="2024-05-14T16:00:56.495" v="8265" actId="478"/>
          <ac:spMkLst>
            <pc:docMk/>
            <pc:sldMk cId="3938727423" sldId="2146846600"/>
            <ac:spMk id="25" creationId="{5A449034-FEBD-E1E6-A5A8-2BEFEDFDD3AD}"/>
          </ac:spMkLst>
        </pc:spChg>
        <pc:spChg chg="add del">
          <ac:chgData name="Reed Kiely" userId="768be38e-2fb5-40ce-925d-bd8e9d9e3c31" providerId="ADAL" clId="{073C5D09-2946-44AA-8F72-E76A8E08C34C}" dt="2024-05-13T18:32:53.692" v="7422" actId="478"/>
          <ac:spMkLst>
            <pc:docMk/>
            <pc:sldMk cId="3938727423" sldId="2146846600"/>
            <ac:spMk id="28" creationId="{0D8D37E9-5479-2BB7-84F7-97B42C285B74}"/>
          </ac:spMkLst>
        </pc:spChg>
        <pc:spChg chg="add mod">
          <ac:chgData name="Reed Kiely" userId="768be38e-2fb5-40ce-925d-bd8e9d9e3c31" providerId="ADAL" clId="{073C5D09-2946-44AA-8F72-E76A8E08C34C}" dt="2024-05-15T21:02:26.060" v="10751" actId="1036"/>
          <ac:spMkLst>
            <pc:docMk/>
            <pc:sldMk cId="3938727423" sldId="2146846600"/>
            <ac:spMk id="28" creationId="{933CBABC-C264-94D2-6A5C-0B53F6D59F6D}"/>
          </ac:spMkLst>
        </pc:spChg>
        <pc:spChg chg="add del mod">
          <ac:chgData name="Reed Kiely" userId="768be38e-2fb5-40ce-925d-bd8e9d9e3c31" providerId="ADAL" clId="{073C5D09-2946-44AA-8F72-E76A8E08C34C}" dt="2024-05-13T18:32:53.692" v="7422" actId="478"/>
          <ac:spMkLst>
            <pc:docMk/>
            <pc:sldMk cId="3938727423" sldId="2146846600"/>
            <ac:spMk id="29" creationId="{ED240E62-EDCF-8C46-8143-752E11DC36AA}"/>
          </ac:spMkLst>
        </pc:spChg>
        <pc:spChg chg="add del mod">
          <ac:chgData name="Reed Kiely" userId="768be38e-2fb5-40ce-925d-bd8e9d9e3c31" providerId="ADAL" clId="{073C5D09-2946-44AA-8F72-E76A8E08C34C}" dt="2024-05-13T18:32:53.692" v="7422" actId="478"/>
          <ac:spMkLst>
            <pc:docMk/>
            <pc:sldMk cId="3938727423" sldId="2146846600"/>
            <ac:spMk id="30" creationId="{E993ED9F-C009-3C73-61AC-9D8D5F372549}"/>
          </ac:spMkLst>
        </pc:spChg>
        <pc:spChg chg="add mod">
          <ac:chgData name="Reed Kiely" userId="768be38e-2fb5-40ce-925d-bd8e9d9e3c31" providerId="ADAL" clId="{073C5D09-2946-44AA-8F72-E76A8E08C34C}" dt="2024-05-15T21:02:26.060" v="10751" actId="1036"/>
          <ac:spMkLst>
            <pc:docMk/>
            <pc:sldMk cId="3938727423" sldId="2146846600"/>
            <ac:spMk id="32" creationId="{8D57FAE1-A336-478A-E2E9-D6CED0354D1C}"/>
          </ac:spMkLst>
        </pc:spChg>
        <pc:spChg chg="add del mod">
          <ac:chgData name="Reed Kiely" userId="768be38e-2fb5-40ce-925d-bd8e9d9e3c31" providerId="ADAL" clId="{073C5D09-2946-44AA-8F72-E76A8E08C34C}" dt="2024-05-16T16:06:22.923" v="11253" actId="21"/>
          <ac:spMkLst>
            <pc:docMk/>
            <pc:sldMk cId="3938727423" sldId="2146846600"/>
            <ac:spMk id="33" creationId="{0600768E-34C5-F297-9DD6-4B66594188C9}"/>
          </ac:spMkLst>
        </pc:spChg>
        <pc:spChg chg="add del mod">
          <ac:chgData name="Reed Kiely" userId="768be38e-2fb5-40ce-925d-bd8e9d9e3c31" providerId="ADAL" clId="{073C5D09-2946-44AA-8F72-E76A8E08C34C}" dt="2024-05-16T16:06:22.923" v="11253" actId="21"/>
          <ac:spMkLst>
            <pc:docMk/>
            <pc:sldMk cId="3938727423" sldId="2146846600"/>
            <ac:spMk id="34" creationId="{4AB267E3-1EC1-3439-104A-0B8056600033}"/>
          </ac:spMkLst>
        </pc:spChg>
        <pc:picChg chg="mod">
          <ac:chgData name="Reed Kiely" userId="768be38e-2fb5-40ce-925d-bd8e9d9e3c31" providerId="ADAL" clId="{073C5D09-2946-44AA-8F72-E76A8E08C34C}" dt="2024-05-17T21:19:07.917" v="13993"/>
          <ac:picMkLst>
            <pc:docMk/>
            <pc:sldMk cId="3938727423" sldId="2146846600"/>
            <ac:picMk id="4" creationId="{06B72808-50F1-E36F-55A6-55EAC4E0D025}"/>
          </ac:picMkLst>
        </pc:picChg>
        <pc:picChg chg="add mod">
          <ac:chgData name="Reed Kiely" userId="768be38e-2fb5-40ce-925d-bd8e9d9e3c31" providerId="ADAL" clId="{073C5D09-2946-44AA-8F72-E76A8E08C34C}" dt="2024-05-17T21:17:19.462" v="13985" actId="1038"/>
          <ac:picMkLst>
            <pc:docMk/>
            <pc:sldMk cId="3938727423" sldId="2146846600"/>
            <ac:picMk id="10" creationId="{C1F4CD37-A7C9-3C68-A8BF-35195CC4802C}"/>
          </ac:picMkLst>
        </pc:picChg>
        <pc:picChg chg="add mod">
          <ac:chgData name="Reed Kiely" userId="768be38e-2fb5-40ce-925d-bd8e9d9e3c31" providerId="ADAL" clId="{073C5D09-2946-44AA-8F72-E76A8E08C34C}" dt="2024-05-14T16:01:25.266" v="8276"/>
          <ac:picMkLst>
            <pc:docMk/>
            <pc:sldMk cId="3938727423" sldId="2146846600"/>
            <ac:picMk id="17" creationId="{66CAD82A-B381-EC2B-8A4A-CF4A08D4C644}"/>
          </ac:picMkLst>
        </pc:picChg>
        <pc:picChg chg="add mod">
          <ac:chgData name="Reed Kiely" userId="768be38e-2fb5-40ce-925d-bd8e9d9e3c31" providerId="ADAL" clId="{073C5D09-2946-44AA-8F72-E76A8E08C34C}" dt="2024-05-15T21:02:44.531" v="10763" actId="12788"/>
          <ac:picMkLst>
            <pc:docMk/>
            <pc:sldMk cId="3938727423" sldId="2146846600"/>
            <ac:picMk id="24" creationId="{550456E8-431C-1BB1-B722-7FBEE981DB01}"/>
          </ac:picMkLst>
        </pc:picChg>
        <pc:picChg chg="mod ord">
          <ac:chgData name="Reed Kiely" userId="768be38e-2fb5-40ce-925d-bd8e9d9e3c31" providerId="ADAL" clId="{073C5D09-2946-44AA-8F72-E76A8E08C34C}" dt="2024-05-17T21:18:53.267" v="13992"/>
          <ac:picMkLst>
            <pc:docMk/>
            <pc:sldMk cId="3938727423" sldId="2146846600"/>
            <ac:picMk id="25" creationId="{64E035E1-5450-7665-2B28-5B8BBFCAA6DC}"/>
          </ac:picMkLst>
        </pc:picChg>
        <pc:picChg chg="add mod">
          <ac:chgData name="Reed Kiely" userId="768be38e-2fb5-40ce-925d-bd8e9d9e3c31" providerId="ADAL" clId="{073C5D09-2946-44AA-8F72-E76A8E08C34C}" dt="2024-05-15T21:01:47.231" v="10731" actId="1076"/>
          <ac:picMkLst>
            <pc:docMk/>
            <pc:sldMk cId="3938727423" sldId="2146846600"/>
            <ac:picMk id="29" creationId="{405F4BDB-ECB0-D96C-9702-319E0DD2652C}"/>
          </ac:picMkLst>
        </pc:picChg>
        <pc:picChg chg="add del mod">
          <ac:chgData name="Reed Kiely" userId="768be38e-2fb5-40ce-925d-bd8e9d9e3c31" providerId="ADAL" clId="{073C5D09-2946-44AA-8F72-E76A8E08C34C}" dt="2024-05-15T20:46:57.949" v="10494" actId="478"/>
          <ac:picMkLst>
            <pc:docMk/>
            <pc:sldMk cId="3938727423" sldId="2146846600"/>
            <ac:picMk id="30" creationId="{0F9BA334-3C35-4BF0-A243-29927D00A82A}"/>
          </ac:picMkLst>
        </pc:picChg>
        <pc:picChg chg="add del mod">
          <ac:chgData name="Reed Kiely" userId="768be38e-2fb5-40ce-925d-bd8e9d9e3c31" providerId="ADAL" clId="{073C5D09-2946-44AA-8F72-E76A8E08C34C}" dt="2024-05-15T20:46:57.949" v="10494" actId="478"/>
          <ac:picMkLst>
            <pc:docMk/>
            <pc:sldMk cId="3938727423" sldId="2146846600"/>
            <ac:picMk id="31" creationId="{1EAB345B-B6E0-1B89-7447-3712C7D23A75}"/>
          </ac:picMkLst>
        </pc:picChg>
        <pc:picChg chg="mod">
          <ac:chgData name="Reed Kiely" userId="768be38e-2fb5-40ce-925d-bd8e9d9e3c31" providerId="ADAL" clId="{073C5D09-2946-44AA-8F72-E76A8E08C34C}" dt="2024-05-17T21:18:10.784" v="13988"/>
          <ac:picMkLst>
            <pc:docMk/>
            <pc:sldMk cId="3938727423" sldId="2146846600"/>
            <ac:picMk id="36" creationId="{DE5E1319-E38B-5FD8-8551-C98772D6FB62}"/>
          </ac:picMkLst>
        </pc:picChg>
        <pc:picChg chg="mod">
          <ac:chgData name="Reed Kiely" userId="768be38e-2fb5-40ce-925d-bd8e9d9e3c31" providerId="ADAL" clId="{073C5D09-2946-44AA-8F72-E76A8E08C34C}" dt="2024-05-17T21:18:37.286" v="13991"/>
          <ac:picMkLst>
            <pc:docMk/>
            <pc:sldMk cId="3938727423" sldId="2146846600"/>
            <ac:picMk id="37" creationId="{B8D6975A-99B0-98BD-2C75-6833A998DA83}"/>
          </ac:picMkLst>
        </pc:picChg>
        <pc:picChg chg="add mod">
          <ac:chgData name="Reed Kiely" userId="768be38e-2fb5-40ce-925d-bd8e9d9e3c31" providerId="ADAL" clId="{073C5D09-2946-44AA-8F72-E76A8E08C34C}" dt="2024-05-17T21:17:38.155" v="13986"/>
          <ac:picMkLst>
            <pc:docMk/>
            <pc:sldMk cId="3938727423" sldId="2146846600"/>
            <ac:picMk id="1026" creationId="{062F2154-A0A2-FC98-802E-FB591E4172AB}"/>
          </ac:picMkLst>
        </pc:picChg>
        <pc:picChg chg="add mod">
          <ac:chgData name="Reed Kiely" userId="768be38e-2fb5-40ce-925d-bd8e9d9e3c31" providerId="ADAL" clId="{073C5D09-2946-44AA-8F72-E76A8E08C34C}" dt="2024-05-17T21:17:48.824" v="13987"/>
          <ac:picMkLst>
            <pc:docMk/>
            <pc:sldMk cId="3938727423" sldId="2146846600"/>
            <ac:picMk id="1028" creationId="{101CB7A3-5B63-C3E4-8FD8-25B91D6DDD58}"/>
          </ac:picMkLst>
        </pc:picChg>
        <pc:picChg chg="add mod">
          <ac:chgData name="Reed Kiely" userId="768be38e-2fb5-40ce-925d-bd8e9d9e3c31" providerId="ADAL" clId="{073C5D09-2946-44AA-8F72-E76A8E08C34C}" dt="2024-05-15T21:02:26.060" v="10751" actId="1036"/>
          <ac:picMkLst>
            <pc:docMk/>
            <pc:sldMk cId="3938727423" sldId="2146846600"/>
            <ac:picMk id="1030" creationId="{B8F4B1CA-6B52-AECC-78D7-521E8AFB319E}"/>
          </ac:picMkLst>
        </pc:picChg>
        <pc:cxnChg chg="add mod">
          <ac:chgData name="Reed Kiely" userId="768be38e-2fb5-40ce-925d-bd8e9d9e3c31" providerId="ADAL" clId="{073C5D09-2946-44AA-8F72-E76A8E08C34C}" dt="2024-05-15T21:02:50.980" v="10764" actId="1038"/>
          <ac:cxnSpMkLst>
            <pc:docMk/>
            <pc:sldMk cId="3938727423" sldId="2146846600"/>
            <ac:cxnSpMk id="20" creationId="{C7C7747D-D009-E22F-FB80-39B78F81DBAE}"/>
          </ac:cxnSpMkLst>
        </pc:cxnChg>
        <pc:cxnChg chg="add mod">
          <ac:chgData name="Reed Kiely" userId="768be38e-2fb5-40ce-925d-bd8e9d9e3c31" providerId="ADAL" clId="{073C5D09-2946-44AA-8F72-E76A8E08C34C}" dt="2024-05-17T21:17:17.297" v="13983" actId="1038"/>
          <ac:cxnSpMkLst>
            <pc:docMk/>
            <pc:sldMk cId="3938727423" sldId="2146846600"/>
            <ac:cxnSpMk id="27" creationId="{3977AD93-EB11-7FB5-52FA-F54A6BE2E755}"/>
          </ac:cxnSpMkLst>
        </pc:cxn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073C5D09-2946-44AA-8F72-E76A8E08C34C}" dt="2024-05-14T16:00:56.498" v="8266" actId="2056"/>
              <pc2:cmMkLst xmlns:pc2="http://schemas.microsoft.com/office/powerpoint/2019/9/main/command">
                <pc:docMk/>
                <pc:sldMk cId="3938727423" sldId="2146846600"/>
                <pc2:cmMk id="{21E35B99-DFF0-8948-A12B-4DC163D014A2}"/>
              </pc2:cmMkLst>
            </pc226:cmChg>
          </p:ext>
        </pc:extLst>
      </pc:sldChg>
      <pc:sldChg chg="addSp add del mod">
        <pc:chgData name="Reed Kiely" userId="768be38e-2fb5-40ce-925d-bd8e9d9e3c31" providerId="ADAL" clId="{073C5D09-2946-44AA-8F72-E76A8E08C34C}" dt="2024-05-09T20:34:21.703" v="2563" actId="47"/>
        <pc:sldMkLst>
          <pc:docMk/>
          <pc:sldMk cId="4218156521" sldId="2146846600"/>
        </pc:sldMkLst>
        <pc:spChg chg="add">
          <ac:chgData name="Reed Kiely" userId="768be38e-2fb5-40ce-925d-bd8e9d9e3c31" providerId="ADAL" clId="{073C5D09-2946-44AA-8F72-E76A8E08C34C}" dt="2024-05-09T19:44:15.450" v="2356" actId="22"/>
          <ac:spMkLst>
            <pc:docMk/>
            <pc:sldMk cId="4218156521" sldId="2146846600"/>
            <ac:spMk id="7" creationId="{82696AB3-9C7E-F85F-F9BF-D0BA226B55C0}"/>
          </ac:spMkLst>
        </pc:spChg>
      </pc:sldChg>
      <pc:sldChg chg="addSp delSp modSp mod">
        <pc:chgData name="Reed Kiely" userId="768be38e-2fb5-40ce-925d-bd8e9d9e3c31" providerId="ADAL" clId="{073C5D09-2946-44AA-8F72-E76A8E08C34C}" dt="2024-05-17T21:10:49.989" v="13933" actId="1076"/>
        <pc:sldMkLst>
          <pc:docMk/>
          <pc:sldMk cId="1803757123" sldId="2146846601"/>
        </pc:sldMkLst>
        <pc:spChg chg="mod ord">
          <ac:chgData name="Reed Kiely" userId="768be38e-2fb5-40ce-925d-bd8e9d9e3c31" providerId="ADAL" clId="{073C5D09-2946-44AA-8F72-E76A8E08C34C}" dt="2024-05-16T16:05:31.088" v="11237" actId="1036"/>
          <ac:spMkLst>
            <pc:docMk/>
            <pc:sldMk cId="1803757123" sldId="2146846601"/>
            <ac:spMk id="3" creationId="{11C12309-3FEC-A81D-87E4-760E63836874}"/>
          </ac:spMkLst>
        </pc:spChg>
        <pc:spChg chg="add del mod">
          <ac:chgData name="Reed Kiely" userId="768be38e-2fb5-40ce-925d-bd8e9d9e3c31" providerId="ADAL" clId="{073C5D09-2946-44AA-8F72-E76A8E08C34C}" dt="2024-05-13T18:30:29.180" v="7385" actId="478"/>
          <ac:spMkLst>
            <pc:docMk/>
            <pc:sldMk cId="1803757123" sldId="2146846601"/>
            <ac:spMk id="4" creationId="{250C9FE5-CF7E-B92C-2936-D35AD860D71E}"/>
          </ac:spMkLst>
        </pc:spChg>
        <pc:spChg chg="add mod">
          <ac:chgData name="Reed Kiely" userId="768be38e-2fb5-40ce-925d-bd8e9d9e3c31" providerId="ADAL" clId="{073C5D09-2946-44AA-8F72-E76A8E08C34C}" dt="2024-05-17T21:10:48.504" v="13932" actId="1076"/>
          <ac:spMkLst>
            <pc:docMk/>
            <pc:sldMk cId="1803757123" sldId="2146846601"/>
            <ac:spMk id="4" creationId="{943224BD-A0EB-3731-93AF-61D9E7675E29}"/>
          </ac:spMkLst>
        </pc:spChg>
        <pc:spChg chg="add mod">
          <ac:chgData name="Reed Kiely" userId="768be38e-2fb5-40ce-925d-bd8e9d9e3c31" providerId="ADAL" clId="{073C5D09-2946-44AA-8F72-E76A8E08C34C}" dt="2024-05-16T16:04:44.509" v="11212" actId="14100"/>
          <ac:spMkLst>
            <pc:docMk/>
            <pc:sldMk cId="1803757123" sldId="2146846601"/>
            <ac:spMk id="7" creationId="{3ECD3EF5-87C8-0863-0B67-E813A1C39D3C}"/>
          </ac:spMkLst>
        </pc:spChg>
        <pc:spChg chg="add mod">
          <ac:chgData name="Reed Kiely" userId="768be38e-2fb5-40ce-925d-bd8e9d9e3c31" providerId="ADAL" clId="{073C5D09-2946-44AA-8F72-E76A8E08C34C}" dt="2024-05-16T16:04:44.509" v="11212" actId="14100"/>
          <ac:spMkLst>
            <pc:docMk/>
            <pc:sldMk cId="1803757123" sldId="2146846601"/>
            <ac:spMk id="8" creationId="{A7C460EE-F9FE-A13D-E951-187E8D0312C4}"/>
          </ac:spMkLst>
        </pc:spChg>
        <pc:spChg chg="add mod">
          <ac:chgData name="Reed Kiely" userId="768be38e-2fb5-40ce-925d-bd8e9d9e3c31" providerId="ADAL" clId="{073C5D09-2946-44AA-8F72-E76A8E08C34C}" dt="2024-05-16T16:04:44.509" v="11212" actId="14100"/>
          <ac:spMkLst>
            <pc:docMk/>
            <pc:sldMk cId="1803757123" sldId="2146846601"/>
            <ac:spMk id="9" creationId="{ADEBECA2-4D09-9838-910B-C96437A1CD75}"/>
          </ac:spMkLst>
        </pc:spChg>
        <pc:spChg chg="mod ord">
          <ac:chgData name="Reed Kiely" userId="768be38e-2fb5-40ce-925d-bd8e9d9e3c31" providerId="ADAL" clId="{073C5D09-2946-44AA-8F72-E76A8E08C34C}" dt="2024-05-16T16:21:39.216" v="11367" actId="113"/>
          <ac:spMkLst>
            <pc:docMk/>
            <pc:sldMk cId="1803757123" sldId="2146846601"/>
            <ac:spMk id="10" creationId="{633726A6-0158-853E-5F8E-CA8FA593113D}"/>
          </ac:spMkLst>
        </pc:spChg>
        <pc:spChg chg="mod">
          <ac:chgData name="Reed Kiely" userId="768be38e-2fb5-40ce-925d-bd8e9d9e3c31" providerId="ADAL" clId="{073C5D09-2946-44AA-8F72-E76A8E08C34C}" dt="2024-05-17T21:10:46.217" v="13931" actId="14100"/>
          <ac:spMkLst>
            <pc:docMk/>
            <pc:sldMk cId="1803757123" sldId="2146846601"/>
            <ac:spMk id="11" creationId="{80446E27-F3B6-5A36-90F5-155E8E262FA5}"/>
          </ac:spMkLst>
        </pc:spChg>
        <pc:spChg chg="mod ord">
          <ac:chgData name="Reed Kiely" userId="768be38e-2fb5-40ce-925d-bd8e9d9e3c31" providerId="ADAL" clId="{073C5D09-2946-44AA-8F72-E76A8E08C34C}" dt="2024-05-16T16:21:06.534" v="11344" actId="554"/>
          <ac:spMkLst>
            <pc:docMk/>
            <pc:sldMk cId="1803757123" sldId="2146846601"/>
            <ac:spMk id="12" creationId="{B0DDB78C-016B-17B8-AB84-237A1A4943C9}"/>
          </ac:spMkLst>
        </pc:spChg>
        <pc:spChg chg="add del mod">
          <ac:chgData name="Reed Kiely" userId="768be38e-2fb5-40ce-925d-bd8e9d9e3c31" providerId="ADAL" clId="{073C5D09-2946-44AA-8F72-E76A8E08C34C}" dt="2024-05-13T18:21:35.086" v="7224" actId="478"/>
          <ac:spMkLst>
            <pc:docMk/>
            <pc:sldMk cId="1803757123" sldId="2146846601"/>
            <ac:spMk id="14" creationId="{28851291-F799-B45F-F0DB-0F0537541040}"/>
          </ac:spMkLst>
        </pc:spChg>
        <pc:spChg chg="mod">
          <ac:chgData name="Reed Kiely" userId="768be38e-2fb5-40ce-925d-bd8e9d9e3c31" providerId="ADAL" clId="{073C5D09-2946-44AA-8F72-E76A8E08C34C}" dt="2024-05-16T16:08:04.176" v="11330" actId="1036"/>
          <ac:spMkLst>
            <pc:docMk/>
            <pc:sldMk cId="1803757123" sldId="2146846601"/>
            <ac:spMk id="16" creationId="{F3B08D31-8CD1-811E-0850-AF65E55C9EAD}"/>
          </ac:spMkLst>
        </pc:spChg>
        <pc:spChg chg="add del mod">
          <ac:chgData name="Reed Kiely" userId="768be38e-2fb5-40ce-925d-bd8e9d9e3c31" providerId="ADAL" clId="{073C5D09-2946-44AA-8F72-E76A8E08C34C}" dt="2024-05-16T16:06:29.464" v="11255" actId="478"/>
          <ac:spMkLst>
            <pc:docMk/>
            <pc:sldMk cId="1803757123" sldId="2146846601"/>
            <ac:spMk id="17" creationId="{86B313C4-842F-A531-553F-9C66FA19ECE6}"/>
          </ac:spMkLst>
        </pc:spChg>
        <pc:spChg chg="add del mod">
          <ac:chgData name="Reed Kiely" userId="768be38e-2fb5-40ce-925d-bd8e9d9e3c31" providerId="ADAL" clId="{073C5D09-2946-44AA-8F72-E76A8E08C34C}" dt="2024-05-13T18:21:35.086" v="7224" actId="478"/>
          <ac:spMkLst>
            <pc:docMk/>
            <pc:sldMk cId="1803757123" sldId="2146846601"/>
            <ac:spMk id="17" creationId="{9DA1C078-A9D3-BE83-CA37-946509123275}"/>
          </ac:spMkLst>
        </pc:spChg>
        <pc:spChg chg="mod ord">
          <ac:chgData name="Reed Kiely" userId="768be38e-2fb5-40ce-925d-bd8e9d9e3c31" providerId="ADAL" clId="{073C5D09-2946-44AA-8F72-E76A8E08C34C}" dt="2024-05-16T16:05:31.088" v="11237" actId="1036"/>
          <ac:spMkLst>
            <pc:docMk/>
            <pc:sldMk cId="1803757123" sldId="2146846601"/>
            <ac:spMk id="18" creationId="{F56C6B9C-EB82-7095-4866-5324D5E051E9}"/>
          </ac:spMkLst>
        </pc:spChg>
        <pc:spChg chg="add mod">
          <ac:chgData name="Reed Kiely" userId="768be38e-2fb5-40ce-925d-bd8e9d9e3c31" providerId="ADAL" clId="{073C5D09-2946-44AA-8F72-E76A8E08C34C}" dt="2024-05-16T16:21:20.846" v="11364" actId="1035"/>
          <ac:spMkLst>
            <pc:docMk/>
            <pc:sldMk cId="1803757123" sldId="2146846601"/>
            <ac:spMk id="19" creationId="{5FEEBAF7-C59D-FCEE-272F-4D2581169825}"/>
          </ac:spMkLst>
        </pc:spChg>
        <pc:spChg chg="add del mod">
          <ac:chgData name="Reed Kiely" userId="768be38e-2fb5-40ce-925d-bd8e9d9e3c31" providerId="ADAL" clId="{073C5D09-2946-44AA-8F72-E76A8E08C34C}" dt="2024-05-13T18:28:01.060" v="7304" actId="478"/>
          <ac:spMkLst>
            <pc:docMk/>
            <pc:sldMk cId="1803757123" sldId="2146846601"/>
            <ac:spMk id="20" creationId="{93C3DE53-26E8-44B3-F3C3-ACAA3CEA9405}"/>
          </ac:spMkLst>
        </pc:spChg>
        <pc:spChg chg="add mod">
          <ac:chgData name="Reed Kiely" userId="768be38e-2fb5-40ce-925d-bd8e9d9e3c31" providerId="ADAL" clId="{073C5D09-2946-44AA-8F72-E76A8E08C34C}" dt="2024-05-16T16:21:20.846" v="11364" actId="1035"/>
          <ac:spMkLst>
            <pc:docMk/>
            <pc:sldMk cId="1803757123" sldId="2146846601"/>
            <ac:spMk id="20" creationId="{C0344D48-638A-7E2F-FFC7-F56AC5518A69}"/>
          </ac:spMkLst>
        </pc:spChg>
        <pc:spChg chg="del mod ord">
          <ac:chgData name="Reed Kiely" userId="768be38e-2fb5-40ce-925d-bd8e9d9e3c31" providerId="ADAL" clId="{073C5D09-2946-44AA-8F72-E76A8E08C34C}" dt="2024-05-16T16:03:54.960" v="11210" actId="478"/>
          <ac:spMkLst>
            <pc:docMk/>
            <pc:sldMk cId="1803757123" sldId="2146846601"/>
            <ac:spMk id="21" creationId="{0AB0A2DD-2200-0743-3553-46867AA44570}"/>
          </ac:spMkLst>
        </pc:spChg>
        <pc:spChg chg="add mod">
          <ac:chgData name="Reed Kiely" userId="768be38e-2fb5-40ce-925d-bd8e9d9e3c31" providerId="ADAL" clId="{073C5D09-2946-44AA-8F72-E76A8E08C34C}" dt="2024-05-16T16:21:20.846" v="11364" actId="1035"/>
          <ac:spMkLst>
            <pc:docMk/>
            <pc:sldMk cId="1803757123" sldId="2146846601"/>
            <ac:spMk id="22" creationId="{1608CAD1-0F3D-C012-AD8B-990BE5BE1351}"/>
          </ac:spMkLst>
        </pc:spChg>
        <pc:spChg chg="add del mod">
          <ac:chgData name="Reed Kiely" userId="768be38e-2fb5-40ce-925d-bd8e9d9e3c31" providerId="ADAL" clId="{073C5D09-2946-44AA-8F72-E76A8E08C34C}" dt="2024-05-13T18:28:01.060" v="7304" actId="478"/>
          <ac:spMkLst>
            <pc:docMk/>
            <pc:sldMk cId="1803757123" sldId="2146846601"/>
            <ac:spMk id="22" creationId="{D57FBAFB-6C51-FF9F-544F-475DBDD06CAC}"/>
          </ac:spMkLst>
        </pc:spChg>
        <pc:spChg chg="mod ord">
          <ac:chgData name="Reed Kiely" userId="768be38e-2fb5-40ce-925d-bd8e9d9e3c31" providerId="ADAL" clId="{073C5D09-2946-44AA-8F72-E76A8E08C34C}" dt="2024-05-16T16:05:31.088" v="11237" actId="1036"/>
          <ac:spMkLst>
            <pc:docMk/>
            <pc:sldMk cId="1803757123" sldId="2146846601"/>
            <ac:spMk id="23" creationId="{AAE0DE32-AB76-711A-35CC-731B7FC23FA2}"/>
          </ac:spMkLst>
        </pc:spChg>
        <pc:spChg chg="add del mod">
          <ac:chgData name="Reed Kiely" userId="768be38e-2fb5-40ce-925d-bd8e9d9e3c31" providerId="ADAL" clId="{073C5D09-2946-44AA-8F72-E76A8E08C34C}" dt="2024-05-13T18:28:01.060" v="7304" actId="478"/>
          <ac:spMkLst>
            <pc:docMk/>
            <pc:sldMk cId="1803757123" sldId="2146846601"/>
            <ac:spMk id="24" creationId="{48585028-B866-3335-2252-089D38FE4A9C}"/>
          </ac:spMkLst>
        </pc:spChg>
        <pc:spChg chg="del mod ord">
          <ac:chgData name="Reed Kiely" userId="768be38e-2fb5-40ce-925d-bd8e9d9e3c31" providerId="ADAL" clId="{073C5D09-2946-44AA-8F72-E76A8E08C34C}" dt="2024-05-13T18:21:35.086" v="7224" actId="478"/>
          <ac:spMkLst>
            <pc:docMk/>
            <pc:sldMk cId="1803757123" sldId="2146846601"/>
            <ac:spMk id="25" creationId="{632F6488-420A-540D-0E69-25BF69DA62EB}"/>
          </ac:spMkLst>
        </pc:spChg>
        <pc:spChg chg="mod">
          <ac:chgData name="Reed Kiely" userId="768be38e-2fb5-40ce-925d-bd8e9d9e3c31" providerId="ADAL" clId="{073C5D09-2946-44AA-8F72-E76A8E08C34C}" dt="2024-05-17T21:10:49.989" v="13933" actId="1076"/>
          <ac:spMkLst>
            <pc:docMk/>
            <pc:sldMk cId="1803757123" sldId="2146846601"/>
            <ac:spMk id="26" creationId="{A9C445BF-5591-D09A-A8BC-6A2DB67D3CAE}"/>
          </ac:spMkLst>
        </pc:spChg>
        <pc:spChg chg="add mod">
          <ac:chgData name="Reed Kiely" userId="768be38e-2fb5-40ce-925d-bd8e9d9e3c31" providerId="ADAL" clId="{073C5D09-2946-44AA-8F72-E76A8E08C34C}" dt="2024-05-16T16:21:29.943" v="11366" actId="1035"/>
          <ac:spMkLst>
            <pc:docMk/>
            <pc:sldMk cId="1803757123" sldId="2146846601"/>
            <ac:spMk id="27" creationId="{C49E02B5-369D-EB1F-4A0F-D91EC05BCEE9}"/>
          </ac:spMkLst>
        </pc:spChg>
        <pc:spChg chg="mod ord">
          <ac:chgData name="Reed Kiely" userId="768be38e-2fb5-40ce-925d-bd8e9d9e3c31" providerId="ADAL" clId="{073C5D09-2946-44AA-8F72-E76A8E08C34C}" dt="2024-05-16T16:21:06.534" v="11344" actId="554"/>
          <ac:spMkLst>
            <pc:docMk/>
            <pc:sldMk cId="1803757123" sldId="2146846601"/>
            <ac:spMk id="29" creationId="{1BFAFF28-ED18-0BD8-F614-20CE70E302B1}"/>
          </ac:spMkLst>
        </pc:spChg>
        <pc:spChg chg="add mod">
          <ac:chgData name="Reed Kiely" userId="768be38e-2fb5-40ce-925d-bd8e9d9e3c31" providerId="ADAL" clId="{073C5D09-2946-44AA-8F72-E76A8E08C34C}" dt="2024-05-16T16:21:29.943" v="11366" actId="1035"/>
          <ac:spMkLst>
            <pc:docMk/>
            <pc:sldMk cId="1803757123" sldId="2146846601"/>
            <ac:spMk id="33" creationId="{D6EAB2B1-12A4-A3CE-6DA6-C15328D2E676}"/>
          </ac:spMkLst>
        </pc:spChg>
        <pc:spChg chg="add mod">
          <ac:chgData name="Reed Kiely" userId="768be38e-2fb5-40ce-925d-bd8e9d9e3c31" providerId="ADAL" clId="{073C5D09-2946-44AA-8F72-E76A8E08C34C}" dt="2024-05-13T18:20:51.310" v="7206"/>
          <ac:spMkLst>
            <pc:docMk/>
            <pc:sldMk cId="1803757123" sldId="2146846601"/>
            <ac:spMk id="35" creationId="{57F5A16A-B16B-5DAE-EA8E-CC34CB726791}"/>
          </ac:spMkLst>
        </pc:spChg>
        <pc:spChg chg="add mod">
          <ac:chgData name="Reed Kiely" userId="768be38e-2fb5-40ce-925d-bd8e9d9e3c31" providerId="ADAL" clId="{073C5D09-2946-44AA-8F72-E76A8E08C34C}" dt="2024-05-16T16:21:29.943" v="11366" actId="1035"/>
          <ac:spMkLst>
            <pc:docMk/>
            <pc:sldMk cId="1803757123" sldId="2146846601"/>
            <ac:spMk id="37" creationId="{B3CFFFDB-D064-37C8-A017-761AEAF25DB7}"/>
          </ac:spMkLst>
        </pc:spChg>
        <pc:spChg chg="add del mod">
          <ac:chgData name="Reed Kiely" userId="768be38e-2fb5-40ce-925d-bd8e9d9e3c31" providerId="ADAL" clId="{073C5D09-2946-44AA-8F72-E76A8E08C34C}" dt="2024-05-16T16:03:53.880" v="11209" actId="478"/>
          <ac:spMkLst>
            <pc:docMk/>
            <pc:sldMk cId="1803757123" sldId="2146846601"/>
            <ac:spMk id="45" creationId="{B05634CA-F742-5183-5C9E-8763A3F017D1}"/>
          </ac:spMkLst>
        </pc:spChg>
        <pc:picChg chg="del mod ord">
          <ac:chgData name="Reed Kiely" userId="768be38e-2fb5-40ce-925d-bd8e9d9e3c31" providerId="ADAL" clId="{073C5D09-2946-44AA-8F72-E76A8E08C34C}" dt="2024-05-13T18:24:02.198" v="7247" actId="478"/>
          <ac:picMkLst>
            <pc:docMk/>
            <pc:sldMk cId="1803757123" sldId="2146846601"/>
            <ac:picMk id="19" creationId="{6A0FB2CB-5E5E-D2D1-E15E-E2FDBD04AFBB}"/>
          </ac:picMkLst>
        </pc:picChg>
        <pc:picChg chg="add del mod ord">
          <ac:chgData name="Reed Kiely" userId="768be38e-2fb5-40ce-925d-bd8e9d9e3c31" providerId="ADAL" clId="{073C5D09-2946-44AA-8F72-E76A8E08C34C}" dt="2024-05-13T18:27:06.507" v="7291" actId="478"/>
          <ac:picMkLst>
            <pc:docMk/>
            <pc:sldMk cId="1803757123" sldId="2146846601"/>
            <ac:picMk id="30" creationId="{78C345EE-7ACA-47D5-E192-A4676C681651}"/>
          </ac:picMkLst>
        </pc:picChg>
        <pc:picChg chg="add del mod ord">
          <ac:chgData name="Reed Kiely" userId="768be38e-2fb5-40ce-925d-bd8e9d9e3c31" providerId="ADAL" clId="{073C5D09-2946-44AA-8F72-E76A8E08C34C}" dt="2024-05-13T18:27:06.372" v="7290" actId="478"/>
          <ac:picMkLst>
            <pc:docMk/>
            <pc:sldMk cId="1803757123" sldId="2146846601"/>
            <ac:picMk id="31" creationId="{244F1650-0BF7-B35A-889F-A0AC0ACB5820}"/>
          </ac:picMkLst>
        </pc:picChg>
        <pc:picChg chg="add mod">
          <ac:chgData name="Reed Kiely" userId="768be38e-2fb5-40ce-925d-bd8e9d9e3c31" providerId="ADAL" clId="{073C5D09-2946-44AA-8F72-E76A8E08C34C}" dt="2024-05-16T16:05:31.088" v="11237" actId="1036"/>
          <ac:picMkLst>
            <pc:docMk/>
            <pc:sldMk cId="1803757123" sldId="2146846601"/>
            <ac:picMk id="40" creationId="{2579B88F-8127-C872-F391-ED99E1851932}"/>
          </ac:picMkLst>
        </pc:picChg>
        <pc:picChg chg="add mod">
          <ac:chgData name="Reed Kiely" userId="768be38e-2fb5-40ce-925d-bd8e9d9e3c31" providerId="ADAL" clId="{073C5D09-2946-44AA-8F72-E76A8E08C34C}" dt="2024-05-16T16:05:31.088" v="11237" actId="1036"/>
          <ac:picMkLst>
            <pc:docMk/>
            <pc:sldMk cId="1803757123" sldId="2146846601"/>
            <ac:picMk id="42" creationId="{E0026927-6D26-BF4A-8883-8387E6D149E9}"/>
          </ac:picMkLst>
        </pc:picChg>
        <pc:picChg chg="add mod">
          <ac:chgData name="Reed Kiely" userId="768be38e-2fb5-40ce-925d-bd8e9d9e3c31" providerId="ADAL" clId="{073C5D09-2946-44AA-8F72-E76A8E08C34C}" dt="2024-05-16T16:05:31.088" v="11237" actId="1036"/>
          <ac:picMkLst>
            <pc:docMk/>
            <pc:sldMk cId="1803757123" sldId="2146846601"/>
            <ac:picMk id="44" creationId="{2BB5641B-926B-206E-6057-EE2C529001B8}"/>
          </ac:picMkLst>
        </pc:picChg>
        <pc:cxnChg chg="add mod">
          <ac:chgData name="Reed Kiely" userId="768be38e-2fb5-40ce-925d-bd8e9d9e3c31" providerId="ADAL" clId="{073C5D09-2946-44AA-8F72-E76A8E08C34C}" dt="2024-05-16T16:21:20.846" v="11364" actId="1035"/>
          <ac:cxnSpMkLst>
            <pc:docMk/>
            <pc:sldMk cId="1803757123" sldId="2146846601"/>
            <ac:cxnSpMk id="13" creationId="{6C1D7672-0B7D-C9B2-5531-F7B3522040A0}"/>
          </ac:cxnSpMkLst>
        </pc:cxnChg>
        <pc:cxnChg chg="add mod">
          <ac:chgData name="Reed Kiely" userId="768be38e-2fb5-40ce-925d-bd8e9d9e3c31" providerId="ADAL" clId="{073C5D09-2946-44AA-8F72-E76A8E08C34C}" dt="2024-05-16T16:21:20.846" v="11364" actId="1035"/>
          <ac:cxnSpMkLst>
            <pc:docMk/>
            <pc:sldMk cId="1803757123" sldId="2146846601"/>
            <ac:cxnSpMk id="14" creationId="{3D0AF204-9581-CEA1-A3EF-99D2C3324842}"/>
          </ac:cxnSpMkLst>
        </pc:cxnChg>
        <pc:cxnChg chg="add mod">
          <ac:chgData name="Reed Kiely" userId="768be38e-2fb5-40ce-925d-bd8e9d9e3c31" providerId="ADAL" clId="{073C5D09-2946-44AA-8F72-E76A8E08C34C}" dt="2024-05-16T16:21:20.846" v="11364" actId="1035"/>
          <ac:cxnSpMkLst>
            <pc:docMk/>
            <pc:sldMk cId="1803757123" sldId="2146846601"/>
            <ac:cxnSpMk id="15" creationId="{AC9040CF-B54D-4FF8-5D57-12536D7932BE}"/>
          </ac:cxnSpMkLst>
        </pc:cxnChg>
        <pc:cxnChg chg="add mod">
          <ac:chgData name="Reed Kiely" userId="768be38e-2fb5-40ce-925d-bd8e9d9e3c31" providerId="ADAL" clId="{073C5D09-2946-44AA-8F72-E76A8E08C34C}" dt="2024-05-16T16:21:15.048" v="11355" actId="1035"/>
          <ac:cxnSpMkLst>
            <pc:docMk/>
            <pc:sldMk cId="1803757123" sldId="2146846601"/>
            <ac:cxnSpMk id="32" creationId="{48E54E51-3F1D-0582-3D49-72432F84EA50}"/>
          </ac:cxnSpMkLst>
        </pc:cxnChg>
        <pc:cxnChg chg="add mod">
          <ac:chgData name="Reed Kiely" userId="768be38e-2fb5-40ce-925d-bd8e9d9e3c31" providerId="ADAL" clId="{073C5D09-2946-44AA-8F72-E76A8E08C34C}" dt="2024-05-16T16:21:15.048" v="11355" actId="1035"/>
          <ac:cxnSpMkLst>
            <pc:docMk/>
            <pc:sldMk cId="1803757123" sldId="2146846601"/>
            <ac:cxnSpMk id="34" creationId="{E82A9A76-8067-FB0B-6779-D2D387014B42}"/>
          </ac:cxnSpMkLst>
        </pc:cxnChg>
        <pc:cxnChg chg="add mod">
          <ac:chgData name="Reed Kiely" userId="768be38e-2fb5-40ce-925d-bd8e9d9e3c31" providerId="ADAL" clId="{073C5D09-2946-44AA-8F72-E76A8E08C34C}" dt="2024-05-13T18:20:51.310" v="7206"/>
          <ac:cxnSpMkLst>
            <pc:docMk/>
            <pc:sldMk cId="1803757123" sldId="2146846601"/>
            <ac:cxnSpMk id="36" creationId="{D3EBF252-BB3D-72E3-5928-425AB4DA0C03}"/>
          </ac:cxnSpMkLst>
        </pc:cxnChg>
        <pc:cxnChg chg="add mod">
          <ac:chgData name="Reed Kiely" userId="768be38e-2fb5-40ce-925d-bd8e9d9e3c31" providerId="ADAL" clId="{073C5D09-2946-44AA-8F72-E76A8E08C34C}" dt="2024-05-16T16:21:15.048" v="11355" actId="1035"/>
          <ac:cxnSpMkLst>
            <pc:docMk/>
            <pc:sldMk cId="1803757123" sldId="2146846601"/>
            <ac:cxnSpMk id="38" creationId="{258E4F1F-8F0C-E63E-7C2A-D7188D1E4CF4}"/>
          </ac:cxnSpMkLst>
        </pc:cxnChg>
      </pc:sldChg>
      <pc:sldChg chg="add del">
        <pc:chgData name="Reed Kiely" userId="768be38e-2fb5-40ce-925d-bd8e9d9e3c31" providerId="ADAL" clId="{073C5D09-2946-44AA-8F72-E76A8E08C34C}" dt="2024-05-17T21:05:31.315" v="13924" actId="2696"/>
        <pc:sldMkLst>
          <pc:docMk/>
          <pc:sldMk cId="1994996019" sldId="2146846603"/>
        </pc:sldMkLst>
      </pc:sldChg>
      <pc:sldChg chg="addSp modSp new del mod">
        <pc:chgData name="Reed Kiely" userId="768be38e-2fb5-40ce-925d-bd8e9d9e3c31" providerId="ADAL" clId="{073C5D09-2946-44AA-8F72-E76A8E08C34C}" dt="2024-05-17T21:05:31.315" v="13924" actId="2696"/>
        <pc:sldMkLst>
          <pc:docMk/>
          <pc:sldMk cId="804036555" sldId="2146846604"/>
        </pc:sldMkLst>
        <pc:spChg chg="add mod">
          <ac:chgData name="Reed Kiely" userId="768be38e-2fb5-40ce-925d-bd8e9d9e3c31" providerId="ADAL" clId="{073C5D09-2946-44AA-8F72-E76A8E08C34C}" dt="2024-05-10T15:08:32.753" v="2957" actId="1076"/>
          <ac:spMkLst>
            <pc:docMk/>
            <pc:sldMk cId="804036555" sldId="2146846604"/>
            <ac:spMk id="2" creationId="{37BC7549-00BE-0347-6409-AA07C4CD2697}"/>
          </ac:spMkLst>
        </pc:spChg>
      </pc:sldChg>
      <pc:sldChg chg="modSp del mod">
        <pc:chgData name="Reed Kiely" userId="768be38e-2fb5-40ce-925d-bd8e9d9e3c31" providerId="ADAL" clId="{073C5D09-2946-44AA-8F72-E76A8E08C34C}" dt="2024-05-17T21:05:31.315" v="13924" actId="2696"/>
        <pc:sldMkLst>
          <pc:docMk/>
          <pc:sldMk cId="241953011" sldId="2146846605"/>
        </pc:sldMkLst>
        <pc:spChg chg="mod">
          <ac:chgData name="Reed Kiely" userId="768be38e-2fb5-40ce-925d-bd8e9d9e3c31" providerId="ADAL" clId="{073C5D09-2946-44AA-8F72-E76A8E08C34C}" dt="2024-05-17T21:04:58.645" v="13918" actId="2"/>
          <ac:spMkLst>
            <pc:docMk/>
            <pc:sldMk cId="241953011" sldId="2146846605"/>
            <ac:spMk id="16" creationId="{F3B08D31-8CD1-811E-0850-AF65E55C9EAD}"/>
          </ac:spMkLst>
        </pc:spChg>
      </pc:sldChg>
      <pc:sldChg chg="addSp delSp modSp mod delCm">
        <pc:chgData name="Reed Kiely" userId="768be38e-2fb5-40ce-925d-bd8e9d9e3c31" providerId="ADAL" clId="{073C5D09-2946-44AA-8F72-E76A8E08C34C}" dt="2024-05-18T00:49:29.305" v="14162" actId="20577"/>
        <pc:sldMkLst>
          <pc:docMk/>
          <pc:sldMk cId="3200985108" sldId="2146846606"/>
        </pc:sldMkLst>
        <pc:spChg chg="add del mod">
          <ac:chgData name="Reed Kiely" userId="768be38e-2fb5-40ce-925d-bd8e9d9e3c31" providerId="ADAL" clId="{073C5D09-2946-44AA-8F72-E76A8E08C34C}" dt="2024-05-15T20:25:55.686" v="10177" actId="478"/>
          <ac:spMkLst>
            <pc:docMk/>
            <pc:sldMk cId="3200985108" sldId="2146846606"/>
            <ac:spMk id="3" creationId="{EB1B03B1-7577-9EE0-BA92-F9EFE441C2D4}"/>
          </ac:spMkLst>
        </pc:spChg>
        <pc:spChg chg="mod">
          <ac:chgData name="Reed Kiely" userId="768be38e-2fb5-40ce-925d-bd8e9d9e3c31" providerId="ADAL" clId="{073C5D09-2946-44AA-8F72-E76A8E08C34C}" dt="2024-05-17T13:32:16.151" v="11876" actId="1076"/>
          <ac:spMkLst>
            <pc:docMk/>
            <pc:sldMk cId="3200985108" sldId="2146846606"/>
            <ac:spMk id="5" creationId="{071C1C73-D52F-CFFA-DCB9-BE10FCA800D4}"/>
          </ac:spMkLst>
        </pc:spChg>
        <pc:spChg chg="add del mod ord">
          <ac:chgData name="Reed Kiely" userId="768be38e-2fb5-40ce-925d-bd8e9d9e3c31" providerId="ADAL" clId="{073C5D09-2946-44AA-8F72-E76A8E08C34C}" dt="2024-05-15T20:14:25.591" v="10074" actId="478"/>
          <ac:spMkLst>
            <pc:docMk/>
            <pc:sldMk cId="3200985108" sldId="2146846606"/>
            <ac:spMk id="6" creationId="{69C5B998-24FE-26AD-9718-9F19725B9356}"/>
          </ac:spMkLst>
        </pc:spChg>
        <pc:spChg chg="add mod ord">
          <ac:chgData name="Reed Kiely" userId="768be38e-2fb5-40ce-925d-bd8e9d9e3c31" providerId="ADAL" clId="{073C5D09-2946-44AA-8F72-E76A8E08C34C}" dt="2024-05-15T20:27:15.347" v="10210" actId="207"/>
          <ac:spMkLst>
            <pc:docMk/>
            <pc:sldMk cId="3200985108" sldId="2146846606"/>
            <ac:spMk id="8" creationId="{E7869EB3-8B5E-346C-082B-3E75A70BDEA1}"/>
          </ac:spMkLst>
        </pc:spChg>
        <pc:spChg chg="add mod ord">
          <ac:chgData name="Reed Kiely" userId="768be38e-2fb5-40ce-925d-bd8e9d9e3c31" providerId="ADAL" clId="{073C5D09-2946-44AA-8F72-E76A8E08C34C}" dt="2024-05-15T20:28:17.279" v="10245" actId="12788"/>
          <ac:spMkLst>
            <pc:docMk/>
            <pc:sldMk cId="3200985108" sldId="2146846606"/>
            <ac:spMk id="9" creationId="{79D039C6-B987-1D0C-2DDB-11E48A797D27}"/>
          </ac:spMkLst>
        </pc:spChg>
        <pc:spChg chg="mod">
          <ac:chgData name="Reed Kiely" userId="768be38e-2fb5-40ce-925d-bd8e9d9e3c31" providerId="ADAL" clId="{073C5D09-2946-44AA-8F72-E76A8E08C34C}" dt="2024-05-18T00:49:29.305" v="14162" actId="20577"/>
          <ac:spMkLst>
            <pc:docMk/>
            <pc:sldMk cId="3200985108" sldId="2146846606"/>
            <ac:spMk id="10" creationId="{318CB64C-E993-6C91-8E7F-0953B993C72F}"/>
          </ac:spMkLst>
        </pc:spChg>
        <pc:spChg chg="add mod ord">
          <ac:chgData name="Reed Kiely" userId="768be38e-2fb5-40ce-925d-bd8e9d9e3c31" providerId="ADAL" clId="{073C5D09-2946-44AA-8F72-E76A8E08C34C}" dt="2024-05-17T13:34:32.530" v="11902" actId="554"/>
          <ac:spMkLst>
            <pc:docMk/>
            <pc:sldMk cId="3200985108" sldId="2146846606"/>
            <ac:spMk id="11" creationId="{561370C5-6C41-5238-7A75-3BA476E95610}"/>
          </ac:spMkLst>
        </pc:spChg>
        <pc:spChg chg="add mod">
          <ac:chgData name="Reed Kiely" userId="768be38e-2fb5-40ce-925d-bd8e9d9e3c31" providerId="ADAL" clId="{073C5D09-2946-44AA-8F72-E76A8E08C34C}" dt="2024-05-15T20:23:54.514" v="10126" actId="1076"/>
          <ac:spMkLst>
            <pc:docMk/>
            <pc:sldMk cId="3200985108" sldId="2146846606"/>
            <ac:spMk id="12" creationId="{55E301DD-50F5-5D9F-5098-D25814CAAC87}"/>
          </ac:spMkLst>
        </pc:spChg>
        <pc:spChg chg="add mod">
          <ac:chgData name="Reed Kiely" userId="768be38e-2fb5-40ce-925d-bd8e9d9e3c31" providerId="ADAL" clId="{073C5D09-2946-44AA-8F72-E76A8E08C34C}" dt="2024-05-17T13:35:00.710" v="11907" actId="554"/>
          <ac:spMkLst>
            <pc:docMk/>
            <pc:sldMk cId="3200985108" sldId="2146846606"/>
            <ac:spMk id="13" creationId="{4AAC2A27-A332-4FDF-5FDA-F50B9909E001}"/>
          </ac:spMkLst>
        </pc:spChg>
        <pc:spChg chg="add mod">
          <ac:chgData name="Reed Kiely" userId="768be38e-2fb5-40ce-925d-bd8e9d9e3c31" providerId="ADAL" clId="{073C5D09-2946-44AA-8F72-E76A8E08C34C}" dt="2024-05-15T20:28:23.574" v="10246" actId="12788"/>
          <ac:spMkLst>
            <pc:docMk/>
            <pc:sldMk cId="3200985108" sldId="2146846606"/>
            <ac:spMk id="15" creationId="{BFC48F23-0467-5AE5-7166-C8CEA08FA677}"/>
          </ac:spMkLst>
        </pc:spChg>
        <pc:spChg chg="add mod">
          <ac:chgData name="Reed Kiely" userId="768be38e-2fb5-40ce-925d-bd8e9d9e3c31" providerId="ADAL" clId="{073C5D09-2946-44AA-8F72-E76A8E08C34C}" dt="2024-05-17T13:34:32.530" v="11902" actId="554"/>
          <ac:spMkLst>
            <pc:docMk/>
            <pc:sldMk cId="3200985108" sldId="2146846606"/>
            <ac:spMk id="16" creationId="{5A7A1B97-78EC-0AED-7684-7397A9FB3604}"/>
          </ac:spMkLst>
        </pc:spChg>
        <pc:spChg chg="add del mod">
          <ac:chgData name="Reed Kiely" userId="768be38e-2fb5-40ce-925d-bd8e9d9e3c31" providerId="ADAL" clId="{073C5D09-2946-44AA-8F72-E76A8E08C34C}" dt="2024-05-15T20:26:39.541" v="10199" actId="478"/>
          <ac:spMkLst>
            <pc:docMk/>
            <pc:sldMk cId="3200985108" sldId="2146846606"/>
            <ac:spMk id="17" creationId="{F135749D-D96D-7066-1677-AEEAA0E8C11B}"/>
          </ac:spMkLst>
        </pc:spChg>
        <pc:spChg chg="add del mod">
          <ac:chgData name="Reed Kiely" userId="768be38e-2fb5-40ce-925d-bd8e9d9e3c31" providerId="ADAL" clId="{073C5D09-2946-44AA-8F72-E76A8E08C34C}" dt="2024-05-15T20:26:39.541" v="10199" actId="478"/>
          <ac:spMkLst>
            <pc:docMk/>
            <pc:sldMk cId="3200985108" sldId="2146846606"/>
            <ac:spMk id="18" creationId="{ADD9391B-78BD-F87D-F21F-A4628A7E82D9}"/>
          </ac:spMkLst>
        </pc:spChg>
        <pc:spChg chg="add mod">
          <ac:chgData name="Reed Kiely" userId="768be38e-2fb5-40ce-925d-bd8e9d9e3c31" providerId="ADAL" clId="{073C5D09-2946-44AA-8F72-E76A8E08C34C}" dt="2024-05-17T13:34:35.687" v="11906" actId="1036"/>
          <ac:spMkLst>
            <pc:docMk/>
            <pc:sldMk cId="3200985108" sldId="2146846606"/>
            <ac:spMk id="19" creationId="{96D71E90-73A3-8DFC-A940-A3E86C40CDC7}"/>
          </ac:spMkLst>
        </pc:spChg>
        <pc:spChg chg="add mod">
          <ac:chgData name="Reed Kiely" userId="768be38e-2fb5-40ce-925d-bd8e9d9e3c31" providerId="ADAL" clId="{073C5D09-2946-44AA-8F72-E76A8E08C34C}" dt="2024-05-17T13:35:00.710" v="11907" actId="554"/>
          <ac:spMkLst>
            <pc:docMk/>
            <pc:sldMk cId="3200985108" sldId="2146846606"/>
            <ac:spMk id="20" creationId="{558968C1-DEA4-43ED-A266-D8855B93AC61}"/>
          </ac:spMkLst>
        </pc:spChg>
        <pc:spChg chg="add mod">
          <ac:chgData name="Reed Kiely" userId="768be38e-2fb5-40ce-925d-bd8e9d9e3c31" providerId="ADAL" clId="{073C5D09-2946-44AA-8F72-E76A8E08C34C}" dt="2024-05-15T20:28:17.279" v="10245" actId="12788"/>
          <ac:spMkLst>
            <pc:docMk/>
            <pc:sldMk cId="3200985108" sldId="2146846606"/>
            <ac:spMk id="21" creationId="{1DD5B08B-FB5B-1E2B-4E88-04513FABD68C}"/>
          </ac:spMkLst>
        </pc:spChg>
        <pc:spChg chg="add del mod">
          <ac:chgData name="Reed Kiely" userId="768be38e-2fb5-40ce-925d-bd8e9d9e3c31" providerId="ADAL" clId="{073C5D09-2946-44AA-8F72-E76A8E08C34C}" dt="2024-05-15T20:27:26.102" v="10212" actId="478"/>
          <ac:spMkLst>
            <pc:docMk/>
            <pc:sldMk cId="3200985108" sldId="2146846606"/>
            <ac:spMk id="22" creationId="{F305D047-46AC-F611-FAFE-EFA18D570106}"/>
          </ac:spMkLst>
        </pc:spChg>
        <pc:spChg chg="add mod">
          <ac:chgData name="Reed Kiely" userId="768be38e-2fb5-40ce-925d-bd8e9d9e3c31" providerId="ADAL" clId="{073C5D09-2946-44AA-8F72-E76A8E08C34C}" dt="2024-05-17T13:32:16.151" v="11876" actId="1076"/>
          <ac:spMkLst>
            <pc:docMk/>
            <pc:sldMk cId="3200985108" sldId="2146846606"/>
            <ac:spMk id="23" creationId="{A19EC210-3F7C-F324-38CB-10332815612B}"/>
          </ac:spMkLst>
        </pc:spChg>
        <pc:spChg chg="add mod">
          <ac:chgData name="Reed Kiely" userId="768be38e-2fb5-40ce-925d-bd8e9d9e3c31" providerId="ADAL" clId="{073C5D09-2946-44AA-8F72-E76A8E08C34C}" dt="2024-05-17T13:32:16.151" v="11876" actId="1076"/>
          <ac:spMkLst>
            <pc:docMk/>
            <pc:sldMk cId="3200985108" sldId="2146846606"/>
            <ac:spMk id="25" creationId="{D40DA022-7855-8385-1141-9747B78DF15A}"/>
          </ac:spMkLst>
        </pc:spChg>
        <pc:spChg chg="add mod">
          <ac:chgData name="Reed Kiely" userId="768be38e-2fb5-40ce-925d-bd8e9d9e3c31" providerId="ADAL" clId="{073C5D09-2946-44AA-8F72-E76A8E08C34C}" dt="2024-05-17T13:32:16.151" v="11876" actId="1076"/>
          <ac:spMkLst>
            <pc:docMk/>
            <pc:sldMk cId="3200985108" sldId="2146846606"/>
            <ac:spMk id="26" creationId="{644598D8-1041-CB0C-633D-9D45495E9B81}"/>
          </ac:spMkLst>
        </pc:spChg>
        <pc:spChg chg="add mod">
          <ac:chgData name="Reed Kiely" userId="768be38e-2fb5-40ce-925d-bd8e9d9e3c31" providerId="ADAL" clId="{073C5D09-2946-44AA-8F72-E76A8E08C34C}" dt="2024-05-17T13:32:16.151" v="11876" actId="1076"/>
          <ac:spMkLst>
            <pc:docMk/>
            <pc:sldMk cId="3200985108" sldId="2146846606"/>
            <ac:spMk id="27" creationId="{9E08C097-1D75-66CA-6B34-B73A7E6FAE83}"/>
          </ac:spMkLst>
        </pc:spChg>
        <pc:spChg chg="add mod">
          <ac:chgData name="Reed Kiely" userId="768be38e-2fb5-40ce-925d-bd8e9d9e3c31" providerId="ADAL" clId="{073C5D09-2946-44AA-8F72-E76A8E08C34C}" dt="2024-05-17T13:32:16.151" v="11876" actId="1076"/>
          <ac:spMkLst>
            <pc:docMk/>
            <pc:sldMk cId="3200985108" sldId="2146846606"/>
            <ac:spMk id="28" creationId="{1DF32AF8-8F84-A3BD-93A9-79EB3934FC5E}"/>
          </ac:spMkLst>
        </pc:spChg>
        <pc:spChg chg="add mod">
          <ac:chgData name="Reed Kiely" userId="768be38e-2fb5-40ce-925d-bd8e9d9e3c31" providerId="ADAL" clId="{073C5D09-2946-44AA-8F72-E76A8E08C34C}" dt="2024-05-17T13:32:16.151" v="11876" actId="1076"/>
          <ac:spMkLst>
            <pc:docMk/>
            <pc:sldMk cId="3200985108" sldId="2146846606"/>
            <ac:spMk id="29" creationId="{5C55E004-3914-4A5D-A827-822355D3969C}"/>
          </ac:spMkLst>
        </pc:spChg>
        <pc:spChg chg="add mod">
          <ac:chgData name="Reed Kiely" userId="768be38e-2fb5-40ce-925d-bd8e9d9e3c31" providerId="ADAL" clId="{073C5D09-2946-44AA-8F72-E76A8E08C34C}" dt="2024-05-17T13:32:16.151" v="11876" actId="1076"/>
          <ac:spMkLst>
            <pc:docMk/>
            <pc:sldMk cId="3200985108" sldId="2146846606"/>
            <ac:spMk id="30" creationId="{E8100B57-32DF-759C-CF2D-5C990AED40BB}"/>
          </ac:spMkLst>
        </pc:spChg>
        <pc:spChg chg="add mod">
          <ac:chgData name="Reed Kiely" userId="768be38e-2fb5-40ce-925d-bd8e9d9e3c31" providerId="ADAL" clId="{073C5D09-2946-44AA-8F72-E76A8E08C34C}" dt="2024-05-17T13:32:16.151" v="11876" actId="1076"/>
          <ac:spMkLst>
            <pc:docMk/>
            <pc:sldMk cId="3200985108" sldId="2146846606"/>
            <ac:spMk id="31" creationId="{6BB9A16A-2B11-B8D8-7975-7445ADC5E42E}"/>
          </ac:spMkLst>
        </pc:spChg>
        <pc:spChg chg="add mod">
          <ac:chgData name="Reed Kiely" userId="768be38e-2fb5-40ce-925d-bd8e9d9e3c31" providerId="ADAL" clId="{073C5D09-2946-44AA-8F72-E76A8E08C34C}" dt="2024-05-17T13:32:16.151" v="11876" actId="1076"/>
          <ac:spMkLst>
            <pc:docMk/>
            <pc:sldMk cId="3200985108" sldId="2146846606"/>
            <ac:spMk id="32" creationId="{E4013FC2-740C-86B5-36A5-471099A21C14}"/>
          </ac:spMkLst>
        </pc:spChg>
        <pc:spChg chg="add mod">
          <ac:chgData name="Reed Kiely" userId="768be38e-2fb5-40ce-925d-bd8e9d9e3c31" providerId="ADAL" clId="{073C5D09-2946-44AA-8F72-E76A8E08C34C}" dt="2024-05-17T13:32:22.146" v="11882" actId="1036"/>
          <ac:spMkLst>
            <pc:docMk/>
            <pc:sldMk cId="3200985108" sldId="2146846606"/>
            <ac:spMk id="33" creationId="{C343E4E5-3F48-5C42-BC12-A776A9F0ACF9}"/>
          </ac:spMkLst>
        </pc:spChg>
        <pc:spChg chg="add mod">
          <ac:chgData name="Reed Kiely" userId="768be38e-2fb5-40ce-925d-bd8e9d9e3c31" providerId="ADAL" clId="{073C5D09-2946-44AA-8F72-E76A8E08C34C}" dt="2024-05-17T13:32:22.146" v="11882" actId="1036"/>
          <ac:spMkLst>
            <pc:docMk/>
            <pc:sldMk cId="3200985108" sldId="2146846606"/>
            <ac:spMk id="34" creationId="{FCC579D5-9745-0BB6-13A7-267041DFB3E5}"/>
          </ac:spMkLst>
        </pc:spChg>
        <pc:spChg chg="add mod">
          <ac:chgData name="Reed Kiely" userId="768be38e-2fb5-40ce-925d-bd8e9d9e3c31" providerId="ADAL" clId="{073C5D09-2946-44AA-8F72-E76A8E08C34C}" dt="2024-05-17T13:32:22.146" v="11882" actId="1036"/>
          <ac:spMkLst>
            <pc:docMk/>
            <pc:sldMk cId="3200985108" sldId="2146846606"/>
            <ac:spMk id="35" creationId="{7297070C-CD0B-91AD-6D04-533E14E8EBE4}"/>
          </ac:spMkLst>
        </pc:spChg>
        <pc:spChg chg="add mod">
          <ac:chgData name="Reed Kiely" userId="768be38e-2fb5-40ce-925d-bd8e9d9e3c31" providerId="ADAL" clId="{073C5D09-2946-44AA-8F72-E76A8E08C34C}" dt="2024-05-17T13:32:22.146" v="11882" actId="1036"/>
          <ac:spMkLst>
            <pc:docMk/>
            <pc:sldMk cId="3200985108" sldId="2146846606"/>
            <ac:spMk id="43" creationId="{242A893C-8928-EE75-060E-01CE1930708A}"/>
          </ac:spMkLst>
        </pc:spChg>
        <pc:spChg chg="add mod">
          <ac:chgData name="Reed Kiely" userId="768be38e-2fb5-40ce-925d-bd8e9d9e3c31" providerId="ADAL" clId="{073C5D09-2946-44AA-8F72-E76A8E08C34C}" dt="2024-05-17T13:32:22.146" v="11882" actId="1036"/>
          <ac:spMkLst>
            <pc:docMk/>
            <pc:sldMk cId="3200985108" sldId="2146846606"/>
            <ac:spMk id="45" creationId="{3AAED6CF-3B71-CD15-6B57-736F84499B86}"/>
          </ac:spMkLst>
        </pc:spChg>
        <pc:spChg chg="add mod">
          <ac:chgData name="Reed Kiely" userId="768be38e-2fb5-40ce-925d-bd8e9d9e3c31" providerId="ADAL" clId="{073C5D09-2946-44AA-8F72-E76A8E08C34C}" dt="2024-05-17T13:32:22.146" v="11882" actId="1036"/>
          <ac:spMkLst>
            <pc:docMk/>
            <pc:sldMk cId="3200985108" sldId="2146846606"/>
            <ac:spMk id="46" creationId="{A6C6CA59-33A5-A4A5-1361-CC1035E7960D}"/>
          </ac:spMkLst>
        </pc:spChg>
        <pc:spChg chg="add mod">
          <ac:chgData name="Reed Kiely" userId="768be38e-2fb5-40ce-925d-bd8e9d9e3c31" providerId="ADAL" clId="{073C5D09-2946-44AA-8F72-E76A8E08C34C}" dt="2024-05-17T13:32:22.146" v="11882" actId="1036"/>
          <ac:spMkLst>
            <pc:docMk/>
            <pc:sldMk cId="3200985108" sldId="2146846606"/>
            <ac:spMk id="48" creationId="{D615F813-609A-99E0-50D6-DF6124821CCE}"/>
          </ac:spMkLst>
        </pc:spChg>
        <pc:spChg chg="mod">
          <ac:chgData name="Reed Kiely" userId="768be38e-2fb5-40ce-925d-bd8e9d9e3c31" providerId="ADAL" clId="{073C5D09-2946-44AA-8F72-E76A8E08C34C}" dt="2024-05-17T13:34:20.848" v="11901" actId="404"/>
          <ac:spMkLst>
            <pc:docMk/>
            <pc:sldMk cId="3200985108" sldId="2146846606"/>
            <ac:spMk id="49" creationId="{5BFDCC62-CEBD-853B-529E-AF6330878204}"/>
          </ac:spMkLst>
        </pc:spChg>
        <pc:spChg chg="add mod">
          <ac:chgData name="Reed Kiely" userId="768be38e-2fb5-40ce-925d-bd8e9d9e3c31" providerId="ADAL" clId="{073C5D09-2946-44AA-8F72-E76A8E08C34C}" dt="2024-05-17T13:32:22.146" v="11882" actId="1036"/>
          <ac:spMkLst>
            <pc:docMk/>
            <pc:sldMk cId="3200985108" sldId="2146846606"/>
            <ac:spMk id="50" creationId="{E41C445B-B46D-95B8-7099-90D0A31A937E}"/>
          </ac:spMkLst>
        </pc:spChg>
        <pc:spChg chg="mod ord">
          <ac:chgData name="Reed Kiely" userId="768be38e-2fb5-40ce-925d-bd8e9d9e3c31" providerId="ADAL" clId="{073C5D09-2946-44AA-8F72-E76A8E08C34C}" dt="2024-05-17T13:32:25.511" v="11890" actId="1076"/>
          <ac:spMkLst>
            <pc:docMk/>
            <pc:sldMk cId="3200985108" sldId="2146846606"/>
            <ac:spMk id="52" creationId="{3007D054-FE6A-B651-E474-165C8EA52B5F}"/>
          </ac:spMkLst>
        </pc:spChg>
        <pc:spChg chg="add del mod">
          <ac:chgData name="Reed Kiely" userId="768be38e-2fb5-40ce-925d-bd8e9d9e3c31" providerId="ADAL" clId="{073C5D09-2946-44AA-8F72-E76A8E08C34C}" dt="2024-05-15T20:12:06.743" v="10043" actId="478"/>
          <ac:spMkLst>
            <pc:docMk/>
            <pc:sldMk cId="3200985108" sldId="2146846606"/>
            <ac:spMk id="54" creationId="{F9A77C2A-CA96-08CB-28AB-F29AFA331C4E}"/>
          </ac:spMkLst>
        </pc:spChg>
        <pc:spChg chg="mod">
          <ac:chgData name="Reed Kiely" userId="768be38e-2fb5-40ce-925d-bd8e9d9e3c31" providerId="ADAL" clId="{073C5D09-2946-44AA-8F72-E76A8E08C34C}" dt="2024-05-15T20:28:17.279" v="10245" actId="12788"/>
          <ac:spMkLst>
            <pc:docMk/>
            <pc:sldMk cId="3200985108" sldId="2146846606"/>
            <ac:spMk id="56" creationId="{2A880B38-2CA4-BCD5-B7A0-FF01FE152E0D}"/>
          </ac:spMkLst>
        </pc:spChg>
        <pc:spChg chg="mod ord">
          <ac:chgData name="Reed Kiely" userId="768be38e-2fb5-40ce-925d-bd8e9d9e3c31" providerId="ADAL" clId="{073C5D09-2946-44AA-8F72-E76A8E08C34C}" dt="2024-05-15T20:30:30.826" v="10287" actId="113"/>
          <ac:spMkLst>
            <pc:docMk/>
            <pc:sldMk cId="3200985108" sldId="2146846606"/>
            <ac:spMk id="58" creationId="{9CD5D529-10B1-817F-FE81-A648FA54009B}"/>
          </ac:spMkLst>
        </pc:spChg>
        <pc:spChg chg="del">
          <ac:chgData name="Reed Kiely" userId="768be38e-2fb5-40ce-925d-bd8e9d9e3c31" providerId="ADAL" clId="{073C5D09-2946-44AA-8F72-E76A8E08C34C}" dt="2024-05-15T20:11:16.776" v="10024" actId="478"/>
          <ac:spMkLst>
            <pc:docMk/>
            <pc:sldMk cId="3200985108" sldId="2146846606"/>
            <ac:spMk id="59" creationId="{4CEE98B7-BF65-0D98-291F-C7041E7766F3}"/>
          </ac:spMkLst>
        </pc:spChg>
        <pc:spChg chg="mod">
          <ac:chgData name="Reed Kiely" userId="768be38e-2fb5-40ce-925d-bd8e9d9e3c31" providerId="ADAL" clId="{073C5D09-2946-44AA-8F72-E76A8E08C34C}" dt="2024-05-17T13:32:16.151" v="11876" actId="1076"/>
          <ac:spMkLst>
            <pc:docMk/>
            <pc:sldMk cId="3200985108" sldId="2146846606"/>
            <ac:spMk id="61" creationId="{D4D737A4-911B-64FC-CCC7-14C327E44B51}"/>
          </ac:spMkLst>
        </pc:spChg>
        <pc:spChg chg="mod ord">
          <ac:chgData name="Reed Kiely" userId="768be38e-2fb5-40ce-925d-bd8e9d9e3c31" providerId="ADAL" clId="{073C5D09-2946-44AA-8F72-E76A8E08C34C}" dt="2024-05-17T13:32:25.511" v="11890" actId="1076"/>
          <ac:spMkLst>
            <pc:docMk/>
            <pc:sldMk cId="3200985108" sldId="2146846606"/>
            <ac:spMk id="63" creationId="{86CCAAC2-AA53-16CE-EC75-D50A5272897B}"/>
          </ac:spMkLst>
        </pc:spChg>
        <pc:spChg chg="del mod">
          <ac:chgData name="Reed Kiely" userId="768be38e-2fb5-40ce-925d-bd8e9d9e3c31" providerId="ADAL" clId="{073C5D09-2946-44AA-8F72-E76A8E08C34C}" dt="2024-05-15T20:28:28.734" v="10247" actId="478"/>
          <ac:spMkLst>
            <pc:docMk/>
            <pc:sldMk cId="3200985108" sldId="2146846606"/>
            <ac:spMk id="65" creationId="{2A8F3E95-8F06-E3B3-F6F1-EA0431C53872}"/>
          </ac:spMkLst>
        </pc:spChg>
        <pc:spChg chg="mod">
          <ac:chgData name="Reed Kiely" userId="768be38e-2fb5-40ce-925d-bd8e9d9e3c31" providerId="ADAL" clId="{073C5D09-2946-44AA-8F72-E76A8E08C34C}" dt="2024-05-17T13:34:35.687" v="11906" actId="1036"/>
          <ac:spMkLst>
            <pc:docMk/>
            <pc:sldMk cId="3200985108" sldId="2146846606"/>
            <ac:spMk id="67" creationId="{5331DA13-FBD3-088B-96B3-C130AF902FF0}"/>
          </ac:spMkLst>
        </pc:spChg>
        <pc:spChg chg="del mod">
          <ac:chgData name="Reed Kiely" userId="768be38e-2fb5-40ce-925d-bd8e9d9e3c31" providerId="ADAL" clId="{073C5D09-2946-44AA-8F72-E76A8E08C34C}" dt="2024-05-15T20:28:30.663" v="10248" actId="478"/>
          <ac:spMkLst>
            <pc:docMk/>
            <pc:sldMk cId="3200985108" sldId="2146846606"/>
            <ac:spMk id="68" creationId="{F09ED9B5-FEBE-CA0F-1AB4-71D28EBA4396}"/>
          </ac:spMkLst>
        </pc:sp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073C5D09-2946-44AA-8F72-E76A8E08C34C}" dt="2024-05-17T21:08:32.845" v="13925"/>
              <pc2:cmMkLst xmlns:pc2="http://schemas.microsoft.com/office/powerpoint/2019/9/main/command">
                <pc:docMk/>
                <pc:sldMk cId="3200985108" sldId="2146846606"/>
                <pc2:cmMk id="{5BDCDC1A-0DCA-B447-BE87-22327B6F8505}"/>
              </pc2:cmMkLst>
            </pc226:cmChg>
            <pc226:cmChg xmlns:pc226="http://schemas.microsoft.com/office/powerpoint/2022/06/main/command" chg="del">
              <pc226:chgData name="Reed Kiely" userId="768be38e-2fb5-40ce-925d-bd8e9d9e3c31" providerId="ADAL" clId="{073C5D09-2946-44AA-8F72-E76A8E08C34C}" dt="2024-05-17T21:08:34.246" v="13926"/>
              <pc2:cmMkLst xmlns:pc2="http://schemas.microsoft.com/office/powerpoint/2019/9/main/command">
                <pc:docMk/>
                <pc:sldMk cId="3200985108" sldId="2146846606"/>
                <pc2:cmMk id="{EA02505F-9823-B340-A2C2-C799DC018342}"/>
              </pc2:cmMkLst>
            </pc226:cmChg>
          </p:ext>
        </pc:extLst>
      </pc:sldChg>
      <pc:sldChg chg="addSp delSp modSp add mod">
        <pc:chgData name="Reed Kiely" userId="768be38e-2fb5-40ce-925d-bd8e9d9e3c31" providerId="ADAL" clId="{073C5D09-2946-44AA-8F72-E76A8E08C34C}" dt="2024-05-13T20:03:42.727" v="7910" actId="1076"/>
        <pc:sldMkLst>
          <pc:docMk/>
          <pc:sldMk cId="723559283" sldId="2146846607"/>
        </pc:sldMkLst>
        <pc:spChg chg="del">
          <ac:chgData name="Reed Kiely" userId="768be38e-2fb5-40ce-925d-bd8e9d9e3c31" providerId="ADAL" clId="{073C5D09-2946-44AA-8F72-E76A8E08C34C}" dt="2024-05-13T20:03:07.273" v="7823" actId="478"/>
          <ac:spMkLst>
            <pc:docMk/>
            <pc:sldMk cId="723559283" sldId="2146846607"/>
            <ac:spMk id="2" creationId="{43828843-8431-40F1-C64E-E60B04D35236}"/>
          </ac:spMkLst>
        </pc:spChg>
        <pc:spChg chg="add mod">
          <ac:chgData name="Reed Kiely" userId="768be38e-2fb5-40ce-925d-bd8e9d9e3c31" providerId="ADAL" clId="{073C5D09-2946-44AA-8F72-E76A8E08C34C}" dt="2024-05-13T20:03:42.727" v="7910" actId="1076"/>
          <ac:spMkLst>
            <pc:docMk/>
            <pc:sldMk cId="723559283" sldId="2146846607"/>
            <ac:spMk id="3" creationId="{24560B6C-7E10-6BE6-1455-22AC286686E6}"/>
          </ac:spMkLst>
        </pc:spChg>
        <pc:picChg chg="add mod">
          <ac:chgData name="Reed Kiely" userId="768be38e-2fb5-40ce-925d-bd8e9d9e3c31" providerId="ADAL" clId="{073C5D09-2946-44AA-8F72-E76A8E08C34C}" dt="2024-05-13T20:03:41.190" v="7909" actId="1076"/>
          <ac:picMkLst>
            <pc:docMk/>
            <pc:sldMk cId="723559283" sldId="2146846607"/>
            <ac:picMk id="2050" creationId="{6B02ED5B-B1E3-62A6-3442-5EE3EB834899}"/>
          </ac:picMkLst>
        </pc:picChg>
      </pc:sldChg>
      <pc:sldChg chg="delSp mod">
        <pc:chgData name="Reed Kiely" userId="768be38e-2fb5-40ce-925d-bd8e9d9e3c31" providerId="ADAL" clId="{073C5D09-2946-44AA-8F72-E76A8E08C34C}" dt="2024-05-14T16:22:24.981" v="8504" actId="478"/>
        <pc:sldMkLst>
          <pc:docMk/>
          <pc:sldMk cId="664514120" sldId="2146846608"/>
        </pc:sldMkLst>
        <pc:spChg chg="del">
          <ac:chgData name="Reed Kiely" userId="768be38e-2fb5-40ce-925d-bd8e9d9e3c31" providerId="ADAL" clId="{073C5D09-2946-44AA-8F72-E76A8E08C34C}" dt="2024-05-14T16:22:24.981" v="8504" actId="478"/>
          <ac:spMkLst>
            <pc:docMk/>
            <pc:sldMk cId="664514120" sldId="2146846608"/>
            <ac:spMk id="4" creationId="{6980BD9A-366E-3F72-D6CA-2F0EF6B47CA2}"/>
          </ac:spMkLst>
        </pc:spChg>
      </pc:sldChg>
      <pc:sldChg chg="modSp mod">
        <pc:chgData name="Reed Kiely" userId="768be38e-2fb5-40ce-925d-bd8e9d9e3c31" providerId="ADAL" clId="{073C5D09-2946-44AA-8F72-E76A8E08C34C}" dt="2024-05-20T20:19:51.285" v="17558" actId="1076"/>
        <pc:sldMkLst>
          <pc:docMk/>
          <pc:sldMk cId="2427508812" sldId="2146846608"/>
        </pc:sldMkLst>
        <pc:spChg chg="mod">
          <ac:chgData name="Reed Kiely" userId="768be38e-2fb5-40ce-925d-bd8e9d9e3c31" providerId="ADAL" clId="{073C5D09-2946-44AA-8F72-E76A8E08C34C}" dt="2024-05-20T20:19:51.285" v="17558" actId="1076"/>
          <ac:spMkLst>
            <pc:docMk/>
            <pc:sldMk cId="2427508812" sldId="2146846608"/>
            <ac:spMk id="3" creationId="{D5D3A9C5-B422-49D3-B37F-354AAD3E1222}"/>
          </ac:spMkLst>
        </pc:spChg>
        <pc:spChg chg="mod">
          <ac:chgData name="Reed Kiely" userId="768be38e-2fb5-40ce-925d-bd8e9d9e3c31" providerId="ADAL" clId="{073C5D09-2946-44AA-8F72-E76A8E08C34C}" dt="2024-05-20T20:19:51.285" v="17558" actId="1076"/>
          <ac:spMkLst>
            <pc:docMk/>
            <pc:sldMk cId="2427508812" sldId="2146846608"/>
            <ac:spMk id="12" creationId="{9DB45EBC-0C9D-D322-45CF-C3B76497D495}"/>
          </ac:spMkLst>
        </pc:spChg>
      </pc:sldChg>
      <pc:sldChg chg="modSp mod">
        <pc:chgData name="Reed Kiely" userId="768be38e-2fb5-40ce-925d-bd8e9d9e3c31" providerId="ADAL" clId="{073C5D09-2946-44AA-8F72-E76A8E08C34C}" dt="2024-05-21T13:58:34.819" v="18481" actId="1035"/>
        <pc:sldMkLst>
          <pc:docMk/>
          <pc:sldMk cId="941964184" sldId="2146846609"/>
        </pc:sldMkLst>
        <pc:spChg chg="mod">
          <ac:chgData name="Reed Kiely" userId="768be38e-2fb5-40ce-925d-bd8e9d9e3c31" providerId="ADAL" clId="{073C5D09-2946-44AA-8F72-E76A8E08C34C}" dt="2024-05-21T13:58:34.819" v="18481" actId="1035"/>
          <ac:spMkLst>
            <pc:docMk/>
            <pc:sldMk cId="941964184" sldId="2146846609"/>
            <ac:spMk id="16" creationId="{F3B08D31-8CD1-811E-0850-AF65E55C9EAD}"/>
          </ac:spMkLst>
        </pc:spChg>
      </pc:sldChg>
      <pc:sldChg chg="addSp delSp modSp mod">
        <pc:chgData name="Reed Kiely" userId="768be38e-2fb5-40ce-925d-bd8e9d9e3c31" providerId="ADAL" clId="{073C5D09-2946-44AA-8F72-E76A8E08C34C}" dt="2024-05-16T15:15:07.913" v="11187" actId="207"/>
        <pc:sldMkLst>
          <pc:docMk/>
          <pc:sldMk cId="2686435275" sldId="2146846609"/>
        </pc:sldMkLst>
        <pc:spChg chg="mod">
          <ac:chgData name="Reed Kiely" userId="768be38e-2fb5-40ce-925d-bd8e9d9e3c31" providerId="ADAL" clId="{073C5D09-2946-44AA-8F72-E76A8E08C34C}" dt="2024-05-16T15:15:07.913" v="11187" actId="207"/>
          <ac:spMkLst>
            <pc:docMk/>
            <pc:sldMk cId="2686435275" sldId="2146846609"/>
            <ac:spMk id="3" creationId="{14F6EC04-73EF-7BD2-EE62-C6CB368D1310}"/>
          </ac:spMkLst>
        </pc:spChg>
        <pc:spChg chg="mod">
          <ac:chgData name="Reed Kiely" userId="768be38e-2fb5-40ce-925d-bd8e9d9e3c31" providerId="ADAL" clId="{073C5D09-2946-44AA-8F72-E76A8E08C34C}" dt="2024-05-16T15:15:07.913" v="11187" actId="207"/>
          <ac:spMkLst>
            <pc:docMk/>
            <pc:sldMk cId="2686435275" sldId="2146846609"/>
            <ac:spMk id="4" creationId="{7BEE3489-74E3-C13B-AE5E-5D9A4195B91A}"/>
          </ac:spMkLst>
        </pc:spChg>
        <pc:spChg chg="add del mod">
          <ac:chgData name="Reed Kiely" userId="768be38e-2fb5-40ce-925d-bd8e9d9e3c31" providerId="ADAL" clId="{073C5D09-2946-44AA-8F72-E76A8E08C34C}" dt="2024-05-14T15:58:04.575" v="8217" actId="478"/>
          <ac:spMkLst>
            <pc:docMk/>
            <pc:sldMk cId="2686435275" sldId="2146846609"/>
            <ac:spMk id="8" creationId="{C19D962E-1507-5B1E-4176-C23A34EEB236}"/>
          </ac:spMkLst>
        </pc:spChg>
        <pc:spChg chg="add del mod">
          <ac:chgData name="Reed Kiely" userId="768be38e-2fb5-40ce-925d-bd8e9d9e3c31" providerId="ADAL" clId="{073C5D09-2946-44AA-8F72-E76A8E08C34C}" dt="2024-05-14T15:58:04.575" v="8217" actId="478"/>
          <ac:spMkLst>
            <pc:docMk/>
            <pc:sldMk cId="2686435275" sldId="2146846609"/>
            <ac:spMk id="9" creationId="{2E359AF3-FDF0-2737-6FD4-46F0DC996D8A}"/>
          </ac:spMkLst>
        </pc:spChg>
        <pc:spChg chg="add del mod">
          <ac:chgData name="Reed Kiely" userId="768be38e-2fb5-40ce-925d-bd8e9d9e3c31" providerId="ADAL" clId="{073C5D09-2946-44AA-8F72-E76A8E08C34C}" dt="2024-05-14T15:58:04.575" v="8217" actId="478"/>
          <ac:spMkLst>
            <pc:docMk/>
            <pc:sldMk cId="2686435275" sldId="2146846609"/>
            <ac:spMk id="10" creationId="{5F3E9C15-1070-3C87-C402-76F8B9AE63A5}"/>
          </ac:spMkLst>
        </pc:spChg>
        <pc:spChg chg="mod ord">
          <ac:chgData name="Reed Kiely" userId="768be38e-2fb5-40ce-925d-bd8e9d9e3c31" providerId="ADAL" clId="{073C5D09-2946-44AA-8F72-E76A8E08C34C}" dt="2024-05-14T15:49:31.583" v="8194" actId="12788"/>
          <ac:spMkLst>
            <pc:docMk/>
            <pc:sldMk cId="2686435275" sldId="2146846609"/>
            <ac:spMk id="11" creationId="{80446E27-F3B6-5A36-90F5-155E8E262FA5}"/>
          </ac:spMkLst>
        </pc:spChg>
        <pc:spChg chg="add del mod">
          <ac:chgData name="Reed Kiely" userId="768be38e-2fb5-40ce-925d-bd8e9d9e3c31" providerId="ADAL" clId="{073C5D09-2946-44AA-8F72-E76A8E08C34C}" dt="2024-05-14T14:53:24.231" v="8083" actId="478"/>
          <ac:spMkLst>
            <pc:docMk/>
            <pc:sldMk cId="2686435275" sldId="2146846609"/>
            <ac:spMk id="12" creationId="{C4E0477D-37EE-E0D3-211C-4F73FEB1ECE9}"/>
          </ac:spMkLst>
        </pc:spChg>
        <pc:spChg chg="mod">
          <ac:chgData name="Reed Kiely" userId="768be38e-2fb5-40ce-925d-bd8e9d9e3c31" providerId="ADAL" clId="{073C5D09-2946-44AA-8F72-E76A8E08C34C}" dt="2024-05-14T15:49:43.526" v="8199" actId="404"/>
          <ac:spMkLst>
            <pc:docMk/>
            <pc:sldMk cId="2686435275" sldId="2146846609"/>
            <ac:spMk id="13" creationId="{AB3B6D23-0406-652D-4912-D528F20D9023}"/>
          </ac:spMkLst>
        </pc:spChg>
        <pc:spChg chg="mod">
          <ac:chgData name="Reed Kiely" userId="768be38e-2fb5-40ce-925d-bd8e9d9e3c31" providerId="ADAL" clId="{073C5D09-2946-44AA-8F72-E76A8E08C34C}" dt="2024-05-16T15:15:07.913" v="11187" actId="207"/>
          <ac:spMkLst>
            <pc:docMk/>
            <pc:sldMk cId="2686435275" sldId="2146846609"/>
            <ac:spMk id="14" creationId="{242FCD40-B482-766E-CA00-89D7E65F01DD}"/>
          </ac:spMkLst>
        </pc:spChg>
        <pc:spChg chg="mod">
          <ac:chgData name="Reed Kiely" userId="768be38e-2fb5-40ce-925d-bd8e9d9e3c31" providerId="ADAL" clId="{073C5D09-2946-44AA-8F72-E76A8E08C34C}" dt="2024-05-16T15:15:07.913" v="11187" actId="207"/>
          <ac:spMkLst>
            <pc:docMk/>
            <pc:sldMk cId="2686435275" sldId="2146846609"/>
            <ac:spMk id="15" creationId="{C1E84C94-8AE4-CBF7-CD98-5A0DB6BDAC36}"/>
          </ac:spMkLst>
        </pc:spChg>
        <pc:spChg chg="mod">
          <ac:chgData name="Reed Kiely" userId="768be38e-2fb5-40ce-925d-bd8e9d9e3c31" providerId="ADAL" clId="{073C5D09-2946-44AA-8F72-E76A8E08C34C}" dt="2024-05-14T15:51:43.266" v="8213" actId="207"/>
          <ac:spMkLst>
            <pc:docMk/>
            <pc:sldMk cId="2686435275" sldId="2146846609"/>
            <ac:spMk id="16" creationId="{F3B08D31-8CD1-811E-0850-AF65E55C9EAD}"/>
          </ac:spMkLst>
        </pc:spChg>
        <pc:spChg chg="mod">
          <ac:chgData name="Reed Kiely" userId="768be38e-2fb5-40ce-925d-bd8e9d9e3c31" providerId="ADAL" clId="{073C5D09-2946-44AA-8F72-E76A8E08C34C}" dt="2024-05-16T15:15:07.913" v="11187" actId="207"/>
          <ac:spMkLst>
            <pc:docMk/>
            <pc:sldMk cId="2686435275" sldId="2146846609"/>
            <ac:spMk id="17" creationId="{9B72D73E-837C-A406-5E19-BDB481ECA013}"/>
          </ac:spMkLst>
        </pc:spChg>
        <pc:spChg chg="mod">
          <ac:chgData name="Reed Kiely" userId="768be38e-2fb5-40ce-925d-bd8e9d9e3c31" providerId="ADAL" clId="{073C5D09-2946-44AA-8F72-E76A8E08C34C}" dt="2024-05-16T15:15:07.913" v="11187" actId="207"/>
          <ac:spMkLst>
            <pc:docMk/>
            <pc:sldMk cId="2686435275" sldId="2146846609"/>
            <ac:spMk id="18" creationId="{FE6DFA2C-5D02-E73F-5E1F-E9D00C867AFF}"/>
          </ac:spMkLst>
        </pc:spChg>
        <pc:spChg chg="add mod ord">
          <ac:chgData name="Reed Kiely" userId="768be38e-2fb5-40ce-925d-bd8e9d9e3c31" providerId="ADAL" clId="{073C5D09-2946-44AA-8F72-E76A8E08C34C}" dt="2024-05-14T16:14:08.863" v="8355" actId="1076"/>
          <ac:spMkLst>
            <pc:docMk/>
            <pc:sldMk cId="2686435275" sldId="2146846609"/>
            <ac:spMk id="19" creationId="{E6346CDD-E5AB-982B-0647-427C7D5D353B}"/>
          </ac:spMkLst>
        </pc:spChg>
        <pc:spChg chg="add mod ord">
          <ac:chgData name="Reed Kiely" userId="768be38e-2fb5-40ce-925d-bd8e9d9e3c31" providerId="ADAL" clId="{073C5D09-2946-44AA-8F72-E76A8E08C34C}" dt="2024-05-14T16:14:08.863" v="8355" actId="1076"/>
          <ac:spMkLst>
            <pc:docMk/>
            <pc:sldMk cId="2686435275" sldId="2146846609"/>
            <ac:spMk id="20" creationId="{72F0E38F-FDC1-04A3-3580-B1EB0354CDF8}"/>
          </ac:spMkLst>
        </pc:spChg>
        <pc:spChg chg="add mod ord">
          <ac:chgData name="Reed Kiely" userId="768be38e-2fb5-40ce-925d-bd8e9d9e3c31" providerId="ADAL" clId="{073C5D09-2946-44AA-8F72-E76A8E08C34C}" dt="2024-05-14T16:14:08.863" v="8355" actId="1076"/>
          <ac:spMkLst>
            <pc:docMk/>
            <pc:sldMk cId="2686435275" sldId="2146846609"/>
            <ac:spMk id="21" creationId="{D1B2658C-4D0F-BFAF-C0C1-4FD487F79715}"/>
          </ac:spMkLst>
        </pc:spChg>
        <pc:picChg chg="del">
          <ac:chgData name="Reed Kiely" userId="768be38e-2fb5-40ce-925d-bd8e9d9e3c31" providerId="ADAL" clId="{073C5D09-2946-44AA-8F72-E76A8E08C34C}" dt="2024-05-14T15:48:25.057" v="8182" actId="478"/>
          <ac:picMkLst>
            <pc:docMk/>
            <pc:sldMk cId="2686435275" sldId="2146846609"/>
            <ac:picMk id="7" creationId="{8DCEB141-0CF9-13F2-E3F7-7698807C23C0}"/>
          </ac:picMkLst>
        </pc:picChg>
        <pc:picChg chg="add mod">
          <ac:chgData name="Reed Kiely" userId="768be38e-2fb5-40ce-925d-bd8e9d9e3c31" providerId="ADAL" clId="{073C5D09-2946-44AA-8F72-E76A8E08C34C}" dt="2024-05-14T16:14:08.863" v="8355" actId="1076"/>
          <ac:picMkLst>
            <pc:docMk/>
            <pc:sldMk cId="2686435275" sldId="2146846609"/>
            <ac:picMk id="23" creationId="{76ED95B1-D6AC-E53D-E798-8FD2AFCDEB4E}"/>
          </ac:picMkLst>
        </pc:picChg>
        <pc:picChg chg="add mod">
          <ac:chgData name="Reed Kiely" userId="768be38e-2fb5-40ce-925d-bd8e9d9e3c31" providerId="ADAL" clId="{073C5D09-2946-44AA-8F72-E76A8E08C34C}" dt="2024-05-14T16:14:08.863" v="8355" actId="1076"/>
          <ac:picMkLst>
            <pc:docMk/>
            <pc:sldMk cId="2686435275" sldId="2146846609"/>
            <ac:picMk id="25" creationId="{AED14954-6815-D2C3-934C-1AA84ACD67AC}"/>
          </ac:picMkLst>
        </pc:picChg>
        <pc:picChg chg="add mod">
          <ac:chgData name="Reed Kiely" userId="768be38e-2fb5-40ce-925d-bd8e9d9e3c31" providerId="ADAL" clId="{073C5D09-2946-44AA-8F72-E76A8E08C34C}" dt="2024-05-14T16:14:08.863" v="8355" actId="1076"/>
          <ac:picMkLst>
            <pc:docMk/>
            <pc:sldMk cId="2686435275" sldId="2146846609"/>
            <ac:picMk id="28" creationId="{99482727-E72A-62F8-93F7-ECABC8692660}"/>
          </ac:picMkLst>
        </pc:picChg>
      </pc:sldChg>
      <pc:sldChg chg="del">
        <pc:chgData name="Reed Kiely" userId="768be38e-2fb5-40ce-925d-bd8e9d9e3c31" providerId="ADAL" clId="{073C5D09-2946-44AA-8F72-E76A8E08C34C}" dt="2024-05-14T16:02:57.935" v="8316" actId="47"/>
        <pc:sldMkLst>
          <pc:docMk/>
          <pc:sldMk cId="1911306096" sldId="2146846610"/>
        </pc:sldMkLst>
      </pc:sldChg>
      <pc:sldChg chg="del">
        <pc:chgData name="Reed Kiely" userId="768be38e-2fb5-40ce-925d-bd8e9d9e3c31" providerId="ADAL" clId="{073C5D09-2946-44AA-8F72-E76A8E08C34C}" dt="2024-05-17T21:05:31.315" v="13924" actId="2696"/>
        <pc:sldMkLst>
          <pc:docMk/>
          <pc:sldMk cId="3203997830" sldId="2146846611"/>
        </pc:sldMkLst>
      </pc:sldChg>
      <pc:sldChg chg="del">
        <pc:chgData name="Reed Kiely" userId="768be38e-2fb5-40ce-925d-bd8e9d9e3c31" providerId="ADAL" clId="{073C5D09-2946-44AA-8F72-E76A8E08C34C}" dt="2024-05-14T16:03:07.971" v="8319" actId="47"/>
        <pc:sldMkLst>
          <pc:docMk/>
          <pc:sldMk cId="2285484244" sldId="2146846612"/>
        </pc:sldMkLst>
      </pc:sldChg>
      <pc:sldChg chg="addSp delSp modSp mod">
        <pc:chgData name="Reed Kiely" userId="768be38e-2fb5-40ce-925d-bd8e9d9e3c31" providerId="ADAL" clId="{073C5D09-2946-44AA-8F72-E76A8E08C34C}" dt="2024-05-20T17:58:31.065" v="16672" actId="20577"/>
        <pc:sldMkLst>
          <pc:docMk/>
          <pc:sldMk cId="714407937" sldId="2146846613"/>
        </pc:sldMkLst>
        <pc:spChg chg="mod">
          <ac:chgData name="Reed Kiely" userId="768be38e-2fb5-40ce-925d-bd8e9d9e3c31" providerId="ADAL" clId="{073C5D09-2946-44AA-8F72-E76A8E08C34C}" dt="2024-05-20T17:58:31.065" v="16672" actId="20577"/>
          <ac:spMkLst>
            <pc:docMk/>
            <pc:sldMk cId="714407937" sldId="2146846613"/>
            <ac:spMk id="2" creationId="{C09B3279-79C3-D562-DBFB-7AB4F0D63070}"/>
          </ac:spMkLst>
        </pc:spChg>
        <pc:spChg chg="add del mod">
          <ac:chgData name="Reed Kiely" userId="768be38e-2fb5-40ce-925d-bd8e9d9e3c31" providerId="ADAL" clId="{073C5D09-2946-44AA-8F72-E76A8E08C34C}" dt="2024-05-20T17:46:40.504" v="16181" actId="478"/>
          <ac:spMkLst>
            <pc:docMk/>
            <pc:sldMk cId="714407937" sldId="2146846613"/>
            <ac:spMk id="6" creationId="{41C79212-545F-7BD3-38AF-D3DB6CA313B9}"/>
          </ac:spMkLst>
        </pc:spChg>
        <pc:picChg chg="mod">
          <ac:chgData name="Reed Kiely" userId="768be38e-2fb5-40ce-925d-bd8e9d9e3c31" providerId="ADAL" clId="{073C5D09-2946-44AA-8F72-E76A8E08C34C}" dt="2024-05-20T17:58:11.735" v="16671" actId="1076"/>
          <ac:picMkLst>
            <pc:docMk/>
            <pc:sldMk cId="714407937" sldId="2146846613"/>
            <ac:picMk id="3" creationId="{5240044C-9B1B-7C46-936A-7B7F0D3926CB}"/>
          </ac:picMkLst>
        </pc:picChg>
      </pc:sldChg>
      <pc:sldChg chg="addSp delSp modSp add mod">
        <pc:chgData name="Reed Kiely" userId="768be38e-2fb5-40ce-925d-bd8e9d9e3c31" providerId="ADAL" clId="{073C5D09-2946-44AA-8F72-E76A8E08C34C}" dt="2024-05-20T17:57:08.760" v="16668" actId="478"/>
        <pc:sldMkLst>
          <pc:docMk/>
          <pc:sldMk cId="4102364544" sldId="2146846614"/>
        </pc:sldMkLst>
        <pc:spChg chg="mod">
          <ac:chgData name="Reed Kiely" userId="768be38e-2fb5-40ce-925d-bd8e9d9e3c31" providerId="ADAL" clId="{073C5D09-2946-44AA-8F72-E76A8E08C34C}" dt="2024-05-20T17:57:04.952" v="16667" actId="207"/>
          <ac:spMkLst>
            <pc:docMk/>
            <pc:sldMk cId="4102364544" sldId="2146846614"/>
            <ac:spMk id="2" creationId="{C09B3279-79C3-D562-DBFB-7AB4F0D63070}"/>
          </ac:spMkLst>
        </pc:spChg>
        <pc:spChg chg="add del mod">
          <ac:chgData name="Reed Kiely" userId="768be38e-2fb5-40ce-925d-bd8e9d9e3c31" providerId="ADAL" clId="{073C5D09-2946-44AA-8F72-E76A8E08C34C}" dt="2024-05-20T17:57:08.760" v="16668" actId="478"/>
          <ac:spMkLst>
            <pc:docMk/>
            <pc:sldMk cId="4102364544" sldId="2146846614"/>
            <ac:spMk id="6" creationId="{251950A9-5B89-B140-551E-75E3DF3BF486}"/>
          </ac:spMkLst>
        </pc:spChg>
        <pc:picChg chg="mod">
          <ac:chgData name="Reed Kiely" userId="768be38e-2fb5-40ce-925d-bd8e9d9e3c31" providerId="ADAL" clId="{073C5D09-2946-44AA-8F72-E76A8E08C34C}" dt="2024-05-20T17:56:19.394" v="16653" actId="1076"/>
          <ac:picMkLst>
            <pc:docMk/>
            <pc:sldMk cId="4102364544" sldId="2146846614"/>
            <ac:picMk id="3" creationId="{5240044C-9B1B-7C46-936A-7B7F0D3926CB}"/>
          </ac:picMkLst>
        </pc:picChg>
      </pc:sldChg>
      <pc:sldChg chg="addSp delSp modSp add mod addCm modCm">
        <pc:chgData name="Reed Kiely" userId="768be38e-2fb5-40ce-925d-bd8e9d9e3c31" providerId="ADAL" clId="{073C5D09-2946-44AA-8F72-E76A8E08C34C}" dt="2024-05-20T19:04:37.990" v="17258" actId="20577"/>
        <pc:sldMkLst>
          <pc:docMk/>
          <pc:sldMk cId="4078420525" sldId="2146846615"/>
        </pc:sldMkLst>
        <pc:spChg chg="mod">
          <ac:chgData name="Reed Kiely" userId="768be38e-2fb5-40ce-925d-bd8e9d9e3c31" providerId="ADAL" clId="{073C5D09-2946-44AA-8F72-E76A8E08C34C}" dt="2024-05-20T19:04:37.990" v="17258" actId="20577"/>
          <ac:spMkLst>
            <pc:docMk/>
            <pc:sldMk cId="4078420525" sldId="2146846615"/>
            <ac:spMk id="2" creationId="{C09B3279-79C3-D562-DBFB-7AB4F0D63070}"/>
          </ac:spMkLst>
        </pc:spChg>
        <pc:spChg chg="add del mod">
          <ac:chgData name="Reed Kiely" userId="768be38e-2fb5-40ce-925d-bd8e9d9e3c31" providerId="ADAL" clId="{073C5D09-2946-44AA-8F72-E76A8E08C34C}" dt="2024-05-20T17:53:56.953" v="16423" actId="478"/>
          <ac:spMkLst>
            <pc:docMk/>
            <pc:sldMk cId="4078420525" sldId="2146846615"/>
            <ac:spMk id="6" creationId="{C18436AA-392E-6701-DCCC-3C3817BD7E04}"/>
          </ac:spMkLst>
        </pc:spChg>
        <pc:spChg chg="add del mod">
          <ac:chgData name="Reed Kiely" userId="768be38e-2fb5-40ce-925d-bd8e9d9e3c31" providerId="ADAL" clId="{073C5D09-2946-44AA-8F72-E76A8E08C34C}" dt="2024-05-20T17:53:56.953" v="16423" actId="478"/>
          <ac:spMkLst>
            <pc:docMk/>
            <pc:sldMk cId="4078420525" sldId="2146846615"/>
            <ac:spMk id="7" creationId="{C29A688C-E1B1-5577-3583-F1C1CC2626B3}"/>
          </ac:spMkLst>
        </pc:sp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073C5D09-2946-44AA-8F72-E76A8E08C34C}" dt="2024-05-20T19:04:37.990" v="17258" actId="20577"/>
              <pc2:cmMkLst xmlns:pc2="http://schemas.microsoft.com/office/powerpoint/2019/9/main/command">
                <pc:docMk/>
                <pc:sldMk cId="4078420525" sldId="2146846615"/>
                <pc2:cmMk id="{FC81AB00-6FD1-4401-A932-92BFFAEFDD1D}"/>
              </pc2:cmMkLst>
            </pc226:cmChg>
          </p:ext>
        </pc:extLst>
      </pc:sldChg>
      <pc:sldChg chg="modSp add mod">
        <pc:chgData name="Reed Kiely" userId="768be38e-2fb5-40ce-925d-bd8e9d9e3c31" providerId="ADAL" clId="{073C5D09-2946-44AA-8F72-E76A8E08C34C}" dt="2024-05-17T20:36:43.216" v="13600" actId="1076"/>
        <pc:sldMkLst>
          <pc:docMk/>
          <pc:sldMk cId="3956978006" sldId="2146846616"/>
        </pc:sldMkLst>
        <pc:spChg chg="mod">
          <ac:chgData name="Reed Kiely" userId="768be38e-2fb5-40ce-925d-bd8e9d9e3c31" providerId="ADAL" clId="{073C5D09-2946-44AA-8F72-E76A8E08C34C}" dt="2024-05-14T16:03:16.341" v="8321"/>
          <ac:spMkLst>
            <pc:docMk/>
            <pc:sldMk cId="3956978006" sldId="2146846616"/>
            <ac:spMk id="2" creationId="{C09B3279-79C3-D562-DBFB-7AB4F0D63070}"/>
          </ac:spMkLst>
        </pc:spChg>
        <pc:picChg chg="mod">
          <ac:chgData name="Reed Kiely" userId="768be38e-2fb5-40ce-925d-bd8e9d9e3c31" providerId="ADAL" clId="{073C5D09-2946-44AA-8F72-E76A8E08C34C}" dt="2024-05-17T20:36:43.216" v="13600" actId="1076"/>
          <ac:picMkLst>
            <pc:docMk/>
            <pc:sldMk cId="3956978006" sldId="2146846616"/>
            <ac:picMk id="3" creationId="{5240044C-9B1B-7C46-936A-7B7F0D3926CB}"/>
          </ac:picMkLst>
        </pc:picChg>
      </pc:sldChg>
      <pc:sldChg chg="del">
        <pc:chgData name="Reed Kiely" userId="768be38e-2fb5-40ce-925d-bd8e9d9e3c31" providerId="ADAL" clId="{073C5D09-2946-44AA-8F72-E76A8E08C34C}" dt="2024-05-17T21:05:31.315" v="13924" actId="2696"/>
        <pc:sldMkLst>
          <pc:docMk/>
          <pc:sldMk cId="606738992" sldId="2146846617"/>
        </pc:sldMkLst>
      </pc:sldChg>
      <pc:sldChg chg="add del">
        <pc:chgData name="Reed Kiely" userId="768be38e-2fb5-40ce-925d-bd8e9d9e3c31" providerId="ADAL" clId="{073C5D09-2946-44AA-8F72-E76A8E08C34C}" dt="2024-05-17T21:05:31.315" v="13924" actId="2696"/>
        <pc:sldMkLst>
          <pc:docMk/>
          <pc:sldMk cId="1106953910" sldId="2146846620"/>
        </pc:sldMkLst>
      </pc:sldChg>
      <pc:sldChg chg="addSp modSp del mod">
        <pc:chgData name="Reed Kiely" userId="768be38e-2fb5-40ce-925d-bd8e9d9e3c31" providerId="ADAL" clId="{073C5D09-2946-44AA-8F72-E76A8E08C34C}" dt="2024-05-15T13:28:16.589" v="8752" actId="2696"/>
        <pc:sldMkLst>
          <pc:docMk/>
          <pc:sldMk cId="1321547586" sldId="2146846620"/>
        </pc:sldMkLst>
        <pc:spChg chg="add mod">
          <ac:chgData name="Reed Kiely" userId="768be38e-2fb5-40ce-925d-bd8e9d9e3c31" providerId="ADAL" clId="{073C5D09-2946-44AA-8F72-E76A8E08C34C}" dt="2024-05-15T13:12:02.130" v="8562" actId="207"/>
          <ac:spMkLst>
            <pc:docMk/>
            <pc:sldMk cId="1321547586" sldId="2146846620"/>
            <ac:spMk id="7" creationId="{3AD27413-083C-A8C6-D91D-D91E382E1823}"/>
          </ac:spMkLst>
        </pc:spChg>
      </pc:sldChg>
      <pc:sldChg chg="addSp delSp modSp add mod">
        <pc:chgData name="Reed Kiely" userId="768be38e-2fb5-40ce-925d-bd8e9d9e3c31" providerId="ADAL" clId="{073C5D09-2946-44AA-8F72-E76A8E08C34C}" dt="2024-05-17T18:29:53.267" v="13391" actId="1035"/>
        <pc:sldMkLst>
          <pc:docMk/>
          <pc:sldMk cId="4122496692" sldId="2146846621"/>
        </pc:sldMkLst>
        <pc:spChg chg="mod">
          <ac:chgData name="Reed Kiely" userId="768be38e-2fb5-40ce-925d-bd8e9d9e3c31" providerId="ADAL" clId="{073C5D09-2946-44AA-8F72-E76A8E08C34C}" dt="2024-05-15T13:26:32.051" v="8751" actId="1035"/>
          <ac:spMkLst>
            <pc:docMk/>
            <pc:sldMk cId="4122496692" sldId="2146846621"/>
            <ac:spMk id="3" creationId="{14F6EC04-73EF-7BD2-EE62-C6CB368D1310}"/>
          </ac:spMkLst>
        </pc:spChg>
        <pc:spChg chg="mod">
          <ac:chgData name="Reed Kiely" userId="768be38e-2fb5-40ce-925d-bd8e9d9e3c31" providerId="ADAL" clId="{073C5D09-2946-44AA-8F72-E76A8E08C34C}" dt="2024-05-17T18:29:53.267" v="13391" actId="1035"/>
          <ac:spMkLst>
            <pc:docMk/>
            <pc:sldMk cId="4122496692" sldId="2146846621"/>
            <ac:spMk id="4" creationId="{7BEE3489-74E3-C13B-AE5E-5D9A4195B91A}"/>
          </ac:spMkLst>
        </pc:spChg>
        <pc:spChg chg="mod">
          <ac:chgData name="Reed Kiely" userId="768be38e-2fb5-40ce-925d-bd8e9d9e3c31" providerId="ADAL" clId="{073C5D09-2946-44AA-8F72-E76A8E08C34C}" dt="2024-05-15T13:18:06.173" v="8650" actId="1076"/>
          <ac:spMkLst>
            <pc:docMk/>
            <pc:sldMk cId="4122496692" sldId="2146846621"/>
            <ac:spMk id="5" creationId="{D1829505-9D86-5608-AB6A-768E9BCFEEDC}"/>
          </ac:spMkLst>
        </pc:spChg>
        <pc:spChg chg="del mod">
          <ac:chgData name="Reed Kiely" userId="768be38e-2fb5-40ce-925d-bd8e9d9e3c31" providerId="ADAL" clId="{073C5D09-2946-44AA-8F72-E76A8E08C34C}" dt="2024-05-16T13:14:01.341" v="10784" actId="478"/>
          <ac:spMkLst>
            <pc:docMk/>
            <pc:sldMk cId="4122496692" sldId="2146846621"/>
            <ac:spMk id="7" creationId="{3AD27413-083C-A8C6-D91D-D91E382E1823}"/>
          </ac:spMkLst>
        </pc:spChg>
        <pc:spChg chg="add mod ord">
          <ac:chgData name="Reed Kiely" userId="768be38e-2fb5-40ce-925d-bd8e9d9e3c31" providerId="ADAL" clId="{073C5D09-2946-44AA-8F72-E76A8E08C34C}" dt="2024-05-15T13:26:32.051" v="8751" actId="1035"/>
          <ac:spMkLst>
            <pc:docMk/>
            <pc:sldMk cId="4122496692" sldId="2146846621"/>
            <ac:spMk id="9" creationId="{582656FC-8EC8-A5B4-B83A-47CCE8247BA0}"/>
          </ac:spMkLst>
        </pc:spChg>
        <pc:spChg chg="mod">
          <ac:chgData name="Reed Kiely" userId="768be38e-2fb5-40ce-925d-bd8e9d9e3c31" providerId="ADAL" clId="{073C5D09-2946-44AA-8F72-E76A8E08C34C}" dt="2024-05-15T13:13:44.196" v="8574" actId="1076"/>
          <ac:spMkLst>
            <pc:docMk/>
            <pc:sldMk cId="4122496692" sldId="2146846621"/>
            <ac:spMk id="10" creationId="{513433DE-B42E-50A6-8875-DCAE99DDD070}"/>
          </ac:spMkLst>
        </pc:spChg>
        <pc:spChg chg="ord">
          <ac:chgData name="Reed Kiely" userId="768be38e-2fb5-40ce-925d-bd8e9d9e3c31" providerId="ADAL" clId="{073C5D09-2946-44AA-8F72-E76A8E08C34C}" dt="2024-05-15T13:15:48.495" v="8617" actId="167"/>
          <ac:spMkLst>
            <pc:docMk/>
            <pc:sldMk cId="4122496692" sldId="2146846621"/>
            <ac:spMk id="11" creationId="{80446E27-F3B6-5A36-90F5-155E8E262FA5}"/>
          </ac:spMkLst>
        </pc:spChg>
        <pc:spChg chg="mod">
          <ac:chgData name="Reed Kiely" userId="768be38e-2fb5-40ce-925d-bd8e9d9e3c31" providerId="ADAL" clId="{073C5D09-2946-44AA-8F72-E76A8E08C34C}" dt="2024-05-15T13:26:32.051" v="8751" actId="1035"/>
          <ac:spMkLst>
            <pc:docMk/>
            <pc:sldMk cId="4122496692" sldId="2146846621"/>
            <ac:spMk id="12" creationId="{8565F2BC-A3D4-0CA7-CF28-8DF16D4834C6}"/>
          </ac:spMkLst>
        </pc:spChg>
        <pc:spChg chg="add mod ord">
          <ac:chgData name="Reed Kiely" userId="768be38e-2fb5-40ce-925d-bd8e9d9e3c31" providerId="ADAL" clId="{073C5D09-2946-44AA-8F72-E76A8E08C34C}" dt="2024-05-15T13:26:32.051" v="8751" actId="1035"/>
          <ac:spMkLst>
            <pc:docMk/>
            <pc:sldMk cId="4122496692" sldId="2146846621"/>
            <ac:spMk id="13" creationId="{C18577BC-4358-76A6-AB1A-F09620718089}"/>
          </ac:spMkLst>
        </pc:spChg>
        <pc:spChg chg="mod">
          <ac:chgData name="Reed Kiely" userId="768be38e-2fb5-40ce-925d-bd8e9d9e3c31" providerId="ADAL" clId="{073C5D09-2946-44AA-8F72-E76A8E08C34C}" dt="2024-05-15T13:26:32.051" v="8751" actId="1035"/>
          <ac:spMkLst>
            <pc:docMk/>
            <pc:sldMk cId="4122496692" sldId="2146846621"/>
            <ac:spMk id="14" creationId="{242FCD40-B482-766E-CA00-89D7E65F01DD}"/>
          </ac:spMkLst>
        </pc:spChg>
        <pc:spChg chg="mod">
          <ac:chgData name="Reed Kiely" userId="768be38e-2fb5-40ce-925d-bd8e9d9e3c31" providerId="ADAL" clId="{073C5D09-2946-44AA-8F72-E76A8E08C34C}" dt="2024-05-15T13:26:32.051" v="8751" actId="1035"/>
          <ac:spMkLst>
            <pc:docMk/>
            <pc:sldMk cId="4122496692" sldId="2146846621"/>
            <ac:spMk id="15" creationId="{C1E84C94-8AE4-CBF7-CD98-5A0DB6BDAC36}"/>
          </ac:spMkLst>
        </pc:spChg>
        <pc:spChg chg="mod">
          <ac:chgData name="Reed Kiely" userId="768be38e-2fb5-40ce-925d-bd8e9d9e3c31" providerId="ADAL" clId="{073C5D09-2946-44AA-8F72-E76A8E08C34C}" dt="2024-05-15T13:24:35.969" v="8702" actId="207"/>
          <ac:spMkLst>
            <pc:docMk/>
            <pc:sldMk cId="4122496692" sldId="2146846621"/>
            <ac:spMk id="16" creationId="{F3B08D31-8CD1-811E-0850-AF65E55C9EAD}"/>
          </ac:spMkLst>
        </pc:spChg>
        <pc:spChg chg="mod">
          <ac:chgData name="Reed Kiely" userId="768be38e-2fb5-40ce-925d-bd8e9d9e3c31" providerId="ADAL" clId="{073C5D09-2946-44AA-8F72-E76A8E08C34C}" dt="2024-05-17T18:29:53.267" v="13391" actId="1035"/>
          <ac:spMkLst>
            <pc:docMk/>
            <pc:sldMk cId="4122496692" sldId="2146846621"/>
            <ac:spMk id="17" creationId="{9B72D73E-837C-A406-5E19-BDB481ECA013}"/>
          </ac:spMkLst>
        </pc:spChg>
        <pc:spChg chg="mod">
          <ac:chgData name="Reed Kiely" userId="768be38e-2fb5-40ce-925d-bd8e9d9e3c31" providerId="ADAL" clId="{073C5D09-2946-44AA-8F72-E76A8E08C34C}" dt="2024-05-17T18:29:53.267" v="13391" actId="1035"/>
          <ac:spMkLst>
            <pc:docMk/>
            <pc:sldMk cId="4122496692" sldId="2146846621"/>
            <ac:spMk id="18" creationId="{FE6DFA2C-5D02-E73F-5E1F-E9D00C867AFF}"/>
          </ac:spMkLst>
        </pc:spChg>
        <pc:spChg chg="mod">
          <ac:chgData name="Reed Kiely" userId="768be38e-2fb5-40ce-925d-bd8e9d9e3c31" providerId="ADAL" clId="{073C5D09-2946-44AA-8F72-E76A8E08C34C}" dt="2024-05-15T13:15:37.645" v="8613" actId="1076"/>
          <ac:spMkLst>
            <pc:docMk/>
            <pc:sldMk cId="4122496692" sldId="2146846621"/>
            <ac:spMk id="19" creationId="{125C1049-64E4-44D1-6A45-BC87DBFDCA5C}"/>
          </ac:spMkLst>
        </pc:spChg>
        <pc:spChg chg="add mod ord">
          <ac:chgData name="Reed Kiely" userId="768be38e-2fb5-40ce-925d-bd8e9d9e3c31" providerId="ADAL" clId="{073C5D09-2946-44AA-8F72-E76A8E08C34C}" dt="2024-05-15T13:26:32.051" v="8751" actId="1035"/>
          <ac:spMkLst>
            <pc:docMk/>
            <pc:sldMk cId="4122496692" sldId="2146846621"/>
            <ac:spMk id="20" creationId="{008E5DF9-C896-B9DA-C77F-871D36AF26CC}"/>
          </ac:spMkLst>
        </pc:spChg>
        <pc:spChg chg="add mod ord">
          <ac:chgData name="Reed Kiely" userId="768be38e-2fb5-40ce-925d-bd8e9d9e3c31" providerId="ADAL" clId="{073C5D09-2946-44AA-8F72-E76A8E08C34C}" dt="2024-05-15T13:26:32.051" v="8751" actId="1035"/>
          <ac:spMkLst>
            <pc:docMk/>
            <pc:sldMk cId="4122496692" sldId="2146846621"/>
            <ac:spMk id="23" creationId="{BB0CDFB9-0FB9-4FF4-7998-96DD7B53D5FC}"/>
          </ac:spMkLst>
        </pc:spChg>
        <pc:spChg chg="mod">
          <ac:chgData name="Reed Kiely" userId="768be38e-2fb5-40ce-925d-bd8e9d9e3c31" providerId="ADAL" clId="{073C5D09-2946-44AA-8F72-E76A8E08C34C}" dt="2024-05-17T18:29:53.267" v="13391" actId="1035"/>
          <ac:spMkLst>
            <pc:docMk/>
            <pc:sldMk cId="4122496692" sldId="2146846621"/>
            <ac:spMk id="24" creationId="{115101B2-AFCA-9C31-8367-82F25D9ECEA8}"/>
          </ac:spMkLst>
        </pc:spChg>
        <pc:spChg chg="add del mod">
          <ac:chgData name="Reed Kiely" userId="768be38e-2fb5-40ce-925d-bd8e9d9e3c31" providerId="ADAL" clId="{073C5D09-2946-44AA-8F72-E76A8E08C34C}" dt="2024-05-15T13:19:24.155" v="8665" actId="478"/>
          <ac:spMkLst>
            <pc:docMk/>
            <pc:sldMk cId="4122496692" sldId="2146846621"/>
            <ac:spMk id="25" creationId="{E754B207-F395-7607-7CEA-D1A6394D5857}"/>
          </ac:spMkLst>
        </pc:spChg>
        <pc:spChg chg="add del mod">
          <ac:chgData name="Reed Kiely" userId="768be38e-2fb5-40ce-925d-bd8e9d9e3c31" providerId="ADAL" clId="{073C5D09-2946-44AA-8F72-E76A8E08C34C}" dt="2024-05-15T13:19:24.155" v="8665" actId="478"/>
          <ac:spMkLst>
            <pc:docMk/>
            <pc:sldMk cId="4122496692" sldId="2146846621"/>
            <ac:spMk id="27" creationId="{32F04982-484E-BA2B-CBB3-B1F1FBE5A458}"/>
          </ac:spMkLst>
        </pc:spChg>
        <pc:spChg chg="add del mod">
          <ac:chgData name="Reed Kiely" userId="768be38e-2fb5-40ce-925d-bd8e9d9e3c31" providerId="ADAL" clId="{073C5D09-2946-44AA-8F72-E76A8E08C34C}" dt="2024-05-15T13:19:24.155" v="8665" actId="478"/>
          <ac:spMkLst>
            <pc:docMk/>
            <pc:sldMk cId="4122496692" sldId="2146846621"/>
            <ac:spMk id="28" creationId="{ECBB9A8C-0DD3-5565-36CA-B1E2CD8988B4}"/>
          </ac:spMkLst>
        </pc:spChg>
        <pc:spChg chg="add del mod">
          <ac:chgData name="Reed Kiely" userId="768be38e-2fb5-40ce-925d-bd8e9d9e3c31" providerId="ADAL" clId="{073C5D09-2946-44AA-8F72-E76A8E08C34C}" dt="2024-05-15T13:19:24.155" v="8665" actId="478"/>
          <ac:spMkLst>
            <pc:docMk/>
            <pc:sldMk cId="4122496692" sldId="2146846621"/>
            <ac:spMk id="29" creationId="{4BEFB7AA-389E-8A2D-CB39-264CD66A1D8B}"/>
          </ac:spMkLst>
        </pc:spChg>
        <pc:picChg chg="add mod">
          <ac:chgData name="Reed Kiely" userId="768be38e-2fb5-40ce-925d-bd8e9d9e3c31" providerId="ADAL" clId="{073C5D09-2946-44AA-8F72-E76A8E08C34C}" dt="2024-05-15T13:26:25.819" v="8748" actId="1035"/>
          <ac:picMkLst>
            <pc:docMk/>
            <pc:sldMk cId="4122496692" sldId="2146846621"/>
            <ac:picMk id="31" creationId="{CFE9E5D4-AF0F-F06A-5936-4109EEAA137C}"/>
          </ac:picMkLst>
        </pc:picChg>
        <pc:picChg chg="add mod">
          <ac:chgData name="Reed Kiely" userId="768be38e-2fb5-40ce-925d-bd8e9d9e3c31" providerId="ADAL" clId="{073C5D09-2946-44AA-8F72-E76A8E08C34C}" dt="2024-05-15T13:26:25.819" v="8748" actId="1035"/>
          <ac:picMkLst>
            <pc:docMk/>
            <pc:sldMk cId="4122496692" sldId="2146846621"/>
            <ac:picMk id="33" creationId="{C2E79869-2F45-601C-AD54-C727893FEC49}"/>
          </ac:picMkLst>
        </pc:picChg>
        <pc:picChg chg="add mod">
          <ac:chgData name="Reed Kiely" userId="768be38e-2fb5-40ce-925d-bd8e9d9e3c31" providerId="ADAL" clId="{073C5D09-2946-44AA-8F72-E76A8E08C34C}" dt="2024-05-15T13:26:25.819" v="8748" actId="1035"/>
          <ac:picMkLst>
            <pc:docMk/>
            <pc:sldMk cId="4122496692" sldId="2146846621"/>
            <ac:picMk id="35" creationId="{3556A4DF-4F7C-E143-E351-870B969867B5}"/>
          </ac:picMkLst>
        </pc:picChg>
        <pc:picChg chg="add mod">
          <ac:chgData name="Reed Kiely" userId="768be38e-2fb5-40ce-925d-bd8e9d9e3c31" providerId="ADAL" clId="{073C5D09-2946-44AA-8F72-E76A8E08C34C}" dt="2024-05-15T13:26:25.819" v="8748" actId="1035"/>
          <ac:picMkLst>
            <pc:docMk/>
            <pc:sldMk cId="4122496692" sldId="2146846621"/>
            <ac:picMk id="37" creationId="{81DFD500-72DF-2FDB-490D-7B5F3905B262}"/>
          </ac:picMkLst>
        </pc:picChg>
        <pc:cxnChg chg="del mod">
          <ac:chgData name="Reed Kiely" userId="768be38e-2fb5-40ce-925d-bd8e9d9e3c31" providerId="ADAL" clId="{073C5D09-2946-44AA-8F72-E76A8E08C34C}" dt="2024-05-15T13:17:40.691" v="8646" actId="478"/>
          <ac:cxnSpMkLst>
            <pc:docMk/>
            <pc:sldMk cId="4122496692" sldId="2146846621"/>
            <ac:cxnSpMk id="8" creationId="{C4955059-5A6F-1594-F159-F2B2D3CCECAB}"/>
          </ac:cxnSpMkLst>
        </pc:cxnChg>
        <pc:cxnChg chg="del mod">
          <ac:chgData name="Reed Kiely" userId="768be38e-2fb5-40ce-925d-bd8e9d9e3c31" providerId="ADAL" clId="{073C5D09-2946-44AA-8F72-E76A8E08C34C}" dt="2024-05-15T13:17:42.002" v="8647" actId="478"/>
          <ac:cxnSpMkLst>
            <pc:docMk/>
            <pc:sldMk cId="4122496692" sldId="2146846621"/>
            <ac:cxnSpMk id="21" creationId="{5C9ACB5B-4303-B894-6944-2991A66BF78B}"/>
          </ac:cxnSpMkLst>
        </pc:cxnChg>
        <pc:cxnChg chg="del mod">
          <ac:chgData name="Reed Kiely" userId="768be38e-2fb5-40ce-925d-bd8e9d9e3c31" providerId="ADAL" clId="{073C5D09-2946-44AA-8F72-E76A8E08C34C}" dt="2024-05-15T13:17:39.034" v="8645" actId="478"/>
          <ac:cxnSpMkLst>
            <pc:docMk/>
            <pc:sldMk cId="4122496692" sldId="2146846621"/>
            <ac:cxnSpMk id="22" creationId="{7B4734B7-9EAE-7BBD-0C1C-2F933631181A}"/>
          </ac:cxnSpMkLst>
        </pc:cxnChg>
      </pc:sldChg>
      <pc:sldChg chg="modSp del mod">
        <pc:chgData name="Reed Kiely" userId="768be38e-2fb5-40ce-925d-bd8e9d9e3c31" providerId="ADAL" clId="{073C5D09-2946-44AA-8F72-E76A8E08C34C}" dt="2024-05-17T21:05:31.315" v="13924" actId="2696"/>
        <pc:sldMkLst>
          <pc:docMk/>
          <pc:sldMk cId="1304456261" sldId="2146846622"/>
        </pc:sldMkLst>
        <pc:spChg chg="mod">
          <ac:chgData name="Reed Kiely" userId="768be38e-2fb5-40ce-925d-bd8e9d9e3c31" providerId="ADAL" clId="{073C5D09-2946-44AA-8F72-E76A8E08C34C}" dt="2024-05-17T21:05:02.201" v="13923" actId="2"/>
          <ac:spMkLst>
            <pc:docMk/>
            <pc:sldMk cId="1304456261" sldId="2146846622"/>
            <ac:spMk id="16" creationId="{F3B08D31-8CD1-811E-0850-AF65E55C9EAD}"/>
          </ac:spMkLst>
        </pc:spChg>
      </pc:sldChg>
      <pc:sldChg chg="addSp delSp modSp mod">
        <pc:chgData name="Reed Kiely" userId="768be38e-2fb5-40ce-925d-bd8e9d9e3c31" providerId="ADAL" clId="{073C5D09-2946-44AA-8F72-E76A8E08C34C}" dt="2024-05-17T15:33:40.200" v="12271" actId="1076"/>
        <pc:sldMkLst>
          <pc:docMk/>
          <pc:sldMk cId="1821114826" sldId="2146846622"/>
        </pc:sldMkLst>
        <pc:spChg chg="add mod">
          <ac:chgData name="Reed Kiely" userId="768be38e-2fb5-40ce-925d-bd8e9d9e3c31" providerId="ADAL" clId="{073C5D09-2946-44AA-8F72-E76A8E08C34C}" dt="2024-05-17T15:33:40.200" v="12271" actId="1076"/>
          <ac:spMkLst>
            <pc:docMk/>
            <pc:sldMk cId="1821114826" sldId="2146846622"/>
            <ac:spMk id="3" creationId="{95108DE7-3AD9-01B2-1DAF-71B1B45052B4}"/>
          </ac:spMkLst>
        </pc:spChg>
        <pc:spChg chg="mod">
          <ac:chgData name="Reed Kiely" userId="768be38e-2fb5-40ce-925d-bd8e9d9e3c31" providerId="ADAL" clId="{073C5D09-2946-44AA-8F72-E76A8E08C34C}" dt="2024-05-17T15:33:32.511" v="12267" actId="207"/>
          <ac:spMkLst>
            <pc:docMk/>
            <pc:sldMk cId="1821114826" sldId="2146846622"/>
            <ac:spMk id="26" creationId="{A9C445BF-5591-D09A-A8BC-6A2DB67D3CAE}"/>
          </ac:spMkLst>
        </pc:spChg>
        <pc:spChg chg="del">
          <ac:chgData name="Reed Kiely" userId="768be38e-2fb5-40ce-925d-bd8e9d9e3c31" providerId="ADAL" clId="{073C5D09-2946-44AA-8F72-E76A8E08C34C}" dt="2024-05-17T15:33:34.008" v="12268" actId="478"/>
          <ac:spMkLst>
            <pc:docMk/>
            <pc:sldMk cId="1821114826" sldId="2146846622"/>
            <ac:spMk id="28" creationId="{562D9BA5-DA9E-E5D9-7268-720A5A76ED7B}"/>
          </ac:spMkLst>
        </pc:spChg>
      </pc:sldChg>
      <pc:sldChg chg="addSp delSp modSp add mod">
        <pc:chgData name="Reed Kiely" userId="768be38e-2fb5-40ce-925d-bd8e9d9e3c31" providerId="ADAL" clId="{073C5D09-2946-44AA-8F72-E76A8E08C34C}" dt="2024-05-15T21:17:02.483" v="10783" actId="1038"/>
        <pc:sldMkLst>
          <pc:docMk/>
          <pc:sldMk cId="3712224295" sldId="2146846622"/>
        </pc:sldMkLst>
        <pc:spChg chg="del mod">
          <ac:chgData name="Reed Kiely" userId="768be38e-2fb5-40ce-925d-bd8e9d9e3c31" providerId="ADAL" clId="{073C5D09-2946-44AA-8F72-E76A8E08C34C}" dt="2024-05-15T20:51:48.052" v="10603" actId="478"/>
          <ac:spMkLst>
            <pc:docMk/>
            <pc:sldMk cId="3712224295" sldId="2146846622"/>
            <ac:spMk id="3" creationId="{962A7924-4743-4067-D2B8-A22AB4A30333}"/>
          </ac:spMkLst>
        </pc:spChg>
        <pc:spChg chg="del mod">
          <ac:chgData name="Reed Kiely" userId="768be38e-2fb5-40ce-925d-bd8e9d9e3c31" providerId="ADAL" clId="{073C5D09-2946-44AA-8F72-E76A8E08C34C}" dt="2024-05-15T20:51:48.052" v="10603" actId="478"/>
          <ac:spMkLst>
            <pc:docMk/>
            <pc:sldMk cId="3712224295" sldId="2146846622"/>
            <ac:spMk id="4" creationId="{64BE9DC5-BC8A-90B6-403E-1B1BBD02D8BE}"/>
          </ac:spMkLst>
        </pc:spChg>
        <pc:spChg chg="del">
          <ac:chgData name="Reed Kiely" userId="768be38e-2fb5-40ce-925d-bd8e9d9e3c31" providerId="ADAL" clId="{073C5D09-2946-44AA-8F72-E76A8E08C34C}" dt="2024-05-15T20:54:00.396" v="10652" actId="478"/>
          <ac:spMkLst>
            <pc:docMk/>
            <pc:sldMk cId="3712224295" sldId="2146846622"/>
            <ac:spMk id="7" creationId="{389B806C-8928-83BB-A27B-3D8D7DF554E7}"/>
          </ac:spMkLst>
        </pc:spChg>
        <pc:spChg chg="del">
          <ac:chgData name="Reed Kiely" userId="768be38e-2fb5-40ce-925d-bd8e9d9e3c31" providerId="ADAL" clId="{073C5D09-2946-44AA-8F72-E76A8E08C34C}" dt="2024-05-15T20:54:00.396" v="10652" actId="478"/>
          <ac:spMkLst>
            <pc:docMk/>
            <pc:sldMk cId="3712224295" sldId="2146846622"/>
            <ac:spMk id="8" creationId="{AB6904E9-A60A-C164-64AE-85C9ED826758}"/>
          </ac:spMkLst>
        </pc:spChg>
        <pc:spChg chg="del">
          <ac:chgData name="Reed Kiely" userId="768be38e-2fb5-40ce-925d-bd8e9d9e3c31" providerId="ADAL" clId="{073C5D09-2946-44AA-8F72-E76A8E08C34C}" dt="2024-05-15T20:49:57.900" v="10581" actId="478"/>
          <ac:spMkLst>
            <pc:docMk/>
            <pc:sldMk cId="3712224295" sldId="2146846622"/>
            <ac:spMk id="10" creationId="{7A24007A-D51B-56E4-2565-A288B799C609}"/>
          </ac:spMkLst>
        </pc:spChg>
        <pc:spChg chg="ord">
          <ac:chgData name="Reed Kiely" userId="768be38e-2fb5-40ce-925d-bd8e9d9e3c31" providerId="ADAL" clId="{073C5D09-2946-44AA-8F72-E76A8E08C34C}" dt="2024-05-15T20:50:36.452" v="10588" actId="167"/>
          <ac:spMkLst>
            <pc:docMk/>
            <pc:sldMk cId="3712224295" sldId="2146846622"/>
            <ac:spMk id="11" creationId="{80446E27-F3B6-5A36-90F5-155E8E262FA5}"/>
          </ac:spMkLst>
        </pc:spChg>
        <pc:spChg chg="del">
          <ac:chgData name="Reed Kiely" userId="768be38e-2fb5-40ce-925d-bd8e9d9e3c31" providerId="ADAL" clId="{073C5D09-2946-44AA-8F72-E76A8E08C34C}" dt="2024-05-15T20:49:57.900" v="10581" actId="478"/>
          <ac:spMkLst>
            <pc:docMk/>
            <pc:sldMk cId="3712224295" sldId="2146846622"/>
            <ac:spMk id="12" creationId="{184AF97A-04B4-C846-4360-C0747DA70A6A}"/>
          </ac:spMkLst>
        </pc:spChg>
        <pc:spChg chg="mod">
          <ac:chgData name="Reed Kiely" userId="768be38e-2fb5-40ce-925d-bd8e9d9e3c31" providerId="ADAL" clId="{073C5D09-2946-44AA-8F72-E76A8E08C34C}" dt="2024-05-15T20:54:34.363" v="10659" actId="1076"/>
          <ac:spMkLst>
            <pc:docMk/>
            <pc:sldMk cId="3712224295" sldId="2146846622"/>
            <ac:spMk id="13" creationId="{68CAAC68-C570-553B-FED3-35B0A30424AC}"/>
          </ac:spMkLst>
        </pc:spChg>
        <pc:spChg chg="del mod">
          <ac:chgData name="Reed Kiely" userId="768be38e-2fb5-40ce-925d-bd8e9d9e3c31" providerId="ADAL" clId="{073C5D09-2946-44AA-8F72-E76A8E08C34C}" dt="2024-05-15T20:51:48.052" v="10603" actId="478"/>
          <ac:spMkLst>
            <pc:docMk/>
            <pc:sldMk cId="3712224295" sldId="2146846622"/>
            <ac:spMk id="14" creationId="{88C96B93-3252-D7DD-FFCA-3C9A6A7E36C2}"/>
          </ac:spMkLst>
        </pc:spChg>
        <pc:spChg chg="mod">
          <ac:chgData name="Reed Kiely" userId="768be38e-2fb5-40ce-925d-bd8e9d9e3c31" providerId="ADAL" clId="{073C5D09-2946-44AA-8F72-E76A8E08C34C}" dt="2024-05-15T21:11:52.162" v="10767" actId="1582"/>
          <ac:spMkLst>
            <pc:docMk/>
            <pc:sldMk cId="3712224295" sldId="2146846622"/>
            <ac:spMk id="15" creationId="{73E5EDFD-97E4-C34D-51EB-203C9FACFF53}"/>
          </ac:spMkLst>
        </pc:spChg>
        <pc:spChg chg="mod">
          <ac:chgData name="Reed Kiely" userId="768be38e-2fb5-40ce-925d-bd8e9d9e3c31" providerId="ADAL" clId="{073C5D09-2946-44AA-8F72-E76A8E08C34C}" dt="2024-05-15T20:50:42.656" v="10590" actId="1076"/>
          <ac:spMkLst>
            <pc:docMk/>
            <pc:sldMk cId="3712224295" sldId="2146846622"/>
            <ac:spMk id="16" creationId="{F3B08D31-8CD1-811E-0850-AF65E55C9EAD}"/>
          </ac:spMkLst>
        </pc:spChg>
        <pc:spChg chg="mod">
          <ac:chgData name="Reed Kiely" userId="768be38e-2fb5-40ce-925d-bd8e9d9e3c31" providerId="ADAL" clId="{073C5D09-2946-44AA-8F72-E76A8E08C34C}" dt="2024-05-15T20:56:41.724" v="10702" actId="207"/>
          <ac:spMkLst>
            <pc:docMk/>
            <pc:sldMk cId="3712224295" sldId="2146846622"/>
            <ac:spMk id="17" creationId="{CD594BC5-7DFA-57BE-1053-C4A6CFFEE82D}"/>
          </ac:spMkLst>
        </pc:spChg>
        <pc:spChg chg="mod">
          <ac:chgData name="Reed Kiely" userId="768be38e-2fb5-40ce-925d-bd8e9d9e3c31" providerId="ADAL" clId="{073C5D09-2946-44AA-8F72-E76A8E08C34C}" dt="2024-05-15T21:11:52.162" v="10767" actId="1582"/>
          <ac:spMkLst>
            <pc:docMk/>
            <pc:sldMk cId="3712224295" sldId="2146846622"/>
            <ac:spMk id="18" creationId="{F8AA84DC-9A72-A4D9-0A2B-C6CCDAF8192E}"/>
          </ac:spMkLst>
        </pc:spChg>
        <pc:spChg chg="mod">
          <ac:chgData name="Reed Kiely" userId="768be38e-2fb5-40ce-925d-bd8e9d9e3c31" providerId="ADAL" clId="{073C5D09-2946-44AA-8F72-E76A8E08C34C}" dt="2024-05-15T20:54:44.102" v="10661" actId="554"/>
          <ac:spMkLst>
            <pc:docMk/>
            <pc:sldMk cId="3712224295" sldId="2146846622"/>
            <ac:spMk id="19" creationId="{4E39FC7E-0A3B-C4C1-76D3-1446F4C39A4E}"/>
          </ac:spMkLst>
        </pc:spChg>
        <pc:spChg chg="del mod">
          <ac:chgData name="Reed Kiely" userId="768be38e-2fb5-40ce-925d-bd8e9d9e3c31" providerId="ADAL" clId="{073C5D09-2946-44AA-8F72-E76A8E08C34C}" dt="2024-05-15T20:53:22.300" v="10642" actId="478"/>
          <ac:spMkLst>
            <pc:docMk/>
            <pc:sldMk cId="3712224295" sldId="2146846622"/>
            <ac:spMk id="20" creationId="{ED4C9140-B104-BADC-38FB-E2FBCF94BDA3}"/>
          </ac:spMkLst>
        </pc:spChg>
        <pc:spChg chg="mod">
          <ac:chgData name="Reed Kiely" userId="768be38e-2fb5-40ce-925d-bd8e9d9e3c31" providerId="ADAL" clId="{073C5D09-2946-44AA-8F72-E76A8E08C34C}" dt="2024-05-15T20:56:09.453" v="10694" actId="20577"/>
          <ac:spMkLst>
            <pc:docMk/>
            <pc:sldMk cId="3712224295" sldId="2146846622"/>
            <ac:spMk id="21" creationId="{4A8046CF-847A-3189-9919-CBEE008F709A}"/>
          </ac:spMkLst>
        </pc:spChg>
        <pc:spChg chg="mod">
          <ac:chgData name="Reed Kiely" userId="768be38e-2fb5-40ce-925d-bd8e9d9e3c31" providerId="ADAL" clId="{073C5D09-2946-44AA-8F72-E76A8E08C34C}" dt="2024-05-15T21:12:17.283" v="10774" actId="1037"/>
          <ac:spMkLst>
            <pc:docMk/>
            <pc:sldMk cId="3712224295" sldId="2146846622"/>
            <ac:spMk id="22" creationId="{5281A61A-8E31-02CC-1656-AB8F80C9CFD3}"/>
          </ac:spMkLst>
        </pc:spChg>
        <pc:spChg chg="mod">
          <ac:chgData name="Reed Kiely" userId="768be38e-2fb5-40ce-925d-bd8e9d9e3c31" providerId="ADAL" clId="{073C5D09-2946-44AA-8F72-E76A8E08C34C}" dt="2024-05-15T21:12:17.283" v="10774" actId="1037"/>
          <ac:spMkLst>
            <pc:docMk/>
            <pc:sldMk cId="3712224295" sldId="2146846622"/>
            <ac:spMk id="23" creationId="{5E49B2F2-00AB-95A8-EAB6-468B4E02EC16}"/>
          </ac:spMkLst>
        </pc:spChg>
        <pc:spChg chg="mod">
          <ac:chgData name="Reed Kiely" userId="768be38e-2fb5-40ce-925d-bd8e9d9e3c31" providerId="ADAL" clId="{073C5D09-2946-44AA-8F72-E76A8E08C34C}" dt="2024-05-15T21:12:20.243" v="10779" actId="1038"/>
          <ac:spMkLst>
            <pc:docMk/>
            <pc:sldMk cId="3712224295" sldId="2146846622"/>
            <ac:spMk id="24" creationId="{A1012A66-9222-CC09-60C3-145BC169F79C}"/>
          </ac:spMkLst>
        </pc:spChg>
        <pc:spChg chg="mod">
          <ac:chgData name="Reed Kiely" userId="768be38e-2fb5-40ce-925d-bd8e9d9e3c31" providerId="ADAL" clId="{073C5D09-2946-44AA-8F72-E76A8E08C34C}" dt="2024-05-15T21:12:20.243" v="10779" actId="1038"/>
          <ac:spMkLst>
            <pc:docMk/>
            <pc:sldMk cId="3712224295" sldId="2146846622"/>
            <ac:spMk id="25" creationId="{71B612CC-F03E-EB7C-E3AF-4B9015CAB1B2}"/>
          </ac:spMkLst>
        </pc:spChg>
        <pc:spChg chg="mod">
          <ac:chgData name="Reed Kiely" userId="768be38e-2fb5-40ce-925d-bd8e9d9e3c31" providerId="ADAL" clId="{073C5D09-2946-44AA-8F72-E76A8E08C34C}" dt="2024-05-15T20:49:50.509" v="10578" actId="20577"/>
          <ac:spMkLst>
            <pc:docMk/>
            <pc:sldMk cId="3712224295" sldId="2146846622"/>
            <ac:spMk id="26" creationId="{A9C445BF-5591-D09A-A8BC-6A2DB67D3CAE}"/>
          </ac:spMkLst>
        </pc:spChg>
        <pc:spChg chg="del">
          <ac:chgData name="Reed Kiely" userId="768be38e-2fb5-40ce-925d-bd8e9d9e3c31" providerId="ADAL" clId="{073C5D09-2946-44AA-8F72-E76A8E08C34C}" dt="2024-05-15T20:54:00.396" v="10652" actId="478"/>
          <ac:spMkLst>
            <pc:docMk/>
            <pc:sldMk cId="3712224295" sldId="2146846622"/>
            <ac:spMk id="27" creationId="{A7D471C5-0F30-B654-D642-6987A68B0DDB}"/>
          </ac:spMkLst>
        </pc:spChg>
        <pc:spChg chg="add mod">
          <ac:chgData name="Reed Kiely" userId="768be38e-2fb5-40ce-925d-bd8e9d9e3c31" providerId="ADAL" clId="{073C5D09-2946-44AA-8F72-E76A8E08C34C}" dt="2024-05-15T20:56:23.384" v="10700" actId="1076"/>
          <ac:spMkLst>
            <pc:docMk/>
            <pc:sldMk cId="3712224295" sldId="2146846622"/>
            <ac:spMk id="28" creationId="{562D9BA5-DA9E-E5D9-7268-720A5A76ED7B}"/>
          </ac:spMkLst>
        </pc:spChg>
        <pc:spChg chg="add mod ord">
          <ac:chgData name="Reed Kiely" userId="768be38e-2fb5-40ce-925d-bd8e9d9e3c31" providerId="ADAL" clId="{073C5D09-2946-44AA-8F72-E76A8E08C34C}" dt="2024-05-15T20:54:26.464" v="10657" actId="14100"/>
          <ac:spMkLst>
            <pc:docMk/>
            <pc:sldMk cId="3712224295" sldId="2146846622"/>
            <ac:spMk id="29" creationId="{A6EBD978-5D45-C553-4E39-24BFB34F7E5E}"/>
          </ac:spMkLst>
        </pc:spChg>
        <pc:spChg chg="add del mod">
          <ac:chgData name="Reed Kiely" userId="768be38e-2fb5-40ce-925d-bd8e9d9e3c31" providerId="ADAL" clId="{073C5D09-2946-44AA-8F72-E76A8E08C34C}" dt="2024-05-15T20:52:56.123" v="10632" actId="478"/>
          <ac:spMkLst>
            <pc:docMk/>
            <pc:sldMk cId="3712224295" sldId="2146846622"/>
            <ac:spMk id="30" creationId="{7B6B1ECA-EF33-EA51-F2D6-27B1ABD10E69}"/>
          </ac:spMkLst>
        </pc:spChg>
        <pc:spChg chg="add del mod">
          <ac:chgData name="Reed Kiely" userId="768be38e-2fb5-40ce-925d-bd8e9d9e3c31" providerId="ADAL" clId="{073C5D09-2946-44AA-8F72-E76A8E08C34C}" dt="2024-05-15T20:52:56.123" v="10632" actId="478"/>
          <ac:spMkLst>
            <pc:docMk/>
            <pc:sldMk cId="3712224295" sldId="2146846622"/>
            <ac:spMk id="31" creationId="{53E54677-AECD-3D43-5EED-46CC4AD07C12}"/>
          </ac:spMkLst>
        </pc:spChg>
        <pc:spChg chg="mod">
          <ac:chgData name="Reed Kiely" userId="768be38e-2fb5-40ce-925d-bd8e9d9e3c31" providerId="ADAL" clId="{073C5D09-2946-44AA-8F72-E76A8E08C34C}" dt="2024-05-15T21:12:07.589" v="10769" actId="2085"/>
          <ac:spMkLst>
            <pc:docMk/>
            <pc:sldMk cId="3712224295" sldId="2146846622"/>
            <ac:spMk id="32" creationId="{AEF9459A-6667-4E8D-73A7-DBCB69263F11}"/>
          </ac:spMkLst>
        </pc:spChg>
        <pc:spChg chg="mod">
          <ac:chgData name="Reed Kiely" userId="768be38e-2fb5-40ce-925d-bd8e9d9e3c31" providerId="ADAL" clId="{073C5D09-2946-44AA-8F72-E76A8E08C34C}" dt="2024-05-15T20:55:14.091" v="10665" actId="1076"/>
          <ac:spMkLst>
            <pc:docMk/>
            <pc:sldMk cId="3712224295" sldId="2146846622"/>
            <ac:spMk id="33" creationId="{20FC59B5-6622-D823-10F4-8E34E3B27918}"/>
          </ac:spMkLst>
        </pc:spChg>
        <pc:cxnChg chg="del">
          <ac:chgData name="Reed Kiely" userId="768be38e-2fb5-40ce-925d-bd8e9d9e3c31" providerId="ADAL" clId="{073C5D09-2946-44AA-8F72-E76A8E08C34C}" dt="2024-05-15T20:50:00.100" v="10582" actId="478"/>
          <ac:cxnSpMkLst>
            <pc:docMk/>
            <pc:sldMk cId="3712224295" sldId="2146846622"/>
            <ac:cxnSpMk id="9" creationId="{8A6FC58A-A327-4125-509C-844BD1667D4A}"/>
          </ac:cxnSpMkLst>
        </pc:cxnChg>
        <pc:cxnChg chg="add mod ord">
          <ac:chgData name="Reed Kiely" userId="768be38e-2fb5-40ce-925d-bd8e9d9e3c31" providerId="ADAL" clId="{073C5D09-2946-44AA-8F72-E76A8E08C34C}" dt="2024-05-15T21:17:02.483" v="10783" actId="1038"/>
          <ac:cxnSpMkLst>
            <pc:docMk/>
            <pc:sldMk cId="3712224295" sldId="2146846622"/>
            <ac:cxnSpMk id="35" creationId="{8035ACD6-CCF5-17C6-CBFC-55065DFF7B5C}"/>
          </ac:cxnSpMkLst>
        </pc:cxnChg>
      </pc:sldChg>
      <pc:sldChg chg="addSp delSp modSp new del mod">
        <pc:chgData name="Reed Kiely" userId="768be38e-2fb5-40ce-925d-bd8e9d9e3c31" providerId="ADAL" clId="{073C5D09-2946-44AA-8F72-E76A8E08C34C}" dt="2024-05-15T16:49:57.187" v="8968" actId="47"/>
        <pc:sldMkLst>
          <pc:docMk/>
          <pc:sldMk cId="3216500205" sldId="2146846623"/>
        </pc:sldMkLst>
        <pc:spChg chg="add del mod">
          <ac:chgData name="Reed Kiely" userId="768be38e-2fb5-40ce-925d-bd8e9d9e3c31" providerId="ADAL" clId="{073C5D09-2946-44AA-8F72-E76A8E08C34C}" dt="2024-05-15T16:47:28.371" v="8948" actId="1076"/>
          <ac:spMkLst>
            <pc:docMk/>
            <pc:sldMk cId="3216500205" sldId="2146846623"/>
            <ac:spMk id="3" creationId="{4484E563-6B81-792A-B64A-6B6B691D511D}"/>
          </ac:spMkLst>
        </pc:spChg>
        <pc:spChg chg="add mod">
          <ac:chgData name="Reed Kiely" userId="768be38e-2fb5-40ce-925d-bd8e9d9e3c31" providerId="ADAL" clId="{073C5D09-2946-44AA-8F72-E76A8E08C34C}" dt="2024-05-15T16:14:58.523" v="8926" actId="1076"/>
          <ac:spMkLst>
            <pc:docMk/>
            <pc:sldMk cId="3216500205" sldId="2146846623"/>
            <ac:spMk id="5" creationId="{B7E6ACFB-B8CF-179D-D2EC-8C8D4422B02F}"/>
          </ac:spMkLst>
        </pc:spChg>
        <pc:picChg chg="add mod">
          <ac:chgData name="Reed Kiely" userId="768be38e-2fb5-40ce-925d-bd8e9d9e3c31" providerId="ADAL" clId="{073C5D09-2946-44AA-8F72-E76A8E08C34C}" dt="2024-05-15T16:47:28.371" v="8948" actId="1076"/>
          <ac:picMkLst>
            <pc:docMk/>
            <pc:sldMk cId="3216500205" sldId="2146846623"/>
            <ac:picMk id="7" creationId="{518C9D0D-4B0F-E434-0762-BB2621982F29}"/>
          </ac:picMkLst>
        </pc:picChg>
      </pc:sldChg>
      <pc:sldChg chg="modSp mod">
        <pc:chgData name="Reed Kiely" userId="768be38e-2fb5-40ce-925d-bd8e9d9e3c31" providerId="ADAL" clId="{073C5D09-2946-44AA-8F72-E76A8E08C34C}" dt="2024-05-20T18:39:17.087" v="16720" actId="1036"/>
        <pc:sldMkLst>
          <pc:docMk/>
          <pc:sldMk cId="1008510114" sldId="2146846624"/>
        </pc:sldMkLst>
        <pc:spChg chg="mod">
          <ac:chgData name="Reed Kiely" userId="768be38e-2fb5-40ce-925d-bd8e9d9e3c31" providerId="ADAL" clId="{073C5D09-2946-44AA-8F72-E76A8E08C34C}" dt="2024-05-20T18:39:17.087" v="16720" actId="1036"/>
          <ac:spMkLst>
            <pc:docMk/>
            <pc:sldMk cId="1008510114" sldId="2146846624"/>
            <ac:spMk id="10" creationId="{318CB64C-E993-6C91-8E7F-0953B993C72F}"/>
          </ac:spMkLst>
        </pc:spChg>
      </pc:sldChg>
      <pc:sldChg chg="addSp delSp modSp add mod delCm modNotesTx">
        <pc:chgData name="Reed Kiely" userId="768be38e-2fb5-40ce-925d-bd8e9d9e3c31" providerId="ADAL" clId="{073C5D09-2946-44AA-8F72-E76A8E08C34C}" dt="2024-05-17T15:04:14.496" v="12255" actId="1076"/>
        <pc:sldMkLst>
          <pc:docMk/>
          <pc:sldMk cId="3934797893" sldId="2146846624"/>
        </pc:sldMkLst>
        <pc:spChg chg="del">
          <ac:chgData name="Reed Kiely" userId="768be38e-2fb5-40ce-925d-bd8e9d9e3c31" providerId="ADAL" clId="{073C5D09-2946-44AA-8F72-E76A8E08C34C}" dt="2024-05-15T16:49:04.373" v="8956" actId="478"/>
          <ac:spMkLst>
            <pc:docMk/>
            <pc:sldMk cId="3934797893" sldId="2146846624"/>
            <ac:spMk id="2" creationId="{2010E6B7-BE28-A4B5-524F-4008A0F245FB}"/>
          </ac:spMkLst>
        </pc:spChg>
        <pc:spChg chg="add del mod">
          <ac:chgData name="Reed Kiely" userId="768be38e-2fb5-40ce-925d-bd8e9d9e3c31" providerId="ADAL" clId="{073C5D09-2946-44AA-8F72-E76A8E08C34C}" dt="2024-05-15T16:57:16.477" v="9359" actId="478"/>
          <ac:spMkLst>
            <pc:docMk/>
            <pc:sldMk cId="3934797893" sldId="2146846624"/>
            <ac:spMk id="3" creationId="{34E4559F-FEB6-9AC0-6092-38EA4BFBC5FA}"/>
          </ac:spMkLst>
        </pc:spChg>
        <pc:spChg chg="del">
          <ac:chgData name="Reed Kiely" userId="768be38e-2fb5-40ce-925d-bd8e9d9e3c31" providerId="ADAL" clId="{073C5D09-2946-44AA-8F72-E76A8E08C34C}" dt="2024-05-15T16:47:26.613" v="8947" actId="478"/>
          <ac:spMkLst>
            <pc:docMk/>
            <pc:sldMk cId="3934797893" sldId="2146846624"/>
            <ac:spMk id="5" creationId="{071C1C73-D52F-CFFA-DCB9-BE10FCA800D4}"/>
          </ac:spMkLst>
        </pc:spChg>
        <pc:spChg chg="add mod">
          <ac:chgData name="Reed Kiely" userId="768be38e-2fb5-40ce-925d-bd8e9d9e3c31" providerId="ADAL" clId="{073C5D09-2946-44AA-8F72-E76A8E08C34C}" dt="2024-05-15T19:22:35.406" v="9976" actId="20577"/>
          <ac:spMkLst>
            <pc:docMk/>
            <pc:sldMk cId="3934797893" sldId="2146846624"/>
            <ac:spMk id="6" creationId="{85F41364-2B38-4585-EB25-D1F3E4662B6F}"/>
          </ac:spMkLst>
        </pc:spChg>
        <pc:spChg chg="del">
          <ac:chgData name="Reed Kiely" userId="768be38e-2fb5-40ce-925d-bd8e9d9e3c31" providerId="ADAL" clId="{073C5D09-2946-44AA-8F72-E76A8E08C34C}" dt="2024-05-15T16:46:44.053" v="8941" actId="478"/>
          <ac:spMkLst>
            <pc:docMk/>
            <pc:sldMk cId="3934797893" sldId="2146846624"/>
            <ac:spMk id="7" creationId="{598CBEF0-2F18-C6D6-3320-3F8D9705A366}"/>
          </ac:spMkLst>
        </pc:spChg>
        <pc:spChg chg="add mod">
          <ac:chgData name="Reed Kiely" userId="768be38e-2fb5-40ce-925d-bd8e9d9e3c31" providerId="ADAL" clId="{073C5D09-2946-44AA-8F72-E76A8E08C34C}" dt="2024-05-15T16:56:32.160" v="9254" actId="113"/>
          <ac:spMkLst>
            <pc:docMk/>
            <pc:sldMk cId="3934797893" sldId="2146846624"/>
            <ac:spMk id="9" creationId="{3DA5DD9C-B934-D08A-0889-F0EFAB973955}"/>
          </ac:spMkLst>
        </pc:spChg>
        <pc:spChg chg="mod">
          <ac:chgData name="Reed Kiely" userId="768be38e-2fb5-40ce-925d-bd8e9d9e3c31" providerId="ADAL" clId="{073C5D09-2946-44AA-8F72-E76A8E08C34C}" dt="2024-05-15T16:57:13.217" v="9358" actId="113"/>
          <ac:spMkLst>
            <pc:docMk/>
            <pc:sldMk cId="3934797893" sldId="2146846624"/>
            <ac:spMk id="10" creationId="{318CB64C-E993-6C91-8E7F-0953B993C72F}"/>
          </ac:spMkLst>
        </pc:spChg>
        <pc:spChg chg="add del mod">
          <ac:chgData name="Reed Kiely" userId="768be38e-2fb5-40ce-925d-bd8e9d9e3c31" providerId="ADAL" clId="{073C5D09-2946-44AA-8F72-E76A8E08C34C}" dt="2024-05-15T16:56:30.771" v="9253" actId="478"/>
          <ac:spMkLst>
            <pc:docMk/>
            <pc:sldMk cId="3934797893" sldId="2146846624"/>
            <ac:spMk id="15" creationId="{00575287-43BC-1019-A319-EFD11030307A}"/>
          </ac:spMkLst>
        </pc:spChg>
        <pc:spChg chg="add mod">
          <ac:chgData name="Reed Kiely" userId="768be38e-2fb5-40ce-925d-bd8e9d9e3c31" providerId="ADAL" clId="{073C5D09-2946-44AA-8F72-E76A8E08C34C}" dt="2024-05-15T19:33:26.629" v="9995" actId="207"/>
          <ac:spMkLst>
            <pc:docMk/>
            <pc:sldMk cId="3934797893" sldId="2146846624"/>
            <ac:spMk id="16" creationId="{C43CE774-5CF8-9835-2487-3F505D58EFAD}"/>
          </ac:spMkLst>
        </pc:spChg>
        <pc:spChg chg="add mod ord">
          <ac:chgData name="Reed Kiely" userId="768be38e-2fb5-40ce-925d-bd8e9d9e3c31" providerId="ADAL" clId="{073C5D09-2946-44AA-8F72-E76A8E08C34C}" dt="2024-05-15T19:33:29.874" v="9996" actId="208"/>
          <ac:spMkLst>
            <pc:docMk/>
            <pc:sldMk cId="3934797893" sldId="2146846624"/>
            <ac:spMk id="17" creationId="{C0CA12CF-833C-5023-467A-10ACD5FC59B8}"/>
          </ac:spMkLst>
        </pc:spChg>
        <pc:spChg chg="add mod ord">
          <ac:chgData name="Reed Kiely" userId="768be38e-2fb5-40ce-925d-bd8e9d9e3c31" providerId="ADAL" clId="{073C5D09-2946-44AA-8F72-E76A8E08C34C}" dt="2024-05-15T19:32:28.844" v="9982" actId="208"/>
          <ac:spMkLst>
            <pc:docMk/>
            <pc:sldMk cId="3934797893" sldId="2146846624"/>
            <ac:spMk id="18" creationId="{62C47414-05B6-1A02-8D42-CDAE7BC2E2E7}"/>
          </ac:spMkLst>
        </pc:spChg>
        <pc:spChg chg="add mod ord">
          <ac:chgData name="Reed Kiely" userId="768be38e-2fb5-40ce-925d-bd8e9d9e3c31" providerId="ADAL" clId="{073C5D09-2946-44AA-8F72-E76A8E08C34C}" dt="2024-05-15T16:55:54.983" v="9240" actId="208"/>
          <ac:spMkLst>
            <pc:docMk/>
            <pc:sldMk cId="3934797893" sldId="2146846624"/>
            <ac:spMk id="19" creationId="{9301DC3F-88C5-3413-64B8-1326D1648222}"/>
          </ac:spMkLst>
        </pc:spChg>
        <pc:spChg chg="add mod">
          <ac:chgData name="Reed Kiely" userId="768be38e-2fb5-40ce-925d-bd8e9d9e3c31" providerId="ADAL" clId="{073C5D09-2946-44AA-8F72-E76A8E08C34C}" dt="2024-05-15T19:32:32.882" v="9983" actId="207"/>
          <ac:spMkLst>
            <pc:docMk/>
            <pc:sldMk cId="3934797893" sldId="2146846624"/>
            <ac:spMk id="20" creationId="{5BB24739-1D28-04A5-BFB7-A04AFDE96D33}"/>
          </ac:spMkLst>
        </pc:spChg>
        <pc:spChg chg="add mod">
          <ac:chgData name="Reed Kiely" userId="768be38e-2fb5-40ce-925d-bd8e9d9e3c31" providerId="ADAL" clId="{073C5D09-2946-44AA-8F72-E76A8E08C34C}" dt="2024-05-15T16:56:24.685" v="9252" actId="1036"/>
          <ac:spMkLst>
            <pc:docMk/>
            <pc:sldMk cId="3934797893" sldId="2146846624"/>
            <ac:spMk id="21" creationId="{E26896A0-7EFB-29AB-4B0F-DC66884512BA}"/>
          </ac:spMkLst>
        </pc:spChg>
        <pc:spChg chg="add del mod">
          <ac:chgData name="Reed Kiely" userId="768be38e-2fb5-40ce-925d-bd8e9d9e3c31" providerId="ADAL" clId="{073C5D09-2946-44AA-8F72-E76A8E08C34C}" dt="2024-05-15T19:22:00.451" v="9967" actId="478"/>
          <ac:spMkLst>
            <pc:docMk/>
            <pc:sldMk cId="3934797893" sldId="2146846624"/>
            <ac:spMk id="22" creationId="{490095E8-4144-2BAC-26A9-36F83767CBBF}"/>
          </ac:spMkLst>
        </pc:spChg>
        <pc:spChg chg="add mod">
          <ac:chgData name="Reed Kiely" userId="768be38e-2fb5-40ce-925d-bd8e9d9e3c31" providerId="ADAL" clId="{073C5D09-2946-44AA-8F72-E76A8E08C34C}" dt="2024-05-16T16:03:35.475" v="11202" actId="113"/>
          <ac:spMkLst>
            <pc:docMk/>
            <pc:sldMk cId="3934797893" sldId="2146846624"/>
            <ac:spMk id="23" creationId="{007A7B35-A819-0192-AF0F-80C07214FF79}"/>
          </ac:spMkLst>
        </pc:spChg>
        <pc:spChg chg="del">
          <ac:chgData name="Reed Kiely" userId="768be38e-2fb5-40ce-925d-bd8e9d9e3c31" providerId="ADAL" clId="{073C5D09-2946-44AA-8F72-E76A8E08C34C}" dt="2024-05-15T16:47:26.613" v="8947" actId="478"/>
          <ac:spMkLst>
            <pc:docMk/>
            <pc:sldMk cId="3934797893" sldId="2146846624"/>
            <ac:spMk id="49" creationId="{5BFDCC62-CEBD-853B-529E-AF6330878204}"/>
          </ac:spMkLst>
        </pc:spChg>
        <pc:spChg chg="del">
          <ac:chgData name="Reed Kiely" userId="768be38e-2fb5-40ce-925d-bd8e9d9e3c31" providerId="ADAL" clId="{073C5D09-2946-44AA-8F72-E76A8E08C34C}" dt="2024-05-15T16:47:26.613" v="8947" actId="478"/>
          <ac:spMkLst>
            <pc:docMk/>
            <pc:sldMk cId="3934797893" sldId="2146846624"/>
            <ac:spMk id="52" creationId="{3007D054-FE6A-B651-E474-165C8EA52B5F}"/>
          </ac:spMkLst>
        </pc:spChg>
        <pc:spChg chg="mod ord">
          <ac:chgData name="Reed Kiely" userId="768be38e-2fb5-40ce-925d-bd8e9d9e3c31" providerId="ADAL" clId="{073C5D09-2946-44AA-8F72-E76A8E08C34C}" dt="2024-05-15T16:54:00.382" v="9182" actId="167"/>
          <ac:spMkLst>
            <pc:docMk/>
            <pc:sldMk cId="3934797893" sldId="2146846624"/>
            <ac:spMk id="59" creationId="{4CEE98B7-BF65-0D98-291F-C7041E7766F3}"/>
          </ac:spMkLst>
        </pc:spChg>
        <pc:grpChg chg="del">
          <ac:chgData name="Reed Kiely" userId="768be38e-2fb5-40ce-925d-bd8e9d9e3c31" providerId="ADAL" clId="{073C5D09-2946-44AA-8F72-E76A8E08C34C}" dt="2024-05-15T16:47:26.613" v="8947" actId="478"/>
          <ac:grpSpMkLst>
            <pc:docMk/>
            <pc:sldMk cId="3934797893" sldId="2146846624"/>
            <ac:grpSpMk id="24" creationId="{31EF11BC-B83D-1927-DE67-67813825C94B}"/>
          </ac:grpSpMkLst>
        </pc:grpChg>
        <pc:picChg chg="add mod">
          <ac:chgData name="Reed Kiely" userId="768be38e-2fb5-40ce-925d-bd8e9d9e3c31" providerId="ADAL" clId="{073C5D09-2946-44AA-8F72-E76A8E08C34C}" dt="2024-05-17T15:04:14.496" v="12255" actId="1076"/>
          <ac:picMkLst>
            <pc:docMk/>
            <pc:sldMk cId="3934797893" sldId="2146846624"/>
            <ac:picMk id="3" creationId="{7D7CD6BE-2BDE-E6FF-E540-B8D03AB30D8E}"/>
          </ac:picMkLst>
        </pc:picChg>
        <pc:picChg chg="add del mod">
          <ac:chgData name="Reed Kiely" userId="768be38e-2fb5-40ce-925d-bd8e9d9e3c31" providerId="ADAL" clId="{073C5D09-2946-44AA-8F72-E76A8E08C34C}" dt="2024-05-15T16:57:08.092" v="9357" actId="478"/>
          <ac:picMkLst>
            <pc:docMk/>
            <pc:sldMk cId="3934797893" sldId="2146846624"/>
            <ac:picMk id="8" creationId="{7A6B10A6-8B22-DC41-2EF3-AA2073903D4A}"/>
          </ac:picMkLst>
        </pc:picChg>
        <pc:picChg chg="add del mod">
          <ac:chgData name="Reed Kiely" userId="768be38e-2fb5-40ce-925d-bd8e9d9e3c31" providerId="ADAL" clId="{073C5D09-2946-44AA-8F72-E76A8E08C34C}" dt="2024-05-15T19:32:21.233" v="9980" actId="478"/>
          <ac:picMkLst>
            <pc:docMk/>
            <pc:sldMk cId="3934797893" sldId="2146846624"/>
            <ac:picMk id="11" creationId="{66C96C32-4722-A850-1F65-B5F7013298A3}"/>
          </ac:picMkLst>
        </pc:picChg>
        <pc:picChg chg="add del mod">
          <ac:chgData name="Reed Kiely" userId="768be38e-2fb5-40ce-925d-bd8e9d9e3c31" providerId="ADAL" clId="{073C5D09-2946-44AA-8F72-E76A8E08C34C}" dt="2024-05-15T19:32:42.288" v="9986" actId="478"/>
          <ac:picMkLst>
            <pc:docMk/>
            <pc:sldMk cId="3934797893" sldId="2146846624"/>
            <ac:picMk id="12" creationId="{961CFF15-ACC6-E78B-4484-35C92E42AF26}"/>
          </ac:picMkLst>
        </pc:picChg>
        <pc:picChg chg="add del mod">
          <ac:chgData name="Reed Kiely" userId="768be38e-2fb5-40ce-925d-bd8e9d9e3c31" providerId="ADAL" clId="{073C5D09-2946-44AA-8F72-E76A8E08C34C}" dt="2024-05-17T15:04:11.702" v="12254" actId="478"/>
          <ac:picMkLst>
            <pc:docMk/>
            <pc:sldMk cId="3934797893" sldId="2146846624"/>
            <ac:picMk id="13" creationId="{492DA9B8-DED7-E76D-C28A-AB529274A8B5}"/>
          </ac:picMkLst>
        </pc:picChg>
        <pc:picChg chg="add mod">
          <ac:chgData name="Reed Kiely" userId="768be38e-2fb5-40ce-925d-bd8e9d9e3c31" providerId="ADAL" clId="{073C5D09-2946-44AA-8F72-E76A8E08C34C}" dt="2024-05-15T19:33:16.279" v="9993" actId="12789"/>
          <ac:picMkLst>
            <pc:docMk/>
            <pc:sldMk cId="3934797893" sldId="2146846624"/>
            <ac:picMk id="25" creationId="{D298002D-D537-005A-A2F8-CAB915F3E613}"/>
          </ac:picMkLst>
        </pc:picChg>
        <pc:picChg chg="add del mod">
          <ac:chgData name="Reed Kiely" userId="768be38e-2fb5-40ce-925d-bd8e9d9e3c31" providerId="ADAL" clId="{073C5D09-2946-44AA-8F72-E76A8E08C34C}" dt="2024-05-15T19:32:38.026" v="9984" actId="478"/>
          <ac:picMkLst>
            <pc:docMk/>
            <pc:sldMk cId="3934797893" sldId="2146846624"/>
            <ac:picMk id="26" creationId="{3BA65505-9614-3F6D-16E0-103836BD7A8C}"/>
          </ac:picMkLst>
        </pc:picChg>
        <pc:picChg chg="add mod">
          <ac:chgData name="Reed Kiely" userId="768be38e-2fb5-40ce-925d-bd8e9d9e3c31" providerId="ADAL" clId="{073C5D09-2946-44AA-8F72-E76A8E08C34C}" dt="2024-05-15T19:33:20.057" v="9994" actId="1076"/>
          <ac:picMkLst>
            <pc:docMk/>
            <pc:sldMk cId="3934797893" sldId="2146846624"/>
            <ac:picMk id="27" creationId="{B72C2170-53EB-0891-0CE2-DD9019AFA642}"/>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073C5D09-2946-44AA-8F72-E76A8E08C34C}" dt="2024-05-15T16:46:55.748" v="8944"/>
              <pc2:cmMkLst xmlns:pc2="http://schemas.microsoft.com/office/powerpoint/2019/9/main/command">
                <pc:docMk/>
                <pc:sldMk cId="3934797893" sldId="2146846624"/>
                <pc2:cmMk id="{87F6653F-7D46-4E48-8F65-4F0C4D9E06CE}"/>
              </pc2:cmMkLst>
            </pc226:cmChg>
            <pc226:cmChg xmlns:pc226="http://schemas.microsoft.com/office/powerpoint/2022/06/main/command" chg="del">
              <pc226:chgData name="Reed Kiely" userId="768be38e-2fb5-40ce-925d-bd8e9d9e3c31" providerId="ADAL" clId="{073C5D09-2946-44AA-8F72-E76A8E08C34C}" dt="2024-05-15T16:46:54.437" v="8943"/>
              <pc2:cmMkLst xmlns:pc2="http://schemas.microsoft.com/office/powerpoint/2019/9/main/command">
                <pc:docMk/>
                <pc:sldMk cId="3934797893" sldId="2146846624"/>
                <pc2:cmMk id="{06469B8E-C06C-4052-AC7A-B38538272291}"/>
              </pc2:cmMkLst>
            </pc226:cmChg>
          </p:ext>
        </pc:extLst>
      </pc:sldChg>
      <pc:sldChg chg="addSp delSp modSp mod">
        <pc:chgData name="Reed Kiely" userId="768be38e-2fb5-40ce-925d-bd8e9d9e3c31" providerId="ADAL" clId="{073C5D09-2946-44AA-8F72-E76A8E08C34C}" dt="2024-05-20T21:41:23.811" v="18181" actId="313"/>
        <pc:sldMkLst>
          <pc:docMk/>
          <pc:sldMk cId="1085985526" sldId="2146846625"/>
        </pc:sldMkLst>
        <pc:spChg chg="mod">
          <ac:chgData name="Reed Kiely" userId="768be38e-2fb5-40ce-925d-bd8e9d9e3c31" providerId="ADAL" clId="{073C5D09-2946-44AA-8F72-E76A8E08C34C}" dt="2024-05-15T19:04:12.944" v="9960" actId="1076"/>
          <ac:spMkLst>
            <pc:docMk/>
            <pc:sldMk cId="1085985526" sldId="2146846625"/>
            <ac:spMk id="2" creationId="{2010E6B7-BE28-A4B5-524F-4008A0F245FB}"/>
          </ac:spMkLst>
        </pc:spChg>
        <pc:spChg chg="mod">
          <ac:chgData name="Reed Kiely" userId="768be38e-2fb5-40ce-925d-bd8e9d9e3c31" providerId="ADAL" clId="{073C5D09-2946-44AA-8F72-E76A8E08C34C}" dt="2024-05-20T21:41:23.811" v="18181" actId="313"/>
          <ac:spMkLst>
            <pc:docMk/>
            <pc:sldMk cId="1085985526" sldId="2146846625"/>
            <ac:spMk id="2" creationId="{3D882A88-D36F-AD1A-6D06-7EC3A1A826EA}"/>
          </ac:spMkLst>
        </pc:spChg>
        <pc:spChg chg="add del mod">
          <ac:chgData name="Reed Kiely" userId="768be38e-2fb5-40ce-925d-bd8e9d9e3c31" providerId="ADAL" clId="{073C5D09-2946-44AA-8F72-E76A8E08C34C}" dt="2024-05-15T19:04:10.723" v="9959" actId="478"/>
          <ac:spMkLst>
            <pc:docMk/>
            <pc:sldMk cId="1085985526" sldId="2146846625"/>
            <ac:spMk id="3" creationId="{988D94D9-CABE-E53A-075D-4176C5AFDAB9}"/>
          </ac:spMkLst>
        </pc:spChg>
        <pc:spChg chg="mod">
          <ac:chgData name="Reed Kiely" userId="768be38e-2fb5-40ce-925d-bd8e9d9e3c31" providerId="ADAL" clId="{073C5D09-2946-44AA-8F72-E76A8E08C34C}" dt="2024-05-15T20:39:27.739" v="10338" actId="207"/>
          <ac:spMkLst>
            <pc:docMk/>
            <pc:sldMk cId="1085985526" sldId="2146846625"/>
            <ac:spMk id="7" creationId="{598CBEF0-2F18-C6D6-3320-3F8D9705A366}"/>
          </ac:spMkLst>
        </pc:spChg>
        <pc:spChg chg="mod">
          <ac:chgData name="Reed Kiely" userId="768be38e-2fb5-40ce-925d-bd8e9d9e3c31" providerId="ADAL" clId="{073C5D09-2946-44AA-8F72-E76A8E08C34C}" dt="2024-05-20T18:38:13.631" v="16717" actId="20577"/>
          <ac:spMkLst>
            <pc:docMk/>
            <pc:sldMk cId="1085985526" sldId="2146846625"/>
            <ac:spMk id="8" creationId="{3E787C43-38F2-F6B0-01BD-96B94F1B8290}"/>
          </ac:spMkLst>
        </pc:spChg>
        <pc:spChg chg="mod">
          <ac:chgData name="Reed Kiely" userId="768be38e-2fb5-40ce-925d-bd8e9d9e3c31" providerId="ADAL" clId="{073C5D09-2946-44AA-8F72-E76A8E08C34C}" dt="2024-05-15T20:33:40.066" v="10335" actId="207"/>
          <ac:spMkLst>
            <pc:docMk/>
            <pc:sldMk cId="1085985526" sldId="2146846625"/>
            <ac:spMk id="59" creationId="{4CEE98B7-BF65-0D98-291F-C7041E7766F3}"/>
          </ac:spMkLst>
        </pc:spChg>
        <pc:picChg chg="add mod ord modCrop">
          <ac:chgData name="Reed Kiely" userId="768be38e-2fb5-40ce-925d-bd8e9d9e3c31" providerId="ADAL" clId="{073C5D09-2946-44AA-8F72-E76A8E08C34C}" dt="2024-05-15T19:02:41.558" v="9929" actId="167"/>
          <ac:picMkLst>
            <pc:docMk/>
            <pc:sldMk cId="1085985526" sldId="2146846625"/>
            <ac:picMk id="6" creationId="{7BDCC048-1DB0-5406-6BD8-BFF509F6031F}"/>
          </ac:picMkLst>
        </pc:picChg>
      </pc:sldChg>
      <pc:sldChg chg="addSp delSp modSp mod modCm">
        <pc:chgData name="Reed Kiely" userId="768be38e-2fb5-40ce-925d-bd8e9d9e3c31" providerId="ADAL" clId="{073C5D09-2946-44AA-8F72-E76A8E08C34C}" dt="2024-05-16T15:14:53.557" v="11186" actId="207"/>
        <pc:sldMkLst>
          <pc:docMk/>
          <pc:sldMk cId="2863028072" sldId="2146846626"/>
        </pc:sldMkLst>
        <pc:spChg chg="mod">
          <ac:chgData name="Reed Kiely" userId="768be38e-2fb5-40ce-925d-bd8e9d9e3c31" providerId="ADAL" clId="{073C5D09-2946-44AA-8F72-E76A8E08C34C}" dt="2024-05-16T15:14:53.557" v="11186" actId="207"/>
          <ac:spMkLst>
            <pc:docMk/>
            <pc:sldMk cId="2863028072" sldId="2146846626"/>
            <ac:spMk id="3" creationId="{DC46F839-2E19-310A-4F94-FBA5D45A6B52}"/>
          </ac:spMkLst>
        </pc:spChg>
        <pc:spChg chg="add del mod">
          <ac:chgData name="Reed Kiely" userId="768be38e-2fb5-40ce-925d-bd8e9d9e3c31" providerId="ADAL" clId="{073C5D09-2946-44AA-8F72-E76A8E08C34C}" dt="2024-05-16T14:28:14.006" v="10937" actId="478"/>
          <ac:spMkLst>
            <pc:docMk/>
            <pc:sldMk cId="2863028072" sldId="2146846626"/>
            <ac:spMk id="4" creationId="{D9B6F427-5629-A4A3-10DB-8D80D72A7A1F}"/>
          </ac:spMkLst>
        </pc:spChg>
        <pc:spChg chg="del mod">
          <ac:chgData name="Reed Kiely" userId="768be38e-2fb5-40ce-925d-bd8e9d9e3c31" providerId="ADAL" clId="{073C5D09-2946-44AA-8F72-E76A8E08C34C}" dt="2024-05-16T14:28:14.006" v="10937" actId="478"/>
          <ac:spMkLst>
            <pc:docMk/>
            <pc:sldMk cId="2863028072" sldId="2146846626"/>
            <ac:spMk id="7" creationId="{9C76DE8F-7952-D656-CCD5-0A00A738F514}"/>
          </ac:spMkLst>
        </pc:spChg>
        <pc:spChg chg="del mod">
          <ac:chgData name="Reed Kiely" userId="768be38e-2fb5-40ce-925d-bd8e9d9e3c31" providerId="ADAL" clId="{073C5D09-2946-44AA-8F72-E76A8E08C34C}" dt="2024-05-16T14:28:14.006" v="10937" actId="478"/>
          <ac:spMkLst>
            <pc:docMk/>
            <pc:sldMk cId="2863028072" sldId="2146846626"/>
            <ac:spMk id="8" creationId="{7BD7989A-8376-057D-BCF0-2D90FC54FD79}"/>
          </ac:spMkLst>
        </pc:spChg>
        <pc:spChg chg="add mod ord">
          <ac:chgData name="Reed Kiely" userId="768be38e-2fb5-40ce-925d-bd8e9d9e3c31" providerId="ADAL" clId="{073C5D09-2946-44AA-8F72-E76A8E08C34C}" dt="2024-05-16T14:31:01.434" v="11015" actId="1076"/>
          <ac:spMkLst>
            <pc:docMk/>
            <pc:sldMk cId="2863028072" sldId="2146846626"/>
            <ac:spMk id="22" creationId="{CCC80BA2-F770-F65B-34C8-B3FBC34DCB2D}"/>
          </ac:spMkLst>
        </pc:spChg>
        <pc:spChg chg="add mod ord">
          <ac:chgData name="Reed Kiely" userId="768be38e-2fb5-40ce-925d-bd8e9d9e3c31" providerId="ADAL" clId="{073C5D09-2946-44AA-8F72-E76A8E08C34C}" dt="2024-05-16T14:31:01.434" v="11015" actId="1076"/>
          <ac:spMkLst>
            <pc:docMk/>
            <pc:sldMk cId="2863028072" sldId="2146846626"/>
            <ac:spMk id="23" creationId="{37A6F89B-77D0-B7C6-B111-65720BE2EAF6}"/>
          </ac:spMkLst>
        </pc:spChg>
        <pc:spChg chg="add mod ord">
          <ac:chgData name="Reed Kiely" userId="768be38e-2fb5-40ce-925d-bd8e9d9e3c31" providerId="ADAL" clId="{073C5D09-2946-44AA-8F72-E76A8E08C34C}" dt="2024-05-16T14:31:01.434" v="11015" actId="1076"/>
          <ac:spMkLst>
            <pc:docMk/>
            <pc:sldMk cId="2863028072" sldId="2146846626"/>
            <ac:spMk id="24" creationId="{071A19F6-0E41-1CE4-41B0-CD7A116F1DE2}"/>
          </ac:spMkLst>
        </pc:spChg>
        <pc:spChg chg="add mod">
          <ac:chgData name="Reed Kiely" userId="768be38e-2fb5-40ce-925d-bd8e9d9e3c31" providerId="ADAL" clId="{073C5D09-2946-44AA-8F72-E76A8E08C34C}" dt="2024-05-16T14:28:50.223" v="11012" actId="207"/>
          <ac:spMkLst>
            <pc:docMk/>
            <pc:sldMk cId="2863028072" sldId="2146846626"/>
            <ac:spMk id="25" creationId="{D03DA319-A74E-44FB-BDB8-90FBDE03D8D0}"/>
          </ac:spMkLst>
        </pc:spChg>
        <pc:spChg chg="add mod">
          <ac:chgData name="Reed Kiely" userId="768be38e-2fb5-40ce-925d-bd8e9d9e3c31" providerId="ADAL" clId="{073C5D09-2946-44AA-8F72-E76A8E08C34C}" dt="2024-05-16T15:14:53.557" v="11186" actId="207"/>
          <ac:spMkLst>
            <pc:docMk/>
            <pc:sldMk cId="2863028072" sldId="2146846626"/>
            <ac:spMk id="26" creationId="{008F964C-3B56-2F72-5364-2EDDC60F50BB}"/>
          </ac:spMkLst>
        </pc:spChg>
        <pc:spChg chg="add mod">
          <ac:chgData name="Reed Kiely" userId="768be38e-2fb5-40ce-925d-bd8e9d9e3c31" providerId="ADAL" clId="{073C5D09-2946-44AA-8F72-E76A8E08C34C}" dt="2024-05-16T15:14:53.557" v="11186" actId="207"/>
          <ac:spMkLst>
            <pc:docMk/>
            <pc:sldMk cId="2863028072" sldId="2146846626"/>
            <ac:spMk id="27" creationId="{607B9831-1DF5-9346-E5A1-EC1DC1A8D953}"/>
          </ac:spMkLst>
        </pc:spChg>
        <pc:spChg chg="ord">
          <ac:chgData name="Reed Kiely" userId="768be38e-2fb5-40ce-925d-bd8e9d9e3c31" providerId="ADAL" clId="{073C5D09-2946-44AA-8F72-E76A8E08C34C}" dt="2024-05-16T14:17:45.915" v="10860" actId="167"/>
          <ac:spMkLst>
            <pc:docMk/>
            <pc:sldMk cId="2863028072" sldId="2146846626"/>
            <ac:spMk id="59" creationId="{4CEE98B7-BF65-0D98-291F-C7041E7766F3}"/>
          </ac:spMkLst>
        </pc:spChg>
        <pc:picChg chg="add mod">
          <ac:chgData name="Reed Kiely" userId="768be38e-2fb5-40ce-925d-bd8e9d9e3c31" providerId="ADAL" clId="{073C5D09-2946-44AA-8F72-E76A8E08C34C}" dt="2024-05-16T14:28:23.615" v="10940" actId="1076"/>
          <ac:picMkLst>
            <pc:docMk/>
            <pc:sldMk cId="2863028072" sldId="2146846626"/>
            <ac:picMk id="6" creationId="{DEC328C0-F61B-91C5-E414-CB093ACAE238}"/>
          </ac:picMkLst>
        </pc:picChg>
        <pc:picChg chg="add mod">
          <ac:chgData name="Reed Kiely" userId="768be38e-2fb5-40ce-925d-bd8e9d9e3c31" providerId="ADAL" clId="{073C5D09-2946-44AA-8F72-E76A8E08C34C}" dt="2024-05-16T14:28:23.615" v="10940" actId="1076"/>
          <ac:picMkLst>
            <pc:docMk/>
            <pc:sldMk cId="2863028072" sldId="2146846626"/>
            <ac:picMk id="11" creationId="{CB918907-2596-EC6F-CB49-60047F99653D}"/>
          </ac:picMkLst>
        </pc:picChg>
        <pc:picChg chg="add mod">
          <ac:chgData name="Reed Kiely" userId="768be38e-2fb5-40ce-925d-bd8e9d9e3c31" providerId="ADAL" clId="{073C5D09-2946-44AA-8F72-E76A8E08C34C}" dt="2024-05-16T14:28:23.615" v="10940" actId="1076"/>
          <ac:picMkLst>
            <pc:docMk/>
            <pc:sldMk cId="2863028072" sldId="2146846626"/>
            <ac:picMk id="13" creationId="{B1E3FAAC-01EB-9084-9B42-834FBEE724F8}"/>
          </ac:picMkLst>
        </pc:picChg>
        <pc:picChg chg="add del mod">
          <ac:chgData name="Reed Kiely" userId="768be38e-2fb5-40ce-925d-bd8e9d9e3c31" providerId="ADAL" clId="{073C5D09-2946-44AA-8F72-E76A8E08C34C}" dt="2024-05-16T13:53:29.719" v="10828" actId="478"/>
          <ac:picMkLst>
            <pc:docMk/>
            <pc:sldMk cId="2863028072" sldId="2146846626"/>
            <ac:picMk id="15" creationId="{E481CEAA-ABE7-0676-66D5-03F595008F8E}"/>
          </ac:picMkLst>
        </pc:picChg>
        <pc:picChg chg="add del mod">
          <ac:chgData name="Reed Kiely" userId="768be38e-2fb5-40ce-925d-bd8e9d9e3c31" providerId="ADAL" clId="{073C5D09-2946-44AA-8F72-E76A8E08C34C}" dt="2024-05-16T13:58:04.903" v="10847" actId="478"/>
          <ac:picMkLst>
            <pc:docMk/>
            <pc:sldMk cId="2863028072" sldId="2146846626"/>
            <ac:picMk id="17" creationId="{057912D5-3C5A-9E89-5BB7-5154A7BA0D05}"/>
          </ac:picMkLst>
        </pc:picChg>
        <pc:picChg chg="add del mod">
          <ac:chgData name="Reed Kiely" userId="768be38e-2fb5-40ce-925d-bd8e9d9e3c31" providerId="ADAL" clId="{073C5D09-2946-44AA-8F72-E76A8E08C34C}" dt="2024-05-16T13:58:04.903" v="10847" actId="478"/>
          <ac:picMkLst>
            <pc:docMk/>
            <pc:sldMk cId="2863028072" sldId="2146846626"/>
            <ac:picMk id="19" creationId="{99861512-18AD-49D0-D3A1-E752D3EB1337}"/>
          </ac:picMkLst>
        </pc:picChg>
        <pc:picChg chg="add del mod">
          <ac:chgData name="Reed Kiely" userId="768be38e-2fb5-40ce-925d-bd8e9d9e3c31" providerId="ADAL" clId="{073C5D09-2946-44AA-8F72-E76A8E08C34C}" dt="2024-05-16T13:58:04.903" v="10847" actId="478"/>
          <ac:picMkLst>
            <pc:docMk/>
            <pc:sldMk cId="2863028072" sldId="2146846626"/>
            <ac:picMk id="21" creationId="{F52C3C54-B79F-4B73-223C-B92A84B8A505}"/>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073C5D09-2946-44AA-8F72-E76A8E08C34C}" dt="2024-05-16T14:30:48.402" v="11013"/>
              <pc2:cmMkLst xmlns:pc2="http://schemas.microsoft.com/office/powerpoint/2019/9/main/command">
                <pc:docMk/>
                <pc:sldMk cId="2863028072" sldId="2146846626"/>
                <pc2:cmMk id="{C21E6D26-74E3-8B4C-8F43-ED1340F15098}"/>
              </pc2:cmMkLst>
              <pc226:cmRplyChg chg="add">
                <pc226:chgData name="Reed Kiely" userId="768be38e-2fb5-40ce-925d-bd8e9d9e3c31" providerId="ADAL" clId="{073C5D09-2946-44AA-8F72-E76A8E08C34C}" dt="2024-05-16T14:30:48.402" v="11013"/>
                <pc2:cmRplyMkLst xmlns:pc2="http://schemas.microsoft.com/office/powerpoint/2019/9/main/command">
                  <pc:docMk/>
                  <pc:sldMk cId="2863028072" sldId="2146846626"/>
                  <pc2:cmMk id="{C21E6D26-74E3-8B4C-8F43-ED1340F15098}"/>
                  <pc2:cmRplyMk id="{5EA4C40E-7FEB-4A41-AC46-ED474B40C77E}"/>
                </pc2:cmRplyMkLst>
              </pc226:cmRplyChg>
            </pc226:cmChg>
          </p:ext>
        </pc:extLst>
      </pc:sldChg>
      <pc:sldChg chg="del">
        <pc:chgData name="Reed Kiely" userId="768be38e-2fb5-40ce-925d-bd8e9d9e3c31" providerId="ADAL" clId="{073C5D09-2946-44AA-8F72-E76A8E08C34C}" dt="2024-05-17T21:05:31.315" v="13924" actId="2696"/>
        <pc:sldMkLst>
          <pc:docMk/>
          <pc:sldMk cId="3994392095" sldId="2146846627"/>
        </pc:sldMkLst>
      </pc:sldChg>
      <pc:sldChg chg="addSp delSp modSp mod modCm">
        <pc:chgData name="Reed Kiely" userId="768be38e-2fb5-40ce-925d-bd8e9d9e3c31" providerId="ADAL" clId="{073C5D09-2946-44AA-8F72-E76A8E08C34C}" dt="2024-05-16T15:04:14.073" v="11185" actId="207"/>
        <pc:sldMkLst>
          <pc:docMk/>
          <pc:sldMk cId="4199892770" sldId="2146846627"/>
        </pc:sldMkLst>
        <pc:spChg chg="add del mod">
          <ac:chgData name="Reed Kiely" userId="768be38e-2fb5-40ce-925d-bd8e9d9e3c31" providerId="ADAL" clId="{073C5D09-2946-44AA-8F72-E76A8E08C34C}" dt="2024-05-16T14:34:18.206" v="11069" actId="478"/>
          <ac:spMkLst>
            <pc:docMk/>
            <pc:sldMk cId="4199892770" sldId="2146846627"/>
            <ac:spMk id="4" creationId="{D4D9830B-958C-D63D-F59A-38508200C9B9}"/>
          </ac:spMkLst>
        </pc:spChg>
        <pc:spChg chg="del mod">
          <ac:chgData name="Reed Kiely" userId="768be38e-2fb5-40ce-925d-bd8e9d9e3c31" providerId="ADAL" clId="{073C5D09-2946-44AA-8F72-E76A8E08C34C}" dt="2024-05-16T14:34:16.397" v="11068" actId="478"/>
          <ac:spMkLst>
            <pc:docMk/>
            <pc:sldMk cId="4199892770" sldId="2146846627"/>
            <ac:spMk id="8" creationId="{43B18060-C1D4-2B35-59C7-4DCB6CF24C35}"/>
          </ac:spMkLst>
        </pc:spChg>
        <pc:spChg chg="mod">
          <ac:chgData name="Reed Kiely" userId="768be38e-2fb5-40ce-925d-bd8e9d9e3c31" providerId="ADAL" clId="{073C5D09-2946-44AA-8F72-E76A8E08C34C}" dt="2024-05-16T14:31:53.879" v="11024" actId="207"/>
          <ac:spMkLst>
            <pc:docMk/>
            <pc:sldMk cId="4199892770" sldId="2146846627"/>
            <ac:spMk id="10" creationId="{BD70FDBD-B8C3-D0E1-F780-8936076D0999}"/>
          </ac:spMkLst>
        </pc:spChg>
        <pc:spChg chg="add mod">
          <ac:chgData name="Reed Kiely" userId="768be38e-2fb5-40ce-925d-bd8e9d9e3c31" providerId="ADAL" clId="{073C5D09-2946-44AA-8F72-E76A8E08C34C}" dt="2024-05-16T14:31:46.981" v="11021"/>
          <ac:spMkLst>
            <pc:docMk/>
            <pc:sldMk cId="4199892770" sldId="2146846627"/>
            <ac:spMk id="12" creationId="{08FDFCF2-947C-7009-83D8-31C8816640DE}"/>
          </ac:spMkLst>
        </pc:spChg>
        <pc:spChg chg="del mod">
          <ac:chgData name="Reed Kiely" userId="768be38e-2fb5-40ce-925d-bd8e9d9e3c31" providerId="ADAL" clId="{073C5D09-2946-44AA-8F72-E76A8E08C34C}" dt="2024-05-16T14:34:16.397" v="11068" actId="478"/>
          <ac:spMkLst>
            <pc:docMk/>
            <pc:sldMk cId="4199892770" sldId="2146846627"/>
            <ac:spMk id="13" creationId="{2C6097CE-4DBD-5802-E8CF-CAE56CC3C270}"/>
          </ac:spMkLst>
        </pc:spChg>
        <pc:spChg chg="add mod">
          <ac:chgData name="Reed Kiely" userId="768be38e-2fb5-40ce-925d-bd8e9d9e3c31" providerId="ADAL" clId="{073C5D09-2946-44AA-8F72-E76A8E08C34C}" dt="2024-05-16T14:31:46.981" v="11021"/>
          <ac:spMkLst>
            <pc:docMk/>
            <pc:sldMk cId="4199892770" sldId="2146846627"/>
            <ac:spMk id="14" creationId="{5652C99B-B747-4B65-8F00-C4AE06E96BD1}"/>
          </ac:spMkLst>
        </pc:spChg>
        <pc:spChg chg="del mod">
          <ac:chgData name="Reed Kiely" userId="768be38e-2fb5-40ce-925d-bd8e9d9e3c31" providerId="ADAL" clId="{073C5D09-2946-44AA-8F72-E76A8E08C34C}" dt="2024-05-16T14:34:16.397" v="11068" actId="478"/>
          <ac:spMkLst>
            <pc:docMk/>
            <pc:sldMk cId="4199892770" sldId="2146846627"/>
            <ac:spMk id="15" creationId="{67229ADA-ADFB-CFE7-036C-B09EC5F630F9}"/>
          </ac:spMkLst>
        </pc:spChg>
        <pc:spChg chg="del mod">
          <ac:chgData name="Reed Kiely" userId="768be38e-2fb5-40ce-925d-bd8e9d9e3c31" providerId="ADAL" clId="{073C5D09-2946-44AA-8F72-E76A8E08C34C}" dt="2024-05-16T14:34:16.397" v="11068" actId="478"/>
          <ac:spMkLst>
            <pc:docMk/>
            <pc:sldMk cId="4199892770" sldId="2146846627"/>
            <ac:spMk id="16" creationId="{FC93E77E-A598-F98E-84A3-93971338734A}"/>
          </ac:spMkLst>
        </pc:spChg>
        <pc:spChg chg="add mod">
          <ac:chgData name="Reed Kiely" userId="768be38e-2fb5-40ce-925d-bd8e9d9e3c31" providerId="ADAL" clId="{073C5D09-2946-44AA-8F72-E76A8E08C34C}" dt="2024-05-16T14:31:46.981" v="11021"/>
          <ac:spMkLst>
            <pc:docMk/>
            <pc:sldMk cId="4199892770" sldId="2146846627"/>
            <ac:spMk id="17" creationId="{93CAF78D-FAC0-3C01-0098-9CB90DD1E38A}"/>
          </ac:spMkLst>
        </pc:spChg>
        <pc:spChg chg="add mod">
          <ac:chgData name="Reed Kiely" userId="768be38e-2fb5-40ce-925d-bd8e9d9e3c31" providerId="ADAL" clId="{073C5D09-2946-44AA-8F72-E76A8E08C34C}" dt="2024-05-16T14:31:46.981" v="11021"/>
          <ac:spMkLst>
            <pc:docMk/>
            <pc:sldMk cId="4199892770" sldId="2146846627"/>
            <ac:spMk id="18" creationId="{92F5311B-21F4-12BC-5554-69BFB0F59CF5}"/>
          </ac:spMkLst>
        </pc:spChg>
        <pc:spChg chg="add mod">
          <ac:chgData name="Reed Kiely" userId="768be38e-2fb5-40ce-925d-bd8e9d9e3c31" providerId="ADAL" clId="{073C5D09-2946-44AA-8F72-E76A8E08C34C}" dt="2024-05-16T14:31:46.981" v="11021"/>
          <ac:spMkLst>
            <pc:docMk/>
            <pc:sldMk cId="4199892770" sldId="2146846627"/>
            <ac:spMk id="19" creationId="{02853132-2CE0-06BC-51C7-39DE9B9365B2}"/>
          </ac:spMkLst>
        </pc:spChg>
        <pc:spChg chg="add mod">
          <ac:chgData name="Reed Kiely" userId="768be38e-2fb5-40ce-925d-bd8e9d9e3c31" providerId="ADAL" clId="{073C5D09-2946-44AA-8F72-E76A8E08C34C}" dt="2024-05-16T14:31:46.981" v="11021"/>
          <ac:spMkLst>
            <pc:docMk/>
            <pc:sldMk cId="4199892770" sldId="2146846627"/>
            <ac:spMk id="20" creationId="{A12681A3-4027-183F-6489-354FBFC33C80}"/>
          </ac:spMkLst>
        </pc:spChg>
        <pc:spChg chg="del mod">
          <ac:chgData name="Reed Kiely" userId="768be38e-2fb5-40ce-925d-bd8e9d9e3c31" providerId="ADAL" clId="{073C5D09-2946-44AA-8F72-E76A8E08C34C}" dt="2024-05-16T14:34:16.397" v="11068" actId="478"/>
          <ac:spMkLst>
            <pc:docMk/>
            <pc:sldMk cId="4199892770" sldId="2146846627"/>
            <ac:spMk id="21" creationId="{5962E7F2-95ED-63AC-E3E5-8BD90FE7FB19}"/>
          </ac:spMkLst>
        </pc:spChg>
        <pc:spChg chg="del mod">
          <ac:chgData name="Reed Kiely" userId="768be38e-2fb5-40ce-925d-bd8e9d9e3c31" providerId="ADAL" clId="{073C5D09-2946-44AA-8F72-E76A8E08C34C}" dt="2024-05-16T14:34:16.397" v="11068" actId="478"/>
          <ac:spMkLst>
            <pc:docMk/>
            <pc:sldMk cId="4199892770" sldId="2146846627"/>
            <ac:spMk id="22" creationId="{E79FF3FA-80C2-5D6F-BEAF-365BEC29EA7A}"/>
          </ac:spMkLst>
        </pc:spChg>
        <pc:spChg chg="add mod">
          <ac:chgData name="Reed Kiely" userId="768be38e-2fb5-40ce-925d-bd8e9d9e3c31" providerId="ADAL" clId="{073C5D09-2946-44AA-8F72-E76A8E08C34C}" dt="2024-05-16T14:32:08.697" v="11030" actId="14100"/>
          <ac:spMkLst>
            <pc:docMk/>
            <pc:sldMk cId="4199892770" sldId="2146846627"/>
            <ac:spMk id="23" creationId="{307BE621-F226-C275-6DC7-05F2FE50503D}"/>
          </ac:spMkLst>
        </pc:spChg>
        <pc:spChg chg="add mod">
          <ac:chgData name="Reed Kiely" userId="768be38e-2fb5-40ce-925d-bd8e9d9e3c31" providerId="ADAL" clId="{073C5D09-2946-44AA-8F72-E76A8E08C34C}" dt="2024-05-16T14:32:08.697" v="11030" actId="14100"/>
          <ac:spMkLst>
            <pc:docMk/>
            <pc:sldMk cId="4199892770" sldId="2146846627"/>
            <ac:spMk id="24" creationId="{B63EFE6E-0246-E2C0-35F5-86B867C5565C}"/>
          </ac:spMkLst>
        </pc:spChg>
        <pc:spChg chg="add mod">
          <ac:chgData name="Reed Kiely" userId="768be38e-2fb5-40ce-925d-bd8e9d9e3c31" providerId="ADAL" clId="{073C5D09-2946-44AA-8F72-E76A8E08C34C}" dt="2024-05-16T14:32:08.697" v="11030" actId="14100"/>
          <ac:spMkLst>
            <pc:docMk/>
            <pc:sldMk cId="4199892770" sldId="2146846627"/>
            <ac:spMk id="25" creationId="{97D9CE04-4889-1F11-DA2E-7FD329530F08}"/>
          </ac:spMkLst>
        </pc:spChg>
        <pc:spChg chg="add mod">
          <ac:chgData name="Reed Kiely" userId="768be38e-2fb5-40ce-925d-bd8e9d9e3c31" providerId="ADAL" clId="{073C5D09-2946-44AA-8F72-E76A8E08C34C}" dt="2024-05-16T14:32:02.605" v="11028"/>
          <ac:spMkLst>
            <pc:docMk/>
            <pc:sldMk cId="4199892770" sldId="2146846627"/>
            <ac:spMk id="27" creationId="{C5904238-F4C7-EC99-1543-EBA232DB27FA}"/>
          </ac:spMkLst>
        </pc:spChg>
        <pc:spChg chg="mod">
          <ac:chgData name="Reed Kiely" userId="768be38e-2fb5-40ce-925d-bd8e9d9e3c31" providerId="ADAL" clId="{073C5D09-2946-44AA-8F72-E76A8E08C34C}" dt="2024-05-16T14:33:56.802" v="11061" actId="1076"/>
          <ac:spMkLst>
            <pc:docMk/>
            <pc:sldMk cId="4199892770" sldId="2146846627"/>
            <ac:spMk id="28" creationId="{7789C414-B299-AD75-CA98-C2D6ECEF1D93}"/>
          </ac:spMkLst>
        </pc:spChg>
        <pc:spChg chg="add mod">
          <ac:chgData name="Reed Kiely" userId="768be38e-2fb5-40ce-925d-bd8e9d9e3c31" providerId="ADAL" clId="{073C5D09-2946-44AA-8F72-E76A8E08C34C}" dt="2024-05-16T14:32:02.605" v="11028"/>
          <ac:spMkLst>
            <pc:docMk/>
            <pc:sldMk cId="4199892770" sldId="2146846627"/>
            <ac:spMk id="29" creationId="{288AC9D4-B1F8-D2F3-6BED-3BF51A8569E1}"/>
          </ac:spMkLst>
        </pc:spChg>
        <pc:spChg chg="add mod">
          <ac:chgData name="Reed Kiely" userId="768be38e-2fb5-40ce-925d-bd8e9d9e3c31" providerId="ADAL" clId="{073C5D09-2946-44AA-8F72-E76A8E08C34C}" dt="2024-05-16T14:32:02.605" v="11028"/>
          <ac:spMkLst>
            <pc:docMk/>
            <pc:sldMk cId="4199892770" sldId="2146846627"/>
            <ac:spMk id="30" creationId="{32C6F2A0-2F57-00EA-D6F0-AB132BB0E1EE}"/>
          </ac:spMkLst>
        </pc:spChg>
        <pc:spChg chg="add mod">
          <ac:chgData name="Reed Kiely" userId="768be38e-2fb5-40ce-925d-bd8e9d9e3c31" providerId="ADAL" clId="{073C5D09-2946-44AA-8F72-E76A8E08C34C}" dt="2024-05-16T14:33:54.576" v="11060" actId="14100"/>
          <ac:spMkLst>
            <pc:docMk/>
            <pc:sldMk cId="4199892770" sldId="2146846627"/>
            <ac:spMk id="31" creationId="{5FCED483-68E2-8345-D38C-C8D9F047D006}"/>
          </ac:spMkLst>
        </pc:spChg>
        <pc:spChg chg="add mod">
          <ac:chgData name="Reed Kiely" userId="768be38e-2fb5-40ce-925d-bd8e9d9e3c31" providerId="ADAL" clId="{073C5D09-2946-44AA-8F72-E76A8E08C34C}" dt="2024-05-16T14:33:54.576" v="11060" actId="14100"/>
          <ac:spMkLst>
            <pc:docMk/>
            <pc:sldMk cId="4199892770" sldId="2146846627"/>
            <ac:spMk id="32" creationId="{4C9E2484-F4D5-5CAD-A7F1-92378FD9A160}"/>
          </ac:spMkLst>
        </pc:spChg>
        <pc:spChg chg="add mod">
          <ac:chgData name="Reed Kiely" userId="768be38e-2fb5-40ce-925d-bd8e9d9e3c31" providerId="ADAL" clId="{073C5D09-2946-44AA-8F72-E76A8E08C34C}" dt="2024-05-16T14:33:54.576" v="11060" actId="14100"/>
          <ac:spMkLst>
            <pc:docMk/>
            <pc:sldMk cId="4199892770" sldId="2146846627"/>
            <ac:spMk id="33" creationId="{078C61CA-78EC-38E8-0342-0531634ABA85}"/>
          </ac:spMkLst>
        </pc:spChg>
        <pc:spChg chg="add mod">
          <ac:chgData name="Reed Kiely" userId="768be38e-2fb5-40ce-925d-bd8e9d9e3c31" providerId="ADAL" clId="{073C5D09-2946-44AA-8F72-E76A8E08C34C}" dt="2024-05-16T14:33:52.386" v="11059" actId="1076"/>
          <ac:spMkLst>
            <pc:docMk/>
            <pc:sldMk cId="4199892770" sldId="2146846627"/>
            <ac:spMk id="34" creationId="{E32D0896-F69B-4492-F258-A0FC5D09C730}"/>
          </ac:spMkLst>
        </pc:spChg>
        <pc:spChg chg="add mod">
          <ac:chgData name="Reed Kiely" userId="768be38e-2fb5-40ce-925d-bd8e9d9e3c31" providerId="ADAL" clId="{073C5D09-2946-44AA-8F72-E76A8E08C34C}" dt="2024-05-16T15:04:10.896" v="11184" actId="207"/>
          <ac:spMkLst>
            <pc:docMk/>
            <pc:sldMk cId="4199892770" sldId="2146846627"/>
            <ac:spMk id="35" creationId="{B5FA0059-C2B3-DA6B-A55C-D312717366A1}"/>
          </ac:spMkLst>
        </pc:spChg>
        <pc:spChg chg="add mod">
          <ac:chgData name="Reed Kiely" userId="768be38e-2fb5-40ce-925d-bd8e9d9e3c31" providerId="ADAL" clId="{073C5D09-2946-44AA-8F72-E76A8E08C34C}" dt="2024-05-16T15:04:14.073" v="11185" actId="207"/>
          <ac:spMkLst>
            <pc:docMk/>
            <pc:sldMk cId="4199892770" sldId="2146846627"/>
            <ac:spMk id="36" creationId="{D4C3D65E-01AF-34F1-243D-55637F9FC3F9}"/>
          </ac:spMkLst>
        </pc:spChg>
        <pc:picChg chg="add mod ord">
          <ac:chgData name="Reed Kiely" userId="768be38e-2fb5-40ce-925d-bd8e9d9e3c31" providerId="ADAL" clId="{073C5D09-2946-44AA-8F72-E76A8E08C34C}" dt="2024-05-16T14:34:06.359" v="11065" actId="1076"/>
          <ac:picMkLst>
            <pc:docMk/>
            <pc:sldMk cId="4199892770" sldId="2146846627"/>
            <ac:picMk id="7" creationId="{8DF1A696-FA9E-2F1F-8FC0-00D81215A713}"/>
          </ac:picMkLst>
        </pc:picChg>
        <pc:picChg chg="add mod ord">
          <ac:chgData name="Reed Kiely" userId="768be38e-2fb5-40ce-925d-bd8e9d9e3c31" providerId="ADAL" clId="{073C5D09-2946-44AA-8F72-E76A8E08C34C}" dt="2024-05-16T14:34:09.914" v="11066" actId="1076"/>
          <ac:picMkLst>
            <pc:docMk/>
            <pc:sldMk cId="4199892770" sldId="2146846627"/>
            <ac:picMk id="9" creationId="{446CE082-D460-F5C2-AC89-BFA8F2F70002}"/>
          </ac:picMkLst>
        </pc:picChg>
        <pc:picChg chg="add mod ord">
          <ac:chgData name="Reed Kiely" userId="768be38e-2fb5-40ce-925d-bd8e9d9e3c31" providerId="ADAL" clId="{073C5D09-2946-44AA-8F72-E76A8E08C34C}" dt="2024-05-16T14:34:12.140" v="11067" actId="1076"/>
          <ac:picMkLst>
            <pc:docMk/>
            <pc:sldMk cId="4199892770" sldId="2146846627"/>
            <ac:picMk id="11" creationId="{9DFE664E-3FF3-80CC-4381-16C6FFC18993}"/>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073C5D09-2946-44AA-8F72-E76A8E08C34C}" dt="2024-05-16T14:34:21.071" v="11070"/>
              <pc2:cmMkLst xmlns:pc2="http://schemas.microsoft.com/office/powerpoint/2019/9/main/command">
                <pc:docMk/>
                <pc:sldMk cId="4199892770" sldId="2146846627"/>
                <pc2:cmMk id="{85FF3287-82EF-0B4D-AF26-AFB5E5FD50E9}"/>
              </pc2:cmMkLst>
              <pc226:cmRplyChg chg="add">
                <pc226:chgData name="Reed Kiely" userId="768be38e-2fb5-40ce-925d-bd8e9d9e3c31" providerId="ADAL" clId="{073C5D09-2946-44AA-8F72-E76A8E08C34C}" dt="2024-05-16T14:34:21.071" v="11070"/>
                <pc2:cmRplyMkLst xmlns:pc2="http://schemas.microsoft.com/office/powerpoint/2019/9/main/command">
                  <pc:docMk/>
                  <pc:sldMk cId="4199892770" sldId="2146846627"/>
                  <pc2:cmMk id="{85FF3287-82EF-0B4D-AF26-AFB5E5FD50E9}"/>
                  <pc2:cmRplyMk id="{5D272F96-BE8A-4891-85F5-A581B48666E1}"/>
                </pc2:cmRplyMkLst>
              </pc226:cmRplyChg>
            </pc226:cmChg>
          </p:ext>
        </pc:extLst>
      </pc:sldChg>
      <pc:sldChg chg="addSp delSp modSp add mod">
        <pc:chgData name="Reed Kiely" userId="768be38e-2fb5-40ce-925d-bd8e9d9e3c31" providerId="ADAL" clId="{073C5D09-2946-44AA-8F72-E76A8E08C34C}" dt="2024-05-18T00:56:16.521" v="15160" actId="1076"/>
        <pc:sldMkLst>
          <pc:docMk/>
          <pc:sldMk cId="894439711" sldId="2146846628"/>
        </pc:sldMkLst>
        <pc:spChg chg="add mod">
          <ac:chgData name="Reed Kiely" userId="768be38e-2fb5-40ce-925d-bd8e9d9e3c31" providerId="ADAL" clId="{073C5D09-2946-44AA-8F72-E76A8E08C34C}" dt="2024-05-17T13:23:54.912" v="11849" actId="14100"/>
          <ac:spMkLst>
            <pc:docMk/>
            <pc:sldMk cId="894439711" sldId="2146846628"/>
            <ac:spMk id="5" creationId="{D060A907-88CD-A3D7-47C1-C3B382F9E4CD}"/>
          </ac:spMkLst>
        </pc:spChg>
        <pc:spChg chg="mod">
          <ac:chgData name="Reed Kiely" userId="768be38e-2fb5-40ce-925d-bd8e9d9e3c31" providerId="ADAL" clId="{073C5D09-2946-44AA-8F72-E76A8E08C34C}" dt="2024-05-17T13:23:29.950" v="11842" actId="14100"/>
          <ac:spMkLst>
            <pc:docMk/>
            <pc:sldMk cId="894439711" sldId="2146846628"/>
            <ac:spMk id="7" creationId="{1A0549C3-1FFC-3344-DB89-EA8A71564766}"/>
          </ac:spMkLst>
        </pc:spChg>
        <pc:spChg chg="add mod">
          <ac:chgData name="Reed Kiely" userId="768be38e-2fb5-40ce-925d-bd8e9d9e3c31" providerId="ADAL" clId="{073C5D09-2946-44AA-8F72-E76A8E08C34C}" dt="2024-05-17T13:19:41.518" v="11807" actId="20577"/>
          <ac:spMkLst>
            <pc:docMk/>
            <pc:sldMk cId="894439711" sldId="2146846628"/>
            <ac:spMk id="8" creationId="{D384A947-B827-1A6E-EBB5-F3739C25DCB5}"/>
          </ac:spMkLst>
        </pc:spChg>
        <pc:spChg chg="mod">
          <ac:chgData name="Reed Kiely" userId="768be38e-2fb5-40ce-925d-bd8e9d9e3c31" providerId="ADAL" clId="{073C5D09-2946-44AA-8F72-E76A8E08C34C}" dt="2024-05-18T00:56:16.521" v="15160" actId="1076"/>
          <ac:spMkLst>
            <pc:docMk/>
            <pc:sldMk cId="894439711" sldId="2146846628"/>
            <ac:spMk id="9" creationId="{D0D49DEB-7177-4C53-A63F-C8DEAEFFD3CD}"/>
          </ac:spMkLst>
        </pc:spChg>
        <pc:spChg chg="del">
          <ac:chgData name="Reed Kiely" userId="768be38e-2fb5-40ce-925d-bd8e9d9e3c31" providerId="ADAL" clId="{073C5D09-2946-44AA-8F72-E76A8E08C34C}" dt="2024-05-16T21:17:08.250" v="11369" actId="478"/>
          <ac:spMkLst>
            <pc:docMk/>
            <pc:sldMk cId="894439711" sldId="2146846628"/>
            <ac:spMk id="17" creationId="{5DA5C5EB-48C8-4164-9DA4-74E7C97535CC}"/>
          </ac:spMkLst>
        </pc:spChg>
        <pc:spChg chg="del">
          <ac:chgData name="Reed Kiely" userId="768be38e-2fb5-40ce-925d-bd8e9d9e3c31" providerId="ADAL" clId="{073C5D09-2946-44AA-8F72-E76A8E08C34C}" dt="2024-05-16T21:17:08.250" v="11369" actId="478"/>
          <ac:spMkLst>
            <pc:docMk/>
            <pc:sldMk cId="894439711" sldId="2146846628"/>
            <ac:spMk id="21" creationId="{68AA4556-6994-4FAC-9D8E-C735D78821AC}"/>
          </ac:spMkLst>
        </pc:spChg>
        <pc:spChg chg="del">
          <ac:chgData name="Reed Kiely" userId="768be38e-2fb5-40ce-925d-bd8e9d9e3c31" providerId="ADAL" clId="{073C5D09-2946-44AA-8F72-E76A8E08C34C}" dt="2024-05-16T21:17:14.619" v="11373" actId="478"/>
          <ac:spMkLst>
            <pc:docMk/>
            <pc:sldMk cId="894439711" sldId="2146846628"/>
            <ac:spMk id="25" creationId="{481BC72C-49EF-4DE4-82AF-E07D412E5207}"/>
          </ac:spMkLst>
        </pc:spChg>
        <pc:spChg chg="del">
          <ac:chgData name="Reed Kiely" userId="768be38e-2fb5-40ce-925d-bd8e9d9e3c31" providerId="ADAL" clId="{073C5D09-2946-44AA-8F72-E76A8E08C34C}" dt="2024-05-16T21:17:14.619" v="11373" actId="478"/>
          <ac:spMkLst>
            <pc:docMk/>
            <pc:sldMk cId="894439711" sldId="2146846628"/>
            <ac:spMk id="26" creationId="{188FD03B-3505-4105-A793-32EB63F1209C}"/>
          </ac:spMkLst>
        </pc:spChg>
        <pc:spChg chg="del">
          <ac:chgData name="Reed Kiely" userId="768be38e-2fb5-40ce-925d-bd8e9d9e3c31" providerId="ADAL" clId="{073C5D09-2946-44AA-8F72-E76A8E08C34C}" dt="2024-05-16T21:17:08.250" v="11369" actId="478"/>
          <ac:spMkLst>
            <pc:docMk/>
            <pc:sldMk cId="894439711" sldId="2146846628"/>
            <ac:spMk id="27" creationId="{04CDD1DC-95EE-4653-A273-49949E975F57}"/>
          </ac:spMkLst>
        </pc:spChg>
        <pc:spChg chg="del">
          <ac:chgData name="Reed Kiely" userId="768be38e-2fb5-40ce-925d-bd8e9d9e3c31" providerId="ADAL" clId="{073C5D09-2946-44AA-8F72-E76A8E08C34C}" dt="2024-05-16T21:17:17.186" v="11374" actId="478"/>
          <ac:spMkLst>
            <pc:docMk/>
            <pc:sldMk cId="894439711" sldId="2146846628"/>
            <ac:spMk id="28" creationId="{AD54AD27-D9E7-4A33-B8EF-8E2C78BA2027}"/>
          </ac:spMkLst>
        </pc:spChg>
        <pc:spChg chg="del">
          <ac:chgData name="Reed Kiely" userId="768be38e-2fb5-40ce-925d-bd8e9d9e3c31" providerId="ADAL" clId="{073C5D09-2946-44AA-8F72-E76A8E08C34C}" dt="2024-05-16T21:17:14.619" v="11373" actId="478"/>
          <ac:spMkLst>
            <pc:docMk/>
            <pc:sldMk cId="894439711" sldId="2146846628"/>
            <ac:spMk id="29" creationId="{B0043522-E20E-4654-B5A6-DF9538149430}"/>
          </ac:spMkLst>
        </pc:spChg>
        <pc:spChg chg="del">
          <ac:chgData name="Reed Kiely" userId="768be38e-2fb5-40ce-925d-bd8e9d9e3c31" providerId="ADAL" clId="{073C5D09-2946-44AA-8F72-E76A8E08C34C}" dt="2024-05-16T21:17:08.250" v="11369" actId="478"/>
          <ac:spMkLst>
            <pc:docMk/>
            <pc:sldMk cId="894439711" sldId="2146846628"/>
            <ac:spMk id="30" creationId="{DAF61235-D3D8-4489-8C7D-F45174F08C65}"/>
          </ac:spMkLst>
        </pc:spChg>
        <pc:spChg chg="del">
          <ac:chgData name="Reed Kiely" userId="768be38e-2fb5-40ce-925d-bd8e9d9e3c31" providerId="ADAL" clId="{073C5D09-2946-44AA-8F72-E76A8E08C34C}" dt="2024-05-16T21:17:08.250" v="11369" actId="478"/>
          <ac:spMkLst>
            <pc:docMk/>
            <pc:sldMk cId="894439711" sldId="2146846628"/>
            <ac:spMk id="31" creationId="{2FE75EA8-35A3-4416-A35A-C615F437FE5A}"/>
          </ac:spMkLst>
        </pc:spChg>
        <pc:grpChg chg="del">
          <ac:chgData name="Reed Kiely" userId="768be38e-2fb5-40ce-925d-bd8e9d9e3c31" providerId="ADAL" clId="{073C5D09-2946-44AA-8F72-E76A8E08C34C}" dt="2024-05-16T21:17:08.250" v="11369" actId="478"/>
          <ac:grpSpMkLst>
            <pc:docMk/>
            <pc:sldMk cId="894439711" sldId="2146846628"/>
            <ac:grpSpMk id="12" creationId="{8B6990B9-C87D-7957-9A18-79CE8BB7D7E2}"/>
          </ac:grpSpMkLst>
        </pc:grpChg>
        <pc:graphicFrameChg chg="add mod">
          <ac:chgData name="Reed Kiely" userId="768be38e-2fb5-40ce-925d-bd8e9d9e3c31" providerId="ADAL" clId="{073C5D09-2946-44AA-8F72-E76A8E08C34C}" dt="2024-05-17T13:23:49.372" v="11848"/>
          <ac:graphicFrameMkLst>
            <pc:docMk/>
            <pc:sldMk cId="894439711" sldId="2146846628"/>
            <ac:graphicFrameMk id="6" creationId="{B66A1F99-FEDF-A8F3-11A0-738D8A10FFC0}"/>
          </ac:graphicFrameMkLst>
        </pc:graphicFrameChg>
        <pc:picChg chg="del">
          <ac:chgData name="Reed Kiely" userId="768be38e-2fb5-40ce-925d-bd8e9d9e3c31" providerId="ADAL" clId="{073C5D09-2946-44AA-8F72-E76A8E08C34C}" dt="2024-05-16T21:17:08.250" v="11369" actId="478"/>
          <ac:picMkLst>
            <pc:docMk/>
            <pc:sldMk cId="894439711" sldId="2146846628"/>
            <ac:picMk id="5" creationId="{6F44BD23-8EC6-E8B7-C9F6-228D03AE1967}"/>
          </ac:picMkLst>
        </pc:picChg>
        <pc:picChg chg="add del mod ord">
          <ac:chgData name="Reed Kiely" userId="768be38e-2fb5-40ce-925d-bd8e9d9e3c31" providerId="ADAL" clId="{073C5D09-2946-44AA-8F72-E76A8E08C34C}" dt="2024-05-17T13:21:33.269" v="11830" actId="478"/>
          <ac:picMkLst>
            <pc:docMk/>
            <pc:sldMk cId="894439711" sldId="2146846628"/>
            <ac:picMk id="11" creationId="{2FC86FAA-1D1C-FE82-176E-42DF3D14C748}"/>
          </ac:picMkLst>
        </pc:picChg>
        <pc:picChg chg="add del mod">
          <ac:chgData name="Reed Kiely" userId="768be38e-2fb5-40ce-925d-bd8e9d9e3c31" providerId="ADAL" clId="{073C5D09-2946-44AA-8F72-E76A8E08C34C}" dt="2024-05-17T13:21:34.932" v="11831" actId="478"/>
          <ac:picMkLst>
            <pc:docMk/>
            <pc:sldMk cId="894439711" sldId="2146846628"/>
            <ac:picMk id="14" creationId="{2FBE36FA-4CEE-CB78-C870-F220EED632C7}"/>
          </ac:picMkLst>
        </pc:picChg>
        <pc:picChg chg="del">
          <ac:chgData name="Reed Kiely" userId="768be38e-2fb5-40ce-925d-bd8e9d9e3c31" providerId="ADAL" clId="{073C5D09-2946-44AA-8F72-E76A8E08C34C}" dt="2024-05-16T21:17:08.250" v="11369" actId="478"/>
          <ac:picMkLst>
            <pc:docMk/>
            <pc:sldMk cId="894439711" sldId="2146846628"/>
            <ac:picMk id="16" creationId="{50D4F62F-EC25-3DC9-73AA-9E0D0E82D626}"/>
          </ac:picMkLst>
        </pc:picChg>
        <pc:picChg chg="add mod ord modCrop">
          <ac:chgData name="Reed Kiely" userId="768be38e-2fb5-40ce-925d-bd8e9d9e3c31" providerId="ADAL" clId="{073C5D09-2946-44AA-8F72-E76A8E08C34C}" dt="2024-05-17T13:23:27.744" v="11841" actId="167"/>
          <ac:picMkLst>
            <pc:docMk/>
            <pc:sldMk cId="894439711" sldId="2146846628"/>
            <ac:picMk id="16" creationId="{D5B2E0EB-82FD-6DE6-A58C-773ED23B4C30}"/>
          </ac:picMkLst>
        </pc:picChg>
        <pc:cxnChg chg="add del mod">
          <ac:chgData name="Reed Kiely" userId="768be38e-2fb5-40ce-925d-bd8e9d9e3c31" providerId="ADAL" clId="{073C5D09-2946-44AA-8F72-E76A8E08C34C}" dt="2024-05-17T13:18:13.021" v="11608" actId="478"/>
          <ac:cxnSpMkLst>
            <pc:docMk/>
            <pc:sldMk cId="894439711" sldId="2146846628"/>
            <ac:cxnSpMk id="12" creationId="{411A3A12-6EF9-00FD-61C4-8E8043805A0B}"/>
          </ac:cxnSpMkLst>
        </pc:cxnChg>
      </pc:sldChg>
      <pc:sldChg chg="addSp modSp mod modCm">
        <pc:chgData name="Reed Kiely" userId="768be38e-2fb5-40ce-925d-bd8e9d9e3c31" providerId="ADAL" clId="{073C5D09-2946-44AA-8F72-E76A8E08C34C}" dt="2024-05-20T17:49:19.896" v="16339" actId="207"/>
        <pc:sldMkLst>
          <pc:docMk/>
          <pc:sldMk cId="3594937951" sldId="2146846628"/>
        </pc:sldMkLst>
        <pc:spChg chg="mod">
          <ac:chgData name="Reed Kiely" userId="768be38e-2fb5-40ce-925d-bd8e9d9e3c31" providerId="ADAL" clId="{073C5D09-2946-44AA-8F72-E76A8E08C34C}" dt="2024-05-20T17:49:15.739" v="16333" actId="1076"/>
          <ac:spMkLst>
            <pc:docMk/>
            <pc:sldMk cId="3594937951" sldId="2146846628"/>
            <ac:spMk id="9" creationId="{D0D49DEB-7177-4C53-A63F-C8DEAEFFD3CD}"/>
          </ac:spMkLst>
        </pc:spChg>
        <pc:spChg chg="add mod">
          <ac:chgData name="Reed Kiely" userId="768be38e-2fb5-40ce-925d-bd8e9d9e3c31" providerId="ADAL" clId="{073C5D09-2946-44AA-8F72-E76A8E08C34C}" dt="2024-05-20T17:49:19.896" v="16339" actId="207"/>
          <ac:spMkLst>
            <pc:docMk/>
            <pc:sldMk cId="3594937951" sldId="2146846628"/>
            <ac:spMk id="10" creationId="{A61C7790-6DA1-3359-E65C-C4D4A712D333}"/>
          </ac:spMkLst>
        </pc:spChg>
        <pc:spChg chg="add mod">
          <ac:chgData name="Reed Kiely" userId="768be38e-2fb5-40ce-925d-bd8e9d9e3c31" providerId="ADAL" clId="{073C5D09-2946-44AA-8F72-E76A8E08C34C}" dt="2024-05-20T17:49:17.352" v="16337" actId="20577"/>
          <ac:spMkLst>
            <pc:docMk/>
            <pc:sldMk cId="3594937951" sldId="2146846628"/>
            <ac:spMk id="11" creationId="{955441AA-A67E-EEC6-1E3F-29EE689386C8}"/>
          </ac:spMkLst>
        </pc:sp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073C5D09-2946-44AA-8F72-E76A8E08C34C}" dt="2024-05-20T17:49:17.352" v="16337" actId="20577"/>
              <pc2:cmMkLst xmlns:pc2="http://schemas.microsoft.com/office/powerpoint/2019/9/main/command">
                <pc:docMk/>
                <pc:sldMk cId="3594937951" sldId="2146846628"/>
                <pc2:cmMk id="{BFC5A31A-F911-49A9-8192-C5EDADDDCA44}"/>
              </pc2:cmMkLst>
            </pc226:cmChg>
          </p:ext>
        </pc:extLst>
      </pc:sldChg>
      <pc:sldChg chg="del">
        <pc:chgData name="Reed Kiely" userId="768be38e-2fb5-40ce-925d-bd8e9d9e3c31" providerId="ADAL" clId="{073C5D09-2946-44AA-8F72-E76A8E08C34C}" dt="2024-05-17T21:05:31.315" v="13924" actId="2696"/>
        <pc:sldMkLst>
          <pc:docMk/>
          <pc:sldMk cId="3486038247" sldId="2146846630"/>
        </pc:sldMkLst>
      </pc:sldChg>
      <pc:sldChg chg="addSp delSp modSp mod">
        <pc:chgData name="Reed Kiely" userId="768be38e-2fb5-40ce-925d-bd8e9d9e3c31" providerId="ADAL" clId="{073C5D09-2946-44AA-8F72-E76A8E08C34C}" dt="2024-05-17T14:39:11.622" v="11918" actId="208"/>
        <pc:sldMkLst>
          <pc:docMk/>
          <pc:sldMk cId="3555813385" sldId="2146846630"/>
        </pc:sldMkLst>
        <pc:spChg chg="mod">
          <ac:chgData name="Reed Kiely" userId="768be38e-2fb5-40ce-925d-bd8e9d9e3c31" providerId="ADAL" clId="{073C5D09-2946-44AA-8F72-E76A8E08C34C}" dt="2024-05-17T14:29:49.487" v="11910" actId="1076"/>
          <ac:spMkLst>
            <pc:docMk/>
            <pc:sldMk cId="3555813385" sldId="2146846630"/>
            <ac:spMk id="4" creationId="{0697574C-C292-868B-82A6-E415B9F1B78F}"/>
          </ac:spMkLst>
        </pc:spChg>
        <pc:spChg chg="mod">
          <ac:chgData name="Reed Kiely" userId="768be38e-2fb5-40ce-925d-bd8e9d9e3c31" providerId="ADAL" clId="{073C5D09-2946-44AA-8F72-E76A8E08C34C}" dt="2024-05-17T14:39:07.381" v="11916" actId="208"/>
          <ac:spMkLst>
            <pc:docMk/>
            <pc:sldMk cId="3555813385" sldId="2146846630"/>
            <ac:spMk id="14" creationId="{444D5097-FE70-5D64-B931-37456310E1A7}"/>
          </ac:spMkLst>
        </pc:spChg>
        <pc:spChg chg="mod">
          <ac:chgData name="Reed Kiely" userId="768be38e-2fb5-40ce-925d-bd8e9d9e3c31" providerId="ADAL" clId="{073C5D09-2946-44AA-8F72-E76A8E08C34C}" dt="2024-05-17T14:39:11.622" v="11918" actId="208"/>
          <ac:spMkLst>
            <pc:docMk/>
            <pc:sldMk cId="3555813385" sldId="2146846630"/>
            <ac:spMk id="15" creationId="{E3ED93D5-B3A8-9DCD-24E9-76D9B5D0D816}"/>
          </ac:spMkLst>
        </pc:spChg>
        <pc:spChg chg="mod">
          <ac:chgData name="Reed Kiely" userId="768be38e-2fb5-40ce-925d-bd8e9d9e3c31" providerId="ADAL" clId="{073C5D09-2946-44AA-8F72-E76A8E08C34C}" dt="2024-05-17T14:39:00.238" v="11915" actId="1582"/>
          <ac:spMkLst>
            <pc:docMk/>
            <pc:sldMk cId="3555813385" sldId="2146846630"/>
            <ac:spMk id="16" creationId="{951E4B2D-9EEF-F4A5-FC4A-3D505A3BC12D}"/>
          </ac:spMkLst>
        </pc:spChg>
        <pc:spChg chg="mod">
          <ac:chgData name="Reed Kiely" userId="768be38e-2fb5-40ce-925d-bd8e9d9e3c31" providerId="ADAL" clId="{073C5D09-2946-44AA-8F72-E76A8E08C34C}" dt="2024-05-17T14:39:07.381" v="11916" actId="208"/>
          <ac:spMkLst>
            <pc:docMk/>
            <pc:sldMk cId="3555813385" sldId="2146846630"/>
            <ac:spMk id="17" creationId="{DDA8D0E1-765A-6EED-E248-3AC714E9BEAB}"/>
          </ac:spMkLst>
        </pc:spChg>
        <pc:spChg chg="mod">
          <ac:chgData name="Reed Kiely" userId="768be38e-2fb5-40ce-925d-bd8e9d9e3c31" providerId="ADAL" clId="{073C5D09-2946-44AA-8F72-E76A8E08C34C}" dt="2024-05-17T14:39:11.622" v="11918" actId="208"/>
          <ac:spMkLst>
            <pc:docMk/>
            <pc:sldMk cId="3555813385" sldId="2146846630"/>
            <ac:spMk id="18" creationId="{D0E7EF16-6EC5-EC0D-79DA-FD151D0B8468}"/>
          </ac:spMkLst>
        </pc:spChg>
        <pc:spChg chg="add del mod">
          <ac:chgData name="Reed Kiely" userId="768be38e-2fb5-40ce-925d-bd8e9d9e3c31" providerId="ADAL" clId="{073C5D09-2946-44AA-8F72-E76A8E08C34C}" dt="2024-05-17T14:30:00.358" v="11913" actId="478"/>
          <ac:spMkLst>
            <pc:docMk/>
            <pc:sldMk cId="3555813385" sldId="2146846630"/>
            <ac:spMk id="19" creationId="{FFA3FE82-F7F3-11DF-6BE6-7191EEC39A98}"/>
          </ac:spMkLst>
        </pc:spChg>
        <pc:spChg chg="add del mod">
          <ac:chgData name="Reed Kiely" userId="768be38e-2fb5-40ce-925d-bd8e9d9e3c31" providerId="ADAL" clId="{073C5D09-2946-44AA-8F72-E76A8E08C34C}" dt="2024-05-17T14:30:00.358" v="11913" actId="478"/>
          <ac:spMkLst>
            <pc:docMk/>
            <pc:sldMk cId="3555813385" sldId="2146846630"/>
            <ac:spMk id="21" creationId="{CAFAAEA0-A496-F99D-8DEB-40C05E7E1A00}"/>
          </ac:spMkLst>
        </pc:spChg>
        <pc:spChg chg="add del mod">
          <ac:chgData name="Reed Kiely" userId="768be38e-2fb5-40ce-925d-bd8e9d9e3c31" providerId="ADAL" clId="{073C5D09-2946-44AA-8F72-E76A8E08C34C}" dt="2024-05-17T14:30:00.358" v="11913" actId="478"/>
          <ac:spMkLst>
            <pc:docMk/>
            <pc:sldMk cId="3555813385" sldId="2146846630"/>
            <ac:spMk id="22" creationId="{1B370975-4D59-FCD5-FC96-CCE296D1CD87}"/>
          </ac:spMkLst>
        </pc:spChg>
        <pc:spChg chg="mod">
          <ac:chgData name="Reed Kiely" userId="768be38e-2fb5-40ce-925d-bd8e9d9e3c31" providerId="ADAL" clId="{073C5D09-2946-44AA-8F72-E76A8E08C34C}" dt="2024-05-17T14:39:00.238" v="11915" actId="1582"/>
          <ac:spMkLst>
            <pc:docMk/>
            <pc:sldMk cId="3555813385" sldId="2146846630"/>
            <ac:spMk id="32" creationId="{4C9E2484-F4D5-5CAD-A7F1-92378FD9A160}"/>
          </ac:spMkLst>
        </pc:spChg>
      </pc:sldChg>
      <pc:sldChg chg="addSp delSp modSp mod delCm">
        <pc:chgData name="Reed Kiely" userId="768be38e-2fb5-40ce-925d-bd8e9d9e3c31" providerId="ADAL" clId="{073C5D09-2946-44AA-8F72-E76A8E08C34C}" dt="2024-05-17T17:33:49.218" v="13389" actId="1582"/>
        <pc:sldMkLst>
          <pc:docMk/>
          <pc:sldMk cId="1677967405" sldId="2146846632"/>
        </pc:sldMkLst>
        <pc:spChg chg="mod">
          <ac:chgData name="Reed Kiely" userId="768be38e-2fb5-40ce-925d-bd8e9d9e3c31" providerId="ADAL" clId="{073C5D09-2946-44AA-8F72-E76A8E08C34C}" dt="2024-05-17T17:16:35.405" v="13380" actId="14100"/>
          <ac:spMkLst>
            <pc:docMk/>
            <pc:sldMk cId="1677967405" sldId="2146846632"/>
            <ac:spMk id="3" creationId="{41743056-9D68-9F3F-6381-F39BE004E72F}"/>
          </ac:spMkLst>
        </pc:spChg>
        <pc:spChg chg="del">
          <ac:chgData name="Reed Kiely" userId="768be38e-2fb5-40ce-925d-bd8e9d9e3c31" providerId="ADAL" clId="{073C5D09-2946-44AA-8F72-E76A8E08C34C}" dt="2024-05-17T14:43:01.566" v="11922" actId="478"/>
          <ac:spMkLst>
            <pc:docMk/>
            <pc:sldMk cId="1677967405" sldId="2146846632"/>
            <ac:spMk id="4" creationId="{0697574C-C292-868B-82A6-E415B9F1B78F}"/>
          </ac:spMkLst>
        </pc:spChg>
        <pc:spChg chg="add mod">
          <ac:chgData name="Reed Kiely" userId="768be38e-2fb5-40ce-925d-bd8e9d9e3c31" providerId="ADAL" clId="{073C5D09-2946-44AA-8F72-E76A8E08C34C}" dt="2024-05-17T17:16:12.133" v="13376" actId="1076"/>
          <ac:spMkLst>
            <pc:docMk/>
            <pc:sldMk cId="1677967405" sldId="2146846632"/>
            <ac:spMk id="7" creationId="{5B454CF9-2E13-DBFD-286B-CA7565EB3CF5}"/>
          </ac:spMkLst>
        </pc:spChg>
        <pc:spChg chg="add mod">
          <ac:chgData name="Reed Kiely" userId="768be38e-2fb5-40ce-925d-bd8e9d9e3c31" providerId="ADAL" clId="{073C5D09-2946-44AA-8F72-E76A8E08C34C}" dt="2024-05-17T17:16:12.133" v="13376" actId="1076"/>
          <ac:spMkLst>
            <pc:docMk/>
            <pc:sldMk cId="1677967405" sldId="2146846632"/>
            <ac:spMk id="8" creationId="{3F4CEB5F-88DD-F25F-F4E1-F60C6C59075B}"/>
          </ac:spMkLst>
        </pc:spChg>
        <pc:spChg chg="del">
          <ac:chgData name="Reed Kiely" userId="768be38e-2fb5-40ce-925d-bd8e9d9e3c31" providerId="ADAL" clId="{073C5D09-2946-44AA-8F72-E76A8E08C34C}" dt="2024-05-17T14:43:03.495" v="11923" actId="478"/>
          <ac:spMkLst>
            <pc:docMk/>
            <pc:sldMk cId="1677967405" sldId="2146846632"/>
            <ac:spMk id="10" creationId="{BD70FDBD-B8C3-D0E1-F780-8936076D0999}"/>
          </ac:spMkLst>
        </pc:spChg>
        <pc:spChg chg="del">
          <ac:chgData name="Reed Kiely" userId="768be38e-2fb5-40ce-925d-bd8e9d9e3c31" providerId="ADAL" clId="{073C5D09-2946-44AA-8F72-E76A8E08C34C}" dt="2024-05-17T14:43:19.192" v="11927" actId="478"/>
          <ac:spMkLst>
            <pc:docMk/>
            <pc:sldMk cId="1677967405" sldId="2146846632"/>
            <ac:spMk id="12" creationId="{61CE7CC1-E1D8-D772-DE95-93809B2E54B6}"/>
          </ac:spMkLst>
        </pc:spChg>
        <pc:spChg chg="add del mod">
          <ac:chgData name="Reed Kiely" userId="768be38e-2fb5-40ce-925d-bd8e9d9e3c31" providerId="ADAL" clId="{073C5D09-2946-44AA-8F72-E76A8E08C34C}" dt="2024-05-17T14:47:21.615" v="11939" actId="478"/>
          <ac:spMkLst>
            <pc:docMk/>
            <pc:sldMk cId="1677967405" sldId="2146846632"/>
            <ac:spMk id="13" creationId="{1218F3F7-6B82-BFF4-1387-0FE71E28450B}"/>
          </ac:spMkLst>
        </pc:spChg>
        <pc:spChg chg="del">
          <ac:chgData name="Reed Kiely" userId="768be38e-2fb5-40ce-925d-bd8e9d9e3c31" providerId="ADAL" clId="{073C5D09-2946-44AA-8F72-E76A8E08C34C}" dt="2024-05-17T14:43:19.192" v="11927" actId="478"/>
          <ac:spMkLst>
            <pc:docMk/>
            <pc:sldMk cId="1677967405" sldId="2146846632"/>
            <ac:spMk id="14" creationId="{444D5097-FE70-5D64-B931-37456310E1A7}"/>
          </ac:spMkLst>
        </pc:spChg>
        <pc:spChg chg="del">
          <ac:chgData name="Reed Kiely" userId="768be38e-2fb5-40ce-925d-bd8e9d9e3c31" providerId="ADAL" clId="{073C5D09-2946-44AA-8F72-E76A8E08C34C}" dt="2024-05-17T14:43:19.192" v="11927" actId="478"/>
          <ac:spMkLst>
            <pc:docMk/>
            <pc:sldMk cId="1677967405" sldId="2146846632"/>
            <ac:spMk id="15" creationId="{E3ED93D5-B3A8-9DCD-24E9-76D9B5D0D816}"/>
          </ac:spMkLst>
        </pc:spChg>
        <pc:spChg chg="del">
          <ac:chgData name="Reed Kiely" userId="768be38e-2fb5-40ce-925d-bd8e9d9e3c31" providerId="ADAL" clId="{073C5D09-2946-44AA-8F72-E76A8E08C34C}" dt="2024-05-17T14:43:19.192" v="11927" actId="478"/>
          <ac:spMkLst>
            <pc:docMk/>
            <pc:sldMk cId="1677967405" sldId="2146846632"/>
            <ac:spMk id="16" creationId="{951E4B2D-9EEF-F4A5-FC4A-3D505A3BC12D}"/>
          </ac:spMkLst>
        </pc:spChg>
        <pc:spChg chg="del">
          <ac:chgData name="Reed Kiely" userId="768be38e-2fb5-40ce-925d-bd8e9d9e3c31" providerId="ADAL" clId="{073C5D09-2946-44AA-8F72-E76A8E08C34C}" dt="2024-05-17T14:43:19.192" v="11927" actId="478"/>
          <ac:spMkLst>
            <pc:docMk/>
            <pc:sldMk cId="1677967405" sldId="2146846632"/>
            <ac:spMk id="17" creationId="{DDA8D0E1-765A-6EED-E248-3AC714E9BEAB}"/>
          </ac:spMkLst>
        </pc:spChg>
        <pc:spChg chg="del">
          <ac:chgData name="Reed Kiely" userId="768be38e-2fb5-40ce-925d-bd8e9d9e3c31" providerId="ADAL" clId="{073C5D09-2946-44AA-8F72-E76A8E08C34C}" dt="2024-05-17T14:43:19.192" v="11927" actId="478"/>
          <ac:spMkLst>
            <pc:docMk/>
            <pc:sldMk cId="1677967405" sldId="2146846632"/>
            <ac:spMk id="18" creationId="{D0E7EF16-6EC5-EC0D-79DA-FD151D0B8468}"/>
          </ac:spMkLst>
        </pc:spChg>
        <pc:spChg chg="add del mod">
          <ac:chgData name="Reed Kiely" userId="768be38e-2fb5-40ce-925d-bd8e9d9e3c31" providerId="ADAL" clId="{073C5D09-2946-44AA-8F72-E76A8E08C34C}" dt="2024-05-17T14:47:21.615" v="11939" actId="478"/>
          <ac:spMkLst>
            <pc:docMk/>
            <pc:sldMk cId="1677967405" sldId="2146846632"/>
            <ac:spMk id="19" creationId="{79567BA9-44B4-C0EF-8401-E2514EAB6F50}"/>
          </ac:spMkLst>
        </pc:spChg>
        <pc:spChg chg="del">
          <ac:chgData name="Reed Kiely" userId="768be38e-2fb5-40ce-925d-bd8e9d9e3c31" providerId="ADAL" clId="{073C5D09-2946-44AA-8F72-E76A8E08C34C}" dt="2024-05-17T14:43:19.192" v="11927" actId="478"/>
          <ac:spMkLst>
            <pc:docMk/>
            <pc:sldMk cId="1677967405" sldId="2146846632"/>
            <ac:spMk id="20" creationId="{B209FD69-E031-DE8D-1FA9-64824F62354B}"/>
          </ac:spMkLst>
        </pc:spChg>
        <pc:spChg chg="add del mod">
          <ac:chgData name="Reed Kiely" userId="768be38e-2fb5-40ce-925d-bd8e9d9e3c31" providerId="ADAL" clId="{073C5D09-2946-44AA-8F72-E76A8E08C34C}" dt="2024-05-17T14:47:21.615" v="11939" actId="478"/>
          <ac:spMkLst>
            <pc:docMk/>
            <pc:sldMk cId="1677967405" sldId="2146846632"/>
            <ac:spMk id="21" creationId="{C8B3F791-9CA2-916D-5819-EB5D4CD66445}"/>
          </ac:spMkLst>
        </pc:spChg>
        <pc:spChg chg="add del mod">
          <ac:chgData name="Reed Kiely" userId="768be38e-2fb5-40ce-925d-bd8e9d9e3c31" providerId="ADAL" clId="{073C5D09-2946-44AA-8F72-E76A8E08C34C}" dt="2024-05-17T14:47:21.615" v="11939" actId="478"/>
          <ac:spMkLst>
            <pc:docMk/>
            <pc:sldMk cId="1677967405" sldId="2146846632"/>
            <ac:spMk id="22" creationId="{1FF02414-3A55-52E4-2F16-6E5BD8D0EF8D}"/>
          </ac:spMkLst>
        </pc:spChg>
        <pc:spChg chg="add del mod">
          <ac:chgData name="Reed Kiely" userId="768be38e-2fb5-40ce-925d-bd8e9d9e3c31" providerId="ADAL" clId="{073C5D09-2946-44AA-8F72-E76A8E08C34C}" dt="2024-05-17T14:47:21.615" v="11939" actId="478"/>
          <ac:spMkLst>
            <pc:docMk/>
            <pc:sldMk cId="1677967405" sldId="2146846632"/>
            <ac:spMk id="23" creationId="{D7644115-F9DC-18A5-B3C0-CB9A7B4034D4}"/>
          </ac:spMkLst>
        </pc:spChg>
        <pc:spChg chg="del">
          <ac:chgData name="Reed Kiely" userId="768be38e-2fb5-40ce-925d-bd8e9d9e3c31" providerId="ADAL" clId="{073C5D09-2946-44AA-8F72-E76A8E08C34C}" dt="2024-05-17T14:43:19.192" v="11927" actId="478"/>
          <ac:spMkLst>
            <pc:docMk/>
            <pc:sldMk cId="1677967405" sldId="2146846632"/>
            <ac:spMk id="24" creationId="{B691B393-C9BF-C97E-54C0-2CDB00F06A90}"/>
          </ac:spMkLst>
        </pc:spChg>
        <pc:spChg chg="add del mod">
          <ac:chgData name="Reed Kiely" userId="768be38e-2fb5-40ce-925d-bd8e9d9e3c31" providerId="ADAL" clId="{073C5D09-2946-44AA-8F72-E76A8E08C34C}" dt="2024-05-17T14:47:21.615" v="11939" actId="478"/>
          <ac:spMkLst>
            <pc:docMk/>
            <pc:sldMk cId="1677967405" sldId="2146846632"/>
            <ac:spMk id="25" creationId="{8E7FFA21-BA9D-A379-2D93-C8AA8C435549}"/>
          </ac:spMkLst>
        </pc:spChg>
        <pc:spChg chg="mod">
          <ac:chgData name="Reed Kiely" userId="768be38e-2fb5-40ce-925d-bd8e9d9e3c31" providerId="ADAL" clId="{073C5D09-2946-44AA-8F72-E76A8E08C34C}" dt="2024-05-17T14:43:00.614" v="11921" actId="20577"/>
          <ac:spMkLst>
            <pc:docMk/>
            <pc:sldMk cId="1677967405" sldId="2146846632"/>
            <ac:spMk id="26" creationId="{A9C445BF-5591-D09A-A8BC-6A2DB67D3CAE}"/>
          </ac:spMkLst>
        </pc:spChg>
        <pc:spChg chg="del mod">
          <ac:chgData name="Reed Kiely" userId="768be38e-2fb5-40ce-925d-bd8e9d9e3c31" providerId="ADAL" clId="{073C5D09-2946-44AA-8F72-E76A8E08C34C}" dt="2024-05-17T14:48:19.215" v="11952" actId="478"/>
          <ac:spMkLst>
            <pc:docMk/>
            <pc:sldMk cId="1677967405" sldId="2146846632"/>
            <ac:spMk id="27" creationId="{17C9C920-7EA7-E51D-D258-BB821BF226F9}"/>
          </ac:spMkLst>
        </pc:spChg>
        <pc:spChg chg="del">
          <ac:chgData name="Reed Kiely" userId="768be38e-2fb5-40ce-925d-bd8e9d9e3c31" providerId="ADAL" clId="{073C5D09-2946-44AA-8F72-E76A8E08C34C}" dt="2024-05-17T14:43:19.192" v="11927" actId="478"/>
          <ac:spMkLst>
            <pc:docMk/>
            <pc:sldMk cId="1677967405" sldId="2146846632"/>
            <ac:spMk id="28" creationId="{7789C414-B299-AD75-CA98-C2D6ECEF1D93}"/>
          </ac:spMkLst>
        </pc:spChg>
        <pc:spChg chg="add del mod">
          <ac:chgData name="Reed Kiely" userId="768be38e-2fb5-40ce-925d-bd8e9d9e3c31" providerId="ADAL" clId="{073C5D09-2946-44AA-8F72-E76A8E08C34C}" dt="2024-05-17T14:47:21.615" v="11939" actId="478"/>
          <ac:spMkLst>
            <pc:docMk/>
            <pc:sldMk cId="1677967405" sldId="2146846632"/>
            <ac:spMk id="29" creationId="{FD4003BA-F978-4EE5-896F-A2A57DBC7611}"/>
          </ac:spMkLst>
        </pc:spChg>
        <pc:spChg chg="del">
          <ac:chgData name="Reed Kiely" userId="768be38e-2fb5-40ce-925d-bd8e9d9e3c31" providerId="ADAL" clId="{073C5D09-2946-44AA-8F72-E76A8E08C34C}" dt="2024-05-17T14:43:19.192" v="11927" actId="478"/>
          <ac:spMkLst>
            <pc:docMk/>
            <pc:sldMk cId="1677967405" sldId="2146846632"/>
            <ac:spMk id="30" creationId="{FF81CF0E-C06A-ABC1-8561-B2E1C63A9B01}"/>
          </ac:spMkLst>
        </pc:spChg>
        <pc:spChg chg="add del mod">
          <ac:chgData name="Reed Kiely" userId="768be38e-2fb5-40ce-925d-bd8e9d9e3c31" providerId="ADAL" clId="{073C5D09-2946-44AA-8F72-E76A8E08C34C}" dt="2024-05-17T14:47:21.615" v="11939" actId="478"/>
          <ac:spMkLst>
            <pc:docMk/>
            <pc:sldMk cId="1677967405" sldId="2146846632"/>
            <ac:spMk id="31" creationId="{0862F972-31DB-11E6-157B-E069DC4FD868}"/>
          </ac:spMkLst>
        </pc:spChg>
        <pc:spChg chg="del">
          <ac:chgData name="Reed Kiely" userId="768be38e-2fb5-40ce-925d-bd8e9d9e3c31" providerId="ADAL" clId="{073C5D09-2946-44AA-8F72-E76A8E08C34C}" dt="2024-05-17T14:43:19.192" v="11927" actId="478"/>
          <ac:spMkLst>
            <pc:docMk/>
            <pc:sldMk cId="1677967405" sldId="2146846632"/>
            <ac:spMk id="32" creationId="{4C9E2484-F4D5-5CAD-A7F1-92378FD9A160}"/>
          </ac:spMkLst>
        </pc:spChg>
        <pc:spChg chg="add del mod">
          <ac:chgData name="Reed Kiely" userId="768be38e-2fb5-40ce-925d-bd8e9d9e3c31" providerId="ADAL" clId="{073C5D09-2946-44AA-8F72-E76A8E08C34C}" dt="2024-05-17T14:47:21.615" v="11939" actId="478"/>
          <ac:spMkLst>
            <pc:docMk/>
            <pc:sldMk cId="1677967405" sldId="2146846632"/>
            <ac:spMk id="33" creationId="{02A970F0-1C52-FBBD-032A-D41D15C5EA7E}"/>
          </ac:spMkLst>
        </pc:spChg>
        <pc:spChg chg="add del mod">
          <ac:chgData name="Reed Kiely" userId="768be38e-2fb5-40ce-925d-bd8e9d9e3c31" providerId="ADAL" clId="{073C5D09-2946-44AA-8F72-E76A8E08C34C}" dt="2024-05-17T14:47:21.615" v="11939" actId="478"/>
          <ac:spMkLst>
            <pc:docMk/>
            <pc:sldMk cId="1677967405" sldId="2146846632"/>
            <ac:spMk id="34" creationId="{6E29EFB8-6918-9C1A-2456-04302CC1B8B6}"/>
          </ac:spMkLst>
        </pc:spChg>
        <pc:spChg chg="del">
          <ac:chgData name="Reed Kiely" userId="768be38e-2fb5-40ce-925d-bd8e9d9e3c31" providerId="ADAL" clId="{073C5D09-2946-44AA-8F72-E76A8E08C34C}" dt="2024-05-17T14:43:19.192" v="11927" actId="478"/>
          <ac:spMkLst>
            <pc:docMk/>
            <pc:sldMk cId="1677967405" sldId="2146846632"/>
            <ac:spMk id="37" creationId="{28054AD5-D183-9A3E-2062-4AD2A6364169}"/>
          </ac:spMkLst>
        </pc:spChg>
        <pc:spChg chg="add del mod">
          <ac:chgData name="Reed Kiely" userId="768be38e-2fb5-40ce-925d-bd8e9d9e3c31" providerId="ADAL" clId="{073C5D09-2946-44AA-8F72-E76A8E08C34C}" dt="2024-05-17T14:58:39.598" v="12184" actId="478"/>
          <ac:spMkLst>
            <pc:docMk/>
            <pc:sldMk cId="1677967405" sldId="2146846632"/>
            <ac:spMk id="42" creationId="{249C9019-FBFF-11BB-7A9A-BE31D85A1E14}"/>
          </ac:spMkLst>
        </pc:spChg>
        <pc:spChg chg="add mod ord">
          <ac:chgData name="Reed Kiely" userId="768be38e-2fb5-40ce-925d-bd8e9d9e3c31" providerId="ADAL" clId="{073C5D09-2946-44AA-8F72-E76A8E08C34C}" dt="2024-05-17T17:17:07.794" v="13386" actId="12788"/>
          <ac:spMkLst>
            <pc:docMk/>
            <pc:sldMk cId="1677967405" sldId="2146846632"/>
            <ac:spMk id="43" creationId="{9C282547-8E42-7171-551A-F71639F426DE}"/>
          </ac:spMkLst>
        </pc:spChg>
        <pc:spChg chg="add mod">
          <ac:chgData name="Reed Kiely" userId="768be38e-2fb5-40ce-925d-bd8e9d9e3c31" providerId="ADAL" clId="{073C5D09-2946-44AA-8F72-E76A8E08C34C}" dt="2024-05-17T17:33:49.218" v="13389" actId="1582"/>
          <ac:spMkLst>
            <pc:docMk/>
            <pc:sldMk cId="1677967405" sldId="2146846632"/>
            <ac:spMk id="44" creationId="{7A9BD545-A98B-0149-6E72-FDDD82F0E7F5}"/>
          </ac:spMkLst>
        </pc:spChg>
        <pc:spChg chg="add mod">
          <ac:chgData name="Reed Kiely" userId="768be38e-2fb5-40ce-925d-bd8e9d9e3c31" providerId="ADAL" clId="{073C5D09-2946-44AA-8F72-E76A8E08C34C}" dt="2024-05-17T17:33:39.124" v="13388" actId="207"/>
          <ac:spMkLst>
            <pc:docMk/>
            <pc:sldMk cId="1677967405" sldId="2146846632"/>
            <ac:spMk id="45" creationId="{8DB28E12-24D5-297C-9177-E5D656AF9F8B}"/>
          </ac:spMkLst>
        </pc:spChg>
        <pc:spChg chg="add del mod">
          <ac:chgData name="Reed Kiely" userId="768be38e-2fb5-40ce-925d-bd8e9d9e3c31" providerId="ADAL" clId="{073C5D09-2946-44AA-8F72-E76A8E08C34C}" dt="2024-05-17T14:58:48.398" v="12185" actId="478"/>
          <ac:spMkLst>
            <pc:docMk/>
            <pc:sldMk cId="1677967405" sldId="2146846632"/>
            <ac:spMk id="47" creationId="{F195B669-0255-3A3D-5A5F-F30F31922B29}"/>
          </ac:spMkLst>
        </pc:spChg>
        <pc:spChg chg="add mod">
          <ac:chgData name="Reed Kiely" userId="768be38e-2fb5-40ce-925d-bd8e9d9e3c31" providerId="ADAL" clId="{073C5D09-2946-44AA-8F72-E76A8E08C34C}" dt="2024-05-17T14:49:14.080" v="12034" actId="1076"/>
          <ac:spMkLst>
            <pc:docMk/>
            <pc:sldMk cId="1677967405" sldId="2146846632"/>
            <ac:spMk id="48" creationId="{1A4D5239-940F-FC42-EC40-68F10B06ED78}"/>
          </ac:spMkLst>
        </pc:spChg>
        <pc:spChg chg="add mod">
          <ac:chgData name="Reed Kiely" userId="768be38e-2fb5-40ce-925d-bd8e9d9e3c31" providerId="ADAL" clId="{073C5D09-2946-44AA-8F72-E76A8E08C34C}" dt="2024-05-17T14:49:29.915" v="12037" actId="1076"/>
          <ac:spMkLst>
            <pc:docMk/>
            <pc:sldMk cId="1677967405" sldId="2146846632"/>
            <ac:spMk id="49" creationId="{AD56BFE2-682A-1CC7-C9D2-17E9E9A1A8B9}"/>
          </ac:spMkLst>
        </pc:spChg>
        <pc:spChg chg="mod">
          <ac:chgData name="Reed Kiely" userId="768be38e-2fb5-40ce-925d-bd8e9d9e3c31" providerId="ADAL" clId="{073C5D09-2946-44AA-8F72-E76A8E08C34C}" dt="2024-05-17T17:16:12.133" v="13376" actId="1076"/>
          <ac:spMkLst>
            <pc:docMk/>
            <pc:sldMk cId="1677967405" sldId="2146846632"/>
            <ac:spMk id="49" creationId="{FF3D55D0-735A-6D0C-2897-B8EEB80FCCBA}"/>
          </ac:spMkLst>
        </pc:spChg>
        <pc:spChg chg="add mod">
          <ac:chgData name="Reed Kiely" userId="768be38e-2fb5-40ce-925d-bd8e9d9e3c31" providerId="ADAL" clId="{073C5D09-2946-44AA-8F72-E76A8E08C34C}" dt="2024-05-17T14:49:29.915" v="12037" actId="1076"/>
          <ac:spMkLst>
            <pc:docMk/>
            <pc:sldMk cId="1677967405" sldId="2146846632"/>
            <ac:spMk id="50" creationId="{5ACDCB9A-61BA-0A4A-E01D-459B78558EEF}"/>
          </ac:spMkLst>
        </pc:spChg>
        <pc:spChg chg="add mod ord">
          <ac:chgData name="Reed Kiely" userId="768be38e-2fb5-40ce-925d-bd8e9d9e3c31" providerId="ADAL" clId="{073C5D09-2946-44AA-8F72-E76A8E08C34C}" dt="2024-05-17T14:57:39.310" v="12162" actId="14100"/>
          <ac:spMkLst>
            <pc:docMk/>
            <pc:sldMk cId="1677967405" sldId="2146846632"/>
            <ac:spMk id="52" creationId="{D0201D2E-6AC2-4825-17F3-CBE5753A2343}"/>
          </ac:spMkLst>
        </pc:spChg>
        <pc:spChg chg="add mod ord">
          <ac:chgData name="Reed Kiely" userId="768be38e-2fb5-40ce-925d-bd8e9d9e3c31" providerId="ADAL" clId="{073C5D09-2946-44AA-8F72-E76A8E08C34C}" dt="2024-05-17T14:57:39.310" v="12162" actId="14100"/>
          <ac:spMkLst>
            <pc:docMk/>
            <pc:sldMk cId="1677967405" sldId="2146846632"/>
            <ac:spMk id="54" creationId="{770B7D49-512F-229E-CE0D-66767A0A9F3C}"/>
          </ac:spMkLst>
        </pc:spChg>
        <pc:spChg chg="add mod">
          <ac:chgData name="Reed Kiely" userId="768be38e-2fb5-40ce-925d-bd8e9d9e3c31" providerId="ADAL" clId="{073C5D09-2946-44AA-8F72-E76A8E08C34C}" dt="2024-05-17T14:52:27.026" v="12106" actId="1076"/>
          <ac:spMkLst>
            <pc:docMk/>
            <pc:sldMk cId="1677967405" sldId="2146846632"/>
            <ac:spMk id="57" creationId="{2FAD1766-2EBB-377A-435D-B12A5D266A3D}"/>
          </ac:spMkLst>
        </pc:spChg>
        <pc:spChg chg="add del mod">
          <ac:chgData name="Reed Kiely" userId="768be38e-2fb5-40ce-925d-bd8e9d9e3c31" providerId="ADAL" clId="{073C5D09-2946-44AA-8F72-E76A8E08C34C}" dt="2024-05-17T14:58:21.902" v="12173" actId="478"/>
          <ac:spMkLst>
            <pc:docMk/>
            <pc:sldMk cId="1677967405" sldId="2146846632"/>
            <ac:spMk id="58" creationId="{6FEFCE31-750B-C0BB-5F97-7FC2EA3DEDC5}"/>
          </ac:spMkLst>
        </pc:spChg>
        <pc:spChg chg="add mod">
          <ac:chgData name="Reed Kiely" userId="768be38e-2fb5-40ce-925d-bd8e9d9e3c31" providerId="ADAL" clId="{073C5D09-2946-44AA-8F72-E76A8E08C34C}" dt="2024-05-17T14:51:13.802" v="12082" actId="1076"/>
          <ac:spMkLst>
            <pc:docMk/>
            <pc:sldMk cId="1677967405" sldId="2146846632"/>
            <ac:spMk id="59" creationId="{0E2EBB13-658D-CAD8-C6E4-C61A94F09448}"/>
          </ac:spMkLst>
        </pc:spChg>
        <pc:spChg chg="add mod">
          <ac:chgData name="Reed Kiely" userId="768be38e-2fb5-40ce-925d-bd8e9d9e3c31" providerId="ADAL" clId="{073C5D09-2946-44AA-8F72-E76A8E08C34C}" dt="2024-05-17T14:51:13.802" v="12082" actId="1076"/>
          <ac:spMkLst>
            <pc:docMk/>
            <pc:sldMk cId="1677967405" sldId="2146846632"/>
            <ac:spMk id="61" creationId="{60099BBD-4DCC-7C4E-F02E-D3800195C30B}"/>
          </ac:spMkLst>
        </pc:spChg>
        <pc:spChg chg="add del mod">
          <ac:chgData name="Reed Kiely" userId="768be38e-2fb5-40ce-925d-bd8e9d9e3c31" providerId="ADAL" clId="{073C5D09-2946-44AA-8F72-E76A8E08C34C}" dt="2024-05-17T14:51:19.177" v="12086" actId="478"/>
          <ac:spMkLst>
            <pc:docMk/>
            <pc:sldMk cId="1677967405" sldId="2146846632"/>
            <ac:spMk id="62" creationId="{8BA12778-7422-72A0-49FC-B383A8DEB672}"/>
          </ac:spMkLst>
        </pc:spChg>
        <pc:spChg chg="add mod">
          <ac:chgData name="Reed Kiely" userId="768be38e-2fb5-40ce-925d-bd8e9d9e3c31" providerId="ADAL" clId="{073C5D09-2946-44AA-8F72-E76A8E08C34C}" dt="2024-05-17T14:51:13.306" v="12081" actId="1076"/>
          <ac:spMkLst>
            <pc:docMk/>
            <pc:sldMk cId="1677967405" sldId="2146846632"/>
            <ac:spMk id="63" creationId="{FE67E47E-56F4-B375-802B-F0431A8F25CA}"/>
          </ac:spMkLst>
        </pc:spChg>
        <pc:spChg chg="add mod">
          <ac:chgData name="Reed Kiely" userId="768be38e-2fb5-40ce-925d-bd8e9d9e3c31" providerId="ADAL" clId="{073C5D09-2946-44AA-8F72-E76A8E08C34C}" dt="2024-05-17T14:51:13.306" v="12081" actId="1076"/>
          <ac:spMkLst>
            <pc:docMk/>
            <pc:sldMk cId="1677967405" sldId="2146846632"/>
            <ac:spMk id="65" creationId="{4A8A8CE1-923F-AB55-007A-E4A5DDC12C2B}"/>
          </ac:spMkLst>
        </pc:spChg>
        <pc:spChg chg="add mod">
          <ac:chgData name="Reed Kiely" userId="768be38e-2fb5-40ce-925d-bd8e9d9e3c31" providerId="ADAL" clId="{073C5D09-2946-44AA-8F72-E76A8E08C34C}" dt="2024-05-17T14:51:13.306" v="12081" actId="1076"/>
          <ac:spMkLst>
            <pc:docMk/>
            <pc:sldMk cId="1677967405" sldId="2146846632"/>
            <ac:spMk id="66" creationId="{613C76C9-BE23-78D1-8066-43D82082703A}"/>
          </ac:spMkLst>
        </pc:spChg>
        <pc:spChg chg="add mod">
          <ac:chgData name="Reed Kiely" userId="768be38e-2fb5-40ce-925d-bd8e9d9e3c31" providerId="ADAL" clId="{073C5D09-2946-44AA-8F72-E76A8E08C34C}" dt="2024-05-17T14:57:39.310" v="12162" actId="14100"/>
          <ac:spMkLst>
            <pc:docMk/>
            <pc:sldMk cId="1677967405" sldId="2146846632"/>
            <ac:spMk id="67" creationId="{5DB9FF41-8C44-DC36-D361-E4D5BC6E8D42}"/>
          </ac:spMkLst>
        </pc:spChg>
        <pc:spChg chg="add mod">
          <ac:chgData name="Reed Kiely" userId="768be38e-2fb5-40ce-925d-bd8e9d9e3c31" providerId="ADAL" clId="{073C5D09-2946-44AA-8F72-E76A8E08C34C}" dt="2024-05-17T14:57:39.310" v="12162" actId="14100"/>
          <ac:spMkLst>
            <pc:docMk/>
            <pc:sldMk cId="1677967405" sldId="2146846632"/>
            <ac:spMk id="69" creationId="{6C15745F-7554-2995-BF72-B93729D07612}"/>
          </ac:spMkLst>
        </pc:spChg>
        <pc:spChg chg="add mod">
          <ac:chgData name="Reed Kiely" userId="768be38e-2fb5-40ce-925d-bd8e9d9e3c31" providerId="ADAL" clId="{073C5D09-2946-44AA-8F72-E76A8E08C34C}" dt="2024-05-17T14:53:37.066" v="12134" actId="14100"/>
          <ac:spMkLst>
            <pc:docMk/>
            <pc:sldMk cId="1677967405" sldId="2146846632"/>
            <ac:spMk id="70" creationId="{252135B1-32EB-9084-D099-11C656ACB9DE}"/>
          </ac:spMkLst>
        </pc:spChg>
        <pc:spChg chg="add mod">
          <ac:chgData name="Reed Kiely" userId="768be38e-2fb5-40ce-925d-bd8e9d9e3c31" providerId="ADAL" clId="{073C5D09-2946-44AA-8F72-E76A8E08C34C}" dt="2024-05-17T15:00:10.159" v="12247" actId="20577"/>
          <ac:spMkLst>
            <pc:docMk/>
            <pc:sldMk cId="1677967405" sldId="2146846632"/>
            <ac:spMk id="72" creationId="{3F0F3959-851E-9860-1D8C-FC18E0536AAB}"/>
          </ac:spMkLst>
        </pc:spChg>
        <pc:spChg chg="add del mod">
          <ac:chgData name="Reed Kiely" userId="768be38e-2fb5-40ce-925d-bd8e9d9e3c31" providerId="ADAL" clId="{073C5D09-2946-44AA-8F72-E76A8E08C34C}" dt="2024-05-17T14:58:23.446" v="12175" actId="478"/>
          <ac:spMkLst>
            <pc:docMk/>
            <pc:sldMk cId="1677967405" sldId="2146846632"/>
            <ac:spMk id="73" creationId="{885B9653-DA6D-E7BA-D37C-F6B98AFC5E43}"/>
          </ac:spMkLst>
        </pc:spChg>
        <pc:spChg chg="add del mod">
          <ac:chgData name="Reed Kiely" userId="768be38e-2fb5-40ce-925d-bd8e9d9e3c31" providerId="ADAL" clId="{073C5D09-2946-44AA-8F72-E76A8E08C34C}" dt="2024-05-17T14:58:24.359" v="12177" actId="478"/>
          <ac:spMkLst>
            <pc:docMk/>
            <pc:sldMk cId="1677967405" sldId="2146846632"/>
            <ac:spMk id="74" creationId="{21D2083F-01AD-0B21-FD31-1DE643FD20CC}"/>
          </ac:spMkLst>
        </pc:spChg>
        <pc:spChg chg="add del mod">
          <ac:chgData name="Reed Kiely" userId="768be38e-2fb5-40ce-925d-bd8e9d9e3c31" providerId="ADAL" clId="{073C5D09-2946-44AA-8F72-E76A8E08C34C}" dt="2024-05-17T16:23:52.632" v="12815" actId="478"/>
          <ac:spMkLst>
            <pc:docMk/>
            <pc:sldMk cId="1677967405" sldId="2146846632"/>
            <ac:spMk id="82" creationId="{2B16C5F7-A806-702F-8413-0019DC2665BC}"/>
          </ac:spMkLst>
        </pc:spChg>
        <pc:picChg chg="del">
          <ac:chgData name="Reed Kiely" userId="768be38e-2fb5-40ce-925d-bd8e9d9e3c31" providerId="ADAL" clId="{073C5D09-2946-44AA-8F72-E76A8E08C34C}" dt="2024-05-17T14:43:19.192" v="11927" actId="478"/>
          <ac:picMkLst>
            <pc:docMk/>
            <pc:sldMk cId="1677967405" sldId="2146846632"/>
            <ac:picMk id="8" creationId="{9344E6E2-4F73-04E5-130F-BEBAD3F65637}"/>
          </ac:picMkLst>
        </pc:picChg>
        <pc:picChg chg="del">
          <ac:chgData name="Reed Kiely" userId="768be38e-2fb5-40ce-925d-bd8e9d9e3c31" providerId="ADAL" clId="{073C5D09-2946-44AA-8F72-E76A8E08C34C}" dt="2024-05-17T14:43:19.192" v="11927" actId="478"/>
          <ac:picMkLst>
            <pc:docMk/>
            <pc:sldMk cId="1677967405" sldId="2146846632"/>
            <ac:picMk id="9" creationId="{446CE082-D460-F5C2-AC89-BFA8F2F70002}"/>
          </ac:picMkLst>
        </pc:picChg>
        <pc:picChg chg="del">
          <ac:chgData name="Reed Kiely" userId="768be38e-2fb5-40ce-925d-bd8e9d9e3c31" providerId="ADAL" clId="{073C5D09-2946-44AA-8F72-E76A8E08C34C}" dt="2024-05-17T14:43:19.192" v="11927" actId="478"/>
          <ac:picMkLst>
            <pc:docMk/>
            <pc:sldMk cId="1677967405" sldId="2146846632"/>
            <ac:picMk id="11" creationId="{9DFE664E-3FF3-80CC-4381-16C6FFC18993}"/>
          </ac:picMkLst>
        </pc:picChg>
        <pc:picChg chg="add del mod">
          <ac:chgData name="Reed Kiely" userId="768be38e-2fb5-40ce-925d-bd8e9d9e3c31" providerId="ADAL" clId="{073C5D09-2946-44AA-8F72-E76A8E08C34C}" dt="2024-05-17T14:47:21.615" v="11939" actId="478"/>
          <ac:picMkLst>
            <pc:docMk/>
            <pc:sldMk cId="1677967405" sldId="2146846632"/>
            <ac:picMk id="35" creationId="{CFD5658C-47E2-175A-4622-BE6FF36D092D}"/>
          </ac:picMkLst>
        </pc:picChg>
        <pc:picChg chg="add del mod">
          <ac:chgData name="Reed Kiely" userId="768be38e-2fb5-40ce-925d-bd8e9d9e3c31" providerId="ADAL" clId="{073C5D09-2946-44AA-8F72-E76A8E08C34C}" dt="2024-05-17T14:47:21.615" v="11939" actId="478"/>
          <ac:picMkLst>
            <pc:docMk/>
            <pc:sldMk cId="1677967405" sldId="2146846632"/>
            <ac:picMk id="36" creationId="{3D819103-C8C1-B002-2021-514421D4B419}"/>
          </ac:picMkLst>
        </pc:picChg>
        <pc:picChg chg="add del mod">
          <ac:chgData name="Reed Kiely" userId="768be38e-2fb5-40ce-925d-bd8e9d9e3c31" providerId="ADAL" clId="{073C5D09-2946-44AA-8F72-E76A8E08C34C}" dt="2024-05-17T14:47:21.615" v="11939" actId="478"/>
          <ac:picMkLst>
            <pc:docMk/>
            <pc:sldMk cId="1677967405" sldId="2146846632"/>
            <ac:picMk id="38" creationId="{8394EEA2-601A-AFD1-E495-C8CBB96895CE}"/>
          </ac:picMkLst>
        </pc:picChg>
        <pc:picChg chg="add del mod">
          <ac:chgData name="Reed Kiely" userId="768be38e-2fb5-40ce-925d-bd8e9d9e3c31" providerId="ADAL" clId="{073C5D09-2946-44AA-8F72-E76A8E08C34C}" dt="2024-05-17T14:59:39.958" v="12245" actId="478"/>
          <ac:picMkLst>
            <pc:docMk/>
            <pc:sldMk cId="1677967405" sldId="2146846632"/>
            <ac:picMk id="40" creationId="{1D4F0357-E01B-0CC2-CA22-FA2445330349}"/>
          </ac:picMkLst>
        </pc:picChg>
        <pc:picChg chg="mod">
          <ac:chgData name="Reed Kiely" userId="768be38e-2fb5-40ce-925d-bd8e9d9e3c31" providerId="ADAL" clId="{073C5D09-2946-44AA-8F72-E76A8E08C34C}" dt="2024-05-17T17:16:12.133" v="13376" actId="1076"/>
          <ac:picMkLst>
            <pc:docMk/>
            <pc:sldMk cId="1677967405" sldId="2146846632"/>
            <ac:picMk id="41" creationId="{079C3C72-6C35-73B0-0D39-AC9BA9EBEAA6}"/>
          </ac:picMkLst>
        </pc:picChg>
        <pc:picChg chg="add del mod">
          <ac:chgData name="Reed Kiely" userId="768be38e-2fb5-40ce-925d-bd8e9d9e3c31" providerId="ADAL" clId="{073C5D09-2946-44AA-8F72-E76A8E08C34C}" dt="2024-05-17T14:54:47.126" v="12151" actId="478"/>
          <ac:picMkLst>
            <pc:docMk/>
            <pc:sldMk cId="1677967405" sldId="2146846632"/>
            <ac:picMk id="46" creationId="{5EED2F87-D463-4BCF-9203-585B378B0102}"/>
          </ac:picMkLst>
        </pc:picChg>
        <pc:picChg chg="add mod">
          <ac:chgData name="Reed Kiely" userId="768be38e-2fb5-40ce-925d-bd8e9d9e3c31" providerId="ADAL" clId="{073C5D09-2946-44AA-8F72-E76A8E08C34C}" dt="2024-05-17T14:49:29.915" v="12037" actId="1076"/>
          <ac:picMkLst>
            <pc:docMk/>
            <pc:sldMk cId="1677967405" sldId="2146846632"/>
            <ac:picMk id="51" creationId="{9D590F72-7968-0811-8A64-3885EA15B801}"/>
          </ac:picMkLst>
        </pc:picChg>
        <pc:picChg chg="add del mod ord">
          <ac:chgData name="Reed Kiely" userId="768be38e-2fb5-40ce-925d-bd8e9d9e3c31" providerId="ADAL" clId="{073C5D09-2946-44AA-8F72-E76A8E08C34C}" dt="2024-05-17T14:58:22.438" v="12174" actId="478"/>
          <ac:picMkLst>
            <pc:docMk/>
            <pc:sldMk cId="1677967405" sldId="2146846632"/>
            <ac:picMk id="53" creationId="{CB80AB7B-8151-C7CC-D604-8DC1D0433E1B}"/>
          </ac:picMkLst>
        </pc:picChg>
        <pc:picChg chg="add mod">
          <ac:chgData name="Reed Kiely" userId="768be38e-2fb5-40ce-925d-bd8e9d9e3c31" providerId="ADAL" clId="{073C5D09-2946-44AA-8F72-E76A8E08C34C}" dt="2024-05-17T14:51:18.906" v="12085" actId="14100"/>
          <ac:picMkLst>
            <pc:docMk/>
            <pc:sldMk cId="1677967405" sldId="2146846632"/>
            <ac:picMk id="60" creationId="{2FA00485-4DFC-9DEF-E25E-A2DC17A8A4A5}"/>
          </ac:picMkLst>
        </pc:picChg>
        <pc:picChg chg="add mod">
          <ac:chgData name="Reed Kiely" userId="768be38e-2fb5-40ce-925d-bd8e9d9e3c31" providerId="ADAL" clId="{073C5D09-2946-44AA-8F72-E76A8E08C34C}" dt="2024-05-17T14:51:13.306" v="12081" actId="1076"/>
          <ac:picMkLst>
            <pc:docMk/>
            <pc:sldMk cId="1677967405" sldId="2146846632"/>
            <ac:picMk id="64" creationId="{370FF497-8FEA-D0BC-DD02-88EE387CA27A}"/>
          </ac:picMkLst>
        </pc:picChg>
        <pc:picChg chg="add del mod">
          <ac:chgData name="Reed Kiely" userId="768be38e-2fb5-40ce-925d-bd8e9d9e3c31" providerId="ADAL" clId="{073C5D09-2946-44AA-8F72-E76A8E08C34C}" dt="2024-05-17T14:58:23.910" v="12176" actId="478"/>
          <ac:picMkLst>
            <pc:docMk/>
            <pc:sldMk cId="1677967405" sldId="2146846632"/>
            <ac:picMk id="68" creationId="{B9C0D9BD-7333-9449-3F06-A4D09E82CFA6}"/>
          </ac:picMkLst>
        </pc:picChg>
        <pc:picChg chg="add del mod">
          <ac:chgData name="Reed Kiely" userId="768be38e-2fb5-40ce-925d-bd8e9d9e3c31" providerId="ADAL" clId="{073C5D09-2946-44AA-8F72-E76A8E08C34C}" dt="2024-05-17T14:58:24.798" v="12178" actId="478"/>
          <ac:picMkLst>
            <pc:docMk/>
            <pc:sldMk cId="1677967405" sldId="2146846632"/>
            <ac:picMk id="71" creationId="{9C110E7A-0517-B99C-EE52-55C572B364DC}"/>
          </ac:picMkLst>
        </pc:picChg>
        <pc:picChg chg="add mod">
          <ac:chgData name="Reed Kiely" userId="768be38e-2fb5-40ce-925d-bd8e9d9e3c31" providerId="ADAL" clId="{073C5D09-2946-44AA-8F72-E76A8E08C34C}" dt="2024-05-17T17:17:07.794" v="13386" actId="12788"/>
          <ac:picMkLst>
            <pc:docMk/>
            <pc:sldMk cId="1677967405" sldId="2146846632"/>
            <ac:picMk id="75" creationId="{DA0CA7A1-1FF9-2C04-8E4A-87E19C151781}"/>
          </ac:picMkLst>
        </pc:picChg>
        <pc:picChg chg="add mod">
          <ac:chgData name="Reed Kiely" userId="768be38e-2fb5-40ce-925d-bd8e9d9e3c31" providerId="ADAL" clId="{073C5D09-2946-44AA-8F72-E76A8E08C34C}" dt="2024-05-17T14:58:37.293" v="12183" actId="1076"/>
          <ac:picMkLst>
            <pc:docMk/>
            <pc:sldMk cId="1677967405" sldId="2146846632"/>
            <ac:picMk id="77" creationId="{83B18C49-C586-A8E9-7A4A-15F5F1654272}"/>
          </ac:picMkLst>
        </pc:picChg>
        <pc:picChg chg="add mod">
          <ac:chgData name="Reed Kiely" userId="768be38e-2fb5-40ce-925d-bd8e9d9e3c31" providerId="ADAL" clId="{073C5D09-2946-44AA-8F72-E76A8E08C34C}" dt="2024-05-17T14:58:34.593" v="12182" actId="1076"/>
          <ac:picMkLst>
            <pc:docMk/>
            <pc:sldMk cId="1677967405" sldId="2146846632"/>
            <ac:picMk id="79" creationId="{76DD0002-934E-C11F-95E1-25B9B6565E79}"/>
          </ac:picMkLst>
        </pc:picChg>
        <pc:picChg chg="add mod">
          <ac:chgData name="Reed Kiely" userId="768be38e-2fb5-40ce-925d-bd8e9d9e3c31" providerId="ADAL" clId="{073C5D09-2946-44AA-8F72-E76A8E08C34C}" dt="2024-05-17T14:58:27.429" v="12179" actId="1076"/>
          <ac:picMkLst>
            <pc:docMk/>
            <pc:sldMk cId="1677967405" sldId="2146846632"/>
            <ac:picMk id="81" creationId="{303E8B93-2543-2EF1-2C64-896691E1A50E}"/>
          </ac:picMkLst>
        </pc:picChg>
        <pc:cxnChg chg="add del">
          <ac:chgData name="Reed Kiely" userId="768be38e-2fb5-40ce-925d-bd8e9d9e3c31" providerId="ADAL" clId="{073C5D09-2946-44AA-8F72-E76A8E08C34C}" dt="2024-05-17T14:50:23.280" v="12063" actId="11529"/>
          <ac:cxnSpMkLst>
            <pc:docMk/>
            <pc:sldMk cId="1677967405" sldId="2146846632"/>
            <ac:cxnSpMk id="56" creationId="{4E39DB57-D58E-8BEC-522E-D1782EFAD5C7}"/>
          </ac:cxnSpMkLst>
        </pc:cxn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073C5D09-2946-44AA-8F72-E76A8E08C34C}" dt="2024-05-17T15:00:16.321" v="12248"/>
              <pc2:cmMkLst xmlns:pc2="http://schemas.microsoft.com/office/powerpoint/2019/9/main/command">
                <pc:docMk/>
                <pc:sldMk cId="1677967405" sldId="2146846632"/>
                <pc2:cmMk id="{1EFDC967-4298-45E4-A7C2-FE7F504D3FE1}"/>
              </pc2:cmMkLst>
            </pc226:cmChg>
          </p:ext>
        </pc:extLst>
      </pc:sldChg>
      <pc:sldChg chg="modSp mod">
        <pc:chgData name="Reed Kiely" userId="768be38e-2fb5-40ce-925d-bd8e9d9e3c31" providerId="ADAL" clId="{073C5D09-2946-44AA-8F72-E76A8E08C34C}" dt="2024-05-21T13:59:20.835" v="18482" actId="14100"/>
        <pc:sldMkLst>
          <pc:docMk/>
          <pc:sldMk cId="3777070385" sldId="2146846632"/>
        </pc:sldMkLst>
        <pc:spChg chg="mod">
          <ac:chgData name="Reed Kiely" userId="768be38e-2fb5-40ce-925d-bd8e9d9e3c31" providerId="ADAL" clId="{073C5D09-2946-44AA-8F72-E76A8E08C34C}" dt="2024-05-21T13:59:20.835" v="18482" actId="14100"/>
          <ac:spMkLst>
            <pc:docMk/>
            <pc:sldMk cId="3777070385" sldId="2146846632"/>
            <ac:spMk id="7" creationId="{5B454CF9-2E13-DBFD-286B-CA7565EB3CF5}"/>
          </ac:spMkLst>
        </pc:spChg>
      </pc:sldChg>
      <pc:sldChg chg="delSp mod">
        <pc:chgData name="Reed Kiely" userId="768be38e-2fb5-40ce-925d-bd8e9d9e3c31" providerId="ADAL" clId="{073C5D09-2946-44AA-8F72-E76A8E08C34C}" dt="2024-05-20T17:47:08.384" v="16183" actId="478"/>
        <pc:sldMkLst>
          <pc:docMk/>
          <pc:sldMk cId="3047244053" sldId="2146846633"/>
        </pc:sldMkLst>
        <pc:spChg chg="del">
          <ac:chgData name="Reed Kiely" userId="768be38e-2fb5-40ce-925d-bd8e9d9e3c31" providerId="ADAL" clId="{073C5D09-2946-44AA-8F72-E76A8E08C34C}" dt="2024-05-20T17:47:08.384" v="16183" actId="478"/>
          <ac:spMkLst>
            <pc:docMk/>
            <pc:sldMk cId="3047244053" sldId="2146846633"/>
            <ac:spMk id="10" creationId="{BD70FDBD-B8C3-D0E1-F780-8936076D0999}"/>
          </ac:spMkLst>
        </pc:spChg>
      </pc:sldChg>
      <pc:sldChg chg="addSp delSp modSp mod">
        <pc:chgData name="Reed Kiely" userId="768be38e-2fb5-40ce-925d-bd8e9d9e3c31" providerId="ADAL" clId="{073C5D09-2946-44AA-8F72-E76A8E08C34C}" dt="2024-05-17T16:44:42.983" v="13373" actId="1076"/>
        <pc:sldMkLst>
          <pc:docMk/>
          <pc:sldMk cId="3876421803" sldId="2146846633"/>
        </pc:sldMkLst>
        <pc:spChg chg="mod ord">
          <ac:chgData name="Reed Kiely" userId="768be38e-2fb5-40ce-925d-bd8e9d9e3c31" providerId="ADAL" clId="{073C5D09-2946-44AA-8F72-E76A8E08C34C}" dt="2024-05-17T16:30:38.497" v="12929" actId="167"/>
          <ac:spMkLst>
            <pc:docMk/>
            <pc:sldMk cId="3876421803" sldId="2146846633"/>
            <ac:spMk id="3" creationId="{41743056-9D68-9F3F-6381-F39BE004E72F}"/>
          </ac:spMkLst>
        </pc:spChg>
        <pc:spChg chg="add mod">
          <ac:chgData name="Reed Kiely" userId="768be38e-2fb5-40ce-925d-bd8e9d9e3c31" providerId="ADAL" clId="{073C5D09-2946-44AA-8F72-E76A8E08C34C}" dt="2024-05-17T16:44:42.983" v="13373" actId="1076"/>
          <ac:spMkLst>
            <pc:docMk/>
            <pc:sldMk cId="3876421803" sldId="2146846633"/>
            <ac:spMk id="7" creationId="{9B37EC9A-2999-D2CF-8B5D-A81FC4E8405C}"/>
          </ac:spMkLst>
        </pc:spChg>
        <pc:spChg chg="add del mod">
          <ac:chgData name="Reed Kiely" userId="768be38e-2fb5-40ce-925d-bd8e9d9e3c31" providerId="ADAL" clId="{073C5D09-2946-44AA-8F72-E76A8E08C34C}" dt="2024-05-17T16:40:47.129" v="13259" actId="478"/>
          <ac:spMkLst>
            <pc:docMk/>
            <pc:sldMk cId="3876421803" sldId="2146846633"/>
            <ac:spMk id="8" creationId="{B20D03A1-8767-75BA-F9B0-667081D5CD71}"/>
          </ac:spMkLst>
        </pc:spChg>
        <pc:spChg chg="add del mod">
          <ac:chgData name="Reed Kiely" userId="768be38e-2fb5-40ce-925d-bd8e9d9e3c31" providerId="ADAL" clId="{073C5D09-2946-44AA-8F72-E76A8E08C34C}" dt="2024-05-17T16:40:47.129" v="13259" actId="478"/>
          <ac:spMkLst>
            <pc:docMk/>
            <pc:sldMk cId="3876421803" sldId="2146846633"/>
            <ac:spMk id="9" creationId="{9C67625C-E175-AC38-2C67-577BFC4F66FA}"/>
          </ac:spMkLst>
        </pc:spChg>
        <pc:spChg chg="add mod">
          <ac:chgData name="Reed Kiely" userId="768be38e-2fb5-40ce-925d-bd8e9d9e3c31" providerId="ADAL" clId="{073C5D09-2946-44AA-8F72-E76A8E08C34C}" dt="2024-05-17T16:30:22.209" v="12921"/>
          <ac:spMkLst>
            <pc:docMk/>
            <pc:sldMk cId="3876421803" sldId="2146846633"/>
            <ac:spMk id="11" creationId="{2CF2696C-70AE-016C-AB21-3FC036E6EDD9}"/>
          </ac:spMkLst>
        </pc:spChg>
        <pc:spChg chg="mod">
          <ac:chgData name="Reed Kiely" userId="768be38e-2fb5-40ce-925d-bd8e9d9e3c31" providerId="ADAL" clId="{073C5D09-2946-44AA-8F72-E76A8E08C34C}" dt="2024-05-17T16:42:28.173" v="13332" actId="14100"/>
          <ac:spMkLst>
            <pc:docMk/>
            <pc:sldMk cId="3876421803" sldId="2146846633"/>
            <ac:spMk id="12" creationId="{61CE7CC1-E1D8-D772-DE95-93809B2E54B6}"/>
          </ac:spMkLst>
        </pc:spChg>
        <pc:spChg chg="add del mod">
          <ac:chgData name="Reed Kiely" userId="768be38e-2fb5-40ce-925d-bd8e9d9e3c31" providerId="ADAL" clId="{073C5D09-2946-44AA-8F72-E76A8E08C34C}" dt="2024-05-17T16:24:18.024" v="12820" actId="478"/>
          <ac:spMkLst>
            <pc:docMk/>
            <pc:sldMk cId="3876421803" sldId="2146846633"/>
            <ac:spMk id="13" creationId="{7FFB5153-A05E-C696-D504-4BFB572C6837}"/>
          </ac:spMkLst>
        </pc:spChg>
        <pc:spChg chg="del mod">
          <ac:chgData name="Reed Kiely" userId="768be38e-2fb5-40ce-925d-bd8e9d9e3c31" providerId="ADAL" clId="{073C5D09-2946-44AA-8F72-E76A8E08C34C}" dt="2024-05-17T16:30:35.313" v="12928" actId="478"/>
          <ac:spMkLst>
            <pc:docMk/>
            <pc:sldMk cId="3876421803" sldId="2146846633"/>
            <ac:spMk id="14" creationId="{444D5097-FE70-5D64-B931-37456310E1A7}"/>
          </ac:spMkLst>
        </pc:spChg>
        <pc:spChg chg="add mod">
          <ac:chgData name="Reed Kiely" userId="768be38e-2fb5-40ce-925d-bd8e9d9e3c31" providerId="ADAL" clId="{073C5D09-2946-44AA-8F72-E76A8E08C34C}" dt="2024-05-17T16:30:28.012" v="12924" actId="1076"/>
          <ac:spMkLst>
            <pc:docMk/>
            <pc:sldMk cId="3876421803" sldId="2146846633"/>
            <ac:spMk id="15" creationId="{8F5BF1FA-EA14-E4AA-8739-2A63FC64E71D}"/>
          </ac:spMkLst>
        </pc:spChg>
        <pc:spChg chg="add mod ord">
          <ac:chgData name="Reed Kiely" userId="768be38e-2fb5-40ce-925d-bd8e9d9e3c31" providerId="ADAL" clId="{073C5D09-2946-44AA-8F72-E76A8E08C34C}" dt="2024-05-17T16:41:59.538" v="13325" actId="1076"/>
          <ac:spMkLst>
            <pc:docMk/>
            <pc:sldMk cId="3876421803" sldId="2146846633"/>
            <ac:spMk id="16" creationId="{E35D2C9F-0515-3F52-A2A5-69453925B564}"/>
          </ac:spMkLst>
        </pc:spChg>
        <pc:spChg chg="mod">
          <ac:chgData name="Reed Kiely" userId="768be38e-2fb5-40ce-925d-bd8e9d9e3c31" providerId="ADAL" clId="{073C5D09-2946-44AA-8F72-E76A8E08C34C}" dt="2024-05-17T16:41:59.538" v="13325" actId="1076"/>
          <ac:spMkLst>
            <pc:docMk/>
            <pc:sldMk cId="3876421803" sldId="2146846633"/>
            <ac:spMk id="17" creationId="{DDA8D0E1-765A-6EED-E248-3AC714E9BEAB}"/>
          </ac:spMkLst>
        </pc:spChg>
        <pc:spChg chg="add mod">
          <ac:chgData name="Reed Kiely" userId="768be38e-2fb5-40ce-925d-bd8e9d9e3c31" providerId="ADAL" clId="{073C5D09-2946-44AA-8F72-E76A8E08C34C}" dt="2024-05-17T16:44:30.562" v="13350" actId="20577"/>
          <ac:spMkLst>
            <pc:docMk/>
            <pc:sldMk cId="3876421803" sldId="2146846633"/>
            <ac:spMk id="18" creationId="{B59D9A92-B31A-D825-5D37-EA76825021B0}"/>
          </ac:spMkLst>
        </pc:spChg>
        <pc:spChg chg="add mod">
          <ac:chgData name="Reed Kiely" userId="768be38e-2fb5-40ce-925d-bd8e9d9e3c31" providerId="ADAL" clId="{073C5D09-2946-44AA-8F72-E76A8E08C34C}" dt="2024-05-17T16:44:26.513" v="13348" actId="207"/>
          <ac:spMkLst>
            <pc:docMk/>
            <pc:sldMk cId="3876421803" sldId="2146846633"/>
            <ac:spMk id="19" creationId="{4B701165-141A-5FCB-76DF-79170E2F87F6}"/>
          </ac:spMkLst>
        </pc:spChg>
        <pc:spChg chg="add del mod">
          <ac:chgData name="Reed Kiely" userId="768be38e-2fb5-40ce-925d-bd8e9d9e3c31" providerId="ADAL" clId="{073C5D09-2946-44AA-8F72-E76A8E08C34C}" dt="2024-05-17T16:40:45.193" v="13258" actId="478"/>
          <ac:spMkLst>
            <pc:docMk/>
            <pc:sldMk cId="3876421803" sldId="2146846633"/>
            <ac:spMk id="20" creationId="{88687B9F-DECC-6CC5-5CB9-E6B5B3BBAA67}"/>
          </ac:spMkLst>
        </pc:spChg>
        <pc:spChg chg="add del mod">
          <ac:chgData name="Reed Kiely" userId="768be38e-2fb5-40ce-925d-bd8e9d9e3c31" providerId="ADAL" clId="{073C5D09-2946-44AA-8F72-E76A8E08C34C}" dt="2024-05-17T16:40:45.193" v="13258" actId="478"/>
          <ac:spMkLst>
            <pc:docMk/>
            <pc:sldMk cId="3876421803" sldId="2146846633"/>
            <ac:spMk id="21" creationId="{F87214C4-CEFB-6A0C-1FA2-9FF35CFB22B3}"/>
          </ac:spMkLst>
        </pc:spChg>
        <pc:spChg chg="add mod">
          <ac:chgData name="Reed Kiely" userId="768be38e-2fb5-40ce-925d-bd8e9d9e3c31" providerId="ADAL" clId="{073C5D09-2946-44AA-8F72-E76A8E08C34C}" dt="2024-05-17T16:42:13.428" v="13328" actId="1076"/>
          <ac:spMkLst>
            <pc:docMk/>
            <pc:sldMk cId="3876421803" sldId="2146846633"/>
            <ac:spMk id="22" creationId="{956CC401-7D2F-415C-4637-0E079B528828}"/>
          </ac:spMkLst>
        </pc:spChg>
        <pc:spChg chg="add mod">
          <ac:chgData name="Reed Kiely" userId="768be38e-2fb5-40ce-925d-bd8e9d9e3c31" providerId="ADAL" clId="{073C5D09-2946-44AA-8F72-E76A8E08C34C}" dt="2024-05-17T16:42:13.428" v="13328" actId="1076"/>
          <ac:spMkLst>
            <pc:docMk/>
            <pc:sldMk cId="3876421803" sldId="2146846633"/>
            <ac:spMk id="23" creationId="{D7002CA4-1F3A-5807-BFF4-C6D99F28E84A}"/>
          </ac:spMkLst>
        </pc:spChg>
        <pc:spChg chg="add del mod">
          <ac:chgData name="Reed Kiely" userId="768be38e-2fb5-40ce-925d-bd8e9d9e3c31" providerId="ADAL" clId="{073C5D09-2946-44AA-8F72-E76A8E08C34C}" dt="2024-05-17T16:40:43.313" v="13257" actId="478"/>
          <ac:spMkLst>
            <pc:docMk/>
            <pc:sldMk cId="3876421803" sldId="2146846633"/>
            <ac:spMk id="24" creationId="{2096188C-EA57-BAB4-7A90-0194151AA2AC}"/>
          </ac:spMkLst>
        </pc:spChg>
        <pc:spChg chg="add del mod">
          <ac:chgData name="Reed Kiely" userId="768be38e-2fb5-40ce-925d-bd8e9d9e3c31" providerId="ADAL" clId="{073C5D09-2946-44AA-8F72-E76A8E08C34C}" dt="2024-05-17T16:40:43.313" v="13257" actId="478"/>
          <ac:spMkLst>
            <pc:docMk/>
            <pc:sldMk cId="3876421803" sldId="2146846633"/>
            <ac:spMk id="25" creationId="{FA43FABC-789F-A080-7FED-2F2801D1B3E0}"/>
          </ac:spMkLst>
        </pc:spChg>
        <pc:spChg chg="mod">
          <ac:chgData name="Reed Kiely" userId="768be38e-2fb5-40ce-925d-bd8e9d9e3c31" providerId="ADAL" clId="{073C5D09-2946-44AA-8F72-E76A8E08C34C}" dt="2024-05-17T16:24:12.959" v="12819" actId="208"/>
          <ac:spMkLst>
            <pc:docMk/>
            <pc:sldMk cId="3876421803" sldId="2146846633"/>
            <ac:spMk id="27" creationId="{17C9C920-7EA7-E51D-D258-BB821BF226F9}"/>
          </ac:spMkLst>
        </pc:spChg>
        <pc:spChg chg="mod">
          <ac:chgData name="Reed Kiely" userId="768be38e-2fb5-40ce-925d-bd8e9d9e3c31" providerId="ADAL" clId="{073C5D09-2946-44AA-8F72-E76A8E08C34C}" dt="2024-05-17T16:42:39.564" v="13336" actId="1076"/>
          <ac:spMkLst>
            <pc:docMk/>
            <pc:sldMk cId="3876421803" sldId="2146846633"/>
            <ac:spMk id="28" creationId="{7789C414-B299-AD75-CA98-C2D6ECEF1D93}"/>
          </ac:spMkLst>
        </pc:spChg>
        <pc:spChg chg="add mod">
          <ac:chgData name="Reed Kiely" userId="768be38e-2fb5-40ce-925d-bd8e9d9e3c31" providerId="ADAL" clId="{073C5D09-2946-44AA-8F72-E76A8E08C34C}" dt="2024-05-17T16:41:47.784" v="13319" actId="1076"/>
          <ac:spMkLst>
            <pc:docMk/>
            <pc:sldMk cId="3876421803" sldId="2146846633"/>
            <ac:spMk id="36" creationId="{56CFC75F-3FF9-0B03-AF4A-851997FA7218}"/>
          </ac:spMkLst>
        </pc:spChg>
        <pc:spChg chg="mod">
          <ac:chgData name="Reed Kiely" userId="768be38e-2fb5-40ce-925d-bd8e9d9e3c31" providerId="ADAL" clId="{073C5D09-2946-44AA-8F72-E76A8E08C34C}" dt="2024-05-17T16:41:55.450" v="13324" actId="1076"/>
          <ac:spMkLst>
            <pc:docMk/>
            <pc:sldMk cId="3876421803" sldId="2146846633"/>
            <ac:spMk id="38" creationId="{5A8A6E8A-7B4B-3E06-1636-CACE4DC71E45}"/>
          </ac:spMkLst>
        </pc:spChg>
        <pc:spChg chg="mod ord">
          <ac:chgData name="Reed Kiely" userId="768be38e-2fb5-40ce-925d-bd8e9d9e3c31" providerId="ADAL" clId="{073C5D09-2946-44AA-8F72-E76A8E08C34C}" dt="2024-05-17T16:41:55.450" v="13324" actId="1076"/>
          <ac:spMkLst>
            <pc:docMk/>
            <pc:sldMk cId="3876421803" sldId="2146846633"/>
            <ac:spMk id="40" creationId="{A990A2EB-E1B1-58E2-75B0-4FC25987D6CF}"/>
          </ac:spMkLst>
        </pc:spChg>
        <pc:picChg chg="add del mod">
          <ac:chgData name="Reed Kiely" userId="768be38e-2fb5-40ce-925d-bd8e9d9e3c31" providerId="ADAL" clId="{073C5D09-2946-44AA-8F72-E76A8E08C34C}" dt="2024-05-17T16:44:12.481" v="13345" actId="478"/>
          <ac:picMkLst>
            <pc:docMk/>
            <pc:sldMk cId="3876421803" sldId="2146846633"/>
            <ac:picMk id="29" creationId="{8C8C6DE6-54AB-65F4-2A18-DF689412BC62}"/>
          </ac:picMkLst>
        </pc:picChg>
        <pc:picChg chg="add mod">
          <ac:chgData name="Reed Kiely" userId="768be38e-2fb5-40ce-925d-bd8e9d9e3c31" providerId="ADAL" clId="{073C5D09-2946-44AA-8F72-E76A8E08C34C}" dt="2024-05-17T16:42:19.901" v="13330" actId="1076"/>
          <ac:picMkLst>
            <pc:docMk/>
            <pc:sldMk cId="3876421803" sldId="2146846633"/>
            <ac:picMk id="31" creationId="{B7053FF5-89E0-5D9A-DB14-1F10F8A9515B}"/>
          </ac:picMkLst>
        </pc:picChg>
        <pc:picChg chg="add mod">
          <ac:chgData name="Reed Kiely" userId="768be38e-2fb5-40ce-925d-bd8e9d9e3c31" providerId="ADAL" clId="{073C5D09-2946-44AA-8F72-E76A8E08C34C}" dt="2024-05-17T16:42:19.901" v="13330" actId="1076"/>
          <ac:picMkLst>
            <pc:docMk/>
            <pc:sldMk cId="3876421803" sldId="2146846633"/>
            <ac:picMk id="33" creationId="{3A9EE1CF-57C0-A710-4D0E-0D260E544508}"/>
          </ac:picMkLst>
        </pc:picChg>
        <pc:picChg chg="add mod">
          <ac:chgData name="Reed Kiely" userId="768be38e-2fb5-40ce-925d-bd8e9d9e3c31" providerId="ADAL" clId="{073C5D09-2946-44AA-8F72-E76A8E08C34C}" dt="2024-05-17T16:42:19.901" v="13330" actId="1076"/>
          <ac:picMkLst>
            <pc:docMk/>
            <pc:sldMk cId="3876421803" sldId="2146846633"/>
            <ac:picMk id="35" creationId="{9344CFD0-BA6F-0C3A-B053-7BBF24354F53}"/>
          </ac:picMkLst>
        </pc:picChg>
        <pc:picChg chg="add mod ord">
          <ac:chgData name="Reed Kiely" userId="768be38e-2fb5-40ce-925d-bd8e9d9e3c31" providerId="ADAL" clId="{073C5D09-2946-44AA-8F72-E76A8E08C34C}" dt="2024-05-17T16:44:21.449" v="13347" actId="1076"/>
          <ac:picMkLst>
            <pc:docMk/>
            <pc:sldMk cId="3876421803" sldId="2146846633"/>
            <ac:picMk id="39" creationId="{E65A15D2-F056-5FCE-3AD5-DDE19692141A}"/>
          </ac:picMkLst>
        </pc:picChg>
      </pc:sldChg>
      <pc:sldChg chg="modSp del mod">
        <pc:chgData name="Reed Kiely" userId="768be38e-2fb5-40ce-925d-bd8e9d9e3c31" providerId="ADAL" clId="{073C5D09-2946-44AA-8F72-E76A8E08C34C}" dt="2024-05-17T21:05:31.315" v="13924" actId="2696"/>
        <pc:sldMkLst>
          <pc:docMk/>
          <pc:sldMk cId="3001377975" sldId="2146846634"/>
        </pc:sldMkLst>
        <pc:spChg chg="mod">
          <ac:chgData name="Reed Kiely" userId="768be38e-2fb5-40ce-925d-bd8e9d9e3c31" providerId="ADAL" clId="{073C5D09-2946-44AA-8F72-E76A8E08C34C}" dt="2024-05-17T21:05:00.888" v="13921" actId="2"/>
          <ac:spMkLst>
            <pc:docMk/>
            <pc:sldMk cId="3001377975" sldId="2146846634"/>
            <ac:spMk id="16" creationId="{F3B08D31-8CD1-811E-0850-AF65E55C9EAD}"/>
          </ac:spMkLst>
        </pc:spChg>
      </pc:sldChg>
      <pc:sldChg chg="addSp delSp modSp mod modCm">
        <pc:chgData name="Reed Kiely" userId="768be38e-2fb5-40ce-925d-bd8e9d9e3c31" providerId="ADAL" clId="{073C5D09-2946-44AA-8F72-E76A8E08C34C}" dt="2024-05-20T19:48:18.397" v="17533" actId="478"/>
        <pc:sldMkLst>
          <pc:docMk/>
          <pc:sldMk cId="1842699221" sldId="2146846635"/>
        </pc:sldMkLst>
        <pc:spChg chg="add del mod">
          <ac:chgData name="Reed Kiely" userId="768be38e-2fb5-40ce-925d-bd8e9d9e3c31" providerId="ADAL" clId="{073C5D09-2946-44AA-8F72-E76A8E08C34C}" dt="2024-05-20T19:48:04.733" v="17531" actId="478"/>
          <ac:spMkLst>
            <pc:docMk/>
            <pc:sldMk cId="1842699221" sldId="2146846635"/>
            <ac:spMk id="4" creationId="{FEA21251-FDE7-9BE5-44F7-96B49A5897D9}"/>
          </ac:spMkLst>
        </pc:spChg>
        <pc:spChg chg="mod">
          <ac:chgData name="Reed Kiely" userId="768be38e-2fb5-40ce-925d-bd8e9d9e3c31" providerId="ADAL" clId="{073C5D09-2946-44AA-8F72-E76A8E08C34C}" dt="2024-05-20T13:49:08.773" v="15384" actId="1076"/>
          <ac:spMkLst>
            <pc:docMk/>
            <pc:sldMk cId="1842699221" sldId="2146846635"/>
            <ac:spMk id="7" creationId="{5B454CF9-2E13-DBFD-286B-CA7565EB3CF5}"/>
          </ac:spMkLst>
        </pc:spChg>
        <pc:spChg chg="add">
          <ac:chgData name="Reed Kiely" userId="768be38e-2fb5-40ce-925d-bd8e9d9e3c31" providerId="ADAL" clId="{073C5D09-2946-44AA-8F72-E76A8E08C34C}" dt="2024-05-20T19:44:22.089" v="17271"/>
          <ac:spMkLst>
            <pc:docMk/>
            <pc:sldMk cId="1842699221" sldId="2146846635"/>
            <ac:spMk id="8" creationId="{FD3E848F-9068-051F-AFA1-345A2B236D02}"/>
          </ac:spMkLst>
        </pc:spChg>
        <pc:spChg chg="add">
          <ac:chgData name="Reed Kiely" userId="768be38e-2fb5-40ce-925d-bd8e9d9e3c31" providerId="ADAL" clId="{073C5D09-2946-44AA-8F72-E76A8E08C34C}" dt="2024-05-20T19:44:29.993" v="17275"/>
          <ac:spMkLst>
            <pc:docMk/>
            <pc:sldMk cId="1842699221" sldId="2146846635"/>
            <ac:spMk id="10" creationId="{5B2021FD-4152-7551-9DA4-515A9AD45122}"/>
          </ac:spMkLst>
        </pc:spChg>
        <pc:spChg chg="add del mod">
          <ac:chgData name="Reed Kiely" userId="768be38e-2fb5-40ce-925d-bd8e9d9e3c31" providerId="ADAL" clId="{073C5D09-2946-44AA-8F72-E76A8E08C34C}" dt="2024-05-20T19:48:04.733" v="17531" actId="478"/>
          <ac:spMkLst>
            <pc:docMk/>
            <pc:sldMk cId="1842699221" sldId="2146846635"/>
            <ac:spMk id="14" creationId="{74FF6016-8A7F-A2B2-16CC-CDD8D8FE54AE}"/>
          </ac:spMkLst>
        </pc:spChg>
        <pc:spChg chg="mod">
          <ac:chgData name="Reed Kiely" userId="768be38e-2fb5-40ce-925d-bd8e9d9e3c31" providerId="ADAL" clId="{073C5D09-2946-44AA-8F72-E76A8E08C34C}" dt="2024-05-20T19:47:26.670" v="17530" actId="20577"/>
          <ac:spMkLst>
            <pc:docMk/>
            <pc:sldMk cId="1842699221" sldId="2146846635"/>
            <ac:spMk id="48" creationId="{1A4D5239-940F-FC42-EC40-68F10B06ED78}"/>
          </ac:spMkLst>
        </pc:spChg>
        <pc:picChg chg="add del mod">
          <ac:chgData name="Reed Kiely" userId="768be38e-2fb5-40ce-925d-bd8e9d9e3c31" providerId="ADAL" clId="{073C5D09-2946-44AA-8F72-E76A8E08C34C}" dt="2024-05-20T19:44:26.836" v="17274" actId="478"/>
          <ac:picMkLst>
            <pc:docMk/>
            <pc:sldMk cId="1842699221" sldId="2146846635"/>
            <ac:picMk id="9" creationId="{B82A794D-5573-EB24-1610-BA7FED527D15}"/>
          </ac:picMkLst>
        </pc:picChg>
        <pc:picChg chg="add del mod">
          <ac:chgData name="Reed Kiely" userId="768be38e-2fb5-40ce-925d-bd8e9d9e3c31" providerId="ADAL" clId="{073C5D09-2946-44AA-8F72-E76A8E08C34C}" dt="2024-05-20T19:48:18.397" v="17533" actId="478"/>
          <ac:picMkLst>
            <pc:docMk/>
            <pc:sldMk cId="1842699221" sldId="2146846635"/>
            <ac:picMk id="11" creationId="{A4BA33DB-75E8-E952-7545-E30CBBFF51C5}"/>
          </ac:picMkLst>
        </pc:picChg>
        <pc:picChg chg="add del mod">
          <ac:chgData name="Reed Kiely" userId="768be38e-2fb5-40ce-925d-bd8e9d9e3c31" providerId="ADAL" clId="{073C5D09-2946-44AA-8F72-E76A8E08C34C}" dt="2024-05-20T19:48:04.733" v="17531" actId="478"/>
          <ac:picMkLst>
            <pc:docMk/>
            <pc:sldMk cId="1842699221" sldId="2146846635"/>
            <ac:picMk id="13" creationId="{A5A2F280-C4FA-4DE3-76CE-B3BBE6EBF4B5}"/>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073C5D09-2946-44AA-8F72-E76A8E08C34C}" dt="2024-05-20T19:48:14.300" v="17532"/>
              <pc2:cmMkLst xmlns:pc2="http://schemas.microsoft.com/office/powerpoint/2019/9/main/command">
                <pc:docMk/>
                <pc:sldMk cId="1842699221" sldId="2146846635"/>
                <pc2:cmMk id="{915E8DA6-32F7-47F0-B65D-4A88161A61C1}"/>
              </pc2:cmMkLst>
              <pc226:cmRplyChg chg="add">
                <pc226:chgData name="Reed Kiely" userId="768be38e-2fb5-40ce-925d-bd8e9d9e3c31" providerId="ADAL" clId="{073C5D09-2946-44AA-8F72-E76A8E08C34C}" dt="2024-05-20T19:48:14.300" v="17532"/>
                <pc2:cmRplyMkLst xmlns:pc2="http://schemas.microsoft.com/office/powerpoint/2019/9/main/command">
                  <pc:docMk/>
                  <pc:sldMk cId="1842699221" sldId="2146846635"/>
                  <pc2:cmMk id="{915E8DA6-32F7-47F0-B65D-4A88161A61C1}"/>
                  <pc2:cmRplyMk id="{F1E1CB43-F318-4F30-A3BD-8CF27DE74182}"/>
                </pc2:cmRplyMkLst>
              </pc226:cmRplyChg>
            </pc226:cmChg>
          </p:ext>
        </pc:extLst>
      </pc:sldChg>
      <pc:sldChg chg="addSp delSp modSp add mod">
        <pc:chgData name="Reed Kiely" userId="768be38e-2fb5-40ce-925d-bd8e9d9e3c31" providerId="ADAL" clId="{073C5D09-2946-44AA-8F72-E76A8E08C34C}" dt="2024-05-17T16:44:53.919" v="13374" actId="1582"/>
        <pc:sldMkLst>
          <pc:docMk/>
          <pc:sldMk cId="3377337163" sldId="2146846635"/>
        </pc:sldMkLst>
        <pc:spChg chg="mod">
          <ac:chgData name="Reed Kiely" userId="768be38e-2fb5-40ce-925d-bd8e9d9e3c31" providerId="ADAL" clId="{073C5D09-2946-44AA-8F72-E76A8E08C34C}" dt="2024-05-17T16:25:10.317" v="12833" actId="12788"/>
          <ac:spMkLst>
            <pc:docMk/>
            <pc:sldMk cId="3377337163" sldId="2146846635"/>
            <ac:spMk id="3" creationId="{41743056-9D68-9F3F-6381-F39BE004E72F}"/>
          </ac:spMkLst>
        </pc:spChg>
        <pc:spChg chg="add del mod">
          <ac:chgData name="Reed Kiely" userId="768be38e-2fb5-40ce-925d-bd8e9d9e3c31" providerId="ADAL" clId="{073C5D09-2946-44AA-8F72-E76A8E08C34C}" dt="2024-05-17T16:26:14.409" v="12864" actId="478"/>
          <ac:spMkLst>
            <pc:docMk/>
            <pc:sldMk cId="3377337163" sldId="2146846635"/>
            <ac:spMk id="4" creationId="{AA0A3828-5A9A-68C9-D523-AE2E135614B8}"/>
          </ac:spMkLst>
        </pc:spChg>
        <pc:spChg chg="mod">
          <ac:chgData name="Reed Kiely" userId="768be38e-2fb5-40ce-925d-bd8e9d9e3c31" providerId="ADAL" clId="{073C5D09-2946-44AA-8F72-E76A8E08C34C}" dt="2024-05-17T15:51:30.032" v="12278" actId="14100"/>
          <ac:spMkLst>
            <pc:docMk/>
            <pc:sldMk cId="3377337163" sldId="2146846635"/>
            <ac:spMk id="7" creationId="{5B454CF9-2E13-DBFD-286B-CA7565EB3CF5}"/>
          </ac:spMkLst>
        </pc:spChg>
        <pc:spChg chg="add del mod">
          <ac:chgData name="Reed Kiely" userId="768be38e-2fb5-40ce-925d-bd8e9d9e3c31" providerId="ADAL" clId="{073C5D09-2946-44AA-8F72-E76A8E08C34C}" dt="2024-05-17T16:26:43.592" v="12872" actId="478"/>
          <ac:spMkLst>
            <pc:docMk/>
            <pc:sldMk cId="3377337163" sldId="2146846635"/>
            <ac:spMk id="8" creationId="{B46C28F3-30A7-2F31-7C96-0FED579F5617}"/>
          </ac:spMkLst>
        </pc:spChg>
        <pc:spChg chg="add del mod">
          <ac:chgData name="Reed Kiely" userId="768be38e-2fb5-40ce-925d-bd8e9d9e3c31" providerId="ADAL" clId="{073C5D09-2946-44AA-8F72-E76A8E08C34C}" dt="2024-05-17T16:26:43.592" v="12872" actId="478"/>
          <ac:spMkLst>
            <pc:docMk/>
            <pc:sldMk cId="3377337163" sldId="2146846635"/>
            <ac:spMk id="9" creationId="{5244C72E-828E-0D26-9582-A90F96C26ADE}"/>
          </ac:spMkLst>
        </pc:spChg>
        <pc:spChg chg="del">
          <ac:chgData name="Reed Kiely" userId="768be38e-2fb5-40ce-925d-bd8e9d9e3c31" providerId="ADAL" clId="{073C5D09-2946-44AA-8F72-E76A8E08C34C}" dt="2024-05-17T15:51:22.360" v="12276" actId="478"/>
          <ac:spMkLst>
            <pc:docMk/>
            <pc:sldMk cId="3377337163" sldId="2146846635"/>
            <ac:spMk id="43" creationId="{9C282547-8E42-7171-551A-F71639F426DE}"/>
          </ac:spMkLst>
        </pc:spChg>
        <pc:spChg chg="del">
          <ac:chgData name="Reed Kiely" userId="768be38e-2fb5-40ce-925d-bd8e9d9e3c31" providerId="ADAL" clId="{073C5D09-2946-44AA-8F72-E76A8E08C34C}" dt="2024-05-17T15:51:20.826" v="12275" actId="478"/>
          <ac:spMkLst>
            <pc:docMk/>
            <pc:sldMk cId="3377337163" sldId="2146846635"/>
            <ac:spMk id="44" creationId="{7A9BD545-A98B-0149-6E72-FDDD82F0E7F5}"/>
          </ac:spMkLst>
        </pc:spChg>
        <pc:spChg chg="del">
          <ac:chgData name="Reed Kiely" userId="768be38e-2fb5-40ce-925d-bd8e9d9e3c31" providerId="ADAL" clId="{073C5D09-2946-44AA-8F72-E76A8E08C34C}" dt="2024-05-17T15:51:20.826" v="12275" actId="478"/>
          <ac:spMkLst>
            <pc:docMk/>
            <pc:sldMk cId="3377337163" sldId="2146846635"/>
            <ac:spMk id="45" creationId="{8DB28E12-24D5-297C-9177-E5D656AF9F8B}"/>
          </ac:spMkLst>
        </pc:spChg>
        <pc:spChg chg="mod">
          <ac:chgData name="Reed Kiely" userId="768be38e-2fb5-40ce-925d-bd8e9d9e3c31" providerId="ADAL" clId="{073C5D09-2946-44AA-8F72-E76A8E08C34C}" dt="2024-05-17T16:26:16.825" v="12865" actId="1076"/>
          <ac:spMkLst>
            <pc:docMk/>
            <pc:sldMk cId="3377337163" sldId="2146846635"/>
            <ac:spMk id="48" creationId="{1A4D5239-940F-FC42-EC40-68F10B06ED78}"/>
          </ac:spMkLst>
        </pc:spChg>
        <pc:spChg chg="mod">
          <ac:chgData name="Reed Kiely" userId="768be38e-2fb5-40ce-925d-bd8e9d9e3c31" providerId="ADAL" clId="{073C5D09-2946-44AA-8F72-E76A8E08C34C}" dt="2024-05-17T16:44:53.919" v="13374" actId="1582"/>
          <ac:spMkLst>
            <pc:docMk/>
            <pc:sldMk cId="3377337163" sldId="2146846635"/>
            <ac:spMk id="52" creationId="{D0201D2E-6AC2-4825-17F3-CBE5753A2343}"/>
          </ac:spMkLst>
        </pc:spChg>
        <pc:spChg chg="mod">
          <ac:chgData name="Reed Kiely" userId="768be38e-2fb5-40ce-925d-bd8e9d9e3c31" providerId="ADAL" clId="{073C5D09-2946-44AA-8F72-E76A8E08C34C}" dt="2024-05-17T16:27:07.953" v="12881" actId="255"/>
          <ac:spMkLst>
            <pc:docMk/>
            <pc:sldMk cId="3377337163" sldId="2146846635"/>
            <ac:spMk id="54" creationId="{770B7D49-512F-229E-CE0D-66767A0A9F3C}"/>
          </ac:spMkLst>
        </pc:spChg>
        <pc:spChg chg="mod">
          <ac:chgData name="Reed Kiely" userId="768be38e-2fb5-40ce-925d-bd8e9d9e3c31" providerId="ADAL" clId="{073C5D09-2946-44AA-8F72-E76A8E08C34C}" dt="2024-05-17T16:26:50.453" v="12873" actId="12789"/>
          <ac:spMkLst>
            <pc:docMk/>
            <pc:sldMk cId="3377337163" sldId="2146846635"/>
            <ac:spMk id="57" creationId="{2FAD1766-2EBB-377A-435D-B12A5D266A3D}"/>
          </ac:spMkLst>
        </pc:spChg>
        <pc:spChg chg="mod">
          <ac:chgData name="Reed Kiely" userId="768be38e-2fb5-40ce-925d-bd8e9d9e3c31" providerId="ADAL" clId="{073C5D09-2946-44AA-8F72-E76A8E08C34C}" dt="2024-05-17T16:44:53.919" v="13374" actId="1582"/>
          <ac:spMkLst>
            <pc:docMk/>
            <pc:sldMk cId="3377337163" sldId="2146846635"/>
            <ac:spMk id="67" creationId="{5DB9FF41-8C44-DC36-D361-E4D5BC6E8D42}"/>
          </ac:spMkLst>
        </pc:spChg>
        <pc:spChg chg="mod">
          <ac:chgData name="Reed Kiely" userId="768be38e-2fb5-40ce-925d-bd8e9d9e3c31" providerId="ADAL" clId="{073C5D09-2946-44AA-8F72-E76A8E08C34C}" dt="2024-05-17T16:27:13.353" v="12882" actId="255"/>
          <ac:spMkLst>
            <pc:docMk/>
            <pc:sldMk cId="3377337163" sldId="2146846635"/>
            <ac:spMk id="69" creationId="{6C15745F-7554-2995-BF72-B93729D07612}"/>
          </ac:spMkLst>
        </pc:spChg>
        <pc:spChg chg="mod">
          <ac:chgData name="Reed Kiely" userId="768be38e-2fb5-40ce-925d-bd8e9d9e3c31" providerId="ADAL" clId="{073C5D09-2946-44AA-8F72-E76A8E08C34C}" dt="2024-05-17T16:44:53.919" v="13374" actId="1582"/>
          <ac:spMkLst>
            <pc:docMk/>
            <pc:sldMk cId="3377337163" sldId="2146846635"/>
            <ac:spMk id="70" creationId="{252135B1-32EB-9084-D099-11C656ACB9DE}"/>
          </ac:spMkLst>
        </pc:spChg>
        <pc:spChg chg="mod">
          <ac:chgData name="Reed Kiely" userId="768be38e-2fb5-40ce-925d-bd8e9d9e3c31" providerId="ADAL" clId="{073C5D09-2946-44AA-8F72-E76A8E08C34C}" dt="2024-05-17T16:27:18.193" v="12883" actId="255"/>
          <ac:spMkLst>
            <pc:docMk/>
            <pc:sldMk cId="3377337163" sldId="2146846635"/>
            <ac:spMk id="72" creationId="{3F0F3959-851E-9860-1D8C-FC18E0536AAB}"/>
          </ac:spMkLst>
        </pc:spChg>
        <pc:picChg chg="del">
          <ac:chgData name="Reed Kiely" userId="768be38e-2fb5-40ce-925d-bd8e9d9e3c31" providerId="ADAL" clId="{073C5D09-2946-44AA-8F72-E76A8E08C34C}" dt="2024-05-17T15:51:20.826" v="12275" actId="478"/>
          <ac:picMkLst>
            <pc:docMk/>
            <pc:sldMk cId="3377337163" sldId="2146846635"/>
            <ac:picMk id="75" creationId="{DA0CA7A1-1FF9-2C04-8E4A-87E19C151781}"/>
          </ac:picMkLst>
        </pc:picChg>
        <pc:picChg chg="mod">
          <ac:chgData name="Reed Kiely" userId="768be38e-2fb5-40ce-925d-bd8e9d9e3c31" providerId="ADAL" clId="{073C5D09-2946-44AA-8F72-E76A8E08C34C}" dt="2024-05-17T16:26:55.252" v="12875" actId="14100"/>
          <ac:picMkLst>
            <pc:docMk/>
            <pc:sldMk cId="3377337163" sldId="2146846635"/>
            <ac:picMk id="77" creationId="{83B18C49-C586-A8E9-7A4A-15F5F1654272}"/>
          </ac:picMkLst>
        </pc:picChg>
        <pc:picChg chg="mod">
          <ac:chgData name="Reed Kiely" userId="768be38e-2fb5-40ce-925d-bd8e9d9e3c31" providerId="ADAL" clId="{073C5D09-2946-44AA-8F72-E76A8E08C34C}" dt="2024-05-17T16:26:55.252" v="12875" actId="14100"/>
          <ac:picMkLst>
            <pc:docMk/>
            <pc:sldMk cId="3377337163" sldId="2146846635"/>
            <ac:picMk id="79" creationId="{76DD0002-934E-C11F-95E1-25B9B6565E79}"/>
          </ac:picMkLst>
        </pc:picChg>
        <pc:picChg chg="mod">
          <ac:chgData name="Reed Kiely" userId="768be38e-2fb5-40ce-925d-bd8e9d9e3c31" providerId="ADAL" clId="{073C5D09-2946-44AA-8F72-E76A8E08C34C}" dt="2024-05-17T16:26:55.252" v="12875" actId="14100"/>
          <ac:picMkLst>
            <pc:docMk/>
            <pc:sldMk cId="3377337163" sldId="2146846635"/>
            <ac:picMk id="81" creationId="{303E8B93-2543-2EF1-2C64-896691E1A50E}"/>
          </ac:picMkLst>
        </pc:picChg>
      </pc:sldChg>
      <pc:sldChg chg="del">
        <pc:chgData name="Reed Kiely" userId="768be38e-2fb5-40ce-925d-bd8e9d9e3c31" providerId="ADAL" clId="{073C5D09-2946-44AA-8F72-E76A8E08C34C}" dt="2024-05-17T21:05:31.315" v="13924" actId="2696"/>
        <pc:sldMkLst>
          <pc:docMk/>
          <pc:sldMk cId="2276353571" sldId="2146846636"/>
        </pc:sldMkLst>
      </pc:sldChg>
      <pc:sldChg chg="addSp delSp modSp mod modCm">
        <pc:chgData name="Reed Kiely" userId="768be38e-2fb5-40ce-925d-bd8e9d9e3c31" providerId="ADAL" clId="{073C5D09-2946-44AA-8F72-E76A8E08C34C}" dt="2024-05-20T21:41:39.051" v="18189" actId="313"/>
        <pc:sldMkLst>
          <pc:docMk/>
          <pc:sldMk cId="3416798922" sldId="2146846636"/>
        </pc:sldMkLst>
        <pc:spChg chg="mod">
          <ac:chgData name="Reed Kiely" userId="768be38e-2fb5-40ce-925d-bd8e9d9e3c31" providerId="ADAL" clId="{073C5D09-2946-44AA-8F72-E76A8E08C34C}" dt="2024-05-20T21:41:39.051" v="18189" actId="313"/>
          <ac:spMkLst>
            <pc:docMk/>
            <pc:sldMk cId="3416798922" sldId="2146846636"/>
            <ac:spMk id="2" creationId="{29839B2D-D391-E189-956D-1EB467E51B14}"/>
          </ac:spMkLst>
        </pc:spChg>
        <pc:spChg chg="add del mod">
          <ac:chgData name="Reed Kiely" userId="768be38e-2fb5-40ce-925d-bd8e9d9e3c31" providerId="ADAL" clId="{073C5D09-2946-44AA-8F72-E76A8E08C34C}" dt="2024-05-20T18:52:00.430" v="16846" actId="478"/>
          <ac:spMkLst>
            <pc:docMk/>
            <pc:sldMk cId="3416798922" sldId="2146846636"/>
            <ac:spMk id="3" creationId="{0615A372-DD40-CD9E-88DC-632536E0A866}"/>
          </ac:spMkLst>
        </pc:spChg>
        <pc:spChg chg="add del mod">
          <ac:chgData name="Reed Kiely" userId="768be38e-2fb5-40ce-925d-bd8e9d9e3c31" providerId="ADAL" clId="{073C5D09-2946-44AA-8F72-E76A8E08C34C}" dt="2024-05-20T18:49:17.855" v="16732" actId="478"/>
          <ac:spMkLst>
            <pc:docMk/>
            <pc:sldMk cId="3416798922" sldId="2146846636"/>
            <ac:spMk id="6" creationId="{BBD7B47C-5D31-C009-4110-62DB5F23501C}"/>
          </ac:spMkLst>
        </pc:spChg>
        <pc:spChg chg="add mod">
          <ac:chgData name="Reed Kiely" userId="768be38e-2fb5-40ce-925d-bd8e9d9e3c31" providerId="ADAL" clId="{073C5D09-2946-44AA-8F72-E76A8E08C34C}" dt="2024-05-20T20:25:40.004" v="18146" actId="6549"/>
          <ac:spMkLst>
            <pc:docMk/>
            <pc:sldMk cId="3416798922" sldId="2146846636"/>
            <ac:spMk id="7" creationId="{57D680A9-93FA-C1C6-801E-5C689E5F2558}"/>
          </ac:spMkLst>
        </pc:spChg>
        <pc:spChg chg="mod">
          <ac:chgData name="Reed Kiely" userId="768be38e-2fb5-40ce-925d-bd8e9d9e3c31" providerId="ADAL" clId="{073C5D09-2946-44AA-8F72-E76A8E08C34C}" dt="2024-05-20T18:51:07.336" v="16777" actId="1076"/>
          <ac:spMkLst>
            <pc:docMk/>
            <pc:sldMk cId="3416798922" sldId="2146846636"/>
            <ac:spMk id="10" creationId="{318CB64C-E993-6C91-8E7F-0953B993C72F}"/>
          </ac:spMkLst>
        </pc:spChg>
        <pc:spChg chg="mod">
          <ac:chgData name="Reed Kiely" userId="768be38e-2fb5-40ce-925d-bd8e9d9e3c31" providerId="ADAL" clId="{073C5D09-2946-44AA-8F72-E76A8E08C34C}" dt="2024-05-20T18:51:44.127" v="16842" actId="1035"/>
          <ac:spMkLst>
            <pc:docMk/>
            <pc:sldMk cId="3416798922" sldId="2146846636"/>
            <ac:spMk id="13" creationId="{4AAC2A27-A332-4FDF-5FDA-F50B9909E001}"/>
          </ac:spMkLst>
        </pc:spChg>
        <pc:spChg chg="mod">
          <ac:chgData name="Reed Kiely" userId="768be38e-2fb5-40ce-925d-bd8e9d9e3c31" providerId="ADAL" clId="{073C5D09-2946-44AA-8F72-E76A8E08C34C}" dt="2024-05-20T18:51:44.127" v="16842" actId="1035"/>
          <ac:spMkLst>
            <pc:docMk/>
            <pc:sldMk cId="3416798922" sldId="2146846636"/>
            <ac:spMk id="15" creationId="{BFC48F23-0467-5AE5-7166-C8CEA08FA677}"/>
          </ac:spMkLst>
        </pc:spChg>
        <pc:spChg chg="mod">
          <ac:chgData name="Reed Kiely" userId="768be38e-2fb5-40ce-925d-bd8e9d9e3c31" providerId="ADAL" clId="{073C5D09-2946-44AA-8F72-E76A8E08C34C}" dt="2024-05-20T18:51:44.127" v="16842" actId="1035"/>
          <ac:spMkLst>
            <pc:docMk/>
            <pc:sldMk cId="3416798922" sldId="2146846636"/>
            <ac:spMk id="20" creationId="{558968C1-DEA4-43ED-A266-D8855B93AC61}"/>
          </ac:spMkLst>
        </pc:spChg>
        <pc:spChg chg="mod">
          <ac:chgData name="Reed Kiely" userId="768be38e-2fb5-40ce-925d-bd8e9d9e3c31" providerId="ADAL" clId="{073C5D09-2946-44AA-8F72-E76A8E08C34C}" dt="2024-05-20T18:51:44.127" v="16842" actId="1035"/>
          <ac:spMkLst>
            <pc:docMk/>
            <pc:sldMk cId="3416798922" sldId="2146846636"/>
            <ac:spMk id="21" creationId="{1DD5B08B-FB5B-1E2B-4E88-04513FABD68C}"/>
          </ac:spMkLst>
        </pc:spChg>
        <pc:spChg chg="mod">
          <ac:chgData name="Reed Kiely" userId="768be38e-2fb5-40ce-925d-bd8e9d9e3c31" providerId="ADAL" clId="{073C5D09-2946-44AA-8F72-E76A8E08C34C}" dt="2024-05-20T18:51:44.127" v="16842" actId="1035"/>
          <ac:spMkLst>
            <pc:docMk/>
            <pc:sldMk cId="3416798922" sldId="2146846636"/>
            <ac:spMk id="58" creationId="{9CD5D529-10B1-817F-FE81-A648FA54009B}"/>
          </ac:spMkLst>
        </pc:spChg>
        <pc:picChg chg="add del mod">
          <ac:chgData name="Reed Kiely" userId="768be38e-2fb5-40ce-925d-bd8e9d9e3c31" providerId="ADAL" clId="{073C5D09-2946-44AA-8F72-E76A8E08C34C}" dt="2024-05-20T18:51:04.694" v="16776" actId="478"/>
          <ac:picMkLst>
            <pc:docMk/>
            <pc:sldMk cId="3416798922" sldId="2146846636"/>
            <ac:picMk id="14" creationId="{E7681565-E239-4107-89AA-16690FDBEBBC}"/>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073C5D09-2946-44AA-8F72-E76A8E08C34C}" dt="2024-05-20T20:25:21.011" v="18110"/>
              <pc2:cmMkLst xmlns:pc2="http://schemas.microsoft.com/office/powerpoint/2019/9/main/command">
                <pc:docMk/>
                <pc:sldMk cId="3416798922" sldId="2146846636"/>
                <pc2:cmMk id="{4023F39D-F4D1-473F-9E60-3E89F6D5AB67}"/>
              </pc2:cmMkLst>
              <pc226:cmRplyChg chg="add">
                <pc226:chgData name="Reed Kiely" userId="768be38e-2fb5-40ce-925d-bd8e9d9e3c31" providerId="ADAL" clId="{073C5D09-2946-44AA-8F72-E76A8E08C34C}" dt="2024-05-20T20:25:21.011" v="18110"/>
                <pc2:cmRplyMkLst xmlns:pc2="http://schemas.microsoft.com/office/powerpoint/2019/9/main/command">
                  <pc:docMk/>
                  <pc:sldMk cId="3416798922" sldId="2146846636"/>
                  <pc2:cmMk id="{4023F39D-F4D1-473F-9E60-3E89F6D5AB67}"/>
                  <pc2:cmRplyMk id="{3710833A-54E3-44F6-BA9D-5F2D1E735FE2}"/>
                </pc2:cmRplyMkLst>
              </pc226:cmRplyChg>
            </pc226:cmChg>
          </p:ext>
        </pc:extLst>
      </pc:sldChg>
      <pc:sldChg chg="modSp mod">
        <pc:chgData name="Reed Kiely" userId="768be38e-2fb5-40ce-925d-bd8e9d9e3c31" providerId="ADAL" clId="{073C5D09-2946-44AA-8F72-E76A8E08C34C}" dt="2024-05-20T19:03:47.390" v="17178" actId="20577"/>
        <pc:sldMkLst>
          <pc:docMk/>
          <pc:sldMk cId="1875347758" sldId="2146846637"/>
        </pc:sldMkLst>
        <pc:spChg chg="mod">
          <ac:chgData name="Reed Kiely" userId="768be38e-2fb5-40ce-925d-bd8e9d9e3c31" providerId="ADAL" clId="{073C5D09-2946-44AA-8F72-E76A8E08C34C}" dt="2024-05-20T19:03:47.390" v="17178" actId="20577"/>
          <ac:spMkLst>
            <pc:docMk/>
            <pc:sldMk cId="1875347758" sldId="2146846637"/>
            <ac:spMk id="2" creationId="{C09B3279-79C3-D562-DBFB-7AB4F0D63070}"/>
          </ac:spMkLst>
        </pc:spChg>
      </pc:sldChg>
      <pc:sldMasterChg chg="del delSldLayout">
        <pc:chgData name="Reed Kiely" userId="768be38e-2fb5-40ce-925d-bd8e9d9e3c31" providerId="ADAL" clId="{073C5D09-2946-44AA-8F72-E76A8E08C34C}" dt="2024-04-26T17:07:32.506" v="58" actId="47"/>
        <pc:sldMasterMkLst>
          <pc:docMk/>
          <pc:sldMasterMk cId="2636180758" sldId="2147483778"/>
        </pc:sldMasterMkLst>
        <pc:sldLayoutChg chg="del">
          <pc:chgData name="Reed Kiely" userId="768be38e-2fb5-40ce-925d-bd8e9d9e3c31" providerId="ADAL" clId="{073C5D09-2946-44AA-8F72-E76A8E08C34C}" dt="2024-04-26T17:07:32.506" v="58" actId="47"/>
          <pc:sldLayoutMkLst>
            <pc:docMk/>
            <pc:sldMasterMk cId="2636180758" sldId="2147483778"/>
            <pc:sldLayoutMk cId="2609538720" sldId="2147483779"/>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1532230064" sldId="2147483780"/>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818575042" sldId="2147483781"/>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2840256622" sldId="2147483782"/>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1575785091" sldId="2147483783"/>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506859882" sldId="2147483784"/>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3581112502" sldId="2147483785"/>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3177494637" sldId="2147483786"/>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367543030" sldId="2147483787"/>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177459090" sldId="2147483788"/>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64614501" sldId="2147483789"/>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2422508904" sldId="2147483790"/>
          </pc:sldLayoutMkLst>
        </pc:sldLayoutChg>
      </pc:sldMasterChg>
    </pc:docChg>
  </pc:docChgLst>
  <pc:docChgLst>
    <pc:chgData name="Benjamin Vandegrift" userId="S::benjaminv@thevab.com::2e5c2a8a-c606-4888-a2a6-2a14dfaa97ab" providerId="AD" clId="Web-{88EF5ADC-A762-F9FB-7612-3A6E5A457378}"/>
    <pc:docChg chg="">
      <pc:chgData name="Benjamin Vandegrift" userId="S::benjaminv@thevab.com::2e5c2a8a-c606-4888-a2a6-2a14dfaa97ab" providerId="AD" clId="Web-{88EF5ADC-A762-F9FB-7612-3A6E5A457378}" dt="2024-05-07T22:00:08.872" v="0"/>
      <pc:docMkLst>
        <pc:docMk/>
      </pc:docMkLst>
      <pc:sldChg chg="modCm">
        <pc:chgData name="Benjamin Vandegrift" userId="S::benjaminv@thevab.com::2e5c2a8a-c606-4888-a2a6-2a14dfaa97ab" providerId="AD" clId="Web-{88EF5ADC-A762-F9FB-7612-3A6E5A457378}" dt="2024-05-07T22:00:08.872" v="0"/>
        <pc:sldMkLst>
          <pc:docMk/>
          <pc:sldMk cId="445600926" sldId="2146846572"/>
        </pc:sldMkLst>
        <pc:extLst>
          <p:ext xmlns:p="http://schemas.openxmlformats.org/presentationml/2006/main" uri="{D6D511B9-2390-475A-947B-AFAB55BFBCF1}">
            <pc226:cmChg xmlns:pc226="http://schemas.microsoft.com/office/powerpoint/2022/06/main/command" chg="">
              <pc226:chgData name="Benjamin Vandegrift" userId="S::benjaminv@thevab.com::2e5c2a8a-c606-4888-a2a6-2a14dfaa97ab" providerId="AD" clId="Web-{88EF5ADC-A762-F9FB-7612-3A6E5A457378}" dt="2024-05-07T22:00:08.872" v="0"/>
              <pc2:cmMkLst xmlns:pc2="http://schemas.microsoft.com/office/powerpoint/2019/9/main/command">
                <pc:docMk/>
                <pc:sldMk cId="445600926" sldId="2146846572"/>
                <pc2:cmMk id="{E78F64AC-F745-488B-9370-F01F871FFDE2}"/>
              </pc2:cmMkLst>
              <pc226:cmRplyChg chg="add">
                <pc226:chgData name="Benjamin Vandegrift" userId="S::benjaminv@thevab.com::2e5c2a8a-c606-4888-a2a6-2a14dfaa97ab" providerId="AD" clId="Web-{88EF5ADC-A762-F9FB-7612-3A6E5A457378}" dt="2024-05-07T22:00:08.872" v="0"/>
                <pc2:cmRplyMkLst xmlns:pc2="http://schemas.microsoft.com/office/powerpoint/2019/9/main/command">
                  <pc:docMk/>
                  <pc:sldMk cId="445600926" sldId="2146846572"/>
                  <pc2:cmMk id="{E78F64AC-F745-488B-9370-F01F871FFDE2}"/>
                  <pc2:cmRplyMk id="{AE3BFA48-0028-4289-9228-2DF741A8ECCD}"/>
                </pc2:cmRplyMkLst>
              </pc226:cmRplyChg>
            </pc226:cmChg>
          </p:ext>
        </pc:extLst>
      </pc:sldChg>
    </pc:docChg>
  </pc:docChgLst>
  <pc:docChgLst>
    <pc:chgData name="Benjamin Vandegrift" userId="S::benjaminv@thevab.com::2e5c2a8a-c606-4888-a2a6-2a14dfaa97ab" providerId="AD" clId="Web-{27E8EBDA-A7DD-CCB2-F776-057A959FC47C}"/>
    <pc:docChg chg="addSld delSld modSld">
      <pc:chgData name="Benjamin Vandegrift" userId="S::benjaminv@thevab.com::2e5c2a8a-c606-4888-a2a6-2a14dfaa97ab" providerId="AD" clId="Web-{27E8EBDA-A7DD-CCB2-F776-057A959FC47C}" dt="2024-07-01T21:53:42.762" v="865" actId="1076"/>
      <pc:docMkLst>
        <pc:docMk/>
      </pc:docMkLst>
      <pc:sldChg chg="addSp delSp modSp modNotes">
        <pc:chgData name="Benjamin Vandegrift" userId="S::benjaminv@thevab.com::2e5c2a8a-c606-4888-a2a6-2a14dfaa97ab" providerId="AD" clId="Web-{27E8EBDA-A7DD-CCB2-F776-057A959FC47C}" dt="2024-07-01T21:43:34.321" v="792" actId="20577"/>
        <pc:sldMkLst>
          <pc:docMk/>
          <pc:sldMk cId="941964184" sldId="2146846609"/>
        </pc:sldMkLst>
        <pc:spChg chg="del mod">
          <ac:chgData name="Benjamin Vandegrift" userId="S::benjaminv@thevab.com::2e5c2a8a-c606-4888-a2a6-2a14dfaa97ab" providerId="AD" clId="Web-{27E8EBDA-A7DD-CCB2-F776-057A959FC47C}" dt="2024-07-01T21:35:13.839" v="743"/>
          <ac:spMkLst>
            <pc:docMk/>
            <pc:sldMk cId="941964184" sldId="2146846609"/>
            <ac:spMk id="7" creationId="{23077175-CBAA-BA3D-3400-257F078C6009}"/>
          </ac:spMkLst>
        </pc:spChg>
        <pc:spChg chg="add del">
          <ac:chgData name="Benjamin Vandegrift" userId="S::benjaminv@thevab.com::2e5c2a8a-c606-4888-a2a6-2a14dfaa97ab" providerId="AD" clId="Web-{27E8EBDA-A7DD-CCB2-F776-057A959FC47C}" dt="2024-07-01T21:10:30.019" v="483"/>
          <ac:spMkLst>
            <pc:docMk/>
            <pc:sldMk cId="941964184" sldId="2146846609"/>
            <ac:spMk id="9" creationId="{4AB8C548-C082-BA38-49AA-561182DFD5DB}"/>
          </ac:spMkLst>
        </pc:spChg>
        <pc:spChg chg="mod">
          <ac:chgData name="Benjamin Vandegrift" userId="S::benjaminv@thevab.com::2e5c2a8a-c606-4888-a2a6-2a14dfaa97ab" providerId="AD" clId="Web-{27E8EBDA-A7DD-CCB2-F776-057A959FC47C}" dt="2024-07-01T21:39:46.120" v="789" actId="1076"/>
          <ac:spMkLst>
            <pc:docMk/>
            <pc:sldMk cId="941964184" sldId="2146846609"/>
            <ac:spMk id="13" creationId="{AB3B6D23-0406-652D-4912-D528F20D9023}"/>
          </ac:spMkLst>
        </pc:spChg>
        <pc:spChg chg="mod">
          <ac:chgData name="Benjamin Vandegrift" userId="S::benjaminv@thevab.com::2e5c2a8a-c606-4888-a2a6-2a14dfaa97ab" providerId="AD" clId="Web-{27E8EBDA-A7DD-CCB2-F776-057A959FC47C}" dt="2024-07-01T21:43:34.321" v="792" actId="20577"/>
          <ac:spMkLst>
            <pc:docMk/>
            <pc:sldMk cId="941964184" sldId="2146846609"/>
            <ac:spMk id="26" creationId="{A9C445BF-5591-D09A-A8BC-6A2DB67D3CAE}"/>
          </ac:spMkLst>
        </pc:spChg>
      </pc:sldChg>
      <pc:sldChg chg="del">
        <pc:chgData name="Benjamin Vandegrift" userId="S::benjaminv@thevab.com::2e5c2a8a-c606-4888-a2a6-2a14dfaa97ab" providerId="AD" clId="Web-{27E8EBDA-A7DD-CCB2-F776-057A959FC47C}" dt="2024-07-01T21:05:29.423" v="476"/>
        <pc:sldMkLst>
          <pc:docMk/>
          <pc:sldMk cId="1085985526" sldId="2146846625"/>
        </pc:sldMkLst>
      </pc:sldChg>
      <pc:sldChg chg="addSp delSp modSp addCm">
        <pc:chgData name="Benjamin Vandegrift" userId="S::benjaminv@thevab.com::2e5c2a8a-c606-4888-a2a6-2a14dfaa97ab" providerId="AD" clId="Web-{27E8EBDA-A7DD-CCB2-F776-057A959FC47C}" dt="2024-07-01T21:53:42.762" v="865" actId="1076"/>
        <pc:sldMkLst>
          <pc:docMk/>
          <pc:sldMk cId="3416798922" sldId="2146846636"/>
        </pc:sldMkLst>
        <pc:spChg chg="del mod">
          <ac:chgData name="Benjamin Vandegrift" userId="S::benjaminv@thevab.com::2e5c2a8a-c606-4888-a2a6-2a14dfaa97ab" providerId="AD" clId="Web-{27E8EBDA-A7DD-CCB2-F776-057A959FC47C}" dt="2024-07-01T21:35:18.573" v="745"/>
          <ac:spMkLst>
            <pc:docMk/>
            <pc:sldMk cId="3416798922" sldId="2146846636"/>
            <ac:spMk id="4" creationId="{DB113B74-C549-43C0-532B-B75189256978}"/>
          </ac:spMkLst>
        </pc:spChg>
        <pc:spChg chg="add del mod">
          <ac:chgData name="Benjamin Vandegrift" userId="S::benjaminv@thevab.com::2e5c2a8a-c606-4888-a2a6-2a14dfaa97ab" providerId="AD" clId="Web-{27E8EBDA-A7DD-CCB2-F776-057A959FC47C}" dt="2024-07-01T21:06:25.333" v="477"/>
          <ac:spMkLst>
            <pc:docMk/>
            <pc:sldMk cId="3416798922" sldId="2146846636"/>
            <ac:spMk id="6" creationId="{C0DF5024-0C4A-B620-7312-325C5B06ED95}"/>
          </ac:spMkLst>
        </pc:spChg>
        <pc:spChg chg="mod">
          <ac:chgData name="Benjamin Vandegrift" userId="S::benjaminv@thevab.com::2e5c2a8a-c606-4888-a2a6-2a14dfaa97ab" providerId="AD" clId="Web-{27E8EBDA-A7DD-CCB2-F776-057A959FC47C}" dt="2024-07-01T21:53:42.762" v="865" actId="1076"/>
          <ac:spMkLst>
            <pc:docMk/>
            <pc:sldMk cId="3416798922" sldId="2146846636"/>
            <ac:spMk id="7" creationId="{57D680A9-93FA-C1C6-801E-5C689E5F2558}"/>
          </ac:spMkLst>
        </pc:spChg>
        <pc:spChg chg="mod">
          <ac:chgData name="Benjamin Vandegrift" userId="S::benjaminv@thevab.com::2e5c2a8a-c606-4888-a2a6-2a14dfaa97ab" providerId="AD" clId="Web-{27E8EBDA-A7DD-CCB2-F776-057A959FC47C}" dt="2024-07-01T21:35:16.948" v="744" actId="20577"/>
          <ac:spMkLst>
            <pc:docMk/>
            <pc:sldMk cId="3416798922" sldId="2146846636"/>
            <ac:spMk id="10" creationId="{318CB64C-E993-6C91-8E7F-0953B993C72F}"/>
          </ac:spMkLst>
        </pc:spChg>
        <pc:spChg chg="add mod">
          <ac:chgData name="Benjamin Vandegrift" userId="S::benjaminv@thevab.com::2e5c2a8a-c606-4888-a2a6-2a14dfaa97ab" providerId="AD" clId="Web-{27E8EBDA-A7DD-CCB2-F776-057A959FC47C}" dt="2024-07-01T21:06:45.240" v="481" actId="1076"/>
          <ac:spMkLst>
            <pc:docMk/>
            <pc:sldMk cId="3416798922" sldId="2146846636"/>
            <ac:spMk id="12" creationId="{207C1762-992B-5D65-B3CB-E979E6EFC7F3}"/>
          </ac:spMkLst>
        </pc:spChg>
        <pc:spChg chg="mod">
          <ac:chgData name="Benjamin Vandegrift" userId="S::benjaminv@thevab.com::2e5c2a8a-c606-4888-a2a6-2a14dfaa97ab" providerId="AD" clId="Web-{27E8EBDA-A7DD-CCB2-F776-057A959FC47C}" dt="2024-07-01T21:04:24.185" v="467" actId="20577"/>
          <ac:spMkLst>
            <pc:docMk/>
            <pc:sldMk cId="3416798922" sldId="2146846636"/>
            <ac:spMk id="61" creationId="{D4D737A4-911B-64FC-CCC7-14C327E44B51}"/>
          </ac:spMkLst>
        </pc:spChg>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27E8EBDA-A7DD-CCB2-F776-057A959FC47C}" dt="2024-07-01T21:52:01.459" v="793"/>
              <pc2:cmMkLst xmlns:pc2="http://schemas.microsoft.com/office/powerpoint/2019/9/main/command">
                <pc:docMk/>
                <pc:sldMk cId="3416798922" sldId="2146846636"/>
                <pc2:cmMk id="{1553CE10-7B9B-442A-995A-0E79A6164673}"/>
              </pc2:cmMkLst>
            </pc226:cmChg>
          </p:ext>
        </pc:extLst>
      </pc:sldChg>
      <pc:sldChg chg="addSp delSp modSp add del replId">
        <pc:chgData name="Benjamin Vandegrift" userId="S::benjaminv@thevab.com::2e5c2a8a-c606-4888-a2a6-2a14dfaa97ab" providerId="AD" clId="Web-{27E8EBDA-A7DD-CCB2-F776-057A959FC47C}" dt="2024-07-01T21:05:29.423" v="475"/>
        <pc:sldMkLst>
          <pc:docMk/>
          <pc:sldMk cId="2013822101" sldId="2146846689"/>
        </pc:sldMkLst>
        <pc:spChg chg="mod">
          <ac:chgData name="Benjamin Vandegrift" userId="S::benjaminv@thevab.com::2e5c2a8a-c606-4888-a2a6-2a14dfaa97ab" providerId="AD" clId="Web-{27E8EBDA-A7DD-CCB2-F776-057A959FC47C}" dt="2024-07-01T20:45:52.871" v="248" actId="1076"/>
          <ac:spMkLst>
            <pc:docMk/>
            <pc:sldMk cId="2013822101" sldId="2146846689"/>
            <ac:spMk id="2" creationId="{3D882A88-D36F-AD1A-6D06-7EC3A1A826EA}"/>
          </ac:spMkLst>
        </pc:spChg>
        <pc:spChg chg="mod">
          <ac:chgData name="Benjamin Vandegrift" userId="S::benjaminv@thevab.com::2e5c2a8a-c606-4888-a2a6-2a14dfaa97ab" providerId="AD" clId="Web-{27E8EBDA-A7DD-CCB2-F776-057A959FC47C}" dt="2024-07-01T20:39:36.943" v="175" actId="1076"/>
          <ac:spMkLst>
            <pc:docMk/>
            <pc:sldMk cId="2013822101" sldId="2146846689"/>
            <ac:spMk id="4" creationId="{AF37F4AA-AAB2-D0CB-5A15-DDA4FF4D1515}"/>
          </ac:spMkLst>
        </pc:spChg>
        <pc:spChg chg="ord">
          <ac:chgData name="Benjamin Vandegrift" userId="S::benjaminv@thevab.com::2e5c2a8a-c606-4888-a2a6-2a14dfaa97ab" providerId="AD" clId="Web-{27E8EBDA-A7DD-CCB2-F776-057A959FC47C}" dt="2024-07-01T20:39:02.191" v="166"/>
          <ac:spMkLst>
            <pc:docMk/>
            <pc:sldMk cId="2013822101" sldId="2146846689"/>
            <ac:spMk id="9" creationId="{EE138094-9AB8-DFFA-4889-4FFA16BCB072}"/>
          </ac:spMkLst>
        </pc:spChg>
        <pc:spChg chg="add mod">
          <ac:chgData name="Benjamin Vandegrift" userId="S::benjaminv@thevab.com::2e5c2a8a-c606-4888-a2a6-2a14dfaa97ab" providerId="AD" clId="Web-{27E8EBDA-A7DD-CCB2-F776-057A959FC47C}" dt="2024-07-01T20:54:17.697" v="435" actId="20577"/>
          <ac:spMkLst>
            <pc:docMk/>
            <pc:sldMk cId="2013822101" sldId="2146846689"/>
            <ac:spMk id="10" creationId="{7100CC9E-1C61-8800-3101-77F936F3D002}"/>
          </ac:spMkLst>
        </pc:spChg>
        <pc:spChg chg="add mod ord">
          <ac:chgData name="Benjamin Vandegrift" userId="S::benjaminv@thevab.com::2e5c2a8a-c606-4888-a2a6-2a14dfaa97ab" providerId="AD" clId="Web-{27E8EBDA-A7DD-CCB2-F776-057A959FC47C}" dt="2024-07-01T20:48:40.256" v="278" actId="1076"/>
          <ac:spMkLst>
            <pc:docMk/>
            <pc:sldMk cId="2013822101" sldId="2146846689"/>
            <ac:spMk id="12" creationId="{003919EE-4DA1-79BC-689F-80EAE538FFB7}"/>
          </ac:spMkLst>
        </pc:spChg>
        <pc:spChg chg="add mod">
          <ac:chgData name="Benjamin Vandegrift" userId="S::benjaminv@thevab.com::2e5c2a8a-c606-4888-a2a6-2a14dfaa97ab" providerId="AD" clId="Web-{27E8EBDA-A7DD-CCB2-F776-057A959FC47C}" dt="2024-07-01T20:51:21.671" v="369" actId="20577"/>
          <ac:spMkLst>
            <pc:docMk/>
            <pc:sldMk cId="2013822101" sldId="2146846689"/>
            <ac:spMk id="13" creationId="{852D9D0B-815F-AE64-B333-3225731CA860}"/>
          </ac:spMkLst>
        </pc:spChg>
        <pc:spChg chg="add mod">
          <ac:chgData name="Benjamin Vandegrift" userId="S::benjaminv@thevab.com::2e5c2a8a-c606-4888-a2a6-2a14dfaa97ab" providerId="AD" clId="Web-{27E8EBDA-A7DD-CCB2-F776-057A959FC47C}" dt="2024-07-01T20:51:34.985" v="373" actId="14100"/>
          <ac:spMkLst>
            <pc:docMk/>
            <pc:sldMk cId="2013822101" sldId="2146846689"/>
            <ac:spMk id="14" creationId="{BF36E5BB-C563-7F24-50E7-456EDDF70909}"/>
          </ac:spMkLst>
        </pc:spChg>
        <pc:spChg chg="add mod">
          <ac:chgData name="Benjamin Vandegrift" userId="S::benjaminv@thevab.com::2e5c2a8a-c606-4888-a2a6-2a14dfaa97ab" providerId="AD" clId="Web-{27E8EBDA-A7DD-CCB2-F776-057A959FC47C}" dt="2024-07-01T20:53:37.320" v="433" actId="14100"/>
          <ac:spMkLst>
            <pc:docMk/>
            <pc:sldMk cId="2013822101" sldId="2146846689"/>
            <ac:spMk id="15" creationId="{28F8B72C-113F-3EF2-B80F-298045644987}"/>
          </ac:spMkLst>
        </pc:spChg>
        <pc:picChg chg="del">
          <ac:chgData name="Benjamin Vandegrift" userId="S::benjaminv@thevab.com::2e5c2a8a-c606-4888-a2a6-2a14dfaa97ab" providerId="AD" clId="Web-{27E8EBDA-A7DD-CCB2-F776-057A959FC47C}" dt="2024-07-01T20:38:12.360" v="160"/>
          <ac:picMkLst>
            <pc:docMk/>
            <pc:sldMk cId="2013822101" sldId="2146846689"/>
            <ac:picMk id="6" creationId="{7BDCC048-1DB0-5406-6BD8-BFF509F6031F}"/>
          </ac:picMkLst>
        </pc:picChg>
      </pc:sldChg>
      <pc:sldChg chg="delSp modSp modCm">
        <pc:chgData name="Benjamin Vandegrift" userId="S::benjaminv@thevab.com::2e5c2a8a-c606-4888-a2a6-2a14dfaa97ab" providerId="AD" clId="Web-{27E8EBDA-A7DD-CCB2-F776-057A959FC47C}" dt="2024-07-01T21:35:25.089" v="747"/>
        <pc:sldMkLst>
          <pc:docMk/>
          <pc:sldMk cId="3710347025" sldId="2146846690"/>
        </pc:sldMkLst>
        <pc:spChg chg="del">
          <ac:chgData name="Benjamin Vandegrift" userId="S::benjaminv@thevab.com::2e5c2a8a-c606-4888-a2a6-2a14dfaa97ab" providerId="AD" clId="Web-{27E8EBDA-A7DD-CCB2-F776-057A959FC47C}" dt="2024-07-01T21:35:25.089" v="747"/>
          <ac:spMkLst>
            <pc:docMk/>
            <pc:sldMk cId="3710347025" sldId="2146846690"/>
            <ac:spMk id="4" creationId="{AF37F4AA-AAB2-D0CB-5A15-DDA4FF4D1515}"/>
          </ac:spMkLst>
        </pc:spChg>
        <pc:spChg chg="mod">
          <ac:chgData name="Benjamin Vandegrift" userId="S::benjaminv@thevab.com::2e5c2a8a-c606-4888-a2a6-2a14dfaa97ab" providerId="AD" clId="Web-{27E8EBDA-A7DD-CCB2-F776-057A959FC47C}" dt="2024-07-01T21:05:13.454" v="473" actId="20577"/>
          <ac:spMkLst>
            <pc:docMk/>
            <pc:sldMk cId="3710347025" sldId="2146846690"/>
            <ac:spMk id="6" creationId="{0EF061B8-D544-9C2E-7CF1-5EDCF0179D0A}"/>
          </ac:spMkLst>
        </pc:spChg>
        <pc:spChg chg="mod">
          <ac:chgData name="Benjamin Vandegrift" userId="S::benjaminv@thevab.com::2e5c2a8a-c606-4888-a2a6-2a14dfaa97ab" providerId="AD" clId="Web-{27E8EBDA-A7DD-CCB2-F776-057A959FC47C}" dt="2024-07-01T21:35:22.230" v="746" actId="20577"/>
          <ac:spMkLst>
            <pc:docMk/>
            <pc:sldMk cId="3710347025" sldId="2146846690"/>
            <ac:spMk id="8" creationId="{3E787C43-38F2-F6B0-01BD-96B94F1B8290}"/>
          </ac:spMkLst>
        </pc:spChg>
        <pc:spChg chg="del">
          <ac:chgData name="Benjamin Vandegrift" userId="S::benjaminv@thevab.com::2e5c2a8a-c606-4888-a2a6-2a14dfaa97ab" providerId="AD" clId="Web-{27E8EBDA-A7DD-CCB2-F776-057A959FC47C}" dt="2024-07-01T21:05:14.735" v="474"/>
          <ac:spMkLst>
            <pc:docMk/>
            <pc:sldMk cId="3710347025" sldId="2146846690"/>
            <ac:spMk id="10" creationId="{7100CC9E-1C61-8800-3101-77F936F3D002}"/>
          </ac:spMkLst>
        </pc:spChg>
        <pc:extLst>
          <p:ext xmlns:p="http://schemas.openxmlformats.org/presentationml/2006/main" uri="{D6D511B9-2390-475A-947B-AFAB55BFBCF1}">
            <pc226:cmChg xmlns:pc226="http://schemas.microsoft.com/office/powerpoint/2022/06/main/command" chg="">
              <pc226:chgData name="Benjamin Vandegrift" userId="S::benjaminv@thevab.com::2e5c2a8a-c606-4888-a2a6-2a14dfaa97ab" providerId="AD" clId="Web-{27E8EBDA-A7DD-CCB2-F776-057A959FC47C}" dt="2024-07-01T21:12:03.915" v="521"/>
              <pc2:cmMkLst xmlns:pc2="http://schemas.microsoft.com/office/powerpoint/2019/9/main/command">
                <pc:docMk/>
                <pc:sldMk cId="3710347025" sldId="2146846690"/>
                <pc2:cmMk id="{6B516704-99D3-4C72-9870-CA6A7084470F}"/>
              </pc2:cmMkLst>
              <pc226:cmRplyChg chg="add">
                <pc226:chgData name="Benjamin Vandegrift" userId="S::benjaminv@thevab.com::2e5c2a8a-c606-4888-a2a6-2a14dfaa97ab" providerId="AD" clId="Web-{27E8EBDA-A7DD-CCB2-F776-057A959FC47C}" dt="2024-07-01T21:12:03.915" v="521"/>
                <pc2:cmRplyMkLst xmlns:pc2="http://schemas.microsoft.com/office/powerpoint/2019/9/main/command">
                  <pc:docMk/>
                  <pc:sldMk cId="3710347025" sldId="2146846690"/>
                  <pc2:cmMk id="{6B516704-99D3-4C72-9870-CA6A7084470F}"/>
                  <pc2:cmRplyMk id="{7A37CF64-79FE-4FF4-BFC6-06DA50B990C5}"/>
                </pc2:cmRplyMkLst>
              </pc226:cmRplyChg>
            </pc226:cmChg>
          </p:ext>
        </pc:extLst>
      </pc:sldChg>
    </pc:docChg>
  </pc:docChgLst>
  <pc:docChgLst>
    <pc:chgData name="Kaileen Cain" userId="21167d2d-fdf2-4320-ae3a-272888c89590" providerId="ADAL" clId="{8A22B313-23B1-4EA1-9A4D-F6533657E140}"/>
    <pc:docChg chg="undo custSel modSld">
      <pc:chgData name="Kaileen Cain" userId="21167d2d-fdf2-4320-ae3a-272888c89590" providerId="ADAL" clId="{8A22B313-23B1-4EA1-9A4D-F6533657E140}" dt="2024-05-09T20:48:51.254" v="1967" actId="207"/>
      <pc:docMkLst>
        <pc:docMk/>
      </pc:docMkLst>
      <pc:sldChg chg="addSp delSp modSp mod">
        <pc:chgData name="Kaileen Cain" userId="21167d2d-fdf2-4320-ae3a-272888c89590" providerId="ADAL" clId="{8A22B313-23B1-4EA1-9A4D-F6533657E140}" dt="2024-05-09T20:48:51.254" v="1967" actId="207"/>
        <pc:sldMkLst>
          <pc:docMk/>
          <pc:sldMk cId="198012473" sldId="2144328304"/>
        </pc:sldMkLst>
        <pc:spChg chg="mod">
          <ac:chgData name="Kaileen Cain" userId="21167d2d-fdf2-4320-ae3a-272888c89590" providerId="ADAL" clId="{8A22B313-23B1-4EA1-9A4D-F6533657E140}" dt="2024-05-09T20:42:47.239" v="1843"/>
          <ac:spMkLst>
            <pc:docMk/>
            <pc:sldMk cId="198012473" sldId="2144328304"/>
            <ac:spMk id="4" creationId="{B4C59D1C-E8EA-BDE4-EBE3-7F4FA02396B8}"/>
          </ac:spMkLst>
        </pc:spChg>
        <pc:spChg chg="mod">
          <ac:chgData name="Kaileen Cain" userId="21167d2d-fdf2-4320-ae3a-272888c89590" providerId="ADAL" clId="{8A22B313-23B1-4EA1-9A4D-F6533657E140}" dt="2024-05-09T20:48:19.044" v="1917" actId="115"/>
          <ac:spMkLst>
            <pc:docMk/>
            <pc:sldMk cId="198012473" sldId="2144328304"/>
            <ac:spMk id="5" creationId="{FDF902B0-9331-5743-6C6D-16F7C95AF998}"/>
          </ac:spMkLst>
        </pc:spChg>
        <pc:spChg chg="mod">
          <ac:chgData name="Kaileen Cain" userId="21167d2d-fdf2-4320-ae3a-272888c89590" providerId="ADAL" clId="{8A22B313-23B1-4EA1-9A4D-F6533657E140}" dt="2024-05-09T20:48:39.357" v="1963" actId="14100"/>
          <ac:spMkLst>
            <pc:docMk/>
            <pc:sldMk cId="198012473" sldId="2144328304"/>
            <ac:spMk id="6" creationId="{E32EA7DE-290A-00F8-2E6E-E4DE3D0F33AF}"/>
          </ac:spMkLst>
        </pc:spChg>
        <pc:spChg chg="mod">
          <ac:chgData name="Kaileen Cain" userId="21167d2d-fdf2-4320-ae3a-272888c89590" providerId="ADAL" clId="{8A22B313-23B1-4EA1-9A4D-F6533657E140}" dt="2024-05-09T20:48:05.904" v="1903"/>
          <ac:spMkLst>
            <pc:docMk/>
            <pc:sldMk cId="198012473" sldId="2144328304"/>
            <ac:spMk id="8" creationId="{A7D1BBA0-6041-661D-34F9-3B3CD0FBDEE5}"/>
          </ac:spMkLst>
        </pc:spChg>
        <pc:spChg chg="mod">
          <ac:chgData name="Kaileen Cain" userId="21167d2d-fdf2-4320-ae3a-272888c89590" providerId="ADAL" clId="{8A22B313-23B1-4EA1-9A4D-F6533657E140}" dt="2024-05-09T20:48:11.783" v="1904"/>
          <ac:spMkLst>
            <pc:docMk/>
            <pc:sldMk cId="198012473" sldId="2144328304"/>
            <ac:spMk id="10" creationId="{09AB2E2E-141B-9994-619C-44C29D51A732}"/>
          </ac:spMkLst>
        </pc:spChg>
        <pc:spChg chg="mod">
          <ac:chgData name="Kaileen Cain" userId="21167d2d-fdf2-4320-ae3a-272888c89590" providerId="ADAL" clId="{8A22B313-23B1-4EA1-9A4D-F6533657E140}" dt="2024-05-09T20:47:03.121" v="1873"/>
          <ac:spMkLst>
            <pc:docMk/>
            <pc:sldMk cId="198012473" sldId="2144328304"/>
            <ac:spMk id="15" creationId="{9591EB58-A28C-1F0D-CA09-9FC64FA3174B}"/>
          </ac:spMkLst>
        </pc:spChg>
        <pc:spChg chg="mod">
          <ac:chgData name="Kaileen Cain" userId="21167d2d-fdf2-4320-ae3a-272888c89590" providerId="ADAL" clId="{8A22B313-23B1-4EA1-9A4D-F6533657E140}" dt="2024-05-09T20:47:11.188" v="1876"/>
          <ac:spMkLst>
            <pc:docMk/>
            <pc:sldMk cId="198012473" sldId="2144328304"/>
            <ac:spMk id="16" creationId="{6737D755-9BA7-D559-15B2-63935EB05A31}"/>
          </ac:spMkLst>
        </pc:spChg>
        <pc:spChg chg="mod">
          <ac:chgData name="Kaileen Cain" userId="21167d2d-fdf2-4320-ae3a-272888c89590" providerId="ADAL" clId="{8A22B313-23B1-4EA1-9A4D-F6533657E140}" dt="2024-05-09T20:42:34.538" v="1842"/>
          <ac:spMkLst>
            <pc:docMk/>
            <pc:sldMk cId="198012473" sldId="2144328304"/>
            <ac:spMk id="18" creationId="{2C6C566A-7106-BE03-03D5-B78BF1276C01}"/>
          </ac:spMkLst>
        </pc:spChg>
        <pc:spChg chg="mod">
          <ac:chgData name="Kaileen Cain" userId="21167d2d-fdf2-4320-ae3a-272888c89590" providerId="ADAL" clId="{8A22B313-23B1-4EA1-9A4D-F6533657E140}" dt="2024-05-09T20:48:51.254" v="1967" actId="207"/>
          <ac:spMkLst>
            <pc:docMk/>
            <pc:sldMk cId="198012473" sldId="2144328304"/>
            <ac:spMk id="19" creationId="{56988230-2696-C25D-69F1-A81A5C151F7F}"/>
          </ac:spMkLst>
        </pc:spChg>
        <pc:spChg chg="mod">
          <ac:chgData name="Kaileen Cain" userId="21167d2d-fdf2-4320-ae3a-272888c89590" providerId="ADAL" clId="{8A22B313-23B1-4EA1-9A4D-F6533657E140}" dt="2024-05-09T20:47:45.303" v="1900"/>
          <ac:spMkLst>
            <pc:docMk/>
            <pc:sldMk cId="198012473" sldId="2144328304"/>
            <ac:spMk id="20" creationId="{8E266D4F-4B7E-43D1-4C49-9DCE1D9589F1}"/>
          </ac:spMkLst>
        </pc:spChg>
        <pc:spChg chg="mod">
          <ac:chgData name="Kaileen Cain" userId="21167d2d-fdf2-4320-ae3a-272888c89590" providerId="ADAL" clId="{8A22B313-23B1-4EA1-9A4D-F6533657E140}" dt="2024-05-09T20:48:00.896" v="1902"/>
          <ac:spMkLst>
            <pc:docMk/>
            <pc:sldMk cId="198012473" sldId="2144328304"/>
            <ac:spMk id="21" creationId="{97EDAA68-BFDF-05F9-7B84-7FB14CA2B40A}"/>
          </ac:spMkLst>
        </pc:spChg>
        <pc:spChg chg="mod ord">
          <ac:chgData name="Kaileen Cain" userId="21167d2d-fdf2-4320-ae3a-272888c89590" providerId="ADAL" clId="{8A22B313-23B1-4EA1-9A4D-F6533657E140}" dt="2024-05-09T20:46:58.220" v="1872" actId="207"/>
          <ac:spMkLst>
            <pc:docMk/>
            <pc:sldMk cId="198012473" sldId="2144328304"/>
            <ac:spMk id="22" creationId="{97405707-9210-3E99-492A-08D59849781E}"/>
          </ac:spMkLst>
        </pc:spChg>
        <pc:spChg chg="mod">
          <ac:chgData name="Kaileen Cain" userId="21167d2d-fdf2-4320-ae3a-272888c89590" providerId="ADAL" clId="{8A22B313-23B1-4EA1-9A4D-F6533657E140}" dt="2024-05-09T20:46:08.532" v="1867"/>
          <ac:spMkLst>
            <pc:docMk/>
            <pc:sldMk cId="198012473" sldId="2144328304"/>
            <ac:spMk id="24" creationId="{95C04D85-134A-3F5C-0049-F82A67D89334}"/>
          </ac:spMkLst>
        </pc:spChg>
        <pc:spChg chg="mod">
          <ac:chgData name="Kaileen Cain" userId="21167d2d-fdf2-4320-ae3a-272888c89590" providerId="ADAL" clId="{8A22B313-23B1-4EA1-9A4D-F6533657E140}" dt="2024-05-09T20:42:17.007" v="1840" actId="14100"/>
          <ac:spMkLst>
            <pc:docMk/>
            <pc:sldMk cId="198012473" sldId="2144328304"/>
            <ac:spMk id="25" creationId="{36C13EE9-EE58-A65E-CB2E-ADC4AD8E5748}"/>
          </ac:spMkLst>
        </pc:spChg>
        <pc:spChg chg="mod">
          <ac:chgData name="Kaileen Cain" userId="21167d2d-fdf2-4320-ae3a-272888c89590" providerId="ADAL" clId="{8A22B313-23B1-4EA1-9A4D-F6533657E140}" dt="2024-05-09T20:42:27.559" v="1841"/>
          <ac:spMkLst>
            <pc:docMk/>
            <pc:sldMk cId="198012473" sldId="2144328304"/>
            <ac:spMk id="28" creationId="{C089F140-9E83-6166-BC70-B03608D44C03}"/>
          </ac:spMkLst>
        </pc:spChg>
        <pc:spChg chg="mod">
          <ac:chgData name="Kaileen Cain" userId="21167d2d-fdf2-4320-ae3a-272888c89590" providerId="ADAL" clId="{8A22B313-23B1-4EA1-9A4D-F6533657E140}" dt="2024-05-09T20:46:51.534" v="1869"/>
          <ac:spMkLst>
            <pc:docMk/>
            <pc:sldMk cId="198012473" sldId="2144328304"/>
            <ac:spMk id="29" creationId="{37852191-EB88-603E-5AB3-C7B04C2D8411}"/>
          </ac:spMkLst>
        </pc:spChg>
        <pc:grpChg chg="mod">
          <ac:chgData name="Kaileen Cain" userId="21167d2d-fdf2-4320-ae3a-272888c89590" providerId="ADAL" clId="{8A22B313-23B1-4EA1-9A4D-F6533657E140}" dt="2024-05-09T20:48:42.409" v="1965" actId="1076"/>
          <ac:grpSpMkLst>
            <pc:docMk/>
            <pc:sldMk cId="198012473" sldId="2144328304"/>
            <ac:grpSpMk id="2" creationId="{4AB4236E-8081-3D64-680B-32749E94F58F}"/>
          </ac:grpSpMkLst>
        </pc:grpChg>
        <pc:picChg chg="del">
          <ac:chgData name="Kaileen Cain" userId="21167d2d-fdf2-4320-ae3a-272888c89590" providerId="ADAL" clId="{8A22B313-23B1-4EA1-9A4D-F6533657E140}" dt="2024-05-09T20:33:54.347" v="1784" actId="478"/>
          <ac:picMkLst>
            <pc:docMk/>
            <pc:sldMk cId="198012473" sldId="2144328304"/>
            <ac:picMk id="9" creationId="{9F8EBF5B-4F0C-2BD2-05AE-F4EFC082D19C}"/>
          </ac:picMkLst>
        </pc:picChg>
        <pc:picChg chg="del">
          <ac:chgData name="Kaileen Cain" userId="21167d2d-fdf2-4320-ae3a-272888c89590" providerId="ADAL" clId="{8A22B313-23B1-4EA1-9A4D-F6533657E140}" dt="2024-05-09T20:27:50.499" v="1739" actId="478"/>
          <ac:picMkLst>
            <pc:docMk/>
            <pc:sldMk cId="198012473" sldId="2144328304"/>
            <ac:picMk id="11" creationId="{B1ECB6C5-9242-6A39-015D-46CFD7FAAA88}"/>
          </ac:picMkLst>
        </pc:picChg>
        <pc:picChg chg="del">
          <ac:chgData name="Kaileen Cain" userId="21167d2d-fdf2-4320-ae3a-272888c89590" providerId="ADAL" clId="{8A22B313-23B1-4EA1-9A4D-F6533657E140}" dt="2024-05-09T20:31:58.193" v="1775" actId="478"/>
          <ac:picMkLst>
            <pc:docMk/>
            <pc:sldMk cId="198012473" sldId="2144328304"/>
            <ac:picMk id="12" creationId="{B64167FE-E982-DD53-161C-7A8E0BDEEB4F}"/>
          </ac:picMkLst>
        </pc:picChg>
        <pc:picChg chg="del mod">
          <ac:chgData name="Kaileen Cain" userId="21167d2d-fdf2-4320-ae3a-272888c89590" providerId="ADAL" clId="{8A22B313-23B1-4EA1-9A4D-F6533657E140}" dt="2024-05-09T20:26:49.477" v="1725" actId="478"/>
          <ac:picMkLst>
            <pc:docMk/>
            <pc:sldMk cId="198012473" sldId="2144328304"/>
            <ac:picMk id="14" creationId="{CB0F2F4E-3541-D888-A61B-1202791E4404}"/>
          </ac:picMkLst>
        </pc:picChg>
        <pc:picChg chg="del">
          <ac:chgData name="Kaileen Cain" userId="21167d2d-fdf2-4320-ae3a-272888c89590" providerId="ADAL" clId="{8A22B313-23B1-4EA1-9A4D-F6533657E140}" dt="2024-05-09T20:34:56.885" v="1811" actId="478"/>
          <ac:picMkLst>
            <pc:docMk/>
            <pc:sldMk cId="198012473" sldId="2144328304"/>
            <ac:picMk id="17" creationId="{E898FE82-875C-3040-ABB7-622E4A60D420}"/>
          </ac:picMkLst>
        </pc:picChg>
        <pc:picChg chg="add mod modCrop">
          <ac:chgData name="Kaileen Cain" userId="21167d2d-fdf2-4320-ae3a-272888c89590" providerId="ADAL" clId="{8A22B313-23B1-4EA1-9A4D-F6533657E140}" dt="2024-05-09T20:41:03.494" v="1825"/>
          <ac:picMkLst>
            <pc:docMk/>
            <pc:sldMk cId="198012473" sldId="2144328304"/>
            <ac:picMk id="34" creationId="{09B625E7-34C6-C104-23C3-FCFF5B968D2B}"/>
          </ac:picMkLst>
        </pc:picChg>
        <pc:picChg chg="del">
          <ac:chgData name="Kaileen Cain" userId="21167d2d-fdf2-4320-ae3a-272888c89590" providerId="ADAL" clId="{8A22B313-23B1-4EA1-9A4D-F6533657E140}" dt="2024-05-09T20:43:16.658" v="1844" actId="478"/>
          <ac:picMkLst>
            <pc:docMk/>
            <pc:sldMk cId="198012473" sldId="2144328304"/>
            <ac:picMk id="36" creationId="{894F3441-3BF0-1DCE-093B-F04BEE3B5745}"/>
          </ac:picMkLst>
        </pc:picChg>
        <pc:picChg chg="add mod modCrop">
          <ac:chgData name="Kaileen Cain" userId="21167d2d-fdf2-4320-ae3a-272888c89590" providerId="ADAL" clId="{8A22B313-23B1-4EA1-9A4D-F6533657E140}" dt="2024-05-09T20:41:12.911" v="1826"/>
          <ac:picMkLst>
            <pc:docMk/>
            <pc:sldMk cId="198012473" sldId="2144328304"/>
            <ac:picMk id="37" creationId="{1A536305-0EE9-2088-ECEB-D9B3AD72C0CD}"/>
          </ac:picMkLst>
        </pc:picChg>
        <pc:picChg chg="add mod modCrop">
          <ac:chgData name="Kaileen Cain" userId="21167d2d-fdf2-4320-ae3a-272888c89590" providerId="ADAL" clId="{8A22B313-23B1-4EA1-9A4D-F6533657E140}" dt="2024-05-09T20:40:47.854" v="1824"/>
          <ac:picMkLst>
            <pc:docMk/>
            <pc:sldMk cId="198012473" sldId="2144328304"/>
            <ac:picMk id="39" creationId="{C9438999-C795-5EB7-60E1-CBA5AB6C13FC}"/>
          </ac:picMkLst>
        </pc:picChg>
        <pc:picChg chg="add mod modCrop">
          <ac:chgData name="Kaileen Cain" userId="21167d2d-fdf2-4320-ae3a-272888c89590" providerId="ADAL" clId="{8A22B313-23B1-4EA1-9A4D-F6533657E140}" dt="2024-05-09T20:46:04.553" v="1866"/>
          <ac:picMkLst>
            <pc:docMk/>
            <pc:sldMk cId="198012473" sldId="2144328304"/>
            <ac:picMk id="41" creationId="{0152BE2B-A28E-C57E-4DDA-25CF6C24D42A}"/>
          </ac:picMkLst>
        </pc:picChg>
        <pc:picChg chg="add del mod modCrop">
          <ac:chgData name="Kaileen Cain" userId="21167d2d-fdf2-4320-ae3a-272888c89590" providerId="ADAL" clId="{8A22B313-23B1-4EA1-9A4D-F6533657E140}" dt="2024-05-09T20:41:45.326" v="1831" actId="478"/>
          <ac:picMkLst>
            <pc:docMk/>
            <pc:sldMk cId="198012473" sldId="2144328304"/>
            <ac:picMk id="43" creationId="{FB73F5F0-BBD6-F341-7C17-BD007F9150CD}"/>
          </ac:picMkLst>
        </pc:picChg>
        <pc:picChg chg="add mod modCrop">
          <ac:chgData name="Kaileen Cain" userId="21167d2d-fdf2-4320-ae3a-272888c89590" providerId="ADAL" clId="{8A22B313-23B1-4EA1-9A4D-F6533657E140}" dt="2024-05-09T20:42:10.918" v="1838"/>
          <ac:picMkLst>
            <pc:docMk/>
            <pc:sldMk cId="198012473" sldId="2144328304"/>
            <ac:picMk id="45" creationId="{B3852600-4CC9-561B-FBEA-A2F9E3DC95E3}"/>
          </ac:picMkLst>
        </pc:picChg>
        <pc:picChg chg="add del mod modCrop">
          <ac:chgData name="Kaileen Cain" userId="21167d2d-fdf2-4320-ae3a-272888c89590" providerId="ADAL" clId="{8A22B313-23B1-4EA1-9A4D-F6533657E140}" dt="2024-05-09T20:45:12.577" v="1858" actId="478"/>
          <ac:picMkLst>
            <pc:docMk/>
            <pc:sldMk cId="198012473" sldId="2144328304"/>
            <ac:picMk id="46" creationId="{FECA6FEB-699F-37AE-F78D-6A7B6C08915C}"/>
          </ac:picMkLst>
        </pc:picChg>
        <pc:picChg chg="add mod modCrop">
          <ac:chgData name="Kaileen Cain" userId="21167d2d-fdf2-4320-ae3a-272888c89590" providerId="ADAL" clId="{8A22B313-23B1-4EA1-9A4D-F6533657E140}" dt="2024-05-09T20:46:46.281" v="1868"/>
          <ac:picMkLst>
            <pc:docMk/>
            <pc:sldMk cId="198012473" sldId="2144328304"/>
            <ac:picMk id="47" creationId="{DB827F12-8175-7E3E-A128-7E771F5F3410}"/>
          </ac:picMkLst>
        </pc:picChg>
      </pc:sldChg>
      <pc:sldChg chg="addSp delSp modSp mod">
        <pc:chgData name="Kaileen Cain" userId="21167d2d-fdf2-4320-ae3a-272888c89590" providerId="ADAL" clId="{8A22B313-23B1-4EA1-9A4D-F6533657E140}" dt="2024-05-09T19:09:31.013" v="743" actId="478"/>
        <pc:sldMkLst>
          <pc:docMk/>
          <pc:sldMk cId="2696828911" sldId="2146846564"/>
        </pc:sldMkLst>
        <pc:spChg chg="mod">
          <ac:chgData name="Kaileen Cain" userId="21167d2d-fdf2-4320-ae3a-272888c89590" providerId="ADAL" clId="{8A22B313-23B1-4EA1-9A4D-F6533657E140}" dt="2024-05-09T19:03:05.307" v="717" actId="207"/>
          <ac:spMkLst>
            <pc:docMk/>
            <pc:sldMk cId="2696828911" sldId="2146846564"/>
            <ac:spMk id="3" creationId="{FB024EF2-3931-12E6-DD82-FA8347618A87}"/>
          </ac:spMkLst>
        </pc:spChg>
        <pc:spChg chg="del mod">
          <ac:chgData name="Kaileen Cain" userId="21167d2d-fdf2-4320-ae3a-272888c89590" providerId="ADAL" clId="{8A22B313-23B1-4EA1-9A4D-F6533657E140}" dt="2024-05-09T18:05:59.878" v="83" actId="478"/>
          <ac:spMkLst>
            <pc:docMk/>
            <pc:sldMk cId="2696828911" sldId="2146846564"/>
            <ac:spMk id="4" creationId="{4EECE67E-2570-77C8-4DCD-E83C5B83F9CE}"/>
          </ac:spMkLst>
        </pc:spChg>
        <pc:spChg chg="mod">
          <ac:chgData name="Kaileen Cain" userId="21167d2d-fdf2-4320-ae3a-272888c89590" providerId="ADAL" clId="{8A22B313-23B1-4EA1-9A4D-F6533657E140}" dt="2024-05-09T18:05:44.268" v="67" actId="1035"/>
          <ac:spMkLst>
            <pc:docMk/>
            <pc:sldMk cId="2696828911" sldId="2146846564"/>
            <ac:spMk id="8" creationId="{CB2963B8-2534-9E5C-34A2-786FFFEBDF9A}"/>
          </ac:spMkLst>
        </pc:spChg>
        <pc:spChg chg="add mod ord">
          <ac:chgData name="Kaileen Cain" userId="21167d2d-fdf2-4320-ae3a-272888c89590" providerId="ADAL" clId="{8A22B313-23B1-4EA1-9A4D-F6533657E140}" dt="2024-05-09T18:46:02.580" v="472" actId="1035"/>
          <ac:spMkLst>
            <pc:docMk/>
            <pc:sldMk cId="2696828911" sldId="2146846564"/>
            <ac:spMk id="9" creationId="{7FAADF15-7B32-E6E8-C884-25EACA0A94D3}"/>
          </ac:spMkLst>
        </pc:spChg>
        <pc:spChg chg="mod ord">
          <ac:chgData name="Kaileen Cain" userId="21167d2d-fdf2-4320-ae3a-272888c89590" providerId="ADAL" clId="{8A22B313-23B1-4EA1-9A4D-F6533657E140}" dt="2024-05-09T18:48:09.922" v="496" actId="167"/>
          <ac:spMkLst>
            <pc:docMk/>
            <pc:sldMk cId="2696828911" sldId="2146846564"/>
            <ac:spMk id="11" creationId="{80446E27-F3B6-5A36-90F5-155E8E262FA5}"/>
          </ac:spMkLst>
        </pc:spChg>
        <pc:spChg chg="add mod ord">
          <ac:chgData name="Kaileen Cain" userId="21167d2d-fdf2-4320-ae3a-272888c89590" providerId="ADAL" clId="{8A22B313-23B1-4EA1-9A4D-F6533657E140}" dt="2024-05-09T18:44:53.460" v="456" actId="1036"/>
          <ac:spMkLst>
            <pc:docMk/>
            <pc:sldMk cId="2696828911" sldId="2146846564"/>
            <ac:spMk id="12" creationId="{46F414CF-11D0-7E9B-34A2-9ABCD369FD3A}"/>
          </ac:spMkLst>
        </pc:spChg>
        <pc:spChg chg="add mod ord">
          <ac:chgData name="Kaileen Cain" userId="21167d2d-fdf2-4320-ae3a-272888c89590" providerId="ADAL" clId="{8A22B313-23B1-4EA1-9A4D-F6533657E140}" dt="2024-05-09T18:34:26.328" v="245" actId="1037"/>
          <ac:spMkLst>
            <pc:docMk/>
            <pc:sldMk cId="2696828911" sldId="2146846564"/>
            <ac:spMk id="14" creationId="{04D9140C-69F0-195E-0C54-078AF05DAF47}"/>
          </ac:spMkLst>
        </pc:spChg>
        <pc:spChg chg="del">
          <ac:chgData name="Kaileen Cain" userId="21167d2d-fdf2-4320-ae3a-272888c89590" providerId="ADAL" clId="{8A22B313-23B1-4EA1-9A4D-F6533657E140}" dt="2024-05-09T18:15:07.993" v="155" actId="478"/>
          <ac:spMkLst>
            <pc:docMk/>
            <pc:sldMk cId="2696828911" sldId="2146846564"/>
            <ac:spMk id="16" creationId="{F3B08D31-8CD1-811E-0850-AF65E55C9EAD}"/>
          </ac:spMkLst>
        </pc:spChg>
        <pc:spChg chg="add mod ord">
          <ac:chgData name="Kaileen Cain" userId="21167d2d-fdf2-4320-ae3a-272888c89590" providerId="ADAL" clId="{8A22B313-23B1-4EA1-9A4D-F6533657E140}" dt="2024-05-09T18:42:38.245" v="407" actId="1038"/>
          <ac:spMkLst>
            <pc:docMk/>
            <pc:sldMk cId="2696828911" sldId="2146846564"/>
            <ac:spMk id="17" creationId="{29BAEB64-F6A3-239D-4FB2-3C43AC646D55}"/>
          </ac:spMkLst>
        </pc:spChg>
        <pc:spChg chg="add del">
          <ac:chgData name="Kaileen Cain" userId="21167d2d-fdf2-4320-ae3a-272888c89590" providerId="ADAL" clId="{8A22B313-23B1-4EA1-9A4D-F6533657E140}" dt="2024-05-09T17:38:11.372" v="26" actId="478"/>
          <ac:spMkLst>
            <pc:docMk/>
            <pc:sldMk cId="2696828911" sldId="2146846564"/>
            <ac:spMk id="19" creationId="{D49C918C-C50E-77A3-AD60-15A3CC703A24}"/>
          </ac:spMkLst>
        </pc:spChg>
        <pc:spChg chg="add mod ord">
          <ac:chgData name="Kaileen Cain" userId="21167d2d-fdf2-4320-ae3a-272888c89590" providerId="ADAL" clId="{8A22B313-23B1-4EA1-9A4D-F6533657E140}" dt="2024-05-09T18:57:34.469" v="640" actId="1035"/>
          <ac:spMkLst>
            <pc:docMk/>
            <pc:sldMk cId="2696828911" sldId="2146846564"/>
            <ac:spMk id="21" creationId="{43235C8E-B84B-CFC8-AC45-852D67A07E48}"/>
          </ac:spMkLst>
        </pc:spChg>
        <pc:spChg chg="add mod ord">
          <ac:chgData name="Kaileen Cain" userId="21167d2d-fdf2-4320-ae3a-272888c89590" providerId="ADAL" clId="{8A22B313-23B1-4EA1-9A4D-F6533657E140}" dt="2024-05-09T18:45:40.834" v="465" actId="13926"/>
          <ac:spMkLst>
            <pc:docMk/>
            <pc:sldMk cId="2696828911" sldId="2146846564"/>
            <ac:spMk id="23" creationId="{45C4CF3F-4E2A-9C62-EB26-A03DBBD09098}"/>
          </ac:spMkLst>
        </pc:spChg>
        <pc:spChg chg="add mod ord">
          <ac:chgData name="Kaileen Cain" userId="21167d2d-fdf2-4320-ae3a-272888c89590" providerId="ADAL" clId="{8A22B313-23B1-4EA1-9A4D-F6533657E140}" dt="2024-05-09T18:42:55.334" v="411" actId="14100"/>
          <ac:spMkLst>
            <pc:docMk/>
            <pc:sldMk cId="2696828911" sldId="2146846564"/>
            <ac:spMk id="25" creationId="{BB7C2104-DEDE-299E-D869-4686B8DD520C}"/>
          </ac:spMkLst>
        </pc:spChg>
        <pc:spChg chg="add mod ord">
          <ac:chgData name="Kaileen Cain" userId="21167d2d-fdf2-4320-ae3a-272888c89590" providerId="ADAL" clId="{8A22B313-23B1-4EA1-9A4D-F6533657E140}" dt="2024-05-09T18:58:44.308" v="652" actId="1036"/>
          <ac:spMkLst>
            <pc:docMk/>
            <pc:sldMk cId="2696828911" sldId="2146846564"/>
            <ac:spMk id="28" creationId="{3EF71A2E-E1FE-0B5D-F027-BACC1AE97149}"/>
          </ac:spMkLst>
        </pc:spChg>
        <pc:spChg chg="add mod ord">
          <ac:chgData name="Kaileen Cain" userId="21167d2d-fdf2-4320-ae3a-272888c89590" providerId="ADAL" clId="{8A22B313-23B1-4EA1-9A4D-F6533657E140}" dt="2024-05-09T19:00:10.495" v="678" actId="1035"/>
          <ac:spMkLst>
            <pc:docMk/>
            <pc:sldMk cId="2696828911" sldId="2146846564"/>
            <ac:spMk id="30" creationId="{343FEF7A-6E96-98C2-D2D2-0A8A8B82DEAA}"/>
          </ac:spMkLst>
        </pc:spChg>
        <pc:spChg chg="add mod">
          <ac:chgData name="Kaileen Cain" userId="21167d2d-fdf2-4320-ae3a-272888c89590" providerId="ADAL" clId="{8A22B313-23B1-4EA1-9A4D-F6533657E140}" dt="2024-05-09T18:40:12.965" v="341" actId="1036"/>
          <ac:spMkLst>
            <pc:docMk/>
            <pc:sldMk cId="2696828911" sldId="2146846564"/>
            <ac:spMk id="32" creationId="{7E584186-D723-FC48-1C1E-92122278FC5B}"/>
          </ac:spMkLst>
        </pc:spChg>
        <pc:spChg chg="add mod">
          <ac:chgData name="Kaileen Cain" userId="21167d2d-fdf2-4320-ae3a-272888c89590" providerId="ADAL" clId="{8A22B313-23B1-4EA1-9A4D-F6533657E140}" dt="2024-05-09T18:50:05.577" v="530" actId="1036"/>
          <ac:spMkLst>
            <pc:docMk/>
            <pc:sldMk cId="2696828911" sldId="2146846564"/>
            <ac:spMk id="34" creationId="{8CB22F28-6835-6216-67C9-88283A530F61}"/>
          </ac:spMkLst>
        </pc:spChg>
        <pc:spChg chg="add mod ord">
          <ac:chgData name="Kaileen Cain" userId="21167d2d-fdf2-4320-ae3a-272888c89590" providerId="ADAL" clId="{8A22B313-23B1-4EA1-9A4D-F6533657E140}" dt="2024-05-09T18:40:15.912" v="342" actId="14100"/>
          <ac:spMkLst>
            <pc:docMk/>
            <pc:sldMk cId="2696828911" sldId="2146846564"/>
            <ac:spMk id="35" creationId="{488A5594-6917-E9DB-CF6D-F6E23DA9CE84}"/>
          </ac:spMkLst>
        </pc:spChg>
        <pc:spChg chg="add mod">
          <ac:chgData name="Kaileen Cain" userId="21167d2d-fdf2-4320-ae3a-272888c89590" providerId="ADAL" clId="{8A22B313-23B1-4EA1-9A4D-F6533657E140}" dt="2024-05-09T18:40:08.198" v="331" actId="1035"/>
          <ac:spMkLst>
            <pc:docMk/>
            <pc:sldMk cId="2696828911" sldId="2146846564"/>
            <ac:spMk id="36" creationId="{19ABC529-5003-5864-D32B-28ACD1A0153D}"/>
          </ac:spMkLst>
        </pc:spChg>
        <pc:spChg chg="add mod">
          <ac:chgData name="Kaileen Cain" userId="21167d2d-fdf2-4320-ae3a-272888c89590" providerId="ADAL" clId="{8A22B313-23B1-4EA1-9A4D-F6533657E140}" dt="2024-05-09T18:45:54.227" v="467" actId="14100"/>
          <ac:spMkLst>
            <pc:docMk/>
            <pc:sldMk cId="2696828911" sldId="2146846564"/>
            <ac:spMk id="37" creationId="{AE59FCBE-5A2D-F324-D893-0A9666045F92}"/>
          </ac:spMkLst>
        </pc:spChg>
        <pc:spChg chg="add mod">
          <ac:chgData name="Kaileen Cain" userId="21167d2d-fdf2-4320-ae3a-272888c89590" providerId="ADAL" clId="{8A22B313-23B1-4EA1-9A4D-F6533657E140}" dt="2024-05-09T18:46:07.834" v="473" actId="1076"/>
          <ac:spMkLst>
            <pc:docMk/>
            <pc:sldMk cId="2696828911" sldId="2146846564"/>
            <ac:spMk id="38" creationId="{B8D9E92D-C8F8-0ADA-13F0-223AE731B850}"/>
          </ac:spMkLst>
        </pc:spChg>
        <pc:spChg chg="add mod">
          <ac:chgData name="Kaileen Cain" userId="21167d2d-fdf2-4320-ae3a-272888c89590" providerId="ADAL" clId="{8A22B313-23B1-4EA1-9A4D-F6533657E140}" dt="2024-05-09T18:42:52.965" v="410" actId="14100"/>
          <ac:spMkLst>
            <pc:docMk/>
            <pc:sldMk cId="2696828911" sldId="2146846564"/>
            <ac:spMk id="39" creationId="{7FFCA762-AE55-BC17-8CF8-13A9015DA5FA}"/>
          </ac:spMkLst>
        </pc:spChg>
        <pc:spChg chg="add mod">
          <ac:chgData name="Kaileen Cain" userId="21167d2d-fdf2-4320-ae3a-272888c89590" providerId="ADAL" clId="{8A22B313-23B1-4EA1-9A4D-F6533657E140}" dt="2024-05-09T18:56:00.014" v="595" actId="1035"/>
          <ac:spMkLst>
            <pc:docMk/>
            <pc:sldMk cId="2696828911" sldId="2146846564"/>
            <ac:spMk id="40" creationId="{D0056694-69FC-6392-D655-F13044E12C77}"/>
          </ac:spMkLst>
        </pc:spChg>
        <pc:spChg chg="add mod">
          <ac:chgData name="Kaileen Cain" userId="21167d2d-fdf2-4320-ae3a-272888c89590" providerId="ADAL" clId="{8A22B313-23B1-4EA1-9A4D-F6533657E140}" dt="2024-05-09T18:37:50.190" v="284"/>
          <ac:spMkLst>
            <pc:docMk/>
            <pc:sldMk cId="2696828911" sldId="2146846564"/>
            <ac:spMk id="41" creationId="{BB84B73A-24D5-6FEE-87BA-476E9E316EDE}"/>
          </ac:spMkLst>
        </pc:spChg>
        <pc:spChg chg="add mod">
          <ac:chgData name="Kaileen Cain" userId="21167d2d-fdf2-4320-ae3a-272888c89590" providerId="ADAL" clId="{8A22B313-23B1-4EA1-9A4D-F6533657E140}" dt="2024-05-09T18:36:11.433" v="271" actId="14100"/>
          <ac:spMkLst>
            <pc:docMk/>
            <pc:sldMk cId="2696828911" sldId="2146846564"/>
            <ac:spMk id="42" creationId="{AFA6051C-93DF-84ED-1DFC-305D8C70A836}"/>
          </ac:spMkLst>
        </pc:spChg>
        <pc:spChg chg="add mod">
          <ac:chgData name="Kaileen Cain" userId="21167d2d-fdf2-4320-ae3a-272888c89590" providerId="ADAL" clId="{8A22B313-23B1-4EA1-9A4D-F6533657E140}" dt="2024-05-09T18:42:38.245" v="407" actId="1038"/>
          <ac:spMkLst>
            <pc:docMk/>
            <pc:sldMk cId="2696828911" sldId="2146846564"/>
            <ac:spMk id="44" creationId="{29BD47B1-6E54-7549-A2C6-E80212F7267A}"/>
          </ac:spMkLst>
        </pc:spChg>
        <pc:spChg chg="add mod">
          <ac:chgData name="Kaileen Cain" userId="21167d2d-fdf2-4320-ae3a-272888c89590" providerId="ADAL" clId="{8A22B313-23B1-4EA1-9A4D-F6533657E140}" dt="2024-05-09T18:42:38.245" v="407" actId="1038"/>
          <ac:spMkLst>
            <pc:docMk/>
            <pc:sldMk cId="2696828911" sldId="2146846564"/>
            <ac:spMk id="45" creationId="{C9642C60-211B-5F1B-74BF-C124DF147F4E}"/>
          </ac:spMkLst>
        </pc:spChg>
        <pc:spChg chg="add mod">
          <ac:chgData name="Kaileen Cain" userId="21167d2d-fdf2-4320-ae3a-272888c89590" providerId="ADAL" clId="{8A22B313-23B1-4EA1-9A4D-F6533657E140}" dt="2024-05-09T18:45:33.979" v="464" actId="14100"/>
          <ac:spMkLst>
            <pc:docMk/>
            <pc:sldMk cId="2696828911" sldId="2146846564"/>
            <ac:spMk id="46" creationId="{32B55F28-5739-6DBF-CBFC-34BE2536FD94}"/>
          </ac:spMkLst>
        </pc:spChg>
        <pc:spChg chg="add mod">
          <ac:chgData name="Kaileen Cain" userId="21167d2d-fdf2-4320-ae3a-272888c89590" providerId="ADAL" clId="{8A22B313-23B1-4EA1-9A4D-F6533657E140}" dt="2024-05-09T18:43:07.368" v="414" actId="1076"/>
          <ac:spMkLst>
            <pc:docMk/>
            <pc:sldMk cId="2696828911" sldId="2146846564"/>
            <ac:spMk id="49" creationId="{AC7AE31E-8B54-4542-4596-54C67E50F54E}"/>
          </ac:spMkLst>
        </pc:spChg>
        <pc:spChg chg="add mod">
          <ac:chgData name="Kaileen Cain" userId="21167d2d-fdf2-4320-ae3a-272888c89590" providerId="ADAL" clId="{8A22B313-23B1-4EA1-9A4D-F6533657E140}" dt="2024-05-09T18:44:38.396" v="441" actId="14100"/>
          <ac:spMkLst>
            <pc:docMk/>
            <pc:sldMk cId="2696828911" sldId="2146846564"/>
            <ac:spMk id="50" creationId="{89F9A580-A8CA-2C49-20C6-FB4777AF83BD}"/>
          </ac:spMkLst>
        </pc:spChg>
        <pc:spChg chg="add mod">
          <ac:chgData name="Kaileen Cain" userId="21167d2d-fdf2-4320-ae3a-272888c89590" providerId="ADAL" clId="{8A22B313-23B1-4EA1-9A4D-F6533657E140}" dt="2024-05-09T18:45:05.253" v="460" actId="1076"/>
          <ac:spMkLst>
            <pc:docMk/>
            <pc:sldMk cId="2696828911" sldId="2146846564"/>
            <ac:spMk id="52" creationId="{D54291D5-237C-4AD5-D143-A5A993200D5B}"/>
          </ac:spMkLst>
        </pc:spChg>
        <pc:spChg chg="add mod ord">
          <ac:chgData name="Kaileen Cain" userId="21167d2d-fdf2-4320-ae3a-272888c89590" providerId="ADAL" clId="{8A22B313-23B1-4EA1-9A4D-F6533657E140}" dt="2024-05-09T18:56:13.729" v="596" actId="14100"/>
          <ac:spMkLst>
            <pc:docMk/>
            <pc:sldMk cId="2696828911" sldId="2146846564"/>
            <ac:spMk id="53" creationId="{6F7324FF-5EFF-74D5-38D6-CE2225907F9F}"/>
          </ac:spMkLst>
        </pc:spChg>
        <pc:spChg chg="add mod">
          <ac:chgData name="Kaileen Cain" userId="21167d2d-fdf2-4320-ae3a-272888c89590" providerId="ADAL" clId="{8A22B313-23B1-4EA1-9A4D-F6533657E140}" dt="2024-05-09T18:50:05.577" v="530" actId="1036"/>
          <ac:spMkLst>
            <pc:docMk/>
            <pc:sldMk cId="2696828911" sldId="2146846564"/>
            <ac:spMk id="54" creationId="{1B99F250-2ECB-C8EB-4285-E416F6FD32A3}"/>
          </ac:spMkLst>
        </pc:spChg>
        <pc:spChg chg="add mod">
          <ac:chgData name="Kaileen Cain" userId="21167d2d-fdf2-4320-ae3a-272888c89590" providerId="ADAL" clId="{8A22B313-23B1-4EA1-9A4D-F6533657E140}" dt="2024-05-09T18:57:38.171" v="641" actId="14100"/>
          <ac:spMkLst>
            <pc:docMk/>
            <pc:sldMk cId="2696828911" sldId="2146846564"/>
            <ac:spMk id="55" creationId="{DD5C2602-7D51-3291-3759-62B948F530E1}"/>
          </ac:spMkLst>
        </pc:spChg>
        <pc:spChg chg="add del mod">
          <ac:chgData name="Kaileen Cain" userId="21167d2d-fdf2-4320-ae3a-272888c89590" providerId="ADAL" clId="{8A22B313-23B1-4EA1-9A4D-F6533657E140}" dt="2024-05-09T18:57:12.654" v="625" actId="478"/>
          <ac:spMkLst>
            <pc:docMk/>
            <pc:sldMk cId="2696828911" sldId="2146846564"/>
            <ac:spMk id="56" creationId="{B2E5F168-3C0A-A541-FE5C-ECFBEFE7F6BB}"/>
          </ac:spMkLst>
        </pc:spChg>
        <pc:spChg chg="add mod">
          <ac:chgData name="Kaileen Cain" userId="21167d2d-fdf2-4320-ae3a-272888c89590" providerId="ADAL" clId="{8A22B313-23B1-4EA1-9A4D-F6533657E140}" dt="2024-05-09T18:58:40.090" v="649" actId="14100"/>
          <ac:spMkLst>
            <pc:docMk/>
            <pc:sldMk cId="2696828911" sldId="2146846564"/>
            <ac:spMk id="58" creationId="{E94E4984-3539-2C6B-F105-617A904DBC7D}"/>
          </ac:spMkLst>
        </pc:spChg>
        <pc:spChg chg="add mod">
          <ac:chgData name="Kaileen Cain" userId="21167d2d-fdf2-4320-ae3a-272888c89590" providerId="ADAL" clId="{8A22B313-23B1-4EA1-9A4D-F6533657E140}" dt="2024-05-09T18:58:16.522" v="647" actId="1076"/>
          <ac:spMkLst>
            <pc:docMk/>
            <pc:sldMk cId="2696828911" sldId="2146846564"/>
            <ac:spMk id="59" creationId="{5803DBDF-20DA-7809-7910-79D62DB04DF8}"/>
          </ac:spMkLst>
        </pc:spChg>
        <pc:spChg chg="add mod">
          <ac:chgData name="Kaileen Cain" userId="21167d2d-fdf2-4320-ae3a-272888c89590" providerId="ADAL" clId="{8A22B313-23B1-4EA1-9A4D-F6533657E140}" dt="2024-05-09T19:01:28.524" v="709"/>
          <ac:spMkLst>
            <pc:docMk/>
            <pc:sldMk cId="2696828911" sldId="2146846564"/>
            <ac:spMk id="61" creationId="{8477A485-43CE-AB95-C4D3-8868A610884A}"/>
          </ac:spMkLst>
        </pc:spChg>
        <pc:spChg chg="add mod">
          <ac:chgData name="Kaileen Cain" userId="21167d2d-fdf2-4320-ae3a-272888c89590" providerId="ADAL" clId="{8A22B313-23B1-4EA1-9A4D-F6533657E140}" dt="2024-05-09T19:00:41.425" v="701" actId="14100"/>
          <ac:spMkLst>
            <pc:docMk/>
            <pc:sldMk cId="2696828911" sldId="2146846564"/>
            <ac:spMk id="62" creationId="{07F390B3-E4E0-7573-8F5E-D0526FA39B4B}"/>
          </ac:spMkLst>
        </pc:spChg>
        <pc:spChg chg="add del mod">
          <ac:chgData name="Kaileen Cain" userId="21167d2d-fdf2-4320-ae3a-272888c89590" providerId="ADAL" clId="{8A22B313-23B1-4EA1-9A4D-F6533657E140}" dt="2024-05-09T19:09:31.013" v="743" actId="478"/>
          <ac:spMkLst>
            <pc:docMk/>
            <pc:sldMk cId="2696828911" sldId="2146846564"/>
            <ac:spMk id="63" creationId="{6921600C-62F2-8623-FE9E-D761D2289B83}"/>
          </ac:spMkLst>
        </pc:spChg>
        <pc:picChg chg="add mod modCrop">
          <ac:chgData name="Kaileen Cain" userId="21167d2d-fdf2-4320-ae3a-272888c89590" providerId="ADAL" clId="{8A22B313-23B1-4EA1-9A4D-F6533657E140}" dt="2024-05-09T18:36:17.401" v="272" actId="1076"/>
          <ac:picMkLst>
            <pc:docMk/>
            <pc:sldMk cId="2696828911" sldId="2146846564"/>
            <ac:picMk id="43" creationId="{F166AFBE-D779-F34D-2084-D5BD299C689A}"/>
          </ac:picMkLst>
        </pc:picChg>
        <pc:picChg chg="add mod">
          <ac:chgData name="Kaileen Cain" userId="21167d2d-fdf2-4320-ae3a-272888c89590" providerId="ADAL" clId="{8A22B313-23B1-4EA1-9A4D-F6533657E140}" dt="2024-05-09T19:02:20.986" v="714" actId="1038"/>
          <ac:picMkLst>
            <pc:docMk/>
            <pc:sldMk cId="2696828911" sldId="2146846564"/>
            <ac:picMk id="48" creationId="{E36B43D1-E0F7-815E-5F88-73DF200BF8AF}"/>
          </ac:picMkLst>
        </pc:picChg>
        <pc:picChg chg="add mod">
          <ac:chgData name="Kaileen Cain" userId="21167d2d-fdf2-4320-ae3a-272888c89590" providerId="ADAL" clId="{8A22B313-23B1-4EA1-9A4D-F6533657E140}" dt="2024-05-09T18:45:00.460" v="458" actId="1076"/>
          <ac:picMkLst>
            <pc:docMk/>
            <pc:sldMk cId="2696828911" sldId="2146846564"/>
            <ac:picMk id="51" creationId="{A0873DE0-5AF6-1818-711D-96921A1B6D52}"/>
          </ac:picMkLst>
        </pc:picChg>
        <pc:picChg chg="add mod">
          <ac:chgData name="Kaileen Cain" userId="21167d2d-fdf2-4320-ae3a-272888c89590" providerId="ADAL" clId="{8A22B313-23B1-4EA1-9A4D-F6533657E140}" dt="2024-05-09T18:57:23.992" v="626" actId="14100"/>
          <ac:picMkLst>
            <pc:docMk/>
            <pc:sldMk cId="2696828911" sldId="2146846564"/>
            <ac:picMk id="57" creationId="{E9D80217-81F9-E6C2-8425-5AF661D006BD}"/>
          </ac:picMkLst>
        </pc:picChg>
        <pc:picChg chg="add mod">
          <ac:chgData name="Kaileen Cain" userId="21167d2d-fdf2-4320-ae3a-272888c89590" providerId="ADAL" clId="{8A22B313-23B1-4EA1-9A4D-F6533657E140}" dt="2024-05-09T19:02:30.261" v="716" actId="1035"/>
          <ac:picMkLst>
            <pc:docMk/>
            <pc:sldMk cId="2696828911" sldId="2146846564"/>
            <ac:picMk id="60" creationId="{15360019-A691-DA1C-5373-A9E5FC17E5CA}"/>
          </ac:picMkLst>
        </pc:picChg>
        <pc:picChg chg="add mod">
          <ac:chgData name="Kaileen Cain" userId="21167d2d-fdf2-4320-ae3a-272888c89590" providerId="ADAL" clId="{8A22B313-23B1-4EA1-9A4D-F6533657E140}" dt="2024-05-09T18:40:02.768" v="328" actId="1076"/>
          <ac:picMkLst>
            <pc:docMk/>
            <pc:sldMk cId="2696828911" sldId="2146846564"/>
            <ac:picMk id="1026" creationId="{ED26A659-AC9C-35F0-5ECA-D34A86795A1A}"/>
          </ac:picMkLst>
        </pc:picChg>
        <pc:picChg chg="add del">
          <ac:chgData name="Kaileen Cain" userId="21167d2d-fdf2-4320-ae3a-272888c89590" providerId="ADAL" clId="{8A22B313-23B1-4EA1-9A4D-F6533657E140}" dt="2024-05-09T18:25:07.723" v="162" actId="478"/>
          <ac:picMkLst>
            <pc:docMk/>
            <pc:sldMk cId="2696828911" sldId="2146846564"/>
            <ac:picMk id="1028" creationId="{3D35914E-73F5-1AFD-32B1-37699907E8E7}"/>
          </ac:picMkLst>
        </pc:picChg>
        <pc:picChg chg="add mod">
          <ac:chgData name="Kaileen Cain" userId="21167d2d-fdf2-4320-ae3a-272888c89590" providerId="ADAL" clId="{8A22B313-23B1-4EA1-9A4D-F6533657E140}" dt="2024-05-09T18:40:19.728" v="350" actId="1035"/>
          <ac:picMkLst>
            <pc:docMk/>
            <pc:sldMk cId="2696828911" sldId="2146846564"/>
            <ac:picMk id="1030" creationId="{956F6589-7A8A-7EAA-3144-CDB2FA1A3C34}"/>
          </ac:picMkLst>
        </pc:picChg>
        <pc:picChg chg="add mod">
          <ac:chgData name="Kaileen Cain" userId="21167d2d-fdf2-4320-ae3a-272888c89590" providerId="ADAL" clId="{8A22B313-23B1-4EA1-9A4D-F6533657E140}" dt="2024-05-09T18:40:19.728" v="350" actId="1035"/>
          <ac:picMkLst>
            <pc:docMk/>
            <pc:sldMk cId="2696828911" sldId="2146846564"/>
            <ac:picMk id="1032" creationId="{BD51774F-1D29-3EBC-C710-7D31CAC1B37D}"/>
          </ac:picMkLst>
        </pc:picChg>
        <pc:picChg chg="add mod">
          <ac:chgData name="Kaileen Cain" userId="21167d2d-fdf2-4320-ae3a-272888c89590" providerId="ADAL" clId="{8A22B313-23B1-4EA1-9A4D-F6533657E140}" dt="2024-05-09T18:42:38.245" v="407" actId="1038"/>
          <ac:picMkLst>
            <pc:docMk/>
            <pc:sldMk cId="2696828911" sldId="2146846564"/>
            <ac:picMk id="1034" creationId="{1225B8D7-F5C8-86D5-AA79-F655BBC50D3B}"/>
          </ac:picMkLst>
        </pc:picChg>
        <pc:picChg chg="add mod">
          <ac:chgData name="Kaileen Cain" userId="21167d2d-fdf2-4320-ae3a-272888c89590" providerId="ADAL" clId="{8A22B313-23B1-4EA1-9A4D-F6533657E140}" dt="2024-05-09T18:50:05.577" v="530" actId="1036"/>
          <ac:picMkLst>
            <pc:docMk/>
            <pc:sldMk cId="2696828911" sldId="2146846564"/>
            <ac:picMk id="1036" creationId="{7ECA511A-A734-62B5-465B-29E8A6B17254}"/>
          </ac:picMkLst>
        </pc:picChg>
        <pc:picChg chg="add mod">
          <ac:chgData name="Kaileen Cain" userId="21167d2d-fdf2-4320-ae3a-272888c89590" providerId="ADAL" clId="{8A22B313-23B1-4EA1-9A4D-F6533657E140}" dt="2024-05-09T19:01:19.225" v="708" actId="1076"/>
          <ac:picMkLst>
            <pc:docMk/>
            <pc:sldMk cId="2696828911" sldId="2146846564"/>
            <ac:picMk id="1038" creationId="{9D0CF32A-5366-44F8-6295-F392D1E0B21D}"/>
          </ac:picMkLst>
        </pc:picChg>
      </pc:sldChg>
      <pc:sldChg chg="addSp delSp modSp mod">
        <pc:chgData name="Kaileen Cain" userId="21167d2d-fdf2-4320-ae3a-272888c89590" providerId="ADAL" clId="{8A22B313-23B1-4EA1-9A4D-F6533657E140}" dt="2024-05-09T20:24:00.682" v="1571" actId="20577"/>
        <pc:sldMkLst>
          <pc:docMk/>
          <pc:sldMk cId="2179407289" sldId="2146846566"/>
        </pc:sldMkLst>
        <pc:spChg chg="mod">
          <ac:chgData name="Kaileen Cain" userId="21167d2d-fdf2-4320-ae3a-272888c89590" providerId="ADAL" clId="{8A22B313-23B1-4EA1-9A4D-F6533657E140}" dt="2024-05-09T19:33:19.082" v="913" actId="1076"/>
          <ac:spMkLst>
            <pc:docMk/>
            <pc:sldMk cId="2179407289" sldId="2146846566"/>
            <ac:spMk id="3" creationId="{D19A16A6-B699-31B1-CD0D-E69758F14CCA}"/>
          </ac:spMkLst>
        </pc:spChg>
        <pc:spChg chg="del">
          <ac:chgData name="Kaileen Cain" userId="21167d2d-fdf2-4320-ae3a-272888c89590" providerId="ADAL" clId="{8A22B313-23B1-4EA1-9A4D-F6533657E140}" dt="2024-05-09T19:11:06.375" v="765" actId="478"/>
          <ac:spMkLst>
            <pc:docMk/>
            <pc:sldMk cId="2179407289" sldId="2146846566"/>
            <ac:spMk id="4" creationId="{4EECE67E-2570-77C8-4DCD-E83C5B83F9CE}"/>
          </ac:spMkLst>
        </pc:spChg>
        <pc:spChg chg="del mod">
          <ac:chgData name="Kaileen Cain" userId="21167d2d-fdf2-4320-ae3a-272888c89590" providerId="ADAL" clId="{8A22B313-23B1-4EA1-9A4D-F6533657E140}" dt="2024-05-09T19:47:30.249" v="1085" actId="478"/>
          <ac:spMkLst>
            <pc:docMk/>
            <pc:sldMk cId="2179407289" sldId="2146846566"/>
            <ac:spMk id="5" creationId="{D1829505-9D86-5608-AB6A-768E9BCFEEDC}"/>
          </ac:spMkLst>
        </pc:spChg>
        <pc:spChg chg="mod">
          <ac:chgData name="Kaileen Cain" userId="21167d2d-fdf2-4320-ae3a-272888c89590" providerId="ADAL" clId="{8A22B313-23B1-4EA1-9A4D-F6533657E140}" dt="2024-05-09T19:48:18.114" v="1107" actId="207"/>
          <ac:spMkLst>
            <pc:docMk/>
            <pc:sldMk cId="2179407289" sldId="2146846566"/>
            <ac:spMk id="7" creationId="{DF75D353-20F2-3B08-8999-08EF24686448}"/>
          </ac:spMkLst>
        </pc:spChg>
        <pc:spChg chg="del mod">
          <ac:chgData name="Kaileen Cain" userId="21167d2d-fdf2-4320-ae3a-272888c89590" providerId="ADAL" clId="{8A22B313-23B1-4EA1-9A4D-F6533657E140}" dt="2024-05-09T19:11:19.605" v="771"/>
          <ac:spMkLst>
            <pc:docMk/>
            <pc:sldMk cId="2179407289" sldId="2146846566"/>
            <ac:spMk id="9" creationId="{85C37DDA-A7F8-2183-530B-90218A3CBD3E}"/>
          </ac:spMkLst>
        </pc:spChg>
        <pc:spChg chg="add mod">
          <ac:chgData name="Kaileen Cain" userId="21167d2d-fdf2-4320-ae3a-272888c89590" providerId="ADAL" clId="{8A22B313-23B1-4EA1-9A4D-F6533657E140}" dt="2024-05-09T19:41:17.055" v="1041" actId="1036"/>
          <ac:spMkLst>
            <pc:docMk/>
            <pc:sldMk cId="2179407289" sldId="2146846566"/>
            <ac:spMk id="10" creationId="{E96A4939-4633-5D92-64AE-38DFED113164}"/>
          </ac:spMkLst>
        </pc:spChg>
        <pc:spChg chg="ord">
          <ac:chgData name="Kaileen Cain" userId="21167d2d-fdf2-4320-ae3a-272888c89590" providerId="ADAL" clId="{8A22B313-23B1-4EA1-9A4D-F6533657E140}" dt="2024-05-09T19:13:44.100" v="849" actId="167"/>
          <ac:spMkLst>
            <pc:docMk/>
            <pc:sldMk cId="2179407289" sldId="2146846566"/>
            <ac:spMk id="11" creationId="{80446E27-F3B6-5A36-90F5-155E8E262FA5}"/>
          </ac:spMkLst>
        </pc:spChg>
        <pc:spChg chg="del mod">
          <ac:chgData name="Kaileen Cain" userId="21167d2d-fdf2-4320-ae3a-272888c89590" providerId="ADAL" clId="{8A22B313-23B1-4EA1-9A4D-F6533657E140}" dt="2024-05-09T19:14:20.030" v="858"/>
          <ac:spMkLst>
            <pc:docMk/>
            <pc:sldMk cId="2179407289" sldId="2146846566"/>
            <ac:spMk id="12" creationId="{D94C2598-61D4-6CA4-DCD5-9781D59A2E51}"/>
          </ac:spMkLst>
        </pc:spChg>
        <pc:spChg chg="add del mod">
          <ac:chgData name="Kaileen Cain" userId="21167d2d-fdf2-4320-ae3a-272888c89590" providerId="ADAL" clId="{8A22B313-23B1-4EA1-9A4D-F6533657E140}" dt="2024-05-09T19:16:30.116" v="881" actId="478"/>
          <ac:spMkLst>
            <pc:docMk/>
            <pc:sldMk cId="2179407289" sldId="2146846566"/>
            <ac:spMk id="13" creationId="{36BD026A-7BAF-8538-2F04-8AAD5FB65615}"/>
          </ac:spMkLst>
        </pc:spChg>
        <pc:spChg chg="add mod">
          <ac:chgData name="Kaileen Cain" userId="21167d2d-fdf2-4320-ae3a-272888c89590" providerId="ADAL" clId="{8A22B313-23B1-4EA1-9A4D-F6533657E140}" dt="2024-05-09T19:43:29.925" v="1049" actId="14100"/>
          <ac:spMkLst>
            <pc:docMk/>
            <pc:sldMk cId="2179407289" sldId="2146846566"/>
            <ac:spMk id="15" creationId="{BCAC936D-4628-8D69-75D0-58521D609C26}"/>
          </ac:spMkLst>
        </pc:spChg>
        <pc:spChg chg="del">
          <ac:chgData name="Kaileen Cain" userId="21167d2d-fdf2-4320-ae3a-272888c89590" providerId="ADAL" clId="{8A22B313-23B1-4EA1-9A4D-F6533657E140}" dt="2024-05-09T19:33:06.883" v="911" actId="478"/>
          <ac:spMkLst>
            <pc:docMk/>
            <pc:sldMk cId="2179407289" sldId="2146846566"/>
            <ac:spMk id="16" creationId="{F3B08D31-8CD1-811E-0850-AF65E55C9EAD}"/>
          </ac:spMkLst>
        </pc:spChg>
        <pc:spChg chg="add">
          <ac:chgData name="Kaileen Cain" userId="21167d2d-fdf2-4320-ae3a-272888c89590" providerId="ADAL" clId="{8A22B313-23B1-4EA1-9A4D-F6533657E140}" dt="2024-05-09T19:09:09.421" v="736"/>
          <ac:spMkLst>
            <pc:docMk/>
            <pc:sldMk cId="2179407289" sldId="2146846566"/>
            <ac:spMk id="18" creationId="{BC82DBF2-690F-3D0D-38F0-4D747481AE55}"/>
          </ac:spMkLst>
        </pc:spChg>
        <pc:spChg chg="add">
          <ac:chgData name="Kaileen Cain" userId="21167d2d-fdf2-4320-ae3a-272888c89590" providerId="ADAL" clId="{8A22B313-23B1-4EA1-9A4D-F6533657E140}" dt="2024-05-09T19:09:21.702" v="739"/>
          <ac:spMkLst>
            <pc:docMk/>
            <pc:sldMk cId="2179407289" sldId="2146846566"/>
            <ac:spMk id="20" creationId="{B1860600-F608-C795-886E-B6C6ED79BD79}"/>
          </ac:spMkLst>
        </pc:spChg>
        <pc:spChg chg="add mod">
          <ac:chgData name="Kaileen Cain" userId="21167d2d-fdf2-4320-ae3a-272888c89590" providerId="ADAL" clId="{8A22B313-23B1-4EA1-9A4D-F6533657E140}" dt="2024-05-09T19:43:36.551" v="1051" actId="1076"/>
          <ac:spMkLst>
            <pc:docMk/>
            <pc:sldMk cId="2179407289" sldId="2146846566"/>
            <ac:spMk id="22" creationId="{E69B481B-9F3D-8193-1612-6E594F4CE4AD}"/>
          </ac:spMkLst>
        </pc:spChg>
        <pc:spChg chg="add mod ord">
          <ac:chgData name="Kaileen Cain" userId="21167d2d-fdf2-4320-ae3a-272888c89590" providerId="ADAL" clId="{8A22B313-23B1-4EA1-9A4D-F6533657E140}" dt="2024-05-09T19:43:32.459" v="1050" actId="14100"/>
          <ac:spMkLst>
            <pc:docMk/>
            <pc:sldMk cId="2179407289" sldId="2146846566"/>
            <ac:spMk id="23" creationId="{2237D46C-0547-2C18-3A0E-ED5F05D3B38B}"/>
          </ac:spMkLst>
        </pc:spChg>
        <pc:spChg chg="add mod">
          <ac:chgData name="Kaileen Cain" userId="21167d2d-fdf2-4320-ae3a-272888c89590" providerId="ADAL" clId="{8A22B313-23B1-4EA1-9A4D-F6533657E140}" dt="2024-05-09T20:17:10.357" v="1496" actId="1076"/>
          <ac:spMkLst>
            <pc:docMk/>
            <pc:sldMk cId="2179407289" sldId="2146846566"/>
            <ac:spMk id="25" creationId="{4EF95B5F-1C0E-4556-ABC0-142529CBA106}"/>
          </ac:spMkLst>
        </pc:spChg>
        <pc:spChg chg="add mod ord">
          <ac:chgData name="Kaileen Cain" userId="21167d2d-fdf2-4320-ae3a-272888c89590" providerId="ADAL" clId="{8A22B313-23B1-4EA1-9A4D-F6533657E140}" dt="2024-05-09T19:41:14.219" v="1039" actId="1035"/>
          <ac:spMkLst>
            <pc:docMk/>
            <pc:sldMk cId="2179407289" sldId="2146846566"/>
            <ac:spMk id="28" creationId="{1778DAF0-553F-F117-D894-F82640B57F61}"/>
          </ac:spMkLst>
        </pc:spChg>
        <pc:spChg chg="add del">
          <ac:chgData name="Kaileen Cain" userId="21167d2d-fdf2-4320-ae3a-272888c89590" providerId="ADAL" clId="{8A22B313-23B1-4EA1-9A4D-F6533657E140}" dt="2024-05-09T19:13:18.283" v="836" actId="22"/>
          <ac:spMkLst>
            <pc:docMk/>
            <pc:sldMk cId="2179407289" sldId="2146846566"/>
            <ac:spMk id="30" creationId="{7392F5EA-FE96-BAB7-768F-7644B97F0CF7}"/>
          </ac:spMkLst>
        </pc:spChg>
        <pc:spChg chg="add mod">
          <ac:chgData name="Kaileen Cain" userId="21167d2d-fdf2-4320-ae3a-272888c89590" providerId="ADAL" clId="{8A22B313-23B1-4EA1-9A4D-F6533657E140}" dt="2024-05-09T19:46:07.778" v="1081" actId="1076"/>
          <ac:spMkLst>
            <pc:docMk/>
            <pc:sldMk cId="2179407289" sldId="2146846566"/>
            <ac:spMk id="32" creationId="{EE327793-8BD9-B0EE-E67C-8A5C687CF07F}"/>
          </ac:spMkLst>
        </pc:spChg>
        <pc:spChg chg="add mod ord">
          <ac:chgData name="Kaileen Cain" userId="21167d2d-fdf2-4320-ae3a-272888c89590" providerId="ADAL" clId="{8A22B313-23B1-4EA1-9A4D-F6533657E140}" dt="2024-05-09T19:46:07.778" v="1081" actId="1076"/>
          <ac:spMkLst>
            <pc:docMk/>
            <pc:sldMk cId="2179407289" sldId="2146846566"/>
            <ac:spMk id="33" creationId="{FC343A9D-3BD9-A755-3899-0B2E478FB72A}"/>
          </ac:spMkLst>
        </pc:spChg>
        <pc:spChg chg="add mod">
          <ac:chgData name="Kaileen Cain" userId="21167d2d-fdf2-4320-ae3a-272888c89590" providerId="ADAL" clId="{8A22B313-23B1-4EA1-9A4D-F6533657E140}" dt="2024-05-09T20:24:00.682" v="1571" actId="20577"/>
          <ac:spMkLst>
            <pc:docMk/>
            <pc:sldMk cId="2179407289" sldId="2146846566"/>
            <ac:spMk id="34" creationId="{97C04DC2-A0F4-622D-4200-7824C700D119}"/>
          </ac:spMkLst>
        </pc:spChg>
        <pc:spChg chg="mod">
          <ac:chgData name="Kaileen Cain" userId="21167d2d-fdf2-4320-ae3a-272888c89590" providerId="ADAL" clId="{8A22B313-23B1-4EA1-9A4D-F6533657E140}" dt="2024-05-09T19:48:07.621" v="1105" actId="14100"/>
          <ac:spMkLst>
            <pc:docMk/>
            <pc:sldMk cId="2179407289" sldId="2146846566"/>
            <ac:spMk id="36" creationId="{AEB6A138-E845-0E2A-3D4A-23B1DC89AA23}"/>
          </ac:spMkLst>
        </pc:spChg>
        <pc:spChg chg="mod">
          <ac:chgData name="Kaileen Cain" userId="21167d2d-fdf2-4320-ae3a-272888c89590" providerId="ADAL" clId="{8A22B313-23B1-4EA1-9A4D-F6533657E140}" dt="2024-05-09T20:17:17.570" v="1498" actId="403"/>
          <ac:spMkLst>
            <pc:docMk/>
            <pc:sldMk cId="2179407289" sldId="2146846566"/>
            <ac:spMk id="39" creationId="{99057639-E5B8-33AC-0436-2A429A3E7218}"/>
          </ac:spMkLst>
        </pc:spChg>
        <pc:spChg chg="mod">
          <ac:chgData name="Kaileen Cain" userId="21167d2d-fdf2-4320-ae3a-272888c89590" providerId="ADAL" clId="{8A22B313-23B1-4EA1-9A4D-F6533657E140}" dt="2024-05-09T19:43:46.784" v="1054" actId="14100"/>
          <ac:spMkLst>
            <pc:docMk/>
            <pc:sldMk cId="2179407289" sldId="2146846566"/>
            <ac:spMk id="43" creationId="{613DB7AA-2F7A-043E-7E99-AB73B3060E99}"/>
          </ac:spMkLst>
        </pc:spChg>
        <pc:spChg chg="mod">
          <ac:chgData name="Kaileen Cain" userId="21167d2d-fdf2-4320-ae3a-272888c89590" providerId="ADAL" clId="{8A22B313-23B1-4EA1-9A4D-F6533657E140}" dt="2024-05-09T20:16:47.030" v="1473" actId="14100"/>
          <ac:spMkLst>
            <pc:docMk/>
            <pc:sldMk cId="2179407289" sldId="2146846566"/>
            <ac:spMk id="45" creationId="{203290C4-BA15-3EF5-CE19-C59E20FEEADE}"/>
          </ac:spMkLst>
        </pc:spChg>
        <pc:spChg chg="add mod">
          <ac:chgData name="Kaileen Cain" userId="21167d2d-fdf2-4320-ae3a-272888c89590" providerId="ADAL" clId="{8A22B313-23B1-4EA1-9A4D-F6533657E140}" dt="2024-05-09T19:47:15.165" v="1082" actId="1076"/>
          <ac:spMkLst>
            <pc:docMk/>
            <pc:sldMk cId="2179407289" sldId="2146846566"/>
            <ac:spMk id="46" creationId="{3E3F7FD4-62D4-3A19-21B0-B1C6CBC78D7C}"/>
          </ac:spMkLst>
        </pc:spChg>
        <pc:spChg chg="add mod">
          <ac:chgData name="Kaileen Cain" userId="21167d2d-fdf2-4320-ae3a-272888c89590" providerId="ADAL" clId="{8A22B313-23B1-4EA1-9A4D-F6533657E140}" dt="2024-05-09T19:47:15.165" v="1082" actId="1076"/>
          <ac:spMkLst>
            <pc:docMk/>
            <pc:sldMk cId="2179407289" sldId="2146846566"/>
            <ac:spMk id="47" creationId="{6668262E-68CF-452A-7F73-AABD14AA01F2}"/>
          </ac:spMkLst>
        </pc:spChg>
        <pc:spChg chg="add mod">
          <ac:chgData name="Kaileen Cain" userId="21167d2d-fdf2-4320-ae3a-272888c89590" providerId="ADAL" clId="{8A22B313-23B1-4EA1-9A4D-F6533657E140}" dt="2024-05-09T20:17:54.036" v="1537" actId="1076"/>
          <ac:spMkLst>
            <pc:docMk/>
            <pc:sldMk cId="2179407289" sldId="2146846566"/>
            <ac:spMk id="48" creationId="{FBDC6A10-111B-4ABF-BFF2-19B0166DB3D9}"/>
          </ac:spMkLst>
        </pc:spChg>
        <pc:spChg chg="add mod">
          <ac:chgData name="Kaileen Cain" userId="21167d2d-fdf2-4320-ae3a-272888c89590" providerId="ADAL" clId="{8A22B313-23B1-4EA1-9A4D-F6533657E140}" dt="2024-05-09T19:45:18.694" v="1078" actId="14100"/>
          <ac:spMkLst>
            <pc:docMk/>
            <pc:sldMk cId="2179407289" sldId="2146846566"/>
            <ac:spMk id="50" creationId="{F22C7DE7-39FB-37BA-B5A5-13DEAE4E8DE5}"/>
          </ac:spMkLst>
        </pc:spChg>
        <pc:spChg chg="add mod">
          <ac:chgData name="Kaileen Cain" userId="21167d2d-fdf2-4320-ae3a-272888c89590" providerId="ADAL" clId="{8A22B313-23B1-4EA1-9A4D-F6533657E140}" dt="2024-05-09T19:45:49.663" v="1079" actId="1076"/>
          <ac:spMkLst>
            <pc:docMk/>
            <pc:sldMk cId="2179407289" sldId="2146846566"/>
            <ac:spMk id="51" creationId="{CBAFE665-2B2E-204D-58A5-5DB5379D3882}"/>
          </ac:spMkLst>
        </pc:spChg>
        <pc:spChg chg="add mod">
          <ac:chgData name="Kaileen Cain" userId="21167d2d-fdf2-4320-ae3a-272888c89590" providerId="ADAL" clId="{8A22B313-23B1-4EA1-9A4D-F6533657E140}" dt="2024-05-09T19:45:49.663" v="1079" actId="1076"/>
          <ac:spMkLst>
            <pc:docMk/>
            <pc:sldMk cId="2179407289" sldId="2146846566"/>
            <ac:spMk id="52" creationId="{D9065038-B810-6DB9-B7D2-09D2AC1A454D}"/>
          </ac:spMkLst>
        </pc:spChg>
        <pc:spChg chg="add mod">
          <ac:chgData name="Kaileen Cain" userId="21167d2d-fdf2-4320-ae3a-272888c89590" providerId="ADAL" clId="{8A22B313-23B1-4EA1-9A4D-F6533657E140}" dt="2024-05-09T20:18:06.356" v="1541" actId="14100"/>
          <ac:spMkLst>
            <pc:docMk/>
            <pc:sldMk cId="2179407289" sldId="2146846566"/>
            <ac:spMk id="53" creationId="{DCE3D9FF-9160-EFFF-38BF-110420F860A5}"/>
          </ac:spMkLst>
        </pc:spChg>
        <pc:spChg chg="add mod">
          <ac:chgData name="Kaileen Cain" userId="21167d2d-fdf2-4320-ae3a-272888c89590" providerId="ADAL" clId="{8A22B313-23B1-4EA1-9A4D-F6533657E140}" dt="2024-05-09T19:45:14.840" v="1077" actId="14100"/>
          <ac:spMkLst>
            <pc:docMk/>
            <pc:sldMk cId="2179407289" sldId="2146846566"/>
            <ac:spMk id="55" creationId="{9B293F65-D711-834F-3400-C447DC12786B}"/>
          </ac:spMkLst>
        </pc:spChg>
        <pc:spChg chg="add mod">
          <ac:chgData name="Kaileen Cain" userId="21167d2d-fdf2-4320-ae3a-272888c89590" providerId="ADAL" clId="{8A22B313-23B1-4EA1-9A4D-F6533657E140}" dt="2024-05-09T20:18:03.760" v="1540" actId="1076"/>
          <ac:spMkLst>
            <pc:docMk/>
            <pc:sldMk cId="2179407289" sldId="2146846566"/>
            <ac:spMk id="57" creationId="{AD356F39-AD9D-58BE-43C1-A6AD63D29638}"/>
          </ac:spMkLst>
        </pc:spChg>
        <pc:spChg chg="add mod">
          <ac:chgData name="Kaileen Cain" userId="21167d2d-fdf2-4320-ae3a-272888c89590" providerId="ADAL" clId="{8A22B313-23B1-4EA1-9A4D-F6533657E140}" dt="2024-05-09T19:40:13.930" v="1025" actId="1076"/>
          <ac:spMkLst>
            <pc:docMk/>
            <pc:sldMk cId="2179407289" sldId="2146846566"/>
            <ac:spMk id="58" creationId="{DD966F54-8266-731A-33F3-34A9AFF1F2C8}"/>
          </ac:spMkLst>
        </pc:spChg>
        <pc:spChg chg="add mod">
          <ac:chgData name="Kaileen Cain" userId="21167d2d-fdf2-4320-ae3a-272888c89590" providerId="ADAL" clId="{8A22B313-23B1-4EA1-9A4D-F6533657E140}" dt="2024-05-09T20:17:13.465" v="1497" actId="1076"/>
          <ac:spMkLst>
            <pc:docMk/>
            <pc:sldMk cId="2179407289" sldId="2146846566"/>
            <ac:spMk id="59" creationId="{84A6D88E-C3C7-2F00-E8F9-49C0A6F3B67F}"/>
          </ac:spMkLst>
        </pc:spChg>
        <pc:spChg chg="add mod">
          <ac:chgData name="Kaileen Cain" userId="21167d2d-fdf2-4320-ae3a-272888c89590" providerId="ADAL" clId="{8A22B313-23B1-4EA1-9A4D-F6533657E140}" dt="2024-05-09T19:40:13.930" v="1025" actId="1076"/>
          <ac:spMkLst>
            <pc:docMk/>
            <pc:sldMk cId="2179407289" sldId="2146846566"/>
            <ac:spMk id="60" creationId="{1714FA73-E8B7-559F-B22B-E6A9805C5BE0}"/>
          </ac:spMkLst>
        </pc:spChg>
        <pc:spChg chg="add mod">
          <ac:chgData name="Kaileen Cain" userId="21167d2d-fdf2-4320-ae3a-272888c89590" providerId="ADAL" clId="{8A22B313-23B1-4EA1-9A4D-F6533657E140}" dt="2024-05-09T19:47:22.329" v="1083" actId="1076"/>
          <ac:spMkLst>
            <pc:docMk/>
            <pc:sldMk cId="2179407289" sldId="2146846566"/>
            <ac:spMk id="62" creationId="{EF9FC859-E235-B006-2626-CCB3D86143D3}"/>
          </ac:spMkLst>
        </pc:spChg>
        <pc:spChg chg="add mod">
          <ac:chgData name="Kaileen Cain" userId="21167d2d-fdf2-4320-ae3a-272888c89590" providerId="ADAL" clId="{8A22B313-23B1-4EA1-9A4D-F6533657E140}" dt="2024-05-09T19:47:22.329" v="1083" actId="1076"/>
          <ac:spMkLst>
            <pc:docMk/>
            <pc:sldMk cId="2179407289" sldId="2146846566"/>
            <ac:spMk id="63" creationId="{A95096FA-9669-B8E8-3209-AAE45F24B474}"/>
          </ac:spMkLst>
        </pc:spChg>
        <pc:spChg chg="add mod">
          <ac:chgData name="Kaileen Cain" userId="21167d2d-fdf2-4320-ae3a-272888c89590" providerId="ADAL" clId="{8A22B313-23B1-4EA1-9A4D-F6533657E140}" dt="2024-05-09T20:16:13.870" v="1428" actId="14100"/>
          <ac:spMkLst>
            <pc:docMk/>
            <pc:sldMk cId="2179407289" sldId="2146846566"/>
            <ac:spMk id="2049" creationId="{FF304414-2E33-928B-02E0-19FAA697B4D4}"/>
          </ac:spMkLst>
        </pc:spChg>
        <pc:spChg chg="add mod">
          <ac:chgData name="Kaileen Cain" userId="21167d2d-fdf2-4320-ae3a-272888c89590" providerId="ADAL" clId="{8A22B313-23B1-4EA1-9A4D-F6533657E140}" dt="2024-05-09T19:44:43.608" v="1069" actId="1076"/>
          <ac:spMkLst>
            <pc:docMk/>
            <pc:sldMk cId="2179407289" sldId="2146846566"/>
            <ac:spMk id="2050" creationId="{25028C60-EDB8-83D4-2996-CA9148B4A889}"/>
          </ac:spMkLst>
        </pc:spChg>
        <pc:spChg chg="add mod">
          <ac:chgData name="Kaileen Cain" userId="21167d2d-fdf2-4320-ae3a-272888c89590" providerId="ADAL" clId="{8A22B313-23B1-4EA1-9A4D-F6533657E140}" dt="2024-05-09T19:44:43.608" v="1069" actId="1076"/>
          <ac:spMkLst>
            <pc:docMk/>
            <pc:sldMk cId="2179407289" sldId="2146846566"/>
            <ac:spMk id="2051" creationId="{0230E9AE-1F6D-4775-050D-198747FD5B22}"/>
          </ac:spMkLst>
        </pc:spChg>
        <pc:spChg chg="add mod">
          <ac:chgData name="Kaileen Cain" userId="21167d2d-fdf2-4320-ae3a-272888c89590" providerId="ADAL" clId="{8A22B313-23B1-4EA1-9A4D-F6533657E140}" dt="2024-05-09T20:17:58.962" v="1539" actId="1076"/>
          <ac:spMkLst>
            <pc:docMk/>
            <pc:sldMk cId="2179407289" sldId="2146846566"/>
            <ac:spMk id="2052" creationId="{D705A015-6A97-0C1B-1A14-CDB9E1394BAB}"/>
          </ac:spMkLst>
        </pc:spChg>
        <pc:spChg chg="add mod">
          <ac:chgData name="Kaileen Cain" userId="21167d2d-fdf2-4320-ae3a-272888c89590" providerId="ADAL" clId="{8A22B313-23B1-4EA1-9A4D-F6533657E140}" dt="2024-05-09T19:44:17.372" v="1063" actId="14100"/>
          <ac:spMkLst>
            <pc:docMk/>
            <pc:sldMk cId="2179407289" sldId="2146846566"/>
            <ac:spMk id="2055" creationId="{3D561B0C-0051-846D-E5C3-523D3694B844}"/>
          </ac:spMkLst>
        </pc:spChg>
        <pc:spChg chg="add mod">
          <ac:chgData name="Kaileen Cain" userId="21167d2d-fdf2-4320-ae3a-272888c89590" providerId="ADAL" clId="{8A22B313-23B1-4EA1-9A4D-F6533657E140}" dt="2024-05-09T19:44:23.597" v="1065" actId="14100"/>
          <ac:spMkLst>
            <pc:docMk/>
            <pc:sldMk cId="2179407289" sldId="2146846566"/>
            <ac:spMk id="2056" creationId="{BA8B2E87-716C-56E3-EFA9-5B86074C6261}"/>
          </ac:spMkLst>
        </pc:spChg>
        <pc:spChg chg="add mod">
          <ac:chgData name="Kaileen Cain" userId="21167d2d-fdf2-4320-ae3a-272888c89590" providerId="ADAL" clId="{8A22B313-23B1-4EA1-9A4D-F6533657E140}" dt="2024-05-09T20:17:05.511" v="1495" actId="1037"/>
          <ac:spMkLst>
            <pc:docMk/>
            <pc:sldMk cId="2179407289" sldId="2146846566"/>
            <ac:spMk id="2058" creationId="{EE581C13-A7CE-71C2-8348-808BDF9FC49A}"/>
          </ac:spMkLst>
        </pc:spChg>
        <pc:grpChg chg="add mod">
          <ac:chgData name="Kaileen Cain" userId="21167d2d-fdf2-4320-ae3a-272888c89590" providerId="ADAL" clId="{8A22B313-23B1-4EA1-9A4D-F6533657E140}" dt="2024-05-09T19:10:28.965" v="759" actId="1076"/>
          <ac:grpSpMkLst>
            <pc:docMk/>
            <pc:sldMk cId="2179407289" sldId="2146846566"/>
            <ac:grpSpMk id="24" creationId="{1423B5F8-6297-25BE-698E-431D0018B9DD}"/>
          </ac:grpSpMkLst>
        </pc:grpChg>
        <pc:grpChg chg="add mod">
          <ac:chgData name="Kaileen Cain" userId="21167d2d-fdf2-4320-ae3a-272888c89590" providerId="ADAL" clId="{8A22B313-23B1-4EA1-9A4D-F6533657E140}" dt="2024-05-09T19:47:52.278" v="1092" actId="1076"/>
          <ac:grpSpMkLst>
            <pc:docMk/>
            <pc:sldMk cId="2179407289" sldId="2146846566"/>
            <ac:grpSpMk id="35" creationId="{13F322D4-401E-4AF3-2249-A7169C1DCB52}"/>
          </ac:grpSpMkLst>
        </pc:grpChg>
        <pc:grpChg chg="add mod">
          <ac:chgData name="Kaileen Cain" userId="21167d2d-fdf2-4320-ae3a-272888c89590" providerId="ADAL" clId="{8A22B313-23B1-4EA1-9A4D-F6533657E140}" dt="2024-05-09T19:40:55.145" v="1028" actId="1076"/>
          <ac:grpSpMkLst>
            <pc:docMk/>
            <pc:sldMk cId="2179407289" sldId="2146846566"/>
            <ac:grpSpMk id="40" creationId="{6082F273-8C6D-9E66-1C29-7E223FEA7F58}"/>
          </ac:grpSpMkLst>
        </pc:grpChg>
        <pc:grpChg chg="mod">
          <ac:chgData name="Kaileen Cain" userId="21167d2d-fdf2-4320-ae3a-272888c89590" providerId="ADAL" clId="{8A22B313-23B1-4EA1-9A4D-F6533657E140}" dt="2024-05-09T19:18:39.024" v="886"/>
          <ac:grpSpMkLst>
            <pc:docMk/>
            <pc:sldMk cId="2179407289" sldId="2146846566"/>
            <ac:grpSpMk id="41" creationId="{B72F1A2A-6C32-7B38-1BB3-87068DC0159E}"/>
          </ac:grpSpMkLst>
        </pc:grpChg>
        <pc:picChg chg="add del mod">
          <ac:chgData name="Kaileen Cain" userId="21167d2d-fdf2-4320-ae3a-272888c89590" providerId="ADAL" clId="{8A22B313-23B1-4EA1-9A4D-F6533657E140}" dt="2024-05-09T19:09:08.708" v="735" actId="478"/>
          <ac:picMkLst>
            <pc:docMk/>
            <pc:sldMk cId="2179407289" sldId="2146846566"/>
            <ac:picMk id="17" creationId="{E4F92E01-910F-1B56-025C-3FE24CE60B88}"/>
          </ac:picMkLst>
        </pc:picChg>
        <pc:picChg chg="add mod">
          <ac:chgData name="Kaileen Cain" userId="21167d2d-fdf2-4320-ae3a-272888c89590" providerId="ADAL" clId="{8A22B313-23B1-4EA1-9A4D-F6533657E140}" dt="2024-05-09T19:10:25.788" v="758" actId="164"/>
          <ac:picMkLst>
            <pc:docMk/>
            <pc:sldMk cId="2179407289" sldId="2146846566"/>
            <ac:picMk id="19" creationId="{B6C0BE59-B0EF-0100-7264-5F9B3E24AB3B}"/>
          </ac:picMkLst>
        </pc:picChg>
        <pc:picChg chg="add del">
          <ac:chgData name="Kaileen Cain" userId="21167d2d-fdf2-4320-ae3a-272888c89590" providerId="ADAL" clId="{8A22B313-23B1-4EA1-9A4D-F6533657E140}" dt="2024-05-09T19:09:24.957" v="741" actId="478"/>
          <ac:picMkLst>
            <pc:docMk/>
            <pc:sldMk cId="2179407289" sldId="2146846566"/>
            <ac:picMk id="21" creationId="{3FD194AE-4179-BEFD-A231-5D80E1245815}"/>
          </ac:picMkLst>
        </pc:picChg>
        <pc:picChg chg="add mod">
          <ac:chgData name="Kaileen Cain" userId="21167d2d-fdf2-4320-ae3a-272888c89590" providerId="ADAL" clId="{8A22B313-23B1-4EA1-9A4D-F6533657E140}" dt="2024-05-09T19:41:23.252" v="1047" actId="1036"/>
          <ac:picMkLst>
            <pc:docMk/>
            <pc:sldMk cId="2179407289" sldId="2146846566"/>
            <ac:picMk id="27" creationId="{3C438740-D461-17F9-9B18-11EF53D49F9D}"/>
          </ac:picMkLst>
        </pc:picChg>
        <pc:picChg chg="mod">
          <ac:chgData name="Kaileen Cain" userId="21167d2d-fdf2-4320-ae3a-272888c89590" providerId="ADAL" clId="{8A22B313-23B1-4EA1-9A4D-F6533657E140}" dt="2024-05-09T19:48:03.664" v="1104" actId="1035"/>
          <ac:picMkLst>
            <pc:docMk/>
            <pc:sldMk cId="2179407289" sldId="2146846566"/>
            <ac:picMk id="37" creationId="{47D84F33-4A9C-FE78-FC29-1964ECFE68A3}"/>
          </ac:picMkLst>
        </pc:picChg>
        <pc:picChg chg="mod">
          <ac:chgData name="Kaileen Cain" userId="21167d2d-fdf2-4320-ae3a-272888c89590" providerId="ADAL" clId="{8A22B313-23B1-4EA1-9A4D-F6533657E140}" dt="2024-05-09T19:47:55.470" v="1093" actId="14100"/>
          <ac:picMkLst>
            <pc:docMk/>
            <pc:sldMk cId="2179407289" sldId="2146846566"/>
            <ac:picMk id="38" creationId="{31F802E5-B539-1754-D3C2-3520EB895B58}"/>
          </ac:picMkLst>
        </pc:picChg>
        <pc:picChg chg="mod">
          <ac:chgData name="Kaileen Cain" userId="21167d2d-fdf2-4320-ae3a-272888c89590" providerId="ADAL" clId="{8A22B313-23B1-4EA1-9A4D-F6533657E140}" dt="2024-05-09T19:43:51.730" v="1058" actId="1035"/>
          <ac:picMkLst>
            <pc:docMk/>
            <pc:sldMk cId="2179407289" sldId="2146846566"/>
            <ac:picMk id="42" creationId="{0C2411B7-74EF-0C2E-9D24-B63F3303F81C}"/>
          </ac:picMkLst>
        </pc:picChg>
        <pc:picChg chg="mod">
          <ac:chgData name="Kaileen Cain" userId="21167d2d-fdf2-4320-ae3a-272888c89590" providerId="ADAL" clId="{8A22B313-23B1-4EA1-9A4D-F6533657E140}" dt="2024-05-09T19:43:44.271" v="1053" actId="1076"/>
          <ac:picMkLst>
            <pc:docMk/>
            <pc:sldMk cId="2179407289" sldId="2146846566"/>
            <ac:picMk id="44" creationId="{82D38A95-464A-01D3-30D0-0D1EA9C85086}"/>
          </ac:picMkLst>
        </pc:picChg>
        <pc:picChg chg="add mod">
          <ac:chgData name="Kaileen Cain" userId="21167d2d-fdf2-4320-ae3a-272888c89590" providerId="ADAL" clId="{8A22B313-23B1-4EA1-9A4D-F6533657E140}" dt="2024-05-09T19:47:15.165" v="1082" actId="1076"/>
          <ac:picMkLst>
            <pc:docMk/>
            <pc:sldMk cId="2179407289" sldId="2146846566"/>
            <ac:picMk id="49" creationId="{E7416948-3EAB-483D-AE7C-16ED42EF81DB}"/>
          </ac:picMkLst>
        </pc:picChg>
        <pc:picChg chg="add mod">
          <ac:chgData name="Kaileen Cain" userId="21167d2d-fdf2-4320-ae3a-272888c89590" providerId="ADAL" clId="{8A22B313-23B1-4EA1-9A4D-F6533657E140}" dt="2024-05-09T19:45:49.663" v="1079" actId="1076"/>
          <ac:picMkLst>
            <pc:docMk/>
            <pc:sldMk cId="2179407289" sldId="2146846566"/>
            <ac:picMk id="54" creationId="{C0775A8A-C816-092A-90DA-87D007492F7E}"/>
          </ac:picMkLst>
        </pc:picChg>
        <pc:picChg chg="add mod">
          <ac:chgData name="Kaileen Cain" userId="21167d2d-fdf2-4320-ae3a-272888c89590" providerId="ADAL" clId="{8A22B313-23B1-4EA1-9A4D-F6533657E140}" dt="2024-05-09T19:44:53.807" v="1070" actId="1076"/>
          <ac:picMkLst>
            <pc:docMk/>
            <pc:sldMk cId="2179407289" sldId="2146846566"/>
            <ac:picMk id="56" creationId="{6D46738C-D9B7-C2D7-419F-1D598EFEE6CA}"/>
          </ac:picMkLst>
        </pc:picChg>
        <pc:picChg chg="add mod">
          <ac:chgData name="Kaileen Cain" userId="21167d2d-fdf2-4320-ae3a-272888c89590" providerId="ADAL" clId="{8A22B313-23B1-4EA1-9A4D-F6533657E140}" dt="2024-05-09T19:40:13.930" v="1025" actId="1076"/>
          <ac:picMkLst>
            <pc:docMk/>
            <pc:sldMk cId="2179407289" sldId="2146846566"/>
            <ac:picMk id="61" creationId="{09C0FA89-DBCB-7850-A8EE-F9168D705145}"/>
          </ac:picMkLst>
        </pc:picChg>
        <pc:picChg chg="add mod">
          <ac:chgData name="Kaileen Cain" userId="21167d2d-fdf2-4320-ae3a-272888c89590" providerId="ADAL" clId="{8A22B313-23B1-4EA1-9A4D-F6533657E140}" dt="2024-05-09T19:48:12.528" v="1106" actId="14100"/>
          <ac:picMkLst>
            <pc:docMk/>
            <pc:sldMk cId="2179407289" sldId="2146846566"/>
            <ac:picMk id="2048" creationId="{10D0D133-56D5-A7AE-CA6D-828540FC2FED}"/>
          </ac:picMkLst>
        </pc:picChg>
        <pc:picChg chg="add mod">
          <ac:chgData name="Kaileen Cain" userId="21167d2d-fdf2-4320-ae3a-272888c89590" providerId="ADAL" clId="{8A22B313-23B1-4EA1-9A4D-F6533657E140}" dt="2024-05-09T19:44:43.608" v="1069" actId="1076"/>
          <ac:picMkLst>
            <pc:docMk/>
            <pc:sldMk cId="2179407289" sldId="2146846566"/>
            <ac:picMk id="2053" creationId="{8EF5B6DD-543D-C348-1C5F-7CB179CA2232}"/>
          </ac:picMkLst>
        </pc:picChg>
        <pc:picChg chg="add mod">
          <ac:chgData name="Kaileen Cain" userId="21167d2d-fdf2-4320-ae3a-272888c89590" providerId="ADAL" clId="{8A22B313-23B1-4EA1-9A4D-F6533657E140}" dt="2024-05-09T19:46:07.778" v="1081" actId="1076"/>
          <ac:picMkLst>
            <pc:docMk/>
            <pc:sldMk cId="2179407289" sldId="2146846566"/>
            <ac:picMk id="2054" creationId="{A82A2718-1B46-8785-8B7B-DEA371594BF8}"/>
          </ac:picMkLst>
        </pc:picChg>
        <pc:picChg chg="add mod">
          <ac:chgData name="Kaileen Cain" userId="21167d2d-fdf2-4320-ae3a-272888c89590" providerId="ADAL" clId="{8A22B313-23B1-4EA1-9A4D-F6533657E140}" dt="2024-05-09T19:44:05.225" v="1059" actId="1076"/>
          <ac:picMkLst>
            <pc:docMk/>
            <pc:sldMk cId="2179407289" sldId="2146846566"/>
            <ac:picMk id="2057" creationId="{1265863F-C127-0C77-C0D6-8E86BC9B7663}"/>
          </ac:picMkLst>
        </pc:picChg>
      </pc:sldChg>
      <pc:sldChg chg="addSp delSp modSp mod">
        <pc:chgData name="Kaileen Cain" userId="21167d2d-fdf2-4320-ae3a-272888c89590" providerId="ADAL" clId="{8A22B313-23B1-4EA1-9A4D-F6533657E140}" dt="2024-05-09T20:20:20.331" v="1558" actId="1076"/>
        <pc:sldMkLst>
          <pc:docMk/>
          <pc:sldMk cId="3301710895" sldId="2146846568"/>
        </pc:sldMkLst>
        <pc:spChg chg="mod">
          <ac:chgData name="Kaileen Cain" userId="21167d2d-fdf2-4320-ae3a-272888c89590" providerId="ADAL" clId="{8A22B313-23B1-4EA1-9A4D-F6533657E140}" dt="2024-05-09T20:04:00.062" v="1370" actId="207"/>
          <ac:spMkLst>
            <pc:docMk/>
            <pc:sldMk cId="3301710895" sldId="2146846568"/>
            <ac:spMk id="3" creationId="{DC53E73A-F053-DC52-1676-415ACBA7D37E}"/>
          </ac:spMkLst>
        </pc:spChg>
        <pc:spChg chg="del">
          <ac:chgData name="Kaileen Cain" userId="21167d2d-fdf2-4320-ae3a-272888c89590" providerId="ADAL" clId="{8A22B313-23B1-4EA1-9A4D-F6533657E140}" dt="2024-05-09T19:19:06.079" v="891" actId="478"/>
          <ac:spMkLst>
            <pc:docMk/>
            <pc:sldMk cId="3301710895" sldId="2146846568"/>
            <ac:spMk id="4" creationId="{4EECE67E-2570-77C8-4DCD-E83C5B83F9CE}"/>
          </ac:spMkLst>
        </pc:spChg>
        <pc:spChg chg="mod">
          <ac:chgData name="Kaileen Cain" userId="21167d2d-fdf2-4320-ae3a-272888c89590" providerId="ADAL" clId="{8A22B313-23B1-4EA1-9A4D-F6533657E140}" dt="2024-05-09T19:18:59.048" v="888" actId="1076"/>
          <ac:spMkLst>
            <pc:docMk/>
            <pc:sldMk cId="3301710895" sldId="2146846568"/>
            <ac:spMk id="10" creationId="{14091127-60B0-8D8A-1E31-BCEDBBEEFDF0}"/>
          </ac:spMkLst>
        </pc:spChg>
        <pc:spChg chg="mod">
          <ac:chgData name="Kaileen Cain" userId="21167d2d-fdf2-4320-ae3a-272888c89590" providerId="ADAL" clId="{8A22B313-23B1-4EA1-9A4D-F6533657E140}" dt="2024-05-09T20:00:38.271" v="1280" actId="1076"/>
          <ac:spMkLst>
            <pc:docMk/>
            <pc:sldMk cId="3301710895" sldId="2146846568"/>
            <ac:spMk id="11" creationId="{80446E27-F3B6-5A36-90F5-155E8E262FA5}"/>
          </ac:spMkLst>
        </pc:spChg>
        <pc:spChg chg="mod">
          <ac:chgData name="Kaileen Cain" userId="21167d2d-fdf2-4320-ae3a-272888c89590" providerId="ADAL" clId="{8A22B313-23B1-4EA1-9A4D-F6533657E140}" dt="2024-05-09T20:07:50.394" v="1374"/>
          <ac:spMkLst>
            <pc:docMk/>
            <pc:sldMk cId="3301710895" sldId="2146846568"/>
            <ac:spMk id="12" creationId="{57BFA81F-7962-341A-893D-4BC05192B19E}"/>
          </ac:spMkLst>
        </pc:spChg>
        <pc:spChg chg="mod">
          <ac:chgData name="Kaileen Cain" userId="21167d2d-fdf2-4320-ae3a-272888c89590" providerId="ADAL" clId="{8A22B313-23B1-4EA1-9A4D-F6533657E140}" dt="2024-05-09T20:18:20.199" v="1543" actId="14100"/>
          <ac:spMkLst>
            <pc:docMk/>
            <pc:sldMk cId="3301710895" sldId="2146846568"/>
            <ac:spMk id="14" creationId="{20248C5B-21DD-2461-CB51-460E4BC5A157}"/>
          </ac:spMkLst>
        </pc:spChg>
        <pc:spChg chg="del">
          <ac:chgData name="Kaileen Cain" userId="21167d2d-fdf2-4320-ae3a-272888c89590" providerId="ADAL" clId="{8A22B313-23B1-4EA1-9A4D-F6533657E140}" dt="2024-05-09T19:19:08.002" v="892" actId="478"/>
          <ac:spMkLst>
            <pc:docMk/>
            <pc:sldMk cId="3301710895" sldId="2146846568"/>
            <ac:spMk id="16" creationId="{F3B08D31-8CD1-811E-0850-AF65E55C9EAD}"/>
          </ac:spMkLst>
        </pc:spChg>
        <pc:spChg chg="mod">
          <ac:chgData name="Kaileen Cain" userId="21167d2d-fdf2-4320-ae3a-272888c89590" providerId="ADAL" clId="{8A22B313-23B1-4EA1-9A4D-F6533657E140}" dt="2024-05-09T20:10:11.665" v="1375"/>
          <ac:spMkLst>
            <pc:docMk/>
            <pc:sldMk cId="3301710895" sldId="2146846568"/>
            <ac:spMk id="19" creationId="{1B9E9477-B78E-97EC-36B1-D1AE4E4ACB4C}"/>
          </ac:spMkLst>
        </pc:spChg>
        <pc:spChg chg="mod">
          <ac:chgData name="Kaileen Cain" userId="21167d2d-fdf2-4320-ae3a-272888c89590" providerId="ADAL" clId="{8A22B313-23B1-4EA1-9A4D-F6533657E140}" dt="2024-05-09T20:18:42.033" v="1552" actId="1037"/>
          <ac:spMkLst>
            <pc:docMk/>
            <pc:sldMk cId="3301710895" sldId="2146846568"/>
            <ac:spMk id="21" creationId="{017916E7-A2A8-D4CD-9C28-288287E7A85D}"/>
          </ac:spMkLst>
        </pc:spChg>
        <pc:spChg chg="mod">
          <ac:chgData name="Kaileen Cain" userId="21167d2d-fdf2-4320-ae3a-272888c89590" providerId="ADAL" clId="{8A22B313-23B1-4EA1-9A4D-F6533657E140}" dt="2024-05-09T20:12:12.516" v="1378"/>
          <ac:spMkLst>
            <pc:docMk/>
            <pc:sldMk cId="3301710895" sldId="2146846568"/>
            <ac:spMk id="25" creationId="{26FE7E94-5C23-921E-BC61-80A8666EA386}"/>
          </ac:spMkLst>
        </pc:spChg>
        <pc:spChg chg="mod">
          <ac:chgData name="Kaileen Cain" userId="21167d2d-fdf2-4320-ae3a-272888c89590" providerId="ADAL" clId="{8A22B313-23B1-4EA1-9A4D-F6533657E140}" dt="2024-05-09T20:18:35.985" v="1548" actId="403"/>
          <ac:spMkLst>
            <pc:docMk/>
            <pc:sldMk cId="3301710895" sldId="2146846568"/>
            <ac:spMk id="28" creationId="{314189E9-ED67-FF76-177E-01E6E9B43C91}"/>
          </ac:spMkLst>
        </pc:spChg>
        <pc:spChg chg="mod">
          <ac:chgData name="Kaileen Cain" userId="21167d2d-fdf2-4320-ae3a-272888c89590" providerId="ADAL" clId="{8A22B313-23B1-4EA1-9A4D-F6533657E140}" dt="2024-05-09T20:06:42.568" v="1372"/>
          <ac:spMkLst>
            <pc:docMk/>
            <pc:sldMk cId="3301710895" sldId="2146846568"/>
            <ac:spMk id="32" creationId="{6C41EF3B-08E8-3E5A-3500-BA58320D49DE}"/>
          </ac:spMkLst>
        </pc:spChg>
        <pc:spChg chg="mod">
          <ac:chgData name="Kaileen Cain" userId="21167d2d-fdf2-4320-ae3a-272888c89590" providerId="ADAL" clId="{8A22B313-23B1-4EA1-9A4D-F6533657E140}" dt="2024-05-09T20:18:25.545" v="1546" actId="1035"/>
          <ac:spMkLst>
            <pc:docMk/>
            <pc:sldMk cId="3301710895" sldId="2146846568"/>
            <ac:spMk id="34" creationId="{12847B29-C8E5-D99E-5334-54B5D6118BF8}"/>
          </ac:spMkLst>
        </pc:spChg>
        <pc:spChg chg="mod">
          <ac:chgData name="Kaileen Cain" userId="21167d2d-fdf2-4320-ae3a-272888c89590" providerId="ADAL" clId="{8A22B313-23B1-4EA1-9A4D-F6533657E140}" dt="2024-05-09T20:02:35.509" v="1359" actId="14100"/>
          <ac:spMkLst>
            <pc:docMk/>
            <pc:sldMk cId="3301710895" sldId="2146846568"/>
            <ac:spMk id="36" creationId="{7F0AAEF3-F7D4-1489-95E6-23C89C151EE0}"/>
          </ac:spMkLst>
        </pc:spChg>
        <pc:spChg chg="mod">
          <ac:chgData name="Kaileen Cain" userId="21167d2d-fdf2-4320-ae3a-272888c89590" providerId="ADAL" clId="{8A22B313-23B1-4EA1-9A4D-F6533657E140}" dt="2024-05-09T20:18:31.561" v="1547" actId="403"/>
          <ac:spMkLst>
            <pc:docMk/>
            <pc:sldMk cId="3301710895" sldId="2146846568"/>
            <ac:spMk id="39" creationId="{97CBC166-CFBA-CBFE-A397-386AA8F9B476}"/>
          </ac:spMkLst>
        </pc:spChg>
        <pc:spChg chg="add mod">
          <ac:chgData name="Kaileen Cain" userId="21167d2d-fdf2-4320-ae3a-272888c89590" providerId="ADAL" clId="{8A22B313-23B1-4EA1-9A4D-F6533657E140}" dt="2024-05-09T19:53:15.629" v="1260" actId="1038"/>
          <ac:spMkLst>
            <pc:docMk/>
            <pc:sldMk cId="3301710895" sldId="2146846568"/>
            <ac:spMk id="40" creationId="{7C597935-D71E-F8F0-DB09-F44469C7C64B}"/>
          </ac:spMkLst>
        </pc:spChg>
        <pc:spChg chg="add mod">
          <ac:chgData name="Kaileen Cain" userId="21167d2d-fdf2-4320-ae3a-272888c89590" providerId="ADAL" clId="{8A22B313-23B1-4EA1-9A4D-F6533657E140}" dt="2024-05-09T19:53:15.629" v="1260" actId="1038"/>
          <ac:spMkLst>
            <pc:docMk/>
            <pc:sldMk cId="3301710895" sldId="2146846568"/>
            <ac:spMk id="41" creationId="{770710F3-68DD-68E7-0471-D3BAE0ED3F70}"/>
          </ac:spMkLst>
        </pc:spChg>
        <pc:spChg chg="add mod">
          <ac:chgData name="Kaileen Cain" userId="21167d2d-fdf2-4320-ae3a-272888c89590" providerId="ADAL" clId="{8A22B313-23B1-4EA1-9A4D-F6533657E140}" dt="2024-05-09T20:01:07.126" v="1307" actId="1076"/>
          <ac:spMkLst>
            <pc:docMk/>
            <pc:sldMk cId="3301710895" sldId="2146846568"/>
            <ac:spMk id="42" creationId="{5EB75E8B-24C9-99AD-844A-4B242828A6E4}"/>
          </ac:spMkLst>
        </pc:spChg>
        <pc:spChg chg="add mod">
          <ac:chgData name="Kaileen Cain" userId="21167d2d-fdf2-4320-ae3a-272888c89590" providerId="ADAL" clId="{8A22B313-23B1-4EA1-9A4D-F6533657E140}" dt="2024-05-09T20:01:50.829" v="1342" actId="14100"/>
          <ac:spMkLst>
            <pc:docMk/>
            <pc:sldMk cId="3301710895" sldId="2146846568"/>
            <ac:spMk id="44" creationId="{F8BC81C2-9C73-3D20-4F3B-932812E8E4E5}"/>
          </ac:spMkLst>
        </pc:spChg>
        <pc:spChg chg="add mod">
          <ac:chgData name="Kaileen Cain" userId="21167d2d-fdf2-4320-ae3a-272888c89590" providerId="ADAL" clId="{8A22B313-23B1-4EA1-9A4D-F6533657E140}" dt="2024-05-09T20:01:47.390" v="1341" actId="404"/>
          <ac:spMkLst>
            <pc:docMk/>
            <pc:sldMk cId="3301710895" sldId="2146846568"/>
            <ac:spMk id="45" creationId="{AD52C069-AF7A-313A-5EB3-930EEAAA00B6}"/>
          </ac:spMkLst>
        </pc:spChg>
        <pc:spChg chg="add mod">
          <ac:chgData name="Kaileen Cain" userId="21167d2d-fdf2-4320-ae3a-272888c89590" providerId="ADAL" clId="{8A22B313-23B1-4EA1-9A4D-F6533657E140}" dt="2024-05-09T20:01:18.046" v="1324" actId="14100"/>
          <ac:spMkLst>
            <pc:docMk/>
            <pc:sldMk cId="3301710895" sldId="2146846568"/>
            <ac:spMk id="46" creationId="{245E7B7E-E775-F860-7A7D-336D57E7E350}"/>
          </ac:spMkLst>
        </pc:spChg>
        <pc:spChg chg="add mod">
          <ac:chgData name="Kaileen Cain" userId="21167d2d-fdf2-4320-ae3a-272888c89590" providerId="ADAL" clId="{8A22B313-23B1-4EA1-9A4D-F6533657E140}" dt="2024-05-09T19:53:20.867" v="1270" actId="1038"/>
          <ac:spMkLst>
            <pc:docMk/>
            <pc:sldMk cId="3301710895" sldId="2146846568"/>
            <ac:spMk id="48" creationId="{FEC54C23-73C8-D522-76EC-753AB9002340}"/>
          </ac:spMkLst>
        </pc:spChg>
        <pc:spChg chg="add mod">
          <ac:chgData name="Kaileen Cain" userId="21167d2d-fdf2-4320-ae3a-272888c89590" providerId="ADAL" clId="{8A22B313-23B1-4EA1-9A4D-F6533657E140}" dt="2024-05-09T19:53:20.867" v="1270" actId="1038"/>
          <ac:spMkLst>
            <pc:docMk/>
            <pc:sldMk cId="3301710895" sldId="2146846568"/>
            <ac:spMk id="49" creationId="{2DFB48C0-8E71-1E45-8516-71172A120D84}"/>
          </ac:spMkLst>
        </pc:spChg>
        <pc:spChg chg="add mod">
          <ac:chgData name="Kaileen Cain" userId="21167d2d-fdf2-4320-ae3a-272888c89590" providerId="ADAL" clId="{8A22B313-23B1-4EA1-9A4D-F6533657E140}" dt="2024-05-09T20:01:28.445" v="1337" actId="14100"/>
          <ac:spMkLst>
            <pc:docMk/>
            <pc:sldMk cId="3301710895" sldId="2146846568"/>
            <ac:spMk id="50" creationId="{3604E3DC-36FD-D732-3994-FCD494AA3C58}"/>
          </ac:spMkLst>
        </pc:spChg>
        <pc:spChg chg="add mod">
          <ac:chgData name="Kaileen Cain" userId="21167d2d-fdf2-4320-ae3a-272888c89590" providerId="ADAL" clId="{8A22B313-23B1-4EA1-9A4D-F6533657E140}" dt="2024-05-09T20:13:41.647" v="1387" actId="14100"/>
          <ac:spMkLst>
            <pc:docMk/>
            <pc:sldMk cId="3301710895" sldId="2146846568"/>
            <ac:spMk id="53" creationId="{28C5D1C4-6636-1D21-DBF1-A70485D5264C}"/>
          </ac:spMkLst>
        </pc:spChg>
        <pc:grpChg chg="add mod">
          <ac:chgData name="Kaileen Cain" userId="21167d2d-fdf2-4320-ae3a-272888c89590" providerId="ADAL" clId="{8A22B313-23B1-4EA1-9A4D-F6533657E140}" dt="2024-05-09T20:02:54.364" v="1363" actId="1076"/>
          <ac:grpSpMkLst>
            <pc:docMk/>
            <pc:sldMk cId="3301710895" sldId="2146846568"/>
            <ac:grpSpMk id="7" creationId="{7FA83EEC-AD06-ACCB-5EE9-821AEE2E494E}"/>
          </ac:grpSpMkLst>
        </pc:grpChg>
        <pc:grpChg chg="mod">
          <ac:chgData name="Kaileen Cain" userId="21167d2d-fdf2-4320-ae3a-272888c89590" providerId="ADAL" clId="{8A22B313-23B1-4EA1-9A4D-F6533657E140}" dt="2024-05-09T20:02:54.364" v="1363" actId="1076"/>
          <ac:grpSpMkLst>
            <pc:docMk/>
            <pc:sldMk cId="3301710895" sldId="2146846568"/>
            <ac:grpSpMk id="8" creationId="{C889325D-9D50-B0E9-79EE-B83B40FCBBAB}"/>
          </ac:grpSpMkLst>
        </pc:grpChg>
        <pc:grpChg chg="add mod">
          <ac:chgData name="Kaileen Cain" userId="21167d2d-fdf2-4320-ae3a-272888c89590" providerId="ADAL" clId="{8A22B313-23B1-4EA1-9A4D-F6533657E140}" dt="2024-05-09T20:03:20.557" v="1367" actId="1076"/>
          <ac:grpSpMkLst>
            <pc:docMk/>
            <pc:sldMk cId="3301710895" sldId="2146846568"/>
            <ac:grpSpMk id="15" creationId="{F8C02293-BFC3-C1D0-7736-4E17C0227F12}"/>
          </ac:grpSpMkLst>
        </pc:grpChg>
        <pc:grpChg chg="mod">
          <ac:chgData name="Kaileen Cain" userId="21167d2d-fdf2-4320-ae3a-272888c89590" providerId="ADAL" clId="{8A22B313-23B1-4EA1-9A4D-F6533657E140}" dt="2024-05-09T19:19:03.735" v="890" actId="1076"/>
          <ac:grpSpMkLst>
            <pc:docMk/>
            <pc:sldMk cId="3301710895" sldId="2146846568"/>
            <ac:grpSpMk id="17" creationId="{398ABB0D-6DCE-561F-248A-C754B2D982D8}"/>
          </ac:grpSpMkLst>
        </pc:grpChg>
        <pc:grpChg chg="add mod">
          <ac:chgData name="Kaileen Cain" userId="21167d2d-fdf2-4320-ae3a-272888c89590" providerId="ADAL" clId="{8A22B313-23B1-4EA1-9A4D-F6533657E140}" dt="2024-05-09T20:03:20.557" v="1367" actId="1076"/>
          <ac:grpSpMkLst>
            <pc:docMk/>
            <pc:sldMk cId="3301710895" sldId="2146846568"/>
            <ac:grpSpMk id="22" creationId="{305FD883-D9BD-DF89-68C5-A5435B13D518}"/>
          </ac:grpSpMkLst>
        </pc:grpChg>
        <pc:grpChg chg="mod">
          <ac:chgData name="Kaileen Cain" userId="21167d2d-fdf2-4320-ae3a-272888c89590" providerId="ADAL" clId="{8A22B313-23B1-4EA1-9A4D-F6533657E140}" dt="2024-05-09T19:19:03.735" v="890" actId="1076"/>
          <ac:grpSpMkLst>
            <pc:docMk/>
            <pc:sldMk cId="3301710895" sldId="2146846568"/>
            <ac:grpSpMk id="23" creationId="{7B8B6272-C0A2-FC48-AD10-9B69EABEDBC1}"/>
          </ac:grpSpMkLst>
        </pc:grpChg>
        <pc:grpChg chg="add mod">
          <ac:chgData name="Kaileen Cain" userId="21167d2d-fdf2-4320-ae3a-272888c89590" providerId="ADAL" clId="{8A22B313-23B1-4EA1-9A4D-F6533657E140}" dt="2024-05-09T20:03:01.589" v="1364" actId="1076"/>
          <ac:grpSpMkLst>
            <pc:docMk/>
            <pc:sldMk cId="3301710895" sldId="2146846568"/>
            <ac:grpSpMk id="29" creationId="{D7765F4E-E0C5-0FE1-0367-DB08E6AAD31F}"/>
          </ac:grpSpMkLst>
        </pc:grpChg>
        <pc:grpChg chg="mod">
          <ac:chgData name="Kaileen Cain" userId="21167d2d-fdf2-4320-ae3a-272888c89590" providerId="ADAL" clId="{8A22B313-23B1-4EA1-9A4D-F6533657E140}" dt="2024-05-09T20:03:01.589" v="1364" actId="1076"/>
          <ac:grpSpMkLst>
            <pc:docMk/>
            <pc:sldMk cId="3301710895" sldId="2146846568"/>
            <ac:grpSpMk id="30" creationId="{56905EDA-F8DB-79CC-01B3-57DFFF85CA36}"/>
          </ac:grpSpMkLst>
        </pc:grpChg>
        <pc:grpChg chg="add mod">
          <ac:chgData name="Kaileen Cain" userId="21167d2d-fdf2-4320-ae3a-272888c89590" providerId="ADAL" clId="{8A22B313-23B1-4EA1-9A4D-F6533657E140}" dt="2024-05-09T20:03:28.028" v="1368" actId="1076"/>
          <ac:grpSpMkLst>
            <pc:docMk/>
            <pc:sldMk cId="3301710895" sldId="2146846568"/>
            <ac:grpSpMk id="35" creationId="{1FE04500-6D12-4B8E-705A-475FB74C8926}"/>
          </ac:grpSpMkLst>
        </pc:grpChg>
        <pc:picChg chg="mod">
          <ac:chgData name="Kaileen Cain" userId="21167d2d-fdf2-4320-ae3a-272888c89590" providerId="ADAL" clId="{8A22B313-23B1-4EA1-9A4D-F6533657E140}" dt="2024-05-09T20:07:46.190" v="1373"/>
          <ac:picMkLst>
            <pc:docMk/>
            <pc:sldMk cId="3301710895" sldId="2146846568"/>
            <ac:picMk id="9" creationId="{2F0E70F4-7593-9129-325E-CE7923610445}"/>
          </ac:picMkLst>
        </pc:picChg>
        <pc:picChg chg="mod">
          <ac:chgData name="Kaileen Cain" userId="21167d2d-fdf2-4320-ae3a-272888c89590" providerId="ADAL" clId="{8A22B313-23B1-4EA1-9A4D-F6533657E140}" dt="2024-05-09T20:02:54.364" v="1363" actId="1076"/>
          <ac:picMkLst>
            <pc:docMk/>
            <pc:sldMk cId="3301710895" sldId="2146846568"/>
            <ac:picMk id="13" creationId="{E8249D53-CDFB-6954-6012-F3B9098603E8}"/>
          </ac:picMkLst>
        </pc:picChg>
        <pc:picChg chg="mod">
          <ac:chgData name="Kaileen Cain" userId="21167d2d-fdf2-4320-ae3a-272888c89590" providerId="ADAL" clId="{8A22B313-23B1-4EA1-9A4D-F6533657E140}" dt="2024-05-09T20:10:15.537" v="1376"/>
          <ac:picMkLst>
            <pc:docMk/>
            <pc:sldMk cId="3301710895" sldId="2146846568"/>
            <ac:picMk id="18" creationId="{37309295-BDD8-464C-81CD-3FABC5AF39C8}"/>
          </ac:picMkLst>
        </pc:picChg>
        <pc:picChg chg="mod">
          <ac:chgData name="Kaileen Cain" userId="21167d2d-fdf2-4320-ae3a-272888c89590" providerId="ADAL" clId="{8A22B313-23B1-4EA1-9A4D-F6533657E140}" dt="2024-05-09T20:02:05.731" v="1346" actId="1035"/>
          <ac:picMkLst>
            <pc:docMk/>
            <pc:sldMk cId="3301710895" sldId="2146846568"/>
            <ac:picMk id="20" creationId="{9974534B-884F-8D27-E8DD-05E77728C66E}"/>
          </ac:picMkLst>
        </pc:picChg>
        <pc:picChg chg="mod">
          <ac:chgData name="Kaileen Cain" userId="21167d2d-fdf2-4320-ae3a-272888c89590" providerId="ADAL" clId="{8A22B313-23B1-4EA1-9A4D-F6533657E140}" dt="2024-05-09T20:12:07.448" v="1377"/>
          <ac:picMkLst>
            <pc:docMk/>
            <pc:sldMk cId="3301710895" sldId="2146846568"/>
            <ac:picMk id="24" creationId="{364C4949-5EBD-C886-FF01-54645E371366}"/>
          </ac:picMkLst>
        </pc:picChg>
        <pc:picChg chg="mod">
          <ac:chgData name="Kaileen Cain" userId="21167d2d-fdf2-4320-ae3a-272888c89590" providerId="ADAL" clId="{8A22B313-23B1-4EA1-9A4D-F6533657E140}" dt="2024-05-09T19:19:03.735" v="890" actId="1076"/>
          <ac:picMkLst>
            <pc:docMk/>
            <pc:sldMk cId="3301710895" sldId="2146846568"/>
            <ac:picMk id="27" creationId="{DB3C09FA-10B2-D9CB-7CAB-FFC0A4832E05}"/>
          </ac:picMkLst>
        </pc:picChg>
        <pc:picChg chg="mod">
          <ac:chgData name="Kaileen Cain" userId="21167d2d-fdf2-4320-ae3a-272888c89590" providerId="ADAL" clId="{8A22B313-23B1-4EA1-9A4D-F6533657E140}" dt="2024-05-09T20:06:38.982" v="1371"/>
          <ac:picMkLst>
            <pc:docMk/>
            <pc:sldMk cId="3301710895" sldId="2146846568"/>
            <ac:picMk id="31" creationId="{3442E62B-9FB3-B8CF-BEA0-EFBC2F0AD2E3}"/>
          </ac:picMkLst>
        </pc:picChg>
        <pc:picChg chg="mod">
          <ac:chgData name="Kaileen Cain" userId="21167d2d-fdf2-4320-ae3a-272888c89590" providerId="ADAL" clId="{8A22B313-23B1-4EA1-9A4D-F6533657E140}" dt="2024-05-09T20:03:01.589" v="1364" actId="1076"/>
          <ac:picMkLst>
            <pc:docMk/>
            <pc:sldMk cId="3301710895" sldId="2146846568"/>
            <ac:picMk id="33" creationId="{2F0ECDCC-2C77-5AB0-29B9-C210D4846557}"/>
          </ac:picMkLst>
        </pc:picChg>
        <pc:picChg chg="del mod">
          <ac:chgData name="Kaileen Cain" userId="21167d2d-fdf2-4320-ae3a-272888c89590" providerId="ADAL" clId="{8A22B313-23B1-4EA1-9A4D-F6533657E140}" dt="2024-05-09T20:13:26.434" v="1384" actId="478"/>
          <ac:picMkLst>
            <pc:docMk/>
            <pc:sldMk cId="3301710895" sldId="2146846568"/>
            <ac:picMk id="37" creationId="{3ECCFD63-82BA-F227-EB9E-893142553887}"/>
          </ac:picMkLst>
        </pc:picChg>
        <pc:picChg chg="del mod">
          <ac:chgData name="Kaileen Cain" userId="21167d2d-fdf2-4320-ae3a-272888c89590" providerId="ADAL" clId="{8A22B313-23B1-4EA1-9A4D-F6533657E140}" dt="2024-05-09T20:20:11.199" v="1553" actId="478"/>
          <ac:picMkLst>
            <pc:docMk/>
            <pc:sldMk cId="3301710895" sldId="2146846568"/>
            <ac:picMk id="38" creationId="{8E9A570D-D283-E84E-6018-C533D78C1A50}"/>
          </ac:picMkLst>
        </pc:picChg>
        <pc:picChg chg="add mod">
          <ac:chgData name="Kaileen Cain" userId="21167d2d-fdf2-4320-ae3a-272888c89590" providerId="ADAL" clId="{8A22B313-23B1-4EA1-9A4D-F6533657E140}" dt="2024-05-09T19:53:15.629" v="1260" actId="1038"/>
          <ac:picMkLst>
            <pc:docMk/>
            <pc:sldMk cId="3301710895" sldId="2146846568"/>
            <ac:picMk id="43" creationId="{4CEB0B15-A560-FF3E-4E21-38D031ABBCB8}"/>
          </ac:picMkLst>
        </pc:picChg>
        <pc:picChg chg="add mod">
          <ac:chgData name="Kaileen Cain" userId="21167d2d-fdf2-4320-ae3a-272888c89590" providerId="ADAL" clId="{8A22B313-23B1-4EA1-9A4D-F6533657E140}" dt="2024-05-09T19:53:25.328" v="1274" actId="1037"/>
          <ac:picMkLst>
            <pc:docMk/>
            <pc:sldMk cId="3301710895" sldId="2146846568"/>
            <ac:picMk id="47" creationId="{3AFFF3A1-C5BF-532C-9577-E2C31F4E72AD}"/>
          </ac:picMkLst>
        </pc:picChg>
        <pc:picChg chg="add mod">
          <ac:chgData name="Kaileen Cain" userId="21167d2d-fdf2-4320-ae3a-272888c89590" providerId="ADAL" clId="{8A22B313-23B1-4EA1-9A4D-F6533657E140}" dt="2024-05-09T19:53:20.867" v="1270" actId="1038"/>
          <ac:picMkLst>
            <pc:docMk/>
            <pc:sldMk cId="3301710895" sldId="2146846568"/>
            <ac:picMk id="51" creationId="{60955790-7BA5-49E6-CB93-B5754CA6556D}"/>
          </ac:picMkLst>
        </pc:picChg>
        <pc:picChg chg="add mod">
          <ac:chgData name="Kaileen Cain" userId="21167d2d-fdf2-4320-ae3a-272888c89590" providerId="ADAL" clId="{8A22B313-23B1-4EA1-9A4D-F6533657E140}" dt="2024-05-09T20:20:20.331" v="1558" actId="1076"/>
          <ac:picMkLst>
            <pc:docMk/>
            <pc:sldMk cId="3301710895" sldId="2146846568"/>
            <ac:picMk id="3074" creationId="{FD040FA8-9991-19A1-23FE-F015656244D9}"/>
          </ac:picMkLst>
        </pc:picChg>
      </pc:sldChg>
    </pc:docChg>
  </pc:docChgLst>
  <pc:docChgLst>
    <pc:chgData name="Reed Kiely" userId="768be38e-2fb5-40ce-925d-bd8e9d9e3c31" providerId="ADAL" clId="{DF52EDDB-6FEB-4565-B1DC-B5E6D863FD5B}"/>
    <pc:docChg chg="custSel modSld">
      <pc:chgData name="Reed Kiely" userId="768be38e-2fb5-40ce-925d-bd8e9d9e3c31" providerId="ADAL" clId="{DF52EDDB-6FEB-4565-B1DC-B5E6D863FD5B}" dt="2024-05-28T19:20:57.333" v="46" actId="207"/>
      <pc:docMkLst>
        <pc:docMk/>
      </pc:docMkLst>
      <pc:sldChg chg="addCm">
        <pc:chgData name="Reed Kiely" userId="768be38e-2fb5-40ce-925d-bd8e9d9e3c31" providerId="ADAL" clId="{DF52EDDB-6FEB-4565-B1DC-B5E6D863FD5B}" dt="2024-05-28T19:18:25.075" v="4"/>
        <pc:sldMkLst>
          <pc:docMk/>
          <pc:sldMk cId="10629880" sldId="2146846270"/>
        </pc:sldMkLst>
        <pc:extLst>
          <p:ext xmlns:p="http://schemas.openxmlformats.org/presentationml/2006/main" uri="{D6D511B9-2390-475A-947B-AFAB55BFBCF1}">
            <pc226:cmChg xmlns:pc226="http://schemas.microsoft.com/office/powerpoint/2022/06/main/command" chg="add">
              <pc226:chgData name="Reed Kiely" userId="768be38e-2fb5-40ce-925d-bd8e9d9e3c31" providerId="ADAL" clId="{DF52EDDB-6FEB-4565-B1DC-B5E6D863FD5B}" dt="2024-05-28T19:18:25.075" v="4"/>
              <pc2:cmMkLst xmlns:pc2="http://schemas.microsoft.com/office/powerpoint/2019/9/main/command">
                <pc:docMk/>
                <pc:sldMk cId="10629880" sldId="2146846270"/>
                <pc2:cmMk id="{932C21C8-7604-408F-BF18-4916BDF1CB16}"/>
              </pc2:cmMkLst>
            </pc226:cmChg>
          </p:ext>
        </pc:extLst>
      </pc:sldChg>
      <pc:sldChg chg="addCm">
        <pc:chgData name="Reed Kiely" userId="768be38e-2fb5-40ce-925d-bd8e9d9e3c31" providerId="ADAL" clId="{DF52EDDB-6FEB-4565-B1DC-B5E6D863FD5B}" dt="2024-05-28T19:15:07.110" v="1"/>
        <pc:sldMkLst>
          <pc:docMk/>
          <pc:sldMk cId="3445435473" sldId="2146846277"/>
        </pc:sldMkLst>
        <pc:extLst>
          <p:ext xmlns:p="http://schemas.openxmlformats.org/presentationml/2006/main" uri="{D6D511B9-2390-475A-947B-AFAB55BFBCF1}">
            <pc226:cmChg xmlns:pc226="http://schemas.microsoft.com/office/powerpoint/2022/06/main/command" chg="add">
              <pc226:chgData name="Reed Kiely" userId="768be38e-2fb5-40ce-925d-bd8e9d9e3c31" providerId="ADAL" clId="{DF52EDDB-6FEB-4565-B1DC-B5E6D863FD5B}" dt="2024-05-28T19:15:07.110" v="1"/>
              <pc2:cmMkLst xmlns:pc2="http://schemas.microsoft.com/office/powerpoint/2019/9/main/command">
                <pc:docMk/>
                <pc:sldMk cId="3445435473" sldId="2146846277"/>
                <pc2:cmMk id="{396D19C1-9BF2-4646-A68F-F44407919DA3}"/>
              </pc2:cmMkLst>
            </pc226:cmChg>
          </p:ext>
        </pc:extLst>
      </pc:sldChg>
      <pc:sldChg chg="addCm">
        <pc:chgData name="Reed Kiely" userId="768be38e-2fb5-40ce-925d-bd8e9d9e3c31" providerId="ADAL" clId="{DF52EDDB-6FEB-4565-B1DC-B5E6D863FD5B}" dt="2024-05-28T19:19:14.623" v="5"/>
        <pc:sldMkLst>
          <pc:docMk/>
          <pc:sldMk cId="815746604" sldId="2146846290"/>
        </pc:sldMkLst>
        <pc:extLst>
          <p:ext xmlns:p="http://schemas.openxmlformats.org/presentationml/2006/main" uri="{D6D511B9-2390-475A-947B-AFAB55BFBCF1}">
            <pc226:cmChg xmlns:pc226="http://schemas.microsoft.com/office/powerpoint/2022/06/main/command" chg="add">
              <pc226:chgData name="Reed Kiely" userId="768be38e-2fb5-40ce-925d-bd8e9d9e3c31" providerId="ADAL" clId="{DF52EDDB-6FEB-4565-B1DC-B5E6D863FD5B}" dt="2024-05-28T19:19:14.623" v="5"/>
              <pc2:cmMkLst xmlns:pc2="http://schemas.microsoft.com/office/powerpoint/2019/9/main/command">
                <pc:docMk/>
                <pc:sldMk cId="815746604" sldId="2146846290"/>
                <pc2:cmMk id="{D051C02E-72B8-4AA7-A7F8-41848EA8A3FC}"/>
              </pc2:cmMkLst>
            </pc226:cmChg>
          </p:ext>
        </pc:extLst>
      </pc:sldChg>
      <pc:sldChg chg="addCm">
        <pc:chgData name="Reed Kiely" userId="768be38e-2fb5-40ce-925d-bd8e9d9e3c31" providerId="ADAL" clId="{DF52EDDB-6FEB-4565-B1DC-B5E6D863FD5B}" dt="2024-05-28T19:15:19.005" v="2"/>
        <pc:sldMkLst>
          <pc:docMk/>
          <pc:sldMk cId="3334358121" sldId="2146846293"/>
        </pc:sldMkLst>
        <pc:extLst>
          <p:ext xmlns:p="http://schemas.openxmlformats.org/presentationml/2006/main" uri="{D6D511B9-2390-475A-947B-AFAB55BFBCF1}">
            <pc226:cmChg xmlns:pc226="http://schemas.microsoft.com/office/powerpoint/2022/06/main/command" chg="add">
              <pc226:chgData name="Reed Kiely" userId="768be38e-2fb5-40ce-925d-bd8e9d9e3c31" providerId="ADAL" clId="{DF52EDDB-6FEB-4565-B1DC-B5E6D863FD5B}" dt="2024-05-28T19:15:19.005" v="2"/>
              <pc2:cmMkLst xmlns:pc2="http://schemas.microsoft.com/office/powerpoint/2019/9/main/command">
                <pc:docMk/>
                <pc:sldMk cId="3334358121" sldId="2146846293"/>
                <pc2:cmMk id="{5DF3E462-ACD2-43C9-A61E-B4E9FA5BA96E}"/>
              </pc2:cmMkLst>
            </pc226:cmChg>
          </p:ext>
        </pc:extLst>
      </pc:sldChg>
      <pc:sldChg chg="addCm">
        <pc:chgData name="Reed Kiely" userId="768be38e-2fb5-40ce-925d-bd8e9d9e3c31" providerId="ADAL" clId="{DF52EDDB-6FEB-4565-B1DC-B5E6D863FD5B}" dt="2024-05-28T19:19:46.929" v="6"/>
        <pc:sldMkLst>
          <pc:docMk/>
          <pc:sldMk cId="1742849064" sldId="2146846345"/>
        </pc:sldMkLst>
        <pc:extLst>
          <p:ext xmlns:p="http://schemas.openxmlformats.org/presentationml/2006/main" uri="{D6D511B9-2390-475A-947B-AFAB55BFBCF1}">
            <pc226:cmChg xmlns:pc226="http://schemas.microsoft.com/office/powerpoint/2022/06/main/command" chg="add">
              <pc226:chgData name="Reed Kiely" userId="768be38e-2fb5-40ce-925d-bd8e9d9e3c31" providerId="ADAL" clId="{DF52EDDB-6FEB-4565-B1DC-B5E6D863FD5B}" dt="2024-05-28T19:19:46.929" v="6"/>
              <pc2:cmMkLst xmlns:pc2="http://schemas.microsoft.com/office/powerpoint/2019/9/main/command">
                <pc:docMk/>
                <pc:sldMk cId="1742849064" sldId="2146846345"/>
                <pc2:cmMk id="{12D87328-A13A-4943-8458-B3186F453BD0}"/>
              </pc2:cmMkLst>
            </pc226:cmChg>
          </p:ext>
        </pc:extLst>
      </pc:sldChg>
      <pc:sldChg chg="addCm">
        <pc:chgData name="Reed Kiely" userId="768be38e-2fb5-40ce-925d-bd8e9d9e3c31" providerId="ADAL" clId="{DF52EDDB-6FEB-4565-B1DC-B5E6D863FD5B}" dt="2024-05-28T19:18:16.488" v="3"/>
        <pc:sldMkLst>
          <pc:docMk/>
          <pc:sldMk cId="2179407289" sldId="2146846566"/>
        </pc:sldMkLst>
        <pc:extLst>
          <p:ext xmlns:p="http://schemas.openxmlformats.org/presentationml/2006/main" uri="{D6D511B9-2390-475A-947B-AFAB55BFBCF1}">
            <pc226:cmChg xmlns:pc226="http://schemas.microsoft.com/office/powerpoint/2022/06/main/command" chg="add">
              <pc226:chgData name="Reed Kiely" userId="768be38e-2fb5-40ce-925d-bd8e9d9e3c31" providerId="ADAL" clId="{DF52EDDB-6FEB-4565-B1DC-B5E6D863FD5B}" dt="2024-05-28T19:18:16.488" v="3"/>
              <pc2:cmMkLst xmlns:pc2="http://schemas.microsoft.com/office/powerpoint/2019/9/main/command">
                <pc:docMk/>
                <pc:sldMk cId="2179407289" sldId="2146846566"/>
                <pc2:cmMk id="{E89AC034-18C4-4B3F-9AD3-3241390B3881}"/>
              </pc2:cmMkLst>
            </pc226:cmChg>
          </p:ext>
        </pc:extLst>
      </pc:sldChg>
      <pc:sldChg chg="delSp mod">
        <pc:chgData name="Reed Kiely" userId="768be38e-2fb5-40ce-925d-bd8e9d9e3c31" providerId="ADAL" clId="{DF52EDDB-6FEB-4565-B1DC-B5E6D863FD5B}" dt="2024-05-28T13:18:48.962" v="0" actId="478"/>
        <pc:sldMkLst>
          <pc:docMk/>
          <pc:sldMk cId="3407319842" sldId="2146846599"/>
        </pc:sldMkLst>
        <pc:spChg chg="del">
          <ac:chgData name="Reed Kiely" userId="768be38e-2fb5-40ce-925d-bd8e9d9e3c31" providerId="ADAL" clId="{DF52EDDB-6FEB-4565-B1DC-B5E6D863FD5B}" dt="2024-05-28T13:18:48.962" v="0" actId="478"/>
          <ac:spMkLst>
            <pc:docMk/>
            <pc:sldMk cId="3407319842" sldId="2146846599"/>
            <ac:spMk id="3" creationId="{97EA98C2-9928-29FB-A57B-98FB87CF7574}"/>
          </ac:spMkLst>
        </pc:spChg>
      </pc:sldChg>
      <pc:sldChg chg="addSp modSp mod">
        <pc:chgData name="Reed Kiely" userId="768be38e-2fb5-40ce-925d-bd8e9d9e3c31" providerId="ADAL" clId="{DF52EDDB-6FEB-4565-B1DC-B5E6D863FD5B}" dt="2024-05-28T19:20:57.333" v="46" actId="207"/>
        <pc:sldMkLst>
          <pc:docMk/>
          <pc:sldMk cId="1842699221" sldId="2146846635"/>
        </pc:sldMkLst>
        <pc:spChg chg="add mod">
          <ac:chgData name="Reed Kiely" userId="768be38e-2fb5-40ce-925d-bd8e9d9e3c31" providerId="ADAL" clId="{DF52EDDB-6FEB-4565-B1DC-B5E6D863FD5B}" dt="2024-05-28T19:20:57.333" v="46" actId="207"/>
          <ac:spMkLst>
            <pc:docMk/>
            <pc:sldMk cId="1842699221" sldId="2146846635"/>
            <ac:spMk id="4" creationId="{99A2778C-7F90-DA1B-5BF0-A311649553F0}"/>
          </ac:spMkLst>
        </pc:spChg>
      </pc:sldChg>
    </pc:docChg>
  </pc:docChgLst>
  <pc:docChgLst>
    <pc:chgData name="Danielle Delauro" userId="S::danielled@thevab.com::79c3a64d-209a-45df-902b-7cba6cccfd68" providerId="AD" clId="Web-{4FD36B5F-2C0A-1F0F-B8A2-FF2119F5CF05}"/>
    <pc:docChg chg="">
      <pc:chgData name="Danielle Delauro" userId="S::danielled@thevab.com::79c3a64d-209a-45df-902b-7cba6cccfd68" providerId="AD" clId="Web-{4FD36B5F-2C0A-1F0F-B8A2-FF2119F5CF05}" dt="2024-06-28T19:51:20.228" v="5"/>
      <pc:docMkLst>
        <pc:docMk/>
      </pc:docMkLst>
      <pc:sldChg chg="addCm">
        <pc:chgData name="Danielle Delauro" userId="S::danielled@thevab.com::79c3a64d-209a-45df-902b-7cba6cccfd68" providerId="AD" clId="Web-{4FD36B5F-2C0A-1F0F-B8A2-FF2119F5CF05}" dt="2024-06-28T19:48:59.098" v="3"/>
        <pc:sldMkLst>
          <pc:docMk/>
          <pc:sldMk cId="2427508812" sldId="2146846608"/>
        </pc:sldMkLst>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4FD36B5F-2C0A-1F0F-B8A2-FF2119F5CF05}" dt="2024-06-28T19:48:59.098" v="3"/>
              <pc2:cmMkLst xmlns:pc2="http://schemas.microsoft.com/office/powerpoint/2019/9/main/command">
                <pc:docMk/>
                <pc:sldMk cId="2427508812" sldId="2146846608"/>
                <pc2:cmMk id="{7802060E-D726-4F25-A57E-A33D043DDD46}"/>
              </pc2:cmMkLst>
            </pc226:cmChg>
          </p:ext>
        </pc:extLst>
      </pc:sldChg>
      <pc:sldChg chg="addCm">
        <pc:chgData name="Danielle Delauro" userId="S::danielled@thevab.com::79c3a64d-209a-45df-902b-7cba6cccfd68" providerId="AD" clId="Web-{4FD36B5F-2C0A-1F0F-B8A2-FF2119F5CF05}" dt="2024-06-28T19:47:19.126" v="2"/>
        <pc:sldMkLst>
          <pc:docMk/>
          <pc:sldMk cId="941964184" sldId="2146846609"/>
        </pc:sldMkLst>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4FD36B5F-2C0A-1F0F-B8A2-FF2119F5CF05}" dt="2024-06-28T19:47:19.126" v="2"/>
              <pc2:cmMkLst xmlns:pc2="http://schemas.microsoft.com/office/powerpoint/2019/9/main/command">
                <pc:docMk/>
                <pc:sldMk cId="941964184" sldId="2146846609"/>
                <pc2:cmMk id="{8CB6D102-02B7-4B29-9BA5-21FCF115DCEC}"/>
              </pc2:cmMkLst>
            </pc226:cmChg>
          </p:ext>
        </pc:extLst>
      </pc:sldChg>
      <pc:sldChg chg="addCm">
        <pc:chgData name="Danielle Delauro" userId="S::danielled@thevab.com::79c3a64d-209a-45df-902b-7cba6cccfd68" providerId="AD" clId="Web-{4FD36B5F-2C0A-1F0F-B8A2-FF2119F5CF05}" dt="2024-06-28T19:43:02.040" v="0"/>
        <pc:sldMkLst>
          <pc:docMk/>
          <pc:sldMk cId="1085985526" sldId="2146846625"/>
        </pc:sldMkLst>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4FD36B5F-2C0A-1F0F-B8A2-FF2119F5CF05}" dt="2024-06-28T19:43:02.040" v="0"/>
              <pc2:cmMkLst xmlns:pc2="http://schemas.microsoft.com/office/powerpoint/2019/9/main/command">
                <pc:docMk/>
                <pc:sldMk cId="1085985526" sldId="2146846625"/>
                <pc2:cmMk id="{11A6ADD4-79F8-4941-A10D-D5BE50D342AB}"/>
              </pc2:cmMkLst>
            </pc226:cmChg>
          </p:ext>
        </pc:extLst>
      </pc:sldChg>
      <pc:sldChg chg="addCm">
        <pc:chgData name="Danielle Delauro" userId="S::danielled@thevab.com::79c3a64d-209a-45df-902b-7cba6cccfd68" providerId="AD" clId="Web-{4FD36B5F-2C0A-1F0F-B8A2-FF2119F5CF05}" dt="2024-06-28T19:45:22.888" v="1"/>
        <pc:sldMkLst>
          <pc:docMk/>
          <pc:sldMk cId="3416798922" sldId="2146846636"/>
        </pc:sldMkLst>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4FD36B5F-2C0A-1F0F-B8A2-FF2119F5CF05}" dt="2024-06-28T19:45:22.888" v="1"/>
              <pc2:cmMkLst xmlns:pc2="http://schemas.microsoft.com/office/powerpoint/2019/9/main/command">
                <pc:docMk/>
                <pc:sldMk cId="3416798922" sldId="2146846636"/>
                <pc2:cmMk id="{A3E1B543-71EF-4F5F-99EC-29E94B9242CA}"/>
              </pc2:cmMkLst>
            </pc226:cmChg>
          </p:ext>
        </pc:extLst>
      </pc:sldChg>
      <pc:sldChg chg="addCm">
        <pc:chgData name="Danielle Delauro" userId="S::danielled@thevab.com::79c3a64d-209a-45df-902b-7cba6cccfd68" providerId="AD" clId="Web-{4FD36B5F-2C0A-1F0F-B8A2-FF2119F5CF05}" dt="2024-06-28T19:51:20.228" v="5"/>
        <pc:sldMkLst>
          <pc:docMk/>
          <pc:sldMk cId="130886577" sldId="2146846639"/>
        </pc:sldMkLst>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4FD36B5F-2C0A-1F0F-B8A2-FF2119F5CF05}" dt="2024-06-28T19:51:20.228" v="5"/>
              <pc2:cmMkLst xmlns:pc2="http://schemas.microsoft.com/office/powerpoint/2019/9/main/command">
                <pc:docMk/>
                <pc:sldMk cId="130886577" sldId="2146846639"/>
                <pc2:cmMk id="{FACD5416-2620-4F71-9C61-066BB7C5AD9E}"/>
              </pc2:cmMkLst>
            </pc226:cmChg>
          </p:ext>
        </pc:extLst>
      </pc:sldChg>
      <pc:sldChg chg="addCm">
        <pc:chgData name="Danielle Delauro" userId="S::danielled@thevab.com::79c3a64d-209a-45df-902b-7cba6cccfd68" providerId="AD" clId="Web-{4FD36B5F-2C0A-1F0F-B8A2-FF2119F5CF05}" dt="2024-06-28T19:49:18.443" v="4"/>
        <pc:sldMkLst>
          <pc:docMk/>
          <pc:sldMk cId="413158954" sldId="2146846686"/>
        </pc:sldMkLst>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4FD36B5F-2C0A-1F0F-B8A2-FF2119F5CF05}" dt="2024-06-28T19:49:18.443" v="4"/>
              <pc2:cmMkLst xmlns:pc2="http://schemas.microsoft.com/office/powerpoint/2019/9/main/command">
                <pc:docMk/>
                <pc:sldMk cId="413158954" sldId="2146846686"/>
                <pc2:cmMk id="{E8B0B438-B246-4BA8-BF0D-F89293E4741C}"/>
              </pc2:cmMkLst>
            </pc226:cmChg>
          </p:ext>
        </pc:extLst>
      </pc:sldChg>
    </pc:docChg>
  </pc:docChgLst>
  <pc:docChgLst>
    <pc:chgData name="Benjamin Vandegrift" userId="2e5c2a8a-c606-4888-a2a6-2a14dfaa97ab" providerId="ADAL" clId="{1469014E-542E-7F46-B042-F7C424993580}"/>
    <pc:docChg chg="undo redo custSel addSld delSld modSld sldOrd addMainMaster delMainMaster">
      <pc:chgData name="Benjamin Vandegrift" userId="2e5c2a8a-c606-4888-a2a6-2a14dfaa97ab" providerId="ADAL" clId="{1469014E-542E-7F46-B042-F7C424993580}" dt="2024-05-28T19:22:36.545" v="21270"/>
      <pc:docMkLst>
        <pc:docMk/>
      </pc:docMkLst>
      <pc:sldChg chg="modSp mod">
        <pc:chgData name="Benjamin Vandegrift" userId="2e5c2a8a-c606-4888-a2a6-2a14dfaa97ab" providerId="ADAL" clId="{1469014E-542E-7F46-B042-F7C424993580}" dt="2024-05-23T00:04:27.724" v="20898" actId="1076"/>
        <pc:sldMkLst>
          <pc:docMk/>
          <pc:sldMk cId="4212683403" sldId="2144327877"/>
        </pc:sldMkLst>
        <pc:spChg chg="mod">
          <ac:chgData name="Benjamin Vandegrift" userId="2e5c2a8a-c606-4888-a2a6-2a14dfaa97ab" providerId="ADAL" clId="{1469014E-542E-7F46-B042-F7C424993580}" dt="2024-05-22T23:15:36.842" v="20026" actId="14100"/>
          <ac:spMkLst>
            <pc:docMk/>
            <pc:sldMk cId="4212683403" sldId="2144327877"/>
            <ac:spMk id="3" creationId="{04D51C8E-7DBD-468F-8413-E52C3CC99149}"/>
          </ac:spMkLst>
        </pc:spChg>
        <pc:spChg chg="mod">
          <ac:chgData name="Benjamin Vandegrift" userId="2e5c2a8a-c606-4888-a2a6-2a14dfaa97ab" providerId="ADAL" clId="{1469014E-542E-7F46-B042-F7C424993580}" dt="2024-05-23T00:04:21.367" v="20897" actId="14100"/>
          <ac:spMkLst>
            <pc:docMk/>
            <pc:sldMk cId="4212683403" sldId="2144327877"/>
            <ac:spMk id="4" creationId="{3705EB2E-A971-CD47-1939-920677AFA577}"/>
          </ac:spMkLst>
        </pc:spChg>
        <pc:spChg chg="mod">
          <ac:chgData name="Benjamin Vandegrift" userId="2e5c2a8a-c606-4888-a2a6-2a14dfaa97ab" providerId="ADAL" clId="{1469014E-542E-7F46-B042-F7C424993580}" dt="2024-05-22T23:15:19.831" v="20025" actId="1035"/>
          <ac:spMkLst>
            <pc:docMk/>
            <pc:sldMk cId="4212683403" sldId="2144327877"/>
            <ac:spMk id="5" creationId="{20325821-D3C3-47B3-BC5B-D972B60A7668}"/>
          </ac:spMkLst>
        </pc:spChg>
        <pc:spChg chg="mod">
          <ac:chgData name="Benjamin Vandegrift" userId="2e5c2a8a-c606-4888-a2a6-2a14dfaa97ab" providerId="ADAL" clId="{1469014E-542E-7F46-B042-F7C424993580}" dt="2024-05-23T00:04:27.724" v="20898" actId="1076"/>
          <ac:spMkLst>
            <pc:docMk/>
            <pc:sldMk cId="4212683403" sldId="2144327877"/>
            <ac:spMk id="6" creationId="{1EE2780E-B479-CB84-03DB-50B6D5A62DBC}"/>
          </ac:spMkLst>
        </pc:spChg>
        <pc:spChg chg="mod">
          <ac:chgData name="Benjamin Vandegrift" userId="2e5c2a8a-c606-4888-a2a6-2a14dfaa97ab" providerId="ADAL" clId="{1469014E-542E-7F46-B042-F7C424993580}" dt="2024-05-22T23:15:19.831" v="20025" actId="1035"/>
          <ac:spMkLst>
            <pc:docMk/>
            <pc:sldMk cId="4212683403" sldId="2144327877"/>
            <ac:spMk id="7" creationId="{47C2C805-4308-9886-56D3-9EB5BCD97D00}"/>
          </ac:spMkLst>
        </pc:spChg>
        <pc:spChg chg="mod">
          <ac:chgData name="Benjamin Vandegrift" userId="2e5c2a8a-c606-4888-a2a6-2a14dfaa97ab" providerId="ADAL" clId="{1469014E-542E-7F46-B042-F7C424993580}" dt="2024-05-22T23:15:19.831" v="20025" actId="1035"/>
          <ac:spMkLst>
            <pc:docMk/>
            <pc:sldMk cId="4212683403" sldId="2144327877"/>
            <ac:spMk id="9" creationId="{348066F1-5946-304E-2953-6223BEAD0FA4}"/>
          </ac:spMkLst>
        </pc:spChg>
        <pc:spChg chg="mod">
          <ac:chgData name="Benjamin Vandegrift" userId="2e5c2a8a-c606-4888-a2a6-2a14dfaa97ab" providerId="ADAL" clId="{1469014E-542E-7F46-B042-F7C424993580}" dt="2024-05-22T23:15:19.831" v="20025" actId="1035"/>
          <ac:spMkLst>
            <pc:docMk/>
            <pc:sldMk cId="4212683403" sldId="2144327877"/>
            <ac:spMk id="17" creationId="{3D74CADF-2668-41F3-A256-963B6C27230C}"/>
          </ac:spMkLst>
        </pc:spChg>
        <pc:spChg chg="mod">
          <ac:chgData name="Benjamin Vandegrift" userId="2e5c2a8a-c606-4888-a2a6-2a14dfaa97ab" providerId="ADAL" clId="{1469014E-542E-7F46-B042-F7C424993580}" dt="2024-05-22T23:15:19.831" v="20025" actId="1035"/>
          <ac:spMkLst>
            <pc:docMk/>
            <pc:sldMk cId="4212683403" sldId="2144327877"/>
            <ac:spMk id="18" creationId="{325A1EAC-F3C6-427C-9635-5839A9D4A2EF}"/>
          </ac:spMkLst>
        </pc:spChg>
        <pc:spChg chg="mod">
          <ac:chgData name="Benjamin Vandegrift" userId="2e5c2a8a-c606-4888-a2a6-2a14dfaa97ab" providerId="ADAL" clId="{1469014E-542E-7F46-B042-F7C424993580}" dt="2024-05-22T23:15:36.842" v="20026" actId="14100"/>
          <ac:spMkLst>
            <pc:docMk/>
            <pc:sldMk cId="4212683403" sldId="2144327877"/>
            <ac:spMk id="19" creationId="{2F88C82D-7CF0-438E-BB5E-A33A77D936B6}"/>
          </ac:spMkLst>
        </pc:spChg>
        <pc:spChg chg="mod">
          <ac:chgData name="Benjamin Vandegrift" userId="2e5c2a8a-c606-4888-a2a6-2a14dfaa97ab" providerId="ADAL" clId="{1469014E-542E-7F46-B042-F7C424993580}" dt="2024-05-22T23:15:36.842" v="20026" actId="14100"/>
          <ac:spMkLst>
            <pc:docMk/>
            <pc:sldMk cId="4212683403" sldId="2144327877"/>
            <ac:spMk id="20" creationId="{B796AA46-05F7-4348-A8B5-A2211DF268D5}"/>
          </ac:spMkLst>
        </pc:spChg>
        <pc:spChg chg="mod">
          <ac:chgData name="Benjamin Vandegrift" userId="2e5c2a8a-c606-4888-a2a6-2a14dfaa97ab" providerId="ADAL" clId="{1469014E-542E-7F46-B042-F7C424993580}" dt="2024-05-22T23:15:36.842" v="20026" actId="14100"/>
          <ac:spMkLst>
            <pc:docMk/>
            <pc:sldMk cId="4212683403" sldId="2144327877"/>
            <ac:spMk id="21" creationId="{079D04CA-35FF-4320-A06E-87F2D7AC5E31}"/>
          </ac:spMkLst>
        </pc:spChg>
        <pc:spChg chg="mod">
          <ac:chgData name="Benjamin Vandegrift" userId="2e5c2a8a-c606-4888-a2a6-2a14dfaa97ab" providerId="ADAL" clId="{1469014E-542E-7F46-B042-F7C424993580}" dt="2024-05-22T23:15:19.831" v="20025" actId="1035"/>
          <ac:spMkLst>
            <pc:docMk/>
            <pc:sldMk cId="4212683403" sldId="2144327877"/>
            <ac:spMk id="22" creationId="{9FC49F6C-5188-457F-BE6C-625753CA72DF}"/>
          </ac:spMkLst>
        </pc:spChg>
        <pc:spChg chg="mod">
          <ac:chgData name="Benjamin Vandegrift" userId="2e5c2a8a-c606-4888-a2a6-2a14dfaa97ab" providerId="ADAL" clId="{1469014E-542E-7F46-B042-F7C424993580}" dt="2024-05-22T23:15:19.831" v="20025" actId="1035"/>
          <ac:spMkLst>
            <pc:docMk/>
            <pc:sldMk cId="4212683403" sldId="2144327877"/>
            <ac:spMk id="23" creationId="{7463450E-C761-4861-8D01-CDB4E291AF7B}"/>
          </ac:spMkLst>
        </pc:spChg>
        <pc:spChg chg="mod">
          <ac:chgData name="Benjamin Vandegrift" userId="2e5c2a8a-c606-4888-a2a6-2a14dfaa97ab" providerId="ADAL" clId="{1469014E-542E-7F46-B042-F7C424993580}" dt="2024-05-22T23:15:19.831" v="20025" actId="1035"/>
          <ac:spMkLst>
            <pc:docMk/>
            <pc:sldMk cId="4212683403" sldId="2144327877"/>
            <ac:spMk id="24" creationId="{0FD4F9FF-9CE9-415E-823F-6DE0CB1EC38F}"/>
          </ac:spMkLst>
        </pc:spChg>
        <pc:spChg chg="mod">
          <ac:chgData name="Benjamin Vandegrift" userId="2e5c2a8a-c606-4888-a2a6-2a14dfaa97ab" providerId="ADAL" clId="{1469014E-542E-7F46-B042-F7C424993580}" dt="2024-05-22T23:15:19.831" v="20025" actId="1035"/>
          <ac:spMkLst>
            <pc:docMk/>
            <pc:sldMk cId="4212683403" sldId="2144327877"/>
            <ac:spMk id="26" creationId="{E19C2C8D-1398-4F10-A589-3ACAB67B7712}"/>
          </ac:spMkLst>
        </pc:spChg>
        <pc:spChg chg="mod">
          <ac:chgData name="Benjamin Vandegrift" userId="2e5c2a8a-c606-4888-a2a6-2a14dfaa97ab" providerId="ADAL" clId="{1469014E-542E-7F46-B042-F7C424993580}" dt="2024-05-22T23:15:36.842" v="20026" actId="14100"/>
          <ac:spMkLst>
            <pc:docMk/>
            <pc:sldMk cId="4212683403" sldId="2144327877"/>
            <ac:spMk id="27" creationId="{353321FC-C493-4AD2-B64C-EB2CC0B8AAB2}"/>
          </ac:spMkLst>
        </pc:spChg>
        <pc:spChg chg="mod">
          <ac:chgData name="Benjamin Vandegrift" userId="2e5c2a8a-c606-4888-a2a6-2a14dfaa97ab" providerId="ADAL" clId="{1469014E-542E-7F46-B042-F7C424993580}" dt="2024-05-22T23:15:19.831" v="20025" actId="1035"/>
          <ac:spMkLst>
            <pc:docMk/>
            <pc:sldMk cId="4212683403" sldId="2144327877"/>
            <ac:spMk id="29" creationId="{E047380B-98FF-4E96-B125-1612C476C6B1}"/>
          </ac:spMkLst>
        </pc:spChg>
        <pc:spChg chg="mod">
          <ac:chgData name="Benjamin Vandegrift" userId="2e5c2a8a-c606-4888-a2a6-2a14dfaa97ab" providerId="ADAL" clId="{1469014E-542E-7F46-B042-F7C424993580}" dt="2024-05-22T23:15:19.831" v="20025" actId="1035"/>
          <ac:spMkLst>
            <pc:docMk/>
            <pc:sldMk cId="4212683403" sldId="2144327877"/>
            <ac:spMk id="31" creationId="{D0BAD055-91AD-4520-994B-4F672A06C61C}"/>
          </ac:spMkLst>
        </pc:spChg>
        <pc:spChg chg="mod">
          <ac:chgData name="Benjamin Vandegrift" userId="2e5c2a8a-c606-4888-a2a6-2a14dfaa97ab" providerId="ADAL" clId="{1469014E-542E-7F46-B042-F7C424993580}" dt="2024-05-22T23:15:19.831" v="20025" actId="1035"/>
          <ac:spMkLst>
            <pc:docMk/>
            <pc:sldMk cId="4212683403" sldId="2144327877"/>
            <ac:spMk id="32" creationId="{9F892B9F-9B52-4AD9-9785-2F644E29E7E6}"/>
          </ac:spMkLst>
        </pc:spChg>
      </pc:sldChg>
      <pc:sldChg chg="delSp modSp add del mod">
        <pc:chgData name="Benjamin Vandegrift" userId="2e5c2a8a-c606-4888-a2a6-2a14dfaa97ab" providerId="ADAL" clId="{1469014E-542E-7F46-B042-F7C424993580}" dt="2024-05-13T19:36:20.596" v="4421" actId="2696"/>
        <pc:sldMkLst>
          <pc:docMk/>
          <pc:sldMk cId="1454436864" sldId="2144328559"/>
        </pc:sldMkLst>
        <pc:spChg chg="del">
          <ac:chgData name="Benjamin Vandegrift" userId="2e5c2a8a-c606-4888-a2a6-2a14dfaa97ab" providerId="ADAL" clId="{1469014E-542E-7F46-B042-F7C424993580}" dt="2024-05-13T19:35:07.565" v="4413" actId="478"/>
          <ac:spMkLst>
            <pc:docMk/>
            <pc:sldMk cId="1454436864" sldId="2144328559"/>
            <ac:spMk id="3" creationId="{C1D82DF0-D103-B412-621D-83F62724E84C}"/>
          </ac:spMkLst>
        </pc:spChg>
        <pc:spChg chg="mod">
          <ac:chgData name="Benjamin Vandegrift" userId="2e5c2a8a-c606-4888-a2a6-2a14dfaa97ab" providerId="ADAL" clId="{1469014E-542E-7F46-B042-F7C424993580}" dt="2024-05-13T19:35:15.689" v="4417" actId="20577"/>
          <ac:spMkLst>
            <pc:docMk/>
            <pc:sldMk cId="1454436864" sldId="2144328559"/>
            <ac:spMk id="10" creationId="{318CB64C-E993-6C91-8E7F-0953B993C72F}"/>
          </ac:spMkLst>
        </pc:spChg>
        <pc:cxnChg chg="del">
          <ac:chgData name="Benjamin Vandegrift" userId="2e5c2a8a-c606-4888-a2a6-2a14dfaa97ab" providerId="ADAL" clId="{1469014E-542E-7F46-B042-F7C424993580}" dt="2024-05-13T19:35:07.565" v="4413" actId="478"/>
          <ac:cxnSpMkLst>
            <pc:docMk/>
            <pc:sldMk cId="1454436864" sldId="2144328559"/>
            <ac:cxnSpMk id="8" creationId="{FE08353D-D04B-A9A4-7B0C-E76E9B84BFCB}"/>
          </ac:cxnSpMkLst>
        </pc:cxnChg>
      </pc:sldChg>
      <pc:sldChg chg="delSp modSp mod ord">
        <pc:chgData name="Benjamin Vandegrift" userId="2e5c2a8a-c606-4888-a2a6-2a14dfaa97ab" providerId="ADAL" clId="{1469014E-542E-7F46-B042-F7C424993580}" dt="2024-05-23T13:38:24.993" v="20902" actId="20578"/>
        <pc:sldMkLst>
          <pc:docMk/>
          <pc:sldMk cId="1315001869" sldId="2146846252"/>
        </pc:sldMkLst>
        <pc:spChg chg="mod">
          <ac:chgData name="Benjamin Vandegrift" userId="2e5c2a8a-c606-4888-a2a6-2a14dfaa97ab" providerId="ADAL" clId="{1469014E-542E-7F46-B042-F7C424993580}" dt="2024-05-22T23:39:50.123" v="20437" actId="20577"/>
          <ac:spMkLst>
            <pc:docMk/>
            <pc:sldMk cId="1315001869" sldId="2146846252"/>
            <ac:spMk id="9" creationId="{D0D49DEB-7177-4C53-A63F-C8DEAEFFD3CD}"/>
          </ac:spMkLst>
        </pc:spChg>
        <pc:spChg chg="del">
          <ac:chgData name="Benjamin Vandegrift" userId="2e5c2a8a-c606-4888-a2a6-2a14dfaa97ab" providerId="ADAL" clId="{1469014E-542E-7F46-B042-F7C424993580}" dt="2024-05-22T23:41:28.186" v="20461" actId="478"/>
          <ac:spMkLst>
            <pc:docMk/>
            <pc:sldMk cId="1315001869" sldId="2146846252"/>
            <ac:spMk id="17" creationId="{5DA5C5EB-48C8-4164-9DA4-74E7C97535CC}"/>
          </ac:spMkLst>
        </pc:spChg>
        <pc:spChg chg="del">
          <ac:chgData name="Benjamin Vandegrift" userId="2e5c2a8a-c606-4888-a2a6-2a14dfaa97ab" providerId="ADAL" clId="{1469014E-542E-7F46-B042-F7C424993580}" dt="2024-05-22T23:41:28.186" v="20461" actId="478"/>
          <ac:spMkLst>
            <pc:docMk/>
            <pc:sldMk cId="1315001869" sldId="2146846252"/>
            <ac:spMk id="27" creationId="{04CDD1DC-95EE-4653-A273-49949E975F57}"/>
          </ac:spMkLst>
        </pc:spChg>
        <pc:spChg chg="del">
          <ac:chgData name="Benjamin Vandegrift" userId="2e5c2a8a-c606-4888-a2a6-2a14dfaa97ab" providerId="ADAL" clId="{1469014E-542E-7F46-B042-F7C424993580}" dt="2024-05-22T23:41:28.186" v="20461" actId="478"/>
          <ac:spMkLst>
            <pc:docMk/>
            <pc:sldMk cId="1315001869" sldId="2146846252"/>
            <ac:spMk id="30" creationId="{DAF61235-D3D8-4489-8C7D-F45174F08C65}"/>
          </ac:spMkLst>
        </pc:spChg>
      </pc:sldChg>
      <pc:sldChg chg="modSp add mod addCm delCm">
        <pc:chgData name="Benjamin Vandegrift" userId="2e5c2a8a-c606-4888-a2a6-2a14dfaa97ab" providerId="ADAL" clId="{1469014E-542E-7F46-B042-F7C424993580}" dt="2024-05-15T22:05:21.607" v="12039"/>
        <pc:sldMkLst>
          <pc:docMk/>
          <pc:sldMk cId="1349503139" sldId="2146846252"/>
        </pc:sldMkLst>
        <pc:spChg chg="mod">
          <ac:chgData name="Benjamin Vandegrift" userId="2e5c2a8a-c606-4888-a2a6-2a14dfaa97ab" providerId="ADAL" clId="{1469014E-542E-7F46-B042-F7C424993580}" dt="2024-05-14T15:11:23.261" v="6876" actId="20577"/>
          <ac:spMkLst>
            <pc:docMk/>
            <pc:sldMk cId="1349503139" sldId="2146846252"/>
            <ac:spMk id="9" creationId="{D0D49DEB-7177-4C53-A63F-C8DEAEFFD3CD}"/>
          </ac:spMkLst>
        </pc:spChg>
        <pc:extLst>
          <p:ext xmlns:p="http://schemas.openxmlformats.org/presentationml/2006/main" uri="{D6D511B9-2390-475A-947B-AFAB55BFBCF1}">
            <pc226:cmChg xmlns:pc226="http://schemas.microsoft.com/office/powerpoint/2022/06/main/command" chg="add del">
              <pc226:chgData name="Benjamin Vandegrift" userId="2e5c2a8a-c606-4888-a2a6-2a14dfaa97ab" providerId="ADAL" clId="{1469014E-542E-7F46-B042-F7C424993580}" dt="2024-05-15T22:05:21.607" v="12039"/>
              <pc2:cmMkLst xmlns:pc2="http://schemas.microsoft.com/office/powerpoint/2019/9/main/command">
                <pc:docMk/>
                <pc:sldMk cId="1349503139" sldId="2146846252"/>
                <pc2:cmMk id="{E7FE8F7D-DBCC-2247-A800-C1387CDC8B3F}"/>
              </pc2:cmMkLst>
            </pc226:cmChg>
          </p:ext>
        </pc:extLst>
      </pc:sldChg>
      <pc:sldChg chg="add del">
        <pc:chgData name="Benjamin Vandegrift" userId="2e5c2a8a-c606-4888-a2a6-2a14dfaa97ab" providerId="ADAL" clId="{1469014E-542E-7F46-B042-F7C424993580}" dt="2024-05-14T15:10:42.501" v="6776" actId="2696"/>
        <pc:sldMkLst>
          <pc:docMk/>
          <pc:sldMk cId="2074406514" sldId="2146846252"/>
        </pc:sldMkLst>
      </pc:sldChg>
      <pc:sldChg chg="add">
        <pc:chgData name="Benjamin Vandegrift" userId="2e5c2a8a-c606-4888-a2a6-2a14dfaa97ab" providerId="ADAL" clId="{1469014E-542E-7F46-B042-F7C424993580}" dt="2024-05-15T22:10:29.149" v="12041"/>
        <pc:sldMkLst>
          <pc:docMk/>
          <pc:sldMk cId="10629880" sldId="2146846270"/>
        </pc:sldMkLst>
      </pc:sldChg>
      <pc:sldChg chg="modSp add mod addCm delCm modCm">
        <pc:chgData name="Benjamin Vandegrift" userId="2e5c2a8a-c606-4888-a2a6-2a14dfaa97ab" providerId="ADAL" clId="{1469014E-542E-7F46-B042-F7C424993580}" dt="2024-05-17T21:08:14.801" v="16729"/>
        <pc:sldMkLst>
          <pc:docMk/>
          <pc:sldMk cId="639355017" sldId="2146846277"/>
        </pc:sldMkLst>
        <pc:spChg chg="mod">
          <ac:chgData name="Benjamin Vandegrift" userId="2e5c2a8a-c606-4888-a2a6-2a14dfaa97ab" providerId="ADAL" clId="{1469014E-542E-7F46-B042-F7C424993580}" dt="2024-05-15T22:04:29.451" v="12004" actId="20577"/>
          <ac:spMkLst>
            <pc:docMk/>
            <pc:sldMk cId="639355017" sldId="2146846277"/>
            <ac:spMk id="7" creationId="{6BD165E2-77C2-727D-F96F-ADACA591B75F}"/>
          </ac:spMkLst>
        </pc:spChg>
        <pc:extLst>
          <p:ext xmlns:p="http://schemas.openxmlformats.org/presentationml/2006/main" uri="{D6D511B9-2390-475A-947B-AFAB55BFBCF1}">
            <pc226:cmChg xmlns:pc226="http://schemas.microsoft.com/office/powerpoint/2022/06/main/command" chg="add del">
              <pc226:chgData name="Benjamin Vandegrift" userId="2e5c2a8a-c606-4888-a2a6-2a14dfaa97ab" providerId="ADAL" clId="{1469014E-542E-7F46-B042-F7C424993580}" dt="2024-05-17T21:08:14.801" v="16729"/>
              <pc2:cmMkLst xmlns:pc2="http://schemas.microsoft.com/office/powerpoint/2019/9/main/command">
                <pc:docMk/>
                <pc:sldMk cId="639355017" sldId="2146846277"/>
                <pc2:cmMk id="{9DAE1E1C-D1B5-734B-B17D-FC134D381C4F}"/>
              </pc2:cmMkLst>
              <pc226:cmRplyChg chg="add">
                <pc226:chgData name="Benjamin Vandegrift" userId="2e5c2a8a-c606-4888-a2a6-2a14dfaa97ab" providerId="ADAL" clId="{1469014E-542E-7F46-B042-F7C424993580}" dt="2024-05-14T21:31:56.945" v="7837"/>
                <pc2:cmRplyMkLst xmlns:pc2="http://schemas.microsoft.com/office/powerpoint/2019/9/main/command">
                  <pc:docMk/>
                  <pc:sldMk cId="639355017" sldId="2146846277"/>
                  <pc2:cmMk id="{9DAE1E1C-D1B5-734B-B17D-FC134D381C4F}"/>
                  <pc2:cmRplyMk id="{5B58AC1A-4EF9-3E45-A898-3528A0B44752}"/>
                </pc2:cmRplyMkLst>
              </pc226:cmRplyChg>
            </pc226:cmChg>
            <pc226:cmChg xmlns:pc226="http://schemas.microsoft.com/office/powerpoint/2022/06/main/command" chg="add">
              <pc226:chgData name="Benjamin Vandegrift" userId="2e5c2a8a-c606-4888-a2a6-2a14dfaa97ab" providerId="ADAL" clId="{1469014E-542E-7F46-B042-F7C424993580}" dt="2024-05-14T21:32:25.734" v="7839"/>
              <pc2:cmMkLst xmlns:pc2="http://schemas.microsoft.com/office/powerpoint/2019/9/main/command">
                <pc:docMk/>
                <pc:sldMk cId="639355017" sldId="2146846277"/>
                <pc2:cmMk id="{BF3955F1-4F49-2945-B4A2-5E4F537E1B50}"/>
              </pc2:cmMkLst>
              <pc226:cmRplyChg chg="add">
                <pc226:chgData name="Benjamin Vandegrift" userId="2e5c2a8a-c606-4888-a2a6-2a14dfaa97ab" providerId="ADAL" clId="{1469014E-542E-7F46-B042-F7C424993580}" dt="2024-05-14T21:32:25.734" v="7839"/>
                <pc2:cmRplyMkLst xmlns:pc2="http://schemas.microsoft.com/office/powerpoint/2019/9/main/command">
                  <pc:docMk/>
                  <pc:sldMk cId="639355017" sldId="2146846277"/>
                  <pc2:cmMk id="{BF3955F1-4F49-2945-B4A2-5E4F537E1B50}"/>
                  <pc2:cmRplyMk id="{0E8BC267-A13F-374E-A115-E4334C072682}"/>
                </pc2:cmRplyMkLst>
              </pc226:cmRplyChg>
            </pc226:cmChg>
          </p:ext>
        </pc:extLst>
      </pc:sldChg>
      <pc:sldChg chg="add del">
        <pc:chgData name="Benjamin Vandegrift" userId="2e5c2a8a-c606-4888-a2a6-2a14dfaa97ab" providerId="ADAL" clId="{1469014E-542E-7F46-B042-F7C424993580}" dt="2024-05-14T15:10:42.501" v="6776" actId="2696"/>
        <pc:sldMkLst>
          <pc:docMk/>
          <pc:sldMk cId="1263509460" sldId="2146846277"/>
        </pc:sldMkLst>
      </pc:sldChg>
      <pc:sldChg chg="delSp modSp mod delCm modCm">
        <pc:chgData name="Benjamin Vandegrift" userId="2e5c2a8a-c606-4888-a2a6-2a14dfaa97ab" providerId="ADAL" clId="{1469014E-542E-7F46-B042-F7C424993580}" dt="2024-05-28T19:15:33.560" v="21267"/>
        <pc:sldMkLst>
          <pc:docMk/>
          <pc:sldMk cId="3445435473" sldId="2146846277"/>
        </pc:sldMkLst>
        <pc:spChg chg="del">
          <ac:chgData name="Benjamin Vandegrift" userId="2e5c2a8a-c606-4888-a2a6-2a14dfaa97ab" providerId="ADAL" clId="{1469014E-542E-7F46-B042-F7C424993580}" dt="2024-05-22T23:28:16.375" v="20104" actId="478"/>
          <ac:spMkLst>
            <pc:docMk/>
            <pc:sldMk cId="3445435473" sldId="2146846277"/>
            <ac:spMk id="3" creationId="{A5ECD82E-AC6B-EA62-F9A6-40AEB030D745}"/>
          </ac:spMkLst>
        </pc:spChg>
        <pc:spChg chg="mod">
          <ac:chgData name="Benjamin Vandegrift" userId="2e5c2a8a-c606-4888-a2a6-2a14dfaa97ab" providerId="ADAL" clId="{1469014E-542E-7F46-B042-F7C424993580}" dt="2024-05-22T23:45:35.799" v="20618" actId="207"/>
          <ac:spMkLst>
            <pc:docMk/>
            <pc:sldMk cId="3445435473" sldId="2146846277"/>
            <ac:spMk id="7" creationId="{6BD165E2-77C2-727D-F96F-ADACA591B75F}"/>
          </ac:spMkLst>
        </pc:spChg>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1469014E-542E-7F46-B042-F7C424993580}" dt="2024-05-22T23:31:14.754" v="20165"/>
              <pc2:cmMkLst xmlns:pc2="http://schemas.microsoft.com/office/powerpoint/2019/9/main/command">
                <pc:docMk/>
                <pc:sldMk cId="3445435473" sldId="2146846277"/>
                <pc2:cmMk id="{9BECB941-AD41-4D8F-B78C-6EC95235F0EE}"/>
              </pc2:cmMkLst>
              <pc226:cmRplyChg chg="add">
                <pc226:chgData name="Benjamin Vandegrift" userId="2e5c2a8a-c606-4888-a2a6-2a14dfaa97ab" providerId="ADAL" clId="{1469014E-542E-7F46-B042-F7C424993580}" dt="2024-05-22T23:31:14.754" v="20165"/>
                <pc2:cmRplyMkLst xmlns:pc2="http://schemas.microsoft.com/office/powerpoint/2019/9/main/command">
                  <pc:docMk/>
                  <pc:sldMk cId="3445435473" sldId="2146846277"/>
                  <pc2:cmMk id="{9BECB941-AD41-4D8F-B78C-6EC95235F0EE}"/>
                  <pc2:cmRplyMk id="{5216B14D-BE80-8840-BC1D-09D589A4D36E}"/>
                </pc2:cmRplyMkLst>
              </pc226:cmRplyChg>
              <pc226:cmRplyChg chg="add">
                <pc226:chgData name="Benjamin Vandegrift" userId="2e5c2a8a-c606-4888-a2a6-2a14dfaa97ab" providerId="ADAL" clId="{1469014E-542E-7F46-B042-F7C424993580}" dt="2024-05-20T14:25:41.660" v="17628"/>
                <pc2:cmRplyMkLst xmlns:pc2="http://schemas.microsoft.com/office/powerpoint/2019/9/main/command">
                  <pc:docMk/>
                  <pc:sldMk cId="3445435473" sldId="2146846277"/>
                  <pc2:cmMk id="{9BECB941-AD41-4D8F-B78C-6EC95235F0EE}"/>
                  <pc2:cmRplyMk id="{04247AF3-8BB6-E447-A2A2-6D9CC871B048}"/>
                </pc2:cmRplyMkLst>
              </pc226:cmRplyChg>
            </pc226:cmChg>
            <pc226:cmChg xmlns:pc226="http://schemas.microsoft.com/office/powerpoint/2022/06/main/command" chg="del">
              <pc226:chgData name="Benjamin Vandegrift" userId="2e5c2a8a-c606-4888-a2a6-2a14dfaa97ab" providerId="ADAL" clId="{1469014E-542E-7F46-B042-F7C424993580}" dt="2024-05-22T22:06:16.969" v="18348"/>
              <pc2:cmMkLst xmlns:pc2="http://schemas.microsoft.com/office/powerpoint/2019/9/main/command">
                <pc:docMk/>
                <pc:sldMk cId="3445435473" sldId="2146846277"/>
                <pc2:cmMk id="{FAD98959-BED6-44C3-84AF-16F62A42BDEB}"/>
              </pc2:cmMkLst>
              <pc226:cmRplyChg chg="add">
                <pc226:chgData name="Benjamin Vandegrift" userId="2e5c2a8a-c606-4888-a2a6-2a14dfaa97ab" providerId="ADAL" clId="{1469014E-542E-7F46-B042-F7C424993580}" dt="2024-05-20T14:23:48.953" v="17627"/>
                <pc2:cmRplyMkLst xmlns:pc2="http://schemas.microsoft.com/office/powerpoint/2019/9/main/command">
                  <pc:docMk/>
                  <pc:sldMk cId="3445435473" sldId="2146846277"/>
                  <pc2:cmMk id="{FAD98959-BED6-44C3-84AF-16F62A42BDEB}"/>
                  <pc2:cmRplyMk id="{517E520C-1180-794A-BFD7-65245E6632A7}"/>
                </pc2:cmRplyMkLst>
              </pc226:cmRplyChg>
              <pc226:cmRplyChg chg="add">
                <pc226:chgData name="Benjamin Vandegrift" userId="2e5c2a8a-c606-4888-a2a6-2a14dfaa97ab" providerId="ADAL" clId="{1469014E-542E-7F46-B042-F7C424993580}" dt="2024-05-20T14:23:18.900" v="17626"/>
                <pc2:cmRplyMkLst xmlns:pc2="http://schemas.microsoft.com/office/powerpoint/2019/9/main/command">
                  <pc:docMk/>
                  <pc:sldMk cId="3445435473" sldId="2146846277"/>
                  <pc2:cmMk id="{FAD98959-BED6-44C3-84AF-16F62A42BDEB}"/>
                  <pc2:cmRplyMk id="{A2C69B20-ED13-8B4B-ADFC-B32495B77701}"/>
                </pc2:cmRplyMkLst>
              </pc226:cmRplyChg>
            </pc226:cmChg>
            <pc226:cmChg xmlns:pc226="http://schemas.microsoft.com/office/powerpoint/2022/06/main/command" chg="">
              <pc226:chgData name="Benjamin Vandegrift" userId="2e5c2a8a-c606-4888-a2a6-2a14dfaa97ab" providerId="ADAL" clId="{1469014E-542E-7F46-B042-F7C424993580}" dt="2024-05-28T19:15:33.560" v="21267"/>
              <pc2:cmMkLst xmlns:pc2="http://schemas.microsoft.com/office/powerpoint/2019/9/main/command">
                <pc:docMk/>
                <pc:sldMk cId="3445435473" sldId="2146846277"/>
                <pc2:cmMk id="{396D19C1-9BF2-4646-A68F-F44407919DA3}"/>
              </pc2:cmMkLst>
              <pc226:cmRplyChg chg="add">
                <pc226:chgData name="Benjamin Vandegrift" userId="2e5c2a8a-c606-4888-a2a6-2a14dfaa97ab" providerId="ADAL" clId="{1469014E-542E-7F46-B042-F7C424993580}" dt="2024-05-28T19:15:33.560" v="21267"/>
                <pc2:cmRplyMkLst xmlns:pc2="http://schemas.microsoft.com/office/powerpoint/2019/9/main/command">
                  <pc:docMk/>
                  <pc:sldMk cId="3445435473" sldId="2146846277"/>
                  <pc2:cmMk id="{396D19C1-9BF2-4646-A68F-F44407919DA3}"/>
                  <pc2:cmRplyMk id="{FCDC6DEA-DE97-0047-AEC2-E057835726F1}"/>
                </pc2:cmRplyMkLst>
              </pc226:cmRplyChg>
            </pc226:cmChg>
          </p:ext>
        </pc:extLst>
      </pc:sldChg>
      <pc:sldChg chg="addSp delSp modSp add mod modCm">
        <pc:chgData name="Benjamin Vandegrift" userId="2e5c2a8a-c606-4888-a2a6-2a14dfaa97ab" providerId="ADAL" clId="{1469014E-542E-7F46-B042-F7C424993580}" dt="2024-05-28T19:18:48.722" v="21269"/>
        <pc:sldMkLst>
          <pc:docMk/>
          <pc:sldMk cId="815746604" sldId="2146846290"/>
        </pc:sldMkLst>
        <pc:spChg chg="add del mod">
          <ac:chgData name="Benjamin Vandegrift" userId="2e5c2a8a-c606-4888-a2a6-2a14dfaa97ab" providerId="ADAL" clId="{1469014E-542E-7F46-B042-F7C424993580}" dt="2024-05-22T20:35:03.466" v="17810" actId="767"/>
          <ac:spMkLst>
            <pc:docMk/>
            <pc:sldMk cId="815746604" sldId="2146846290"/>
            <ac:spMk id="3" creationId="{75EA245D-EAC0-56D7-903E-13C2B471886A}"/>
          </ac:spMkLst>
        </pc:spChg>
        <pc:spChg chg="mod">
          <ac:chgData name="Benjamin Vandegrift" userId="2e5c2a8a-c606-4888-a2a6-2a14dfaa97ab" providerId="ADAL" clId="{1469014E-542E-7F46-B042-F7C424993580}" dt="2024-05-22T20:35:01.915" v="17808" actId="1035"/>
          <ac:spMkLst>
            <pc:docMk/>
            <pc:sldMk cId="815746604" sldId="2146846290"/>
            <ac:spMk id="12" creationId="{C455CDD0-C2B5-BAE9-4507-3B69EF32213F}"/>
          </ac:spMkLst>
        </pc:spChg>
        <pc:spChg chg="mod">
          <ac:chgData name="Benjamin Vandegrift" userId="2e5c2a8a-c606-4888-a2a6-2a14dfaa97ab" providerId="ADAL" clId="{1469014E-542E-7F46-B042-F7C424993580}" dt="2024-05-22T20:35:01.915" v="17808" actId="1035"/>
          <ac:spMkLst>
            <pc:docMk/>
            <pc:sldMk cId="815746604" sldId="2146846290"/>
            <ac:spMk id="16" creationId="{39AD78C3-5E97-023D-1719-FAE17A4CFCEB}"/>
          </ac:spMkLst>
        </pc:spChg>
        <pc:spChg chg="mod">
          <ac:chgData name="Benjamin Vandegrift" userId="2e5c2a8a-c606-4888-a2a6-2a14dfaa97ab" providerId="ADAL" clId="{1469014E-542E-7F46-B042-F7C424993580}" dt="2024-05-22T20:35:01.915" v="17808" actId="1035"/>
          <ac:spMkLst>
            <pc:docMk/>
            <pc:sldMk cId="815746604" sldId="2146846290"/>
            <ac:spMk id="18" creationId="{C7FF02C4-1408-4369-C254-A6BA9842F95E}"/>
          </ac:spMkLst>
        </pc:spChg>
        <pc:spChg chg="mod">
          <ac:chgData name="Benjamin Vandegrift" userId="2e5c2a8a-c606-4888-a2a6-2a14dfaa97ab" providerId="ADAL" clId="{1469014E-542E-7F46-B042-F7C424993580}" dt="2024-05-22T20:35:01.915" v="17808" actId="1035"/>
          <ac:spMkLst>
            <pc:docMk/>
            <pc:sldMk cId="815746604" sldId="2146846290"/>
            <ac:spMk id="21" creationId="{9B208F0E-4BD9-B1B4-1CEF-7997749326E0}"/>
          </ac:spMkLst>
        </pc:spChg>
        <pc:spChg chg="mod">
          <ac:chgData name="Benjamin Vandegrift" userId="2e5c2a8a-c606-4888-a2a6-2a14dfaa97ab" providerId="ADAL" clId="{1469014E-542E-7F46-B042-F7C424993580}" dt="2024-05-22T20:35:01.915" v="17808" actId="1035"/>
          <ac:spMkLst>
            <pc:docMk/>
            <pc:sldMk cId="815746604" sldId="2146846290"/>
            <ac:spMk id="23" creationId="{D0DF66AD-08DB-ED34-6D33-79850009CFBB}"/>
          </ac:spMkLst>
        </pc:spChg>
        <pc:spChg chg="mod">
          <ac:chgData name="Benjamin Vandegrift" userId="2e5c2a8a-c606-4888-a2a6-2a14dfaa97ab" providerId="ADAL" clId="{1469014E-542E-7F46-B042-F7C424993580}" dt="2024-05-22T20:35:01.915" v="17808" actId="1035"/>
          <ac:spMkLst>
            <pc:docMk/>
            <pc:sldMk cId="815746604" sldId="2146846290"/>
            <ac:spMk id="24" creationId="{298BC784-2681-EEF3-A2CF-F114FA6D909B}"/>
          </ac:spMkLst>
        </pc:spChg>
        <pc:spChg chg="mod">
          <ac:chgData name="Benjamin Vandegrift" userId="2e5c2a8a-c606-4888-a2a6-2a14dfaa97ab" providerId="ADAL" clId="{1469014E-542E-7F46-B042-F7C424993580}" dt="2024-05-22T20:35:01.915" v="17808" actId="1035"/>
          <ac:spMkLst>
            <pc:docMk/>
            <pc:sldMk cId="815746604" sldId="2146846290"/>
            <ac:spMk id="26" creationId="{948EE43F-E326-4690-5F02-1E97B76E31F4}"/>
          </ac:spMkLst>
        </pc:spChg>
        <pc:spChg chg="mod">
          <ac:chgData name="Benjamin Vandegrift" userId="2e5c2a8a-c606-4888-a2a6-2a14dfaa97ab" providerId="ADAL" clId="{1469014E-542E-7F46-B042-F7C424993580}" dt="2024-05-22T20:35:01.915" v="17808" actId="1035"/>
          <ac:spMkLst>
            <pc:docMk/>
            <pc:sldMk cId="815746604" sldId="2146846290"/>
            <ac:spMk id="27" creationId="{4B2A6E18-B8F0-A193-07D6-7906757BD5C9}"/>
          </ac:spMkLst>
        </pc:spChg>
        <pc:spChg chg="mod">
          <ac:chgData name="Benjamin Vandegrift" userId="2e5c2a8a-c606-4888-a2a6-2a14dfaa97ab" providerId="ADAL" clId="{1469014E-542E-7F46-B042-F7C424993580}" dt="2024-05-22T20:35:01.915" v="17808" actId="1035"/>
          <ac:spMkLst>
            <pc:docMk/>
            <pc:sldMk cId="815746604" sldId="2146846290"/>
            <ac:spMk id="29" creationId="{53EC4DB1-CEEF-1B55-3EB8-D9884EFCE683}"/>
          </ac:spMkLst>
        </pc:spChg>
        <pc:spChg chg="mod">
          <ac:chgData name="Benjamin Vandegrift" userId="2e5c2a8a-c606-4888-a2a6-2a14dfaa97ab" providerId="ADAL" clId="{1469014E-542E-7F46-B042-F7C424993580}" dt="2024-05-22T20:35:01.915" v="17808" actId="1035"/>
          <ac:spMkLst>
            <pc:docMk/>
            <pc:sldMk cId="815746604" sldId="2146846290"/>
            <ac:spMk id="31" creationId="{B2B80FC0-57FF-A320-8B9A-EDCEF87FBF0B}"/>
          </ac:spMkLst>
        </pc:spChg>
        <pc:spChg chg="mod">
          <ac:chgData name="Benjamin Vandegrift" userId="2e5c2a8a-c606-4888-a2a6-2a14dfaa97ab" providerId="ADAL" clId="{1469014E-542E-7F46-B042-F7C424993580}" dt="2024-05-22T20:35:01.915" v="17808" actId="1035"/>
          <ac:spMkLst>
            <pc:docMk/>
            <pc:sldMk cId="815746604" sldId="2146846290"/>
            <ac:spMk id="33" creationId="{0423212F-9BA6-4C1D-41C3-ED236E901DFE}"/>
          </ac:spMkLst>
        </pc:spChg>
        <pc:spChg chg="mod">
          <ac:chgData name="Benjamin Vandegrift" userId="2e5c2a8a-c606-4888-a2a6-2a14dfaa97ab" providerId="ADAL" clId="{1469014E-542E-7F46-B042-F7C424993580}" dt="2024-05-22T20:35:01.915" v="17808" actId="1035"/>
          <ac:spMkLst>
            <pc:docMk/>
            <pc:sldMk cId="815746604" sldId="2146846290"/>
            <ac:spMk id="34" creationId="{6F248A0D-4A54-AE53-89B5-E0B8CB2A4E99}"/>
          </ac:spMkLst>
        </pc:spChg>
        <pc:spChg chg="mod">
          <ac:chgData name="Benjamin Vandegrift" userId="2e5c2a8a-c606-4888-a2a6-2a14dfaa97ab" providerId="ADAL" clId="{1469014E-542E-7F46-B042-F7C424993580}" dt="2024-05-22T20:35:01.915" v="17808" actId="1035"/>
          <ac:spMkLst>
            <pc:docMk/>
            <pc:sldMk cId="815746604" sldId="2146846290"/>
            <ac:spMk id="35" creationId="{E89B99FE-1D5B-CA12-2D2F-305F5694AB07}"/>
          </ac:spMkLst>
        </pc:spChg>
        <pc:spChg chg="mod">
          <ac:chgData name="Benjamin Vandegrift" userId="2e5c2a8a-c606-4888-a2a6-2a14dfaa97ab" providerId="ADAL" clId="{1469014E-542E-7F46-B042-F7C424993580}" dt="2024-05-22T20:35:01.915" v="17808" actId="1035"/>
          <ac:spMkLst>
            <pc:docMk/>
            <pc:sldMk cId="815746604" sldId="2146846290"/>
            <ac:spMk id="38" creationId="{021EC8AE-D04B-495E-ED6E-84B913BD1AA0}"/>
          </ac:spMkLst>
        </pc:spChg>
        <pc:grpChg chg="add del">
          <ac:chgData name="Benjamin Vandegrift" userId="2e5c2a8a-c606-4888-a2a6-2a14dfaa97ab" providerId="ADAL" clId="{1469014E-542E-7F46-B042-F7C424993580}" dt="2024-05-22T20:36:54.320" v="17818" actId="478"/>
          <ac:grpSpMkLst>
            <pc:docMk/>
            <pc:sldMk cId="815746604" sldId="2146846290"/>
            <ac:grpSpMk id="14" creationId="{38FC9C6F-3D22-3E65-C1B2-444F141AB2E5}"/>
          </ac:grpSpMkLst>
        </pc:grpChg>
        <pc:grpChg chg="mod">
          <ac:chgData name="Benjamin Vandegrift" userId="2e5c2a8a-c606-4888-a2a6-2a14dfaa97ab" providerId="ADAL" clId="{1469014E-542E-7F46-B042-F7C424993580}" dt="2024-05-22T20:35:01.915" v="17808" actId="1035"/>
          <ac:grpSpMkLst>
            <pc:docMk/>
            <pc:sldMk cId="815746604" sldId="2146846290"/>
            <ac:grpSpMk id="17" creationId="{FA319A92-C5A4-D869-1B63-2F434CB4BCE9}"/>
          </ac:grpSpMkLst>
        </pc:grpChg>
        <pc:grpChg chg="mod">
          <ac:chgData name="Benjamin Vandegrift" userId="2e5c2a8a-c606-4888-a2a6-2a14dfaa97ab" providerId="ADAL" clId="{1469014E-542E-7F46-B042-F7C424993580}" dt="2024-05-22T20:35:01.915" v="17808" actId="1035"/>
          <ac:grpSpMkLst>
            <pc:docMk/>
            <pc:sldMk cId="815746604" sldId="2146846290"/>
            <ac:grpSpMk id="22" creationId="{29DF61C6-CEAC-7AF2-BDFC-817F264934A0}"/>
          </ac:grpSpMkLst>
        </pc:grpChg>
        <pc:grpChg chg="mod">
          <ac:chgData name="Benjamin Vandegrift" userId="2e5c2a8a-c606-4888-a2a6-2a14dfaa97ab" providerId="ADAL" clId="{1469014E-542E-7F46-B042-F7C424993580}" dt="2024-05-22T20:35:01.915" v="17808" actId="1035"/>
          <ac:grpSpMkLst>
            <pc:docMk/>
            <pc:sldMk cId="815746604" sldId="2146846290"/>
            <ac:grpSpMk id="25" creationId="{AF206E6A-EC74-AC1E-A403-30DEBB1431C8}"/>
          </ac:grpSpMkLst>
        </pc:grpChg>
        <pc:grpChg chg="mod">
          <ac:chgData name="Benjamin Vandegrift" userId="2e5c2a8a-c606-4888-a2a6-2a14dfaa97ab" providerId="ADAL" clId="{1469014E-542E-7F46-B042-F7C424993580}" dt="2024-05-22T20:35:01.915" v="17808" actId="1035"/>
          <ac:grpSpMkLst>
            <pc:docMk/>
            <pc:sldMk cId="815746604" sldId="2146846290"/>
            <ac:grpSpMk id="28" creationId="{FA9C4184-FE74-E135-462A-CFFA386ADE17}"/>
          </ac:grpSpMkLst>
        </pc:grpChg>
        <pc:grpChg chg="mod">
          <ac:chgData name="Benjamin Vandegrift" userId="2e5c2a8a-c606-4888-a2a6-2a14dfaa97ab" providerId="ADAL" clId="{1469014E-542E-7F46-B042-F7C424993580}" dt="2024-05-22T20:35:01.915" v="17808" actId="1035"/>
          <ac:grpSpMkLst>
            <pc:docMk/>
            <pc:sldMk cId="815746604" sldId="2146846290"/>
            <ac:grpSpMk id="32" creationId="{9119B2A5-02BE-79EC-C937-693BB4FCAE66}"/>
          </ac:grpSpMkLst>
        </pc:grpChg>
        <pc:grpChg chg="mod">
          <ac:chgData name="Benjamin Vandegrift" userId="2e5c2a8a-c606-4888-a2a6-2a14dfaa97ab" providerId="ADAL" clId="{1469014E-542E-7F46-B042-F7C424993580}" dt="2024-05-22T20:35:01.915" v="17808" actId="1035"/>
          <ac:grpSpMkLst>
            <pc:docMk/>
            <pc:sldMk cId="815746604" sldId="2146846290"/>
            <ac:grpSpMk id="39" creationId="{C11A5396-0177-4546-8A7D-FFF93D202E6F}"/>
          </ac:grpSpMkLst>
        </pc:grpChg>
        <pc:grpChg chg="mod">
          <ac:chgData name="Benjamin Vandegrift" userId="2e5c2a8a-c606-4888-a2a6-2a14dfaa97ab" providerId="ADAL" clId="{1469014E-542E-7F46-B042-F7C424993580}" dt="2024-05-22T20:35:01.915" v="17808" actId="1035"/>
          <ac:grpSpMkLst>
            <pc:docMk/>
            <pc:sldMk cId="815746604" sldId="2146846290"/>
            <ac:grpSpMk id="46" creationId="{05BEC8F6-FADA-1DEF-B43D-852B92BD4599}"/>
          </ac:grpSpMkLst>
        </pc:grpChg>
        <pc:grpChg chg="mod">
          <ac:chgData name="Benjamin Vandegrift" userId="2e5c2a8a-c606-4888-a2a6-2a14dfaa97ab" providerId="ADAL" clId="{1469014E-542E-7F46-B042-F7C424993580}" dt="2024-05-22T20:35:01.915" v="17808" actId="1035"/>
          <ac:grpSpMkLst>
            <pc:docMk/>
            <pc:sldMk cId="815746604" sldId="2146846290"/>
            <ac:grpSpMk id="47" creationId="{087D10BF-7C51-06A1-7F9B-23D02E9B96D6}"/>
          </ac:grpSpMkLst>
        </pc:grpChg>
        <pc:grpChg chg="mod">
          <ac:chgData name="Benjamin Vandegrift" userId="2e5c2a8a-c606-4888-a2a6-2a14dfaa97ab" providerId="ADAL" clId="{1469014E-542E-7F46-B042-F7C424993580}" dt="2024-05-22T20:35:01.915" v="17808" actId="1035"/>
          <ac:grpSpMkLst>
            <pc:docMk/>
            <pc:sldMk cId="815746604" sldId="2146846290"/>
            <ac:grpSpMk id="50" creationId="{CCBD19F1-7AE7-CC19-5727-DD281DFC80CD}"/>
          </ac:grpSpMkLst>
        </pc:grpChg>
        <pc:grpChg chg="mod">
          <ac:chgData name="Benjamin Vandegrift" userId="2e5c2a8a-c606-4888-a2a6-2a14dfaa97ab" providerId="ADAL" clId="{1469014E-542E-7F46-B042-F7C424993580}" dt="2024-05-22T20:35:01.915" v="17808" actId="1035"/>
          <ac:grpSpMkLst>
            <pc:docMk/>
            <pc:sldMk cId="815746604" sldId="2146846290"/>
            <ac:grpSpMk id="51" creationId="{AED1F084-7C6B-2AA6-77B1-A0429E158A1C}"/>
          </ac:grpSpMkLst>
        </pc:grpChg>
        <pc:grpChg chg="add del">
          <ac:chgData name="Benjamin Vandegrift" userId="2e5c2a8a-c606-4888-a2a6-2a14dfaa97ab" providerId="ADAL" clId="{1469014E-542E-7F46-B042-F7C424993580}" dt="2024-05-22T20:36:54.320" v="17818" actId="478"/>
          <ac:grpSpMkLst>
            <pc:docMk/>
            <pc:sldMk cId="815746604" sldId="2146846290"/>
            <ac:grpSpMk id="53" creationId="{5DEE8D07-8185-6F02-1637-B5183D0116EC}"/>
          </ac:grpSpMkLst>
        </pc:grpChg>
        <pc:grpChg chg="mod">
          <ac:chgData name="Benjamin Vandegrift" userId="2e5c2a8a-c606-4888-a2a6-2a14dfaa97ab" providerId="ADAL" clId="{1469014E-542E-7F46-B042-F7C424993580}" dt="2024-05-22T20:35:01.915" v="17808" actId="1035"/>
          <ac:grpSpMkLst>
            <pc:docMk/>
            <pc:sldMk cId="815746604" sldId="2146846290"/>
            <ac:grpSpMk id="55" creationId="{0071B4AE-C43E-DD59-A0E2-507368E880FF}"/>
          </ac:grpSpMkLst>
        </pc:grpChg>
        <pc:grpChg chg="mod">
          <ac:chgData name="Benjamin Vandegrift" userId="2e5c2a8a-c606-4888-a2a6-2a14dfaa97ab" providerId="ADAL" clId="{1469014E-542E-7F46-B042-F7C424993580}" dt="2024-05-22T20:35:01.915" v="17808" actId="1035"/>
          <ac:grpSpMkLst>
            <pc:docMk/>
            <pc:sldMk cId="815746604" sldId="2146846290"/>
            <ac:grpSpMk id="58" creationId="{27DFBF14-A1BD-1133-E19E-0230532703E8}"/>
          </ac:grpSpMkLst>
        </pc:grpChg>
        <pc:picChg chg="mod">
          <ac:chgData name="Benjamin Vandegrift" userId="2e5c2a8a-c606-4888-a2a6-2a14dfaa97ab" providerId="ADAL" clId="{1469014E-542E-7F46-B042-F7C424993580}" dt="2024-05-22T20:35:01.915" v="17808" actId="1035"/>
          <ac:picMkLst>
            <pc:docMk/>
            <pc:sldMk cId="815746604" sldId="2146846290"/>
            <ac:picMk id="15" creationId="{C775BD24-9BF9-C1BB-789A-B6AE25B5CB46}"/>
          </ac:picMkLst>
        </pc:picChg>
        <pc:picChg chg="mod">
          <ac:chgData name="Benjamin Vandegrift" userId="2e5c2a8a-c606-4888-a2a6-2a14dfaa97ab" providerId="ADAL" clId="{1469014E-542E-7F46-B042-F7C424993580}" dt="2024-05-22T20:35:01.915" v="17808" actId="1035"/>
          <ac:picMkLst>
            <pc:docMk/>
            <pc:sldMk cId="815746604" sldId="2146846290"/>
            <ac:picMk id="20" creationId="{9A1EC46E-E783-BA5F-71B1-CED3AF3D256C}"/>
          </ac:picMkLst>
        </pc:picChg>
        <pc:picChg chg="mod">
          <ac:chgData name="Benjamin Vandegrift" userId="2e5c2a8a-c606-4888-a2a6-2a14dfaa97ab" providerId="ADAL" clId="{1469014E-542E-7F46-B042-F7C424993580}" dt="2024-05-22T20:35:01.915" v="17808" actId="1035"/>
          <ac:picMkLst>
            <pc:docMk/>
            <pc:sldMk cId="815746604" sldId="2146846290"/>
            <ac:picMk id="30" creationId="{0B8A8A18-ED35-C298-2DE0-ACCD90B2F8A3}"/>
          </ac:picMkLst>
        </pc:picChg>
        <pc:picChg chg="mod">
          <ac:chgData name="Benjamin Vandegrift" userId="2e5c2a8a-c606-4888-a2a6-2a14dfaa97ab" providerId="ADAL" clId="{1469014E-542E-7F46-B042-F7C424993580}" dt="2024-05-22T20:35:01.915" v="17808" actId="1035"/>
          <ac:picMkLst>
            <pc:docMk/>
            <pc:sldMk cId="815746604" sldId="2146846290"/>
            <ac:picMk id="37" creationId="{90FCBEE1-1F8E-42CB-A571-E36EBCFEBAC0}"/>
          </ac:picMkLst>
        </pc:picChg>
        <pc:picChg chg="mod">
          <ac:chgData name="Benjamin Vandegrift" userId="2e5c2a8a-c606-4888-a2a6-2a14dfaa97ab" providerId="ADAL" clId="{1469014E-542E-7F46-B042-F7C424993580}" dt="2024-05-22T20:35:01.915" v="17808" actId="1035"/>
          <ac:picMkLst>
            <pc:docMk/>
            <pc:sldMk cId="815746604" sldId="2146846290"/>
            <ac:picMk id="43" creationId="{873B0498-14B3-662A-BCE3-5D3979F5521A}"/>
          </ac:picMkLst>
        </pc:picChg>
        <pc:picChg chg="mod">
          <ac:chgData name="Benjamin Vandegrift" userId="2e5c2a8a-c606-4888-a2a6-2a14dfaa97ab" providerId="ADAL" clId="{1469014E-542E-7F46-B042-F7C424993580}" dt="2024-05-22T20:35:01.915" v="17808" actId="1035"/>
          <ac:picMkLst>
            <pc:docMk/>
            <pc:sldMk cId="815746604" sldId="2146846290"/>
            <ac:picMk id="45" creationId="{1FE9A5CF-6472-9A0B-EA7A-049C5E5E8B36}"/>
          </ac:picMkLst>
        </pc:picChg>
        <pc:picChg chg="mod">
          <ac:chgData name="Benjamin Vandegrift" userId="2e5c2a8a-c606-4888-a2a6-2a14dfaa97ab" providerId="ADAL" clId="{1469014E-542E-7F46-B042-F7C424993580}" dt="2024-05-22T20:35:01.915" v="17808" actId="1035"/>
          <ac:picMkLst>
            <pc:docMk/>
            <pc:sldMk cId="815746604" sldId="2146846290"/>
            <ac:picMk id="49" creationId="{51D6673D-0B3F-F059-A170-DE3F509F98CA}"/>
          </ac:picMkLst>
        </pc:picChg>
        <pc:picChg chg="mod">
          <ac:chgData name="Benjamin Vandegrift" userId="2e5c2a8a-c606-4888-a2a6-2a14dfaa97ab" providerId="ADAL" clId="{1469014E-542E-7F46-B042-F7C424993580}" dt="2024-05-22T20:35:01.915" v="17808" actId="1035"/>
          <ac:picMkLst>
            <pc:docMk/>
            <pc:sldMk cId="815746604" sldId="2146846290"/>
            <ac:picMk id="52" creationId="{A42FEED8-104F-988B-9EC9-DD39CAC67548}"/>
          </ac:picMkLst>
        </pc:picChg>
        <pc:picChg chg="mod">
          <ac:chgData name="Benjamin Vandegrift" userId="2e5c2a8a-c606-4888-a2a6-2a14dfaa97ab" providerId="ADAL" clId="{1469014E-542E-7F46-B042-F7C424993580}" dt="2024-05-22T20:35:01.915" v="17808" actId="1035"/>
          <ac:picMkLst>
            <pc:docMk/>
            <pc:sldMk cId="815746604" sldId="2146846290"/>
            <ac:picMk id="54" creationId="{0CE0FD4C-D0B5-7F0C-4DF3-8BCE32CD5196}"/>
          </ac:picMkLst>
        </pc:picChg>
        <pc:picChg chg="mod">
          <ac:chgData name="Benjamin Vandegrift" userId="2e5c2a8a-c606-4888-a2a6-2a14dfaa97ab" providerId="ADAL" clId="{1469014E-542E-7F46-B042-F7C424993580}" dt="2024-05-22T20:35:01.915" v="17808" actId="1035"/>
          <ac:picMkLst>
            <pc:docMk/>
            <pc:sldMk cId="815746604" sldId="2146846290"/>
            <ac:picMk id="57" creationId="{AE950C0E-CC51-2A9A-A178-A8D3BC69026E}"/>
          </ac:picMkLst>
        </pc:picChg>
        <pc:picChg chg="mod">
          <ac:chgData name="Benjamin Vandegrift" userId="2e5c2a8a-c606-4888-a2a6-2a14dfaa97ab" providerId="ADAL" clId="{1469014E-542E-7F46-B042-F7C424993580}" dt="2024-05-22T20:35:01.915" v="17808" actId="1035"/>
          <ac:picMkLst>
            <pc:docMk/>
            <pc:sldMk cId="815746604" sldId="2146846290"/>
            <ac:picMk id="1030" creationId="{AD6B5856-8EDE-55D2-1712-476B5256F894}"/>
          </ac:picMkLst>
        </pc:picChg>
        <pc:picChg chg="mod">
          <ac:chgData name="Benjamin Vandegrift" userId="2e5c2a8a-c606-4888-a2a6-2a14dfaa97ab" providerId="ADAL" clId="{1469014E-542E-7F46-B042-F7C424993580}" dt="2024-05-22T20:35:01.915" v="17808" actId="1035"/>
          <ac:picMkLst>
            <pc:docMk/>
            <pc:sldMk cId="815746604" sldId="2146846290"/>
            <ac:picMk id="1032" creationId="{FBE409E4-A4B0-3719-ECF5-6F334B207E63}"/>
          </ac:picMkLst>
        </pc:picChg>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1469014E-542E-7F46-B042-F7C424993580}" dt="2024-05-28T19:18:48.722" v="21269"/>
              <pc2:cmMkLst xmlns:pc2="http://schemas.microsoft.com/office/powerpoint/2019/9/main/command">
                <pc:docMk/>
                <pc:sldMk cId="815746604" sldId="2146846290"/>
                <pc2:cmMk id="{8EA29770-AA0E-4D5D-AEA7-512719BCA826}"/>
              </pc2:cmMkLst>
              <pc226:cmRplyChg chg="add del">
                <pc226:chgData name="Benjamin Vandegrift" userId="2e5c2a8a-c606-4888-a2a6-2a14dfaa97ab" providerId="ADAL" clId="{1469014E-542E-7F46-B042-F7C424993580}" dt="2024-05-22T20:36:58.582" v="17819"/>
                <pc2:cmRplyMkLst xmlns:pc2="http://schemas.microsoft.com/office/powerpoint/2019/9/main/command">
                  <pc:docMk/>
                  <pc:sldMk cId="815746604" sldId="2146846290"/>
                  <pc2:cmMk id="{8EA29770-AA0E-4D5D-AEA7-512719BCA826}"/>
                  <pc2:cmRplyMk id="{9BF2EE8A-D87C-6240-BAA6-D24B634D4177}"/>
                </pc2:cmRplyMkLst>
              </pc226:cmRplyChg>
              <pc226:cmRplyChg chg="add del">
                <pc226:chgData name="Benjamin Vandegrift" userId="2e5c2a8a-c606-4888-a2a6-2a14dfaa97ab" providerId="ADAL" clId="{1469014E-542E-7F46-B042-F7C424993580}" dt="2024-05-22T20:36:53.599" v="17817"/>
                <pc2:cmRplyMkLst xmlns:pc2="http://schemas.microsoft.com/office/powerpoint/2019/9/main/command">
                  <pc:docMk/>
                  <pc:sldMk cId="815746604" sldId="2146846290"/>
                  <pc2:cmMk id="{8EA29770-AA0E-4D5D-AEA7-512719BCA826}"/>
                  <pc2:cmRplyMk id="{C126A0CD-6B28-254F-8EC6-DBCEB2284966}"/>
                </pc2:cmRplyMkLst>
              </pc226:cmRplyChg>
              <pc226:cmRplyChg chg="add">
                <pc226:chgData name="Benjamin Vandegrift" userId="2e5c2a8a-c606-4888-a2a6-2a14dfaa97ab" providerId="ADAL" clId="{1469014E-542E-7F46-B042-F7C424993580}" dt="2024-05-28T19:18:48.722" v="21269"/>
                <pc2:cmRplyMkLst xmlns:pc2="http://schemas.microsoft.com/office/powerpoint/2019/9/main/command">
                  <pc:docMk/>
                  <pc:sldMk cId="815746604" sldId="2146846290"/>
                  <pc2:cmMk id="{8EA29770-AA0E-4D5D-AEA7-512719BCA826}"/>
                  <pc2:cmRplyMk id="{143B24DE-5FC5-AC44-ABA9-6DCB2B13D0AC}"/>
                </pc2:cmRplyMkLst>
              </pc226:cmRplyChg>
            </pc226:cmChg>
          </p:ext>
        </pc:extLst>
      </pc:sldChg>
      <pc:sldChg chg="add del">
        <pc:chgData name="Benjamin Vandegrift" userId="2e5c2a8a-c606-4888-a2a6-2a14dfaa97ab" providerId="ADAL" clId="{1469014E-542E-7F46-B042-F7C424993580}" dt="2024-05-14T15:10:42.501" v="6776" actId="2696"/>
        <pc:sldMkLst>
          <pc:docMk/>
          <pc:sldMk cId="2030078512" sldId="2146846293"/>
        </pc:sldMkLst>
      </pc:sldChg>
      <pc:sldChg chg="modSp add mod">
        <pc:chgData name="Benjamin Vandegrift" userId="2e5c2a8a-c606-4888-a2a6-2a14dfaa97ab" providerId="ADAL" clId="{1469014E-542E-7F46-B042-F7C424993580}" dt="2024-05-15T22:05:12.559" v="12038" actId="20577"/>
        <pc:sldMkLst>
          <pc:docMk/>
          <pc:sldMk cId="2551227535" sldId="2146846293"/>
        </pc:sldMkLst>
        <pc:spChg chg="mod">
          <ac:chgData name="Benjamin Vandegrift" userId="2e5c2a8a-c606-4888-a2a6-2a14dfaa97ab" providerId="ADAL" clId="{1469014E-542E-7F46-B042-F7C424993580}" dt="2024-05-15T22:05:12.559" v="12038" actId="20577"/>
          <ac:spMkLst>
            <pc:docMk/>
            <pc:sldMk cId="2551227535" sldId="2146846293"/>
            <ac:spMk id="7" creationId="{6BD165E2-77C2-727D-F96F-ADACA591B75F}"/>
          </ac:spMkLst>
        </pc:spChg>
      </pc:sldChg>
      <pc:sldChg chg="delSp modSp mod addCm">
        <pc:chgData name="Benjamin Vandegrift" userId="2e5c2a8a-c606-4888-a2a6-2a14dfaa97ab" providerId="ADAL" clId="{1469014E-542E-7F46-B042-F7C424993580}" dt="2024-05-22T23:57:11.777" v="20785" actId="207"/>
        <pc:sldMkLst>
          <pc:docMk/>
          <pc:sldMk cId="3334358121" sldId="2146846293"/>
        </pc:sldMkLst>
        <pc:spChg chg="mod">
          <ac:chgData name="Benjamin Vandegrift" userId="2e5c2a8a-c606-4888-a2a6-2a14dfaa97ab" providerId="ADAL" clId="{1469014E-542E-7F46-B042-F7C424993580}" dt="2024-05-22T23:57:11.777" v="20785" actId="207"/>
          <ac:spMkLst>
            <pc:docMk/>
            <pc:sldMk cId="3334358121" sldId="2146846293"/>
            <ac:spMk id="7" creationId="{6BD165E2-77C2-727D-F96F-ADACA591B75F}"/>
          </ac:spMkLst>
        </pc:spChg>
        <pc:spChg chg="del">
          <ac:chgData name="Benjamin Vandegrift" userId="2e5c2a8a-c606-4888-a2a6-2a14dfaa97ab" providerId="ADAL" clId="{1469014E-542E-7F46-B042-F7C424993580}" dt="2024-05-22T23:56:51.245" v="20784" actId="478"/>
          <ac:spMkLst>
            <pc:docMk/>
            <pc:sldMk cId="3334358121" sldId="2146846293"/>
            <ac:spMk id="9" creationId="{F034DA09-DEDE-6134-BA35-18772808CAEA}"/>
          </ac:spMkLst>
        </pc:spChg>
        <pc:spChg chg="mod">
          <ac:chgData name="Benjamin Vandegrift" userId="2e5c2a8a-c606-4888-a2a6-2a14dfaa97ab" providerId="ADAL" clId="{1469014E-542E-7F46-B042-F7C424993580}" dt="2024-05-20T14:27:08.512" v="17639" actId="20577"/>
          <ac:spMkLst>
            <pc:docMk/>
            <pc:sldMk cId="3334358121" sldId="2146846293"/>
            <ac:spMk id="23" creationId="{B89A4B56-A110-66DB-3A87-DB0A9690AF73}"/>
          </ac:spMkLst>
        </pc:sp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20T14:26:47.675" v="17629"/>
              <pc2:cmMkLst xmlns:pc2="http://schemas.microsoft.com/office/powerpoint/2019/9/main/command">
                <pc:docMk/>
                <pc:sldMk cId="3334358121" sldId="2146846293"/>
                <pc2:cmMk id="{1134C68A-383A-A34B-B5EA-3778B0F8041E}"/>
              </pc2:cmMkLst>
            </pc226:cmChg>
          </p:ext>
        </pc:extLst>
      </pc:sldChg>
      <pc:sldChg chg="modSp add del mod">
        <pc:chgData name="Benjamin Vandegrift" userId="2e5c2a8a-c606-4888-a2a6-2a14dfaa97ab" providerId="ADAL" clId="{1469014E-542E-7F46-B042-F7C424993580}" dt="2024-05-17T21:07:04.952" v="16637" actId="2696"/>
        <pc:sldMkLst>
          <pc:docMk/>
          <pc:sldMk cId="1824745362" sldId="2146846294"/>
        </pc:sldMkLst>
        <pc:spChg chg="mod">
          <ac:chgData name="Benjamin Vandegrift" userId="2e5c2a8a-c606-4888-a2a6-2a14dfaa97ab" providerId="ADAL" clId="{1469014E-542E-7F46-B042-F7C424993580}" dt="2024-05-17T21:07:03.869" v="16636" actId="20577"/>
          <ac:spMkLst>
            <pc:docMk/>
            <pc:sldMk cId="1824745362" sldId="2146846294"/>
            <ac:spMk id="2" creationId="{C09B3279-79C3-D562-DBFB-7AB4F0D63070}"/>
          </ac:spMkLst>
        </pc:spChg>
      </pc:sldChg>
      <pc:sldChg chg="add addCm delCm modCm">
        <pc:chgData name="Benjamin Vandegrift" userId="2e5c2a8a-c606-4888-a2a6-2a14dfaa97ab" providerId="ADAL" clId="{1469014E-542E-7F46-B042-F7C424993580}" dt="2024-05-28T18:02:32.435" v="21266"/>
        <pc:sldMkLst>
          <pc:docMk/>
          <pc:sldMk cId="1742849064" sldId="2146846345"/>
        </pc:sldMkLst>
        <pc:extLst>
          <p:ext xmlns:p="http://schemas.openxmlformats.org/presentationml/2006/main" uri="{D6D511B9-2390-475A-947B-AFAB55BFBCF1}">
            <pc226:cmChg xmlns:pc226="http://schemas.microsoft.com/office/powerpoint/2022/06/main/command" chg="add del">
              <pc226:chgData name="Benjamin Vandegrift" userId="2e5c2a8a-c606-4888-a2a6-2a14dfaa97ab" providerId="ADAL" clId="{1469014E-542E-7F46-B042-F7C424993580}" dt="2024-05-22T20:36:52.403" v="17816"/>
              <pc2:cmMkLst xmlns:pc2="http://schemas.microsoft.com/office/powerpoint/2019/9/main/command">
                <pc:docMk/>
                <pc:sldMk cId="1742849064" sldId="2146846345"/>
                <pc2:cmMk id="{79F61B67-A12A-F744-8DF3-C81D0DF7D45C}"/>
              </pc2:cmMkLst>
            </pc226:cmChg>
            <pc226:cmChg xmlns:pc226="http://schemas.microsoft.com/office/powerpoint/2022/06/main/command" chg="add">
              <pc226:chgData name="Benjamin Vandegrift" userId="2e5c2a8a-c606-4888-a2a6-2a14dfaa97ab" providerId="ADAL" clId="{1469014E-542E-7F46-B042-F7C424993580}" dt="2024-05-28T18:02:32.435" v="21266"/>
              <pc2:cmMkLst xmlns:pc2="http://schemas.microsoft.com/office/powerpoint/2019/9/main/command">
                <pc:docMk/>
                <pc:sldMk cId="1742849064" sldId="2146846345"/>
                <pc2:cmMk id="{0C1DAB71-87D7-8E43-A6D2-A8C6FC0CBF56}"/>
              </pc2:cmMkLst>
              <pc226:cmRplyChg chg="add">
                <pc226:chgData name="Benjamin Vandegrift" userId="2e5c2a8a-c606-4888-a2a6-2a14dfaa97ab" providerId="ADAL" clId="{1469014E-542E-7F46-B042-F7C424993580}" dt="2024-05-28T18:02:32.435" v="21266"/>
                <pc2:cmRplyMkLst xmlns:pc2="http://schemas.microsoft.com/office/powerpoint/2019/9/main/command">
                  <pc:docMk/>
                  <pc:sldMk cId="1742849064" sldId="2146846345"/>
                  <pc2:cmMk id="{0C1DAB71-87D7-8E43-A6D2-A8C6FC0CBF56}"/>
                  <pc2:cmRplyMk id="{657AD108-7675-4140-B1CE-2412C1F1E9F4}"/>
                </pc2:cmRplyMkLst>
              </pc226:cmRplyChg>
            </pc226:cmChg>
          </p:ext>
        </pc:extLst>
      </pc:sldChg>
      <pc:sldChg chg="addSp modSp mod modCm">
        <pc:chgData name="Benjamin Vandegrift" userId="2e5c2a8a-c606-4888-a2a6-2a14dfaa97ab" providerId="ADAL" clId="{1469014E-542E-7F46-B042-F7C424993580}" dt="2024-05-20T14:09:38.362" v="17602" actId="20577"/>
        <pc:sldMkLst>
          <pc:docMk/>
          <pc:sldMk cId="2915586820" sldId="2146846442"/>
        </pc:sldMkLst>
        <pc:spChg chg="add mod">
          <ac:chgData name="Benjamin Vandegrift" userId="2e5c2a8a-c606-4888-a2a6-2a14dfaa97ab" providerId="ADAL" clId="{1469014E-542E-7F46-B042-F7C424993580}" dt="2024-05-17T15:35:26.404" v="14142" actId="20577"/>
          <ac:spMkLst>
            <pc:docMk/>
            <pc:sldMk cId="2915586820" sldId="2146846442"/>
            <ac:spMk id="4" creationId="{42946C74-6685-5BB9-846D-7C97EC80B479}"/>
          </ac:spMkLst>
        </pc:spChg>
        <pc:spChg chg="mod">
          <ac:chgData name="Benjamin Vandegrift" userId="2e5c2a8a-c606-4888-a2a6-2a14dfaa97ab" providerId="ADAL" clId="{1469014E-542E-7F46-B042-F7C424993580}" dt="2024-05-20T14:09:38.362" v="17602" actId="20577"/>
          <ac:spMkLst>
            <pc:docMk/>
            <pc:sldMk cId="2915586820" sldId="2146846442"/>
            <ac:spMk id="5" creationId="{21496FD2-DA86-382F-D051-F482BD4F7603}"/>
          </ac:spMkLst>
        </pc:spChg>
        <pc:extLst>
          <p:ext xmlns:p="http://schemas.openxmlformats.org/presentationml/2006/main" uri="{D6D511B9-2390-475A-947B-AFAB55BFBCF1}">
            <pc226:cmChg xmlns:pc226="http://schemas.microsoft.com/office/powerpoint/2022/06/main/command" chg="mod">
              <pc226:chgData name="Benjamin Vandegrift" userId="2e5c2a8a-c606-4888-a2a6-2a14dfaa97ab" providerId="ADAL" clId="{1469014E-542E-7F46-B042-F7C424993580}" dt="2024-05-17T20:54:25.277" v="16489" actId="2056"/>
              <pc2:cmMkLst xmlns:pc2="http://schemas.microsoft.com/office/powerpoint/2019/9/main/command">
                <pc:docMk/>
                <pc:sldMk cId="2915586820" sldId="2146846442"/>
                <pc2:cmMk id="{53409D06-FFD0-445B-8D67-78E7DE175150}"/>
              </pc2:cmMkLst>
            </pc226:cmChg>
          </p:ext>
        </pc:extLst>
      </pc:sldChg>
      <pc:sldChg chg="addSp delSp modSp mod">
        <pc:chgData name="Benjamin Vandegrift" userId="2e5c2a8a-c606-4888-a2a6-2a14dfaa97ab" providerId="ADAL" clId="{1469014E-542E-7F46-B042-F7C424993580}" dt="2024-05-20T14:56:41.391" v="17761" actId="14100"/>
        <pc:sldMkLst>
          <pc:docMk/>
          <pc:sldMk cId="2309013104" sldId="2146846483"/>
        </pc:sldMkLst>
        <pc:spChg chg="add del mod">
          <ac:chgData name="Benjamin Vandegrift" userId="2e5c2a8a-c606-4888-a2a6-2a14dfaa97ab" providerId="ADAL" clId="{1469014E-542E-7F46-B042-F7C424993580}" dt="2024-05-17T19:33:26.026" v="14952" actId="478"/>
          <ac:spMkLst>
            <pc:docMk/>
            <pc:sldMk cId="2309013104" sldId="2146846483"/>
            <ac:spMk id="3" creationId="{9ED5FDCE-6D7E-2172-A90C-A914264379F6}"/>
          </ac:spMkLst>
        </pc:spChg>
        <pc:spChg chg="add del mod">
          <ac:chgData name="Benjamin Vandegrift" userId="2e5c2a8a-c606-4888-a2a6-2a14dfaa97ab" providerId="ADAL" clId="{1469014E-542E-7F46-B042-F7C424993580}" dt="2024-05-08T20:04:25.214" v="425" actId="478"/>
          <ac:spMkLst>
            <pc:docMk/>
            <pc:sldMk cId="2309013104" sldId="2146846483"/>
            <ac:spMk id="3" creationId="{E02A378D-802D-F888-AAFA-47D2BB4BB538}"/>
          </ac:spMkLst>
        </pc:spChg>
        <pc:spChg chg="mod">
          <ac:chgData name="Benjamin Vandegrift" userId="2e5c2a8a-c606-4888-a2a6-2a14dfaa97ab" providerId="ADAL" clId="{1469014E-542E-7F46-B042-F7C424993580}" dt="2024-05-20T14:56:41.391" v="17761" actId="14100"/>
          <ac:spMkLst>
            <pc:docMk/>
            <pc:sldMk cId="2309013104" sldId="2146846483"/>
            <ac:spMk id="4" creationId="{C1A78658-3DFE-337E-79FD-AD5A1730B0F6}"/>
          </ac:spMkLst>
        </pc:spChg>
        <pc:spChg chg="add del mod">
          <ac:chgData name="Benjamin Vandegrift" userId="2e5c2a8a-c606-4888-a2a6-2a14dfaa97ab" providerId="ADAL" clId="{1469014E-542E-7F46-B042-F7C424993580}" dt="2024-05-17T20:23:39.405" v="15080" actId="478"/>
          <ac:spMkLst>
            <pc:docMk/>
            <pc:sldMk cId="2309013104" sldId="2146846483"/>
            <ac:spMk id="5" creationId="{476BDB1A-8E7A-B835-7E84-5187F649797F}"/>
          </ac:spMkLst>
        </pc:spChg>
        <pc:spChg chg="add del mod">
          <ac:chgData name="Benjamin Vandegrift" userId="2e5c2a8a-c606-4888-a2a6-2a14dfaa97ab" providerId="ADAL" clId="{1469014E-542E-7F46-B042-F7C424993580}" dt="2024-05-17T20:22:54.711" v="15071" actId="478"/>
          <ac:spMkLst>
            <pc:docMk/>
            <pc:sldMk cId="2309013104" sldId="2146846483"/>
            <ac:spMk id="6" creationId="{1E8EFD0A-4912-C7BD-F942-76686B87D10A}"/>
          </ac:spMkLst>
        </pc:spChg>
        <pc:spChg chg="mod">
          <ac:chgData name="Benjamin Vandegrift" userId="2e5c2a8a-c606-4888-a2a6-2a14dfaa97ab" providerId="ADAL" clId="{1469014E-542E-7F46-B042-F7C424993580}" dt="2024-05-20T14:52:18.458" v="17682" actId="20577"/>
          <ac:spMkLst>
            <pc:docMk/>
            <pc:sldMk cId="2309013104" sldId="2146846483"/>
            <ac:spMk id="8" creationId="{03D5A568-8D0C-C1C8-F626-7CE29DEB58F2}"/>
          </ac:spMkLst>
        </pc:spChg>
      </pc:sldChg>
      <pc:sldChg chg="addSp delSp modSp mod">
        <pc:chgData name="Benjamin Vandegrift" userId="2e5c2a8a-c606-4888-a2a6-2a14dfaa97ab" providerId="ADAL" clId="{1469014E-542E-7F46-B042-F7C424993580}" dt="2024-05-07T23:41:06.805" v="153" actId="20577"/>
        <pc:sldMkLst>
          <pc:docMk/>
          <pc:sldMk cId="731986809" sldId="2146846506"/>
        </pc:sldMkLst>
        <pc:spChg chg="mod">
          <ac:chgData name="Benjamin Vandegrift" userId="2e5c2a8a-c606-4888-a2a6-2a14dfaa97ab" providerId="ADAL" clId="{1469014E-542E-7F46-B042-F7C424993580}" dt="2024-05-07T23:40:52.541" v="137" actId="20577"/>
          <ac:spMkLst>
            <pc:docMk/>
            <pc:sldMk cId="731986809" sldId="2146846506"/>
            <ac:spMk id="2" creationId="{BB320CCD-86F0-008E-6F0E-63156D06604C}"/>
          </ac:spMkLst>
        </pc:spChg>
        <pc:spChg chg="del mod">
          <ac:chgData name="Benjamin Vandegrift" userId="2e5c2a8a-c606-4888-a2a6-2a14dfaa97ab" providerId="ADAL" clId="{1469014E-542E-7F46-B042-F7C424993580}" dt="2024-05-07T23:40:55.634" v="138" actId="478"/>
          <ac:spMkLst>
            <pc:docMk/>
            <pc:sldMk cId="731986809" sldId="2146846506"/>
            <ac:spMk id="3" creationId="{F2176E87-58D6-9FA4-E496-12B204C752F3}"/>
          </ac:spMkLst>
        </pc:spChg>
        <pc:spChg chg="add mod">
          <ac:chgData name="Benjamin Vandegrift" userId="2e5c2a8a-c606-4888-a2a6-2a14dfaa97ab" providerId="ADAL" clId="{1469014E-542E-7F46-B042-F7C424993580}" dt="2024-05-07T23:41:06.805" v="153" actId="20577"/>
          <ac:spMkLst>
            <pc:docMk/>
            <pc:sldMk cId="731986809" sldId="2146846506"/>
            <ac:spMk id="6" creationId="{0058AE28-881E-1568-2197-601DB08994A4}"/>
          </ac:spMkLst>
        </pc:spChg>
      </pc:sldChg>
      <pc:sldChg chg="delSp modSp del mod ord">
        <pc:chgData name="Benjamin Vandegrift" userId="2e5c2a8a-c606-4888-a2a6-2a14dfaa97ab" providerId="ADAL" clId="{1469014E-542E-7F46-B042-F7C424993580}" dt="2024-05-17T20:53:12.596" v="16484" actId="2696"/>
        <pc:sldMkLst>
          <pc:docMk/>
          <pc:sldMk cId="1401493656" sldId="2146846509"/>
        </pc:sldMkLst>
        <pc:spChg chg="del">
          <ac:chgData name="Benjamin Vandegrift" userId="2e5c2a8a-c606-4888-a2a6-2a14dfaa97ab" providerId="ADAL" clId="{1469014E-542E-7F46-B042-F7C424993580}" dt="2024-05-17T20:52:32.769" v="16473" actId="478"/>
          <ac:spMkLst>
            <pc:docMk/>
            <pc:sldMk cId="1401493656" sldId="2146846509"/>
            <ac:spMk id="3" creationId="{D50E08D5-B1B9-5541-C711-7DAEB8D77B4B}"/>
          </ac:spMkLst>
        </pc:spChg>
        <pc:spChg chg="mod">
          <ac:chgData name="Benjamin Vandegrift" userId="2e5c2a8a-c606-4888-a2a6-2a14dfaa97ab" providerId="ADAL" clId="{1469014E-542E-7F46-B042-F7C424993580}" dt="2024-05-17T20:53:01.103" v="16483" actId="20577"/>
          <ac:spMkLst>
            <pc:docMk/>
            <pc:sldMk cId="1401493656" sldId="2146846509"/>
            <ac:spMk id="6" creationId="{3C7F0208-680D-E6E6-CF4D-D264824CC84D}"/>
          </ac:spMkLst>
        </pc:spChg>
      </pc:sldChg>
      <pc:sldChg chg="addSp delSp modSp add mod ord modCm">
        <pc:chgData name="Benjamin Vandegrift" userId="2e5c2a8a-c606-4888-a2a6-2a14dfaa97ab" providerId="ADAL" clId="{1469014E-542E-7F46-B042-F7C424993580}" dt="2024-05-22T20:20:09.976" v="17766"/>
        <pc:sldMkLst>
          <pc:docMk/>
          <pc:sldMk cId="1993010227" sldId="2146846564"/>
        </pc:sldMkLst>
        <pc:spChg chg="del">
          <ac:chgData name="Benjamin Vandegrift" userId="2e5c2a8a-c606-4888-a2a6-2a14dfaa97ab" providerId="ADAL" clId="{1469014E-542E-7F46-B042-F7C424993580}" dt="2024-05-14T14:49:44.493" v="6439" actId="478"/>
          <ac:spMkLst>
            <pc:docMk/>
            <pc:sldMk cId="1993010227" sldId="2146846564"/>
            <ac:spMk id="3" creationId="{FB024EF2-3931-12E6-DD82-FA8347618A87}"/>
          </ac:spMkLst>
        </pc:spChg>
        <pc:spChg chg="del">
          <ac:chgData name="Benjamin Vandegrift" userId="2e5c2a8a-c606-4888-a2a6-2a14dfaa97ab" providerId="ADAL" clId="{1469014E-542E-7F46-B042-F7C424993580}" dt="2024-05-14T14:49:43.370" v="6438" actId="478"/>
          <ac:spMkLst>
            <pc:docMk/>
            <pc:sldMk cId="1993010227" sldId="2146846564"/>
            <ac:spMk id="8" creationId="{CB2963B8-2534-9E5C-34A2-786FFFEBDF9A}"/>
          </ac:spMkLst>
        </pc:spChg>
        <pc:spChg chg="mod">
          <ac:chgData name="Benjamin Vandegrift" userId="2e5c2a8a-c606-4888-a2a6-2a14dfaa97ab" providerId="ADAL" clId="{1469014E-542E-7F46-B042-F7C424993580}" dt="2024-05-14T14:50:41.923" v="6472" actId="1035"/>
          <ac:spMkLst>
            <pc:docMk/>
            <pc:sldMk cId="1993010227" sldId="2146846564"/>
            <ac:spMk id="9" creationId="{7FAADF15-7B32-E6E8-C884-25EACA0A94D3}"/>
          </ac:spMkLst>
        </pc:spChg>
        <pc:spChg chg="add del">
          <ac:chgData name="Benjamin Vandegrift" userId="2e5c2a8a-c606-4888-a2a6-2a14dfaa97ab" providerId="ADAL" clId="{1469014E-542E-7F46-B042-F7C424993580}" dt="2024-05-14T14:50:17.286" v="6443" actId="478"/>
          <ac:spMkLst>
            <pc:docMk/>
            <pc:sldMk cId="1993010227" sldId="2146846564"/>
            <ac:spMk id="23" creationId="{45C4CF3F-4E2A-9C62-EB26-A03DBBD09098}"/>
          </ac:spMkLst>
        </pc:spChg>
        <pc:spChg chg="mod">
          <ac:chgData name="Benjamin Vandegrift" userId="2e5c2a8a-c606-4888-a2a6-2a14dfaa97ab" providerId="ADAL" clId="{1469014E-542E-7F46-B042-F7C424993580}" dt="2024-05-14T14:50:41.923" v="6472" actId="1035"/>
          <ac:spMkLst>
            <pc:docMk/>
            <pc:sldMk cId="1993010227" sldId="2146846564"/>
            <ac:spMk id="25" creationId="{BB7C2104-DEDE-299E-D869-4686B8DD520C}"/>
          </ac:spMkLst>
        </pc:spChg>
        <pc:spChg chg="mod">
          <ac:chgData name="Benjamin Vandegrift" userId="2e5c2a8a-c606-4888-a2a6-2a14dfaa97ab" providerId="ADAL" clId="{1469014E-542E-7F46-B042-F7C424993580}" dt="2024-05-22T20:19:55.713" v="17765" actId="207"/>
          <ac:spMkLst>
            <pc:docMk/>
            <pc:sldMk cId="1993010227" sldId="2146846564"/>
            <ac:spMk id="26" creationId="{A9C445BF-5591-D09A-A8BC-6A2DB67D3CAE}"/>
          </ac:spMkLst>
        </pc:spChg>
        <pc:spChg chg="mod">
          <ac:chgData name="Benjamin Vandegrift" userId="2e5c2a8a-c606-4888-a2a6-2a14dfaa97ab" providerId="ADAL" clId="{1469014E-542E-7F46-B042-F7C424993580}" dt="2024-05-14T14:50:41.923" v="6472" actId="1035"/>
          <ac:spMkLst>
            <pc:docMk/>
            <pc:sldMk cId="1993010227" sldId="2146846564"/>
            <ac:spMk id="32" creationId="{7E584186-D723-FC48-1C1E-92122278FC5B}"/>
          </ac:spMkLst>
        </pc:spChg>
        <pc:spChg chg="mod">
          <ac:chgData name="Benjamin Vandegrift" userId="2e5c2a8a-c606-4888-a2a6-2a14dfaa97ab" providerId="ADAL" clId="{1469014E-542E-7F46-B042-F7C424993580}" dt="2024-05-14T14:50:41.923" v="6472" actId="1035"/>
          <ac:spMkLst>
            <pc:docMk/>
            <pc:sldMk cId="1993010227" sldId="2146846564"/>
            <ac:spMk id="35" creationId="{488A5594-6917-E9DB-CF6D-F6E23DA9CE84}"/>
          </ac:spMkLst>
        </pc:spChg>
        <pc:spChg chg="mod">
          <ac:chgData name="Benjamin Vandegrift" userId="2e5c2a8a-c606-4888-a2a6-2a14dfaa97ab" providerId="ADAL" clId="{1469014E-542E-7F46-B042-F7C424993580}" dt="2024-05-14T14:50:41.923" v="6472" actId="1035"/>
          <ac:spMkLst>
            <pc:docMk/>
            <pc:sldMk cId="1993010227" sldId="2146846564"/>
            <ac:spMk id="36" creationId="{19ABC529-5003-5864-D32B-28ACD1A0153D}"/>
          </ac:spMkLst>
        </pc:spChg>
        <pc:spChg chg="mod">
          <ac:chgData name="Benjamin Vandegrift" userId="2e5c2a8a-c606-4888-a2a6-2a14dfaa97ab" providerId="ADAL" clId="{1469014E-542E-7F46-B042-F7C424993580}" dt="2024-05-14T14:50:41.923" v="6472" actId="1035"/>
          <ac:spMkLst>
            <pc:docMk/>
            <pc:sldMk cId="1993010227" sldId="2146846564"/>
            <ac:spMk id="37" creationId="{AE59FCBE-5A2D-F324-D893-0A9666045F92}"/>
          </ac:spMkLst>
        </pc:spChg>
        <pc:spChg chg="mod">
          <ac:chgData name="Benjamin Vandegrift" userId="2e5c2a8a-c606-4888-a2a6-2a14dfaa97ab" providerId="ADAL" clId="{1469014E-542E-7F46-B042-F7C424993580}" dt="2024-05-14T14:50:41.923" v="6472" actId="1035"/>
          <ac:spMkLst>
            <pc:docMk/>
            <pc:sldMk cId="1993010227" sldId="2146846564"/>
            <ac:spMk id="38" creationId="{B8D9E92D-C8F8-0ADA-13F0-223AE731B850}"/>
          </ac:spMkLst>
        </pc:spChg>
        <pc:spChg chg="mod">
          <ac:chgData name="Benjamin Vandegrift" userId="2e5c2a8a-c606-4888-a2a6-2a14dfaa97ab" providerId="ADAL" clId="{1469014E-542E-7F46-B042-F7C424993580}" dt="2024-05-14T14:50:41.923" v="6472" actId="1035"/>
          <ac:spMkLst>
            <pc:docMk/>
            <pc:sldMk cId="1993010227" sldId="2146846564"/>
            <ac:spMk id="39" creationId="{7FFCA762-AE55-BC17-8CF8-13A9015DA5FA}"/>
          </ac:spMkLst>
        </pc:spChg>
        <pc:spChg chg="mod">
          <ac:chgData name="Benjamin Vandegrift" userId="2e5c2a8a-c606-4888-a2a6-2a14dfaa97ab" providerId="ADAL" clId="{1469014E-542E-7F46-B042-F7C424993580}" dt="2024-05-14T14:50:41.923" v="6472" actId="1035"/>
          <ac:spMkLst>
            <pc:docMk/>
            <pc:sldMk cId="1993010227" sldId="2146846564"/>
            <ac:spMk id="40" creationId="{D0056694-69FC-6392-D655-F13044E12C77}"/>
          </ac:spMkLst>
        </pc:spChg>
        <pc:spChg chg="del">
          <ac:chgData name="Benjamin Vandegrift" userId="2e5c2a8a-c606-4888-a2a6-2a14dfaa97ab" providerId="ADAL" clId="{1469014E-542E-7F46-B042-F7C424993580}" dt="2024-05-14T14:50:18.708" v="6444" actId="478"/>
          <ac:spMkLst>
            <pc:docMk/>
            <pc:sldMk cId="1993010227" sldId="2146846564"/>
            <ac:spMk id="46" creationId="{32B55F28-5739-6DBF-CBFC-34BE2536FD94}"/>
          </ac:spMkLst>
        </pc:spChg>
        <pc:spChg chg="del">
          <ac:chgData name="Benjamin Vandegrift" userId="2e5c2a8a-c606-4888-a2a6-2a14dfaa97ab" providerId="ADAL" clId="{1469014E-542E-7F46-B042-F7C424993580}" dt="2024-05-14T14:50:24.886" v="6446" actId="478"/>
          <ac:spMkLst>
            <pc:docMk/>
            <pc:sldMk cId="1993010227" sldId="2146846564"/>
            <ac:spMk id="49" creationId="{AC7AE31E-8B54-4542-4596-54C67E50F54E}"/>
          </ac:spMkLst>
        </pc:spChg>
        <pc:picChg chg="del">
          <ac:chgData name="Benjamin Vandegrift" userId="2e5c2a8a-c606-4888-a2a6-2a14dfaa97ab" providerId="ADAL" clId="{1469014E-542E-7F46-B042-F7C424993580}" dt="2024-05-14T14:50:21.083" v="6445" actId="478"/>
          <ac:picMkLst>
            <pc:docMk/>
            <pc:sldMk cId="1993010227" sldId="2146846564"/>
            <ac:picMk id="48" creationId="{E36B43D1-E0F7-815E-5F88-73DF200BF8AF}"/>
          </ac:picMkLst>
        </pc:picChg>
        <pc:picChg chg="mod">
          <ac:chgData name="Benjamin Vandegrift" userId="2e5c2a8a-c606-4888-a2a6-2a14dfaa97ab" providerId="ADAL" clId="{1469014E-542E-7F46-B042-F7C424993580}" dt="2024-05-14T14:50:41.923" v="6472" actId="1035"/>
          <ac:picMkLst>
            <pc:docMk/>
            <pc:sldMk cId="1993010227" sldId="2146846564"/>
            <ac:picMk id="1026" creationId="{ED26A659-AC9C-35F0-5ECA-D34A86795A1A}"/>
          </ac:picMkLst>
        </pc:picChg>
        <pc:picChg chg="mod">
          <ac:chgData name="Benjamin Vandegrift" userId="2e5c2a8a-c606-4888-a2a6-2a14dfaa97ab" providerId="ADAL" clId="{1469014E-542E-7F46-B042-F7C424993580}" dt="2024-05-14T14:50:41.923" v="6472" actId="1035"/>
          <ac:picMkLst>
            <pc:docMk/>
            <pc:sldMk cId="1993010227" sldId="2146846564"/>
            <ac:picMk id="1030" creationId="{956F6589-7A8A-7EAA-3144-CDB2FA1A3C34}"/>
          </ac:picMkLst>
        </pc:picChg>
        <pc:picChg chg="mod">
          <ac:chgData name="Benjamin Vandegrift" userId="2e5c2a8a-c606-4888-a2a6-2a14dfaa97ab" providerId="ADAL" clId="{1469014E-542E-7F46-B042-F7C424993580}" dt="2024-05-14T14:50:41.923" v="6472" actId="1035"/>
          <ac:picMkLst>
            <pc:docMk/>
            <pc:sldMk cId="1993010227" sldId="2146846564"/>
            <ac:picMk id="1032" creationId="{BD51774F-1D29-3EBC-C710-7D31CAC1B37D}"/>
          </ac:picMkLst>
        </pc:picChg>
        <pc:extLst>
          <p:ext xmlns:p="http://schemas.openxmlformats.org/presentationml/2006/main" uri="{D6D511B9-2390-475A-947B-AFAB55BFBCF1}">
            <pc226:cmChg xmlns:pc226="http://schemas.microsoft.com/office/powerpoint/2022/06/main/command" chg="mod">
              <pc226:chgData name="Benjamin Vandegrift" userId="2e5c2a8a-c606-4888-a2a6-2a14dfaa97ab" providerId="ADAL" clId="{1469014E-542E-7F46-B042-F7C424993580}" dt="2024-05-22T20:20:09.976" v="17766"/>
              <pc2:cmMkLst xmlns:pc2="http://schemas.microsoft.com/office/powerpoint/2019/9/main/command">
                <pc:docMk/>
                <pc:sldMk cId="1993010227" sldId="2146846564"/>
                <pc2:cmMk id="{3ACDAF8C-FDAF-46B4-B4DE-6CA45BBC49D3}"/>
              </pc2:cmMkLst>
              <pc226:cmRplyChg chg="add">
                <pc226:chgData name="Benjamin Vandegrift" userId="2e5c2a8a-c606-4888-a2a6-2a14dfaa97ab" providerId="ADAL" clId="{1469014E-542E-7F46-B042-F7C424993580}" dt="2024-05-22T20:20:09.976" v="17766"/>
                <pc2:cmRplyMkLst xmlns:pc2="http://schemas.microsoft.com/office/powerpoint/2019/9/main/command">
                  <pc:docMk/>
                  <pc:sldMk cId="1993010227" sldId="2146846564"/>
                  <pc2:cmMk id="{3ACDAF8C-FDAF-46B4-B4DE-6CA45BBC49D3}"/>
                  <pc2:cmRplyMk id="{647887DF-CF15-8E41-B28B-3840FEE38678}"/>
                </pc2:cmRplyMkLst>
              </pc226:cmRplyChg>
            </pc226:cmChg>
          </p:ext>
        </pc:extLst>
      </pc:sldChg>
      <pc:sldChg chg="addSp delSp modSp del mod">
        <pc:chgData name="Benjamin Vandegrift" userId="2e5c2a8a-c606-4888-a2a6-2a14dfaa97ab" providerId="ADAL" clId="{1469014E-542E-7F46-B042-F7C424993580}" dt="2024-05-14T14:49:32.676" v="6436" actId="2696"/>
        <pc:sldMkLst>
          <pc:docMk/>
          <pc:sldMk cId="2696828911" sldId="2146846564"/>
        </pc:sldMkLst>
        <pc:spChg chg="add mod">
          <ac:chgData name="Benjamin Vandegrift" userId="2e5c2a8a-c606-4888-a2a6-2a14dfaa97ab" providerId="ADAL" clId="{1469014E-542E-7F46-B042-F7C424993580}" dt="2024-05-08T17:20:02.212" v="405"/>
          <ac:spMkLst>
            <pc:docMk/>
            <pc:sldMk cId="2696828911" sldId="2146846564"/>
            <ac:spMk id="3" creationId="{FB024EF2-3931-12E6-DD82-FA8347618A87}"/>
          </ac:spMkLst>
        </pc:spChg>
        <pc:spChg chg="mod">
          <ac:chgData name="Benjamin Vandegrift" userId="2e5c2a8a-c606-4888-a2a6-2a14dfaa97ab" providerId="ADAL" clId="{1469014E-542E-7F46-B042-F7C424993580}" dt="2024-05-08T17:19:50.913" v="404" actId="20577"/>
          <ac:spMkLst>
            <pc:docMk/>
            <pc:sldMk cId="2696828911" sldId="2146846564"/>
            <ac:spMk id="8" creationId="{CB2963B8-2534-9E5C-34A2-786FFFEBDF9A}"/>
          </ac:spMkLst>
        </pc:spChg>
        <pc:spChg chg="add del mod">
          <ac:chgData name="Benjamin Vandegrift" userId="2e5c2a8a-c606-4888-a2a6-2a14dfaa97ab" providerId="ADAL" clId="{1469014E-542E-7F46-B042-F7C424993580}" dt="2024-05-09T18:15:14.199" v="1032" actId="478"/>
          <ac:spMkLst>
            <pc:docMk/>
            <pc:sldMk cId="2696828911" sldId="2146846564"/>
            <ac:spMk id="10" creationId="{C6AC7B98-CD77-988E-D7CA-6D9DB4ED4316}"/>
          </ac:spMkLst>
        </pc:spChg>
      </pc:sldChg>
      <pc:sldChg chg="addSp delSp modSp mod ord addCm delCm modCm modNotesTx">
        <pc:chgData name="Benjamin Vandegrift" userId="2e5c2a8a-c606-4888-a2a6-2a14dfaa97ab" providerId="ADAL" clId="{1469014E-542E-7F46-B042-F7C424993580}" dt="2024-05-22T23:58:28.735" v="20788"/>
        <pc:sldMkLst>
          <pc:docMk/>
          <pc:sldMk cId="3536305244" sldId="2146846565"/>
        </pc:sldMkLst>
        <pc:spChg chg="del mod">
          <ac:chgData name="Benjamin Vandegrift" userId="2e5c2a8a-c606-4888-a2a6-2a14dfaa97ab" providerId="ADAL" clId="{1469014E-542E-7F46-B042-F7C424993580}" dt="2024-05-03T19:17:34.124" v="79" actId="478"/>
          <ac:spMkLst>
            <pc:docMk/>
            <pc:sldMk cId="3536305244" sldId="2146846565"/>
            <ac:spMk id="3" creationId="{4D1BFD48-A6B1-DCAC-73BC-602EA7A5D1EB}"/>
          </ac:spMkLst>
        </pc:spChg>
        <pc:spChg chg="del">
          <ac:chgData name="Benjamin Vandegrift" userId="2e5c2a8a-c606-4888-a2a6-2a14dfaa97ab" providerId="ADAL" clId="{1469014E-542E-7F46-B042-F7C424993580}" dt="2024-05-03T19:21:18.628" v="115" actId="478"/>
          <ac:spMkLst>
            <pc:docMk/>
            <pc:sldMk cId="3536305244" sldId="2146846565"/>
            <ac:spMk id="4" creationId="{4EECE67E-2570-77C8-4DCD-E83C5B83F9CE}"/>
          </ac:spMkLst>
        </pc:spChg>
        <pc:spChg chg="add mod">
          <ac:chgData name="Benjamin Vandegrift" userId="2e5c2a8a-c606-4888-a2a6-2a14dfaa97ab" providerId="ADAL" clId="{1469014E-542E-7F46-B042-F7C424993580}" dt="2024-05-08T00:31:09.904" v="178" actId="113"/>
          <ac:spMkLst>
            <pc:docMk/>
            <pc:sldMk cId="3536305244" sldId="2146846565"/>
            <ac:spMk id="4" creationId="{A271DD24-B685-B82F-5592-C46ACF3025B3}"/>
          </ac:spMkLst>
        </pc:spChg>
        <pc:spChg chg="add mod">
          <ac:chgData name="Benjamin Vandegrift" userId="2e5c2a8a-c606-4888-a2a6-2a14dfaa97ab" providerId="ADAL" clId="{1469014E-542E-7F46-B042-F7C424993580}" dt="2024-05-07T23:45:24.551" v="160" actId="1076"/>
          <ac:spMkLst>
            <pc:docMk/>
            <pc:sldMk cId="3536305244" sldId="2146846565"/>
            <ac:spMk id="8" creationId="{EFD74CA8-A037-802C-EA00-71959BA99A9A}"/>
          </ac:spMkLst>
        </pc:spChg>
        <pc:spChg chg="mod">
          <ac:chgData name="Benjamin Vandegrift" userId="2e5c2a8a-c606-4888-a2a6-2a14dfaa97ab" providerId="ADAL" clId="{1469014E-542E-7F46-B042-F7C424993580}" dt="2024-05-13T21:35:53.919" v="5780" actId="207"/>
          <ac:spMkLst>
            <pc:docMk/>
            <pc:sldMk cId="3536305244" sldId="2146846565"/>
            <ac:spMk id="9" creationId="{FAF8F880-3C0C-503F-4823-21304395B10A}"/>
          </ac:spMkLst>
        </pc:spChg>
        <pc:spChg chg="add del mod">
          <ac:chgData name="Benjamin Vandegrift" userId="2e5c2a8a-c606-4888-a2a6-2a14dfaa97ab" providerId="ADAL" clId="{1469014E-542E-7F46-B042-F7C424993580}" dt="2024-05-13T20:29:25.867" v="4608" actId="478"/>
          <ac:spMkLst>
            <pc:docMk/>
            <pc:sldMk cId="3536305244" sldId="2146846565"/>
            <ac:spMk id="10" creationId="{513433DE-B42E-50A6-8875-DCAE99DDD070}"/>
          </ac:spMkLst>
        </pc:spChg>
        <pc:spChg chg="mod">
          <ac:chgData name="Benjamin Vandegrift" userId="2e5c2a8a-c606-4888-a2a6-2a14dfaa97ab" providerId="ADAL" clId="{1469014E-542E-7F46-B042-F7C424993580}" dt="2024-05-07T23:55:37.686" v="163" actId="1076"/>
          <ac:spMkLst>
            <pc:docMk/>
            <pc:sldMk cId="3536305244" sldId="2146846565"/>
            <ac:spMk id="11" creationId="{80446E27-F3B6-5A36-90F5-155E8E262FA5}"/>
          </ac:spMkLst>
        </pc:spChg>
        <pc:spChg chg="add del mod">
          <ac:chgData name="Benjamin Vandegrift" userId="2e5c2a8a-c606-4888-a2a6-2a14dfaa97ab" providerId="ADAL" clId="{1469014E-542E-7F46-B042-F7C424993580}" dt="2024-05-14T19:11:41.658" v="7039" actId="478"/>
          <ac:spMkLst>
            <pc:docMk/>
            <pc:sldMk cId="3536305244" sldId="2146846565"/>
            <ac:spMk id="12" creationId="{7B62068B-3822-67F7-7A0C-655D2B066563}"/>
          </ac:spMkLst>
        </pc:spChg>
        <pc:spChg chg="add mod">
          <ac:chgData name="Benjamin Vandegrift" userId="2e5c2a8a-c606-4888-a2a6-2a14dfaa97ab" providerId="ADAL" clId="{1469014E-542E-7F46-B042-F7C424993580}" dt="2024-05-03T19:57:28.672" v="117" actId="1076"/>
          <ac:spMkLst>
            <pc:docMk/>
            <pc:sldMk cId="3536305244" sldId="2146846565"/>
            <ac:spMk id="13" creationId="{8EDB0912-EAB2-BEB7-9897-4ECDDCD74B1D}"/>
          </ac:spMkLst>
        </pc:spChg>
        <pc:spChg chg="mod">
          <ac:chgData name="Benjamin Vandegrift" userId="2e5c2a8a-c606-4888-a2a6-2a14dfaa97ab" providerId="ADAL" clId="{1469014E-542E-7F46-B042-F7C424993580}" dt="2024-05-08T21:29:34.976" v="833" actId="20577"/>
          <ac:spMkLst>
            <pc:docMk/>
            <pc:sldMk cId="3536305244" sldId="2146846565"/>
            <ac:spMk id="14" creationId="{996D13C8-BC2C-9916-1075-FDD2D3136038}"/>
          </ac:spMkLst>
        </pc:spChg>
        <pc:spChg chg="mod">
          <ac:chgData name="Benjamin Vandegrift" userId="2e5c2a8a-c606-4888-a2a6-2a14dfaa97ab" providerId="ADAL" clId="{1469014E-542E-7F46-B042-F7C424993580}" dt="2024-05-13T21:35:53.500" v="5779" actId="207"/>
          <ac:spMkLst>
            <pc:docMk/>
            <pc:sldMk cId="3536305244" sldId="2146846565"/>
            <ac:spMk id="15" creationId="{2E737D36-5459-B636-B9E3-F9F97F0B4FA8}"/>
          </ac:spMkLst>
        </pc:spChg>
        <pc:spChg chg="mod">
          <ac:chgData name="Benjamin Vandegrift" userId="2e5c2a8a-c606-4888-a2a6-2a14dfaa97ab" providerId="ADAL" clId="{1469014E-542E-7F46-B042-F7C424993580}" dt="2024-05-14T14:35:06.935" v="6150" actId="14100"/>
          <ac:spMkLst>
            <pc:docMk/>
            <pc:sldMk cId="3536305244" sldId="2146846565"/>
            <ac:spMk id="16" creationId="{F3B08D31-8CD1-811E-0850-AF65E55C9EAD}"/>
          </ac:spMkLst>
        </pc:spChg>
        <pc:spChg chg="add del">
          <ac:chgData name="Benjamin Vandegrift" userId="2e5c2a8a-c606-4888-a2a6-2a14dfaa97ab" providerId="ADAL" clId="{1469014E-542E-7F46-B042-F7C424993580}" dt="2024-05-13T20:02:06.635" v="4484" actId="478"/>
          <ac:spMkLst>
            <pc:docMk/>
            <pc:sldMk cId="3536305244" sldId="2146846565"/>
            <ac:spMk id="17" creationId="{5DB01B1A-A36A-DACA-FEE9-FCB946423FC2}"/>
          </ac:spMkLst>
        </pc:spChg>
        <pc:spChg chg="del mod">
          <ac:chgData name="Benjamin Vandegrift" userId="2e5c2a8a-c606-4888-a2a6-2a14dfaa97ab" providerId="ADAL" clId="{1469014E-542E-7F46-B042-F7C424993580}" dt="2024-05-13T20:34:12.399" v="4825" actId="478"/>
          <ac:spMkLst>
            <pc:docMk/>
            <pc:sldMk cId="3536305244" sldId="2146846565"/>
            <ac:spMk id="19" creationId="{DA88771B-641E-6430-2289-73608A41DFAB}"/>
          </ac:spMkLst>
        </pc:spChg>
        <pc:spChg chg="add del mod">
          <ac:chgData name="Benjamin Vandegrift" userId="2e5c2a8a-c606-4888-a2a6-2a14dfaa97ab" providerId="ADAL" clId="{1469014E-542E-7F46-B042-F7C424993580}" dt="2024-05-14T19:11:39.830" v="7038" actId="478"/>
          <ac:spMkLst>
            <pc:docMk/>
            <pc:sldMk cId="3536305244" sldId="2146846565"/>
            <ac:spMk id="21" creationId="{7C8C7EAB-0C7E-E8C9-82A9-289F6CB195F1}"/>
          </ac:spMkLst>
        </pc:spChg>
        <pc:spChg chg="mod">
          <ac:chgData name="Benjamin Vandegrift" userId="2e5c2a8a-c606-4888-a2a6-2a14dfaa97ab" providerId="ADAL" clId="{1469014E-542E-7F46-B042-F7C424993580}" dt="2024-05-17T20:50:04.612" v="16466" actId="20577"/>
          <ac:spMkLst>
            <pc:docMk/>
            <pc:sldMk cId="3536305244" sldId="2146846565"/>
            <ac:spMk id="26" creationId="{A9C445BF-5591-D09A-A8BC-6A2DB67D3CAE}"/>
          </ac:spMkLst>
        </pc:spChg>
        <pc:extLst>
          <p:ext xmlns:p="http://schemas.openxmlformats.org/presentationml/2006/main" uri="{D6D511B9-2390-475A-947B-AFAB55BFBCF1}">
            <pc226:cmChg xmlns:pc226="http://schemas.microsoft.com/office/powerpoint/2022/06/main/command" chg="add del">
              <pc226:chgData name="Benjamin Vandegrift" userId="2e5c2a8a-c606-4888-a2a6-2a14dfaa97ab" providerId="ADAL" clId="{1469014E-542E-7F46-B042-F7C424993580}" dt="2024-05-14T19:12:07.242" v="7042"/>
              <pc2:cmMkLst xmlns:pc2="http://schemas.microsoft.com/office/powerpoint/2019/9/main/command">
                <pc:docMk/>
                <pc:sldMk cId="3536305244" sldId="2146846565"/>
                <pc2:cmMk id="{3DC8964C-7E1E-904D-AF45-F31723627FD2}"/>
              </pc2:cmMkLst>
            </pc226:cmChg>
            <pc226:cmChg xmlns:pc226="http://schemas.microsoft.com/office/powerpoint/2022/06/main/command" chg="add del mod">
              <pc226:chgData name="Benjamin Vandegrift" userId="2e5c2a8a-c606-4888-a2a6-2a14dfaa97ab" providerId="ADAL" clId="{1469014E-542E-7F46-B042-F7C424993580}" dt="2024-05-14T19:12:19.430" v="7044"/>
              <pc2:cmMkLst xmlns:pc2="http://schemas.microsoft.com/office/powerpoint/2019/9/main/command">
                <pc:docMk/>
                <pc:sldMk cId="3536305244" sldId="2146846565"/>
                <pc2:cmMk id="{004E796D-43ED-7F47-8BFC-5958DA4770AF}"/>
              </pc2:cmMkLst>
            </pc226:cmChg>
            <pc226:cmChg xmlns:pc226="http://schemas.microsoft.com/office/powerpoint/2022/06/main/command" chg="add del">
              <pc226:chgData name="Benjamin Vandegrift" userId="2e5c2a8a-c606-4888-a2a6-2a14dfaa97ab" providerId="ADAL" clId="{1469014E-542E-7F46-B042-F7C424993580}" dt="2024-05-14T19:12:10.102" v="7043"/>
              <pc2:cmMkLst xmlns:pc2="http://schemas.microsoft.com/office/powerpoint/2019/9/main/command">
                <pc:docMk/>
                <pc:sldMk cId="3536305244" sldId="2146846565"/>
                <pc2:cmMk id="{22FBBA7E-6206-504D-BAC7-70E5B5CCC6B4}"/>
              </pc2:cmMkLst>
            </pc226:cmChg>
            <pc226:cmChg xmlns:pc226="http://schemas.microsoft.com/office/powerpoint/2022/06/main/command" chg="add del mod">
              <pc226:chgData name="Benjamin Vandegrift" userId="2e5c2a8a-c606-4888-a2a6-2a14dfaa97ab" providerId="ADAL" clId="{1469014E-542E-7F46-B042-F7C424993580}" dt="2024-05-22T23:58:28.735" v="20788"/>
              <pc2:cmMkLst xmlns:pc2="http://schemas.microsoft.com/office/powerpoint/2019/9/main/command">
                <pc:docMk/>
                <pc:sldMk cId="3536305244" sldId="2146846565"/>
                <pc2:cmMk id="{2723E79A-480C-174D-8766-48FB82104377}"/>
              </pc2:cmMkLst>
              <pc226:cmRplyChg chg="mod modRxn">
                <pc226:chgData name="Benjamin Vandegrift" userId="2e5c2a8a-c606-4888-a2a6-2a14dfaa97ab" providerId="ADAL" clId="{1469014E-542E-7F46-B042-F7C424993580}" dt="2024-05-22T23:58:28.735" v="20788"/>
                <pc2:cmRplyMkLst xmlns:pc2="http://schemas.microsoft.com/office/powerpoint/2019/9/main/command">
                  <pc:docMk/>
                  <pc:sldMk cId="3536305244" sldId="2146846565"/>
                  <pc2:cmMk id="{2723E79A-480C-174D-8766-48FB82104377}"/>
                  <pc2:cmRplyMk id="{830015F8-B36D-4C3A-AD04-6C8BC4FEE1A6}"/>
                </pc2:cmRplyMkLst>
              </pc226:cmRplyChg>
            </pc226:cmChg>
          </p:ext>
        </pc:extLst>
      </pc:sldChg>
      <pc:sldChg chg="addSp delSp modSp mod ord">
        <pc:chgData name="Benjamin Vandegrift" userId="2e5c2a8a-c606-4888-a2a6-2a14dfaa97ab" providerId="ADAL" clId="{1469014E-542E-7F46-B042-F7C424993580}" dt="2024-05-14T15:02:31.266" v="6744" actId="1076"/>
        <pc:sldMkLst>
          <pc:docMk/>
          <pc:sldMk cId="2179407289" sldId="2146846566"/>
        </pc:sldMkLst>
        <pc:spChg chg="mod">
          <ac:chgData name="Benjamin Vandegrift" userId="2e5c2a8a-c606-4888-a2a6-2a14dfaa97ab" providerId="ADAL" clId="{1469014E-542E-7F46-B042-F7C424993580}" dt="2024-05-08T17:19:03.169" v="381" actId="20577"/>
          <ac:spMkLst>
            <pc:docMk/>
            <pc:sldMk cId="2179407289" sldId="2146846566"/>
            <ac:spMk id="3" creationId="{D19A16A6-B699-31B1-CD0D-E69758F14CCA}"/>
          </ac:spMkLst>
        </pc:spChg>
        <pc:spChg chg="add mod">
          <ac:chgData name="Benjamin Vandegrift" userId="2e5c2a8a-c606-4888-a2a6-2a14dfaa97ab" providerId="ADAL" clId="{1469014E-542E-7F46-B042-F7C424993580}" dt="2024-05-14T15:00:41.739" v="6702" actId="20577"/>
          <ac:spMkLst>
            <pc:docMk/>
            <pc:sldMk cId="2179407289" sldId="2146846566"/>
            <ac:spMk id="4" creationId="{D9D997E1-38A4-9726-B118-1016C069C349}"/>
          </ac:spMkLst>
        </pc:spChg>
        <pc:spChg chg="add mod">
          <ac:chgData name="Benjamin Vandegrift" userId="2e5c2a8a-c606-4888-a2a6-2a14dfaa97ab" providerId="ADAL" clId="{1469014E-542E-7F46-B042-F7C424993580}" dt="2024-05-14T15:01:11.794" v="6732" actId="20577"/>
          <ac:spMkLst>
            <pc:docMk/>
            <pc:sldMk cId="2179407289" sldId="2146846566"/>
            <ac:spMk id="5" creationId="{71660966-135C-5985-1D20-0204903D2A86}"/>
          </ac:spMkLst>
        </pc:spChg>
        <pc:spChg chg="add mod">
          <ac:chgData name="Benjamin Vandegrift" userId="2e5c2a8a-c606-4888-a2a6-2a14dfaa97ab" providerId="ADAL" clId="{1469014E-542E-7F46-B042-F7C424993580}" dt="2024-05-08T17:19:08.203" v="382" actId="207"/>
          <ac:spMkLst>
            <pc:docMk/>
            <pc:sldMk cId="2179407289" sldId="2146846566"/>
            <ac:spMk id="7" creationId="{DF75D353-20F2-3B08-8999-08EF24686448}"/>
          </ac:spMkLst>
        </pc:spChg>
        <pc:spChg chg="add mod">
          <ac:chgData name="Benjamin Vandegrift" userId="2e5c2a8a-c606-4888-a2a6-2a14dfaa97ab" providerId="ADAL" clId="{1469014E-542E-7F46-B042-F7C424993580}" dt="2024-05-14T15:01:03.468" v="6707" actId="14100"/>
          <ac:spMkLst>
            <pc:docMk/>
            <pc:sldMk cId="2179407289" sldId="2146846566"/>
            <ac:spMk id="8" creationId="{FF16DA7F-7899-6A5C-595A-95A270E2385F}"/>
          </ac:spMkLst>
        </pc:spChg>
        <pc:spChg chg="add mod">
          <ac:chgData name="Benjamin Vandegrift" userId="2e5c2a8a-c606-4888-a2a6-2a14dfaa97ab" providerId="ADAL" clId="{1469014E-542E-7F46-B042-F7C424993580}" dt="2024-05-08T17:51:38.801" v="415" actId="1076"/>
          <ac:spMkLst>
            <pc:docMk/>
            <pc:sldMk cId="2179407289" sldId="2146846566"/>
            <ac:spMk id="9" creationId="{85C37DDA-A7F8-2183-530B-90218A3CBD3E}"/>
          </ac:spMkLst>
        </pc:spChg>
        <pc:spChg chg="add del mod">
          <ac:chgData name="Benjamin Vandegrift" userId="2e5c2a8a-c606-4888-a2a6-2a14dfaa97ab" providerId="ADAL" clId="{1469014E-542E-7F46-B042-F7C424993580}" dt="2024-05-14T15:02:12.385" v="6737" actId="478"/>
          <ac:spMkLst>
            <pc:docMk/>
            <pc:sldMk cId="2179407289" sldId="2146846566"/>
            <ac:spMk id="9" creationId="{97F7E468-76FB-02BB-1F52-AEEF360E9F77}"/>
          </ac:spMkLst>
        </pc:spChg>
        <pc:spChg chg="add mod">
          <ac:chgData name="Benjamin Vandegrift" userId="2e5c2a8a-c606-4888-a2a6-2a14dfaa97ab" providerId="ADAL" clId="{1469014E-542E-7F46-B042-F7C424993580}" dt="2024-05-14T15:02:22.281" v="6740" actId="14100"/>
          <ac:spMkLst>
            <pc:docMk/>
            <pc:sldMk cId="2179407289" sldId="2146846566"/>
            <ac:spMk id="12" creationId="{94269D7E-CD09-0D11-DD39-41E4A03C0608}"/>
          </ac:spMkLst>
        </pc:spChg>
        <pc:spChg chg="add mod">
          <ac:chgData name="Benjamin Vandegrift" userId="2e5c2a8a-c606-4888-a2a6-2a14dfaa97ab" providerId="ADAL" clId="{1469014E-542E-7F46-B042-F7C424993580}" dt="2024-05-09T18:14:42.266" v="1031" actId="1076"/>
          <ac:spMkLst>
            <pc:docMk/>
            <pc:sldMk cId="2179407289" sldId="2146846566"/>
            <ac:spMk id="12" creationId="{D94C2598-61D4-6CA4-DCD5-9781D59A2E51}"/>
          </ac:spMkLst>
        </pc:spChg>
        <pc:spChg chg="add mod">
          <ac:chgData name="Benjamin Vandegrift" userId="2e5c2a8a-c606-4888-a2a6-2a14dfaa97ab" providerId="ADAL" clId="{1469014E-542E-7F46-B042-F7C424993580}" dt="2024-05-14T15:02:31.266" v="6744" actId="1076"/>
          <ac:spMkLst>
            <pc:docMk/>
            <pc:sldMk cId="2179407289" sldId="2146846566"/>
            <ac:spMk id="13" creationId="{04CECC89-6518-5C30-D8D3-848301736DFD}"/>
          </ac:spMkLst>
        </pc:spChg>
      </pc:sldChg>
      <pc:sldChg chg="addSp modSp mod ord">
        <pc:chgData name="Benjamin Vandegrift" userId="2e5c2a8a-c606-4888-a2a6-2a14dfaa97ab" providerId="ADAL" clId="{1469014E-542E-7F46-B042-F7C424993580}" dt="2024-05-14T15:05:26.029" v="6768" actId="207"/>
        <pc:sldMkLst>
          <pc:docMk/>
          <pc:sldMk cId="3301710895" sldId="2146846568"/>
        </pc:sldMkLst>
        <pc:spChg chg="add mod">
          <ac:chgData name="Benjamin Vandegrift" userId="2e5c2a8a-c606-4888-a2a6-2a14dfaa97ab" providerId="ADAL" clId="{1469014E-542E-7F46-B042-F7C424993580}" dt="2024-05-08T17:19:17.417" v="383"/>
          <ac:spMkLst>
            <pc:docMk/>
            <pc:sldMk cId="3301710895" sldId="2146846568"/>
            <ac:spMk id="3" creationId="{DC53E73A-F053-DC52-1676-415ACBA7D37E}"/>
          </ac:spMkLst>
        </pc:spChg>
        <pc:spChg chg="mod">
          <ac:chgData name="Benjamin Vandegrift" userId="2e5c2a8a-c606-4888-a2a6-2a14dfaa97ab" providerId="ADAL" clId="{1469014E-542E-7F46-B042-F7C424993580}" dt="2024-05-14T15:05:26.029" v="6768" actId="207"/>
          <ac:spMkLst>
            <pc:docMk/>
            <pc:sldMk cId="3301710895" sldId="2146846568"/>
            <ac:spMk id="11" creationId="{80446E27-F3B6-5A36-90F5-155E8E262FA5}"/>
          </ac:spMkLst>
        </pc:spChg>
        <pc:spChg chg="mod">
          <ac:chgData name="Benjamin Vandegrift" userId="2e5c2a8a-c606-4888-a2a6-2a14dfaa97ab" providerId="ADAL" clId="{1469014E-542E-7F46-B042-F7C424993580}" dt="2024-05-14T15:04:16.879" v="6766" actId="207"/>
          <ac:spMkLst>
            <pc:docMk/>
            <pc:sldMk cId="3301710895" sldId="2146846568"/>
            <ac:spMk id="40" creationId="{7C597935-D71E-F8F0-DB09-F44469C7C64B}"/>
          </ac:spMkLst>
        </pc:spChg>
        <pc:grpChg chg="mod">
          <ac:chgData name="Benjamin Vandegrift" userId="2e5c2a8a-c606-4888-a2a6-2a14dfaa97ab" providerId="ADAL" clId="{1469014E-542E-7F46-B042-F7C424993580}" dt="2024-05-14T15:04:07.352" v="6765" actId="207"/>
          <ac:grpSpMkLst>
            <pc:docMk/>
            <pc:sldMk cId="3301710895" sldId="2146846568"/>
            <ac:grpSpMk id="7" creationId="{7FA83EEC-AD06-ACCB-5EE9-821AEE2E494E}"/>
          </ac:grpSpMkLst>
        </pc:grpChg>
      </pc:sldChg>
      <pc:sldChg chg="addSp modSp del mod">
        <pc:chgData name="Benjamin Vandegrift" userId="2e5c2a8a-c606-4888-a2a6-2a14dfaa97ab" providerId="ADAL" clId="{1469014E-542E-7F46-B042-F7C424993580}" dt="2024-05-10T13:46:29.005" v="1678" actId="2696"/>
        <pc:sldMkLst>
          <pc:docMk/>
          <pc:sldMk cId="2955418159" sldId="2146846569"/>
        </pc:sldMkLst>
        <pc:spChg chg="mod">
          <ac:chgData name="Benjamin Vandegrift" userId="2e5c2a8a-c606-4888-a2a6-2a14dfaa97ab" providerId="ADAL" clId="{1469014E-542E-7F46-B042-F7C424993580}" dt="2024-05-09T21:49:15.179" v="1103" actId="1076"/>
          <ac:spMkLst>
            <pc:docMk/>
            <pc:sldMk cId="2955418159" sldId="2146846569"/>
            <ac:spMk id="3" creationId="{701BA062-CEC9-20A2-20C3-DAFFA771BA2D}"/>
          </ac:spMkLst>
        </pc:spChg>
        <pc:spChg chg="add mod">
          <ac:chgData name="Benjamin Vandegrift" userId="2e5c2a8a-c606-4888-a2a6-2a14dfaa97ab" providerId="ADAL" clId="{1469014E-542E-7F46-B042-F7C424993580}" dt="2024-05-09T21:49:07.948" v="1100" actId="1076"/>
          <ac:spMkLst>
            <pc:docMk/>
            <pc:sldMk cId="2955418159" sldId="2146846569"/>
            <ac:spMk id="8" creationId="{9B92C24D-6E84-9E32-837D-9B071658528A}"/>
          </ac:spMkLst>
        </pc:spChg>
      </pc:sldChg>
      <pc:sldChg chg="modSp add del mod">
        <pc:chgData name="Benjamin Vandegrift" userId="2e5c2a8a-c606-4888-a2a6-2a14dfaa97ab" providerId="ADAL" clId="{1469014E-542E-7F46-B042-F7C424993580}" dt="2024-05-15T22:11:23.878" v="12089" actId="2696"/>
        <pc:sldMkLst>
          <pc:docMk/>
          <pc:sldMk cId="4231771666" sldId="2146846569"/>
        </pc:sldMkLst>
        <pc:spChg chg="mod">
          <ac:chgData name="Benjamin Vandegrift" userId="2e5c2a8a-c606-4888-a2a6-2a14dfaa97ab" providerId="ADAL" clId="{1469014E-542E-7F46-B042-F7C424993580}" dt="2024-05-10T20:22:11.199" v="3301" actId="14100"/>
          <ac:spMkLst>
            <pc:docMk/>
            <pc:sldMk cId="4231771666" sldId="2146846569"/>
            <ac:spMk id="3" creationId="{701BA062-CEC9-20A2-20C3-DAFFA771BA2D}"/>
          </ac:spMkLst>
        </pc:spChg>
      </pc:sldChg>
      <pc:sldChg chg="delSp modSp add del mod ord addCm modCm">
        <pc:chgData name="Benjamin Vandegrift" userId="2e5c2a8a-c606-4888-a2a6-2a14dfaa97ab" providerId="ADAL" clId="{1469014E-542E-7F46-B042-F7C424993580}" dt="2024-05-17T15:32:31.934" v="14047" actId="2696"/>
        <pc:sldMkLst>
          <pc:docMk/>
          <pc:sldMk cId="703839735" sldId="2146846570"/>
        </pc:sldMkLst>
        <pc:spChg chg="del">
          <ac:chgData name="Benjamin Vandegrift" userId="2e5c2a8a-c606-4888-a2a6-2a14dfaa97ab" providerId="ADAL" clId="{1469014E-542E-7F46-B042-F7C424993580}" dt="2024-05-10T20:22:25.636" v="3303" actId="478"/>
          <ac:spMkLst>
            <pc:docMk/>
            <pc:sldMk cId="703839735" sldId="2146846570"/>
            <ac:spMk id="4" creationId="{4EECE67E-2570-77C8-4DCD-E83C5B83F9CE}"/>
          </ac:spMkLst>
        </pc:spChg>
        <pc:spChg chg="mod">
          <ac:chgData name="Benjamin Vandegrift" userId="2e5c2a8a-c606-4888-a2a6-2a14dfaa97ab" providerId="ADAL" clId="{1469014E-542E-7F46-B042-F7C424993580}" dt="2024-05-10T20:22:29.730" v="3305" actId="1076"/>
          <ac:spMkLst>
            <pc:docMk/>
            <pc:sldMk cId="703839735" sldId="2146846570"/>
            <ac:spMk id="8" creationId="{177E3C32-A910-4888-5744-62D9B8FB85BB}"/>
          </ac:spMkLst>
        </pc:spChg>
        <pc:spChg chg="mod">
          <ac:chgData name="Benjamin Vandegrift" userId="2e5c2a8a-c606-4888-a2a6-2a14dfaa97ab" providerId="ADAL" clId="{1469014E-542E-7F46-B042-F7C424993580}" dt="2024-05-14T15:17:13.393" v="6997" actId="20577"/>
          <ac:spMkLst>
            <pc:docMk/>
            <pc:sldMk cId="703839735" sldId="2146846570"/>
            <ac:spMk id="26" creationId="{A9C445BF-5591-D09A-A8BC-6A2DB67D3CAE}"/>
          </ac:spMkLst>
        </pc:spChg>
        <pc:picChg chg="mod">
          <ac:chgData name="Benjamin Vandegrift" userId="2e5c2a8a-c606-4888-a2a6-2a14dfaa97ab" providerId="ADAL" clId="{1469014E-542E-7F46-B042-F7C424993580}" dt="2024-05-10T20:55:54.095" v="3478" actId="14100"/>
          <ac:picMkLst>
            <pc:docMk/>
            <pc:sldMk cId="703839735" sldId="2146846570"/>
            <ac:picMk id="3" creationId="{FE7E8F1B-C967-6C2F-3D0F-537C4DD9C139}"/>
          </ac:picMkLst>
        </pc:pic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5T22:05:35.792" v="12040"/>
              <pc2:cmMkLst xmlns:pc2="http://schemas.microsoft.com/office/powerpoint/2019/9/main/command">
                <pc:docMk/>
                <pc:sldMk cId="703839735" sldId="2146846570"/>
                <pc2:cmMk id="{21176535-9CE9-5548-B7F5-D405E8924074}"/>
              </pc2:cmMkLst>
              <pc226:cmRplyChg chg="add">
                <pc226:chgData name="Benjamin Vandegrift" userId="2e5c2a8a-c606-4888-a2a6-2a14dfaa97ab" providerId="ADAL" clId="{1469014E-542E-7F46-B042-F7C424993580}" dt="2024-05-15T22:05:35.792" v="12040"/>
                <pc2:cmRplyMkLst xmlns:pc2="http://schemas.microsoft.com/office/powerpoint/2019/9/main/command">
                  <pc:docMk/>
                  <pc:sldMk cId="703839735" sldId="2146846570"/>
                  <pc2:cmMk id="{21176535-9CE9-5548-B7F5-D405E8924074}"/>
                  <pc2:cmRplyMk id="{A76F0F37-596A-C74D-9A77-8380C161AC67}"/>
                </pc2:cmRplyMkLst>
              </pc226:cmRplyChg>
            </pc226:cmChg>
          </p:ext>
        </pc:extLst>
      </pc:sldChg>
      <pc:sldChg chg="add">
        <pc:chgData name="Benjamin Vandegrift" userId="2e5c2a8a-c606-4888-a2a6-2a14dfaa97ab" providerId="ADAL" clId="{1469014E-542E-7F46-B042-F7C424993580}" dt="2024-05-17T15:32:34.431" v="14048"/>
        <pc:sldMkLst>
          <pc:docMk/>
          <pc:sldMk cId="1303113134" sldId="2146846570"/>
        </pc:sldMkLst>
      </pc:sldChg>
      <pc:sldChg chg="addSp modSp del mod">
        <pc:chgData name="Benjamin Vandegrift" userId="2e5c2a8a-c606-4888-a2a6-2a14dfaa97ab" providerId="ADAL" clId="{1469014E-542E-7F46-B042-F7C424993580}" dt="2024-05-10T13:46:29.005" v="1678" actId="2696"/>
        <pc:sldMkLst>
          <pc:docMk/>
          <pc:sldMk cId="3033239696" sldId="2146846570"/>
        </pc:sldMkLst>
        <pc:spChg chg="mod">
          <ac:chgData name="Benjamin Vandegrift" userId="2e5c2a8a-c606-4888-a2a6-2a14dfaa97ab" providerId="ADAL" clId="{1469014E-542E-7F46-B042-F7C424993580}" dt="2024-05-08T17:07:36.172" v="232" actId="1076"/>
          <ac:spMkLst>
            <pc:docMk/>
            <pc:sldMk cId="3033239696" sldId="2146846570"/>
            <ac:spMk id="4" creationId="{4EECE67E-2570-77C8-4DCD-E83C5B83F9CE}"/>
          </ac:spMkLst>
        </pc:spChg>
        <pc:spChg chg="add mod">
          <ac:chgData name="Benjamin Vandegrift" userId="2e5c2a8a-c606-4888-a2a6-2a14dfaa97ab" providerId="ADAL" clId="{1469014E-542E-7F46-B042-F7C424993580}" dt="2024-05-09T21:50:32.900" v="1116" actId="1076"/>
          <ac:spMkLst>
            <pc:docMk/>
            <pc:sldMk cId="3033239696" sldId="2146846570"/>
            <ac:spMk id="8" creationId="{177E3C32-A910-4888-5744-62D9B8FB85BB}"/>
          </ac:spMkLst>
        </pc:spChg>
        <pc:spChg chg="mod">
          <ac:chgData name="Benjamin Vandegrift" userId="2e5c2a8a-c606-4888-a2a6-2a14dfaa97ab" providerId="ADAL" clId="{1469014E-542E-7F46-B042-F7C424993580}" dt="2024-05-09T21:50:22.475" v="1109" actId="1076"/>
          <ac:spMkLst>
            <pc:docMk/>
            <pc:sldMk cId="3033239696" sldId="2146846570"/>
            <ac:spMk id="11" creationId="{80446E27-F3B6-5A36-90F5-155E8E262FA5}"/>
          </ac:spMkLst>
        </pc:spChg>
        <pc:picChg chg="add mod">
          <ac:chgData name="Benjamin Vandegrift" userId="2e5c2a8a-c606-4888-a2a6-2a14dfaa97ab" providerId="ADAL" clId="{1469014E-542E-7F46-B042-F7C424993580}" dt="2024-05-10T13:43:42.694" v="1637" actId="1076"/>
          <ac:picMkLst>
            <pc:docMk/>
            <pc:sldMk cId="3033239696" sldId="2146846570"/>
            <ac:picMk id="3" creationId="{FE7E8F1B-C967-6C2F-3D0F-537C4DD9C139}"/>
          </ac:picMkLst>
        </pc:picChg>
      </pc:sldChg>
      <pc:sldChg chg="addSp modSp mod">
        <pc:chgData name="Benjamin Vandegrift" userId="2e5c2a8a-c606-4888-a2a6-2a14dfaa97ab" providerId="ADAL" clId="{1469014E-542E-7F46-B042-F7C424993580}" dt="2024-05-10T13:55:45" v="2001" actId="1076"/>
        <pc:sldMkLst>
          <pc:docMk/>
          <pc:sldMk cId="2111336334" sldId="2146846571"/>
        </pc:sldMkLst>
        <pc:spChg chg="mod">
          <ac:chgData name="Benjamin Vandegrift" userId="2e5c2a8a-c606-4888-a2a6-2a14dfaa97ab" providerId="ADAL" clId="{1469014E-542E-7F46-B042-F7C424993580}" dt="2024-05-08T18:03:27.700" v="421" actId="1076"/>
          <ac:spMkLst>
            <pc:docMk/>
            <pc:sldMk cId="2111336334" sldId="2146846571"/>
            <ac:spMk id="3" creationId="{7DF152D4-D41A-2502-C9E8-6240B18423B0}"/>
          </ac:spMkLst>
        </pc:spChg>
        <pc:spChg chg="mod">
          <ac:chgData name="Benjamin Vandegrift" userId="2e5c2a8a-c606-4888-a2a6-2a14dfaa97ab" providerId="ADAL" clId="{1469014E-542E-7F46-B042-F7C424993580}" dt="2024-05-08T17:09:12.079" v="324" actId="20577"/>
          <ac:spMkLst>
            <pc:docMk/>
            <pc:sldMk cId="2111336334" sldId="2146846571"/>
            <ac:spMk id="4" creationId="{4EECE67E-2570-77C8-4DCD-E83C5B83F9CE}"/>
          </ac:spMkLst>
        </pc:spChg>
        <pc:spChg chg="add mod">
          <ac:chgData name="Benjamin Vandegrift" userId="2e5c2a8a-c606-4888-a2a6-2a14dfaa97ab" providerId="ADAL" clId="{1469014E-542E-7F46-B042-F7C424993580}" dt="2024-05-08T21:17:44.401" v="819" actId="20577"/>
          <ac:spMkLst>
            <pc:docMk/>
            <pc:sldMk cId="2111336334" sldId="2146846571"/>
            <ac:spMk id="9" creationId="{A199B76E-F0E5-39F0-00AA-E572249D876A}"/>
          </ac:spMkLst>
        </pc:spChg>
        <pc:spChg chg="mod">
          <ac:chgData name="Benjamin Vandegrift" userId="2e5c2a8a-c606-4888-a2a6-2a14dfaa97ab" providerId="ADAL" clId="{1469014E-542E-7F46-B042-F7C424993580}" dt="2024-05-08T21:17:01.885" v="808"/>
          <ac:spMkLst>
            <pc:docMk/>
            <pc:sldMk cId="2111336334" sldId="2146846571"/>
            <ac:spMk id="11" creationId="{80446E27-F3B6-5A36-90F5-155E8E262FA5}"/>
          </ac:spMkLst>
        </pc:spChg>
        <pc:picChg chg="add mod">
          <ac:chgData name="Benjamin Vandegrift" userId="2e5c2a8a-c606-4888-a2a6-2a14dfaa97ab" providerId="ADAL" clId="{1469014E-542E-7F46-B042-F7C424993580}" dt="2024-05-10T13:55:45" v="2001" actId="1076"/>
          <ac:picMkLst>
            <pc:docMk/>
            <pc:sldMk cId="2111336334" sldId="2146846571"/>
            <ac:picMk id="1026" creationId="{99AF9EA7-5BB0-61B3-C840-FE692A9CA608}"/>
          </ac:picMkLst>
        </pc:picChg>
      </pc:sldChg>
      <pc:sldChg chg="del">
        <pc:chgData name="Benjamin Vandegrift" userId="2e5c2a8a-c606-4888-a2a6-2a14dfaa97ab" providerId="ADAL" clId="{1469014E-542E-7F46-B042-F7C424993580}" dt="2024-05-14T15:13:28.877" v="6879" actId="2696"/>
        <pc:sldMkLst>
          <pc:docMk/>
          <pc:sldMk cId="445600926" sldId="2146846572"/>
        </pc:sldMkLst>
      </pc:sldChg>
      <pc:sldChg chg="modSp add mod modCm">
        <pc:chgData name="Benjamin Vandegrift" userId="2e5c2a8a-c606-4888-a2a6-2a14dfaa97ab" providerId="ADAL" clId="{1469014E-542E-7F46-B042-F7C424993580}" dt="2024-05-22T20:32:23.994" v="17778"/>
        <pc:sldMkLst>
          <pc:docMk/>
          <pc:sldMk cId="1017036720" sldId="2146846572"/>
        </pc:sldMkLst>
        <pc:spChg chg="mod">
          <ac:chgData name="Benjamin Vandegrift" userId="2e5c2a8a-c606-4888-a2a6-2a14dfaa97ab" providerId="ADAL" clId="{1469014E-542E-7F46-B042-F7C424993580}" dt="2024-05-22T20:31:39.549" v="17777" actId="20577"/>
          <ac:spMkLst>
            <pc:docMk/>
            <pc:sldMk cId="1017036720" sldId="2146846572"/>
            <ac:spMk id="26" creationId="{A9C445BF-5591-D09A-A8BC-6A2DB67D3CAE}"/>
          </ac:spMkLst>
        </pc:spChg>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1469014E-542E-7F46-B042-F7C424993580}" dt="2024-05-22T20:32:23.994" v="17778"/>
              <pc2:cmMkLst xmlns:pc2="http://schemas.microsoft.com/office/powerpoint/2019/9/main/command">
                <pc:docMk/>
                <pc:sldMk cId="1017036720" sldId="2146846572"/>
                <pc2:cmMk id="{E1618F51-35F1-464D-8925-200C86828D8D}"/>
              </pc2:cmMkLst>
              <pc226:cmRplyChg chg="add">
                <pc226:chgData name="Benjamin Vandegrift" userId="2e5c2a8a-c606-4888-a2a6-2a14dfaa97ab" providerId="ADAL" clId="{1469014E-542E-7F46-B042-F7C424993580}" dt="2024-05-22T20:32:23.994" v="17778"/>
                <pc2:cmRplyMkLst xmlns:pc2="http://schemas.microsoft.com/office/powerpoint/2019/9/main/command">
                  <pc:docMk/>
                  <pc:sldMk cId="1017036720" sldId="2146846572"/>
                  <pc2:cmMk id="{E1618F51-35F1-464D-8925-200C86828D8D}"/>
                  <pc2:cmRplyMk id="{05A45549-2A20-414F-9D42-5D8F856B1894}"/>
                </pc2:cmRplyMkLst>
              </pc226:cmRplyChg>
            </pc226:cmChg>
            <pc226:cmChg xmlns:pc226="http://schemas.microsoft.com/office/powerpoint/2022/06/main/command" chg="">
              <pc226:chgData name="Benjamin Vandegrift" userId="2e5c2a8a-c606-4888-a2a6-2a14dfaa97ab" providerId="ADAL" clId="{1469014E-542E-7F46-B042-F7C424993580}" dt="2024-05-20T13:17:45.755" v="17545"/>
              <pc2:cmMkLst xmlns:pc2="http://schemas.microsoft.com/office/powerpoint/2019/9/main/command">
                <pc:docMk/>
                <pc:sldMk cId="1017036720" sldId="2146846572"/>
                <pc2:cmMk id="{B9CDCE5B-225B-4028-A1F9-E9F3F678CE0D}"/>
              </pc2:cmMkLst>
              <pc226:cmRplyChg chg="add">
                <pc226:chgData name="Benjamin Vandegrift" userId="2e5c2a8a-c606-4888-a2a6-2a14dfaa97ab" providerId="ADAL" clId="{1469014E-542E-7F46-B042-F7C424993580}" dt="2024-05-20T13:17:45.755" v="17545"/>
                <pc2:cmRplyMkLst xmlns:pc2="http://schemas.microsoft.com/office/powerpoint/2019/9/main/command">
                  <pc:docMk/>
                  <pc:sldMk cId="1017036720" sldId="2146846572"/>
                  <pc2:cmMk id="{B9CDCE5B-225B-4028-A1F9-E9F3F678CE0D}"/>
                  <pc2:cmRplyMk id="{9AF60D15-45D2-CA44-8886-BFE78079AB97}"/>
                </pc2:cmRplyMkLst>
              </pc226:cmRplyChg>
              <pc226:cmRplyChg chg="add">
                <pc226:chgData name="Benjamin Vandegrift" userId="2e5c2a8a-c606-4888-a2a6-2a14dfaa97ab" providerId="ADAL" clId="{1469014E-542E-7F46-B042-F7C424993580}" dt="2024-05-20T13:17:04.074" v="17544"/>
                <pc2:cmRplyMkLst xmlns:pc2="http://schemas.microsoft.com/office/powerpoint/2019/9/main/command">
                  <pc:docMk/>
                  <pc:sldMk cId="1017036720" sldId="2146846572"/>
                  <pc2:cmMk id="{B9CDCE5B-225B-4028-A1F9-E9F3F678CE0D}"/>
                  <pc2:cmRplyMk id="{28F14CCC-7233-BF45-B936-D4A6B6710DA9}"/>
                </pc2:cmRplyMkLst>
              </pc226:cmRplyChg>
            </pc226:cmChg>
          </p:ext>
        </pc:extLst>
      </pc:sldChg>
      <pc:sldChg chg="add addCm">
        <pc:chgData name="Benjamin Vandegrift" userId="2e5c2a8a-c606-4888-a2a6-2a14dfaa97ab" providerId="ADAL" clId="{1469014E-542E-7F46-B042-F7C424993580}" dt="2024-05-14T21:30:43.219" v="7796"/>
        <pc:sldMkLst>
          <pc:docMk/>
          <pc:sldMk cId="1002035669" sldId="2146846573"/>
        </pc:sldMkLst>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4T21:30:43.219" v="7796"/>
              <pc2:cmMkLst xmlns:pc2="http://schemas.microsoft.com/office/powerpoint/2019/9/main/command">
                <pc:docMk/>
                <pc:sldMk cId="1002035669" sldId="2146846573"/>
                <pc2:cmMk id="{0ED71325-575D-4C49-BCC4-7C1DFF919C38}"/>
              </pc2:cmMkLst>
            </pc226:cmChg>
          </p:ext>
        </pc:extLst>
      </pc:sldChg>
      <pc:sldChg chg="addSp delSp modSp del mod modNotesTx">
        <pc:chgData name="Benjamin Vandegrift" userId="2e5c2a8a-c606-4888-a2a6-2a14dfaa97ab" providerId="ADAL" clId="{1469014E-542E-7F46-B042-F7C424993580}" dt="2024-05-14T15:13:28.877" v="6879" actId="2696"/>
        <pc:sldMkLst>
          <pc:docMk/>
          <pc:sldMk cId="2894522944" sldId="2146846573"/>
        </pc:sldMkLst>
        <pc:spChg chg="mod">
          <ac:chgData name="Benjamin Vandegrift" userId="2e5c2a8a-c606-4888-a2a6-2a14dfaa97ab" providerId="ADAL" clId="{1469014E-542E-7F46-B042-F7C424993580}" dt="2024-05-09T18:10:10.113" v="1011" actId="20577"/>
          <ac:spMkLst>
            <pc:docMk/>
            <pc:sldMk cId="2894522944" sldId="2146846573"/>
            <ac:spMk id="4" creationId="{4EECE67E-2570-77C8-4DCD-E83C5B83F9CE}"/>
          </ac:spMkLst>
        </pc:spChg>
        <pc:spChg chg="add mod">
          <ac:chgData name="Benjamin Vandegrift" userId="2e5c2a8a-c606-4888-a2a6-2a14dfaa97ab" providerId="ADAL" clId="{1469014E-542E-7F46-B042-F7C424993580}" dt="2024-05-09T18:08:51.133" v="971" actId="207"/>
          <ac:spMkLst>
            <pc:docMk/>
            <pc:sldMk cId="2894522944" sldId="2146846573"/>
            <ac:spMk id="7" creationId="{480705C7-2B0C-E1DA-1B6E-3BE9133ECD7C}"/>
          </ac:spMkLst>
        </pc:spChg>
        <pc:spChg chg="add mod">
          <ac:chgData name="Benjamin Vandegrift" userId="2e5c2a8a-c606-4888-a2a6-2a14dfaa97ab" providerId="ADAL" clId="{1469014E-542E-7F46-B042-F7C424993580}" dt="2024-05-09T18:10:12.098" v="1012" actId="20577"/>
          <ac:spMkLst>
            <pc:docMk/>
            <pc:sldMk cId="2894522944" sldId="2146846573"/>
            <ac:spMk id="9" creationId="{4CEF78A5-E111-04A3-8ABE-A4F951375E96}"/>
          </ac:spMkLst>
        </pc:spChg>
        <pc:spChg chg="add mod">
          <ac:chgData name="Benjamin Vandegrift" userId="2e5c2a8a-c606-4888-a2a6-2a14dfaa97ab" providerId="ADAL" clId="{1469014E-542E-7F46-B042-F7C424993580}" dt="2024-05-09T18:11:11.253" v="1025" actId="20577"/>
          <ac:spMkLst>
            <pc:docMk/>
            <pc:sldMk cId="2894522944" sldId="2146846573"/>
            <ac:spMk id="13" creationId="{7878FC71-C3F4-5A18-0110-30A8EC5BDC40}"/>
          </ac:spMkLst>
        </pc:spChg>
        <pc:spChg chg="add mod">
          <ac:chgData name="Benjamin Vandegrift" userId="2e5c2a8a-c606-4888-a2a6-2a14dfaa97ab" providerId="ADAL" clId="{1469014E-542E-7F46-B042-F7C424993580}" dt="2024-05-10T20:55:36.079" v="3477" actId="20577"/>
          <ac:spMkLst>
            <pc:docMk/>
            <pc:sldMk cId="2894522944" sldId="2146846573"/>
            <ac:spMk id="14" creationId="{406CAE3B-0F83-EE90-BD2A-C66C7387CA2E}"/>
          </ac:spMkLst>
        </pc:spChg>
        <pc:spChg chg="add del mod">
          <ac:chgData name="Benjamin Vandegrift" userId="2e5c2a8a-c606-4888-a2a6-2a14dfaa97ab" providerId="ADAL" clId="{1469014E-542E-7F46-B042-F7C424993580}" dt="2024-05-10T13:58:01.349" v="2119" actId="478"/>
          <ac:spMkLst>
            <pc:docMk/>
            <pc:sldMk cId="2894522944" sldId="2146846573"/>
            <ac:spMk id="14" creationId="{EE2CA3BB-3391-4F49-BEFF-2285176AB360}"/>
          </ac:spMkLst>
        </pc:spChg>
        <pc:spChg chg="add">
          <ac:chgData name="Benjamin Vandegrift" userId="2e5c2a8a-c606-4888-a2a6-2a14dfaa97ab" providerId="ADAL" clId="{1469014E-542E-7F46-B042-F7C424993580}" dt="2024-05-10T19:09:08.552" v="2592"/>
          <ac:spMkLst>
            <pc:docMk/>
            <pc:sldMk cId="2894522944" sldId="2146846573"/>
            <ac:spMk id="15" creationId="{9E82218D-3A6B-7BB9-1BA9-3C0249D13FBE}"/>
          </ac:spMkLst>
        </pc:spChg>
        <pc:spChg chg="add del mod">
          <ac:chgData name="Benjamin Vandegrift" userId="2e5c2a8a-c606-4888-a2a6-2a14dfaa97ab" providerId="ADAL" clId="{1469014E-542E-7F46-B042-F7C424993580}" dt="2024-05-10T13:58:15.611" v="2188" actId="478"/>
          <ac:spMkLst>
            <pc:docMk/>
            <pc:sldMk cId="2894522944" sldId="2146846573"/>
            <ac:spMk id="15" creationId="{C36E92BD-B300-B6CA-7E2E-3A26AA62C706}"/>
          </ac:spMkLst>
        </pc:spChg>
        <pc:spChg chg="add mod">
          <ac:chgData name="Benjamin Vandegrift" userId="2e5c2a8a-c606-4888-a2a6-2a14dfaa97ab" providerId="ADAL" clId="{1469014E-542E-7F46-B042-F7C424993580}" dt="2024-05-10T19:10:13.750" v="2617" actId="20577"/>
          <ac:spMkLst>
            <pc:docMk/>
            <pc:sldMk cId="2894522944" sldId="2146846573"/>
            <ac:spMk id="17" creationId="{1BBC953E-BFCC-8262-0AB4-A0ABB5A8F936}"/>
          </ac:spMkLst>
        </pc:spChg>
        <pc:spChg chg="add del mod">
          <ac:chgData name="Benjamin Vandegrift" userId="2e5c2a8a-c606-4888-a2a6-2a14dfaa97ab" providerId="ADAL" clId="{1469014E-542E-7F46-B042-F7C424993580}" dt="2024-05-10T13:58:26.131" v="2231" actId="478"/>
          <ac:spMkLst>
            <pc:docMk/>
            <pc:sldMk cId="2894522944" sldId="2146846573"/>
            <ac:spMk id="17" creationId="{AAA0C1CC-2FB2-4879-9222-DD589F2C1DB1}"/>
          </ac:spMkLst>
        </pc:spChg>
        <pc:spChg chg="add mod">
          <ac:chgData name="Benjamin Vandegrift" userId="2e5c2a8a-c606-4888-a2a6-2a14dfaa97ab" providerId="ADAL" clId="{1469014E-542E-7F46-B042-F7C424993580}" dt="2024-05-10T20:51:39.665" v="3473" actId="20577"/>
          <ac:spMkLst>
            <pc:docMk/>
            <pc:sldMk cId="2894522944" sldId="2146846573"/>
            <ac:spMk id="18" creationId="{EE46D3CB-2566-9183-8443-8BA90CEAAEAD}"/>
          </ac:spMkLst>
        </pc:spChg>
        <pc:spChg chg="mod">
          <ac:chgData name="Benjamin Vandegrift" userId="2e5c2a8a-c606-4888-a2a6-2a14dfaa97ab" providerId="ADAL" clId="{1469014E-542E-7F46-B042-F7C424993580}" dt="2024-05-10T14:00:53.407" v="2528" actId="20577"/>
          <ac:spMkLst>
            <pc:docMk/>
            <pc:sldMk cId="2894522944" sldId="2146846573"/>
            <ac:spMk id="26" creationId="{A9C445BF-5591-D09A-A8BC-6A2DB67D3CAE}"/>
          </ac:spMkLst>
        </pc:spChg>
        <pc:picChg chg="add mod">
          <ac:chgData name="Benjamin Vandegrift" userId="2e5c2a8a-c606-4888-a2a6-2a14dfaa97ab" providerId="ADAL" clId="{1469014E-542E-7F46-B042-F7C424993580}" dt="2024-05-09T18:08:03.882" v="893" actId="1076"/>
          <ac:picMkLst>
            <pc:docMk/>
            <pc:sldMk cId="2894522944" sldId="2146846573"/>
            <ac:picMk id="3" creationId="{640840EE-F411-7DAB-6BD6-F1C8601AF94F}"/>
          </ac:picMkLst>
        </pc:picChg>
        <pc:picChg chg="add mod">
          <ac:chgData name="Benjamin Vandegrift" userId="2e5c2a8a-c606-4888-a2a6-2a14dfaa97ab" providerId="ADAL" clId="{1469014E-542E-7F46-B042-F7C424993580}" dt="2024-05-09T18:09:17.213" v="975" actId="1076"/>
          <ac:picMkLst>
            <pc:docMk/>
            <pc:sldMk cId="2894522944" sldId="2146846573"/>
            <ac:picMk id="8" creationId="{D39E18B9-B560-A6BB-2802-5726DABEA466}"/>
          </ac:picMkLst>
        </pc:picChg>
        <pc:picChg chg="add mod">
          <ac:chgData name="Benjamin Vandegrift" userId="2e5c2a8a-c606-4888-a2a6-2a14dfaa97ab" providerId="ADAL" clId="{1469014E-542E-7F46-B042-F7C424993580}" dt="2024-05-09T18:09:55.362" v="1005" actId="1076"/>
          <ac:picMkLst>
            <pc:docMk/>
            <pc:sldMk cId="2894522944" sldId="2146846573"/>
            <ac:picMk id="10" creationId="{E887E26F-F9A5-4D3D-0976-8246D525F5C9}"/>
          </ac:picMkLst>
        </pc:picChg>
        <pc:picChg chg="add mod">
          <ac:chgData name="Benjamin Vandegrift" userId="2e5c2a8a-c606-4888-a2a6-2a14dfaa97ab" providerId="ADAL" clId="{1469014E-542E-7F46-B042-F7C424993580}" dt="2024-05-09T18:11:05.548" v="1016" actId="1076"/>
          <ac:picMkLst>
            <pc:docMk/>
            <pc:sldMk cId="2894522944" sldId="2146846573"/>
            <ac:picMk id="12" creationId="{B7429C49-C563-F29E-D6F9-3C2D98CB29EC}"/>
          </ac:picMkLst>
        </pc:picChg>
        <pc:picChg chg="add">
          <ac:chgData name="Benjamin Vandegrift" userId="2e5c2a8a-c606-4888-a2a6-2a14dfaa97ab" providerId="ADAL" clId="{1469014E-542E-7F46-B042-F7C424993580}" dt="2024-05-09T18:07:44.351" v="887"/>
          <ac:picMkLst>
            <pc:docMk/>
            <pc:sldMk cId="2894522944" sldId="2146846573"/>
            <ac:picMk id="1026" creationId="{61A73892-1A3D-EB2A-3AFC-032CABEC83E9}"/>
          </ac:picMkLst>
        </pc:picChg>
        <pc:picChg chg="add mod">
          <ac:chgData name="Benjamin Vandegrift" userId="2e5c2a8a-c606-4888-a2a6-2a14dfaa97ab" providerId="ADAL" clId="{1469014E-542E-7F46-B042-F7C424993580}" dt="2024-05-10T19:10:02.261" v="2596" actId="1076"/>
          <ac:picMkLst>
            <pc:docMk/>
            <pc:sldMk cId="2894522944" sldId="2146846573"/>
            <ac:picMk id="1028" creationId="{333A2E13-1AC4-3D00-8BE8-9F342690BA89}"/>
          </ac:picMkLst>
        </pc:picChg>
        <pc:picChg chg="add">
          <ac:chgData name="Benjamin Vandegrift" userId="2e5c2a8a-c606-4888-a2a6-2a14dfaa97ab" providerId="ADAL" clId="{1469014E-542E-7F46-B042-F7C424993580}" dt="2024-05-09T18:09:07.871" v="972"/>
          <ac:picMkLst>
            <pc:docMk/>
            <pc:sldMk cId="2894522944" sldId="2146846573"/>
            <ac:picMk id="1028" creationId="{41203519-3FA5-33BC-B0BB-B0E996EC654A}"/>
          </ac:picMkLst>
        </pc:picChg>
        <pc:picChg chg="add">
          <ac:chgData name="Benjamin Vandegrift" userId="2e5c2a8a-c606-4888-a2a6-2a14dfaa97ab" providerId="ADAL" clId="{1469014E-542E-7F46-B042-F7C424993580}" dt="2024-05-09T18:09:48.361" v="1002"/>
          <ac:picMkLst>
            <pc:docMk/>
            <pc:sldMk cId="2894522944" sldId="2146846573"/>
            <ac:picMk id="1030" creationId="{38B70343-92BC-A1B5-8E3E-B83A6B228A44}"/>
          </ac:picMkLst>
        </pc:picChg>
        <pc:picChg chg="add mod">
          <ac:chgData name="Benjamin Vandegrift" userId="2e5c2a8a-c606-4888-a2a6-2a14dfaa97ab" providerId="ADAL" clId="{1469014E-542E-7F46-B042-F7C424993580}" dt="2024-05-10T20:51:31.571" v="3462" actId="1076"/>
          <ac:picMkLst>
            <pc:docMk/>
            <pc:sldMk cId="2894522944" sldId="2146846573"/>
            <ac:picMk id="1030" creationId="{842FBE4F-2B7A-F148-A61F-6770BB5993CF}"/>
          </ac:picMkLst>
        </pc:picChg>
        <pc:picChg chg="add">
          <ac:chgData name="Benjamin Vandegrift" userId="2e5c2a8a-c606-4888-a2a6-2a14dfaa97ab" providerId="ADAL" clId="{1469014E-542E-7F46-B042-F7C424993580}" dt="2024-05-09T18:10:56.492" v="1013"/>
          <ac:picMkLst>
            <pc:docMk/>
            <pc:sldMk cId="2894522944" sldId="2146846573"/>
            <ac:picMk id="1032" creationId="{B3EEF4C4-6D19-B257-6643-57071FED5C15}"/>
          </ac:picMkLst>
        </pc:picChg>
      </pc:sldChg>
      <pc:sldChg chg="add ord">
        <pc:chgData name="Benjamin Vandegrift" userId="2e5c2a8a-c606-4888-a2a6-2a14dfaa97ab" providerId="ADAL" clId="{1469014E-542E-7F46-B042-F7C424993580}" dt="2024-05-10T21:39:48.321" v="4410" actId="20578"/>
        <pc:sldMkLst>
          <pc:docMk/>
          <pc:sldMk cId="377120136" sldId="2146846574"/>
        </pc:sldMkLst>
      </pc:sldChg>
      <pc:sldChg chg="modSp del mod">
        <pc:chgData name="Benjamin Vandegrift" userId="2e5c2a8a-c606-4888-a2a6-2a14dfaa97ab" providerId="ADAL" clId="{1469014E-542E-7F46-B042-F7C424993580}" dt="2024-05-10T21:39:34.679" v="4406" actId="2696"/>
        <pc:sldMkLst>
          <pc:docMk/>
          <pc:sldMk cId="3739449892" sldId="2146846574"/>
        </pc:sldMkLst>
        <pc:spChg chg="mod">
          <ac:chgData name="Benjamin Vandegrift" userId="2e5c2a8a-c606-4888-a2a6-2a14dfaa97ab" providerId="ADAL" clId="{1469014E-542E-7F46-B042-F7C424993580}" dt="2024-05-10T13:46:39.992" v="1680" actId="1076"/>
          <ac:spMkLst>
            <pc:docMk/>
            <pc:sldMk cId="3739449892" sldId="2146846574"/>
            <ac:spMk id="29" creationId="{97F8CC57-46C9-D0C2-44B9-13F5349ECFCB}"/>
          </ac:spMkLst>
        </pc:spChg>
      </pc:sldChg>
      <pc:sldChg chg="addSp delSp modSp mod addCm delCm">
        <pc:chgData name="Benjamin Vandegrift" userId="2e5c2a8a-c606-4888-a2a6-2a14dfaa97ab" providerId="ADAL" clId="{1469014E-542E-7F46-B042-F7C424993580}" dt="2024-05-23T00:00:09.602" v="20790" actId="478"/>
        <pc:sldMkLst>
          <pc:docMk/>
          <pc:sldMk cId="2718393775" sldId="2146846575"/>
        </pc:sldMkLst>
        <pc:spChg chg="del">
          <ac:chgData name="Benjamin Vandegrift" userId="2e5c2a8a-c606-4888-a2a6-2a14dfaa97ab" providerId="ADAL" clId="{1469014E-542E-7F46-B042-F7C424993580}" dt="2024-05-23T00:00:09.602" v="20790" actId="478"/>
          <ac:spMkLst>
            <pc:docMk/>
            <pc:sldMk cId="2718393775" sldId="2146846575"/>
            <ac:spMk id="3" creationId="{5628596F-80E0-DC56-7E39-55926B516B5A}"/>
          </ac:spMkLst>
        </pc:spChg>
        <pc:spChg chg="mod">
          <ac:chgData name="Benjamin Vandegrift" userId="2e5c2a8a-c606-4888-a2a6-2a14dfaa97ab" providerId="ADAL" clId="{1469014E-542E-7F46-B042-F7C424993580}" dt="2024-05-09T18:29:11.486" v="1037" actId="1076"/>
          <ac:spMkLst>
            <pc:docMk/>
            <pc:sldMk cId="2718393775" sldId="2146846575"/>
            <ac:spMk id="4" creationId="{4EECE67E-2570-77C8-4DCD-E83C5B83F9CE}"/>
          </ac:spMkLst>
        </pc:spChg>
        <pc:spChg chg="add mod">
          <ac:chgData name="Benjamin Vandegrift" userId="2e5c2a8a-c606-4888-a2a6-2a14dfaa97ab" providerId="ADAL" clId="{1469014E-542E-7F46-B042-F7C424993580}" dt="2024-05-09T18:34:12.936" v="1075" actId="1076"/>
          <ac:spMkLst>
            <pc:docMk/>
            <pc:sldMk cId="2718393775" sldId="2146846575"/>
            <ac:spMk id="7" creationId="{AD4CCE67-7A9F-D862-FFCB-78E9A1299579}"/>
          </ac:spMkLst>
        </pc:spChg>
        <pc:spChg chg="mod">
          <ac:chgData name="Benjamin Vandegrift" userId="2e5c2a8a-c606-4888-a2a6-2a14dfaa97ab" providerId="ADAL" clId="{1469014E-542E-7F46-B042-F7C424993580}" dt="2024-05-09T18:29:08.897" v="1036" actId="1076"/>
          <ac:spMkLst>
            <pc:docMk/>
            <pc:sldMk cId="2718393775" sldId="2146846575"/>
            <ac:spMk id="11" creationId="{80446E27-F3B6-5A36-90F5-155E8E262FA5}"/>
          </ac:spMkLst>
        </pc:spChg>
        <pc:spChg chg="mod">
          <ac:chgData name="Benjamin Vandegrift" userId="2e5c2a8a-c606-4888-a2a6-2a14dfaa97ab" providerId="ADAL" clId="{1469014E-542E-7F46-B042-F7C424993580}" dt="2024-05-15T18:06:43.219" v="9457" actId="1076"/>
          <ac:spMkLst>
            <pc:docMk/>
            <pc:sldMk cId="2718393775" sldId="2146846575"/>
            <ac:spMk id="24" creationId="{AB1127EF-D2F9-C633-51D9-A8F3EEBE87FB}"/>
          </ac:spMkLst>
        </pc:spChg>
        <pc:spChg chg="mod">
          <ac:chgData name="Benjamin Vandegrift" userId="2e5c2a8a-c606-4888-a2a6-2a14dfaa97ab" providerId="ADAL" clId="{1469014E-542E-7F46-B042-F7C424993580}" dt="2024-05-15T18:06:34" v="9456" actId="13926"/>
          <ac:spMkLst>
            <pc:docMk/>
            <pc:sldMk cId="2718393775" sldId="2146846575"/>
            <ac:spMk id="27" creationId="{50C18E0C-3A87-5850-66DD-E2844FB72DF1}"/>
          </ac:spMkLst>
        </pc:spChg>
        <pc:spChg chg="mod">
          <ac:chgData name="Benjamin Vandegrift" userId="2e5c2a8a-c606-4888-a2a6-2a14dfaa97ab" providerId="ADAL" clId="{1469014E-542E-7F46-B042-F7C424993580}" dt="2024-05-15T18:07:14.575" v="9460" actId="20577"/>
          <ac:spMkLst>
            <pc:docMk/>
            <pc:sldMk cId="2718393775" sldId="2146846575"/>
            <ac:spMk id="29" creationId="{8E663F47-408A-FE5C-A9E3-14D994483886}"/>
          </ac:spMkLst>
        </pc:sp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7T17:39:27.465" v="14946"/>
              <pc2:cmMkLst xmlns:pc2="http://schemas.microsoft.com/office/powerpoint/2019/9/main/command">
                <pc:docMk/>
                <pc:sldMk cId="2718393775" sldId="2146846575"/>
                <pc2:cmMk id="{CB173C8A-B90C-F546-AB91-E6D667DE7555}"/>
              </pc2:cmMkLst>
            </pc226:cmChg>
            <pc226:cmChg xmlns:pc226="http://schemas.microsoft.com/office/powerpoint/2022/06/main/command" chg="add del">
              <pc226:chgData name="Benjamin Vandegrift" userId="2e5c2a8a-c606-4888-a2a6-2a14dfaa97ab" providerId="ADAL" clId="{1469014E-542E-7F46-B042-F7C424993580}" dt="2024-05-17T17:35:50.818" v="14919"/>
              <pc2:cmMkLst xmlns:pc2="http://schemas.microsoft.com/office/powerpoint/2019/9/main/command">
                <pc:docMk/>
                <pc:sldMk cId="2718393775" sldId="2146846575"/>
                <pc2:cmMk id="{548A3BF7-2684-DC41-AE00-BAC23D2EBA8E}"/>
              </pc2:cmMkLst>
            </pc226:cmChg>
          </p:ext>
        </pc:extLst>
      </pc:sldChg>
      <pc:sldChg chg="addSp delSp modSp mod addCm modCm">
        <pc:chgData name="Benjamin Vandegrift" userId="2e5c2a8a-c606-4888-a2a6-2a14dfaa97ab" providerId="ADAL" clId="{1469014E-542E-7F46-B042-F7C424993580}" dt="2024-05-23T14:07:45.984" v="21260" actId="20577"/>
        <pc:sldMkLst>
          <pc:docMk/>
          <pc:sldMk cId="2401150598" sldId="2146846576"/>
        </pc:sldMkLst>
        <pc:spChg chg="del mod">
          <ac:chgData name="Benjamin Vandegrift" userId="2e5c2a8a-c606-4888-a2a6-2a14dfaa97ab" providerId="ADAL" clId="{1469014E-542E-7F46-B042-F7C424993580}" dt="2024-05-22T23:11:27.471" v="20007" actId="478"/>
          <ac:spMkLst>
            <pc:docMk/>
            <pc:sldMk cId="2401150598" sldId="2146846576"/>
            <ac:spMk id="3" creationId="{BE15CACB-9CEE-FFFB-237A-F0C949D5F3D5}"/>
          </ac:spMkLst>
        </pc:spChg>
        <pc:spChg chg="mod">
          <ac:chgData name="Benjamin Vandegrift" userId="2e5c2a8a-c606-4888-a2a6-2a14dfaa97ab" providerId="ADAL" clId="{1469014E-542E-7F46-B042-F7C424993580}" dt="2024-05-23T14:07:45.984" v="21260" actId="20577"/>
          <ac:spMkLst>
            <pc:docMk/>
            <pc:sldMk cId="2401150598" sldId="2146846576"/>
            <ac:spMk id="4" creationId="{4EECE67E-2570-77C8-4DCD-E83C5B83F9CE}"/>
          </ac:spMkLst>
        </pc:spChg>
        <pc:spChg chg="add del mod">
          <ac:chgData name="Benjamin Vandegrift" userId="2e5c2a8a-c606-4888-a2a6-2a14dfaa97ab" providerId="ADAL" clId="{1469014E-542E-7F46-B042-F7C424993580}" dt="2024-05-17T20:32:54.933" v="15188" actId="478"/>
          <ac:spMkLst>
            <pc:docMk/>
            <pc:sldMk cId="2401150598" sldId="2146846576"/>
            <ac:spMk id="7" creationId="{FF0EFEFD-1262-8764-D11C-DFDAE9DCA039}"/>
          </ac:spMkLst>
        </pc:spChg>
        <pc:spChg chg="add mod">
          <ac:chgData name="Benjamin Vandegrift" userId="2e5c2a8a-c606-4888-a2a6-2a14dfaa97ab" providerId="ADAL" clId="{1469014E-542E-7F46-B042-F7C424993580}" dt="2024-05-20T14:40:03.995" v="17666" actId="20577"/>
          <ac:spMkLst>
            <pc:docMk/>
            <pc:sldMk cId="2401150598" sldId="2146846576"/>
            <ac:spMk id="8" creationId="{979383FC-4B7F-0D27-7B26-A5A835F908A0}"/>
          </ac:spMkLst>
        </pc:spChg>
        <pc:spChg chg="add del mod">
          <ac:chgData name="Benjamin Vandegrift" userId="2e5c2a8a-c606-4888-a2a6-2a14dfaa97ab" providerId="ADAL" clId="{1469014E-542E-7F46-B042-F7C424993580}" dt="2024-05-23T14:05:40.843" v="21236" actId="20577"/>
          <ac:spMkLst>
            <pc:docMk/>
            <pc:sldMk cId="2401150598" sldId="2146846576"/>
            <ac:spMk id="9" creationId="{EB77DCBE-C464-48B0-22E4-4F5444BE86E0}"/>
          </ac:spMkLst>
        </pc:spChg>
        <pc:spChg chg="mod">
          <ac:chgData name="Benjamin Vandegrift" userId="2e5c2a8a-c606-4888-a2a6-2a14dfaa97ab" providerId="ADAL" clId="{1469014E-542E-7F46-B042-F7C424993580}" dt="2024-05-22T22:22:51.784" v="18854" actId="14100"/>
          <ac:spMkLst>
            <pc:docMk/>
            <pc:sldMk cId="2401150598" sldId="2146846576"/>
            <ac:spMk id="11" creationId="{27093016-C61E-B585-515A-373304243784}"/>
          </ac:spMkLst>
        </pc:spChg>
        <pc:spChg chg="del mod">
          <ac:chgData name="Benjamin Vandegrift" userId="2e5c2a8a-c606-4888-a2a6-2a14dfaa97ab" providerId="ADAL" clId="{1469014E-542E-7F46-B042-F7C424993580}" dt="2024-05-17T21:28:34.139" v="17305" actId="478"/>
          <ac:spMkLst>
            <pc:docMk/>
            <pc:sldMk cId="2401150598" sldId="2146846576"/>
            <ac:spMk id="11" creationId="{80446E27-F3B6-5A36-90F5-155E8E262FA5}"/>
          </ac:spMkLst>
        </pc:spChg>
        <pc:spChg chg="mod">
          <ac:chgData name="Benjamin Vandegrift" userId="2e5c2a8a-c606-4888-a2a6-2a14dfaa97ab" providerId="ADAL" clId="{1469014E-542E-7F46-B042-F7C424993580}" dt="2024-05-23T14:00:25.123" v="21150" actId="20577"/>
          <ac:spMkLst>
            <pc:docMk/>
            <pc:sldMk cId="2401150598" sldId="2146846576"/>
            <ac:spMk id="12" creationId="{CB12B6E8-098E-4588-4EBD-FBE75F378DA2}"/>
          </ac:spMkLst>
        </pc:spChg>
        <pc:spChg chg="del mod">
          <ac:chgData name="Benjamin Vandegrift" userId="2e5c2a8a-c606-4888-a2a6-2a14dfaa97ab" providerId="ADAL" clId="{1469014E-542E-7F46-B042-F7C424993580}" dt="2024-05-22T22:18:17.467" v="18710" actId="478"/>
          <ac:spMkLst>
            <pc:docMk/>
            <pc:sldMk cId="2401150598" sldId="2146846576"/>
            <ac:spMk id="16" creationId="{11B4FFEF-2EAF-8CEA-984A-4B56D72DD5D1}"/>
          </ac:spMkLst>
        </pc:spChg>
        <pc:spChg chg="mod">
          <ac:chgData name="Benjamin Vandegrift" userId="2e5c2a8a-c606-4888-a2a6-2a14dfaa97ab" providerId="ADAL" clId="{1469014E-542E-7F46-B042-F7C424993580}" dt="2024-05-17T21:28:57.527" v="17311" actId="14100"/>
          <ac:spMkLst>
            <pc:docMk/>
            <pc:sldMk cId="2401150598" sldId="2146846576"/>
            <ac:spMk id="17" creationId="{4424E1EB-D1B9-10CF-D678-34F4BD1B6848}"/>
          </ac:spMkLst>
        </pc:spChg>
        <pc:spChg chg="mod">
          <ac:chgData name="Benjamin Vandegrift" userId="2e5c2a8a-c606-4888-a2a6-2a14dfaa97ab" providerId="ADAL" clId="{1469014E-542E-7F46-B042-F7C424993580}" dt="2024-05-22T22:22:52.220" v="18855" actId="14100"/>
          <ac:spMkLst>
            <pc:docMk/>
            <pc:sldMk cId="2401150598" sldId="2146846576"/>
            <ac:spMk id="18" creationId="{125BC27E-CBBE-C666-B921-3C03D6C61617}"/>
          </ac:spMkLst>
        </pc:spChg>
        <pc:spChg chg="mod">
          <ac:chgData name="Benjamin Vandegrift" userId="2e5c2a8a-c606-4888-a2a6-2a14dfaa97ab" providerId="ADAL" clId="{1469014E-542E-7F46-B042-F7C424993580}" dt="2024-05-22T22:22:51.342" v="18853" actId="14100"/>
          <ac:spMkLst>
            <pc:docMk/>
            <pc:sldMk cId="2401150598" sldId="2146846576"/>
            <ac:spMk id="19" creationId="{29624039-9644-9F36-0434-4E0424BD39CB}"/>
          </ac:spMkLst>
        </pc:spChg>
        <pc:picChg chg="add del mod">
          <ac:chgData name="Benjamin Vandegrift" userId="2e5c2a8a-c606-4888-a2a6-2a14dfaa97ab" providerId="ADAL" clId="{1469014E-542E-7F46-B042-F7C424993580}" dt="2024-05-17T20:41:28.721" v="15830" actId="478"/>
          <ac:picMkLst>
            <pc:docMk/>
            <pc:sldMk cId="2401150598" sldId="2146846576"/>
            <ac:picMk id="3" creationId="{2166AFD2-5BC6-C8F8-8278-6666D76A01CC}"/>
          </ac:picMkLst>
        </pc:picChg>
        <pc:picChg chg="mod">
          <ac:chgData name="Benjamin Vandegrift" userId="2e5c2a8a-c606-4888-a2a6-2a14dfaa97ab" providerId="ADAL" clId="{1469014E-542E-7F46-B042-F7C424993580}" dt="2024-05-17T21:29:01.009" v="17312" actId="1076"/>
          <ac:picMkLst>
            <pc:docMk/>
            <pc:sldMk cId="2401150598" sldId="2146846576"/>
            <ac:picMk id="10" creationId="{B672CBCC-F829-A6D9-9FDA-259D5FE0130A}"/>
          </ac:picMkLst>
        </pc:picChg>
        <pc:picChg chg="mod">
          <ac:chgData name="Benjamin Vandegrift" userId="2e5c2a8a-c606-4888-a2a6-2a14dfaa97ab" providerId="ADAL" clId="{1469014E-542E-7F46-B042-F7C424993580}" dt="2024-05-17T21:28:45.526" v="17309" actId="1076"/>
          <ac:picMkLst>
            <pc:docMk/>
            <pc:sldMk cId="2401150598" sldId="2146846576"/>
            <ac:picMk id="13" creationId="{AB46D813-E38F-AA0D-926D-D9946673E198}"/>
          </ac:picMkLst>
        </pc:picChg>
        <pc:picChg chg="mod">
          <ac:chgData name="Benjamin Vandegrift" userId="2e5c2a8a-c606-4888-a2a6-2a14dfaa97ab" providerId="ADAL" clId="{1469014E-542E-7F46-B042-F7C424993580}" dt="2024-05-23T14:05:53.985" v="21240" actId="1036"/>
          <ac:picMkLst>
            <pc:docMk/>
            <pc:sldMk cId="2401150598" sldId="2146846576"/>
            <ac:picMk id="15" creationId="{7BBCCAB2-ECB3-BA8E-8784-AC9DE4ACC743}"/>
          </ac:picMkLst>
        </pc:picChg>
        <pc:extLst>
          <p:ext xmlns:p="http://schemas.openxmlformats.org/presentationml/2006/main" uri="{D6D511B9-2390-475A-947B-AFAB55BFBCF1}">
            <pc226:cmChg xmlns:pc226="http://schemas.microsoft.com/office/powerpoint/2022/06/main/command" chg="mod">
              <pc226:chgData name="Benjamin Vandegrift" userId="2e5c2a8a-c606-4888-a2a6-2a14dfaa97ab" providerId="ADAL" clId="{1469014E-542E-7F46-B042-F7C424993580}" dt="2024-05-20T17:52:36.983" v="17762" actId="2056"/>
              <pc2:cmMkLst xmlns:pc2="http://schemas.microsoft.com/office/powerpoint/2019/9/main/command">
                <pc:docMk/>
                <pc:sldMk cId="2401150598" sldId="2146846576"/>
                <pc2:cmMk id="{6D78752F-4CE2-4278-9B33-31BE08E56EC6}"/>
              </pc2:cmMkLst>
            </pc226:cmChg>
            <pc226:cmChg xmlns:pc226="http://schemas.microsoft.com/office/powerpoint/2022/06/main/command" chg="add">
              <pc226:chgData name="Benjamin Vandegrift" userId="2e5c2a8a-c606-4888-a2a6-2a14dfaa97ab" providerId="ADAL" clId="{1469014E-542E-7F46-B042-F7C424993580}" dt="2024-05-22T23:11:43.219" v="20008"/>
              <pc2:cmMkLst xmlns:pc2="http://schemas.microsoft.com/office/powerpoint/2019/9/main/command">
                <pc:docMk/>
                <pc:sldMk cId="2401150598" sldId="2146846576"/>
                <pc2:cmMk id="{94221D97-9575-8D4E-A6B4-C592E18D8B79}"/>
              </pc2:cmMkLst>
              <pc226:cmRplyChg chg="add">
                <pc226:chgData name="Benjamin Vandegrift" userId="2e5c2a8a-c606-4888-a2a6-2a14dfaa97ab" providerId="ADAL" clId="{1469014E-542E-7F46-B042-F7C424993580}" dt="2024-05-22T23:11:43.219" v="20008"/>
                <pc2:cmRplyMkLst xmlns:pc2="http://schemas.microsoft.com/office/powerpoint/2019/9/main/command">
                  <pc:docMk/>
                  <pc:sldMk cId="2401150598" sldId="2146846576"/>
                  <pc2:cmMk id="{94221D97-9575-8D4E-A6B4-C592E18D8B79}"/>
                  <pc2:cmRplyMk id="{15EE2A2F-2DE8-E84F-8CAD-312D2ABBCBEB}"/>
                </pc2:cmRplyMkLst>
              </pc226:cmRplyChg>
            </pc226:cmChg>
          </p:ext>
        </pc:extLst>
      </pc:sldChg>
      <pc:sldChg chg="addSp delSp modSp del mod addCm">
        <pc:chgData name="Benjamin Vandegrift" userId="2e5c2a8a-c606-4888-a2a6-2a14dfaa97ab" providerId="ADAL" clId="{1469014E-542E-7F46-B042-F7C424993580}" dt="2024-05-13T20:12:33.586" v="4598" actId="2696"/>
        <pc:sldMkLst>
          <pc:docMk/>
          <pc:sldMk cId="561992657" sldId="2146846577"/>
        </pc:sldMkLst>
        <pc:spChg chg="add mod">
          <ac:chgData name="Benjamin Vandegrift" userId="2e5c2a8a-c606-4888-a2a6-2a14dfaa97ab" providerId="ADAL" clId="{1469014E-542E-7F46-B042-F7C424993580}" dt="2024-05-10T13:54:59.400" v="1999" actId="1076"/>
          <ac:spMkLst>
            <pc:docMk/>
            <pc:sldMk cId="561992657" sldId="2146846577"/>
            <ac:spMk id="3" creationId="{D5D3A9C5-B422-49D3-B37F-354AAD3E1222}"/>
          </ac:spMkLst>
        </pc:spChg>
        <pc:spChg chg="del">
          <ac:chgData name="Benjamin Vandegrift" userId="2e5c2a8a-c606-4888-a2a6-2a14dfaa97ab" providerId="ADAL" clId="{1469014E-542E-7F46-B042-F7C424993580}" dt="2024-05-09T18:05:51.492" v="868" actId="478"/>
          <ac:spMkLst>
            <pc:docMk/>
            <pc:sldMk cId="561992657" sldId="2146846577"/>
            <ac:spMk id="4" creationId="{4EECE67E-2570-77C8-4DCD-E83C5B83F9CE}"/>
          </ac:spMkLst>
        </pc:spChg>
        <pc:spChg chg="add mod">
          <ac:chgData name="Benjamin Vandegrift" userId="2e5c2a8a-c606-4888-a2a6-2a14dfaa97ab" providerId="ADAL" clId="{1469014E-542E-7F46-B042-F7C424993580}" dt="2024-05-10T13:54:25.950" v="1968" actId="1076"/>
          <ac:spMkLst>
            <pc:docMk/>
            <pc:sldMk cId="561992657" sldId="2146846577"/>
            <ac:spMk id="4" creationId="{6980BD9A-366E-3F72-D6CA-2F0EF6B47CA2}"/>
          </ac:spMkLst>
        </pc:spChg>
        <pc:spChg chg="add mod">
          <ac:chgData name="Benjamin Vandegrift" userId="2e5c2a8a-c606-4888-a2a6-2a14dfaa97ab" providerId="ADAL" clId="{1469014E-542E-7F46-B042-F7C424993580}" dt="2024-05-09T18:05:51.895" v="869"/>
          <ac:spMkLst>
            <pc:docMk/>
            <pc:sldMk cId="561992657" sldId="2146846577"/>
            <ac:spMk id="7" creationId="{18CB1D72-3B37-1589-1CBE-6E43FB932E40}"/>
          </ac:spMkLst>
        </pc:spChg>
        <pc:spChg chg="add mod">
          <ac:chgData name="Benjamin Vandegrift" userId="2e5c2a8a-c606-4888-a2a6-2a14dfaa97ab" providerId="ADAL" clId="{1469014E-542E-7F46-B042-F7C424993580}" dt="2024-05-09T18:05:51.895" v="869"/>
          <ac:spMkLst>
            <pc:docMk/>
            <pc:sldMk cId="561992657" sldId="2146846577"/>
            <ac:spMk id="8" creationId="{D90DBE45-5F9B-C9CF-75B4-20A283620E97}"/>
          </ac:spMkLst>
        </pc:spChg>
        <pc:spChg chg="add mod">
          <ac:chgData name="Benjamin Vandegrift" userId="2e5c2a8a-c606-4888-a2a6-2a14dfaa97ab" providerId="ADAL" clId="{1469014E-542E-7F46-B042-F7C424993580}" dt="2024-05-09T18:05:51.895" v="869"/>
          <ac:spMkLst>
            <pc:docMk/>
            <pc:sldMk cId="561992657" sldId="2146846577"/>
            <ac:spMk id="9" creationId="{7CC84002-D44F-476F-A47E-D9A4B943549C}"/>
          </ac:spMkLst>
        </pc:spChg>
        <pc:spChg chg="add mod">
          <ac:chgData name="Benjamin Vandegrift" userId="2e5c2a8a-c606-4888-a2a6-2a14dfaa97ab" providerId="ADAL" clId="{1469014E-542E-7F46-B042-F7C424993580}" dt="2024-05-09T18:05:51.895" v="869"/>
          <ac:spMkLst>
            <pc:docMk/>
            <pc:sldMk cId="561992657" sldId="2146846577"/>
            <ac:spMk id="10" creationId="{DAEBC4A0-B441-90BD-4222-05A3A44A82A1}"/>
          </ac:spMkLst>
        </pc:spChg>
        <pc:spChg chg="add mod">
          <ac:chgData name="Benjamin Vandegrift" userId="2e5c2a8a-c606-4888-a2a6-2a14dfaa97ab" providerId="ADAL" clId="{1469014E-542E-7F46-B042-F7C424993580}" dt="2024-05-09T18:05:51.895" v="869"/>
          <ac:spMkLst>
            <pc:docMk/>
            <pc:sldMk cId="561992657" sldId="2146846577"/>
            <ac:spMk id="12" creationId="{9DB45EBC-0C9D-D322-45CF-C3B76497D495}"/>
          </ac:spMkLst>
        </pc:spChg>
        <pc:spChg chg="add mod">
          <ac:chgData name="Benjamin Vandegrift" userId="2e5c2a8a-c606-4888-a2a6-2a14dfaa97ab" providerId="ADAL" clId="{1469014E-542E-7F46-B042-F7C424993580}" dt="2024-05-09T18:05:51.895" v="869"/>
          <ac:spMkLst>
            <pc:docMk/>
            <pc:sldMk cId="561992657" sldId="2146846577"/>
            <ac:spMk id="13" creationId="{2E08061E-131F-4926-C5D3-1754EBB74EBF}"/>
          </ac:spMkLst>
        </pc:spChg>
        <pc:spChg chg="add mod">
          <ac:chgData name="Benjamin Vandegrift" userId="2e5c2a8a-c606-4888-a2a6-2a14dfaa97ab" providerId="ADAL" clId="{1469014E-542E-7F46-B042-F7C424993580}" dt="2024-05-09T18:05:51.895" v="869"/>
          <ac:spMkLst>
            <pc:docMk/>
            <pc:sldMk cId="561992657" sldId="2146846577"/>
            <ac:spMk id="18" creationId="{C9C1BFA5-CE22-8CF4-BB15-94D911BBBA7A}"/>
          </ac:spMkLst>
        </pc:spChg>
        <pc:spChg chg="mod">
          <ac:chgData name="Benjamin Vandegrift" userId="2e5c2a8a-c606-4888-a2a6-2a14dfaa97ab" providerId="ADAL" clId="{1469014E-542E-7F46-B042-F7C424993580}" dt="2024-05-09T18:06:54.962" v="885" actId="20577"/>
          <ac:spMkLst>
            <pc:docMk/>
            <pc:sldMk cId="561992657" sldId="2146846577"/>
            <ac:spMk id="26" creationId="{A9C445BF-5591-D09A-A8BC-6A2DB67D3CAE}"/>
          </ac:spMkLst>
        </pc:spChg>
        <pc:picChg chg="add mod">
          <ac:chgData name="Benjamin Vandegrift" userId="2e5c2a8a-c606-4888-a2a6-2a14dfaa97ab" providerId="ADAL" clId="{1469014E-542E-7F46-B042-F7C424993580}" dt="2024-05-09T18:05:51.895" v="869"/>
          <ac:picMkLst>
            <pc:docMk/>
            <pc:sldMk cId="561992657" sldId="2146846577"/>
            <ac:picMk id="14" creationId="{6E057B82-50DD-B5A4-3621-CC08F3BEAE99}"/>
          </ac:picMkLst>
        </pc:picChg>
        <pc:picChg chg="add mod">
          <ac:chgData name="Benjamin Vandegrift" userId="2e5c2a8a-c606-4888-a2a6-2a14dfaa97ab" providerId="ADAL" clId="{1469014E-542E-7F46-B042-F7C424993580}" dt="2024-05-09T18:05:51.895" v="869"/>
          <ac:picMkLst>
            <pc:docMk/>
            <pc:sldMk cId="561992657" sldId="2146846577"/>
            <ac:picMk id="15" creationId="{550A0507-769C-68A5-8019-3404F1D6584E}"/>
          </ac:picMkLst>
        </pc:picChg>
        <pc:picChg chg="add mod">
          <ac:chgData name="Benjamin Vandegrift" userId="2e5c2a8a-c606-4888-a2a6-2a14dfaa97ab" providerId="ADAL" clId="{1469014E-542E-7F46-B042-F7C424993580}" dt="2024-05-09T18:05:51.895" v="869"/>
          <ac:picMkLst>
            <pc:docMk/>
            <pc:sldMk cId="561992657" sldId="2146846577"/>
            <ac:picMk id="17" creationId="{47C43277-0DA1-076B-0595-9873D036E867}"/>
          </ac:picMkLst>
        </pc:pic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09T18:06:09.339" v="870"/>
              <pc2:cmMkLst xmlns:pc2="http://schemas.microsoft.com/office/powerpoint/2019/9/main/command">
                <pc:docMk/>
                <pc:sldMk cId="561992657" sldId="2146846577"/>
                <pc2:cmMk id="{D67EFE33-FFD7-F345-81A0-D291F64392E8}"/>
              </pc2:cmMkLst>
            </pc226:cmChg>
          </p:ext>
        </pc:extLst>
      </pc:sldChg>
      <pc:sldChg chg="del">
        <pc:chgData name="Benjamin Vandegrift" userId="2e5c2a8a-c606-4888-a2a6-2a14dfaa97ab" providerId="ADAL" clId="{1469014E-542E-7F46-B042-F7C424993580}" dt="2024-05-15T22:34:42.492" v="12176" actId="2696"/>
        <pc:sldMkLst>
          <pc:docMk/>
          <pc:sldMk cId="234235997" sldId="2146846578"/>
        </pc:sldMkLst>
      </pc:sldChg>
      <pc:sldChg chg="ord">
        <pc:chgData name="Benjamin Vandegrift" userId="2e5c2a8a-c606-4888-a2a6-2a14dfaa97ab" providerId="ADAL" clId="{1469014E-542E-7F46-B042-F7C424993580}" dt="2024-05-17T21:04:07.189" v="16556" actId="20578"/>
        <pc:sldMkLst>
          <pc:docMk/>
          <pc:sldMk cId="3052151279" sldId="2146846580"/>
        </pc:sldMkLst>
      </pc:sldChg>
      <pc:sldChg chg="del">
        <pc:chgData name="Benjamin Vandegrift" userId="2e5c2a8a-c606-4888-a2a6-2a14dfaa97ab" providerId="ADAL" clId="{1469014E-542E-7F46-B042-F7C424993580}" dt="2024-05-15T22:35:13.574" v="12177" actId="2696"/>
        <pc:sldMkLst>
          <pc:docMk/>
          <pc:sldMk cId="2608484935" sldId="2146846581"/>
        </pc:sldMkLst>
      </pc:sldChg>
      <pc:sldChg chg="addSp delSp modSp mod ord">
        <pc:chgData name="Benjamin Vandegrift" userId="2e5c2a8a-c606-4888-a2a6-2a14dfaa97ab" providerId="ADAL" clId="{1469014E-542E-7F46-B042-F7C424993580}" dt="2024-05-17T19:57:27.513" v="15058" actId="20577"/>
        <pc:sldMkLst>
          <pc:docMk/>
          <pc:sldMk cId="3062678903" sldId="2146846590"/>
        </pc:sldMkLst>
        <pc:spChg chg="mod">
          <ac:chgData name="Benjamin Vandegrift" userId="2e5c2a8a-c606-4888-a2a6-2a14dfaa97ab" providerId="ADAL" clId="{1469014E-542E-7F46-B042-F7C424993580}" dt="2024-05-10T13:38:05.838" v="1633" actId="1076"/>
          <ac:spMkLst>
            <pc:docMk/>
            <pc:sldMk cId="3062678903" sldId="2146846590"/>
            <ac:spMk id="3" creationId="{C710ACD3-39BE-294C-1884-6307B40023A3}"/>
          </ac:spMkLst>
        </pc:spChg>
        <pc:spChg chg="add mod">
          <ac:chgData name="Benjamin Vandegrift" userId="2e5c2a8a-c606-4888-a2a6-2a14dfaa97ab" providerId="ADAL" clId="{1469014E-542E-7F46-B042-F7C424993580}" dt="2024-05-08T17:13:03.222" v="346" actId="1076"/>
          <ac:spMkLst>
            <pc:docMk/>
            <pc:sldMk cId="3062678903" sldId="2146846590"/>
            <ac:spMk id="7" creationId="{D0FA5204-3765-858D-C523-66EA0DC554EF}"/>
          </ac:spMkLst>
        </pc:spChg>
        <pc:spChg chg="add del mod">
          <ac:chgData name="Benjamin Vandegrift" userId="2e5c2a8a-c606-4888-a2a6-2a14dfaa97ab" providerId="ADAL" clId="{1469014E-542E-7F46-B042-F7C424993580}" dt="2024-05-10T13:38:09.130" v="1634" actId="1076"/>
          <ac:spMkLst>
            <pc:docMk/>
            <pc:sldMk cId="3062678903" sldId="2146846590"/>
            <ac:spMk id="8" creationId="{CB2963B8-2534-9E5C-34A2-786FFFEBDF9A}"/>
          </ac:spMkLst>
        </pc:spChg>
        <pc:spChg chg="mod">
          <ac:chgData name="Benjamin Vandegrift" userId="2e5c2a8a-c606-4888-a2a6-2a14dfaa97ab" providerId="ADAL" clId="{1469014E-542E-7F46-B042-F7C424993580}" dt="2024-05-10T13:38:00.853" v="1632" actId="1076"/>
          <ac:spMkLst>
            <pc:docMk/>
            <pc:sldMk cId="3062678903" sldId="2146846590"/>
            <ac:spMk id="11" creationId="{80446E27-F3B6-5A36-90F5-155E8E262FA5}"/>
          </ac:spMkLst>
        </pc:spChg>
        <pc:spChg chg="add mod">
          <ac:chgData name="Benjamin Vandegrift" userId="2e5c2a8a-c606-4888-a2a6-2a14dfaa97ab" providerId="ADAL" clId="{1469014E-542E-7F46-B042-F7C424993580}" dt="2024-05-09T21:47:12.398" v="1098" actId="1076"/>
          <ac:spMkLst>
            <pc:docMk/>
            <pc:sldMk cId="3062678903" sldId="2146846590"/>
            <ac:spMk id="12" creationId="{31F8BE1A-D447-8DB0-88E0-EBDF0C45F76E}"/>
          </ac:spMkLst>
        </pc:spChg>
        <pc:spChg chg="mod">
          <ac:chgData name="Benjamin Vandegrift" userId="2e5c2a8a-c606-4888-a2a6-2a14dfaa97ab" providerId="ADAL" clId="{1469014E-542E-7F46-B042-F7C424993580}" dt="2024-05-17T19:57:27.513" v="15058" actId="20577"/>
          <ac:spMkLst>
            <pc:docMk/>
            <pc:sldMk cId="3062678903" sldId="2146846590"/>
            <ac:spMk id="26" creationId="{A9C445BF-5591-D09A-A8BC-6A2DB67D3CAE}"/>
          </ac:spMkLst>
        </pc:spChg>
        <pc:spChg chg="mod">
          <ac:chgData name="Benjamin Vandegrift" userId="2e5c2a8a-c606-4888-a2a6-2a14dfaa97ab" providerId="ADAL" clId="{1469014E-542E-7F46-B042-F7C424993580}" dt="2024-05-14T14:56:12.244" v="6535" actId="1076"/>
          <ac:spMkLst>
            <pc:docMk/>
            <pc:sldMk cId="3062678903" sldId="2146846590"/>
            <ac:spMk id="30" creationId="{0D1BC952-AFC6-DED4-F1D1-D58667A93CCB}"/>
          </ac:spMkLst>
        </pc:spChg>
        <pc:picChg chg="add mod">
          <ac:chgData name="Benjamin Vandegrift" userId="2e5c2a8a-c606-4888-a2a6-2a14dfaa97ab" providerId="ADAL" clId="{1469014E-542E-7F46-B042-F7C424993580}" dt="2024-05-10T13:36:53.141" v="1628" actId="1076"/>
          <ac:picMkLst>
            <pc:docMk/>
            <pc:sldMk cId="3062678903" sldId="2146846590"/>
            <ac:picMk id="9" creationId="{CB5C2478-54AF-A376-DBDF-62DEC1B0AE80}"/>
          </ac:picMkLst>
        </pc:picChg>
        <pc:picChg chg="add mod">
          <ac:chgData name="Benjamin Vandegrift" userId="2e5c2a8a-c606-4888-a2a6-2a14dfaa97ab" providerId="ADAL" clId="{1469014E-542E-7F46-B042-F7C424993580}" dt="2024-05-09T21:46:59.798" v="1091" actId="1076"/>
          <ac:picMkLst>
            <pc:docMk/>
            <pc:sldMk cId="3062678903" sldId="2146846590"/>
            <ac:picMk id="13" creationId="{CEE4313F-DBF5-95DD-3011-657F7384946A}"/>
          </ac:picMkLst>
        </pc:picChg>
      </pc:sldChg>
      <pc:sldChg chg="add del ord">
        <pc:chgData name="Benjamin Vandegrift" userId="2e5c2a8a-c606-4888-a2a6-2a14dfaa97ab" providerId="ADAL" clId="{1469014E-542E-7F46-B042-F7C424993580}" dt="2024-05-17T20:52:15.029" v="16470" actId="20578"/>
        <pc:sldMkLst>
          <pc:docMk/>
          <pc:sldMk cId="3632885173" sldId="2146846591"/>
        </pc:sldMkLst>
      </pc:sldChg>
      <pc:sldChg chg="addSp delSp modSp add mod">
        <pc:chgData name="Benjamin Vandegrift" userId="2e5c2a8a-c606-4888-a2a6-2a14dfaa97ab" providerId="ADAL" clId="{1469014E-542E-7F46-B042-F7C424993580}" dt="2024-05-17T21:00:34.079" v="16552"/>
        <pc:sldMkLst>
          <pc:docMk/>
          <pc:sldMk cId="1941764190" sldId="2146846592"/>
        </pc:sldMkLst>
        <pc:spChg chg="mod">
          <ac:chgData name="Benjamin Vandegrift" userId="2e5c2a8a-c606-4888-a2a6-2a14dfaa97ab" providerId="ADAL" clId="{1469014E-542E-7F46-B042-F7C424993580}" dt="2024-05-13T21:55:31.325" v="5902" actId="20577"/>
          <ac:spMkLst>
            <pc:docMk/>
            <pc:sldMk cId="1941764190" sldId="2146846592"/>
            <ac:spMk id="3" creationId="{14F6EC04-73EF-7BD2-EE62-C6CB368D1310}"/>
          </ac:spMkLst>
        </pc:spChg>
        <pc:spChg chg="add mod">
          <ac:chgData name="Benjamin Vandegrift" userId="2e5c2a8a-c606-4888-a2a6-2a14dfaa97ab" providerId="ADAL" clId="{1469014E-542E-7F46-B042-F7C424993580}" dt="2024-05-14T19:17:36.312" v="7062" actId="113"/>
          <ac:spMkLst>
            <pc:docMk/>
            <pc:sldMk cId="1941764190" sldId="2146846592"/>
            <ac:spMk id="4" creationId="{7BEE3489-74E3-C13B-AE5E-5D9A4195B91A}"/>
          </ac:spMkLst>
        </pc:spChg>
        <pc:spChg chg="mod">
          <ac:chgData name="Benjamin Vandegrift" userId="2e5c2a8a-c606-4888-a2a6-2a14dfaa97ab" providerId="ADAL" clId="{1469014E-542E-7F46-B042-F7C424993580}" dt="2024-05-08T17:04:03.950" v="180" actId="1076"/>
          <ac:spMkLst>
            <pc:docMk/>
            <pc:sldMk cId="1941764190" sldId="2146846592"/>
            <ac:spMk id="4" creationId="{A271DD24-B685-B82F-5592-C46ACF3025B3}"/>
          </ac:spMkLst>
        </pc:spChg>
        <pc:spChg chg="add del mod">
          <ac:chgData name="Benjamin Vandegrift" userId="2e5c2a8a-c606-4888-a2a6-2a14dfaa97ab" providerId="ADAL" clId="{1469014E-542E-7F46-B042-F7C424993580}" dt="2024-05-13T21:08:19.341" v="5361" actId="478"/>
          <ac:spMkLst>
            <pc:docMk/>
            <pc:sldMk cId="1941764190" sldId="2146846592"/>
            <ac:spMk id="8" creationId="{B8818ED7-50A4-4310-60F9-54FBFB4B4B66}"/>
          </ac:spMkLst>
        </pc:spChg>
        <pc:spChg chg="add del">
          <ac:chgData name="Benjamin Vandegrift" userId="2e5c2a8a-c606-4888-a2a6-2a14dfaa97ab" providerId="ADAL" clId="{1469014E-542E-7F46-B042-F7C424993580}" dt="2024-05-17T21:00:31.569" v="16551" actId="478"/>
          <ac:spMkLst>
            <pc:docMk/>
            <pc:sldMk cId="1941764190" sldId="2146846592"/>
            <ac:spMk id="10" creationId="{513433DE-B42E-50A6-8875-DCAE99DDD070}"/>
          </ac:spMkLst>
        </pc:spChg>
        <pc:spChg chg="del">
          <ac:chgData name="Benjamin Vandegrift" userId="2e5c2a8a-c606-4888-a2a6-2a14dfaa97ab" providerId="ADAL" clId="{1469014E-542E-7F46-B042-F7C424993580}" dt="2024-05-08T17:04:06.957" v="181" actId="478"/>
          <ac:spMkLst>
            <pc:docMk/>
            <pc:sldMk cId="1941764190" sldId="2146846592"/>
            <ac:spMk id="13" creationId="{8EDB0912-EAB2-BEB7-9897-4ECDDCD74B1D}"/>
          </ac:spMkLst>
        </pc:spChg>
        <pc:spChg chg="mod">
          <ac:chgData name="Benjamin Vandegrift" userId="2e5c2a8a-c606-4888-a2a6-2a14dfaa97ab" providerId="ADAL" clId="{1469014E-542E-7F46-B042-F7C424993580}" dt="2024-05-13T21:55:35.605" v="5914" actId="20577"/>
          <ac:spMkLst>
            <pc:docMk/>
            <pc:sldMk cId="1941764190" sldId="2146846592"/>
            <ac:spMk id="14" creationId="{242FCD40-B482-766E-CA00-89D7E65F01DD}"/>
          </ac:spMkLst>
        </pc:spChg>
        <pc:spChg chg="mod">
          <ac:chgData name="Benjamin Vandegrift" userId="2e5c2a8a-c606-4888-a2a6-2a14dfaa97ab" providerId="ADAL" clId="{1469014E-542E-7F46-B042-F7C424993580}" dt="2024-05-13T21:55:38.653" v="5925" actId="20577"/>
          <ac:spMkLst>
            <pc:docMk/>
            <pc:sldMk cId="1941764190" sldId="2146846592"/>
            <ac:spMk id="15" creationId="{C1E84C94-8AE4-CBF7-CD98-5A0DB6BDAC36}"/>
          </ac:spMkLst>
        </pc:spChg>
        <pc:spChg chg="mod">
          <ac:chgData name="Benjamin Vandegrift" userId="2e5c2a8a-c606-4888-a2a6-2a14dfaa97ab" providerId="ADAL" clId="{1469014E-542E-7F46-B042-F7C424993580}" dt="2024-05-17T21:00:34.079" v="16552"/>
          <ac:spMkLst>
            <pc:docMk/>
            <pc:sldMk cId="1941764190" sldId="2146846592"/>
            <ac:spMk id="16" creationId="{F3B08D31-8CD1-811E-0850-AF65E55C9EAD}"/>
          </ac:spMkLst>
        </pc:spChg>
        <pc:spChg chg="mod">
          <ac:chgData name="Benjamin Vandegrift" userId="2e5c2a8a-c606-4888-a2a6-2a14dfaa97ab" providerId="ADAL" clId="{1469014E-542E-7F46-B042-F7C424993580}" dt="2024-05-14T20:35:47.471" v="7428" actId="113"/>
          <ac:spMkLst>
            <pc:docMk/>
            <pc:sldMk cId="1941764190" sldId="2146846592"/>
            <ac:spMk id="17" creationId="{9B72D73E-837C-A406-5E19-BDB481ECA013}"/>
          </ac:spMkLst>
        </pc:spChg>
        <pc:spChg chg="mod">
          <ac:chgData name="Benjamin Vandegrift" userId="2e5c2a8a-c606-4888-a2a6-2a14dfaa97ab" providerId="ADAL" clId="{1469014E-542E-7F46-B042-F7C424993580}" dt="2024-05-14T19:25:24.462" v="7063" actId="113"/>
          <ac:spMkLst>
            <pc:docMk/>
            <pc:sldMk cId="1941764190" sldId="2146846592"/>
            <ac:spMk id="18" creationId="{FE6DFA2C-5D02-E73F-5E1F-E9D00C867AFF}"/>
          </ac:spMkLst>
        </pc:spChg>
        <pc:spChg chg="del mod">
          <ac:chgData name="Benjamin Vandegrift" userId="2e5c2a8a-c606-4888-a2a6-2a14dfaa97ab" providerId="ADAL" clId="{1469014E-542E-7F46-B042-F7C424993580}" dt="2024-05-13T21:08:29.074" v="5363" actId="478"/>
          <ac:spMkLst>
            <pc:docMk/>
            <pc:sldMk cId="1941764190" sldId="2146846592"/>
            <ac:spMk id="19" creationId="{8F1D8AAB-3224-81BF-4744-C0401678D487}"/>
          </ac:spMkLst>
        </pc:spChg>
        <pc:spChg chg="mod">
          <ac:chgData name="Benjamin Vandegrift" userId="2e5c2a8a-c606-4888-a2a6-2a14dfaa97ab" providerId="ADAL" clId="{1469014E-542E-7F46-B042-F7C424993580}" dt="2024-05-13T21:17:04.788" v="5616" actId="20577"/>
          <ac:spMkLst>
            <pc:docMk/>
            <pc:sldMk cId="1941764190" sldId="2146846592"/>
            <ac:spMk id="26" creationId="{A9C445BF-5591-D09A-A8BC-6A2DB67D3CAE}"/>
          </ac:spMkLst>
        </pc:spChg>
      </pc:sldChg>
      <pc:sldChg chg="addSp modSp new mod">
        <pc:chgData name="Benjamin Vandegrift" userId="2e5c2a8a-c606-4888-a2a6-2a14dfaa97ab" providerId="ADAL" clId="{1469014E-542E-7F46-B042-F7C424993580}" dt="2024-05-08T17:49:51.451" v="412" actId="1076"/>
        <pc:sldMkLst>
          <pc:docMk/>
          <pc:sldMk cId="412022544" sldId="2146846593"/>
        </pc:sldMkLst>
        <pc:spChg chg="add mod">
          <ac:chgData name="Benjamin Vandegrift" userId="2e5c2a8a-c606-4888-a2a6-2a14dfaa97ab" providerId="ADAL" clId="{1469014E-542E-7F46-B042-F7C424993580}" dt="2024-05-08T17:49:49.749" v="411" actId="1076"/>
          <ac:spMkLst>
            <pc:docMk/>
            <pc:sldMk cId="412022544" sldId="2146846593"/>
            <ac:spMk id="4" creationId="{1258E0F7-1550-1B48-91F3-B8BB06DB21DC}"/>
          </ac:spMkLst>
        </pc:spChg>
        <pc:picChg chg="add mod">
          <ac:chgData name="Benjamin Vandegrift" userId="2e5c2a8a-c606-4888-a2a6-2a14dfaa97ab" providerId="ADAL" clId="{1469014E-542E-7F46-B042-F7C424993580}" dt="2024-05-08T17:49:51.451" v="412" actId="1076"/>
          <ac:picMkLst>
            <pc:docMk/>
            <pc:sldMk cId="412022544" sldId="2146846593"/>
            <ac:picMk id="2" creationId="{423EBBA7-DDCE-2CDE-8BBB-1535044E3A4F}"/>
          </ac:picMkLst>
        </pc:picChg>
      </pc:sldChg>
      <pc:sldChg chg="add del">
        <pc:chgData name="Benjamin Vandegrift" userId="2e5c2a8a-c606-4888-a2a6-2a14dfaa97ab" providerId="ADAL" clId="{1469014E-542E-7F46-B042-F7C424993580}" dt="2024-05-14T14:55:43.153" v="6528" actId="2696"/>
        <pc:sldMkLst>
          <pc:docMk/>
          <pc:sldMk cId="396302437" sldId="2146846594"/>
        </pc:sldMkLst>
      </pc:sldChg>
      <pc:sldChg chg="modSp add del mod ord addCm modCm">
        <pc:chgData name="Benjamin Vandegrift" userId="2e5c2a8a-c606-4888-a2a6-2a14dfaa97ab" providerId="ADAL" clId="{1469014E-542E-7F46-B042-F7C424993580}" dt="2024-05-20T14:13:44.253" v="17623" actId="20577"/>
        <pc:sldMkLst>
          <pc:docMk/>
          <pc:sldMk cId="2600741668" sldId="2146846594"/>
        </pc:sldMkLst>
        <pc:spChg chg="mod">
          <ac:chgData name="Benjamin Vandegrift" userId="2e5c2a8a-c606-4888-a2a6-2a14dfaa97ab" providerId="ADAL" clId="{1469014E-542E-7F46-B042-F7C424993580}" dt="2024-05-20T14:13:44.253" v="17623" actId="20577"/>
          <ac:spMkLst>
            <pc:docMk/>
            <pc:sldMk cId="2600741668" sldId="2146846594"/>
            <ac:spMk id="26" creationId="{A9C445BF-5591-D09A-A8BC-6A2DB67D3CAE}"/>
          </ac:spMkLst>
        </pc:spChg>
        <pc:extLst>
          <p:ext xmlns:p="http://schemas.openxmlformats.org/presentationml/2006/main" uri="{D6D511B9-2390-475A-947B-AFAB55BFBCF1}">
            <pc226:cmChg xmlns:pc226="http://schemas.microsoft.com/office/powerpoint/2022/06/main/command" chg="add mod">
              <pc226:chgData name="Benjamin Vandegrift" userId="2e5c2a8a-c606-4888-a2a6-2a14dfaa97ab" providerId="ADAL" clId="{1469014E-542E-7F46-B042-F7C424993580}" dt="2024-05-17T13:43:58.365" v="12786" actId="20577"/>
              <pc2:cmMkLst xmlns:pc2="http://schemas.microsoft.com/office/powerpoint/2019/9/main/command">
                <pc:docMk/>
                <pc:sldMk cId="2600741668" sldId="2146846594"/>
                <pc2:cmMk id="{3C01CE03-7461-3349-8BDA-BC3C4AF326C2}"/>
              </pc2:cmMkLst>
            </pc226:cmChg>
            <pc226:cmChg xmlns:pc226="http://schemas.microsoft.com/office/powerpoint/2022/06/main/command" chg="mod">
              <pc226:chgData name="Benjamin Vandegrift" userId="2e5c2a8a-c606-4888-a2a6-2a14dfaa97ab" providerId="ADAL" clId="{1469014E-542E-7F46-B042-F7C424993580}" dt="2024-05-20T14:13:44.253" v="17623" actId="20577"/>
              <pc2:cmMkLst xmlns:pc2="http://schemas.microsoft.com/office/powerpoint/2019/9/main/command">
                <pc:docMk/>
                <pc:sldMk cId="2600741668" sldId="2146846594"/>
                <pc2:cmMk id="{5362978D-0341-4D98-9896-FF6C710CB29F}"/>
              </pc2:cmMkLst>
            </pc226:cmChg>
          </p:ext>
        </pc:extLst>
      </pc:sldChg>
      <pc:sldChg chg="delSp modSp add del mod ord addCm">
        <pc:chgData name="Benjamin Vandegrift" userId="2e5c2a8a-c606-4888-a2a6-2a14dfaa97ab" providerId="ADAL" clId="{1469014E-542E-7F46-B042-F7C424993580}" dt="2024-05-17T20:30:45.335" v="15152" actId="2696"/>
        <pc:sldMkLst>
          <pc:docMk/>
          <pc:sldMk cId="755322436" sldId="2146846595"/>
        </pc:sldMkLst>
        <pc:spChg chg="del mod">
          <ac:chgData name="Benjamin Vandegrift" userId="2e5c2a8a-c606-4888-a2a6-2a14dfaa97ab" providerId="ADAL" clId="{1469014E-542E-7F46-B042-F7C424993580}" dt="2024-05-14T19:12:59.973" v="7060" actId="478"/>
          <ac:spMkLst>
            <pc:docMk/>
            <pc:sldMk cId="755322436" sldId="2146846595"/>
            <ac:spMk id="9" creationId="{C2BDE288-0FD0-F1AA-6D14-20CABAC78672}"/>
          </ac:spMkLst>
        </pc:spChg>
        <pc:spChg chg="mod">
          <ac:chgData name="Benjamin Vandegrift" userId="2e5c2a8a-c606-4888-a2a6-2a14dfaa97ab" providerId="ADAL" clId="{1469014E-542E-7F46-B042-F7C424993580}" dt="2024-05-17T15:46:47.820" v="14377" actId="20577"/>
          <ac:spMkLst>
            <pc:docMk/>
            <pc:sldMk cId="755322436" sldId="2146846595"/>
            <ac:spMk id="26" creationId="{A9C445BF-5591-D09A-A8BC-6A2DB67D3CAE}"/>
          </ac:spMkLst>
        </pc:spChg>
        <pc:picChg chg="del mod">
          <ac:chgData name="Benjamin Vandegrift" userId="2e5c2a8a-c606-4888-a2a6-2a14dfaa97ab" providerId="ADAL" clId="{1469014E-542E-7F46-B042-F7C424993580}" dt="2024-05-14T19:12:44.647" v="7046" actId="478"/>
          <ac:picMkLst>
            <pc:docMk/>
            <pc:sldMk cId="755322436" sldId="2146846595"/>
            <ac:picMk id="1026" creationId="{77C73D5A-8F91-EE21-4DA1-F84979C61AAE}"/>
          </ac:picMkLst>
        </pc:pic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4T19:13:05.692" v="7061"/>
              <pc2:cmMkLst xmlns:pc2="http://schemas.microsoft.com/office/powerpoint/2019/9/main/command">
                <pc:docMk/>
                <pc:sldMk cId="755322436" sldId="2146846595"/>
                <pc2:cmMk id="{1BE3EC78-D1B8-5D42-80B1-B939E065A331}"/>
              </pc2:cmMkLst>
            </pc226:cmChg>
          </p:ext>
        </pc:extLst>
      </pc:sldChg>
      <pc:sldChg chg="add del">
        <pc:chgData name="Benjamin Vandegrift" userId="2e5c2a8a-c606-4888-a2a6-2a14dfaa97ab" providerId="ADAL" clId="{1469014E-542E-7F46-B042-F7C424993580}" dt="2024-05-17T15:59:14.355" v="14840"/>
        <pc:sldMkLst>
          <pc:docMk/>
          <pc:sldMk cId="2054426445" sldId="2146846595"/>
        </pc:sldMkLst>
      </pc:sldChg>
      <pc:sldChg chg="modSp del mod ord">
        <pc:chgData name="Benjamin Vandegrift" userId="2e5c2a8a-c606-4888-a2a6-2a14dfaa97ab" providerId="ADAL" clId="{1469014E-542E-7F46-B042-F7C424993580}" dt="2024-05-10T13:52:22.737" v="1906" actId="2696"/>
        <pc:sldMkLst>
          <pc:docMk/>
          <pc:sldMk cId="2378986768" sldId="2146846595"/>
        </pc:sldMkLst>
        <pc:spChg chg="mod">
          <ac:chgData name="Benjamin Vandegrift" userId="2e5c2a8a-c606-4888-a2a6-2a14dfaa97ab" providerId="ADAL" clId="{1469014E-542E-7F46-B042-F7C424993580}" dt="2024-05-10T13:47:57.908" v="1705" actId="20577"/>
          <ac:spMkLst>
            <pc:docMk/>
            <pc:sldMk cId="2378986768" sldId="2146846595"/>
            <ac:spMk id="26" creationId="{A9C445BF-5591-D09A-A8BC-6A2DB67D3CAE}"/>
          </ac:spMkLst>
        </pc:spChg>
      </pc:sldChg>
      <pc:sldChg chg="add del">
        <pc:chgData name="Benjamin Vandegrift" userId="2e5c2a8a-c606-4888-a2a6-2a14dfaa97ab" providerId="ADAL" clId="{1469014E-542E-7F46-B042-F7C424993580}" dt="2024-05-13T21:43:57.226" v="5840" actId="2696"/>
        <pc:sldMkLst>
          <pc:docMk/>
          <pc:sldMk cId="3319044631" sldId="2146846595"/>
        </pc:sldMkLst>
      </pc:sldChg>
      <pc:sldChg chg="add delCm">
        <pc:chgData name="Benjamin Vandegrift" userId="2e5c2a8a-c606-4888-a2a6-2a14dfaa97ab" providerId="ADAL" clId="{1469014E-542E-7F46-B042-F7C424993580}" dt="2024-05-20T12:57:28.449" v="17541"/>
        <pc:sldMkLst>
          <pc:docMk/>
          <pc:sldMk cId="3626501125" sldId="2146846595"/>
        </pc:sldMkLst>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1469014E-542E-7F46-B042-F7C424993580}" dt="2024-05-20T12:57:28.449" v="17541"/>
              <pc2:cmMkLst xmlns:pc2="http://schemas.microsoft.com/office/powerpoint/2019/9/main/command">
                <pc:docMk/>
                <pc:sldMk cId="3626501125" sldId="2146846595"/>
                <pc2:cmMk id="{4AD58490-9AD3-E846-B403-6E1F2A90C77D}"/>
              </pc2:cmMkLst>
            </pc226:cmChg>
          </p:ext>
        </pc:extLst>
      </pc:sldChg>
      <pc:sldChg chg="add del">
        <pc:chgData name="Benjamin Vandegrift" userId="2e5c2a8a-c606-4888-a2a6-2a14dfaa97ab" providerId="ADAL" clId="{1469014E-542E-7F46-B042-F7C424993580}" dt="2024-05-17T20:30:55.895" v="15154"/>
        <pc:sldMkLst>
          <pc:docMk/>
          <pc:sldMk cId="3978402871" sldId="2146846595"/>
        </pc:sldMkLst>
      </pc:sldChg>
      <pc:sldChg chg="add del">
        <pc:chgData name="Benjamin Vandegrift" userId="2e5c2a8a-c606-4888-a2a6-2a14dfaa97ab" providerId="ADAL" clId="{1469014E-542E-7F46-B042-F7C424993580}" dt="2024-05-17T15:59:14.355" v="14840"/>
        <pc:sldMkLst>
          <pc:docMk/>
          <pc:sldMk cId="1600953392" sldId="2146846596"/>
        </pc:sldMkLst>
      </pc:sldChg>
      <pc:sldChg chg="addSp delSp modSp add del mod">
        <pc:chgData name="Benjamin Vandegrift" userId="2e5c2a8a-c606-4888-a2a6-2a14dfaa97ab" providerId="ADAL" clId="{1469014E-542E-7F46-B042-F7C424993580}" dt="2024-05-13T21:43:57.226" v="5840" actId="2696"/>
        <pc:sldMkLst>
          <pc:docMk/>
          <pc:sldMk cId="1787229537" sldId="2146846596"/>
        </pc:sldMkLst>
        <pc:spChg chg="del">
          <ac:chgData name="Benjamin Vandegrift" userId="2e5c2a8a-c606-4888-a2a6-2a14dfaa97ab" providerId="ADAL" clId="{1469014E-542E-7F46-B042-F7C424993580}" dt="2024-05-08T21:34:41.252" v="836" actId="478"/>
          <ac:spMkLst>
            <pc:docMk/>
            <pc:sldMk cId="1787229537" sldId="2146846596"/>
            <ac:spMk id="3" creationId="{3169B812-174A-BFDD-25D4-8F45AC807E54}"/>
          </ac:spMkLst>
        </pc:spChg>
        <pc:spChg chg="mod">
          <ac:chgData name="Benjamin Vandegrift" userId="2e5c2a8a-c606-4888-a2a6-2a14dfaa97ab" providerId="ADAL" clId="{1469014E-542E-7F46-B042-F7C424993580}" dt="2024-05-10T21:20:33.240" v="4021" actId="1076"/>
          <ac:spMkLst>
            <pc:docMk/>
            <pc:sldMk cId="1787229537" sldId="2146846596"/>
            <ac:spMk id="3" creationId="{41743056-9D68-9F3F-6381-F39BE004E72F}"/>
          </ac:spMkLst>
        </pc:spChg>
        <pc:spChg chg="del">
          <ac:chgData name="Benjamin Vandegrift" userId="2e5c2a8a-c606-4888-a2a6-2a14dfaa97ab" providerId="ADAL" clId="{1469014E-542E-7F46-B042-F7C424993580}" dt="2024-05-08T21:34:41.252" v="836" actId="478"/>
          <ac:spMkLst>
            <pc:docMk/>
            <pc:sldMk cId="1787229537" sldId="2146846596"/>
            <ac:spMk id="4" creationId="{4EECE67E-2570-77C8-4DCD-E83C5B83F9CE}"/>
          </ac:spMkLst>
        </pc:spChg>
        <pc:spChg chg="add mod">
          <ac:chgData name="Benjamin Vandegrift" userId="2e5c2a8a-c606-4888-a2a6-2a14dfaa97ab" providerId="ADAL" clId="{1469014E-542E-7F46-B042-F7C424993580}" dt="2024-05-10T21:21:12.305" v="4108" actId="1076"/>
          <ac:spMkLst>
            <pc:docMk/>
            <pc:sldMk cId="1787229537" sldId="2146846596"/>
            <ac:spMk id="4" creationId="{B3689FED-4B28-495B-CE71-625F4EE50F84}"/>
          </ac:spMkLst>
        </pc:spChg>
        <pc:spChg chg="del">
          <ac:chgData name="Benjamin Vandegrift" userId="2e5c2a8a-c606-4888-a2a6-2a14dfaa97ab" providerId="ADAL" clId="{1469014E-542E-7F46-B042-F7C424993580}" dt="2024-05-08T21:34:41.252" v="836" actId="478"/>
          <ac:spMkLst>
            <pc:docMk/>
            <pc:sldMk cId="1787229537" sldId="2146846596"/>
            <ac:spMk id="7" creationId="{0791D935-C42B-F152-E3D7-E3E18DF62563}"/>
          </ac:spMkLst>
        </pc:spChg>
        <pc:spChg chg="add del mod">
          <ac:chgData name="Benjamin Vandegrift" userId="2e5c2a8a-c606-4888-a2a6-2a14dfaa97ab" providerId="ADAL" clId="{1469014E-542E-7F46-B042-F7C424993580}" dt="2024-05-10T21:20:26.164" v="4017" actId="478"/>
          <ac:spMkLst>
            <pc:docMk/>
            <pc:sldMk cId="1787229537" sldId="2146846596"/>
            <ac:spMk id="7" creationId="{2ACE43AB-1AE1-2B95-D3D5-A106B6BDF6B5}"/>
          </ac:spMkLst>
        </pc:spChg>
        <pc:spChg chg="add mod">
          <ac:chgData name="Benjamin Vandegrift" userId="2e5c2a8a-c606-4888-a2a6-2a14dfaa97ab" providerId="ADAL" clId="{1469014E-542E-7F46-B042-F7C424993580}" dt="2024-05-10T21:27:27.154" v="4205" actId="1076"/>
          <ac:spMkLst>
            <pc:docMk/>
            <pc:sldMk cId="1787229537" sldId="2146846596"/>
            <ac:spMk id="8" creationId="{60B4D515-E383-77D3-FA1E-D3BF73CEF3DE}"/>
          </ac:spMkLst>
        </pc:spChg>
        <pc:spChg chg="add mod">
          <ac:chgData name="Benjamin Vandegrift" userId="2e5c2a8a-c606-4888-a2a6-2a14dfaa97ab" providerId="ADAL" clId="{1469014E-542E-7F46-B042-F7C424993580}" dt="2024-05-10T20:24:32.936" v="3318"/>
          <ac:spMkLst>
            <pc:docMk/>
            <pc:sldMk cId="1787229537" sldId="2146846596"/>
            <ac:spMk id="9" creationId="{18B49BA3-95AE-40F0-0316-6174045A2B96}"/>
          </ac:spMkLst>
        </pc:spChg>
        <pc:spChg chg="del">
          <ac:chgData name="Benjamin Vandegrift" userId="2e5c2a8a-c606-4888-a2a6-2a14dfaa97ab" providerId="ADAL" clId="{1469014E-542E-7F46-B042-F7C424993580}" dt="2024-05-08T21:34:41.252" v="836" actId="478"/>
          <ac:spMkLst>
            <pc:docMk/>
            <pc:sldMk cId="1787229537" sldId="2146846596"/>
            <ac:spMk id="9" creationId="{84583198-0986-B165-0646-2C13E835A42E}"/>
          </ac:spMkLst>
        </pc:spChg>
        <pc:spChg chg="add mod">
          <ac:chgData name="Benjamin Vandegrift" userId="2e5c2a8a-c606-4888-a2a6-2a14dfaa97ab" providerId="ADAL" clId="{1469014E-542E-7F46-B042-F7C424993580}" dt="2024-05-10T21:27:22.992" v="4204" actId="1076"/>
          <ac:spMkLst>
            <pc:docMk/>
            <pc:sldMk cId="1787229537" sldId="2146846596"/>
            <ac:spMk id="10" creationId="{BD70FDBD-B8C3-D0E1-F780-8936076D0999}"/>
          </ac:spMkLst>
        </pc:spChg>
        <pc:spChg chg="del">
          <ac:chgData name="Benjamin Vandegrift" userId="2e5c2a8a-c606-4888-a2a6-2a14dfaa97ab" providerId="ADAL" clId="{1469014E-542E-7F46-B042-F7C424993580}" dt="2024-05-08T21:34:41.252" v="836" actId="478"/>
          <ac:spMkLst>
            <pc:docMk/>
            <pc:sldMk cId="1787229537" sldId="2146846596"/>
            <ac:spMk id="10" creationId="{F0253A24-19B8-E1AF-9FD5-8ABAC4FAB287}"/>
          </ac:spMkLst>
        </pc:spChg>
        <pc:spChg chg="add mod">
          <ac:chgData name="Benjamin Vandegrift" userId="2e5c2a8a-c606-4888-a2a6-2a14dfaa97ab" providerId="ADAL" clId="{1469014E-542E-7F46-B042-F7C424993580}" dt="2024-05-10T21:20:48.493" v="4067" actId="20577"/>
          <ac:spMkLst>
            <pc:docMk/>
            <pc:sldMk cId="1787229537" sldId="2146846596"/>
            <ac:spMk id="12" creationId="{6514C9D1-A945-1ED7-934B-646D56D8AB5C}"/>
          </ac:spMkLst>
        </pc:spChg>
        <pc:spChg chg="del">
          <ac:chgData name="Benjamin Vandegrift" userId="2e5c2a8a-c606-4888-a2a6-2a14dfaa97ab" providerId="ADAL" clId="{1469014E-542E-7F46-B042-F7C424993580}" dt="2024-05-08T21:34:41.252" v="836" actId="478"/>
          <ac:spMkLst>
            <pc:docMk/>
            <pc:sldMk cId="1787229537" sldId="2146846596"/>
            <ac:spMk id="12" creationId="{68B4B002-AE8A-D5F1-1E44-FE2031B4A5EB}"/>
          </ac:spMkLst>
        </pc:spChg>
        <pc:spChg chg="add mod">
          <ac:chgData name="Benjamin Vandegrift" userId="2e5c2a8a-c606-4888-a2a6-2a14dfaa97ab" providerId="ADAL" clId="{1469014E-542E-7F46-B042-F7C424993580}" dt="2024-05-10T21:21:41.550" v="4163" actId="20577"/>
          <ac:spMkLst>
            <pc:docMk/>
            <pc:sldMk cId="1787229537" sldId="2146846596"/>
            <ac:spMk id="13" creationId="{7C4DA7EF-1187-5DD6-8CD9-DE135D5AF19F}"/>
          </ac:spMkLst>
        </pc:spChg>
        <pc:spChg chg="del">
          <ac:chgData name="Benjamin Vandegrift" userId="2e5c2a8a-c606-4888-a2a6-2a14dfaa97ab" providerId="ADAL" clId="{1469014E-542E-7F46-B042-F7C424993580}" dt="2024-05-08T21:34:41.252" v="836" actId="478"/>
          <ac:spMkLst>
            <pc:docMk/>
            <pc:sldMk cId="1787229537" sldId="2146846596"/>
            <ac:spMk id="14" creationId="{1F8BEA5A-1CBC-A702-06E2-73D753289115}"/>
          </ac:spMkLst>
        </pc:spChg>
        <pc:spChg chg="add mod">
          <ac:chgData name="Benjamin Vandegrift" userId="2e5c2a8a-c606-4888-a2a6-2a14dfaa97ab" providerId="ADAL" clId="{1469014E-542E-7F46-B042-F7C424993580}" dt="2024-05-10T21:27:04.594" v="4202" actId="20577"/>
          <ac:spMkLst>
            <pc:docMk/>
            <pc:sldMk cId="1787229537" sldId="2146846596"/>
            <ac:spMk id="14" creationId="{CA0E07BC-F87E-132E-CBB2-2B8A385F80E9}"/>
          </ac:spMkLst>
        </pc:spChg>
        <pc:spChg chg="del">
          <ac:chgData name="Benjamin Vandegrift" userId="2e5c2a8a-c606-4888-a2a6-2a14dfaa97ab" providerId="ADAL" clId="{1469014E-542E-7F46-B042-F7C424993580}" dt="2024-05-08T21:34:41.252" v="836" actId="478"/>
          <ac:spMkLst>
            <pc:docMk/>
            <pc:sldMk cId="1787229537" sldId="2146846596"/>
            <ac:spMk id="15" creationId="{FB4B06DF-9BD6-1165-EEFB-046D1A21E1E2}"/>
          </ac:spMkLst>
        </pc:spChg>
        <pc:spChg chg="del">
          <ac:chgData name="Benjamin Vandegrift" userId="2e5c2a8a-c606-4888-a2a6-2a14dfaa97ab" providerId="ADAL" clId="{1469014E-542E-7F46-B042-F7C424993580}" dt="2024-05-08T21:34:41.252" v="836" actId="478"/>
          <ac:spMkLst>
            <pc:docMk/>
            <pc:sldMk cId="1787229537" sldId="2146846596"/>
            <ac:spMk id="16" creationId="{F3B08D31-8CD1-811E-0850-AF65E55C9EAD}"/>
          </ac:spMkLst>
        </pc:spChg>
        <pc:spChg chg="del">
          <ac:chgData name="Benjamin Vandegrift" userId="2e5c2a8a-c606-4888-a2a6-2a14dfaa97ab" providerId="ADAL" clId="{1469014E-542E-7F46-B042-F7C424993580}" dt="2024-05-08T21:34:41.252" v="836" actId="478"/>
          <ac:spMkLst>
            <pc:docMk/>
            <pc:sldMk cId="1787229537" sldId="2146846596"/>
            <ac:spMk id="18" creationId="{04F93612-AB20-FD35-BFCD-58800D409049}"/>
          </ac:spMkLst>
        </pc:spChg>
        <pc:spChg chg="del">
          <ac:chgData name="Benjamin Vandegrift" userId="2e5c2a8a-c606-4888-a2a6-2a14dfaa97ab" providerId="ADAL" clId="{1469014E-542E-7F46-B042-F7C424993580}" dt="2024-05-08T21:34:41.252" v="836" actId="478"/>
          <ac:spMkLst>
            <pc:docMk/>
            <pc:sldMk cId="1787229537" sldId="2146846596"/>
            <ac:spMk id="19" creationId="{94C77B4F-0722-344B-9A58-D197F984A28B}"/>
          </ac:spMkLst>
        </pc:spChg>
        <pc:spChg chg="del">
          <ac:chgData name="Benjamin Vandegrift" userId="2e5c2a8a-c606-4888-a2a6-2a14dfaa97ab" providerId="ADAL" clId="{1469014E-542E-7F46-B042-F7C424993580}" dt="2024-05-08T21:34:41.252" v="836" actId="478"/>
          <ac:spMkLst>
            <pc:docMk/>
            <pc:sldMk cId="1787229537" sldId="2146846596"/>
            <ac:spMk id="20" creationId="{11E28ADF-7E12-700E-BF2C-FCE783547E6B}"/>
          </ac:spMkLst>
        </pc:spChg>
        <pc:spChg chg="del">
          <ac:chgData name="Benjamin Vandegrift" userId="2e5c2a8a-c606-4888-a2a6-2a14dfaa97ab" providerId="ADAL" clId="{1469014E-542E-7F46-B042-F7C424993580}" dt="2024-05-08T21:34:41.252" v="836" actId="478"/>
          <ac:spMkLst>
            <pc:docMk/>
            <pc:sldMk cId="1787229537" sldId="2146846596"/>
            <ac:spMk id="22" creationId="{921DCCC2-8660-A514-DD6C-E8BCFA06E94A}"/>
          </ac:spMkLst>
        </pc:spChg>
        <pc:spChg chg="del">
          <ac:chgData name="Benjamin Vandegrift" userId="2e5c2a8a-c606-4888-a2a6-2a14dfaa97ab" providerId="ADAL" clId="{1469014E-542E-7F46-B042-F7C424993580}" dt="2024-05-08T21:34:41.252" v="836" actId="478"/>
          <ac:spMkLst>
            <pc:docMk/>
            <pc:sldMk cId="1787229537" sldId="2146846596"/>
            <ac:spMk id="23" creationId="{39A5B558-A317-1397-B6EF-A5C02D77BE1C}"/>
          </ac:spMkLst>
        </pc:spChg>
        <pc:spChg chg="del">
          <ac:chgData name="Benjamin Vandegrift" userId="2e5c2a8a-c606-4888-a2a6-2a14dfaa97ab" providerId="ADAL" clId="{1469014E-542E-7F46-B042-F7C424993580}" dt="2024-05-08T21:34:41.252" v="836" actId="478"/>
          <ac:spMkLst>
            <pc:docMk/>
            <pc:sldMk cId="1787229537" sldId="2146846596"/>
            <ac:spMk id="25" creationId="{368E8B28-2B9F-7666-3980-7E85254E121D}"/>
          </ac:spMkLst>
        </pc:spChg>
        <pc:spChg chg="mod">
          <ac:chgData name="Benjamin Vandegrift" userId="2e5c2a8a-c606-4888-a2a6-2a14dfaa97ab" providerId="ADAL" clId="{1469014E-542E-7F46-B042-F7C424993580}" dt="2024-05-10T21:20:21.739" v="4016" actId="108"/>
          <ac:spMkLst>
            <pc:docMk/>
            <pc:sldMk cId="1787229537" sldId="2146846596"/>
            <ac:spMk id="26" creationId="{A9C445BF-5591-D09A-A8BC-6A2DB67D3CAE}"/>
          </ac:spMkLst>
        </pc:spChg>
        <pc:spChg chg="del">
          <ac:chgData name="Benjamin Vandegrift" userId="2e5c2a8a-c606-4888-a2a6-2a14dfaa97ab" providerId="ADAL" clId="{1469014E-542E-7F46-B042-F7C424993580}" dt="2024-05-08T21:34:41.252" v="836" actId="478"/>
          <ac:spMkLst>
            <pc:docMk/>
            <pc:sldMk cId="1787229537" sldId="2146846596"/>
            <ac:spMk id="27" creationId="{1EE89FF4-0557-B9E5-731F-468B97EB3831}"/>
          </ac:spMkLst>
        </pc:spChg>
        <pc:spChg chg="del">
          <ac:chgData name="Benjamin Vandegrift" userId="2e5c2a8a-c606-4888-a2a6-2a14dfaa97ab" providerId="ADAL" clId="{1469014E-542E-7F46-B042-F7C424993580}" dt="2024-05-08T21:34:41.252" v="836" actId="478"/>
          <ac:spMkLst>
            <pc:docMk/>
            <pc:sldMk cId="1787229537" sldId="2146846596"/>
            <ac:spMk id="28" creationId="{7507F4D8-FD17-4CA3-C445-7C0E12B701DE}"/>
          </ac:spMkLst>
        </pc:spChg>
        <pc:spChg chg="del">
          <ac:chgData name="Benjamin Vandegrift" userId="2e5c2a8a-c606-4888-a2a6-2a14dfaa97ab" providerId="ADAL" clId="{1469014E-542E-7F46-B042-F7C424993580}" dt="2024-05-08T21:34:37.456" v="835" actId="478"/>
          <ac:spMkLst>
            <pc:docMk/>
            <pc:sldMk cId="1787229537" sldId="2146846596"/>
            <ac:spMk id="29" creationId="{97F8CC57-46C9-D0C2-44B9-13F5349ECFCB}"/>
          </ac:spMkLst>
        </pc:spChg>
        <pc:cxnChg chg="del">
          <ac:chgData name="Benjamin Vandegrift" userId="2e5c2a8a-c606-4888-a2a6-2a14dfaa97ab" providerId="ADAL" clId="{1469014E-542E-7F46-B042-F7C424993580}" dt="2024-05-08T21:34:41.252" v="836" actId="478"/>
          <ac:cxnSpMkLst>
            <pc:docMk/>
            <pc:sldMk cId="1787229537" sldId="2146846596"/>
            <ac:cxnSpMk id="8" creationId="{92D34077-8B88-DF54-40E0-BA96C7BDE920}"/>
          </ac:cxnSpMkLst>
        </pc:cxnChg>
        <pc:cxnChg chg="del">
          <ac:chgData name="Benjamin Vandegrift" userId="2e5c2a8a-c606-4888-a2a6-2a14dfaa97ab" providerId="ADAL" clId="{1469014E-542E-7F46-B042-F7C424993580}" dt="2024-05-08T21:34:41.252" v="836" actId="478"/>
          <ac:cxnSpMkLst>
            <pc:docMk/>
            <pc:sldMk cId="1787229537" sldId="2146846596"/>
            <ac:cxnSpMk id="13" creationId="{33A5DC38-8B78-FB89-7BA9-F9177727304F}"/>
          </ac:cxnSpMkLst>
        </pc:cxnChg>
        <pc:cxnChg chg="del">
          <ac:chgData name="Benjamin Vandegrift" userId="2e5c2a8a-c606-4888-a2a6-2a14dfaa97ab" providerId="ADAL" clId="{1469014E-542E-7F46-B042-F7C424993580}" dt="2024-05-08T21:34:41.252" v="836" actId="478"/>
          <ac:cxnSpMkLst>
            <pc:docMk/>
            <pc:sldMk cId="1787229537" sldId="2146846596"/>
            <ac:cxnSpMk id="17" creationId="{E94E2AAB-8BB1-1474-BE16-35A0174FFE1C}"/>
          </ac:cxnSpMkLst>
        </pc:cxnChg>
        <pc:cxnChg chg="del">
          <ac:chgData name="Benjamin Vandegrift" userId="2e5c2a8a-c606-4888-a2a6-2a14dfaa97ab" providerId="ADAL" clId="{1469014E-542E-7F46-B042-F7C424993580}" dt="2024-05-08T21:34:41.252" v="836" actId="478"/>
          <ac:cxnSpMkLst>
            <pc:docMk/>
            <pc:sldMk cId="1787229537" sldId="2146846596"/>
            <ac:cxnSpMk id="21" creationId="{C0783083-D641-7C27-97CA-8CE93C61C578}"/>
          </ac:cxnSpMkLst>
        </pc:cxnChg>
        <pc:cxnChg chg="del">
          <ac:chgData name="Benjamin Vandegrift" userId="2e5c2a8a-c606-4888-a2a6-2a14dfaa97ab" providerId="ADAL" clId="{1469014E-542E-7F46-B042-F7C424993580}" dt="2024-05-08T21:34:41.252" v="836" actId="478"/>
          <ac:cxnSpMkLst>
            <pc:docMk/>
            <pc:sldMk cId="1787229537" sldId="2146846596"/>
            <ac:cxnSpMk id="24" creationId="{221FC29B-A5C4-DA3D-F014-C69C005C296E}"/>
          </ac:cxnSpMkLst>
        </pc:cxnChg>
      </pc:sldChg>
      <pc:sldChg chg="new del">
        <pc:chgData name="Benjamin Vandegrift" userId="2e5c2a8a-c606-4888-a2a6-2a14dfaa97ab" providerId="ADAL" clId="{1469014E-542E-7F46-B042-F7C424993580}" dt="2024-05-08T21:16:54.815" v="806" actId="680"/>
        <pc:sldMkLst>
          <pc:docMk/>
          <pc:sldMk cId="2079751054" sldId="2146846596"/>
        </pc:sldMkLst>
      </pc:sldChg>
      <pc:sldChg chg="addSp delSp modSp add del mod ord addCm delCm modCm modNotesTx">
        <pc:chgData name="Benjamin Vandegrift" userId="2e5c2a8a-c606-4888-a2a6-2a14dfaa97ab" providerId="ADAL" clId="{1469014E-542E-7F46-B042-F7C424993580}" dt="2024-05-17T20:30:45.335" v="15152" actId="2696"/>
        <pc:sldMkLst>
          <pc:docMk/>
          <pc:sldMk cId="2768443174" sldId="2146846596"/>
        </pc:sldMkLst>
        <pc:spChg chg="del mod">
          <ac:chgData name="Benjamin Vandegrift" userId="2e5c2a8a-c606-4888-a2a6-2a14dfaa97ab" providerId="ADAL" clId="{1469014E-542E-7F46-B042-F7C424993580}" dt="2024-05-15T21:43:40.474" v="11372" actId="478"/>
          <ac:spMkLst>
            <pc:docMk/>
            <pc:sldMk cId="2768443174" sldId="2146846596"/>
            <ac:spMk id="4" creationId="{B3689FED-4B28-495B-CE71-625F4EE50F84}"/>
          </ac:spMkLst>
        </pc:spChg>
        <pc:spChg chg="add del mod">
          <ac:chgData name="Benjamin Vandegrift" userId="2e5c2a8a-c606-4888-a2a6-2a14dfaa97ab" providerId="ADAL" clId="{1469014E-542E-7F46-B042-F7C424993580}" dt="2024-05-15T21:52:09.755" v="11705" actId="478"/>
          <ac:spMkLst>
            <pc:docMk/>
            <pc:sldMk cId="2768443174" sldId="2146846596"/>
            <ac:spMk id="7" creationId="{F9B6B760-8BBB-AA3A-157A-E1805747F805}"/>
          </ac:spMkLst>
        </pc:spChg>
        <pc:spChg chg="del mod">
          <ac:chgData name="Benjamin Vandegrift" userId="2e5c2a8a-c606-4888-a2a6-2a14dfaa97ab" providerId="ADAL" clId="{1469014E-542E-7F46-B042-F7C424993580}" dt="2024-05-15T21:47:58.015" v="11620" actId="478"/>
          <ac:spMkLst>
            <pc:docMk/>
            <pc:sldMk cId="2768443174" sldId="2146846596"/>
            <ac:spMk id="8" creationId="{60B4D515-E383-77D3-FA1E-D3BF73CEF3DE}"/>
          </ac:spMkLst>
        </pc:spChg>
        <pc:spChg chg="del mod">
          <ac:chgData name="Benjamin Vandegrift" userId="2e5c2a8a-c606-4888-a2a6-2a14dfaa97ab" providerId="ADAL" clId="{1469014E-542E-7F46-B042-F7C424993580}" dt="2024-05-15T21:47:38.221" v="11618" actId="478"/>
          <ac:spMkLst>
            <pc:docMk/>
            <pc:sldMk cId="2768443174" sldId="2146846596"/>
            <ac:spMk id="9" creationId="{18B49BA3-95AE-40F0-0316-6174045A2B96}"/>
          </ac:spMkLst>
        </pc:spChg>
        <pc:spChg chg="del">
          <ac:chgData name="Benjamin Vandegrift" userId="2e5c2a8a-c606-4888-a2a6-2a14dfaa97ab" providerId="ADAL" clId="{1469014E-542E-7F46-B042-F7C424993580}" dt="2024-05-15T21:54:59.629" v="11765" actId="478"/>
          <ac:spMkLst>
            <pc:docMk/>
            <pc:sldMk cId="2768443174" sldId="2146846596"/>
            <ac:spMk id="10" creationId="{BD70FDBD-B8C3-D0E1-F780-8936076D0999}"/>
          </ac:spMkLst>
        </pc:spChg>
        <pc:spChg chg="add del mod">
          <ac:chgData name="Benjamin Vandegrift" userId="2e5c2a8a-c606-4888-a2a6-2a14dfaa97ab" providerId="ADAL" clId="{1469014E-542E-7F46-B042-F7C424993580}" dt="2024-05-15T21:52:09.755" v="11705" actId="478"/>
          <ac:spMkLst>
            <pc:docMk/>
            <pc:sldMk cId="2768443174" sldId="2146846596"/>
            <ac:spMk id="11" creationId="{F6FE0259-F29B-571F-2030-DC6E29CC098D}"/>
          </ac:spMkLst>
        </pc:spChg>
        <pc:spChg chg="mod">
          <ac:chgData name="Benjamin Vandegrift" userId="2e5c2a8a-c606-4888-a2a6-2a14dfaa97ab" providerId="ADAL" clId="{1469014E-542E-7F46-B042-F7C424993580}" dt="2024-05-15T21:52:20.769" v="11706" actId="1076"/>
          <ac:spMkLst>
            <pc:docMk/>
            <pc:sldMk cId="2768443174" sldId="2146846596"/>
            <ac:spMk id="12" creationId="{6514C9D1-A945-1ED7-934B-646D56D8AB5C}"/>
          </ac:spMkLst>
        </pc:spChg>
        <pc:spChg chg="del mod">
          <ac:chgData name="Benjamin Vandegrift" userId="2e5c2a8a-c606-4888-a2a6-2a14dfaa97ab" providerId="ADAL" clId="{1469014E-542E-7F46-B042-F7C424993580}" dt="2024-05-15T21:43:19.330" v="11368" actId="478"/>
          <ac:spMkLst>
            <pc:docMk/>
            <pc:sldMk cId="2768443174" sldId="2146846596"/>
            <ac:spMk id="13" creationId="{7C4DA7EF-1187-5DD6-8CD9-DE135D5AF19F}"/>
          </ac:spMkLst>
        </pc:spChg>
        <pc:spChg chg="del">
          <ac:chgData name="Benjamin Vandegrift" userId="2e5c2a8a-c606-4888-a2a6-2a14dfaa97ab" providerId="ADAL" clId="{1469014E-542E-7F46-B042-F7C424993580}" dt="2024-05-15T21:43:42.976" v="11374" actId="478"/>
          <ac:spMkLst>
            <pc:docMk/>
            <pc:sldMk cId="2768443174" sldId="2146846596"/>
            <ac:spMk id="14" creationId="{CA0E07BC-F87E-132E-CBB2-2B8A385F80E9}"/>
          </ac:spMkLst>
        </pc:spChg>
        <pc:spChg chg="add del mod">
          <ac:chgData name="Benjamin Vandegrift" userId="2e5c2a8a-c606-4888-a2a6-2a14dfaa97ab" providerId="ADAL" clId="{1469014E-542E-7F46-B042-F7C424993580}" dt="2024-05-15T21:47:29.322" v="11616" actId="478"/>
          <ac:spMkLst>
            <pc:docMk/>
            <pc:sldMk cId="2768443174" sldId="2146846596"/>
            <ac:spMk id="16" creationId="{0623A85A-9CE2-B343-1D6A-2A20FF857AC7}"/>
          </ac:spMkLst>
        </pc:spChg>
        <pc:spChg chg="add mod">
          <ac:chgData name="Benjamin Vandegrift" userId="2e5c2a8a-c606-4888-a2a6-2a14dfaa97ab" providerId="ADAL" clId="{1469014E-542E-7F46-B042-F7C424993580}" dt="2024-05-15T21:52:20.769" v="11706" actId="1076"/>
          <ac:spMkLst>
            <pc:docMk/>
            <pc:sldMk cId="2768443174" sldId="2146846596"/>
            <ac:spMk id="17" creationId="{F201E59D-E52D-38A4-E75E-07AD480CCE4C}"/>
          </ac:spMkLst>
        </pc:spChg>
        <pc:spChg chg="add mod">
          <ac:chgData name="Benjamin Vandegrift" userId="2e5c2a8a-c606-4888-a2a6-2a14dfaa97ab" providerId="ADAL" clId="{1469014E-542E-7F46-B042-F7C424993580}" dt="2024-05-15T21:52:20.769" v="11706" actId="1076"/>
          <ac:spMkLst>
            <pc:docMk/>
            <pc:sldMk cId="2768443174" sldId="2146846596"/>
            <ac:spMk id="18" creationId="{364554B7-A0F8-EB71-3BBF-F7E642230A43}"/>
          </ac:spMkLst>
        </pc:spChg>
        <pc:spChg chg="add mod">
          <ac:chgData name="Benjamin Vandegrift" userId="2e5c2a8a-c606-4888-a2a6-2a14dfaa97ab" providerId="ADAL" clId="{1469014E-542E-7F46-B042-F7C424993580}" dt="2024-05-15T21:52:20.769" v="11706" actId="1076"/>
          <ac:spMkLst>
            <pc:docMk/>
            <pc:sldMk cId="2768443174" sldId="2146846596"/>
            <ac:spMk id="19" creationId="{9D9B9D95-6451-6313-67D1-F7F0D433B415}"/>
          </ac:spMkLst>
        </pc:spChg>
        <pc:spChg chg="add mod">
          <ac:chgData name="Benjamin Vandegrift" userId="2e5c2a8a-c606-4888-a2a6-2a14dfaa97ab" providerId="ADAL" clId="{1469014E-542E-7F46-B042-F7C424993580}" dt="2024-05-15T21:52:20.769" v="11706" actId="1076"/>
          <ac:spMkLst>
            <pc:docMk/>
            <pc:sldMk cId="2768443174" sldId="2146846596"/>
            <ac:spMk id="20" creationId="{C1D1FF3B-F1A5-A31F-4737-B33D314AAD16}"/>
          </ac:spMkLst>
        </pc:spChg>
        <pc:spChg chg="add del mod">
          <ac:chgData name="Benjamin Vandegrift" userId="2e5c2a8a-c606-4888-a2a6-2a14dfaa97ab" providerId="ADAL" clId="{1469014E-542E-7F46-B042-F7C424993580}" dt="2024-05-15T21:45:45.165" v="11575" actId="478"/>
          <ac:spMkLst>
            <pc:docMk/>
            <pc:sldMk cId="2768443174" sldId="2146846596"/>
            <ac:spMk id="21" creationId="{82CBCD7B-052E-63CA-F43B-04DE35582C21}"/>
          </ac:spMkLst>
        </pc:spChg>
        <pc:spChg chg="add del mod">
          <ac:chgData name="Benjamin Vandegrift" userId="2e5c2a8a-c606-4888-a2a6-2a14dfaa97ab" providerId="ADAL" clId="{1469014E-542E-7F46-B042-F7C424993580}" dt="2024-05-15T21:45:44.034" v="11574" actId="478"/>
          <ac:spMkLst>
            <pc:docMk/>
            <pc:sldMk cId="2768443174" sldId="2146846596"/>
            <ac:spMk id="22" creationId="{1910FD40-02CD-463A-4ECE-0441A7DBDD46}"/>
          </ac:spMkLst>
        </pc:spChg>
        <pc:spChg chg="add mod">
          <ac:chgData name="Benjamin Vandegrift" userId="2e5c2a8a-c606-4888-a2a6-2a14dfaa97ab" providerId="ADAL" clId="{1469014E-542E-7F46-B042-F7C424993580}" dt="2024-05-15T21:52:20.769" v="11706" actId="1076"/>
          <ac:spMkLst>
            <pc:docMk/>
            <pc:sldMk cId="2768443174" sldId="2146846596"/>
            <ac:spMk id="23" creationId="{22305E12-5C23-6B6C-2229-8E5F14DFEE19}"/>
          </ac:spMkLst>
        </pc:spChg>
        <pc:spChg chg="add mod">
          <ac:chgData name="Benjamin Vandegrift" userId="2e5c2a8a-c606-4888-a2a6-2a14dfaa97ab" providerId="ADAL" clId="{1469014E-542E-7F46-B042-F7C424993580}" dt="2024-05-15T21:52:20.769" v="11706" actId="1076"/>
          <ac:spMkLst>
            <pc:docMk/>
            <pc:sldMk cId="2768443174" sldId="2146846596"/>
            <ac:spMk id="24" creationId="{D5E990EF-CEFE-9455-F28D-9747E6E103C9}"/>
          </ac:spMkLst>
        </pc:spChg>
        <pc:spChg chg="add mod">
          <ac:chgData name="Benjamin Vandegrift" userId="2e5c2a8a-c606-4888-a2a6-2a14dfaa97ab" providerId="ADAL" clId="{1469014E-542E-7F46-B042-F7C424993580}" dt="2024-05-15T21:52:20.769" v="11706" actId="1076"/>
          <ac:spMkLst>
            <pc:docMk/>
            <pc:sldMk cId="2768443174" sldId="2146846596"/>
            <ac:spMk id="25" creationId="{4B790E91-5283-6B92-6961-6B7F092E6971}"/>
          </ac:spMkLst>
        </pc:spChg>
        <pc:spChg chg="mod">
          <ac:chgData name="Benjamin Vandegrift" userId="2e5c2a8a-c606-4888-a2a6-2a14dfaa97ab" providerId="ADAL" clId="{1469014E-542E-7F46-B042-F7C424993580}" dt="2024-05-17T15:45:34.887" v="14316" actId="20577"/>
          <ac:spMkLst>
            <pc:docMk/>
            <pc:sldMk cId="2768443174" sldId="2146846596"/>
            <ac:spMk id="26" creationId="{A9C445BF-5591-D09A-A8BC-6A2DB67D3CAE}"/>
          </ac:spMkLst>
        </pc:spChg>
        <pc:spChg chg="add mod">
          <ac:chgData name="Benjamin Vandegrift" userId="2e5c2a8a-c606-4888-a2a6-2a14dfaa97ab" providerId="ADAL" clId="{1469014E-542E-7F46-B042-F7C424993580}" dt="2024-05-15T21:52:20.769" v="11706" actId="1076"/>
          <ac:spMkLst>
            <pc:docMk/>
            <pc:sldMk cId="2768443174" sldId="2146846596"/>
            <ac:spMk id="27" creationId="{546AEA9A-0D03-2F11-BB93-838FEE09E416}"/>
          </ac:spMkLst>
        </pc:spChg>
        <pc:spChg chg="add del mod">
          <ac:chgData name="Benjamin Vandegrift" userId="2e5c2a8a-c606-4888-a2a6-2a14dfaa97ab" providerId="ADAL" clId="{1469014E-542E-7F46-B042-F7C424993580}" dt="2024-05-15T21:49:17.673" v="11674" actId="478"/>
          <ac:spMkLst>
            <pc:docMk/>
            <pc:sldMk cId="2768443174" sldId="2146846596"/>
            <ac:spMk id="28" creationId="{D9F13786-1127-EB2B-D139-D76457A7652A}"/>
          </ac:spMkLst>
        </pc:spChg>
        <pc:spChg chg="mod">
          <ac:chgData name="Benjamin Vandegrift" userId="2e5c2a8a-c606-4888-a2a6-2a14dfaa97ab" providerId="ADAL" clId="{1469014E-542E-7F46-B042-F7C424993580}" dt="2024-05-17T18:28:08.415" v="14950" actId="207"/>
          <ac:spMkLst>
            <pc:docMk/>
            <pc:sldMk cId="2768443174" sldId="2146846596"/>
            <ac:spMk id="28" creationId="{EBF19D94-8D46-554C-E451-A997323503D7}"/>
          </ac:spMkLst>
        </pc:spChg>
        <pc:extLst>
          <p:ext xmlns:p="http://schemas.openxmlformats.org/presentationml/2006/main" uri="{D6D511B9-2390-475A-947B-AFAB55BFBCF1}">
            <pc226:cmChg xmlns:pc226="http://schemas.microsoft.com/office/powerpoint/2022/06/main/command" chg="add del mod">
              <pc226:chgData name="Benjamin Vandegrift" userId="2e5c2a8a-c606-4888-a2a6-2a14dfaa97ab" providerId="ADAL" clId="{1469014E-542E-7F46-B042-F7C424993580}" dt="2024-05-15T21:50:30.244" v="11701"/>
              <pc2:cmMkLst xmlns:pc2="http://schemas.microsoft.com/office/powerpoint/2019/9/main/command">
                <pc:docMk/>
                <pc:sldMk cId="2768443174" sldId="2146846596"/>
                <pc2:cmMk id="{7AF0D726-A7B3-E545-A26C-95077EE51B2F}"/>
              </pc2:cmMkLst>
              <pc226:cmRplyChg chg="add">
                <pc226:chgData name="Benjamin Vandegrift" userId="2e5c2a8a-c606-4888-a2a6-2a14dfaa97ab" providerId="ADAL" clId="{1469014E-542E-7F46-B042-F7C424993580}" dt="2024-05-14T14:44:05.002" v="6249"/>
                <pc2:cmRplyMkLst xmlns:pc2="http://schemas.microsoft.com/office/powerpoint/2019/9/main/command">
                  <pc:docMk/>
                  <pc:sldMk cId="2768443174" sldId="2146846596"/>
                  <pc2:cmMk id="{7AF0D726-A7B3-E545-A26C-95077EE51B2F}"/>
                  <pc2:cmRplyMk id="{8975D16F-71A6-514C-AC7D-060010DB5F38}"/>
                </pc2:cmRplyMkLst>
              </pc226:cmRplyChg>
              <pc226:cmRplyChg chg="add">
                <pc226:chgData name="Benjamin Vandegrift" userId="2e5c2a8a-c606-4888-a2a6-2a14dfaa97ab" providerId="ADAL" clId="{1469014E-542E-7F46-B042-F7C424993580}" dt="2024-05-14T14:44:18.480" v="6250"/>
                <pc2:cmRplyMkLst xmlns:pc2="http://schemas.microsoft.com/office/powerpoint/2019/9/main/command">
                  <pc:docMk/>
                  <pc:sldMk cId="2768443174" sldId="2146846596"/>
                  <pc2:cmMk id="{7AF0D726-A7B3-E545-A26C-95077EE51B2F}"/>
                  <pc2:cmRplyMk id="{4E587BE5-C3F8-8B47-816D-3A65183585A6}"/>
                </pc2:cmRplyMkLst>
              </pc226:cmRplyChg>
            </pc226:cmChg>
            <pc226:cmChg xmlns:pc226="http://schemas.microsoft.com/office/powerpoint/2022/06/main/command" chg="add del">
              <pc226:chgData name="Benjamin Vandegrift" userId="2e5c2a8a-c606-4888-a2a6-2a14dfaa97ab" providerId="ADAL" clId="{1469014E-542E-7F46-B042-F7C424993580}" dt="2024-05-15T21:50:34.917" v="11702"/>
              <pc2:cmMkLst xmlns:pc2="http://schemas.microsoft.com/office/powerpoint/2019/9/main/command">
                <pc:docMk/>
                <pc:sldMk cId="2768443174" sldId="2146846596"/>
                <pc2:cmMk id="{A29FB3A2-AF93-6D43-A0A9-5C747EFF9035}"/>
              </pc2:cmMkLst>
            </pc226:cmChg>
            <pc226:cmChg xmlns:pc226="http://schemas.microsoft.com/office/powerpoint/2022/06/main/command" chg="add">
              <pc226:chgData name="Benjamin Vandegrift" userId="2e5c2a8a-c606-4888-a2a6-2a14dfaa97ab" providerId="ADAL" clId="{1469014E-542E-7F46-B042-F7C424993580}" dt="2024-05-15T21:54:54.397" v="11763"/>
              <pc2:cmMkLst xmlns:pc2="http://schemas.microsoft.com/office/powerpoint/2019/9/main/command">
                <pc:docMk/>
                <pc:sldMk cId="2768443174" sldId="2146846596"/>
                <pc2:cmMk id="{7C091FCA-D9DD-C04D-8771-DF92BF39C95B}"/>
              </pc2:cmMkLst>
            </pc226:cmChg>
            <pc226:cmChg xmlns:pc226="http://schemas.microsoft.com/office/powerpoint/2022/06/main/command" chg="add del">
              <pc226:chgData name="Benjamin Vandegrift" userId="2e5c2a8a-c606-4888-a2a6-2a14dfaa97ab" providerId="ADAL" clId="{1469014E-542E-7F46-B042-F7C424993580}" dt="2024-05-15T21:52:36.936" v="11708"/>
              <pc2:cmMkLst xmlns:pc2="http://schemas.microsoft.com/office/powerpoint/2019/9/main/command">
                <pc:docMk/>
                <pc:sldMk cId="2768443174" sldId="2146846596"/>
                <pc2:cmMk id="{DB36BDEF-A9C4-CA4A-A15E-3675C917316A}"/>
              </pc2:cmMkLst>
            </pc226:cmChg>
          </p:ext>
        </pc:extLst>
      </pc:sldChg>
      <pc:sldChg chg="add">
        <pc:chgData name="Benjamin Vandegrift" userId="2e5c2a8a-c606-4888-a2a6-2a14dfaa97ab" providerId="ADAL" clId="{1469014E-542E-7F46-B042-F7C424993580}" dt="2024-05-17T20:30:55.980" v="15155"/>
        <pc:sldMkLst>
          <pc:docMk/>
          <pc:sldMk cId="2808813643" sldId="2146846596"/>
        </pc:sldMkLst>
      </pc:sldChg>
      <pc:sldChg chg="add del">
        <pc:chgData name="Benjamin Vandegrift" userId="2e5c2a8a-c606-4888-a2a6-2a14dfaa97ab" providerId="ADAL" clId="{1469014E-542E-7F46-B042-F7C424993580}" dt="2024-05-17T20:30:55.895" v="15154"/>
        <pc:sldMkLst>
          <pc:docMk/>
          <pc:sldMk cId="3222918008" sldId="2146846596"/>
        </pc:sldMkLst>
      </pc:sldChg>
      <pc:sldChg chg="addSp modSp new mod">
        <pc:chgData name="Benjamin Vandegrift" userId="2e5c2a8a-c606-4888-a2a6-2a14dfaa97ab" providerId="ADAL" clId="{1469014E-542E-7F46-B042-F7C424993580}" dt="2024-05-09T14:07:26.241" v="864" actId="5793"/>
        <pc:sldMkLst>
          <pc:docMk/>
          <pc:sldMk cId="2954293752" sldId="2146846597"/>
        </pc:sldMkLst>
        <pc:spChg chg="add mod">
          <ac:chgData name="Benjamin Vandegrift" userId="2e5c2a8a-c606-4888-a2a6-2a14dfaa97ab" providerId="ADAL" clId="{1469014E-542E-7F46-B042-F7C424993580}" dt="2024-05-09T14:07:26.241" v="864" actId="5793"/>
          <ac:spMkLst>
            <pc:docMk/>
            <pc:sldMk cId="2954293752" sldId="2146846597"/>
            <ac:spMk id="3" creationId="{C9E6A2AF-A92B-CD39-B2A9-C4806988B006}"/>
          </ac:spMkLst>
        </pc:spChg>
      </pc:sldChg>
      <pc:sldChg chg="add">
        <pc:chgData name="Benjamin Vandegrift" userId="2e5c2a8a-c606-4888-a2a6-2a14dfaa97ab" providerId="ADAL" clId="{1469014E-542E-7F46-B042-F7C424993580}" dt="2024-05-14T14:49:05.967" v="6435"/>
        <pc:sldMkLst>
          <pc:docMk/>
          <pc:sldMk cId="1691475861" sldId="2146846598"/>
        </pc:sldMkLst>
      </pc:sldChg>
      <pc:sldChg chg="del">
        <pc:chgData name="Benjamin Vandegrift" userId="2e5c2a8a-c606-4888-a2a6-2a14dfaa97ab" providerId="ADAL" clId="{1469014E-542E-7F46-B042-F7C424993580}" dt="2024-05-14T14:49:03.261" v="6434" actId="2696"/>
        <pc:sldMkLst>
          <pc:docMk/>
          <pc:sldMk cId="2047940735" sldId="2146846598"/>
        </pc:sldMkLst>
      </pc:sldChg>
      <pc:sldChg chg="modSp add mod modCm">
        <pc:chgData name="Benjamin Vandegrift" userId="2e5c2a8a-c606-4888-a2a6-2a14dfaa97ab" providerId="ADAL" clId="{1469014E-542E-7F46-B042-F7C424993580}" dt="2024-05-28T19:17:24.935" v="21268"/>
        <pc:sldMkLst>
          <pc:docMk/>
          <pc:sldMk cId="3407319842" sldId="2146846599"/>
        </pc:sldMkLst>
        <pc:spChg chg="mod">
          <ac:chgData name="Benjamin Vandegrift" userId="2e5c2a8a-c606-4888-a2a6-2a14dfaa97ab" providerId="ADAL" clId="{1469014E-542E-7F46-B042-F7C424993580}" dt="2024-05-20T14:29:09.664" v="17651" actId="20577"/>
          <ac:spMkLst>
            <pc:docMk/>
            <pc:sldMk cId="3407319842" sldId="2146846599"/>
            <ac:spMk id="45" creationId="{D1CB688F-23C5-B058-4452-6B600DBAF766}"/>
          </ac:spMkLst>
        </pc:spChg>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1469014E-542E-7F46-B042-F7C424993580}" dt="2024-05-28T19:17:24.935" v="21268"/>
              <pc2:cmMkLst xmlns:pc2="http://schemas.microsoft.com/office/powerpoint/2019/9/main/command">
                <pc:docMk/>
                <pc:sldMk cId="3407319842" sldId="2146846599"/>
                <pc2:cmMk id="{000622B8-F466-455A-8D3E-5A2C80000BA6}"/>
              </pc2:cmMkLst>
              <pc226:cmRplyChg chg="add">
                <pc226:chgData name="Benjamin Vandegrift" userId="2e5c2a8a-c606-4888-a2a6-2a14dfaa97ab" providerId="ADAL" clId="{1469014E-542E-7F46-B042-F7C424993580}" dt="2024-05-28T19:17:24.935" v="21268"/>
                <pc2:cmRplyMkLst xmlns:pc2="http://schemas.microsoft.com/office/powerpoint/2019/9/main/command">
                  <pc:docMk/>
                  <pc:sldMk cId="3407319842" sldId="2146846599"/>
                  <pc2:cmMk id="{000622B8-F466-455A-8D3E-5A2C80000BA6}"/>
                  <pc2:cmRplyMk id="{E43ACA33-58AB-4B49-A694-3EBB429AD89A}"/>
                </pc2:cmRplyMkLst>
              </pc226:cmRplyChg>
            </pc226:cmChg>
          </p:ext>
        </pc:extLst>
      </pc:sldChg>
      <pc:sldChg chg="addSp modSp del mod">
        <pc:chgData name="Benjamin Vandegrift" userId="2e5c2a8a-c606-4888-a2a6-2a14dfaa97ab" providerId="ADAL" clId="{1469014E-542E-7F46-B042-F7C424993580}" dt="2024-05-14T15:13:28.877" v="6879" actId="2696"/>
        <pc:sldMkLst>
          <pc:docMk/>
          <pc:sldMk cId="4198809741" sldId="2146846599"/>
        </pc:sldMkLst>
        <pc:spChg chg="add mod">
          <ac:chgData name="Benjamin Vandegrift" userId="2e5c2a8a-c606-4888-a2a6-2a14dfaa97ab" providerId="ADAL" clId="{1469014E-542E-7F46-B042-F7C424993580}" dt="2024-05-10T13:57:52.235" v="2117" actId="1076"/>
          <ac:spMkLst>
            <pc:docMk/>
            <pc:sldMk cId="4198809741" sldId="2146846599"/>
            <ac:spMk id="3" creationId="{D8D66019-7698-1C67-4FC9-1F1AA50D9144}"/>
          </ac:spMkLst>
        </pc:spChg>
        <pc:spChg chg="add mod">
          <ac:chgData name="Benjamin Vandegrift" userId="2e5c2a8a-c606-4888-a2a6-2a14dfaa97ab" providerId="ADAL" clId="{1469014E-542E-7F46-B042-F7C424993580}" dt="2024-05-10T13:57:27.196" v="2115" actId="1076"/>
          <ac:spMkLst>
            <pc:docMk/>
            <pc:sldMk cId="4198809741" sldId="2146846599"/>
            <ac:spMk id="7" creationId="{0CBDEC4C-A128-9C31-EFC2-7C3F215D8C0F}"/>
          </ac:spMkLst>
        </pc:spChg>
        <pc:spChg chg="add mod">
          <ac:chgData name="Benjamin Vandegrift" userId="2e5c2a8a-c606-4888-a2a6-2a14dfaa97ab" providerId="ADAL" clId="{1469014E-542E-7F46-B042-F7C424993580}" dt="2024-05-10T13:57:24.963" v="2114" actId="1076"/>
          <ac:spMkLst>
            <pc:docMk/>
            <pc:sldMk cId="4198809741" sldId="2146846599"/>
            <ac:spMk id="9" creationId="{62275512-6776-5F92-30A3-432B86A260F4}"/>
          </ac:spMkLst>
        </pc:spChg>
        <pc:spChg chg="add mod">
          <ac:chgData name="Benjamin Vandegrift" userId="2e5c2a8a-c606-4888-a2a6-2a14dfaa97ab" providerId="ADAL" clId="{1469014E-542E-7F46-B042-F7C424993580}" dt="2024-05-10T13:57:22.497" v="2113" actId="1076"/>
          <ac:spMkLst>
            <pc:docMk/>
            <pc:sldMk cId="4198809741" sldId="2146846599"/>
            <ac:spMk id="10" creationId="{C656CDC8-C6EA-99BB-16C2-08674ECBB05B}"/>
          </ac:spMkLst>
        </pc:spChg>
        <pc:spChg chg="mod">
          <ac:chgData name="Benjamin Vandegrift" userId="2e5c2a8a-c606-4888-a2a6-2a14dfaa97ab" providerId="ADAL" clId="{1469014E-542E-7F46-B042-F7C424993580}" dt="2024-05-10T13:56:59.934" v="2110" actId="1076"/>
          <ac:spMkLst>
            <pc:docMk/>
            <pc:sldMk cId="4198809741" sldId="2146846599"/>
            <ac:spMk id="11" creationId="{80446E27-F3B6-5A36-90F5-155E8E262FA5}"/>
          </ac:spMkLst>
        </pc:spChg>
        <pc:spChg chg="add mod">
          <ac:chgData name="Benjamin Vandegrift" userId="2e5c2a8a-c606-4888-a2a6-2a14dfaa97ab" providerId="ADAL" clId="{1469014E-542E-7F46-B042-F7C424993580}" dt="2024-05-10T13:57:05.250" v="2112" actId="1076"/>
          <ac:spMkLst>
            <pc:docMk/>
            <pc:sldMk cId="4198809741" sldId="2146846599"/>
            <ac:spMk id="12" creationId="{9910CB3B-4A4F-7041-BDE9-C08E8F4DF311}"/>
          </ac:spMkLst>
        </pc:spChg>
        <pc:spChg chg="add mod">
          <ac:chgData name="Benjamin Vandegrift" userId="2e5c2a8a-c606-4888-a2a6-2a14dfaa97ab" providerId="ADAL" clId="{1469014E-542E-7F46-B042-F7C424993580}" dt="2024-05-10T13:57:02.214" v="2111" actId="1076"/>
          <ac:spMkLst>
            <pc:docMk/>
            <pc:sldMk cId="4198809741" sldId="2146846599"/>
            <ac:spMk id="13" creationId="{9C02D1D6-3F95-2959-24CC-908778DEC8FC}"/>
          </ac:spMkLst>
        </pc:spChg>
      </pc:sldChg>
      <pc:sldChg chg="addSp delSp modSp add del mod">
        <pc:chgData name="Benjamin Vandegrift" userId="2e5c2a8a-c606-4888-a2a6-2a14dfaa97ab" providerId="ADAL" clId="{1469014E-542E-7F46-B042-F7C424993580}" dt="2024-05-10T13:46:29.005" v="1678" actId="2696"/>
        <pc:sldMkLst>
          <pc:docMk/>
          <pc:sldMk cId="351205046" sldId="2146846600"/>
        </pc:sldMkLst>
        <pc:spChg chg="del mod">
          <ac:chgData name="Benjamin Vandegrift" userId="2e5c2a8a-c606-4888-a2a6-2a14dfaa97ab" providerId="ADAL" clId="{1469014E-542E-7F46-B042-F7C424993580}" dt="2024-05-09T21:58:46.945" v="1261" actId="478"/>
          <ac:spMkLst>
            <pc:docMk/>
            <pc:sldMk cId="351205046" sldId="2146846600"/>
            <ac:spMk id="4" creationId="{4EECE67E-2570-77C8-4DCD-E83C5B83F9CE}"/>
          </ac:spMkLst>
        </pc:spChg>
        <pc:spChg chg="del">
          <ac:chgData name="Benjamin Vandegrift" userId="2e5c2a8a-c606-4888-a2a6-2a14dfaa97ab" providerId="ADAL" clId="{1469014E-542E-7F46-B042-F7C424993580}" dt="2024-05-09T21:50:44.165" v="1118" actId="478"/>
          <ac:spMkLst>
            <pc:docMk/>
            <pc:sldMk cId="351205046" sldId="2146846600"/>
            <ac:spMk id="8" creationId="{177E3C32-A910-4888-5744-62D9B8FB85BB}"/>
          </ac:spMkLst>
        </pc:spChg>
        <pc:spChg chg="add del mod">
          <ac:chgData name="Benjamin Vandegrift" userId="2e5c2a8a-c606-4888-a2a6-2a14dfaa97ab" providerId="ADAL" clId="{1469014E-542E-7F46-B042-F7C424993580}" dt="2024-05-09T21:51:12.064" v="1127" actId="478"/>
          <ac:spMkLst>
            <pc:docMk/>
            <pc:sldMk cId="351205046" sldId="2146846600"/>
            <ac:spMk id="9" creationId="{9B840003-8735-4570-BB42-2CB0B800C62D}"/>
          </ac:spMkLst>
        </pc:spChg>
        <pc:spChg chg="mod">
          <ac:chgData name="Benjamin Vandegrift" userId="2e5c2a8a-c606-4888-a2a6-2a14dfaa97ab" providerId="ADAL" clId="{1469014E-542E-7F46-B042-F7C424993580}" dt="2024-05-10T13:45:15.991" v="1656" actId="1076"/>
          <ac:spMkLst>
            <pc:docMk/>
            <pc:sldMk cId="351205046" sldId="2146846600"/>
            <ac:spMk id="11" creationId="{80446E27-F3B6-5A36-90F5-155E8E262FA5}"/>
          </ac:spMkLst>
        </pc:spChg>
        <pc:spChg chg="add del mod">
          <ac:chgData name="Benjamin Vandegrift" userId="2e5c2a8a-c606-4888-a2a6-2a14dfaa97ab" providerId="ADAL" clId="{1469014E-542E-7F46-B042-F7C424993580}" dt="2024-05-09T21:51:41.218" v="1145" actId="478"/>
          <ac:spMkLst>
            <pc:docMk/>
            <pc:sldMk cId="351205046" sldId="2146846600"/>
            <ac:spMk id="12" creationId="{4D9AF873-61C9-CC7D-BCD8-1C1932B7A93A}"/>
          </ac:spMkLst>
        </pc:spChg>
        <pc:spChg chg="add del mod">
          <ac:chgData name="Benjamin Vandegrift" userId="2e5c2a8a-c606-4888-a2a6-2a14dfaa97ab" providerId="ADAL" clId="{1469014E-542E-7F46-B042-F7C424993580}" dt="2024-05-09T22:12:39.205" v="1507" actId="478"/>
          <ac:spMkLst>
            <pc:docMk/>
            <pc:sldMk cId="351205046" sldId="2146846600"/>
            <ac:spMk id="13" creationId="{264062EC-BC39-CAC4-B21D-429D2CD57814}"/>
          </ac:spMkLst>
        </pc:spChg>
        <pc:spChg chg="add del mod">
          <ac:chgData name="Benjamin Vandegrift" userId="2e5c2a8a-c606-4888-a2a6-2a14dfaa97ab" providerId="ADAL" clId="{1469014E-542E-7F46-B042-F7C424993580}" dt="2024-05-09T22:12:39.205" v="1507" actId="478"/>
          <ac:spMkLst>
            <pc:docMk/>
            <pc:sldMk cId="351205046" sldId="2146846600"/>
            <ac:spMk id="14" creationId="{166AC396-DA68-F137-1FEB-7DD1AAE742BB}"/>
          </ac:spMkLst>
        </pc:spChg>
        <pc:spChg chg="add mod">
          <ac:chgData name="Benjamin Vandegrift" userId="2e5c2a8a-c606-4888-a2a6-2a14dfaa97ab" providerId="ADAL" clId="{1469014E-542E-7F46-B042-F7C424993580}" dt="2024-05-09T22:13:03.013" v="1514" actId="1076"/>
          <ac:spMkLst>
            <pc:docMk/>
            <pc:sldMk cId="351205046" sldId="2146846600"/>
            <ac:spMk id="15" creationId="{523E4692-D414-7C78-EDFB-E43CF1C8AD1C}"/>
          </ac:spMkLst>
        </pc:spChg>
        <pc:spChg chg="add mod">
          <ac:chgData name="Benjamin Vandegrift" userId="2e5c2a8a-c606-4888-a2a6-2a14dfaa97ab" providerId="ADAL" clId="{1469014E-542E-7F46-B042-F7C424993580}" dt="2024-05-09T22:12:58.815" v="1513" actId="1076"/>
          <ac:spMkLst>
            <pc:docMk/>
            <pc:sldMk cId="351205046" sldId="2146846600"/>
            <ac:spMk id="17" creationId="{E24F40CB-4DFD-C9DE-47B9-03286636A1C9}"/>
          </ac:spMkLst>
        </pc:spChg>
        <pc:spChg chg="add del mod">
          <ac:chgData name="Benjamin Vandegrift" userId="2e5c2a8a-c606-4888-a2a6-2a14dfaa97ab" providerId="ADAL" clId="{1469014E-542E-7F46-B042-F7C424993580}" dt="2024-05-09T22:12:42.349" v="1508" actId="478"/>
          <ac:spMkLst>
            <pc:docMk/>
            <pc:sldMk cId="351205046" sldId="2146846600"/>
            <ac:spMk id="18" creationId="{2C7A9D79-994D-EB1C-80A1-95C27B814C85}"/>
          </ac:spMkLst>
        </pc:spChg>
        <pc:spChg chg="add del mod">
          <ac:chgData name="Benjamin Vandegrift" userId="2e5c2a8a-c606-4888-a2a6-2a14dfaa97ab" providerId="ADAL" clId="{1469014E-542E-7F46-B042-F7C424993580}" dt="2024-05-09T22:12:39.205" v="1507" actId="478"/>
          <ac:spMkLst>
            <pc:docMk/>
            <pc:sldMk cId="351205046" sldId="2146846600"/>
            <ac:spMk id="20" creationId="{DD9B08B7-EADC-23EC-A765-3E2FE9FFDDE4}"/>
          </ac:spMkLst>
        </pc:spChg>
        <pc:spChg chg="add mod">
          <ac:chgData name="Benjamin Vandegrift" userId="2e5c2a8a-c606-4888-a2a6-2a14dfaa97ab" providerId="ADAL" clId="{1469014E-542E-7F46-B042-F7C424993580}" dt="2024-05-10T13:44:29.610" v="1638" actId="1076"/>
          <ac:spMkLst>
            <pc:docMk/>
            <pc:sldMk cId="351205046" sldId="2146846600"/>
            <ac:spMk id="22" creationId="{42C8E4EA-95C1-97E3-2265-C52FE9728FCC}"/>
          </ac:spMkLst>
        </pc:spChg>
        <pc:spChg chg="add mod">
          <ac:chgData name="Benjamin Vandegrift" userId="2e5c2a8a-c606-4888-a2a6-2a14dfaa97ab" providerId="ADAL" clId="{1469014E-542E-7F46-B042-F7C424993580}" dt="2024-05-10T13:44:46.080" v="1654" actId="20577"/>
          <ac:spMkLst>
            <pc:docMk/>
            <pc:sldMk cId="351205046" sldId="2146846600"/>
            <ac:spMk id="24" creationId="{F3DB528E-09E3-73CC-4D90-5387FA3B6A37}"/>
          </ac:spMkLst>
        </pc:spChg>
        <pc:spChg chg="mod">
          <ac:chgData name="Benjamin Vandegrift" userId="2e5c2a8a-c606-4888-a2a6-2a14dfaa97ab" providerId="ADAL" clId="{1469014E-542E-7F46-B042-F7C424993580}" dt="2024-05-09T22:12:49.242" v="1511" actId="20577"/>
          <ac:spMkLst>
            <pc:docMk/>
            <pc:sldMk cId="351205046" sldId="2146846600"/>
            <ac:spMk id="26" creationId="{A9C445BF-5591-D09A-A8BC-6A2DB67D3CAE}"/>
          </ac:spMkLst>
        </pc:spChg>
        <pc:spChg chg="add del mod">
          <ac:chgData name="Benjamin Vandegrift" userId="2e5c2a8a-c606-4888-a2a6-2a14dfaa97ab" providerId="ADAL" clId="{1469014E-542E-7F46-B042-F7C424993580}" dt="2024-05-09T22:13:06.717" v="1515" actId="478"/>
          <ac:spMkLst>
            <pc:docMk/>
            <pc:sldMk cId="351205046" sldId="2146846600"/>
            <ac:spMk id="27" creationId="{FDBA2013-5F45-969E-89C4-FB3FDE15770F}"/>
          </ac:spMkLst>
        </pc:spChg>
        <pc:spChg chg="add mod">
          <ac:chgData name="Benjamin Vandegrift" userId="2e5c2a8a-c606-4888-a2a6-2a14dfaa97ab" providerId="ADAL" clId="{1469014E-542E-7F46-B042-F7C424993580}" dt="2024-05-10T13:45:51.496" v="1676" actId="20577"/>
          <ac:spMkLst>
            <pc:docMk/>
            <pc:sldMk cId="351205046" sldId="2146846600"/>
            <ac:spMk id="29" creationId="{68AC3CDB-E211-3F19-3C44-2C5909E698B2}"/>
          </ac:spMkLst>
        </pc:spChg>
        <pc:spChg chg="add mod">
          <ac:chgData name="Benjamin Vandegrift" userId="2e5c2a8a-c606-4888-a2a6-2a14dfaa97ab" providerId="ADAL" clId="{1469014E-542E-7F46-B042-F7C424993580}" dt="2024-05-09T22:18:51.661" v="1536" actId="20577"/>
          <ac:spMkLst>
            <pc:docMk/>
            <pc:sldMk cId="351205046" sldId="2146846600"/>
            <ac:spMk id="30" creationId="{C3A1D109-6402-A3CD-0DBD-5B31C3C84522}"/>
          </ac:spMkLst>
        </pc:spChg>
        <pc:spChg chg="add mod">
          <ac:chgData name="Benjamin Vandegrift" userId="2e5c2a8a-c606-4888-a2a6-2a14dfaa97ab" providerId="ADAL" clId="{1469014E-542E-7F46-B042-F7C424993580}" dt="2024-05-09T22:23:57.728" v="1560" actId="1076"/>
          <ac:spMkLst>
            <pc:docMk/>
            <pc:sldMk cId="351205046" sldId="2146846600"/>
            <ac:spMk id="32" creationId="{58AF5B0F-E01E-5969-5DDF-C4126F80FF60}"/>
          </ac:spMkLst>
        </pc:spChg>
        <pc:picChg chg="del">
          <ac:chgData name="Benjamin Vandegrift" userId="2e5c2a8a-c606-4888-a2a6-2a14dfaa97ab" providerId="ADAL" clId="{1469014E-542E-7F46-B042-F7C424993580}" dt="2024-05-09T21:50:44.165" v="1118" actId="478"/>
          <ac:picMkLst>
            <pc:docMk/>
            <pc:sldMk cId="351205046" sldId="2146846600"/>
            <ac:picMk id="3" creationId="{FE7E8F1B-C967-6C2F-3D0F-537C4DD9C139}"/>
          </ac:picMkLst>
        </pc:picChg>
      </pc:sldChg>
      <pc:sldChg chg="addSp delSp modSp add mod ord addCm delCm modCm">
        <pc:chgData name="Benjamin Vandegrift" userId="2e5c2a8a-c606-4888-a2a6-2a14dfaa97ab" providerId="ADAL" clId="{1469014E-542E-7F46-B042-F7C424993580}" dt="2024-05-28T19:22:36.545" v="21270"/>
        <pc:sldMkLst>
          <pc:docMk/>
          <pc:sldMk cId="3938727423" sldId="2146846600"/>
        </pc:sldMkLst>
        <pc:spChg chg="add mod">
          <ac:chgData name="Benjamin Vandegrift" userId="2e5c2a8a-c606-4888-a2a6-2a14dfaa97ab" providerId="ADAL" clId="{1469014E-542E-7F46-B042-F7C424993580}" dt="2024-05-10T21:27:37.361" v="4207" actId="1076"/>
          <ac:spMkLst>
            <pc:docMk/>
            <pc:sldMk cId="3938727423" sldId="2146846600"/>
            <ac:spMk id="4" creationId="{1D52E92C-BBF3-C542-7586-0DE8D37CA660}"/>
          </ac:spMkLst>
        </pc:spChg>
        <pc:spChg chg="add mod">
          <ac:chgData name="Benjamin Vandegrift" userId="2e5c2a8a-c606-4888-a2a6-2a14dfaa97ab" providerId="ADAL" clId="{1469014E-542E-7F46-B042-F7C424993580}" dt="2024-05-15T20:35:33.431" v="10618" actId="1076"/>
          <ac:spMkLst>
            <pc:docMk/>
            <pc:sldMk cId="3938727423" sldId="2146846600"/>
            <ac:spMk id="7" creationId="{13460F20-3C7B-8647-C69D-70112FFA3FB0}"/>
          </ac:spMkLst>
        </pc:spChg>
        <pc:spChg chg="add del mod">
          <ac:chgData name="Benjamin Vandegrift" userId="2e5c2a8a-c606-4888-a2a6-2a14dfaa97ab" providerId="ADAL" clId="{1469014E-542E-7F46-B042-F7C424993580}" dt="2024-05-10T20:25:27.793" v="3332" actId="478"/>
          <ac:spMkLst>
            <pc:docMk/>
            <pc:sldMk cId="3938727423" sldId="2146846600"/>
            <ac:spMk id="8" creationId="{9BB58CDD-4CA4-AEFA-993B-14E9F2B0A866}"/>
          </ac:spMkLst>
        </pc:spChg>
        <pc:spChg chg="add mod">
          <ac:chgData name="Benjamin Vandegrift" userId="2e5c2a8a-c606-4888-a2a6-2a14dfaa97ab" providerId="ADAL" clId="{1469014E-542E-7F46-B042-F7C424993580}" dt="2024-05-10T21:27:37.361" v="4207" actId="1076"/>
          <ac:spMkLst>
            <pc:docMk/>
            <pc:sldMk cId="3938727423" sldId="2146846600"/>
            <ac:spMk id="10" creationId="{7208CD87-D42A-8C32-41B5-922749B3F90D}"/>
          </ac:spMkLst>
        </pc:spChg>
        <pc:spChg chg="add del mod">
          <ac:chgData name="Benjamin Vandegrift" userId="2e5c2a8a-c606-4888-a2a6-2a14dfaa97ab" providerId="ADAL" clId="{1469014E-542E-7F46-B042-F7C424993580}" dt="2024-05-10T20:48:21.251" v="3450"/>
          <ac:spMkLst>
            <pc:docMk/>
            <pc:sldMk cId="3938727423" sldId="2146846600"/>
            <ac:spMk id="12" creationId="{0FB45A97-AEE7-58B0-388E-1AB99B520208}"/>
          </ac:spMkLst>
        </pc:spChg>
        <pc:spChg chg="add del mod">
          <ac:chgData name="Benjamin Vandegrift" userId="2e5c2a8a-c606-4888-a2a6-2a14dfaa97ab" providerId="ADAL" clId="{1469014E-542E-7F46-B042-F7C424993580}" dt="2024-05-10T21:01:03.320" v="3502" actId="478"/>
          <ac:spMkLst>
            <pc:docMk/>
            <pc:sldMk cId="3938727423" sldId="2146846600"/>
            <ac:spMk id="13" creationId="{B27B32E2-F402-3AAB-656A-B061CF7C24BC}"/>
          </ac:spMkLst>
        </pc:spChg>
        <pc:spChg chg="add del mod">
          <ac:chgData name="Benjamin Vandegrift" userId="2e5c2a8a-c606-4888-a2a6-2a14dfaa97ab" providerId="ADAL" clId="{1469014E-542E-7F46-B042-F7C424993580}" dt="2024-05-10T21:01:06.776" v="3503" actId="478"/>
          <ac:spMkLst>
            <pc:docMk/>
            <pc:sldMk cId="3938727423" sldId="2146846600"/>
            <ac:spMk id="14" creationId="{007B28BE-B60C-A921-000A-9AA5342370D6}"/>
          </ac:spMkLst>
        </pc:spChg>
        <pc:spChg chg="mod">
          <ac:chgData name="Benjamin Vandegrift" userId="2e5c2a8a-c606-4888-a2a6-2a14dfaa97ab" providerId="ADAL" clId="{1469014E-542E-7F46-B042-F7C424993580}" dt="2024-05-10T21:27:34.054" v="4206" actId="1076"/>
          <ac:spMkLst>
            <pc:docMk/>
            <pc:sldMk cId="3938727423" sldId="2146846600"/>
            <ac:spMk id="15" creationId="{523E4692-D414-7C78-EDFB-E43CF1C8AD1C}"/>
          </ac:spMkLst>
        </pc:spChg>
        <pc:spChg chg="add mod">
          <ac:chgData name="Benjamin Vandegrift" userId="2e5c2a8a-c606-4888-a2a6-2a14dfaa97ab" providerId="ADAL" clId="{1469014E-542E-7F46-B042-F7C424993580}" dt="2024-05-15T20:37:09.215" v="10625" actId="20577"/>
          <ac:spMkLst>
            <pc:docMk/>
            <pc:sldMk cId="3938727423" sldId="2146846600"/>
            <ac:spMk id="15" creationId="{6D4D767C-EF9F-CC0D-5791-70C8C5559964}"/>
          </ac:spMkLst>
        </pc:spChg>
        <pc:spChg chg="add mod">
          <ac:chgData name="Benjamin Vandegrift" userId="2e5c2a8a-c606-4888-a2a6-2a14dfaa97ab" providerId="ADAL" clId="{1469014E-542E-7F46-B042-F7C424993580}" dt="2024-05-15T20:42:53.688" v="10657" actId="1076"/>
          <ac:spMkLst>
            <pc:docMk/>
            <pc:sldMk cId="3938727423" sldId="2146846600"/>
            <ac:spMk id="17" creationId="{7A028594-37B1-B3BB-AB00-C7172BDC7C60}"/>
          </ac:spMkLst>
        </pc:spChg>
        <pc:spChg chg="mod">
          <ac:chgData name="Benjamin Vandegrift" userId="2e5c2a8a-c606-4888-a2a6-2a14dfaa97ab" providerId="ADAL" clId="{1469014E-542E-7F46-B042-F7C424993580}" dt="2024-05-10T21:27:45.827" v="4208" actId="1076"/>
          <ac:spMkLst>
            <pc:docMk/>
            <pc:sldMk cId="3938727423" sldId="2146846600"/>
            <ac:spMk id="17" creationId="{E24F40CB-4DFD-C9DE-47B9-03286636A1C9}"/>
          </ac:spMkLst>
        </pc:spChg>
        <pc:spChg chg="add del mod">
          <ac:chgData name="Benjamin Vandegrift" userId="2e5c2a8a-c606-4888-a2a6-2a14dfaa97ab" providerId="ADAL" clId="{1469014E-542E-7F46-B042-F7C424993580}" dt="2024-05-10T21:01:09.864" v="3504" actId="478"/>
          <ac:spMkLst>
            <pc:docMk/>
            <pc:sldMk cId="3938727423" sldId="2146846600"/>
            <ac:spMk id="18" creationId="{4F17260B-8D3B-6F8E-DFAF-37F214373EDA}"/>
          </ac:spMkLst>
        </pc:spChg>
        <pc:spChg chg="add del mod">
          <ac:chgData name="Benjamin Vandegrift" userId="2e5c2a8a-c606-4888-a2a6-2a14dfaa97ab" providerId="ADAL" clId="{1469014E-542E-7F46-B042-F7C424993580}" dt="2024-05-10T21:17:04.598" v="3765" actId="478"/>
          <ac:spMkLst>
            <pc:docMk/>
            <pc:sldMk cId="3938727423" sldId="2146846600"/>
            <ac:spMk id="20" creationId="{EACD7208-05C0-8723-8C16-2C605D785766}"/>
          </ac:spMkLst>
        </pc:spChg>
        <pc:spChg chg="add mod">
          <ac:chgData name="Benjamin Vandegrift" userId="2e5c2a8a-c606-4888-a2a6-2a14dfaa97ab" providerId="ADAL" clId="{1469014E-542E-7F46-B042-F7C424993580}" dt="2024-05-10T21:27:45.827" v="4208" actId="1076"/>
          <ac:spMkLst>
            <pc:docMk/>
            <pc:sldMk cId="3938727423" sldId="2146846600"/>
            <ac:spMk id="21" creationId="{17070ED2-1E8F-B987-D0B4-75CEE5F93863}"/>
          </ac:spMkLst>
        </pc:spChg>
        <pc:spChg chg="del mod">
          <ac:chgData name="Benjamin Vandegrift" userId="2e5c2a8a-c606-4888-a2a6-2a14dfaa97ab" providerId="ADAL" clId="{1469014E-542E-7F46-B042-F7C424993580}" dt="2024-05-10T21:18:02.588" v="3813" actId="478"/>
          <ac:spMkLst>
            <pc:docMk/>
            <pc:sldMk cId="3938727423" sldId="2146846600"/>
            <ac:spMk id="22" creationId="{42C8E4EA-95C1-97E3-2265-C52FE9728FCC}"/>
          </ac:spMkLst>
        </pc:spChg>
        <pc:spChg chg="mod">
          <ac:chgData name="Benjamin Vandegrift" userId="2e5c2a8a-c606-4888-a2a6-2a14dfaa97ab" providerId="ADAL" clId="{1469014E-542E-7F46-B042-F7C424993580}" dt="2024-05-10T21:27:34.054" v="4206" actId="1076"/>
          <ac:spMkLst>
            <pc:docMk/>
            <pc:sldMk cId="3938727423" sldId="2146846600"/>
            <ac:spMk id="24" creationId="{F3DB528E-09E3-73CC-4D90-5387FA3B6A37}"/>
          </ac:spMkLst>
        </pc:spChg>
        <pc:spChg chg="mod">
          <ac:chgData name="Benjamin Vandegrift" userId="2e5c2a8a-c606-4888-a2a6-2a14dfaa97ab" providerId="ADAL" clId="{1469014E-542E-7F46-B042-F7C424993580}" dt="2024-05-10T21:18:57.521" v="3836" actId="20577"/>
          <ac:spMkLst>
            <pc:docMk/>
            <pc:sldMk cId="3938727423" sldId="2146846600"/>
            <ac:spMk id="26" creationId="{A9C445BF-5591-D09A-A8BC-6A2DB67D3CAE}"/>
          </ac:spMkLst>
        </pc:spChg>
        <pc:spChg chg="del">
          <ac:chgData name="Benjamin Vandegrift" userId="2e5c2a8a-c606-4888-a2a6-2a14dfaa97ab" providerId="ADAL" clId="{1469014E-542E-7F46-B042-F7C424993580}" dt="2024-05-10T20:24:41.122" v="3319" actId="478"/>
          <ac:spMkLst>
            <pc:docMk/>
            <pc:sldMk cId="3938727423" sldId="2146846600"/>
            <ac:spMk id="29" creationId="{68AC3CDB-E211-3F19-3C44-2C5909E698B2}"/>
          </ac:spMkLst>
        </pc:spChg>
        <pc:spChg chg="del">
          <ac:chgData name="Benjamin Vandegrift" userId="2e5c2a8a-c606-4888-a2a6-2a14dfaa97ab" providerId="ADAL" clId="{1469014E-542E-7F46-B042-F7C424993580}" dt="2024-05-10T20:24:41.122" v="3319" actId="478"/>
          <ac:spMkLst>
            <pc:docMk/>
            <pc:sldMk cId="3938727423" sldId="2146846600"/>
            <ac:spMk id="30" creationId="{C3A1D109-6402-A3CD-0DBD-5B31C3C84522}"/>
          </ac:spMkLst>
        </pc:spChg>
        <pc:spChg chg="del">
          <ac:chgData name="Benjamin Vandegrift" userId="2e5c2a8a-c606-4888-a2a6-2a14dfaa97ab" providerId="ADAL" clId="{1469014E-542E-7F46-B042-F7C424993580}" dt="2024-05-10T20:24:41.122" v="3319" actId="478"/>
          <ac:spMkLst>
            <pc:docMk/>
            <pc:sldMk cId="3938727423" sldId="2146846600"/>
            <ac:spMk id="32" creationId="{58AF5B0F-E01E-5969-5DDF-C4126F80FF60}"/>
          </ac:spMkLst>
        </pc:spChg>
        <pc:picChg chg="add mod">
          <ac:chgData name="Benjamin Vandegrift" userId="2e5c2a8a-c606-4888-a2a6-2a14dfaa97ab" providerId="ADAL" clId="{1469014E-542E-7F46-B042-F7C424993580}" dt="2024-05-23T13:45:27.312" v="20917" actId="1076"/>
          <ac:picMkLst>
            <pc:docMk/>
            <pc:sldMk cId="3938727423" sldId="2146846600"/>
            <ac:picMk id="3" creationId="{297898A3-C3B3-A44E-7077-B4D01B7C0B9A}"/>
          </ac:picMkLst>
        </pc:picChg>
        <pc:picChg chg="add">
          <ac:chgData name="Benjamin Vandegrift" userId="2e5c2a8a-c606-4888-a2a6-2a14dfaa97ab" providerId="ADAL" clId="{1469014E-542E-7F46-B042-F7C424993580}" dt="2024-05-17T17:38:10.116" v="14940"/>
          <ac:picMkLst>
            <pc:docMk/>
            <pc:sldMk cId="3938727423" sldId="2146846600"/>
            <ac:picMk id="3" creationId="{F1B46D72-2C5F-FC5C-9519-736A62197F16}"/>
          </ac:picMkLst>
        </pc:picChg>
        <pc:picChg chg="add mod">
          <ac:chgData name="Benjamin Vandegrift" userId="2e5c2a8a-c606-4888-a2a6-2a14dfaa97ab" providerId="ADAL" clId="{1469014E-542E-7F46-B042-F7C424993580}" dt="2024-05-23T13:45:32.105" v="20918" actId="1076"/>
          <ac:picMkLst>
            <pc:docMk/>
            <pc:sldMk cId="3938727423" sldId="2146846600"/>
            <ac:picMk id="4" creationId="{06B72808-50F1-E36F-55A6-55EAC4E0D025}"/>
          </ac:picMkLst>
        </pc:picChg>
        <pc:picChg chg="add">
          <ac:chgData name="Benjamin Vandegrift" userId="2e5c2a8a-c606-4888-a2a6-2a14dfaa97ab" providerId="ADAL" clId="{1469014E-542E-7F46-B042-F7C424993580}" dt="2024-05-15T20:46:12.277" v="10658"/>
          <ac:picMkLst>
            <pc:docMk/>
            <pc:sldMk cId="3938727423" sldId="2146846600"/>
            <ac:picMk id="22" creationId="{D31121E6-1E3C-0571-3324-5BC78E422645}"/>
          </ac:picMkLst>
        </pc:picChg>
        <pc:picChg chg="add del mod">
          <ac:chgData name="Benjamin Vandegrift" userId="2e5c2a8a-c606-4888-a2a6-2a14dfaa97ab" providerId="ADAL" clId="{1469014E-542E-7F46-B042-F7C424993580}" dt="2024-05-23T13:45:11.806" v="20911" actId="478"/>
          <ac:picMkLst>
            <pc:docMk/>
            <pc:sldMk cId="3938727423" sldId="2146846600"/>
            <ac:picMk id="25" creationId="{64E035E1-5450-7665-2B28-5B8BBFCAA6DC}"/>
          </ac:picMkLst>
        </pc:picChg>
        <pc:picChg chg="add">
          <ac:chgData name="Benjamin Vandegrift" userId="2e5c2a8a-c606-4888-a2a6-2a14dfaa97ab" providerId="ADAL" clId="{1469014E-542E-7F46-B042-F7C424993580}" dt="2024-05-15T20:57:22.895" v="10662"/>
          <ac:picMkLst>
            <pc:docMk/>
            <pc:sldMk cId="3938727423" sldId="2146846600"/>
            <ac:picMk id="35" creationId="{1DEDBB96-1280-DCEB-00E8-C8CD97B078F6}"/>
          </ac:picMkLst>
        </pc:picChg>
        <pc:picChg chg="add mod">
          <ac:chgData name="Benjamin Vandegrift" userId="2e5c2a8a-c606-4888-a2a6-2a14dfaa97ab" providerId="ADAL" clId="{1469014E-542E-7F46-B042-F7C424993580}" dt="2024-05-15T20:58:21.762" v="10668" actId="1076"/>
          <ac:picMkLst>
            <pc:docMk/>
            <pc:sldMk cId="3938727423" sldId="2146846600"/>
            <ac:picMk id="36" creationId="{DE5E1319-E38B-5FD8-8551-C98772D6FB62}"/>
          </ac:picMkLst>
        </pc:picChg>
        <pc:picChg chg="add mod">
          <ac:chgData name="Benjamin Vandegrift" userId="2e5c2a8a-c606-4888-a2a6-2a14dfaa97ab" providerId="ADAL" clId="{1469014E-542E-7F46-B042-F7C424993580}" dt="2024-05-15T20:59:11.016" v="10676" actId="1036"/>
          <ac:picMkLst>
            <pc:docMk/>
            <pc:sldMk cId="3938727423" sldId="2146846600"/>
            <ac:picMk id="37" creationId="{B8D6975A-99B0-98BD-2C75-6833A998DA83}"/>
          </ac:picMkLst>
        </pc:picChg>
        <pc:picChg chg="del">
          <ac:chgData name="Benjamin Vandegrift" userId="2e5c2a8a-c606-4888-a2a6-2a14dfaa97ab" providerId="ADAL" clId="{1469014E-542E-7F46-B042-F7C424993580}" dt="2024-05-15T22:33:47.832" v="12175" actId="478"/>
          <ac:picMkLst>
            <pc:docMk/>
            <pc:sldMk cId="3938727423" sldId="2146846600"/>
            <ac:picMk id="1030" creationId="{B8F4B1CA-6B52-AECC-78D7-521E8AFB319E}"/>
          </ac:picMkLst>
        </pc:picChg>
        <pc:picChg chg="add">
          <ac:chgData name="Benjamin Vandegrift" userId="2e5c2a8a-c606-4888-a2a6-2a14dfaa97ab" providerId="ADAL" clId="{1469014E-542E-7F46-B042-F7C424993580}" dt="2024-05-23T13:45:12.418" v="20912"/>
          <ac:picMkLst>
            <pc:docMk/>
            <pc:sldMk cId="3938727423" sldId="2146846600"/>
            <ac:picMk id="2050" creationId="{37989B37-64BC-2B40-F388-7448087C94A4}"/>
          </ac:picMkLst>
        </pc:picChg>
        <pc:extLst>
          <p:ext xmlns:p="http://schemas.openxmlformats.org/presentationml/2006/main" uri="{D6D511B9-2390-475A-947B-AFAB55BFBCF1}">
            <pc226:cmChg xmlns:pc226="http://schemas.microsoft.com/office/powerpoint/2022/06/main/command" chg="add del mod">
              <pc226:chgData name="Benjamin Vandegrift" userId="2e5c2a8a-c606-4888-a2a6-2a14dfaa97ab" providerId="ADAL" clId="{1469014E-542E-7F46-B042-F7C424993580}" dt="2024-05-17T17:38:59.120" v="14945"/>
              <pc2:cmMkLst xmlns:pc2="http://schemas.microsoft.com/office/powerpoint/2019/9/main/command">
                <pc:docMk/>
                <pc:sldMk cId="3938727423" sldId="2146846600"/>
                <pc2:cmMk id="{21E35B99-DFF0-8948-A12B-4DC163D014A2}"/>
              </pc2:cmMkLst>
            </pc226:cmChg>
            <pc226:cmChg xmlns:pc226="http://schemas.microsoft.com/office/powerpoint/2022/06/main/command" chg="add del">
              <pc226:chgData name="Benjamin Vandegrift" userId="2e5c2a8a-c606-4888-a2a6-2a14dfaa97ab" providerId="ADAL" clId="{1469014E-542E-7F46-B042-F7C424993580}" dt="2024-05-23T13:45:37.587" v="20919"/>
              <pc2:cmMkLst xmlns:pc2="http://schemas.microsoft.com/office/powerpoint/2019/9/main/command">
                <pc:docMk/>
                <pc:sldMk cId="3938727423" sldId="2146846600"/>
                <pc2:cmMk id="{7E5787E3-17CD-6541-B1D7-620B5F6A0718}"/>
              </pc2:cmMkLst>
            </pc226:cmChg>
            <pc226:cmChg xmlns:pc226="http://schemas.microsoft.com/office/powerpoint/2022/06/main/command" chg="">
              <pc226:chgData name="Benjamin Vandegrift" userId="2e5c2a8a-c606-4888-a2a6-2a14dfaa97ab" providerId="ADAL" clId="{1469014E-542E-7F46-B042-F7C424993580}" dt="2024-05-28T19:22:36.545" v="21270"/>
              <pc2:cmMkLst xmlns:pc2="http://schemas.microsoft.com/office/powerpoint/2019/9/main/command">
                <pc:docMk/>
                <pc:sldMk cId="3938727423" sldId="2146846600"/>
                <pc2:cmMk id="{C125D1EF-A0EC-44DF-8209-18491342405A}"/>
              </pc2:cmMkLst>
              <pc226:cmRplyChg chg="add">
                <pc226:chgData name="Benjamin Vandegrift" userId="2e5c2a8a-c606-4888-a2a6-2a14dfaa97ab" providerId="ADAL" clId="{1469014E-542E-7F46-B042-F7C424993580}" dt="2024-05-28T19:22:36.545" v="21270"/>
                <pc2:cmRplyMkLst xmlns:pc2="http://schemas.microsoft.com/office/powerpoint/2019/9/main/command">
                  <pc:docMk/>
                  <pc:sldMk cId="3938727423" sldId="2146846600"/>
                  <pc2:cmMk id="{C125D1EF-A0EC-44DF-8209-18491342405A}"/>
                  <pc2:cmRplyMk id="{666FCAE5-69AF-454A-8905-2F3101A8735F}"/>
                </pc2:cmRplyMkLst>
              </pc226:cmRplyChg>
            </pc226:cmChg>
          </p:ext>
        </pc:extLst>
      </pc:sldChg>
      <pc:sldChg chg="delSp modSp add del mod ord">
        <pc:chgData name="Benjamin Vandegrift" userId="2e5c2a8a-c606-4888-a2a6-2a14dfaa97ab" providerId="ADAL" clId="{1469014E-542E-7F46-B042-F7C424993580}" dt="2024-05-10T13:46:29.005" v="1678" actId="2696"/>
        <pc:sldMkLst>
          <pc:docMk/>
          <pc:sldMk cId="1722086554" sldId="2146846601"/>
        </pc:sldMkLst>
        <pc:spChg chg="del">
          <ac:chgData name="Benjamin Vandegrift" userId="2e5c2a8a-c606-4888-a2a6-2a14dfaa97ab" providerId="ADAL" clId="{1469014E-542E-7F46-B042-F7C424993580}" dt="2024-05-09T22:12:34.546" v="1506" actId="478"/>
          <ac:spMkLst>
            <pc:docMk/>
            <pc:sldMk cId="1722086554" sldId="2146846601"/>
            <ac:spMk id="13" creationId="{264062EC-BC39-CAC4-B21D-429D2CD57814}"/>
          </ac:spMkLst>
        </pc:spChg>
        <pc:spChg chg="del">
          <ac:chgData name="Benjamin Vandegrift" userId="2e5c2a8a-c606-4888-a2a6-2a14dfaa97ab" providerId="ADAL" clId="{1469014E-542E-7F46-B042-F7C424993580}" dt="2024-05-09T22:12:34.546" v="1506" actId="478"/>
          <ac:spMkLst>
            <pc:docMk/>
            <pc:sldMk cId="1722086554" sldId="2146846601"/>
            <ac:spMk id="14" creationId="{166AC396-DA68-F137-1FEB-7DD1AAE742BB}"/>
          </ac:spMkLst>
        </pc:spChg>
        <pc:spChg chg="mod">
          <ac:chgData name="Benjamin Vandegrift" userId="2e5c2a8a-c606-4888-a2a6-2a14dfaa97ab" providerId="ADAL" clId="{1469014E-542E-7F46-B042-F7C424993580}" dt="2024-05-10T13:46:10.243" v="1677" actId="1076"/>
          <ac:spMkLst>
            <pc:docMk/>
            <pc:sldMk cId="1722086554" sldId="2146846601"/>
            <ac:spMk id="15" creationId="{523E4692-D414-7C78-EDFB-E43CF1C8AD1C}"/>
          </ac:spMkLst>
        </pc:spChg>
        <pc:spChg chg="del">
          <ac:chgData name="Benjamin Vandegrift" userId="2e5c2a8a-c606-4888-a2a6-2a14dfaa97ab" providerId="ADAL" clId="{1469014E-542E-7F46-B042-F7C424993580}" dt="2024-05-09T22:12:34.546" v="1506" actId="478"/>
          <ac:spMkLst>
            <pc:docMk/>
            <pc:sldMk cId="1722086554" sldId="2146846601"/>
            <ac:spMk id="18" creationId="{2C7A9D79-994D-EB1C-80A1-95C27B814C85}"/>
          </ac:spMkLst>
        </pc:spChg>
        <pc:spChg chg="del">
          <ac:chgData name="Benjamin Vandegrift" userId="2e5c2a8a-c606-4888-a2a6-2a14dfaa97ab" providerId="ADAL" clId="{1469014E-542E-7F46-B042-F7C424993580}" dt="2024-05-09T22:12:34.546" v="1506" actId="478"/>
          <ac:spMkLst>
            <pc:docMk/>
            <pc:sldMk cId="1722086554" sldId="2146846601"/>
            <ac:spMk id="20" creationId="{DD9B08B7-EADC-23EC-A765-3E2FE9FFDDE4}"/>
          </ac:spMkLst>
        </pc:spChg>
        <pc:spChg chg="del">
          <ac:chgData name="Benjamin Vandegrift" userId="2e5c2a8a-c606-4888-a2a6-2a14dfaa97ab" providerId="ADAL" clId="{1469014E-542E-7F46-B042-F7C424993580}" dt="2024-05-10T13:44:39.333" v="1653" actId="478"/>
          <ac:spMkLst>
            <pc:docMk/>
            <pc:sldMk cId="1722086554" sldId="2146846601"/>
            <ac:spMk id="24" creationId="{F3DB528E-09E3-73CC-4D90-5387FA3B6A37}"/>
          </ac:spMkLst>
        </pc:spChg>
        <pc:spChg chg="mod">
          <ac:chgData name="Benjamin Vandegrift" userId="2e5c2a8a-c606-4888-a2a6-2a14dfaa97ab" providerId="ADAL" clId="{1469014E-542E-7F46-B042-F7C424993580}" dt="2024-05-09T22:12:24.417" v="1504" actId="20577"/>
          <ac:spMkLst>
            <pc:docMk/>
            <pc:sldMk cId="1722086554" sldId="2146846601"/>
            <ac:spMk id="26" creationId="{A9C445BF-5591-D09A-A8BC-6A2DB67D3CAE}"/>
          </ac:spMkLst>
        </pc:spChg>
      </pc:sldChg>
      <pc:sldChg chg="addSp delSp modSp add mod ord">
        <pc:chgData name="Benjamin Vandegrift" userId="2e5c2a8a-c606-4888-a2a6-2a14dfaa97ab" providerId="ADAL" clId="{1469014E-542E-7F46-B042-F7C424993580}" dt="2024-05-23T13:55:18.511" v="21131" actId="1035"/>
        <pc:sldMkLst>
          <pc:docMk/>
          <pc:sldMk cId="1803757123" sldId="2146846601"/>
        </pc:sldMkLst>
        <pc:spChg chg="add mod">
          <ac:chgData name="Benjamin Vandegrift" userId="2e5c2a8a-c606-4888-a2a6-2a14dfaa97ab" providerId="ADAL" clId="{1469014E-542E-7F46-B042-F7C424993580}" dt="2024-05-10T20:16:52.536" v="3126" actId="1036"/>
          <ac:spMkLst>
            <pc:docMk/>
            <pc:sldMk cId="1803757123" sldId="2146846601"/>
            <ac:spMk id="3" creationId="{11C12309-3FEC-A81D-87E4-760E63836874}"/>
          </ac:spMkLst>
        </pc:spChg>
        <pc:spChg chg="add del mod">
          <ac:chgData name="Benjamin Vandegrift" userId="2e5c2a8a-c606-4888-a2a6-2a14dfaa97ab" providerId="ADAL" clId="{1469014E-542E-7F46-B042-F7C424993580}" dt="2024-05-10T15:58:39.964" v="2584" actId="478"/>
          <ac:spMkLst>
            <pc:docMk/>
            <pc:sldMk cId="1803757123" sldId="2146846601"/>
            <ac:spMk id="4" creationId="{7D0C3E2A-72F3-21A4-AD5A-5B0B606E3AB6}"/>
          </ac:spMkLst>
        </pc:spChg>
        <pc:spChg chg="add del mod">
          <ac:chgData name="Benjamin Vandegrift" userId="2e5c2a8a-c606-4888-a2a6-2a14dfaa97ab" providerId="ADAL" clId="{1469014E-542E-7F46-B042-F7C424993580}" dt="2024-05-10T20:02:22.487" v="2936" actId="478"/>
          <ac:spMkLst>
            <pc:docMk/>
            <pc:sldMk cId="1803757123" sldId="2146846601"/>
            <ac:spMk id="8" creationId="{10487D5C-9386-25D2-46EA-E931DF674B3C}"/>
          </ac:spMkLst>
        </pc:spChg>
        <pc:spChg chg="add mod">
          <ac:chgData name="Benjamin Vandegrift" userId="2e5c2a8a-c606-4888-a2a6-2a14dfaa97ab" providerId="ADAL" clId="{1469014E-542E-7F46-B042-F7C424993580}" dt="2024-05-10T20:19:45.748" v="3255" actId="20577"/>
          <ac:spMkLst>
            <pc:docMk/>
            <pc:sldMk cId="1803757123" sldId="2146846601"/>
            <ac:spMk id="10" creationId="{633726A6-0158-853E-5F8E-CA8FA593113D}"/>
          </ac:spMkLst>
        </pc:spChg>
        <pc:spChg chg="mod">
          <ac:chgData name="Benjamin Vandegrift" userId="2e5c2a8a-c606-4888-a2a6-2a14dfaa97ab" providerId="ADAL" clId="{1469014E-542E-7F46-B042-F7C424993580}" dt="2024-05-10T20:18:45.942" v="3234" actId="1076"/>
          <ac:spMkLst>
            <pc:docMk/>
            <pc:sldMk cId="1803757123" sldId="2146846601"/>
            <ac:spMk id="11" creationId="{80446E27-F3B6-5A36-90F5-155E8E262FA5}"/>
          </ac:spMkLst>
        </pc:spChg>
        <pc:spChg chg="add mod">
          <ac:chgData name="Benjamin Vandegrift" userId="2e5c2a8a-c606-4888-a2a6-2a14dfaa97ab" providerId="ADAL" clId="{1469014E-542E-7F46-B042-F7C424993580}" dt="2024-05-10T20:19:24.602" v="3243" actId="122"/>
          <ac:spMkLst>
            <pc:docMk/>
            <pc:sldMk cId="1803757123" sldId="2146846601"/>
            <ac:spMk id="12" creationId="{B0DDB78C-016B-17B8-AB84-237A1A4943C9}"/>
          </ac:spMkLst>
        </pc:spChg>
        <pc:spChg chg="add mod">
          <ac:chgData name="Benjamin Vandegrift" userId="2e5c2a8a-c606-4888-a2a6-2a14dfaa97ab" providerId="ADAL" clId="{1469014E-542E-7F46-B042-F7C424993580}" dt="2024-05-10T19:50:58.929" v="2635"/>
          <ac:spMkLst>
            <pc:docMk/>
            <pc:sldMk cId="1803757123" sldId="2146846601"/>
            <ac:spMk id="13" creationId="{040E7E4B-1781-10DE-6F35-CDC07D463A6F}"/>
          </ac:spMkLst>
        </pc:spChg>
        <pc:spChg chg="del mod">
          <ac:chgData name="Benjamin Vandegrift" userId="2e5c2a8a-c606-4888-a2a6-2a14dfaa97ab" providerId="ADAL" clId="{1469014E-542E-7F46-B042-F7C424993580}" dt="2024-05-10T19:51:07.324" v="2638" actId="478"/>
          <ac:spMkLst>
            <pc:docMk/>
            <pc:sldMk cId="1803757123" sldId="2146846601"/>
            <ac:spMk id="15" creationId="{523E4692-D414-7C78-EDFB-E43CF1C8AD1C}"/>
          </ac:spMkLst>
        </pc:spChg>
        <pc:spChg chg="del">
          <ac:chgData name="Benjamin Vandegrift" userId="2e5c2a8a-c606-4888-a2a6-2a14dfaa97ab" providerId="ADAL" clId="{1469014E-542E-7F46-B042-F7C424993580}" dt="2024-05-17T21:17:36.292" v="16836" actId="478"/>
          <ac:spMkLst>
            <pc:docMk/>
            <pc:sldMk cId="1803757123" sldId="2146846601"/>
            <ac:spMk id="16" creationId="{F3B08D31-8CD1-811E-0850-AF65E55C9EAD}"/>
          </ac:spMkLst>
        </pc:spChg>
        <pc:spChg chg="del mod">
          <ac:chgData name="Benjamin Vandegrift" userId="2e5c2a8a-c606-4888-a2a6-2a14dfaa97ab" providerId="ADAL" clId="{1469014E-542E-7F46-B042-F7C424993580}" dt="2024-05-10T19:52:49.219" v="2731" actId="478"/>
          <ac:spMkLst>
            <pc:docMk/>
            <pc:sldMk cId="1803757123" sldId="2146846601"/>
            <ac:spMk id="17" creationId="{E24F40CB-4DFD-C9DE-47B9-03286636A1C9}"/>
          </ac:spMkLst>
        </pc:spChg>
        <pc:spChg chg="add mod">
          <ac:chgData name="Benjamin Vandegrift" userId="2e5c2a8a-c606-4888-a2a6-2a14dfaa97ab" providerId="ADAL" clId="{1469014E-542E-7F46-B042-F7C424993580}" dt="2024-05-10T20:16:52.536" v="3126" actId="1036"/>
          <ac:spMkLst>
            <pc:docMk/>
            <pc:sldMk cId="1803757123" sldId="2146846601"/>
            <ac:spMk id="18" creationId="{F56C6B9C-EB82-7095-4866-5324D5E051E9}"/>
          </ac:spMkLst>
        </pc:spChg>
        <pc:spChg chg="mod">
          <ac:chgData name="Benjamin Vandegrift" userId="2e5c2a8a-c606-4888-a2a6-2a14dfaa97ab" providerId="ADAL" clId="{1469014E-542E-7F46-B042-F7C424993580}" dt="2024-05-23T13:54:32.398" v="21126" actId="20577"/>
          <ac:spMkLst>
            <pc:docMk/>
            <pc:sldMk cId="1803757123" sldId="2146846601"/>
            <ac:spMk id="19" creationId="{5FEEBAF7-C59D-FCEE-272F-4D2581169825}"/>
          </ac:spMkLst>
        </pc:spChg>
        <pc:spChg chg="mod">
          <ac:chgData name="Benjamin Vandegrift" userId="2e5c2a8a-c606-4888-a2a6-2a14dfaa97ab" providerId="ADAL" clId="{1469014E-542E-7F46-B042-F7C424993580}" dt="2024-05-23T13:54:23.967" v="21118" actId="20577"/>
          <ac:spMkLst>
            <pc:docMk/>
            <pc:sldMk cId="1803757123" sldId="2146846601"/>
            <ac:spMk id="20" creationId="{C0344D48-638A-7E2F-FFC7-F56AC5518A69}"/>
          </ac:spMkLst>
        </pc:spChg>
        <pc:spChg chg="add mod">
          <ac:chgData name="Benjamin Vandegrift" userId="2e5c2a8a-c606-4888-a2a6-2a14dfaa97ab" providerId="ADAL" clId="{1469014E-542E-7F46-B042-F7C424993580}" dt="2024-05-10T20:59:22.796" v="3479" actId="113"/>
          <ac:spMkLst>
            <pc:docMk/>
            <pc:sldMk cId="1803757123" sldId="2146846601"/>
            <ac:spMk id="21" creationId="{0AB0A2DD-2200-0743-3553-46867AA44570}"/>
          </ac:spMkLst>
        </pc:spChg>
        <pc:spChg chg="mod">
          <ac:chgData name="Benjamin Vandegrift" userId="2e5c2a8a-c606-4888-a2a6-2a14dfaa97ab" providerId="ADAL" clId="{1469014E-542E-7F46-B042-F7C424993580}" dt="2024-05-23T13:54:26.916" v="21120" actId="20577"/>
          <ac:spMkLst>
            <pc:docMk/>
            <pc:sldMk cId="1803757123" sldId="2146846601"/>
            <ac:spMk id="22" creationId="{1608CAD1-0F3D-C012-AD8B-990BE5BE1351}"/>
          </ac:spMkLst>
        </pc:spChg>
        <pc:spChg chg="del mod">
          <ac:chgData name="Benjamin Vandegrift" userId="2e5c2a8a-c606-4888-a2a6-2a14dfaa97ab" providerId="ADAL" clId="{1469014E-542E-7F46-B042-F7C424993580}" dt="2024-05-10T19:52:49.219" v="2731" actId="478"/>
          <ac:spMkLst>
            <pc:docMk/>
            <pc:sldMk cId="1803757123" sldId="2146846601"/>
            <ac:spMk id="22" creationId="{42C8E4EA-95C1-97E3-2265-C52FE9728FCC}"/>
          </ac:spMkLst>
        </pc:spChg>
        <pc:spChg chg="add mod">
          <ac:chgData name="Benjamin Vandegrift" userId="2e5c2a8a-c606-4888-a2a6-2a14dfaa97ab" providerId="ADAL" clId="{1469014E-542E-7F46-B042-F7C424993580}" dt="2024-05-10T20:16:52.536" v="3126" actId="1036"/>
          <ac:spMkLst>
            <pc:docMk/>
            <pc:sldMk cId="1803757123" sldId="2146846601"/>
            <ac:spMk id="23" creationId="{AAE0DE32-AB76-711A-35CC-731B7FC23FA2}"/>
          </ac:spMkLst>
        </pc:spChg>
        <pc:spChg chg="add mod">
          <ac:chgData name="Benjamin Vandegrift" userId="2e5c2a8a-c606-4888-a2a6-2a14dfaa97ab" providerId="ADAL" clId="{1469014E-542E-7F46-B042-F7C424993580}" dt="2024-05-10T20:19:37.649" v="3246" actId="1076"/>
          <ac:spMkLst>
            <pc:docMk/>
            <pc:sldMk cId="1803757123" sldId="2146846601"/>
            <ac:spMk id="25" creationId="{632F6488-420A-540D-0E69-25BF69DA62EB}"/>
          </ac:spMkLst>
        </pc:spChg>
        <pc:spChg chg="mod">
          <ac:chgData name="Benjamin Vandegrift" userId="2e5c2a8a-c606-4888-a2a6-2a14dfaa97ab" providerId="ADAL" clId="{1469014E-542E-7F46-B042-F7C424993580}" dt="2024-05-10T20:23:26.683" v="3315" actId="20577"/>
          <ac:spMkLst>
            <pc:docMk/>
            <pc:sldMk cId="1803757123" sldId="2146846601"/>
            <ac:spMk id="26" creationId="{A9C445BF-5591-D09A-A8BC-6A2DB67D3CAE}"/>
          </ac:spMkLst>
        </pc:spChg>
        <pc:spChg chg="del">
          <ac:chgData name="Benjamin Vandegrift" userId="2e5c2a8a-c606-4888-a2a6-2a14dfaa97ab" providerId="ADAL" clId="{1469014E-542E-7F46-B042-F7C424993580}" dt="2024-05-10T18:49:35.323" v="2588" actId="478"/>
          <ac:spMkLst>
            <pc:docMk/>
            <pc:sldMk cId="1803757123" sldId="2146846601"/>
            <ac:spMk id="27" creationId="{FDBA2013-5F45-969E-89C4-FB3FDE15770F}"/>
          </ac:spMkLst>
        </pc:spChg>
        <pc:spChg chg="add mod">
          <ac:chgData name="Benjamin Vandegrift" userId="2e5c2a8a-c606-4888-a2a6-2a14dfaa97ab" providerId="ADAL" clId="{1469014E-542E-7F46-B042-F7C424993580}" dt="2024-05-10T20:18:56.405" v="3236" actId="108"/>
          <ac:spMkLst>
            <pc:docMk/>
            <pc:sldMk cId="1803757123" sldId="2146846601"/>
            <ac:spMk id="29" creationId="{1BFAFF28-ED18-0BD8-F614-20CE70E302B1}"/>
          </ac:spMkLst>
        </pc:spChg>
        <pc:picChg chg="add mod">
          <ac:chgData name="Benjamin Vandegrift" userId="2e5c2a8a-c606-4888-a2a6-2a14dfaa97ab" providerId="ADAL" clId="{1469014E-542E-7F46-B042-F7C424993580}" dt="2024-05-10T19:50:58.929" v="2635"/>
          <ac:picMkLst>
            <pc:docMk/>
            <pc:sldMk cId="1803757123" sldId="2146846601"/>
            <ac:picMk id="14" creationId="{EBD367E7-E916-AF0F-7457-3116360EFF6F}"/>
          </ac:picMkLst>
        </pc:picChg>
        <pc:picChg chg="add mod">
          <ac:chgData name="Benjamin Vandegrift" userId="2e5c2a8a-c606-4888-a2a6-2a14dfaa97ab" providerId="ADAL" clId="{1469014E-542E-7F46-B042-F7C424993580}" dt="2024-05-23T13:51:55.303" v="20928" actId="1037"/>
          <ac:picMkLst>
            <pc:docMk/>
            <pc:sldMk cId="1803757123" sldId="2146846601"/>
            <ac:picMk id="16" creationId="{A8A70B67-E80A-9265-4469-C8D5581957AE}"/>
          </ac:picMkLst>
        </pc:picChg>
        <pc:picChg chg="add del mod">
          <ac:chgData name="Benjamin Vandegrift" userId="2e5c2a8a-c606-4888-a2a6-2a14dfaa97ab" providerId="ADAL" clId="{1469014E-542E-7F46-B042-F7C424993580}" dt="2024-05-23T13:34:22.177" v="20899" actId="478"/>
          <ac:picMkLst>
            <pc:docMk/>
            <pc:sldMk cId="1803757123" sldId="2146846601"/>
            <ac:picMk id="17" creationId="{3D2D054E-4869-6145-8371-153DBD326464}"/>
          </ac:picMkLst>
        </pc:picChg>
        <pc:picChg chg="add mod">
          <ac:chgData name="Benjamin Vandegrift" userId="2e5c2a8a-c606-4888-a2a6-2a14dfaa97ab" providerId="ADAL" clId="{1469014E-542E-7F46-B042-F7C424993580}" dt="2024-05-10T20:17:53.468" v="3220" actId="208"/>
          <ac:picMkLst>
            <pc:docMk/>
            <pc:sldMk cId="1803757123" sldId="2146846601"/>
            <ac:picMk id="19" creationId="{6A0FB2CB-5E5E-D2D1-E15E-E2FDBD04AFBB}"/>
          </ac:picMkLst>
        </pc:picChg>
        <pc:picChg chg="add mod">
          <ac:chgData name="Benjamin Vandegrift" userId="2e5c2a8a-c606-4888-a2a6-2a14dfaa97ab" providerId="ADAL" clId="{1469014E-542E-7F46-B042-F7C424993580}" dt="2024-05-23T13:55:18.511" v="21131" actId="1035"/>
          <ac:picMkLst>
            <pc:docMk/>
            <pc:sldMk cId="1803757123" sldId="2146846601"/>
            <ac:picMk id="24" creationId="{4953062A-CDB1-6F8F-21CC-9593A5D930F4}"/>
          </ac:picMkLst>
        </pc:picChg>
        <pc:picChg chg="add mod">
          <ac:chgData name="Benjamin Vandegrift" userId="2e5c2a8a-c606-4888-a2a6-2a14dfaa97ab" providerId="ADAL" clId="{1469014E-542E-7F46-B042-F7C424993580}" dt="2024-05-23T13:55:16.573" v="21130" actId="1035"/>
          <ac:picMkLst>
            <pc:docMk/>
            <pc:sldMk cId="1803757123" sldId="2146846601"/>
            <ac:picMk id="25" creationId="{E094D0F3-77C7-E274-F528-DE27E0522303}"/>
          </ac:picMkLst>
        </pc:picChg>
        <pc:picChg chg="add mod">
          <ac:chgData name="Benjamin Vandegrift" userId="2e5c2a8a-c606-4888-a2a6-2a14dfaa97ab" providerId="ADAL" clId="{1469014E-542E-7F46-B042-F7C424993580}" dt="2024-05-23T13:51:57.667" v="20932" actId="1037"/>
          <ac:picMkLst>
            <pc:docMk/>
            <pc:sldMk cId="1803757123" sldId="2146846601"/>
            <ac:picMk id="28" creationId="{A52907B3-F7D9-46A1-0BF4-D436B37BE93B}"/>
          </ac:picMkLst>
        </pc:picChg>
        <pc:picChg chg="add mod">
          <ac:chgData name="Benjamin Vandegrift" userId="2e5c2a8a-c606-4888-a2a6-2a14dfaa97ab" providerId="ADAL" clId="{1469014E-542E-7F46-B042-F7C424993580}" dt="2024-05-10T20:17:53.468" v="3220" actId="208"/>
          <ac:picMkLst>
            <pc:docMk/>
            <pc:sldMk cId="1803757123" sldId="2146846601"/>
            <ac:picMk id="30" creationId="{78C345EE-7ACA-47D5-E192-A4676C681651}"/>
          </ac:picMkLst>
        </pc:picChg>
        <pc:picChg chg="add mod">
          <ac:chgData name="Benjamin Vandegrift" userId="2e5c2a8a-c606-4888-a2a6-2a14dfaa97ab" providerId="ADAL" clId="{1469014E-542E-7F46-B042-F7C424993580}" dt="2024-05-16T16:31:19.470" v="12748" actId="1076"/>
          <ac:picMkLst>
            <pc:docMk/>
            <pc:sldMk cId="1803757123" sldId="2146846601"/>
            <ac:picMk id="30" creationId="{78E656AF-B17F-AD3F-B6AD-1D6573532077}"/>
          </ac:picMkLst>
        </pc:picChg>
        <pc:picChg chg="add mod">
          <ac:chgData name="Benjamin Vandegrift" userId="2e5c2a8a-c606-4888-a2a6-2a14dfaa97ab" providerId="ADAL" clId="{1469014E-542E-7F46-B042-F7C424993580}" dt="2024-05-10T20:17:53.468" v="3220" actId="208"/>
          <ac:picMkLst>
            <pc:docMk/>
            <pc:sldMk cId="1803757123" sldId="2146846601"/>
            <ac:picMk id="31" creationId="{244F1650-0BF7-B35A-889F-A0AC0ACB5820}"/>
          </ac:picMkLst>
        </pc:picChg>
        <pc:picChg chg="add mod">
          <ac:chgData name="Benjamin Vandegrift" userId="2e5c2a8a-c606-4888-a2a6-2a14dfaa97ab" providerId="ADAL" clId="{1469014E-542E-7F46-B042-F7C424993580}" dt="2024-05-16T16:31:17.067" v="12747" actId="1076"/>
          <ac:picMkLst>
            <pc:docMk/>
            <pc:sldMk cId="1803757123" sldId="2146846601"/>
            <ac:picMk id="31" creationId="{34299077-ECE1-6A1A-D7B0-88F69BB317B1}"/>
          </ac:picMkLst>
        </pc:picChg>
        <pc:picChg chg="add">
          <ac:chgData name="Benjamin Vandegrift" userId="2e5c2a8a-c606-4888-a2a6-2a14dfaa97ab" providerId="ADAL" clId="{1469014E-542E-7F46-B042-F7C424993580}" dt="2024-05-23T13:44:22.744" v="20903"/>
          <ac:picMkLst>
            <pc:docMk/>
            <pc:sldMk cId="1803757123" sldId="2146846601"/>
            <ac:picMk id="1026" creationId="{3CB5F6F4-197C-7F7A-AC6B-C7127247993B}"/>
          </ac:picMkLst>
        </pc:picChg>
        <pc:picChg chg="add">
          <ac:chgData name="Benjamin Vandegrift" userId="2e5c2a8a-c606-4888-a2a6-2a14dfaa97ab" providerId="ADAL" clId="{1469014E-542E-7F46-B042-F7C424993580}" dt="2024-05-16T16:28:53.562" v="12736"/>
          <ac:picMkLst>
            <pc:docMk/>
            <pc:sldMk cId="1803757123" sldId="2146846601"/>
            <ac:picMk id="2050" creationId="{6219D2F1-410B-1D8D-3CA2-6C4B36735A9C}"/>
          </ac:picMkLst>
        </pc:picChg>
        <pc:picChg chg="add">
          <ac:chgData name="Benjamin Vandegrift" userId="2e5c2a8a-c606-4888-a2a6-2a14dfaa97ab" providerId="ADAL" clId="{1469014E-542E-7F46-B042-F7C424993580}" dt="2024-05-16T16:30:59.977" v="12740"/>
          <ac:picMkLst>
            <pc:docMk/>
            <pc:sldMk cId="1803757123" sldId="2146846601"/>
            <ac:picMk id="2052" creationId="{FA2467BC-C785-D9AD-DA18-DEAD789059F9}"/>
          </ac:picMkLst>
        </pc:picChg>
      </pc:sldChg>
      <pc:sldChg chg="addSp modSp new del mod">
        <pc:chgData name="Benjamin Vandegrift" userId="2e5c2a8a-c606-4888-a2a6-2a14dfaa97ab" providerId="ADAL" clId="{1469014E-542E-7F46-B042-F7C424993580}" dt="2024-05-14T14:59:27.430" v="6667" actId="2696"/>
        <pc:sldMkLst>
          <pc:docMk/>
          <pc:sldMk cId="3743651071" sldId="2146846602"/>
        </pc:sldMkLst>
        <pc:spChg chg="add mod">
          <ac:chgData name="Benjamin Vandegrift" userId="2e5c2a8a-c606-4888-a2a6-2a14dfaa97ab" providerId="ADAL" clId="{1469014E-542E-7F46-B042-F7C424993580}" dt="2024-05-10T13:50:36.178" v="1902" actId="20577"/>
          <ac:spMkLst>
            <pc:docMk/>
            <pc:sldMk cId="3743651071" sldId="2146846602"/>
            <ac:spMk id="2" creationId="{43828843-8431-40F1-C64E-E60B04D35236}"/>
          </ac:spMkLst>
        </pc:spChg>
      </pc:sldChg>
      <pc:sldChg chg="new del">
        <pc:chgData name="Benjamin Vandegrift" userId="2e5c2a8a-c606-4888-a2a6-2a14dfaa97ab" providerId="ADAL" clId="{1469014E-542E-7F46-B042-F7C424993580}" dt="2024-05-10T14:00:40.198" v="2512" actId="2696"/>
        <pc:sldMkLst>
          <pc:docMk/>
          <pc:sldMk cId="2944925537" sldId="2146846603"/>
        </pc:sldMkLst>
      </pc:sldChg>
      <pc:sldChg chg="addSp modSp mod">
        <pc:chgData name="Benjamin Vandegrift" userId="2e5c2a8a-c606-4888-a2a6-2a14dfaa97ab" providerId="ADAL" clId="{1469014E-542E-7F46-B042-F7C424993580}" dt="2024-05-17T20:54:02.685" v="16488" actId="1076"/>
        <pc:sldMkLst>
          <pc:docMk/>
          <pc:sldMk cId="804036555" sldId="2146846604"/>
        </pc:sldMkLst>
        <pc:spChg chg="mod">
          <ac:chgData name="Benjamin Vandegrift" userId="2e5c2a8a-c606-4888-a2a6-2a14dfaa97ab" providerId="ADAL" clId="{1469014E-542E-7F46-B042-F7C424993580}" dt="2024-05-17T20:53:21.785" v="16485" actId="14100"/>
          <ac:spMkLst>
            <pc:docMk/>
            <pc:sldMk cId="804036555" sldId="2146846604"/>
            <ac:spMk id="2" creationId="{37BC7549-00BE-0347-6409-AA07C4CD2697}"/>
          </ac:spMkLst>
        </pc:spChg>
        <pc:picChg chg="add mod">
          <ac:chgData name="Benjamin Vandegrift" userId="2e5c2a8a-c606-4888-a2a6-2a14dfaa97ab" providerId="ADAL" clId="{1469014E-542E-7F46-B042-F7C424993580}" dt="2024-05-17T20:54:02.685" v="16488" actId="1076"/>
          <ac:picMkLst>
            <pc:docMk/>
            <pc:sldMk cId="804036555" sldId="2146846604"/>
            <ac:picMk id="2050" creationId="{04481D22-1B3D-6835-2A39-4111588728E4}"/>
          </ac:picMkLst>
        </pc:picChg>
      </pc:sldChg>
      <pc:sldChg chg="new del">
        <pc:chgData name="Benjamin Vandegrift" userId="2e5c2a8a-c606-4888-a2a6-2a14dfaa97ab" providerId="ADAL" clId="{1469014E-542E-7F46-B042-F7C424993580}" dt="2024-05-10T14:00:40.185" v="2504" actId="2696"/>
        <pc:sldMkLst>
          <pc:docMk/>
          <pc:sldMk cId="2886934527" sldId="2146846604"/>
        </pc:sldMkLst>
      </pc:sldChg>
      <pc:sldChg chg="new del">
        <pc:chgData name="Benjamin Vandegrift" userId="2e5c2a8a-c606-4888-a2a6-2a14dfaa97ab" providerId="ADAL" clId="{1469014E-542E-7F46-B042-F7C424993580}" dt="2024-05-10T14:00:40.182" v="2502" actId="2696"/>
        <pc:sldMkLst>
          <pc:docMk/>
          <pc:sldMk cId="2751069751" sldId="2146846605"/>
        </pc:sldMkLst>
      </pc:sldChg>
      <pc:sldChg chg="new del ord">
        <pc:chgData name="Benjamin Vandegrift" userId="2e5c2a8a-c606-4888-a2a6-2a14dfaa97ab" providerId="ADAL" clId="{1469014E-542E-7F46-B042-F7C424993580}" dt="2024-05-10T21:39:49.525" v="4411" actId="2696"/>
        <pc:sldMkLst>
          <pc:docMk/>
          <pc:sldMk cId="709133298" sldId="2146846606"/>
        </pc:sldMkLst>
      </pc:sldChg>
      <pc:sldChg chg="new del">
        <pc:chgData name="Benjamin Vandegrift" userId="2e5c2a8a-c606-4888-a2a6-2a14dfaa97ab" providerId="ADAL" clId="{1469014E-542E-7F46-B042-F7C424993580}" dt="2024-05-10T14:00:40.170" v="2495" actId="2696"/>
        <pc:sldMkLst>
          <pc:docMk/>
          <pc:sldMk cId="2405372915" sldId="2146846606"/>
        </pc:sldMkLst>
      </pc:sldChg>
      <pc:sldChg chg="add del">
        <pc:chgData name="Benjamin Vandegrift" userId="2e5c2a8a-c606-4888-a2a6-2a14dfaa97ab" providerId="ADAL" clId="{1469014E-542E-7F46-B042-F7C424993580}" dt="2024-05-13T19:36:16.702" v="4419"/>
        <pc:sldMkLst>
          <pc:docMk/>
          <pc:sldMk cId="2782162978" sldId="2146846606"/>
        </pc:sldMkLst>
      </pc:sldChg>
      <pc:sldChg chg="addSp delSp modSp add mod ord addCm modNotesTx">
        <pc:chgData name="Benjamin Vandegrift" userId="2e5c2a8a-c606-4888-a2a6-2a14dfaa97ab" providerId="ADAL" clId="{1469014E-542E-7F46-B042-F7C424993580}" dt="2024-05-17T21:05:13.869" v="16617" actId="20577"/>
        <pc:sldMkLst>
          <pc:docMk/>
          <pc:sldMk cId="3200985108" sldId="2146846606"/>
        </pc:sldMkLst>
        <pc:spChg chg="add del mod">
          <ac:chgData name="Benjamin Vandegrift" userId="2e5c2a8a-c606-4888-a2a6-2a14dfaa97ab" providerId="ADAL" clId="{1469014E-542E-7F46-B042-F7C424993580}" dt="2024-05-15T19:35:12.410" v="10410" actId="478"/>
          <ac:spMkLst>
            <pc:docMk/>
            <pc:sldMk cId="3200985108" sldId="2146846606"/>
            <ac:spMk id="2" creationId="{2010E6B7-BE28-A4B5-524F-4008A0F245FB}"/>
          </ac:spMkLst>
        </pc:spChg>
        <pc:spChg chg="add mod">
          <ac:chgData name="Benjamin Vandegrift" userId="2e5c2a8a-c606-4888-a2a6-2a14dfaa97ab" providerId="ADAL" clId="{1469014E-542E-7F46-B042-F7C424993580}" dt="2024-05-17T21:05:13.869" v="16617" actId="20577"/>
          <ac:spMkLst>
            <pc:docMk/>
            <pc:sldMk cId="3200985108" sldId="2146846606"/>
            <ac:spMk id="2" creationId="{29839B2D-D391-E189-956D-1EB467E51B14}"/>
          </ac:spMkLst>
        </pc:spChg>
        <pc:spChg chg="del">
          <ac:chgData name="Benjamin Vandegrift" userId="2e5c2a8a-c606-4888-a2a6-2a14dfaa97ab" providerId="ADAL" clId="{1469014E-542E-7F46-B042-F7C424993580}" dt="2024-05-13T19:36:23.235" v="4423" actId="478"/>
          <ac:spMkLst>
            <pc:docMk/>
            <pc:sldMk cId="3200985108" sldId="2146846606"/>
            <ac:spMk id="3" creationId="{C1D82DF0-D103-B412-621D-83F62724E84C}"/>
          </ac:spMkLst>
        </pc:spChg>
        <pc:spChg chg="mod">
          <ac:chgData name="Benjamin Vandegrift" userId="2e5c2a8a-c606-4888-a2a6-2a14dfaa97ab" providerId="ADAL" clId="{1469014E-542E-7F46-B042-F7C424993580}" dt="2024-05-15T13:49:31.573" v="9212" actId="1076"/>
          <ac:spMkLst>
            <pc:docMk/>
            <pc:sldMk cId="3200985108" sldId="2146846606"/>
            <ac:spMk id="4" creationId="{2A970755-4B2C-96B3-13B9-A47871E2F9A5}"/>
          </ac:spMkLst>
        </pc:spChg>
        <pc:spChg chg="add del mod topLvl">
          <ac:chgData name="Benjamin Vandegrift" userId="2e5c2a8a-c606-4888-a2a6-2a14dfaa97ab" providerId="ADAL" clId="{1469014E-542E-7F46-B042-F7C424993580}" dt="2024-05-15T19:15:17.050" v="9856" actId="1076"/>
          <ac:spMkLst>
            <pc:docMk/>
            <pc:sldMk cId="3200985108" sldId="2146846606"/>
            <ac:spMk id="5" creationId="{071C1C73-D52F-CFFA-DCB9-BE10FCA800D4}"/>
          </ac:spMkLst>
        </pc:spChg>
        <pc:spChg chg="del mod">
          <ac:chgData name="Benjamin Vandegrift" userId="2e5c2a8a-c606-4888-a2a6-2a14dfaa97ab" providerId="ADAL" clId="{1469014E-542E-7F46-B042-F7C424993580}" dt="2024-05-15T18:20:20.872" v="9593" actId="478"/>
          <ac:spMkLst>
            <pc:docMk/>
            <pc:sldMk cId="3200985108" sldId="2146846606"/>
            <ac:spMk id="7" creationId="{598CBEF0-2F18-C6D6-3320-3F8D9705A366}"/>
          </ac:spMkLst>
        </pc:spChg>
        <pc:spChg chg="del mod">
          <ac:chgData name="Benjamin Vandegrift" userId="2e5c2a8a-c606-4888-a2a6-2a14dfaa97ab" providerId="ADAL" clId="{1469014E-542E-7F46-B042-F7C424993580}" dt="2024-05-14T14:46:32.646" v="6356" actId="478"/>
          <ac:spMkLst>
            <pc:docMk/>
            <pc:sldMk cId="3200985108" sldId="2146846606"/>
            <ac:spMk id="9" creationId="{8A0ABDE0-95C1-7F90-2BF0-1B4E463EEA77}"/>
          </ac:spMkLst>
        </pc:spChg>
        <pc:spChg chg="mod">
          <ac:chgData name="Benjamin Vandegrift" userId="2e5c2a8a-c606-4888-a2a6-2a14dfaa97ab" providerId="ADAL" clId="{1469014E-542E-7F46-B042-F7C424993580}" dt="2024-05-15T19:14:33.916" v="9843" actId="20577"/>
          <ac:spMkLst>
            <pc:docMk/>
            <pc:sldMk cId="3200985108" sldId="2146846606"/>
            <ac:spMk id="10" creationId="{318CB64C-E993-6C91-8E7F-0953B993C72F}"/>
          </ac:spMkLst>
        </pc:spChg>
        <pc:spChg chg="del mod">
          <ac:chgData name="Benjamin Vandegrift" userId="2e5c2a8a-c606-4888-a2a6-2a14dfaa97ab" providerId="ADAL" clId="{1469014E-542E-7F46-B042-F7C424993580}" dt="2024-05-15T13:52:47.899" v="9305" actId="478"/>
          <ac:spMkLst>
            <pc:docMk/>
            <pc:sldMk cId="3200985108" sldId="2146846606"/>
            <ac:spMk id="11" creationId="{1D39DB3D-E323-7F26-F732-55B28819BC01}"/>
          </ac:spMkLst>
        </pc:spChg>
        <pc:spChg chg="del">
          <ac:chgData name="Benjamin Vandegrift" userId="2e5c2a8a-c606-4888-a2a6-2a14dfaa97ab" providerId="ADAL" clId="{1469014E-542E-7F46-B042-F7C424993580}" dt="2024-05-15T13:44:34.885" v="9112" actId="478"/>
          <ac:spMkLst>
            <pc:docMk/>
            <pc:sldMk cId="3200985108" sldId="2146846606"/>
            <ac:spMk id="12" creationId="{A4F08E51-D988-5E04-FCD9-BF55902BB218}"/>
          </ac:spMkLst>
        </pc:spChg>
        <pc:spChg chg="del">
          <ac:chgData name="Benjamin Vandegrift" userId="2e5c2a8a-c606-4888-a2a6-2a14dfaa97ab" providerId="ADAL" clId="{1469014E-542E-7F46-B042-F7C424993580}" dt="2024-05-15T13:44:34.885" v="9112" actId="478"/>
          <ac:spMkLst>
            <pc:docMk/>
            <pc:sldMk cId="3200985108" sldId="2146846606"/>
            <ac:spMk id="13" creationId="{F3CFF07B-88BC-D317-0342-6FE8FEE267F7}"/>
          </ac:spMkLst>
        </pc:spChg>
        <pc:spChg chg="del topLvl">
          <ac:chgData name="Benjamin Vandegrift" userId="2e5c2a8a-c606-4888-a2a6-2a14dfaa97ab" providerId="ADAL" clId="{1469014E-542E-7F46-B042-F7C424993580}" dt="2024-05-15T13:57:06.570" v="9367" actId="478"/>
          <ac:spMkLst>
            <pc:docMk/>
            <pc:sldMk cId="3200985108" sldId="2146846606"/>
            <ac:spMk id="14" creationId="{D9176ADC-21F3-38E1-7262-E4D9F7F3829C}"/>
          </ac:spMkLst>
        </pc:spChg>
        <pc:spChg chg="del topLvl">
          <ac:chgData name="Benjamin Vandegrift" userId="2e5c2a8a-c606-4888-a2a6-2a14dfaa97ab" providerId="ADAL" clId="{1469014E-542E-7F46-B042-F7C424993580}" dt="2024-05-15T13:57:06.570" v="9367" actId="478"/>
          <ac:spMkLst>
            <pc:docMk/>
            <pc:sldMk cId="3200985108" sldId="2146846606"/>
            <ac:spMk id="15" creationId="{5745843E-234A-FFC2-102F-3C00BE4C30BC}"/>
          </ac:spMkLst>
        </pc:spChg>
        <pc:spChg chg="del mod">
          <ac:chgData name="Benjamin Vandegrift" userId="2e5c2a8a-c606-4888-a2a6-2a14dfaa97ab" providerId="ADAL" clId="{1469014E-542E-7F46-B042-F7C424993580}" dt="2024-05-14T14:46:32.646" v="6356" actId="478"/>
          <ac:spMkLst>
            <pc:docMk/>
            <pc:sldMk cId="3200985108" sldId="2146846606"/>
            <ac:spMk id="16" creationId="{D5FB3493-5E31-C18C-148A-DC04F0D91AEB}"/>
          </ac:spMkLst>
        </pc:spChg>
        <pc:spChg chg="del topLvl">
          <ac:chgData name="Benjamin Vandegrift" userId="2e5c2a8a-c606-4888-a2a6-2a14dfaa97ab" providerId="ADAL" clId="{1469014E-542E-7F46-B042-F7C424993580}" dt="2024-05-15T13:57:06.570" v="9367" actId="478"/>
          <ac:spMkLst>
            <pc:docMk/>
            <pc:sldMk cId="3200985108" sldId="2146846606"/>
            <ac:spMk id="17" creationId="{C934DCA5-8C1D-D905-B5B5-530B40FDB30C}"/>
          </ac:spMkLst>
        </pc:spChg>
        <pc:spChg chg="del topLvl">
          <ac:chgData name="Benjamin Vandegrift" userId="2e5c2a8a-c606-4888-a2a6-2a14dfaa97ab" providerId="ADAL" clId="{1469014E-542E-7F46-B042-F7C424993580}" dt="2024-05-15T13:57:06.570" v="9367" actId="478"/>
          <ac:spMkLst>
            <pc:docMk/>
            <pc:sldMk cId="3200985108" sldId="2146846606"/>
            <ac:spMk id="18" creationId="{98E65EBF-49F3-1C76-08C7-0A9A4188A053}"/>
          </ac:spMkLst>
        </pc:spChg>
        <pc:spChg chg="del topLvl">
          <ac:chgData name="Benjamin Vandegrift" userId="2e5c2a8a-c606-4888-a2a6-2a14dfaa97ab" providerId="ADAL" clId="{1469014E-542E-7F46-B042-F7C424993580}" dt="2024-05-15T13:57:06.570" v="9367" actId="478"/>
          <ac:spMkLst>
            <pc:docMk/>
            <pc:sldMk cId="3200985108" sldId="2146846606"/>
            <ac:spMk id="19" creationId="{753D4061-1FB8-2C46-CFE4-0E05F9858933}"/>
          </ac:spMkLst>
        </pc:spChg>
        <pc:spChg chg="mod">
          <ac:chgData name="Benjamin Vandegrift" userId="2e5c2a8a-c606-4888-a2a6-2a14dfaa97ab" providerId="ADAL" clId="{1469014E-542E-7F46-B042-F7C424993580}" dt="2024-05-17T13:34:04.517" v="12777" actId="20577"/>
          <ac:spMkLst>
            <pc:docMk/>
            <pc:sldMk cId="3200985108" sldId="2146846606"/>
            <ac:spMk id="19" creationId="{96D71E90-73A3-8DFC-A940-A3E86C40CDC7}"/>
          </ac:spMkLst>
        </pc:spChg>
        <pc:spChg chg="del mod">
          <ac:chgData name="Benjamin Vandegrift" userId="2e5c2a8a-c606-4888-a2a6-2a14dfaa97ab" providerId="ADAL" clId="{1469014E-542E-7F46-B042-F7C424993580}" dt="2024-05-15T13:49:18.592" v="9208" actId="478"/>
          <ac:spMkLst>
            <pc:docMk/>
            <pc:sldMk cId="3200985108" sldId="2146846606"/>
            <ac:spMk id="20" creationId="{67AED8F1-C126-00B0-C152-51C70AA3BC92}"/>
          </ac:spMkLst>
        </pc:spChg>
        <pc:spChg chg="del topLvl">
          <ac:chgData name="Benjamin Vandegrift" userId="2e5c2a8a-c606-4888-a2a6-2a14dfaa97ab" providerId="ADAL" clId="{1469014E-542E-7F46-B042-F7C424993580}" dt="2024-05-15T13:57:06.570" v="9367" actId="478"/>
          <ac:spMkLst>
            <pc:docMk/>
            <pc:sldMk cId="3200985108" sldId="2146846606"/>
            <ac:spMk id="21" creationId="{ABE952AE-E6D9-2C0D-2500-FF216213EC2B}"/>
          </ac:spMkLst>
        </pc:spChg>
        <pc:spChg chg="del topLvl">
          <ac:chgData name="Benjamin Vandegrift" userId="2e5c2a8a-c606-4888-a2a6-2a14dfaa97ab" providerId="ADAL" clId="{1469014E-542E-7F46-B042-F7C424993580}" dt="2024-05-15T13:57:06.570" v="9367" actId="478"/>
          <ac:spMkLst>
            <pc:docMk/>
            <pc:sldMk cId="3200985108" sldId="2146846606"/>
            <ac:spMk id="22" creationId="{A4109DA2-40B6-0A1A-62EA-F3DA1D918F30}"/>
          </ac:spMkLst>
        </pc:spChg>
        <pc:spChg chg="del topLvl">
          <ac:chgData name="Benjamin Vandegrift" userId="2e5c2a8a-c606-4888-a2a6-2a14dfaa97ab" providerId="ADAL" clId="{1469014E-542E-7F46-B042-F7C424993580}" dt="2024-05-15T13:57:06.570" v="9367" actId="478"/>
          <ac:spMkLst>
            <pc:docMk/>
            <pc:sldMk cId="3200985108" sldId="2146846606"/>
            <ac:spMk id="23" creationId="{B4D84D5F-B647-F7BB-CB07-AC4C24A21A09}"/>
          </ac:spMkLst>
        </pc:spChg>
        <pc:spChg chg="mod">
          <ac:chgData name="Benjamin Vandegrift" userId="2e5c2a8a-c606-4888-a2a6-2a14dfaa97ab" providerId="ADAL" clId="{1469014E-542E-7F46-B042-F7C424993580}" dt="2024-05-15T13:50:09.975" v="9220"/>
          <ac:spMkLst>
            <pc:docMk/>
            <pc:sldMk cId="3200985108" sldId="2146846606"/>
            <ac:spMk id="26" creationId="{662B05A0-89B3-15CF-FFD9-40C4E38EFBB2}"/>
          </ac:spMkLst>
        </pc:spChg>
        <pc:spChg chg="mod">
          <ac:chgData name="Benjamin Vandegrift" userId="2e5c2a8a-c606-4888-a2a6-2a14dfaa97ab" providerId="ADAL" clId="{1469014E-542E-7F46-B042-F7C424993580}" dt="2024-05-15T13:50:09.975" v="9220"/>
          <ac:spMkLst>
            <pc:docMk/>
            <pc:sldMk cId="3200985108" sldId="2146846606"/>
            <ac:spMk id="27" creationId="{25C4AC52-F1A3-3F70-0033-9DFB25E1702F}"/>
          </ac:spMkLst>
        </pc:spChg>
        <pc:spChg chg="mod">
          <ac:chgData name="Benjamin Vandegrift" userId="2e5c2a8a-c606-4888-a2a6-2a14dfaa97ab" providerId="ADAL" clId="{1469014E-542E-7F46-B042-F7C424993580}" dt="2024-05-15T13:50:09.975" v="9220"/>
          <ac:spMkLst>
            <pc:docMk/>
            <pc:sldMk cId="3200985108" sldId="2146846606"/>
            <ac:spMk id="28" creationId="{5EEB60A8-1681-6F2B-7565-18E0E328EAC1}"/>
          </ac:spMkLst>
        </pc:spChg>
        <pc:spChg chg="mod">
          <ac:chgData name="Benjamin Vandegrift" userId="2e5c2a8a-c606-4888-a2a6-2a14dfaa97ab" providerId="ADAL" clId="{1469014E-542E-7F46-B042-F7C424993580}" dt="2024-05-15T13:50:09.975" v="9220"/>
          <ac:spMkLst>
            <pc:docMk/>
            <pc:sldMk cId="3200985108" sldId="2146846606"/>
            <ac:spMk id="29" creationId="{26E3E8CE-3183-D156-8449-60276F3D6B35}"/>
          </ac:spMkLst>
        </pc:spChg>
        <pc:spChg chg="del mod">
          <ac:chgData name="Benjamin Vandegrift" userId="2e5c2a8a-c606-4888-a2a6-2a14dfaa97ab" providerId="ADAL" clId="{1469014E-542E-7F46-B042-F7C424993580}" dt="2024-05-14T14:46:32.646" v="6356" actId="478"/>
          <ac:spMkLst>
            <pc:docMk/>
            <pc:sldMk cId="3200985108" sldId="2146846606"/>
            <ac:spMk id="30" creationId="{2B19E512-DC5C-A864-C84C-D4FBBBA75025}"/>
          </ac:spMkLst>
        </pc:spChg>
        <pc:spChg chg="mod">
          <ac:chgData name="Benjamin Vandegrift" userId="2e5c2a8a-c606-4888-a2a6-2a14dfaa97ab" providerId="ADAL" clId="{1469014E-542E-7F46-B042-F7C424993580}" dt="2024-05-15T13:50:09.975" v="9220"/>
          <ac:spMkLst>
            <pc:docMk/>
            <pc:sldMk cId="3200985108" sldId="2146846606"/>
            <ac:spMk id="31" creationId="{C7C4AB47-D337-3B7B-48A9-0395C3477A6C}"/>
          </ac:spMkLst>
        </pc:spChg>
        <pc:spChg chg="mod">
          <ac:chgData name="Benjamin Vandegrift" userId="2e5c2a8a-c606-4888-a2a6-2a14dfaa97ab" providerId="ADAL" clId="{1469014E-542E-7F46-B042-F7C424993580}" dt="2024-05-15T13:50:09.975" v="9220"/>
          <ac:spMkLst>
            <pc:docMk/>
            <pc:sldMk cId="3200985108" sldId="2146846606"/>
            <ac:spMk id="32" creationId="{3DDAFDDD-7E37-F5A5-672C-C635D08C37BB}"/>
          </ac:spMkLst>
        </pc:spChg>
        <pc:spChg chg="mod">
          <ac:chgData name="Benjamin Vandegrift" userId="2e5c2a8a-c606-4888-a2a6-2a14dfaa97ab" providerId="ADAL" clId="{1469014E-542E-7F46-B042-F7C424993580}" dt="2024-05-15T13:50:09.975" v="9220"/>
          <ac:spMkLst>
            <pc:docMk/>
            <pc:sldMk cId="3200985108" sldId="2146846606"/>
            <ac:spMk id="33" creationId="{14A3003E-B407-C692-C895-D371BCAB07EC}"/>
          </ac:spMkLst>
        </pc:spChg>
        <pc:spChg chg="mod">
          <ac:chgData name="Benjamin Vandegrift" userId="2e5c2a8a-c606-4888-a2a6-2a14dfaa97ab" providerId="ADAL" clId="{1469014E-542E-7F46-B042-F7C424993580}" dt="2024-05-15T13:50:09.975" v="9220"/>
          <ac:spMkLst>
            <pc:docMk/>
            <pc:sldMk cId="3200985108" sldId="2146846606"/>
            <ac:spMk id="35" creationId="{22658AA1-B8F0-F7CA-6029-8E0012725CEE}"/>
          </ac:spMkLst>
        </pc:spChg>
        <pc:spChg chg="mod">
          <ac:chgData name="Benjamin Vandegrift" userId="2e5c2a8a-c606-4888-a2a6-2a14dfaa97ab" providerId="ADAL" clId="{1469014E-542E-7F46-B042-F7C424993580}" dt="2024-05-15T13:50:09.975" v="9220"/>
          <ac:spMkLst>
            <pc:docMk/>
            <pc:sldMk cId="3200985108" sldId="2146846606"/>
            <ac:spMk id="43" creationId="{6AFE4309-39BA-51DF-E1AE-8F142FB278C5}"/>
          </ac:spMkLst>
        </pc:spChg>
        <pc:spChg chg="add mod">
          <ac:chgData name="Benjamin Vandegrift" userId="2e5c2a8a-c606-4888-a2a6-2a14dfaa97ab" providerId="ADAL" clId="{1469014E-542E-7F46-B042-F7C424993580}" dt="2024-05-15T19:40:18.675" v="10605" actId="313"/>
          <ac:spMkLst>
            <pc:docMk/>
            <pc:sldMk cId="3200985108" sldId="2146846606"/>
            <ac:spMk id="49" creationId="{5BFDCC62-CEBD-853B-529E-AF6330878204}"/>
          </ac:spMkLst>
        </pc:spChg>
        <pc:spChg chg="add mod">
          <ac:chgData name="Benjamin Vandegrift" userId="2e5c2a8a-c606-4888-a2a6-2a14dfaa97ab" providerId="ADAL" clId="{1469014E-542E-7F46-B042-F7C424993580}" dt="2024-05-15T19:30:16.552" v="10260" actId="1076"/>
          <ac:spMkLst>
            <pc:docMk/>
            <pc:sldMk cId="3200985108" sldId="2146846606"/>
            <ac:spMk id="52" creationId="{3007D054-FE6A-B651-E474-165C8EA52B5F}"/>
          </ac:spMkLst>
        </pc:spChg>
        <pc:spChg chg="add mod">
          <ac:chgData name="Benjamin Vandegrift" userId="2e5c2a8a-c606-4888-a2a6-2a14dfaa97ab" providerId="ADAL" clId="{1469014E-542E-7F46-B042-F7C424993580}" dt="2024-05-15T19:38:36.979" v="10576" actId="1076"/>
          <ac:spMkLst>
            <pc:docMk/>
            <pc:sldMk cId="3200985108" sldId="2146846606"/>
            <ac:spMk id="54" creationId="{F9A77C2A-CA96-08CB-28AB-F29AFA331C4E}"/>
          </ac:spMkLst>
        </pc:spChg>
        <pc:spChg chg="add mod">
          <ac:chgData name="Benjamin Vandegrift" userId="2e5c2a8a-c606-4888-a2a6-2a14dfaa97ab" providerId="ADAL" clId="{1469014E-542E-7F46-B042-F7C424993580}" dt="2024-05-15T19:18:09.867" v="10046" actId="1076"/>
          <ac:spMkLst>
            <pc:docMk/>
            <pc:sldMk cId="3200985108" sldId="2146846606"/>
            <ac:spMk id="56" creationId="{2A880B38-2CA4-BCD5-B7A0-FF01FE152E0D}"/>
          </ac:spMkLst>
        </pc:spChg>
        <pc:spChg chg="add mod">
          <ac:chgData name="Benjamin Vandegrift" userId="2e5c2a8a-c606-4888-a2a6-2a14dfaa97ab" providerId="ADAL" clId="{1469014E-542E-7F46-B042-F7C424993580}" dt="2024-05-15T19:35:33.658" v="10413" actId="20577"/>
          <ac:spMkLst>
            <pc:docMk/>
            <pc:sldMk cId="3200985108" sldId="2146846606"/>
            <ac:spMk id="58" creationId="{9CD5D529-10B1-817F-FE81-A648FA54009B}"/>
          </ac:spMkLst>
        </pc:spChg>
        <pc:spChg chg="mod">
          <ac:chgData name="Benjamin Vandegrift" userId="2e5c2a8a-c606-4888-a2a6-2a14dfaa97ab" providerId="ADAL" clId="{1469014E-542E-7F46-B042-F7C424993580}" dt="2024-05-15T19:17:14.552" v="9988" actId="1076"/>
          <ac:spMkLst>
            <pc:docMk/>
            <pc:sldMk cId="3200985108" sldId="2146846606"/>
            <ac:spMk id="59" creationId="{4CEE98B7-BF65-0D98-291F-C7041E7766F3}"/>
          </ac:spMkLst>
        </pc:spChg>
        <pc:spChg chg="add mod">
          <ac:chgData name="Benjamin Vandegrift" userId="2e5c2a8a-c606-4888-a2a6-2a14dfaa97ab" providerId="ADAL" clId="{1469014E-542E-7F46-B042-F7C424993580}" dt="2024-05-15T19:32:04.779" v="10265" actId="20577"/>
          <ac:spMkLst>
            <pc:docMk/>
            <pc:sldMk cId="3200985108" sldId="2146846606"/>
            <ac:spMk id="61" creationId="{D4D737A4-911B-64FC-CCC7-14C327E44B51}"/>
          </ac:spMkLst>
        </pc:spChg>
        <pc:spChg chg="add mod">
          <ac:chgData name="Benjamin Vandegrift" userId="2e5c2a8a-c606-4888-a2a6-2a14dfaa97ab" providerId="ADAL" clId="{1469014E-542E-7F46-B042-F7C424993580}" dt="2024-05-15T19:30:24.758" v="10262" actId="1076"/>
          <ac:spMkLst>
            <pc:docMk/>
            <pc:sldMk cId="3200985108" sldId="2146846606"/>
            <ac:spMk id="63" creationId="{86CCAAC2-AA53-16CE-EC75-D50A5272897B}"/>
          </ac:spMkLst>
        </pc:spChg>
        <pc:spChg chg="add mod">
          <ac:chgData name="Benjamin Vandegrift" userId="2e5c2a8a-c606-4888-a2a6-2a14dfaa97ab" providerId="ADAL" clId="{1469014E-542E-7F46-B042-F7C424993580}" dt="2024-05-15T19:40:27.215" v="10606" actId="20577"/>
          <ac:spMkLst>
            <pc:docMk/>
            <pc:sldMk cId="3200985108" sldId="2146846606"/>
            <ac:spMk id="65" creationId="{2A8F3E95-8F06-E3B3-F6F1-EA0431C53872}"/>
          </ac:spMkLst>
        </pc:spChg>
        <pc:spChg chg="add mod">
          <ac:chgData name="Benjamin Vandegrift" userId="2e5c2a8a-c606-4888-a2a6-2a14dfaa97ab" providerId="ADAL" clId="{1469014E-542E-7F46-B042-F7C424993580}" dt="2024-05-15T19:38:57.373" v="10590" actId="122"/>
          <ac:spMkLst>
            <pc:docMk/>
            <pc:sldMk cId="3200985108" sldId="2146846606"/>
            <ac:spMk id="67" creationId="{5331DA13-FBD3-088B-96B3-C130AF902FF0}"/>
          </ac:spMkLst>
        </pc:spChg>
        <pc:spChg chg="add mod">
          <ac:chgData name="Benjamin Vandegrift" userId="2e5c2a8a-c606-4888-a2a6-2a14dfaa97ab" providerId="ADAL" clId="{1469014E-542E-7F46-B042-F7C424993580}" dt="2024-05-15T19:33:22.043" v="10354" actId="20577"/>
          <ac:spMkLst>
            <pc:docMk/>
            <pc:sldMk cId="3200985108" sldId="2146846606"/>
            <ac:spMk id="68" creationId="{F09ED9B5-FEBE-CA0F-1AB4-71D28EBA4396}"/>
          </ac:spMkLst>
        </pc:spChg>
        <pc:spChg chg="add mod">
          <ac:chgData name="Benjamin Vandegrift" userId="2e5c2a8a-c606-4888-a2a6-2a14dfaa97ab" providerId="ADAL" clId="{1469014E-542E-7F46-B042-F7C424993580}" dt="2024-05-15T19:37:19.728" v="10519" actId="1076"/>
          <ac:spMkLst>
            <pc:docMk/>
            <pc:sldMk cId="3200985108" sldId="2146846606"/>
            <ac:spMk id="69" creationId="{BFADBF43-ADDF-9537-581F-CD54712B82D3}"/>
          </ac:spMkLst>
        </pc:spChg>
        <pc:grpChg chg="add del mod">
          <ac:chgData name="Benjamin Vandegrift" userId="2e5c2a8a-c606-4888-a2a6-2a14dfaa97ab" providerId="ADAL" clId="{1469014E-542E-7F46-B042-F7C424993580}" dt="2024-05-15T13:57:03.274" v="9366" actId="165"/>
          <ac:grpSpMkLst>
            <pc:docMk/>
            <pc:sldMk cId="3200985108" sldId="2146846606"/>
            <ac:grpSpMk id="6" creationId="{45D87D23-2938-7571-4D50-1291A22720D8}"/>
          </ac:grpSpMkLst>
        </pc:grpChg>
        <pc:grpChg chg="add del mod">
          <ac:chgData name="Benjamin Vandegrift" userId="2e5c2a8a-c606-4888-a2a6-2a14dfaa97ab" providerId="ADAL" clId="{1469014E-542E-7F46-B042-F7C424993580}" dt="2024-05-15T17:46:33.912" v="9419" actId="478"/>
          <ac:grpSpMkLst>
            <pc:docMk/>
            <pc:sldMk cId="3200985108" sldId="2146846606"/>
            <ac:grpSpMk id="24" creationId="{31EF11BC-B83D-1927-DE67-67813825C94B}"/>
          </ac:grpSpMkLst>
        </pc:grpChg>
        <pc:grpChg chg="add del mod">
          <ac:chgData name="Benjamin Vandegrift" userId="2e5c2a8a-c606-4888-a2a6-2a14dfaa97ab" providerId="ADAL" clId="{1469014E-542E-7F46-B042-F7C424993580}" dt="2024-05-15T13:56:42.202" v="9361" actId="478"/>
          <ac:grpSpMkLst>
            <pc:docMk/>
            <pc:sldMk cId="3200985108" sldId="2146846606"/>
            <ac:grpSpMk id="25" creationId="{2DCA750F-E9F8-6DBE-758E-DA1DC77C1146}"/>
          </ac:grpSpMkLst>
        </pc:grpChg>
        <pc:picChg chg="del">
          <ac:chgData name="Benjamin Vandegrift" userId="2e5c2a8a-c606-4888-a2a6-2a14dfaa97ab" providerId="ADAL" clId="{1469014E-542E-7F46-B042-F7C424993580}" dt="2024-05-14T14:46:32.646" v="6356" actId="478"/>
          <ac:picMkLst>
            <pc:docMk/>
            <pc:sldMk cId="3200985108" sldId="2146846606"/>
            <ac:picMk id="34" creationId="{449D3FBA-D694-649E-40C8-563FE3CCBFE0}"/>
          </ac:picMkLst>
        </pc:picChg>
        <pc:picChg chg="del">
          <ac:chgData name="Benjamin Vandegrift" userId="2e5c2a8a-c606-4888-a2a6-2a14dfaa97ab" providerId="ADAL" clId="{1469014E-542E-7F46-B042-F7C424993580}" dt="2024-05-14T14:46:32.646" v="6356" actId="478"/>
          <ac:picMkLst>
            <pc:docMk/>
            <pc:sldMk cId="3200985108" sldId="2146846606"/>
            <ac:picMk id="45" creationId="{CA824A20-8707-BB55-8414-2E0C18B89C40}"/>
          </ac:picMkLst>
        </pc:picChg>
        <pc:picChg chg="del">
          <ac:chgData name="Benjamin Vandegrift" userId="2e5c2a8a-c606-4888-a2a6-2a14dfaa97ab" providerId="ADAL" clId="{1469014E-542E-7F46-B042-F7C424993580}" dt="2024-05-14T14:46:32.646" v="6356" actId="478"/>
          <ac:picMkLst>
            <pc:docMk/>
            <pc:sldMk cId="3200985108" sldId="2146846606"/>
            <ac:picMk id="46" creationId="{4EA19261-8A2E-D8FC-154F-2AFB9FE51F6F}"/>
          </ac:picMkLst>
        </pc:picChg>
        <pc:cxnChg chg="del">
          <ac:chgData name="Benjamin Vandegrift" userId="2e5c2a8a-c606-4888-a2a6-2a14dfaa97ab" providerId="ADAL" clId="{1469014E-542E-7F46-B042-F7C424993580}" dt="2024-05-13T19:36:23.235" v="4423" actId="478"/>
          <ac:cxnSpMkLst>
            <pc:docMk/>
            <pc:sldMk cId="3200985108" sldId="2146846606"/>
            <ac:cxnSpMk id="8" creationId="{FE08353D-D04B-A9A4-7B0C-E76E9B84BFCB}"/>
          </ac:cxnSpMkLst>
        </pc:cxn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3T20:01:41.737" v="4479"/>
              <pc2:cmMkLst xmlns:pc2="http://schemas.microsoft.com/office/powerpoint/2019/9/main/command">
                <pc:docMk/>
                <pc:sldMk cId="3200985108" sldId="2146846606"/>
                <pc2:cmMk id="{5BDCDC1A-0DCA-B447-BE87-22327B6F8505}"/>
              </pc2:cmMkLst>
            </pc226:cmChg>
            <pc226:cmChg xmlns:pc226="http://schemas.microsoft.com/office/powerpoint/2022/06/main/command" chg="add">
              <pc226:chgData name="Benjamin Vandegrift" userId="2e5c2a8a-c606-4888-a2a6-2a14dfaa97ab" providerId="ADAL" clId="{1469014E-542E-7F46-B042-F7C424993580}" dt="2024-05-14T22:27:41" v="9111"/>
              <pc2:cmMkLst xmlns:pc2="http://schemas.microsoft.com/office/powerpoint/2019/9/main/command">
                <pc:docMk/>
                <pc:sldMk cId="3200985108" sldId="2146846606"/>
                <pc2:cmMk id="{EA02505F-9823-B340-A2C2-C799DC018342}"/>
              </pc2:cmMkLst>
            </pc226:cmChg>
          </p:ext>
        </pc:extLst>
      </pc:sldChg>
      <pc:sldChg chg="modSp add del mod">
        <pc:chgData name="Benjamin Vandegrift" userId="2e5c2a8a-c606-4888-a2a6-2a14dfaa97ab" providerId="ADAL" clId="{1469014E-542E-7F46-B042-F7C424993580}" dt="2024-05-15T22:12:48.623" v="12114" actId="2696"/>
        <pc:sldMkLst>
          <pc:docMk/>
          <pc:sldMk cId="16682737" sldId="2146846607"/>
        </pc:sldMkLst>
        <pc:spChg chg="mod">
          <ac:chgData name="Benjamin Vandegrift" userId="2e5c2a8a-c606-4888-a2a6-2a14dfaa97ab" providerId="ADAL" clId="{1469014E-542E-7F46-B042-F7C424993580}" dt="2024-05-14T14:58:45.030" v="6664" actId="14100"/>
          <ac:spMkLst>
            <pc:docMk/>
            <pc:sldMk cId="16682737" sldId="2146846607"/>
            <ac:spMk id="3" creationId="{24560B6C-7E10-6BE6-1455-22AC286686E6}"/>
          </ac:spMkLst>
        </pc:spChg>
      </pc:sldChg>
      <pc:sldChg chg="del">
        <pc:chgData name="Benjamin Vandegrift" userId="2e5c2a8a-c606-4888-a2a6-2a14dfaa97ab" providerId="ADAL" clId="{1469014E-542E-7F46-B042-F7C424993580}" dt="2024-05-14T14:57:25.214" v="6536" actId="2696"/>
        <pc:sldMkLst>
          <pc:docMk/>
          <pc:sldMk cId="723559283" sldId="2146846607"/>
        </pc:sldMkLst>
      </pc:sldChg>
      <pc:sldChg chg="new del">
        <pc:chgData name="Benjamin Vandegrift" userId="2e5c2a8a-c606-4888-a2a6-2a14dfaa97ab" providerId="ADAL" clId="{1469014E-542E-7F46-B042-F7C424993580}" dt="2024-05-10T14:00:40.201" v="2514" actId="2696"/>
        <pc:sldMkLst>
          <pc:docMk/>
          <pc:sldMk cId="2196929897" sldId="2146846607"/>
        </pc:sldMkLst>
      </pc:sldChg>
      <pc:sldChg chg="modSp add del mod ord addCm modCm">
        <pc:chgData name="Benjamin Vandegrift" userId="2e5c2a8a-c606-4888-a2a6-2a14dfaa97ab" providerId="ADAL" clId="{1469014E-542E-7F46-B042-F7C424993580}" dt="2024-05-17T20:30:04.021" v="15150" actId="2696"/>
        <pc:sldMkLst>
          <pc:docMk/>
          <pc:sldMk cId="664514120" sldId="2146846608"/>
        </pc:sldMkLst>
        <pc:spChg chg="mod">
          <ac:chgData name="Benjamin Vandegrift" userId="2e5c2a8a-c606-4888-a2a6-2a14dfaa97ab" providerId="ADAL" clId="{1469014E-542E-7F46-B042-F7C424993580}" dt="2024-05-15T22:12:17.919" v="12110" actId="20577"/>
          <ac:spMkLst>
            <pc:docMk/>
            <pc:sldMk cId="664514120" sldId="2146846608"/>
            <ac:spMk id="3" creationId="{D5D3A9C5-B422-49D3-B37F-354AAD3E1222}"/>
          </ac:spMkLst>
        </pc:spChg>
        <pc:spChg chg="mod">
          <ac:chgData name="Benjamin Vandegrift" userId="2e5c2a8a-c606-4888-a2a6-2a14dfaa97ab" providerId="ADAL" clId="{1469014E-542E-7F46-B042-F7C424993580}" dt="2024-05-14T21:34:43.587" v="8029" actId="20577"/>
          <ac:spMkLst>
            <pc:docMk/>
            <pc:sldMk cId="664514120" sldId="2146846608"/>
            <ac:spMk id="9" creationId="{7CC84002-D44F-476F-A47E-D9A4B943549C}"/>
          </ac:spMkLst>
        </pc:spChg>
        <pc:spChg chg="mod">
          <ac:chgData name="Benjamin Vandegrift" userId="2e5c2a8a-c606-4888-a2a6-2a14dfaa97ab" providerId="ADAL" clId="{1469014E-542E-7F46-B042-F7C424993580}" dt="2024-05-14T21:33:41.363" v="7958" actId="1076"/>
          <ac:spMkLst>
            <pc:docMk/>
            <pc:sldMk cId="664514120" sldId="2146846608"/>
            <ac:spMk id="26" creationId="{A9C445BF-5591-D09A-A8BC-6A2DB67D3CAE}"/>
          </ac:spMkLst>
        </pc:spChg>
        <pc:extLst>
          <p:ext xmlns:p="http://schemas.openxmlformats.org/presentationml/2006/main" uri="{D6D511B9-2390-475A-947B-AFAB55BFBCF1}">
            <pc226:cmChg xmlns:pc226="http://schemas.microsoft.com/office/powerpoint/2022/06/main/command" chg="add mod">
              <pc226:chgData name="Benjamin Vandegrift" userId="2e5c2a8a-c606-4888-a2a6-2a14dfaa97ab" providerId="ADAL" clId="{1469014E-542E-7F46-B042-F7C424993580}" dt="2024-05-14T21:34:43.587" v="8029" actId="20577"/>
              <pc2:cmMkLst xmlns:pc2="http://schemas.microsoft.com/office/powerpoint/2019/9/main/command">
                <pc:docMk/>
                <pc:sldMk cId="664514120" sldId="2146846608"/>
                <pc2:cmMk id="{7052DC48-4735-3147-8499-B0F981B40EF7}"/>
              </pc2:cmMkLst>
              <pc226:cmRplyChg chg="add">
                <pc226:chgData name="Benjamin Vandegrift" userId="2e5c2a8a-c606-4888-a2a6-2a14dfaa97ab" providerId="ADAL" clId="{1469014E-542E-7F46-B042-F7C424993580}" dt="2024-05-14T21:34:32.763" v="8028"/>
                <pc2:cmRplyMkLst xmlns:pc2="http://schemas.microsoft.com/office/powerpoint/2019/9/main/command">
                  <pc:docMk/>
                  <pc:sldMk cId="664514120" sldId="2146846608"/>
                  <pc2:cmMk id="{7052DC48-4735-3147-8499-B0F981B40EF7}"/>
                  <pc2:cmRplyMk id="{92AA025F-038B-5C4E-8969-0CCB74C03390}"/>
                </pc2:cmRplyMkLst>
              </pc226:cmRplyChg>
            </pc226:cmChg>
          </p:ext>
        </pc:extLst>
      </pc:sldChg>
      <pc:sldChg chg="new del">
        <pc:chgData name="Benjamin Vandegrift" userId="2e5c2a8a-c606-4888-a2a6-2a14dfaa97ab" providerId="ADAL" clId="{1469014E-542E-7F46-B042-F7C424993580}" dt="2024-05-10T14:00:40.211" v="2520" actId="2696"/>
        <pc:sldMkLst>
          <pc:docMk/>
          <pc:sldMk cId="2053486521" sldId="2146846608"/>
        </pc:sldMkLst>
      </pc:sldChg>
      <pc:sldChg chg="modSp add mod ord delCm">
        <pc:chgData name="Benjamin Vandegrift" userId="2e5c2a8a-c606-4888-a2a6-2a14dfaa97ab" providerId="ADAL" clId="{1469014E-542E-7F46-B042-F7C424993580}" dt="2024-05-22T23:12:32.821" v="20013" actId="207"/>
        <pc:sldMkLst>
          <pc:docMk/>
          <pc:sldMk cId="2427508812" sldId="2146846608"/>
        </pc:sldMkLst>
        <pc:spChg chg="mod">
          <ac:chgData name="Benjamin Vandegrift" userId="2e5c2a8a-c606-4888-a2a6-2a14dfaa97ab" providerId="ADAL" clId="{1469014E-542E-7F46-B042-F7C424993580}" dt="2024-05-22T23:12:32.821" v="20013" actId="207"/>
          <ac:spMkLst>
            <pc:docMk/>
            <pc:sldMk cId="2427508812" sldId="2146846608"/>
            <ac:spMk id="3" creationId="{D5D3A9C5-B422-49D3-B37F-354AAD3E1222}"/>
          </ac:spMkLst>
        </pc:spChg>
        <pc:spChg chg="mod">
          <ac:chgData name="Benjamin Vandegrift" userId="2e5c2a8a-c606-4888-a2a6-2a14dfaa97ab" providerId="ADAL" clId="{1469014E-542E-7F46-B042-F7C424993580}" dt="2024-05-22T23:12:32.821" v="20013" actId="207"/>
          <ac:spMkLst>
            <pc:docMk/>
            <pc:sldMk cId="2427508812" sldId="2146846608"/>
            <ac:spMk id="8" creationId="{D90DBE45-5F9B-C9CF-75B4-20A283620E97}"/>
          </ac:spMkLst>
        </pc:spChg>
        <pc:spChg chg="mod">
          <ac:chgData name="Benjamin Vandegrift" userId="2e5c2a8a-c606-4888-a2a6-2a14dfaa97ab" providerId="ADAL" clId="{1469014E-542E-7F46-B042-F7C424993580}" dt="2024-05-22T23:12:32.821" v="20013" actId="207"/>
          <ac:spMkLst>
            <pc:docMk/>
            <pc:sldMk cId="2427508812" sldId="2146846608"/>
            <ac:spMk id="12" creationId="{9DB45EBC-0C9D-D322-45CF-C3B76497D495}"/>
          </ac:spMkLst>
        </pc:spChg>
        <pc:spChg chg="mod">
          <ac:chgData name="Benjamin Vandegrift" userId="2e5c2a8a-c606-4888-a2a6-2a14dfaa97ab" providerId="ADAL" clId="{1469014E-542E-7F46-B042-F7C424993580}" dt="2024-05-22T23:12:05.347" v="20011" actId="207"/>
          <ac:spMkLst>
            <pc:docMk/>
            <pc:sldMk cId="2427508812" sldId="2146846608"/>
            <ac:spMk id="24" creationId="{873D535D-500D-4AFE-0DD7-2C613ABE0548}"/>
          </ac:spMkLst>
        </pc:spChg>
        <pc:spChg chg="mod">
          <ac:chgData name="Benjamin Vandegrift" userId="2e5c2a8a-c606-4888-a2a6-2a14dfaa97ab" providerId="ADAL" clId="{1469014E-542E-7F46-B042-F7C424993580}" dt="2024-05-17T20:32:41.912" v="15187" actId="207"/>
          <ac:spMkLst>
            <pc:docMk/>
            <pc:sldMk cId="2427508812" sldId="2146846608"/>
            <ac:spMk id="26" creationId="{A9C445BF-5591-D09A-A8BC-6A2DB67D3CAE}"/>
          </ac:spMkLst>
        </pc:spChg>
        <pc:spChg chg="mod">
          <ac:chgData name="Benjamin Vandegrift" userId="2e5c2a8a-c606-4888-a2a6-2a14dfaa97ab" providerId="ADAL" clId="{1469014E-542E-7F46-B042-F7C424993580}" dt="2024-05-22T23:12:05.347" v="20011" actId="207"/>
          <ac:spMkLst>
            <pc:docMk/>
            <pc:sldMk cId="2427508812" sldId="2146846608"/>
            <ac:spMk id="27" creationId="{E86CB8EE-0E5A-35DB-74BC-3296BFC81E52}"/>
          </ac:spMkLst>
        </pc:spChg>
        <pc:spChg chg="mod">
          <ac:chgData name="Benjamin Vandegrift" userId="2e5c2a8a-c606-4888-a2a6-2a14dfaa97ab" providerId="ADAL" clId="{1469014E-542E-7F46-B042-F7C424993580}" dt="2024-05-22T23:12:05.347" v="20011" actId="207"/>
          <ac:spMkLst>
            <pc:docMk/>
            <pc:sldMk cId="2427508812" sldId="2146846608"/>
            <ac:spMk id="28" creationId="{DE9E576D-07C7-6E17-C72E-C4FBD66AE548}"/>
          </ac:spMkLst>
        </pc:spChg>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1469014E-542E-7F46-B042-F7C424993580}" dt="2024-05-20T12:59:29.682" v="17542"/>
              <pc2:cmMkLst xmlns:pc2="http://schemas.microsoft.com/office/powerpoint/2019/9/main/command">
                <pc:docMk/>
                <pc:sldMk cId="2427508812" sldId="2146846608"/>
                <pc2:cmMk id="{35209A44-29D8-A845-836E-C370F8E0D258}"/>
              </pc2:cmMkLst>
            </pc226:cmChg>
            <pc226:cmChg xmlns:pc226="http://schemas.microsoft.com/office/powerpoint/2022/06/main/command" chg="del">
              <pc226:chgData name="Benjamin Vandegrift" userId="2e5c2a8a-c606-4888-a2a6-2a14dfaa97ab" providerId="ADAL" clId="{1469014E-542E-7F46-B042-F7C424993580}" dt="2024-05-20T12:59:31.734" v="17543"/>
              <pc2:cmMkLst xmlns:pc2="http://schemas.microsoft.com/office/powerpoint/2019/9/main/command">
                <pc:docMk/>
                <pc:sldMk cId="2427508812" sldId="2146846608"/>
                <pc2:cmMk id="{BC698EA0-FA6C-1E44-8083-AAAF2526301F}"/>
              </pc2:cmMkLst>
            </pc226:cmChg>
          </p:ext>
        </pc:extLst>
      </pc:sldChg>
      <pc:sldChg chg="new del">
        <pc:chgData name="Benjamin Vandegrift" userId="2e5c2a8a-c606-4888-a2a6-2a14dfaa97ab" providerId="ADAL" clId="{1469014E-542E-7F46-B042-F7C424993580}" dt="2024-05-10T14:00:40.192" v="2508" actId="2696"/>
        <pc:sldMkLst>
          <pc:docMk/>
          <pc:sldMk cId="388810159" sldId="2146846609"/>
        </pc:sldMkLst>
      </pc:sldChg>
      <pc:sldChg chg="modSp add mod">
        <pc:chgData name="Benjamin Vandegrift" userId="2e5c2a8a-c606-4888-a2a6-2a14dfaa97ab" providerId="ADAL" clId="{1469014E-542E-7F46-B042-F7C424993580}" dt="2024-05-17T21:23:04.417" v="16884" actId="207"/>
        <pc:sldMkLst>
          <pc:docMk/>
          <pc:sldMk cId="941964184" sldId="2146846609"/>
        </pc:sldMkLst>
        <pc:spChg chg="mod">
          <ac:chgData name="Benjamin Vandegrift" userId="2e5c2a8a-c606-4888-a2a6-2a14dfaa97ab" providerId="ADAL" clId="{1469014E-542E-7F46-B042-F7C424993580}" dt="2024-05-17T21:23:04.417" v="16884" actId="207"/>
          <ac:spMkLst>
            <pc:docMk/>
            <pc:sldMk cId="941964184" sldId="2146846609"/>
            <ac:spMk id="16" creationId="{F3B08D31-8CD1-811E-0850-AF65E55C9EAD}"/>
          </ac:spMkLst>
        </pc:spChg>
      </pc:sldChg>
      <pc:sldChg chg="add del">
        <pc:chgData name="Benjamin Vandegrift" userId="2e5c2a8a-c606-4888-a2a6-2a14dfaa97ab" providerId="ADAL" clId="{1469014E-542E-7F46-B042-F7C424993580}" dt="2024-05-17T15:59:14.355" v="14840"/>
        <pc:sldMkLst>
          <pc:docMk/>
          <pc:sldMk cId="1026808256" sldId="2146846609"/>
        </pc:sldMkLst>
      </pc:sldChg>
      <pc:sldChg chg="addSp delSp modSp add del mod ord addCm modCm">
        <pc:chgData name="Benjamin Vandegrift" userId="2e5c2a8a-c606-4888-a2a6-2a14dfaa97ab" providerId="ADAL" clId="{1469014E-542E-7F46-B042-F7C424993580}" dt="2024-05-17T20:30:45.335" v="15152" actId="2696"/>
        <pc:sldMkLst>
          <pc:docMk/>
          <pc:sldMk cId="2686435275" sldId="2146846609"/>
        </pc:sldMkLst>
        <pc:spChg chg="mod">
          <ac:chgData name="Benjamin Vandegrift" userId="2e5c2a8a-c606-4888-a2a6-2a14dfaa97ab" providerId="ADAL" clId="{1469014E-542E-7F46-B042-F7C424993580}" dt="2024-05-13T21:40:08.190" v="5816" actId="20577"/>
          <ac:spMkLst>
            <pc:docMk/>
            <pc:sldMk cId="2686435275" sldId="2146846609"/>
            <ac:spMk id="3" creationId="{14F6EC04-73EF-7BD2-EE62-C6CB368D1310}"/>
          </ac:spMkLst>
        </pc:spChg>
        <pc:spChg chg="mod">
          <ac:chgData name="Benjamin Vandegrift" userId="2e5c2a8a-c606-4888-a2a6-2a14dfaa97ab" providerId="ADAL" clId="{1469014E-542E-7F46-B042-F7C424993580}" dt="2024-05-14T21:11:47.839" v="7721" actId="113"/>
          <ac:spMkLst>
            <pc:docMk/>
            <pc:sldMk cId="2686435275" sldId="2146846609"/>
            <ac:spMk id="4" creationId="{7BEE3489-74E3-C13B-AE5E-5D9A4195B91A}"/>
          </ac:spMkLst>
        </pc:spChg>
        <pc:spChg chg="add del mod">
          <ac:chgData name="Benjamin Vandegrift" userId="2e5c2a8a-c606-4888-a2a6-2a14dfaa97ab" providerId="ADAL" clId="{1469014E-542E-7F46-B042-F7C424993580}" dt="2024-05-13T21:59:44.286" v="6031" actId="478"/>
          <ac:spMkLst>
            <pc:docMk/>
            <pc:sldMk cId="2686435275" sldId="2146846609"/>
            <ac:spMk id="8" creationId="{DCFDCB6C-E6CF-86E1-2201-3C033539E08F}"/>
          </ac:spMkLst>
        </pc:spChg>
        <pc:spChg chg="del">
          <ac:chgData name="Benjamin Vandegrift" userId="2e5c2a8a-c606-4888-a2a6-2a14dfaa97ab" providerId="ADAL" clId="{1469014E-542E-7F46-B042-F7C424993580}" dt="2024-05-13T21:44:56.568" v="5860" actId="478"/>
          <ac:spMkLst>
            <pc:docMk/>
            <pc:sldMk cId="2686435275" sldId="2146846609"/>
            <ac:spMk id="10" creationId="{513433DE-B42E-50A6-8875-DCAE99DDD070}"/>
          </ac:spMkLst>
        </pc:spChg>
        <pc:spChg chg="add mod">
          <ac:chgData name="Benjamin Vandegrift" userId="2e5c2a8a-c606-4888-a2a6-2a14dfaa97ab" providerId="ADAL" clId="{1469014E-542E-7F46-B042-F7C424993580}" dt="2024-05-14T14:53:19.826" v="6512" actId="20577"/>
          <ac:spMkLst>
            <pc:docMk/>
            <pc:sldMk cId="2686435275" sldId="2146846609"/>
            <ac:spMk id="12" creationId="{AB3B6D23-0406-652D-4912-D528F20D9023}"/>
          </ac:spMkLst>
        </pc:spChg>
        <pc:spChg chg="mod">
          <ac:chgData name="Benjamin Vandegrift" userId="2e5c2a8a-c606-4888-a2a6-2a14dfaa97ab" providerId="ADAL" clId="{1469014E-542E-7F46-B042-F7C424993580}" dt="2024-05-14T14:53:37.342" v="6521" actId="122"/>
          <ac:spMkLst>
            <pc:docMk/>
            <pc:sldMk cId="2686435275" sldId="2146846609"/>
            <ac:spMk id="13" creationId="{AB3B6D23-0406-652D-4912-D528F20D9023}"/>
          </ac:spMkLst>
        </pc:spChg>
        <pc:spChg chg="mod">
          <ac:chgData name="Benjamin Vandegrift" userId="2e5c2a8a-c606-4888-a2a6-2a14dfaa97ab" providerId="ADAL" clId="{1469014E-542E-7F46-B042-F7C424993580}" dt="2024-05-13T21:40:21.440" v="5836" actId="20577"/>
          <ac:spMkLst>
            <pc:docMk/>
            <pc:sldMk cId="2686435275" sldId="2146846609"/>
            <ac:spMk id="14" creationId="{242FCD40-B482-766E-CA00-89D7E65F01DD}"/>
          </ac:spMkLst>
        </pc:spChg>
        <pc:spChg chg="mod">
          <ac:chgData name="Benjamin Vandegrift" userId="2e5c2a8a-c606-4888-a2a6-2a14dfaa97ab" providerId="ADAL" clId="{1469014E-542E-7F46-B042-F7C424993580}" dt="2024-05-13T21:44:47.514" v="5859" actId="20577"/>
          <ac:spMkLst>
            <pc:docMk/>
            <pc:sldMk cId="2686435275" sldId="2146846609"/>
            <ac:spMk id="15" creationId="{C1E84C94-8AE4-CBF7-CD98-5A0DB6BDAC36}"/>
          </ac:spMkLst>
        </pc:spChg>
        <pc:spChg chg="mod">
          <ac:chgData name="Benjamin Vandegrift" userId="2e5c2a8a-c606-4888-a2a6-2a14dfaa97ab" providerId="ADAL" clId="{1469014E-542E-7F46-B042-F7C424993580}" dt="2024-05-13T21:55:08.557" v="5887"/>
          <ac:spMkLst>
            <pc:docMk/>
            <pc:sldMk cId="2686435275" sldId="2146846609"/>
            <ac:spMk id="16" creationId="{F3B08D31-8CD1-811E-0850-AF65E55C9EAD}"/>
          </ac:spMkLst>
        </pc:spChg>
        <pc:spChg chg="mod">
          <ac:chgData name="Benjamin Vandegrift" userId="2e5c2a8a-c606-4888-a2a6-2a14dfaa97ab" providerId="ADAL" clId="{1469014E-542E-7F46-B042-F7C424993580}" dt="2024-05-13T21:59:01.044" v="6022" actId="20577"/>
          <ac:spMkLst>
            <pc:docMk/>
            <pc:sldMk cId="2686435275" sldId="2146846609"/>
            <ac:spMk id="17" creationId="{9B72D73E-837C-A406-5E19-BDB481ECA013}"/>
          </ac:spMkLst>
        </pc:spChg>
        <pc:spChg chg="mod">
          <ac:chgData name="Benjamin Vandegrift" userId="2e5c2a8a-c606-4888-a2a6-2a14dfaa97ab" providerId="ADAL" clId="{1469014E-542E-7F46-B042-F7C424993580}" dt="2024-05-14T21:20:38.766" v="7768" actId="20577"/>
          <ac:spMkLst>
            <pc:docMk/>
            <pc:sldMk cId="2686435275" sldId="2146846609"/>
            <ac:spMk id="18" creationId="{FE6DFA2C-5D02-E73F-5E1F-E9D00C867AFF}"/>
          </ac:spMkLst>
        </pc:spChg>
        <pc:spChg chg="mod">
          <ac:chgData name="Benjamin Vandegrift" userId="2e5c2a8a-c606-4888-a2a6-2a14dfaa97ab" providerId="ADAL" clId="{1469014E-542E-7F46-B042-F7C424993580}" dt="2024-05-14T21:02:52.564" v="7643" actId="20577"/>
          <ac:spMkLst>
            <pc:docMk/>
            <pc:sldMk cId="2686435275" sldId="2146846609"/>
            <ac:spMk id="26" creationId="{A9C445BF-5591-D09A-A8BC-6A2DB67D3CAE}"/>
          </ac:spMkLst>
        </pc:spChg>
        <pc:picChg chg="mod">
          <ac:chgData name="Benjamin Vandegrift" userId="2e5c2a8a-c606-4888-a2a6-2a14dfaa97ab" providerId="ADAL" clId="{1469014E-542E-7F46-B042-F7C424993580}" dt="2024-05-13T21:57:50.780" v="5972" actId="1076"/>
          <ac:picMkLst>
            <pc:docMk/>
            <pc:sldMk cId="2686435275" sldId="2146846609"/>
            <ac:picMk id="7" creationId="{8DCEB141-0CF9-13F2-E3F7-7698807C23C0}"/>
          </ac:picMkLst>
        </pc:picChg>
        <pc:picChg chg="del">
          <ac:chgData name="Benjamin Vandegrift" userId="2e5c2a8a-c606-4888-a2a6-2a14dfaa97ab" providerId="ADAL" clId="{1469014E-542E-7F46-B042-F7C424993580}" dt="2024-05-13T21:41:42.386" v="5839" actId="478"/>
          <ac:picMkLst>
            <pc:docMk/>
            <pc:sldMk cId="2686435275" sldId="2146846609"/>
            <ac:picMk id="9" creationId="{AB380622-A8D3-B03A-FBB0-F993D9D98936}"/>
          </ac:picMkLst>
        </pc:picChg>
        <pc:picChg chg="del">
          <ac:chgData name="Benjamin Vandegrift" userId="2e5c2a8a-c606-4888-a2a6-2a14dfaa97ab" providerId="ADAL" clId="{1469014E-542E-7F46-B042-F7C424993580}" dt="2024-05-13T21:41:41.236" v="5838" actId="478"/>
          <ac:picMkLst>
            <pc:docMk/>
            <pc:sldMk cId="2686435275" sldId="2146846609"/>
            <ac:picMk id="13" creationId="{465BD00B-9749-4495-FF75-01C7F9287332}"/>
          </ac:picMkLst>
        </pc:picChg>
        <pc:cxnChg chg="del">
          <ac:chgData name="Benjamin Vandegrift" userId="2e5c2a8a-c606-4888-a2a6-2a14dfaa97ab" providerId="ADAL" clId="{1469014E-542E-7F46-B042-F7C424993580}" dt="2024-05-13T21:59:28.502" v="6029" actId="478"/>
          <ac:cxnSpMkLst>
            <pc:docMk/>
            <pc:sldMk cId="2686435275" sldId="2146846609"/>
            <ac:cxnSpMk id="21" creationId="{5C9ACB5B-4303-B894-6944-2991A66BF78B}"/>
          </ac:cxnSpMkLst>
        </pc:cxnChg>
        <pc:cxnChg chg="del">
          <ac:chgData name="Benjamin Vandegrift" userId="2e5c2a8a-c606-4888-a2a6-2a14dfaa97ab" providerId="ADAL" clId="{1469014E-542E-7F46-B042-F7C424993580}" dt="2024-05-13T21:59:28.502" v="6029" actId="478"/>
          <ac:cxnSpMkLst>
            <pc:docMk/>
            <pc:sldMk cId="2686435275" sldId="2146846609"/>
            <ac:cxnSpMk id="22" creationId="{7B4734B7-9EAE-7BBD-0C1C-2F933631181A}"/>
          </ac:cxnSpMkLst>
        </pc:cxn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4T21:21:09.992" v="7769"/>
              <pc2:cmMkLst xmlns:pc2="http://schemas.microsoft.com/office/powerpoint/2019/9/main/command">
                <pc:docMk/>
                <pc:sldMk cId="2686435275" sldId="2146846609"/>
                <pc2:cmMk id="{CBFD2007-A43A-454C-8B1B-A7320F7F299E}"/>
              </pc2:cmMkLst>
            </pc226:cmChg>
            <pc226:cmChg xmlns:pc226="http://schemas.microsoft.com/office/powerpoint/2022/06/main/command" chg="add">
              <pc226:chgData name="Benjamin Vandegrift" userId="2e5c2a8a-c606-4888-a2a6-2a14dfaa97ab" providerId="ADAL" clId="{1469014E-542E-7F46-B042-F7C424993580}" dt="2024-05-14T14:52:21.574" v="6473"/>
              <pc2:cmMkLst xmlns:pc2="http://schemas.microsoft.com/office/powerpoint/2019/9/main/command">
                <pc:docMk/>
                <pc:sldMk cId="2686435275" sldId="2146846609"/>
                <pc2:cmMk id="{FE176DA3-619A-0646-9965-1718219D4D2A}"/>
              </pc2:cmMkLst>
              <pc226:cmRplyChg chg="add">
                <pc226:chgData name="Benjamin Vandegrift" userId="2e5c2a8a-c606-4888-a2a6-2a14dfaa97ab" providerId="ADAL" clId="{1469014E-542E-7F46-B042-F7C424993580}" dt="2024-05-14T14:52:21.574" v="6473"/>
                <pc2:cmRplyMkLst xmlns:pc2="http://schemas.microsoft.com/office/powerpoint/2019/9/main/command">
                  <pc:docMk/>
                  <pc:sldMk cId="2686435275" sldId="2146846609"/>
                  <pc2:cmMk id="{FE176DA3-619A-0646-9965-1718219D4D2A}"/>
                  <pc2:cmRplyMk id="{FB447B89-434F-FE44-9DA8-499A299E7915}"/>
                </pc2:cmRplyMkLst>
              </pc226:cmRplyChg>
            </pc226:cmChg>
          </p:ext>
        </pc:extLst>
      </pc:sldChg>
      <pc:sldChg chg="add del">
        <pc:chgData name="Benjamin Vandegrift" userId="2e5c2a8a-c606-4888-a2a6-2a14dfaa97ab" providerId="ADAL" clId="{1469014E-542E-7F46-B042-F7C424993580}" dt="2024-05-17T20:30:55.895" v="15154"/>
        <pc:sldMkLst>
          <pc:docMk/>
          <pc:sldMk cId="3081995219" sldId="2146846609"/>
        </pc:sldMkLst>
      </pc:sldChg>
      <pc:sldChg chg="modSp add mod">
        <pc:chgData name="Benjamin Vandegrift" userId="2e5c2a8a-c606-4888-a2a6-2a14dfaa97ab" providerId="ADAL" clId="{1469014E-542E-7F46-B042-F7C424993580}" dt="2024-05-14T15:00:02.585" v="6694" actId="20577"/>
        <pc:sldMkLst>
          <pc:docMk/>
          <pc:sldMk cId="1911306096" sldId="2146846610"/>
        </pc:sldMkLst>
        <pc:spChg chg="mod">
          <ac:chgData name="Benjamin Vandegrift" userId="2e5c2a8a-c606-4888-a2a6-2a14dfaa97ab" providerId="ADAL" clId="{1469014E-542E-7F46-B042-F7C424993580}" dt="2024-05-14T15:00:02.585" v="6694" actId="20577"/>
          <ac:spMkLst>
            <pc:docMk/>
            <pc:sldMk cId="1911306096" sldId="2146846610"/>
            <ac:spMk id="2" creationId="{BB320CCD-86F0-008E-6F0E-63156D06604C}"/>
          </ac:spMkLst>
        </pc:spChg>
      </pc:sldChg>
      <pc:sldChg chg="add del">
        <pc:chgData name="Benjamin Vandegrift" userId="2e5c2a8a-c606-4888-a2a6-2a14dfaa97ab" providerId="ADAL" clId="{1469014E-542E-7F46-B042-F7C424993580}" dt="2024-05-14T14:55:21.466" v="6525"/>
        <pc:sldMkLst>
          <pc:docMk/>
          <pc:sldMk cId="2508230360" sldId="2146846610"/>
        </pc:sldMkLst>
      </pc:sldChg>
      <pc:sldChg chg="delSp modSp add del mod">
        <pc:chgData name="Benjamin Vandegrift" userId="2e5c2a8a-c606-4888-a2a6-2a14dfaa97ab" providerId="ADAL" clId="{1469014E-542E-7F46-B042-F7C424993580}" dt="2024-05-14T14:44:23.513" v="6251" actId="2696"/>
        <pc:sldMkLst>
          <pc:docMk/>
          <pc:sldMk cId="3251396811" sldId="2146846610"/>
        </pc:sldMkLst>
        <pc:spChg chg="del">
          <ac:chgData name="Benjamin Vandegrift" userId="2e5c2a8a-c606-4888-a2a6-2a14dfaa97ab" providerId="ADAL" clId="{1469014E-542E-7F46-B042-F7C424993580}" dt="2024-05-13T22:08:09.450" v="6132" actId="478"/>
          <ac:spMkLst>
            <pc:docMk/>
            <pc:sldMk cId="3251396811" sldId="2146846610"/>
            <ac:spMk id="3" creationId="{14F6EC04-73EF-7BD2-EE62-C6CB368D1310}"/>
          </ac:spMkLst>
        </pc:spChg>
        <pc:spChg chg="del">
          <ac:chgData name="Benjamin Vandegrift" userId="2e5c2a8a-c606-4888-a2a6-2a14dfaa97ab" providerId="ADAL" clId="{1469014E-542E-7F46-B042-F7C424993580}" dt="2024-05-13T22:08:09.450" v="6132" actId="478"/>
          <ac:spMkLst>
            <pc:docMk/>
            <pc:sldMk cId="3251396811" sldId="2146846610"/>
            <ac:spMk id="4" creationId="{7BEE3489-74E3-C13B-AE5E-5D9A4195B91A}"/>
          </ac:spMkLst>
        </pc:spChg>
        <pc:spChg chg="del">
          <ac:chgData name="Benjamin Vandegrift" userId="2e5c2a8a-c606-4888-a2a6-2a14dfaa97ab" providerId="ADAL" clId="{1469014E-542E-7F46-B042-F7C424993580}" dt="2024-05-13T22:08:09.450" v="6132" actId="478"/>
          <ac:spMkLst>
            <pc:docMk/>
            <pc:sldMk cId="3251396811" sldId="2146846610"/>
            <ac:spMk id="14" creationId="{242FCD40-B482-766E-CA00-89D7E65F01DD}"/>
          </ac:spMkLst>
        </pc:spChg>
        <pc:spChg chg="del">
          <ac:chgData name="Benjamin Vandegrift" userId="2e5c2a8a-c606-4888-a2a6-2a14dfaa97ab" providerId="ADAL" clId="{1469014E-542E-7F46-B042-F7C424993580}" dt="2024-05-13T22:08:09.450" v="6132" actId="478"/>
          <ac:spMkLst>
            <pc:docMk/>
            <pc:sldMk cId="3251396811" sldId="2146846610"/>
            <ac:spMk id="15" creationId="{C1E84C94-8AE4-CBF7-CD98-5A0DB6BDAC36}"/>
          </ac:spMkLst>
        </pc:spChg>
        <pc:spChg chg="del">
          <ac:chgData name="Benjamin Vandegrift" userId="2e5c2a8a-c606-4888-a2a6-2a14dfaa97ab" providerId="ADAL" clId="{1469014E-542E-7F46-B042-F7C424993580}" dt="2024-05-13T22:08:09.450" v="6132" actId="478"/>
          <ac:spMkLst>
            <pc:docMk/>
            <pc:sldMk cId="3251396811" sldId="2146846610"/>
            <ac:spMk id="17" creationId="{9B72D73E-837C-A406-5E19-BDB481ECA013}"/>
          </ac:spMkLst>
        </pc:spChg>
        <pc:spChg chg="del">
          <ac:chgData name="Benjamin Vandegrift" userId="2e5c2a8a-c606-4888-a2a6-2a14dfaa97ab" providerId="ADAL" clId="{1469014E-542E-7F46-B042-F7C424993580}" dt="2024-05-13T22:08:09.450" v="6132" actId="478"/>
          <ac:spMkLst>
            <pc:docMk/>
            <pc:sldMk cId="3251396811" sldId="2146846610"/>
            <ac:spMk id="18" creationId="{FE6DFA2C-5D02-E73F-5E1F-E9D00C867AFF}"/>
          </ac:spMkLst>
        </pc:spChg>
        <pc:spChg chg="mod">
          <ac:chgData name="Benjamin Vandegrift" userId="2e5c2a8a-c606-4888-a2a6-2a14dfaa97ab" providerId="ADAL" clId="{1469014E-542E-7F46-B042-F7C424993580}" dt="2024-05-13T22:08:04.047" v="6131" actId="20577"/>
          <ac:spMkLst>
            <pc:docMk/>
            <pc:sldMk cId="3251396811" sldId="2146846610"/>
            <ac:spMk id="26" creationId="{A9C445BF-5591-D09A-A8BC-6A2DB67D3CAE}"/>
          </ac:spMkLst>
        </pc:spChg>
        <pc:picChg chg="del">
          <ac:chgData name="Benjamin Vandegrift" userId="2e5c2a8a-c606-4888-a2a6-2a14dfaa97ab" providerId="ADAL" clId="{1469014E-542E-7F46-B042-F7C424993580}" dt="2024-05-13T22:08:11.364" v="6133" actId="478"/>
          <ac:picMkLst>
            <pc:docMk/>
            <pc:sldMk cId="3251396811" sldId="2146846610"/>
            <ac:picMk id="7" creationId="{8DCEB141-0CF9-13F2-E3F7-7698807C23C0}"/>
          </ac:picMkLst>
        </pc:picChg>
      </pc:sldChg>
      <pc:sldChg chg="new del">
        <pc:chgData name="Benjamin Vandegrift" userId="2e5c2a8a-c606-4888-a2a6-2a14dfaa97ab" providerId="ADAL" clId="{1469014E-542E-7F46-B042-F7C424993580}" dt="2024-05-10T14:00:40.220" v="2525" actId="2696"/>
        <pc:sldMkLst>
          <pc:docMk/>
          <pc:sldMk cId="4072907896" sldId="2146846610"/>
        </pc:sldMkLst>
      </pc:sldChg>
      <pc:sldChg chg="new del">
        <pc:chgData name="Benjamin Vandegrift" userId="2e5c2a8a-c606-4888-a2a6-2a14dfaa97ab" providerId="ADAL" clId="{1469014E-542E-7F46-B042-F7C424993580}" dt="2024-05-10T14:00:40.200" v="2513" actId="2696"/>
        <pc:sldMkLst>
          <pc:docMk/>
          <pc:sldMk cId="796682785" sldId="2146846611"/>
        </pc:sldMkLst>
      </pc:sldChg>
      <pc:sldChg chg="modSp add mod">
        <pc:chgData name="Benjamin Vandegrift" userId="2e5c2a8a-c606-4888-a2a6-2a14dfaa97ab" providerId="ADAL" clId="{1469014E-542E-7F46-B042-F7C424993580}" dt="2024-05-14T15:13:52.421" v="6928" actId="20577"/>
        <pc:sldMkLst>
          <pc:docMk/>
          <pc:sldMk cId="2285484244" sldId="2146846612"/>
        </pc:sldMkLst>
        <pc:spChg chg="mod">
          <ac:chgData name="Benjamin Vandegrift" userId="2e5c2a8a-c606-4888-a2a6-2a14dfaa97ab" providerId="ADAL" clId="{1469014E-542E-7F46-B042-F7C424993580}" dt="2024-05-14T15:13:52.421" v="6928" actId="20577"/>
          <ac:spMkLst>
            <pc:docMk/>
            <pc:sldMk cId="2285484244" sldId="2146846612"/>
            <ac:spMk id="2" creationId="{BB320CCD-86F0-008E-6F0E-63156D06604C}"/>
          </ac:spMkLst>
        </pc:spChg>
      </pc:sldChg>
      <pc:sldChg chg="new del">
        <pc:chgData name="Benjamin Vandegrift" userId="2e5c2a8a-c606-4888-a2a6-2a14dfaa97ab" providerId="ADAL" clId="{1469014E-542E-7F46-B042-F7C424993580}" dt="2024-05-10T14:00:40.178" v="2500" actId="2696"/>
        <pc:sldMkLst>
          <pc:docMk/>
          <pc:sldMk cId="3741129097" sldId="2146846612"/>
        </pc:sldMkLst>
      </pc:sldChg>
      <pc:sldChg chg="new del">
        <pc:chgData name="Benjamin Vandegrift" userId="2e5c2a8a-c606-4888-a2a6-2a14dfaa97ab" providerId="ADAL" clId="{1469014E-542E-7F46-B042-F7C424993580}" dt="2024-05-10T14:00:40.153" v="2485" actId="2696"/>
        <pc:sldMkLst>
          <pc:docMk/>
          <pc:sldMk cId="70170344" sldId="2146846613"/>
        </pc:sldMkLst>
      </pc:sldChg>
      <pc:sldChg chg="modSp add mod addCm modCm">
        <pc:chgData name="Benjamin Vandegrift" userId="2e5c2a8a-c606-4888-a2a6-2a14dfaa97ab" providerId="ADAL" clId="{1469014E-542E-7F46-B042-F7C424993580}" dt="2024-05-22T20:43:52.259" v="17882" actId="20577"/>
        <pc:sldMkLst>
          <pc:docMk/>
          <pc:sldMk cId="714407937" sldId="2146846613"/>
        </pc:sldMkLst>
        <pc:spChg chg="mod">
          <ac:chgData name="Benjamin Vandegrift" userId="2e5c2a8a-c606-4888-a2a6-2a14dfaa97ab" providerId="ADAL" clId="{1469014E-542E-7F46-B042-F7C424993580}" dt="2024-05-22T20:43:52.259" v="17882" actId="20577"/>
          <ac:spMkLst>
            <pc:docMk/>
            <pc:sldMk cId="714407937" sldId="2146846613"/>
            <ac:spMk id="2" creationId="{C09B3279-79C3-D562-DBFB-7AB4F0D63070}"/>
          </ac:spMkLst>
        </pc:spChg>
        <pc:picChg chg="mod">
          <ac:chgData name="Benjamin Vandegrift" userId="2e5c2a8a-c606-4888-a2a6-2a14dfaa97ab" providerId="ADAL" clId="{1469014E-542E-7F46-B042-F7C424993580}" dt="2024-05-20T14:34:47.899" v="17658" actId="1076"/>
          <ac:picMkLst>
            <pc:docMk/>
            <pc:sldMk cId="714407937" sldId="2146846613"/>
            <ac:picMk id="3" creationId="{5240044C-9B1B-7C46-936A-7B7F0D3926CB}"/>
          </ac:picMkLst>
        </pc:pic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20T14:35:49.953" v="17659"/>
              <pc2:cmMkLst xmlns:pc2="http://schemas.microsoft.com/office/powerpoint/2019/9/main/command">
                <pc:docMk/>
                <pc:sldMk cId="714407937" sldId="2146846613"/>
                <pc2:cmMk id="{E9475A90-8D1C-6F45-B603-EBC68ABE2C49}"/>
              </pc2:cmMkLst>
            </pc226:cmChg>
            <pc226:cmChg xmlns:pc226="http://schemas.microsoft.com/office/powerpoint/2022/06/main/command" chg="">
              <pc226:chgData name="Benjamin Vandegrift" userId="2e5c2a8a-c606-4888-a2a6-2a14dfaa97ab" providerId="ADAL" clId="{1469014E-542E-7F46-B042-F7C424993580}" dt="2024-05-22T20:43:39.734" v="17864"/>
              <pc2:cmMkLst xmlns:pc2="http://schemas.microsoft.com/office/powerpoint/2019/9/main/command">
                <pc:docMk/>
                <pc:sldMk cId="714407937" sldId="2146846613"/>
                <pc2:cmMk id="{A6DB86B1-9720-4964-AAAE-32A5063F2C19}"/>
              </pc2:cmMkLst>
              <pc226:cmRplyChg chg="add">
                <pc226:chgData name="Benjamin Vandegrift" userId="2e5c2a8a-c606-4888-a2a6-2a14dfaa97ab" providerId="ADAL" clId="{1469014E-542E-7F46-B042-F7C424993580}" dt="2024-05-22T20:43:39.734" v="17864"/>
                <pc2:cmRplyMkLst xmlns:pc2="http://schemas.microsoft.com/office/powerpoint/2019/9/main/command">
                  <pc:docMk/>
                  <pc:sldMk cId="714407937" sldId="2146846613"/>
                  <pc2:cmMk id="{A6DB86B1-9720-4964-AAAE-32A5063F2C19}"/>
                  <pc2:cmRplyMk id="{ED43324C-0501-7A4C-AF22-8A377A30B4DE}"/>
                </pc2:cmRplyMkLst>
              </pc226:cmRplyChg>
              <pc226:cmRplyChg chg="add">
                <pc226:chgData name="Benjamin Vandegrift" userId="2e5c2a8a-c606-4888-a2a6-2a14dfaa97ab" providerId="ADAL" clId="{1469014E-542E-7F46-B042-F7C424993580}" dt="2024-05-22T20:43:08.250" v="17840"/>
                <pc2:cmRplyMkLst xmlns:pc2="http://schemas.microsoft.com/office/powerpoint/2019/9/main/command">
                  <pc:docMk/>
                  <pc:sldMk cId="714407937" sldId="2146846613"/>
                  <pc2:cmMk id="{A6DB86B1-9720-4964-AAAE-32A5063F2C19}"/>
                  <pc2:cmRplyMk id="{CC284BE4-2707-764F-8C09-D9A23AE16CE4}"/>
                </pc2:cmRplyMkLst>
              </pc226:cmRplyChg>
              <pc226:cmRplyChg chg="add">
                <pc226:chgData name="Benjamin Vandegrift" userId="2e5c2a8a-c606-4888-a2a6-2a14dfaa97ab" providerId="ADAL" clId="{1469014E-542E-7F46-B042-F7C424993580}" dt="2024-05-22T20:42:37.297" v="17839"/>
                <pc2:cmRplyMkLst xmlns:pc2="http://schemas.microsoft.com/office/powerpoint/2019/9/main/command">
                  <pc:docMk/>
                  <pc:sldMk cId="714407937" sldId="2146846613"/>
                  <pc2:cmMk id="{A6DB86B1-9720-4964-AAAE-32A5063F2C19}"/>
                  <pc2:cmRplyMk id="{86D602E8-D084-3148-934D-11CC190CCF8A}"/>
                </pc2:cmRplyMkLst>
              </pc226:cmRplyChg>
            </pc226:cmChg>
          </p:ext>
        </pc:extLst>
      </pc:sldChg>
      <pc:sldChg chg="new del">
        <pc:chgData name="Benjamin Vandegrift" userId="2e5c2a8a-c606-4888-a2a6-2a14dfaa97ab" providerId="ADAL" clId="{1469014E-542E-7F46-B042-F7C424993580}" dt="2024-05-10T14:00:40.152" v="2484" actId="2696"/>
        <pc:sldMkLst>
          <pc:docMk/>
          <pc:sldMk cId="3249316740" sldId="2146846614"/>
        </pc:sldMkLst>
      </pc:sldChg>
      <pc:sldChg chg="modSp mod addCm modCm">
        <pc:chgData name="Benjamin Vandegrift" userId="2e5c2a8a-c606-4888-a2a6-2a14dfaa97ab" providerId="ADAL" clId="{1469014E-542E-7F46-B042-F7C424993580}" dt="2024-05-22T23:57:46.682" v="20786"/>
        <pc:sldMkLst>
          <pc:docMk/>
          <pc:sldMk cId="4102364544" sldId="2146846614"/>
        </pc:sldMkLst>
        <pc:spChg chg="mod">
          <ac:chgData name="Benjamin Vandegrift" userId="2e5c2a8a-c606-4888-a2a6-2a14dfaa97ab" providerId="ADAL" clId="{1469014E-542E-7F46-B042-F7C424993580}" dt="2024-05-20T14:32:49.172" v="17653" actId="207"/>
          <ac:spMkLst>
            <pc:docMk/>
            <pc:sldMk cId="4102364544" sldId="2146846614"/>
            <ac:spMk id="2" creationId="{C09B3279-79C3-D562-DBFB-7AB4F0D63070}"/>
          </ac:spMkLst>
        </pc:sp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22T23:57:46.682" v="20786"/>
              <pc2:cmMkLst xmlns:pc2="http://schemas.microsoft.com/office/powerpoint/2019/9/main/command">
                <pc:docMk/>
                <pc:sldMk cId="4102364544" sldId="2146846614"/>
                <pc2:cmMk id="{57277808-BD02-8747-8864-AB5E37BDEE5D}"/>
              </pc2:cmMkLst>
              <pc226:cmRplyChg chg="add">
                <pc226:chgData name="Benjamin Vandegrift" userId="2e5c2a8a-c606-4888-a2a6-2a14dfaa97ab" providerId="ADAL" clId="{1469014E-542E-7F46-B042-F7C424993580}" dt="2024-05-22T23:57:46.682" v="20786"/>
                <pc2:cmRplyMkLst xmlns:pc2="http://schemas.microsoft.com/office/powerpoint/2019/9/main/command">
                  <pc:docMk/>
                  <pc:sldMk cId="4102364544" sldId="2146846614"/>
                  <pc2:cmMk id="{57277808-BD02-8747-8864-AB5E37BDEE5D}"/>
                  <pc2:cmRplyMk id="{99FE883A-5D46-F945-8268-5F29E7BD6CC3}"/>
                </pc2:cmRplyMkLst>
              </pc226:cmRplyChg>
            </pc226:cmChg>
          </p:ext>
        </pc:extLst>
      </pc:sldChg>
      <pc:sldChg chg="modSp mod">
        <pc:chgData name="Benjamin Vandegrift" userId="2e5c2a8a-c606-4888-a2a6-2a14dfaa97ab" providerId="ADAL" clId="{1469014E-542E-7F46-B042-F7C424993580}" dt="2024-05-14T21:30:12.974" v="7795" actId="20577"/>
        <pc:sldMkLst>
          <pc:docMk/>
          <pc:sldMk cId="4078420525" sldId="2146846615"/>
        </pc:sldMkLst>
        <pc:spChg chg="mod">
          <ac:chgData name="Benjamin Vandegrift" userId="2e5c2a8a-c606-4888-a2a6-2a14dfaa97ab" providerId="ADAL" clId="{1469014E-542E-7F46-B042-F7C424993580}" dt="2024-05-14T21:30:12.974" v="7795" actId="20577"/>
          <ac:spMkLst>
            <pc:docMk/>
            <pc:sldMk cId="4078420525" sldId="2146846615"/>
            <ac:spMk id="2" creationId="{C09B3279-79C3-D562-DBFB-7AB4F0D63070}"/>
          </ac:spMkLst>
        </pc:spChg>
      </pc:sldChg>
      <pc:sldChg chg="new del">
        <pc:chgData name="Benjamin Vandegrift" userId="2e5c2a8a-c606-4888-a2a6-2a14dfaa97ab" providerId="ADAL" clId="{1469014E-542E-7F46-B042-F7C424993580}" dt="2024-05-10T14:00:40.209" v="2519" actId="2696"/>
        <pc:sldMkLst>
          <pc:docMk/>
          <pc:sldMk cId="4085990289" sldId="2146846615"/>
        </pc:sldMkLst>
      </pc:sldChg>
      <pc:sldChg chg="new del">
        <pc:chgData name="Benjamin Vandegrift" userId="2e5c2a8a-c606-4888-a2a6-2a14dfaa97ab" providerId="ADAL" clId="{1469014E-542E-7F46-B042-F7C424993580}" dt="2024-05-10T14:00:40.204" v="2516" actId="2696"/>
        <pc:sldMkLst>
          <pc:docMk/>
          <pc:sldMk cId="2148413584" sldId="2146846616"/>
        </pc:sldMkLst>
      </pc:sldChg>
      <pc:sldChg chg="addSp delSp modSp mod modCm">
        <pc:chgData name="Benjamin Vandegrift" userId="2e5c2a8a-c606-4888-a2a6-2a14dfaa97ab" providerId="ADAL" clId="{1469014E-542E-7F46-B042-F7C424993580}" dt="2024-05-22T23:58:08.455" v="20787"/>
        <pc:sldMkLst>
          <pc:docMk/>
          <pc:sldMk cId="3956978006" sldId="2146846616"/>
        </pc:sldMkLst>
        <pc:spChg chg="add del mod">
          <ac:chgData name="Benjamin Vandegrift" userId="2e5c2a8a-c606-4888-a2a6-2a14dfaa97ab" providerId="ADAL" clId="{1469014E-542E-7F46-B042-F7C424993580}" dt="2024-05-17T20:24:28.376" v="15081" actId="478"/>
          <ac:spMkLst>
            <pc:docMk/>
            <pc:sldMk cId="3956978006" sldId="2146846616"/>
            <ac:spMk id="5" creationId="{764B03A8-579B-C81D-929C-7E4FFCEFFBE5}"/>
          </ac:spMkLst>
        </pc:spChg>
        <pc:spChg chg="add del mod">
          <ac:chgData name="Benjamin Vandegrift" userId="2e5c2a8a-c606-4888-a2a6-2a14dfaa97ab" providerId="ADAL" clId="{1469014E-542E-7F46-B042-F7C424993580}" dt="2024-05-17T15:35:21.703" v="14136" actId="21"/>
          <ac:spMkLst>
            <pc:docMk/>
            <pc:sldMk cId="3956978006" sldId="2146846616"/>
            <ac:spMk id="6" creationId="{3B3251A5-E4A6-5D26-8581-128E81E8665D}"/>
          </ac:spMkLst>
        </pc:spChg>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1469014E-542E-7F46-B042-F7C424993580}" dt="2024-05-22T23:58:08.455" v="20787"/>
              <pc2:cmMkLst xmlns:pc2="http://schemas.microsoft.com/office/powerpoint/2019/9/main/command">
                <pc:docMk/>
                <pc:sldMk cId="3956978006" sldId="2146846616"/>
                <pc2:cmMk id="{4E73F36E-B32E-4F09-B978-150AB70D2FF2}"/>
              </pc2:cmMkLst>
              <pc226:cmRplyChg chg="add">
                <pc226:chgData name="Benjamin Vandegrift" userId="2e5c2a8a-c606-4888-a2a6-2a14dfaa97ab" providerId="ADAL" clId="{1469014E-542E-7F46-B042-F7C424993580}" dt="2024-05-22T23:58:08.455" v="20787"/>
                <pc2:cmRplyMkLst xmlns:pc2="http://schemas.microsoft.com/office/powerpoint/2019/9/main/command">
                  <pc:docMk/>
                  <pc:sldMk cId="3956978006" sldId="2146846616"/>
                  <pc2:cmMk id="{4E73F36E-B32E-4F09-B978-150AB70D2FF2}"/>
                  <pc2:cmRplyMk id="{5781DD6E-E9C5-BB44-B62B-27DB6CA942E8}"/>
                </pc2:cmRplyMkLst>
              </pc226:cmRplyChg>
            </pc226:cmChg>
          </p:ext>
        </pc:extLst>
      </pc:sldChg>
      <pc:sldChg chg="add">
        <pc:chgData name="Benjamin Vandegrift" userId="2e5c2a8a-c606-4888-a2a6-2a14dfaa97ab" providerId="ADAL" clId="{1469014E-542E-7F46-B042-F7C424993580}" dt="2024-05-14T19:11:51.172" v="7040"/>
        <pc:sldMkLst>
          <pc:docMk/>
          <pc:sldMk cId="606738992" sldId="2146846617"/>
        </pc:sldMkLst>
      </pc:sldChg>
      <pc:sldChg chg="new del">
        <pc:chgData name="Benjamin Vandegrift" userId="2e5c2a8a-c606-4888-a2a6-2a14dfaa97ab" providerId="ADAL" clId="{1469014E-542E-7F46-B042-F7C424993580}" dt="2024-05-10T14:00:40.221" v="2526" actId="2696"/>
        <pc:sldMkLst>
          <pc:docMk/>
          <pc:sldMk cId="2843132927" sldId="2146846617"/>
        </pc:sldMkLst>
      </pc:sldChg>
      <pc:sldChg chg="add del">
        <pc:chgData name="Benjamin Vandegrift" userId="2e5c2a8a-c606-4888-a2a6-2a14dfaa97ab" providerId="ADAL" clId="{1469014E-542E-7F46-B042-F7C424993580}" dt="2024-05-14T22:27:20.901" v="9109" actId="2696"/>
        <pc:sldMkLst>
          <pc:docMk/>
          <pc:sldMk cId="970665459" sldId="2146846618"/>
        </pc:sldMkLst>
      </pc:sldChg>
      <pc:sldChg chg="new del">
        <pc:chgData name="Benjamin Vandegrift" userId="2e5c2a8a-c606-4888-a2a6-2a14dfaa97ab" providerId="ADAL" clId="{1469014E-542E-7F46-B042-F7C424993580}" dt="2024-05-10T14:00:40.203" v="2515" actId="2696"/>
        <pc:sldMkLst>
          <pc:docMk/>
          <pc:sldMk cId="3869496380" sldId="2146846618"/>
        </pc:sldMkLst>
      </pc:sldChg>
      <pc:sldChg chg="new del">
        <pc:chgData name="Benjamin Vandegrift" userId="2e5c2a8a-c606-4888-a2a6-2a14dfaa97ab" providerId="ADAL" clId="{1469014E-542E-7F46-B042-F7C424993580}" dt="2024-05-10T14:00:40.189" v="2506" actId="2696"/>
        <pc:sldMkLst>
          <pc:docMk/>
          <pc:sldMk cId="540063823" sldId="2146846619"/>
        </pc:sldMkLst>
      </pc:sldChg>
      <pc:sldChg chg="delSp new del mod">
        <pc:chgData name="Benjamin Vandegrift" userId="2e5c2a8a-c606-4888-a2a6-2a14dfaa97ab" providerId="ADAL" clId="{1469014E-542E-7F46-B042-F7C424993580}" dt="2024-05-14T21:42:48.111" v="8036" actId="2696"/>
        <pc:sldMkLst>
          <pc:docMk/>
          <pc:sldMk cId="2174777310" sldId="2146846619"/>
        </pc:sldMkLst>
        <pc:spChg chg="del">
          <ac:chgData name="Benjamin Vandegrift" userId="2e5c2a8a-c606-4888-a2a6-2a14dfaa97ab" providerId="ADAL" clId="{1469014E-542E-7F46-B042-F7C424993580}" dt="2024-05-14T21:42:40.771" v="8033" actId="478"/>
          <ac:spMkLst>
            <pc:docMk/>
            <pc:sldMk cId="2174777310" sldId="2146846619"/>
            <ac:spMk id="3" creationId="{1144C80D-960C-EF04-BA60-339A57348641}"/>
          </ac:spMkLst>
        </pc:spChg>
        <pc:spChg chg="del">
          <ac:chgData name="Benjamin Vandegrift" userId="2e5c2a8a-c606-4888-a2a6-2a14dfaa97ab" providerId="ADAL" clId="{1469014E-542E-7F46-B042-F7C424993580}" dt="2024-05-14T21:42:42.439" v="8034" actId="478"/>
          <ac:spMkLst>
            <pc:docMk/>
            <pc:sldMk cId="2174777310" sldId="2146846619"/>
            <ac:spMk id="4" creationId="{06F01CDA-51EC-3E77-1821-97156DDC55B8}"/>
          </ac:spMkLst>
        </pc:spChg>
      </pc:sldChg>
      <pc:sldChg chg="addSp delSp modSp add mod ord addCm modNotesTx">
        <pc:chgData name="Benjamin Vandegrift" userId="2e5c2a8a-c606-4888-a2a6-2a14dfaa97ab" providerId="ADAL" clId="{1469014E-542E-7F46-B042-F7C424993580}" dt="2024-05-14T22:27:28.989" v="9110"/>
        <pc:sldMkLst>
          <pc:docMk/>
          <pc:sldMk cId="1321547586" sldId="2146846620"/>
        </pc:sldMkLst>
        <pc:spChg chg="mod">
          <ac:chgData name="Benjamin Vandegrift" userId="2e5c2a8a-c606-4888-a2a6-2a14dfaa97ab" providerId="ADAL" clId="{1469014E-542E-7F46-B042-F7C424993580}" dt="2024-05-14T21:46:09.257" v="8239" actId="20577"/>
          <ac:spMkLst>
            <pc:docMk/>
            <pc:sldMk cId="1321547586" sldId="2146846620"/>
            <ac:spMk id="3" creationId="{14F6EC04-73EF-7BD2-EE62-C6CB368D1310}"/>
          </ac:spMkLst>
        </pc:spChg>
        <pc:spChg chg="mod">
          <ac:chgData name="Benjamin Vandegrift" userId="2e5c2a8a-c606-4888-a2a6-2a14dfaa97ab" providerId="ADAL" clId="{1469014E-542E-7F46-B042-F7C424993580}" dt="2024-05-14T22:07:26.733" v="9002" actId="20577"/>
          <ac:spMkLst>
            <pc:docMk/>
            <pc:sldMk cId="1321547586" sldId="2146846620"/>
            <ac:spMk id="4" creationId="{7BEE3489-74E3-C13B-AE5E-5D9A4195B91A}"/>
          </ac:spMkLst>
        </pc:spChg>
        <pc:spChg chg="add mod">
          <ac:chgData name="Benjamin Vandegrift" userId="2e5c2a8a-c606-4888-a2a6-2a14dfaa97ab" providerId="ADAL" clId="{1469014E-542E-7F46-B042-F7C424993580}" dt="2024-05-14T21:46:31.020" v="8285" actId="20577"/>
          <ac:spMkLst>
            <pc:docMk/>
            <pc:sldMk cId="1321547586" sldId="2146846620"/>
            <ac:spMk id="12" creationId="{8565F2BC-A3D4-0CA7-CF28-8DF16D4834C6}"/>
          </ac:spMkLst>
        </pc:spChg>
        <pc:spChg chg="mod">
          <ac:chgData name="Benjamin Vandegrift" userId="2e5c2a8a-c606-4888-a2a6-2a14dfaa97ab" providerId="ADAL" clId="{1469014E-542E-7F46-B042-F7C424993580}" dt="2024-05-14T21:49:46.639" v="8287" actId="1076"/>
          <ac:spMkLst>
            <pc:docMk/>
            <pc:sldMk cId="1321547586" sldId="2146846620"/>
            <ac:spMk id="14" creationId="{242FCD40-B482-766E-CA00-89D7E65F01DD}"/>
          </ac:spMkLst>
        </pc:spChg>
        <pc:spChg chg="mod">
          <ac:chgData name="Benjamin Vandegrift" userId="2e5c2a8a-c606-4888-a2a6-2a14dfaa97ab" providerId="ADAL" clId="{1469014E-542E-7F46-B042-F7C424993580}" dt="2024-05-14T21:46:24.454" v="8269" actId="20577"/>
          <ac:spMkLst>
            <pc:docMk/>
            <pc:sldMk cId="1321547586" sldId="2146846620"/>
            <ac:spMk id="15" creationId="{C1E84C94-8AE4-CBF7-CD98-5A0DB6BDAC36}"/>
          </ac:spMkLst>
        </pc:spChg>
        <pc:spChg chg="mod">
          <ac:chgData name="Benjamin Vandegrift" userId="2e5c2a8a-c606-4888-a2a6-2a14dfaa97ab" providerId="ADAL" clId="{1469014E-542E-7F46-B042-F7C424993580}" dt="2024-05-14T22:05:40.177" v="8920" actId="1076"/>
          <ac:spMkLst>
            <pc:docMk/>
            <pc:sldMk cId="1321547586" sldId="2146846620"/>
            <ac:spMk id="17" creationId="{9B72D73E-837C-A406-5E19-BDB481ECA013}"/>
          </ac:spMkLst>
        </pc:spChg>
        <pc:spChg chg="mod">
          <ac:chgData name="Benjamin Vandegrift" userId="2e5c2a8a-c606-4888-a2a6-2a14dfaa97ab" providerId="ADAL" clId="{1469014E-542E-7F46-B042-F7C424993580}" dt="2024-05-14T22:08:05.802" v="9037" actId="20577"/>
          <ac:spMkLst>
            <pc:docMk/>
            <pc:sldMk cId="1321547586" sldId="2146846620"/>
            <ac:spMk id="18" creationId="{FE6DFA2C-5D02-E73F-5E1F-E9D00C867AFF}"/>
          </ac:spMkLst>
        </pc:spChg>
        <pc:spChg chg="add mod">
          <ac:chgData name="Benjamin Vandegrift" userId="2e5c2a8a-c606-4888-a2a6-2a14dfaa97ab" providerId="ADAL" clId="{1469014E-542E-7F46-B042-F7C424993580}" dt="2024-05-14T21:45:42.155" v="8226" actId="20577"/>
          <ac:spMkLst>
            <pc:docMk/>
            <pc:sldMk cId="1321547586" sldId="2146846620"/>
            <ac:spMk id="19" creationId="{125C1049-64E4-44D1-6A45-BC87DBFDCA5C}"/>
          </ac:spMkLst>
        </pc:spChg>
        <pc:spChg chg="add mod">
          <ac:chgData name="Benjamin Vandegrift" userId="2e5c2a8a-c606-4888-a2a6-2a14dfaa97ab" providerId="ADAL" clId="{1469014E-542E-7F46-B042-F7C424993580}" dt="2024-05-14T21:54:09.213" v="8501"/>
          <ac:spMkLst>
            <pc:docMk/>
            <pc:sldMk cId="1321547586" sldId="2146846620"/>
            <ac:spMk id="20" creationId="{AF2F7384-E57C-3AFD-152E-0024B66A82FC}"/>
          </ac:spMkLst>
        </pc:spChg>
        <pc:spChg chg="add del mod">
          <ac:chgData name="Benjamin Vandegrift" userId="2e5c2a8a-c606-4888-a2a6-2a14dfaa97ab" providerId="ADAL" clId="{1469014E-542E-7F46-B042-F7C424993580}" dt="2024-05-14T21:54:31.281" v="8504" actId="478"/>
          <ac:spMkLst>
            <pc:docMk/>
            <pc:sldMk cId="1321547586" sldId="2146846620"/>
            <ac:spMk id="23" creationId="{55D6C8D0-FBD4-B647-95E2-1614DBC10AC1}"/>
          </ac:spMkLst>
        </pc:spChg>
        <pc:spChg chg="add mod">
          <ac:chgData name="Benjamin Vandegrift" userId="2e5c2a8a-c606-4888-a2a6-2a14dfaa97ab" providerId="ADAL" clId="{1469014E-542E-7F46-B042-F7C424993580}" dt="2024-05-14T22:08:45.915" v="9100" actId="20577"/>
          <ac:spMkLst>
            <pc:docMk/>
            <pc:sldMk cId="1321547586" sldId="2146846620"/>
            <ac:spMk id="24" creationId="{115101B2-AFCA-9C31-8367-82F25D9ECEA8}"/>
          </ac:spMkLst>
        </pc:spChg>
        <pc:spChg chg="mod">
          <ac:chgData name="Benjamin Vandegrift" userId="2e5c2a8a-c606-4888-a2a6-2a14dfaa97ab" providerId="ADAL" clId="{1469014E-542E-7F46-B042-F7C424993580}" dt="2024-05-14T21:51:50.486" v="8392" actId="20577"/>
          <ac:spMkLst>
            <pc:docMk/>
            <pc:sldMk cId="1321547586" sldId="2146846620"/>
            <ac:spMk id="26" creationId="{A9C445BF-5591-D09A-A8BC-6A2DB67D3CAE}"/>
          </ac:spMkLst>
        </pc:spChg>
        <pc:picChg chg="del">
          <ac:chgData name="Benjamin Vandegrift" userId="2e5c2a8a-c606-4888-a2a6-2a14dfaa97ab" providerId="ADAL" clId="{1469014E-542E-7F46-B042-F7C424993580}" dt="2024-05-14T21:42:52.353" v="8037" actId="478"/>
          <ac:picMkLst>
            <pc:docMk/>
            <pc:sldMk cId="1321547586" sldId="2146846620"/>
            <ac:picMk id="7" creationId="{8DCEB141-0CF9-13F2-E3F7-7698807C23C0}"/>
          </ac:picMkLst>
        </pc:picChg>
        <pc:picChg chg="del">
          <ac:chgData name="Benjamin Vandegrift" userId="2e5c2a8a-c606-4888-a2a6-2a14dfaa97ab" providerId="ADAL" clId="{1469014E-542E-7F46-B042-F7C424993580}" dt="2024-05-14T21:43:24.741" v="8047" actId="478"/>
          <ac:picMkLst>
            <pc:docMk/>
            <pc:sldMk cId="1321547586" sldId="2146846620"/>
            <ac:picMk id="9" creationId="{AB380622-A8D3-B03A-FBB0-F993D9D98936}"/>
          </ac:picMkLst>
        </pc:picChg>
        <pc:picChg chg="del">
          <ac:chgData name="Benjamin Vandegrift" userId="2e5c2a8a-c606-4888-a2a6-2a14dfaa97ab" providerId="ADAL" clId="{1469014E-542E-7F46-B042-F7C424993580}" dt="2024-05-14T21:43:08.027" v="8042" actId="478"/>
          <ac:picMkLst>
            <pc:docMk/>
            <pc:sldMk cId="1321547586" sldId="2146846620"/>
            <ac:picMk id="13" creationId="{465BD00B-9749-4495-FF75-01C7F9287332}"/>
          </ac:picMkLst>
        </pc:picChg>
        <pc:cxnChg chg="add mod">
          <ac:chgData name="Benjamin Vandegrift" userId="2e5c2a8a-c606-4888-a2a6-2a14dfaa97ab" providerId="ADAL" clId="{1469014E-542E-7F46-B042-F7C424993580}" dt="2024-05-14T21:43:40.506" v="8052" actId="1076"/>
          <ac:cxnSpMkLst>
            <pc:docMk/>
            <pc:sldMk cId="1321547586" sldId="2146846620"/>
            <ac:cxnSpMk id="8" creationId="{C4955059-5A6F-1594-F159-F2B2D3CCECAB}"/>
          </ac:cxnSpMkLst>
        </pc:cxnChg>
        <pc:cxnChg chg="mod">
          <ac:chgData name="Benjamin Vandegrift" userId="2e5c2a8a-c606-4888-a2a6-2a14dfaa97ab" providerId="ADAL" clId="{1469014E-542E-7F46-B042-F7C424993580}" dt="2024-05-14T21:49:42.295" v="8286" actId="1076"/>
          <ac:cxnSpMkLst>
            <pc:docMk/>
            <pc:sldMk cId="1321547586" sldId="2146846620"/>
            <ac:cxnSpMk id="21" creationId="{5C9ACB5B-4303-B894-6944-2991A66BF78B}"/>
          </ac:cxnSpMkLst>
        </pc:cxnChg>
        <pc:cxnChg chg="mod">
          <ac:chgData name="Benjamin Vandegrift" userId="2e5c2a8a-c606-4888-a2a6-2a14dfaa97ab" providerId="ADAL" clId="{1469014E-542E-7F46-B042-F7C424993580}" dt="2024-05-14T21:43:49.776" v="8055" actId="1076"/>
          <ac:cxnSpMkLst>
            <pc:docMk/>
            <pc:sldMk cId="1321547586" sldId="2146846620"/>
            <ac:cxnSpMk id="22" creationId="{7B4734B7-9EAE-7BBD-0C1C-2F933631181A}"/>
          </ac:cxnSpMkLst>
        </pc:cxn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4T22:27:28.989" v="9110"/>
              <pc2:cmMkLst xmlns:pc2="http://schemas.microsoft.com/office/powerpoint/2019/9/main/command">
                <pc:docMk/>
                <pc:sldMk cId="1321547586" sldId="2146846620"/>
                <pc2:cmMk id="{F8EF1CDC-F7FE-1047-B5EC-D82E98CD4F5A}"/>
              </pc2:cmMkLst>
            </pc226:cmChg>
          </p:ext>
        </pc:extLst>
      </pc:sldChg>
      <pc:sldChg chg="new del">
        <pc:chgData name="Benjamin Vandegrift" userId="2e5c2a8a-c606-4888-a2a6-2a14dfaa97ab" providerId="ADAL" clId="{1469014E-542E-7F46-B042-F7C424993580}" dt="2024-05-10T14:00:40.187" v="2505" actId="2696"/>
        <pc:sldMkLst>
          <pc:docMk/>
          <pc:sldMk cId="3948050228" sldId="2146846620"/>
        </pc:sldMkLst>
      </pc:sldChg>
      <pc:sldChg chg="new del">
        <pc:chgData name="Benjamin Vandegrift" userId="2e5c2a8a-c606-4888-a2a6-2a14dfaa97ab" providerId="ADAL" clId="{1469014E-542E-7F46-B042-F7C424993580}" dt="2024-05-10T14:00:40.143" v="2479" actId="2696"/>
        <pc:sldMkLst>
          <pc:docMk/>
          <pc:sldMk cId="745269028" sldId="2146846621"/>
        </pc:sldMkLst>
      </pc:sldChg>
      <pc:sldChg chg="delSp modSp mod addCm delCm modCm modNotesTx">
        <pc:chgData name="Benjamin Vandegrift" userId="2e5c2a8a-c606-4888-a2a6-2a14dfaa97ab" providerId="ADAL" clId="{1469014E-542E-7F46-B042-F7C424993580}" dt="2024-05-22T20:24:07.524" v="17769" actId="20577"/>
        <pc:sldMkLst>
          <pc:docMk/>
          <pc:sldMk cId="4122496692" sldId="2146846621"/>
        </pc:sldMkLst>
        <pc:spChg chg="mod">
          <ac:chgData name="Benjamin Vandegrift" userId="2e5c2a8a-c606-4888-a2a6-2a14dfaa97ab" providerId="ADAL" clId="{1469014E-542E-7F46-B042-F7C424993580}" dt="2024-05-15T17:53:57.707" v="9443" actId="1076"/>
          <ac:spMkLst>
            <pc:docMk/>
            <pc:sldMk cId="4122496692" sldId="2146846621"/>
            <ac:spMk id="7" creationId="{3AD27413-083C-A8C6-D91D-D91E382E1823}"/>
          </ac:spMkLst>
        </pc:spChg>
        <pc:spChg chg="del">
          <ac:chgData name="Benjamin Vandegrift" userId="2e5c2a8a-c606-4888-a2a6-2a14dfaa97ab" providerId="ADAL" clId="{1469014E-542E-7F46-B042-F7C424993580}" dt="2024-05-17T20:58:53.883" v="16548" actId="478"/>
          <ac:spMkLst>
            <pc:docMk/>
            <pc:sldMk cId="4122496692" sldId="2146846621"/>
            <ac:spMk id="10" creationId="{513433DE-B42E-50A6-8875-DCAE99DDD070}"/>
          </ac:spMkLst>
        </pc:spChg>
        <pc:spChg chg="mod">
          <ac:chgData name="Benjamin Vandegrift" userId="2e5c2a8a-c606-4888-a2a6-2a14dfaa97ab" providerId="ADAL" clId="{1469014E-542E-7F46-B042-F7C424993580}" dt="2024-05-17T20:58:48.787" v="16547" actId="207"/>
          <ac:spMkLst>
            <pc:docMk/>
            <pc:sldMk cId="4122496692" sldId="2146846621"/>
            <ac:spMk id="16" creationId="{F3B08D31-8CD1-811E-0850-AF65E55C9EAD}"/>
          </ac:spMkLst>
        </pc:spChg>
        <pc:spChg chg="mod">
          <ac:chgData name="Benjamin Vandegrift" userId="2e5c2a8a-c606-4888-a2a6-2a14dfaa97ab" providerId="ADAL" clId="{1469014E-542E-7F46-B042-F7C424993580}" dt="2024-05-17T19:56:22.003" v="14966" actId="20577"/>
          <ac:spMkLst>
            <pc:docMk/>
            <pc:sldMk cId="4122496692" sldId="2146846621"/>
            <ac:spMk id="26" creationId="{A9C445BF-5591-D09A-A8BC-6A2DB67D3CAE}"/>
          </ac:spMkLst>
        </pc:spChg>
        <pc:extLst>
          <p:ext xmlns:p="http://schemas.openxmlformats.org/presentationml/2006/main" uri="{D6D511B9-2390-475A-947B-AFAB55BFBCF1}">
            <pc226:cmChg xmlns:pc226="http://schemas.microsoft.com/office/powerpoint/2022/06/main/command" chg="add del mod">
              <pc226:chgData name="Benjamin Vandegrift" userId="2e5c2a8a-c606-4888-a2a6-2a14dfaa97ab" providerId="ADAL" clId="{1469014E-542E-7F46-B042-F7C424993580}" dt="2024-05-17T20:54:51.065" v="16490"/>
              <pc2:cmMkLst xmlns:pc2="http://schemas.microsoft.com/office/powerpoint/2019/9/main/command">
                <pc:docMk/>
                <pc:sldMk cId="4122496692" sldId="2146846621"/>
                <pc2:cmMk id="{D6F2FDAE-92E5-1440-B592-FE488B1E4323}"/>
              </pc2:cmMkLst>
            </pc226:cmChg>
          </p:ext>
        </pc:extLst>
      </pc:sldChg>
      <pc:sldChg chg="new del">
        <pc:chgData name="Benjamin Vandegrift" userId="2e5c2a8a-c606-4888-a2a6-2a14dfaa97ab" providerId="ADAL" clId="{1469014E-542E-7F46-B042-F7C424993580}" dt="2024-05-10T14:00:40.193" v="2509" actId="2696"/>
        <pc:sldMkLst>
          <pc:docMk/>
          <pc:sldMk cId="415246425" sldId="2146846622"/>
        </pc:sldMkLst>
      </pc:sldChg>
      <pc:sldChg chg="add">
        <pc:chgData name="Benjamin Vandegrift" userId="2e5c2a8a-c606-4888-a2a6-2a14dfaa97ab" providerId="ADAL" clId="{1469014E-542E-7F46-B042-F7C424993580}" dt="2024-05-17T15:50:00.178" v="14563"/>
        <pc:sldMkLst>
          <pc:docMk/>
          <pc:sldMk cId="1304456261" sldId="2146846622"/>
        </pc:sldMkLst>
      </pc:sldChg>
      <pc:sldChg chg="delSp modSp add del mod ord">
        <pc:chgData name="Benjamin Vandegrift" userId="2e5c2a8a-c606-4888-a2a6-2a14dfaa97ab" providerId="ADAL" clId="{1469014E-542E-7F46-B042-F7C424993580}" dt="2024-05-17T15:49:57.421" v="14562" actId="2696"/>
        <pc:sldMkLst>
          <pc:docMk/>
          <pc:sldMk cId="1821114826" sldId="2146846622"/>
        </pc:sldMkLst>
        <pc:spChg chg="del">
          <ac:chgData name="Benjamin Vandegrift" userId="2e5c2a8a-c606-4888-a2a6-2a14dfaa97ab" providerId="ADAL" clId="{1469014E-542E-7F46-B042-F7C424993580}" dt="2024-05-17T15:32:58.949" v="14053" actId="478"/>
          <ac:spMkLst>
            <pc:docMk/>
            <pc:sldMk cId="1821114826" sldId="2146846622"/>
            <ac:spMk id="11" creationId="{80446E27-F3B6-5A36-90F5-155E8E262FA5}"/>
          </ac:spMkLst>
        </pc:spChg>
        <pc:spChg chg="mod">
          <ac:chgData name="Benjamin Vandegrift" userId="2e5c2a8a-c606-4888-a2a6-2a14dfaa97ab" providerId="ADAL" clId="{1469014E-542E-7F46-B042-F7C424993580}" dt="2024-05-17T15:33:13.556" v="14087" actId="1038"/>
          <ac:spMkLst>
            <pc:docMk/>
            <pc:sldMk cId="1821114826" sldId="2146846622"/>
            <ac:spMk id="13" creationId="{68CAAC68-C570-553B-FED3-35B0A30424AC}"/>
          </ac:spMkLst>
        </pc:spChg>
        <pc:spChg chg="mod">
          <ac:chgData name="Benjamin Vandegrift" userId="2e5c2a8a-c606-4888-a2a6-2a14dfaa97ab" providerId="ADAL" clId="{1469014E-542E-7F46-B042-F7C424993580}" dt="2024-05-17T15:33:13.556" v="14087" actId="1038"/>
          <ac:spMkLst>
            <pc:docMk/>
            <pc:sldMk cId="1821114826" sldId="2146846622"/>
            <ac:spMk id="15" creationId="{73E5EDFD-97E4-C34D-51EB-203C9FACFF53}"/>
          </ac:spMkLst>
        </pc:spChg>
        <pc:spChg chg="mod">
          <ac:chgData name="Benjamin Vandegrift" userId="2e5c2a8a-c606-4888-a2a6-2a14dfaa97ab" providerId="ADAL" clId="{1469014E-542E-7F46-B042-F7C424993580}" dt="2024-05-17T15:33:13.556" v="14087" actId="1038"/>
          <ac:spMkLst>
            <pc:docMk/>
            <pc:sldMk cId="1821114826" sldId="2146846622"/>
            <ac:spMk id="17" creationId="{CD594BC5-7DFA-57BE-1053-C4A6CFFEE82D}"/>
          </ac:spMkLst>
        </pc:spChg>
        <pc:spChg chg="mod">
          <ac:chgData name="Benjamin Vandegrift" userId="2e5c2a8a-c606-4888-a2a6-2a14dfaa97ab" providerId="ADAL" clId="{1469014E-542E-7F46-B042-F7C424993580}" dt="2024-05-17T15:33:13.556" v="14087" actId="1038"/>
          <ac:spMkLst>
            <pc:docMk/>
            <pc:sldMk cId="1821114826" sldId="2146846622"/>
            <ac:spMk id="18" creationId="{F8AA84DC-9A72-A4D9-0A2B-C6CCDAF8192E}"/>
          </ac:spMkLst>
        </pc:spChg>
        <pc:spChg chg="mod">
          <ac:chgData name="Benjamin Vandegrift" userId="2e5c2a8a-c606-4888-a2a6-2a14dfaa97ab" providerId="ADAL" clId="{1469014E-542E-7F46-B042-F7C424993580}" dt="2024-05-17T15:33:13.556" v="14087" actId="1038"/>
          <ac:spMkLst>
            <pc:docMk/>
            <pc:sldMk cId="1821114826" sldId="2146846622"/>
            <ac:spMk id="19" creationId="{4E39FC7E-0A3B-C4C1-76D3-1446F4C39A4E}"/>
          </ac:spMkLst>
        </pc:spChg>
        <pc:spChg chg="del">
          <ac:chgData name="Benjamin Vandegrift" userId="2e5c2a8a-c606-4888-a2a6-2a14dfaa97ab" providerId="ADAL" clId="{1469014E-542E-7F46-B042-F7C424993580}" dt="2024-05-17T15:32:49.335" v="14050" actId="478"/>
          <ac:spMkLst>
            <pc:docMk/>
            <pc:sldMk cId="1821114826" sldId="2146846622"/>
            <ac:spMk id="21" creationId="{4A8046CF-847A-3189-9919-CBEE008F709A}"/>
          </ac:spMkLst>
        </pc:spChg>
        <pc:spChg chg="del">
          <ac:chgData name="Benjamin Vandegrift" userId="2e5c2a8a-c606-4888-a2a6-2a14dfaa97ab" providerId="ADAL" clId="{1469014E-542E-7F46-B042-F7C424993580}" dt="2024-05-17T15:32:51.108" v="14051" actId="478"/>
          <ac:spMkLst>
            <pc:docMk/>
            <pc:sldMk cId="1821114826" sldId="2146846622"/>
            <ac:spMk id="22" creationId="{5281A61A-8E31-02CC-1656-AB8F80C9CFD3}"/>
          </ac:spMkLst>
        </pc:spChg>
        <pc:spChg chg="del">
          <ac:chgData name="Benjamin Vandegrift" userId="2e5c2a8a-c606-4888-a2a6-2a14dfaa97ab" providerId="ADAL" clId="{1469014E-542E-7F46-B042-F7C424993580}" dt="2024-05-17T15:32:54.500" v="14052" actId="478"/>
          <ac:spMkLst>
            <pc:docMk/>
            <pc:sldMk cId="1821114826" sldId="2146846622"/>
            <ac:spMk id="23" creationId="{5E49B2F2-00AB-95A8-EAB6-468B4E02EC16}"/>
          </ac:spMkLst>
        </pc:spChg>
        <pc:spChg chg="del">
          <ac:chgData name="Benjamin Vandegrift" userId="2e5c2a8a-c606-4888-a2a6-2a14dfaa97ab" providerId="ADAL" clId="{1469014E-542E-7F46-B042-F7C424993580}" dt="2024-05-17T15:32:46.163" v="14049" actId="478"/>
          <ac:spMkLst>
            <pc:docMk/>
            <pc:sldMk cId="1821114826" sldId="2146846622"/>
            <ac:spMk id="24" creationId="{A1012A66-9222-CC09-60C3-145BC169F79C}"/>
          </ac:spMkLst>
        </pc:spChg>
        <pc:spChg chg="del">
          <ac:chgData name="Benjamin Vandegrift" userId="2e5c2a8a-c606-4888-a2a6-2a14dfaa97ab" providerId="ADAL" clId="{1469014E-542E-7F46-B042-F7C424993580}" dt="2024-05-17T15:32:46.163" v="14049" actId="478"/>
          <ac:spMkLst>
            <pc:docMk/>
            <pc:sldMk cId="1821114826" sldId="2146846622"/>
            <ac:spMk id="25" creationId="{71B612CC-F03E-EB7C-E3AF-4B9015CAB1B2}"/>
          </ac:spMkLst>
        </pc:spChg>
        <pc:spChg chg="mod">
          <ac:chgData name="Benjamin Vandegrift" userId="2e5c2a8a-c606-4888-a2a6-2a14dfaa97ab" providerId="ADAL" clId="{1469014E-542E-7F46-B042-F7C424993580}" dt="2024-05-17T15:48:14.984" v="14555" actId="20577"/>
          <ac:spMkLst>
            <pc:docMk/>
            <pc:sldMk cId="1821114826" sldId="2146846622"/>
            <ac:spMk id="26" creationId="{A9C445BF-5591-D09A-A8BC-6A2DB67D3CAE}"/>
          </ac:spMkLst>
        </pc:spChg>
        <pc:spChg chg="mod">
          <ac:chgData name="Benjamin Vandegrift" userId="2e5c2a8a-c606-4888-a2a6-2a14dfaa97ab" providerId="ADAL" clId="{1469014E-542E-7F46-B042-F7C424993580}" dt="2024-05-17T15:33:05.386" v="14055" actId="14100"/>
          <ac:spMkLst>
            <pc:docMk/>
            <pc:sldMk cId="1821114826" sldId="2146846622"/>
            <ac:spMk id="29" creationId="{A6EBD978-5D45-C553-4E39-24BFB34F7E5E}"/>
          </ac:spMkLst>
        </pc:spChg>
        <pc:spChg chg="del">
          <ac:chgData name="Benjamin Vandegrift" userId="2e5c2a8a-c606-4888-a2a6-2a14dfaa97ab" providerId="ADAL" clId="{1469014E-542E-7F46-B042-F7C424993580}" dt="2024-05-17T15:32:46.163" v="14049" actId="478"/>
          <ac:spMkLst>
            <pc:docMk/>
            <pc:sldMk cId="1821114826" sldId="2146846622"/>
            <ac:spMk id="32" creationId="{AEF9459A-6667-4E8D-73A7-DBCB69263F11}"/>
          </ac:spMkLst>
        </pc:spChg>
        <pc:spChg chg="del">
          <ac:chgData name="Benjamin Vandegrift" userId="2e5c2a8a-c606-4888-a2a6-2a14dfaa97ab" providerId="ADAL" clId="{1469014E-542E-7F46-B042-F7C424993580}" dt="2024-05-17T15:32:46.163" v="14049" actId="478"/>
          <ac:spMkLst>
            <pc:docMk/>
            <pc:sldMk cId="1821114826" sldId="2146846622"/>
            <ac:spMk id="33" creationId="{20FC59B5-6622-D823-10F4-8E34E3B27918}"/>
          </ac:spMkLst>
        </pc:spChg>
        <pc:cxnChg chg="del">
          <ac:chgData name="Benjamin Vandegrift" userId="2e5c2a8a-c606-4888-a2a6-2a14dfaa97ab" providerId="ADAL" clId="{1469014E-542E-7F46-B042-F7C424993580}" dt="2024-05-17T15:33:00.775" v="14054" actId="478"/>
          <ac:cxnSpMkLst>
            <pc:docMk/>
            <pc:sldMk cId="1821114826" sldId="2146846622"/>
            <ac:cxnSpMk id="35" creationId="{8035ACD6-CCF5-17C6-CBFC-55065DFF7B5C}"/>
          </ac:cxnSpMkLst>
        </pc:cxnChg>
      </pc:sldChg>
      <pc:sldChg chg="del">
        <pc:chgData name="Benjamin Vandegrift" userId="2e5c2a8a-c606-4888-a2a6-2a14dfaa97ab" providerId="ADAL" clId="{1469014E-542E-7F46-B042-F7C424993580}" dt="2024-05-17T15:32:07.853" v="14044" actId="2696"/>
        <pc:sldMkLst>
          <pc:docMk/>
          <pc:sldMk cId="3712224295" sldId="2146846622"/>
        </pc:sldMkLst>
      </pc:sldChg>
      <pc:sldChg chg="new del">
        <pc:chgData name="Benjamin Vandegrift" userId="2e5c2a8a-c606-4888-a2a6-2a14dfaa97ab" providerId="ADAL" clId="{1469014E-542E-7F46-B042-F7C424993580}" dt="2024-05-10T14:00:40.218" v="2524" actId="2696"/>
        <pc:sldMkLst>
          <pc:docMk/>
          <pc:sldMk cId="1830086338" sldId="2146846623"/>
        </pc:sldMkLst>
      </pc:sldChg>
      <pc:sldChg chg="new del">
        <pc:chgData name="Benjamin Vandegrift" userId="2e5c2a8a-c606-4888-a2a6-2a14dfaa97ab" providerId="ADAL" clId="{1469014E-542E-7F46-B042-F7C424993580}" dt="2024-05-10T14:00:40.216" v="2523" actId="2696"/>
        <pc:sldMkLst>
          <pc:docMk/>
          <pc:sldMk cId="399291448" sldId="2146846624"/>
        </pc:sldMkLst>
      </pc:sldChg>
      <pc:sldChg chg="add modCm">
        <pc:chgData name="Benjamin Vandegrift" userId="2e5c2a8a-c606-4888-a2a6-2a14dfaa97ab" providerId="ADAL" clId="{1469014E-542E-7F46-B042-F7C424993580}" dt="2024-05-28T17:53:47.011" v="21265"/>
        <pc:sldMkLst>
          <pc:docMk/>
          <pc:sldMk cId="1008510114" sldId="2146846624"/>
        </pc:sldMkLst>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1469014E-542E-7F46-B042-F7C424993580}" dt="2024-05-28T17:53:47.011" v="21265"/>
              <pc2:cmMkLst xmlns:pc2="http://schemas.microsoft.com/office/powerpoint/2019/9/main/command">
                <pc:docMk/>
                <pc:sldMk cId="1008510114" sldId="2146846624"/>
                <pc2:cmMk id="{A0810B8D-6EDF-471E-9D1F-18759BCE6E7F}"/>
              </pc2:cmMkLst>
              <pc226:cmRplyChg chg="add">
                <pc226:chgData name="Benjamin Vandegrift" userId="2e5c2a8a-c606-4888-a2a6-2a14dfaa97ab" providerId="ADAL" clId="{1469014E-542E-7F46-B042-F7C424993580}" dt="2024-05-28T17:53:47.011" v="21265"/>
                <pc2:cmRplyMkLst xmlns:pc2="http://schemas.microsoft.com/office/powerpoint/2019/9/main/command">
                  <pc:docMk/>
                  <pc:sldMk cId="1008510114" sldId="2146846624"/>
                  <pc2:cmMk id="{A0810B8D-6EDF-471E-9D1F-18759BCE6E7F}"/>
                  <pc2:cmRplyMk id="{9BB1BDEC-A111-F04D-8694-D7E5B581F300}"/>
                </pc2:cmRplyMkLst>
              </pc226:cmRplyChg>
            </pc226:cmChg>
          </p:ext>
        </pc:extLst>
      </pc:sldChg>
      <pc:sldChg chg="add del">
        <pc:chgData name="Benjamin Vandegrift" userId="2e5c2a8a-c606-4888-a2a6-2a14dfaa97ab" providerId="ADAL" clId="{1469014E-542E-7F46-B042-F7C424993580}" dt="2024-05-17T15:38:37.003" v="14282"/>
        <pc:sldMkLst>
          <pc:docMk/>
          <pc:sldMk cId="3682897774" sldId="2146846624"/>
        </pc:sldMkLst>
      </pc:sldChg>
      <pc:sldChg chg="del">
        <pc:chgData name="Benjamin Vandegrift" userId="2e5c2a8a-c606-4888-a2a6-2a14dfaa97ab" providerId="ADAL" clId="{1469014E-542E-7F46-B042-F7C424993580}" dt="2024-05-17T15:38:26.595" v="14280" actId="2696"/>
        <pc:sldMkLst>
          <pc:docMk/>
          <pc:sldMk cId="3934797893" sldId="2146846624"/>
        </pc:sldMkLst>
      </pc:sldChg>
      <pc:sldChg chg="addSp delSp modSp add mod delCm modNotesTx">
        <pc:chgData name="Benjamin Vandegrift" userId="2e5c2a8a-c606-4888-a2a6-2a14dfaa97ab" providerId="ADAL" clId="{1469014E-542E-7F46-B042-F7C424993580}" dt="2024-05-22T20:24:18.417" v="17771"/>
        <pc:sldMkLst>
          <pc:docMk/>
          <pc:sldMk cId="1085985526" sldId="2146846625"/>
        </pc:sldMkLst>
        <pc:spChg chg="del">
          <ac:chgData name="Benjamin Vandegrift" userId="2e5c2a8a-c606-4888-a2a6-2a14dfaa97ab" providerId="ADAL" clId="{1469014E-542E-7F46-B042-F7C424993580}" dt="2024-05-15T19:13:09.435" v="9739" actId="478"/>
          <ac:spMkLst>
            <pc:docMk/>
            <pc:sldMk cId="1085985526" sldId="2146846625"/>
            <ac:spMk id="2" creationId="{2010E6B7-BE28-A4B5-524F-4008A0F245FB}"/>
          </ac:spMkLst>
        </pc:spChg>
        <pc:spChg chg="add mod">
          <ac:chgData name="Benjamin Vandegrift" userId="2e5c2a8a-c606-4888-a2a6-2a14dfaa97ab" providerId="ADAL" clId="{1469014E-542E-7F46-B042-F7C424993580}" dt="2024-05-17T21:11:26.593" v="16777" actId="108"/>
          <ac:spMkLst>
            <pc:docMk/>
            <pc:sldMk cId="1085985526" sldId="2146846625"/>
            <ac:spMk id="2" creationId="{3D882A88-D36F-AD1A-6D06-7EC3A1A826EA}"/>
          </ac:spMkLst>
        </pc:spChg>
        <pc:spChg chg="del">
          <ac:chgData name="Benjamin Vandegrift" userId="2e5c2a8a-c606-4888-a2a6-2a14dfaa97ab" providerId="ADAL" clId="{1469014E-542E-7F46-B042-F7C424993580}" dt="2024-05-15T18:19:44.183" v="9583" actId="478"/>
          <ac:spMkLst>
            <pc:docMk/>
            <pc:sldMk cId="1085985526" sldId="2146846625"/>
            <ac:spMk id="5" creationId="{071C1C73-D52F-CFFA-DCB9-BE10FCA800D4}"/>
          </ac:spMkLst>
        </pc:spChg>
        <pc:spChg chg="mod">
          <ac:chgData name="Benjamin Vandegrift" userId="2e5c2a8a-c606-4888-a2a6-2a14dfaa97ab" providerId="ADAL" clId="{1469014E-542E-7F46-B042-F7C424993580}" dt="2024-05-17T21:13:34.511" v="16779" actId="20577"/>
          <ac:spMkLst>
            <pc:docMk/>
            <pc:sldMk cId="1085985526" sldId="2146846625"/>
            <ac:spMk id="7" creationId="{598CBEF0-2F18-C6D6-3320-3F8D9705A366}"/>
          </ac:spMkLst>
        </pc:spChg>
        <pc:spChg chg="add mod">
          <ac:chgData name="Benjamin Vandegrift" userId="2e5c2a8a-c606-4888-a2a6-2a14dfaa97ab" providerId="ADAL" clId="{1469014E-542E-7F46-B042-F7C424993580}" dt="2024-05-15T19:14:17.032" v="9841" actId="1076"/>
          <ac:spMkLst>
            <pc:docMk/>
            <pc:sldMk cId="1085985526" sldId="2146846625"/>
            <ac:spMk id="8" creationId="{3E787C43-38F2-F6B0-01BD-96B94F1B8290}"/>
          </ac:spMkLst>
        </pc:spChg>
        <pc:spChg chg="del">
          <ac:chgData name="Benjamin Vandegrift" userId="2e5c2a8a-c606-4888-a2a6-2a14dfaa97ab" providerId="ADAL" clId="{1469014E-542E-7F46-B042-F7C424993580}" dt="2024-05-15T18:25:59.372" v="9594" actId="478"/>
          <ac:spMkLst>
            <pc:docMk/>
            <pc:sldMk cId="1085985526" sldId="2146846625"/>
            <ac:spMk id="10" creationId="{318CB64C-E993-6C91-8E7F-0953B993C72F}"/>
          </ac:spMkLst>
        </pc:spChg>
        <pc:spChg chg="del">
          <ac:chgData name="Benjamin Vandegrift" userId="2e5c2a8a-c606-4888-a2a6-2a14dfaa97ab" providerId="ADAL" clId="{1469014E-542E-7F46-B042-F7C424993580}" dt="2024-05-15T18:19:46.793" v="9584" actId="478"/>
          <ac:spMkLst>
            <pc:docMk/>
            <pc:sldMk cId="1085985526" sldId="2146846625"/>
            <ac:spMk id="49" creationId="{5BFDCC62-CEBD-853B-529E-AF6330878204}"/>
          </ac:spMkLst>
        </pc:spChg>
        <pc:spChg chg="del">
          <ac:chgData name="Benjamin Vandegrift" userId="2e5c2a8a-c606-4888-a2a6-2a14dfaa97ab" providerId="ADAL" clId="{1469014E-542E-7F46-B042-F7C424993580}" dt="2024-05-15T18:19:55.967" v="9587" actId="478"/>
          <ac:spMkLst>
            <pc:docMk/>
            <pc:sldMk cId="1085985526" sldId="2146846625"/>
            <ac:spMk id="52" creationId="{3007D054-FE6A-B651-E474-165C8EA52B5F}"/>
          </ac:spMkLst>
        </pc:spChg>
        <pc:spChg chg="del">
          <ac:chgData name="Benjamin Vandegrift" userId="2e5c2a8a-c606-4888-a2a6-2a14dfaa97ab" providerId="ADAL" clId="{1469014E-542E-7F46-B042-F7C424993580}" dt="2024-05-15T18:19:51.070" v="9585" actId="478"/>
          <ac:spMkLst>
            <pc:docMk/>
            <pc:sldMk cId="1085985526" sldId="2146846625"/>
            <ac:spMk id="54" creationId="{F9A77C2A-CA96-08CB-28AB-F29AFA331C4E}"/>
          </ac:spMkLst>
        </pc:spChg>
        <pc:spChg chg="del">
          <ac:chgData name="Benjamin Vandegrift" userId="2e5c2a8a-c606-4888-a2a6-2a14dfaa97ab" providerId="ADAL" clId="{1469014E-542E-7F46-B042-F7C424993580}" dt="2024-05-15T18:19:53.840" v="9586" actId="478"/>
          <ac:spMkLst>
            <pc:docMk/>
            <pc:sldMk cId="1085985526" sldId="2146846625"/>
            <ac:spMk id="56" creationId="{2A880B38-2CA4-BCD5-B7A0-FF01FE152E0D}"/>
          </ac:spMkLst>
        </pc:spChg>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1469014E-542E-7F46-B042-F7C424993580}" dt="2024-05-22T20:24:16.534" v="17770"/>
              <pc2:cmMkLst xmlns:pc2="http://schemas.microsoft.com/office/powerpoint/2019/9/main/command">
                <pc:docMk/>
                <pc:sldMk cId="1085985526" sldId="2146846625"/>
                <pc2:cmMk id="{CE6AB3AB-D9BC-724F-8EE6-589F0B58E120}"/>
              </pc2:cmMkLst>
            </pc226:cmChg>
            <pc226:cmChg xmlns:pc226="http://schemas.microsoft.com/office/powerpoint/2022/06/main/command" chg="del">
              <pc226:chgData name="Benjamin Vandegrift" userId="2e5c2a8a-c606-4888-a2a6-2a14dfaa97ab" providerId="ADAL" clId="{1469014E-542E-7F46-B042-F7C424993580}" dt="2024-05-22T20:24:18.417" v="17771"/>
              <pc2:cmMkLst xmlns:pc2="http://schemas.microsoft.com/office/powerpoint/2019/9/main/command">
                <pc:docMk/>
                <pc:sldMk cId="1085985526" sldId="2146846625"/>
                <pc2:cmMk id="{303220F4-7FE7-CD48-A987-950B684F850C}"/>
              </pc2:cmMkLst>
            </pc226:cmChg>
          </p:ext>
        </pc:extLst>
      </pc:sldChg>
      <pc:sldChg chg="new del">
        <pc:chgData name="Benjamin Vandegrift" userId="2e5c2a8a-c606-4888-a2a6-2a14dfaa97ab" providerId="ADAL" clId="{1469014E-542E-7F46-B042-F7C424993580}" dt="2024-05-10T14:00:40.160" v="2489" actId="2696"/>
        <pc:sldMkLst>
          <pc:docMk/>
          <pc:sldMk cId="1389151858" sldId="2146846625"/>
        </pc:sldMkLst>
      </pc:sldChg>
      <pc:sldChg chg="add">
        <pc:chgData name="Benjamin Vandegrift" userId="2e5c2a8a-c606-4888-a2a6-2a14dfaa97ab" providerId="ADAL" clId="{1469014E-542E-7F46-B042-F7C424993580}" dt="2024-05-20T14:21:27.510" v="17625"/>
        <pc:sldMkLst>
          <pc:docMk/>
          <pc:sldMk cId="558979990" sldId="2146846626"/>
        </pc:sldMkLst>
      </pc:sldChg>
      <pc:sldChg chg="new del">
        <pc:chgData name="Benjamin Vandegrift" userId="2e5c2a8a-c606-4888-a2a6-2a14dfaa97ab" providerId="ADAL" clId="{1469014E-542E-7F46-B042-F7C424993580}" dt="2024-05-10T14:00:40.145" v="2480" actId="2696"/>
        <pc:sldMkLst>
          <pc:docMk/>
          <pc:sldMk cId="1767308976" sldId="2146846626"/>
        </pc:sldMkLst>
      </pc:sldChg>
      <pc:sldChg chg="addSp delSp modSp add del mod addCm delCm modCm modNotesTx">
        <pc:chgData name="Benjamin Vandegrift" userId="2e5c2a8a-c606-4888-a2a6-2a14dfaa97ab" providerId="ADAL" clId="{1469014E-542E-7F46-B042-F7C424993580}" dt="2024-05-20T14:21:24.380" v="17624" actId="2696"/>
        <pc:sldMkLst>
          <pc:docMk/>
          <pc:sldMk cId="2863028072" sldId="2146846626"/>
        </pc:sldMkLst>
        <pc:spChg chg="del">
          <ac:chgData name="Benjamin Vandegrift" userId="2e5c2a8a-c606-4888-a2a6-2a14dfaa97ab" providerId="ADAL" clId="{1469014E-542E-7F46-B042-F7C424993580}" dt="2024-05-15T23:00:20.352" v="12725" actId="478"/>
          <ac:spMkLst>
            <pc:docMk/>
            <pc:sldMk cId="2863028072" sldId="2146846626"/>
            <ac:spMk id="2" creationId="{2010E6B7-BE28-A4B5-524F-4008A0F245FB}"/>
          </ac:spMkLst>
        </pc:spChg>
        <pc:spChg chg="add mod">
          <ac:chgData name="Benjamin Vandegrift" userId="2e5c2a8a-c606-4888-a2a6-2a14dfaa97ab" providerId="ADAL" clId="{1469014E-542E-7F46-B042-F7C424993580}" dt="2024-05-17T21:16:28.700" v="16798" actId="20577"/>
          <ac:spMkLst>
            <pc:docMk/>
            <pc:sldMk cId="2863028072" sldId="2146846626"/>
            <ac:spMk id="2" creationId="{ABFC8474-A30D-F79D-9EC0-6D61E964DC80}"/>
          </ac:spMkLst>
        </pc:spChg>
        <pc:spChg chg="add mod">
          <ac:chgData name="Benjamin Vandegrift" userId="2e5c2a8a-c606-4888-a2a6-2a14dfaa97ab" providerId="ADAL" clId="{1469014E-542E-7F46-B042-F7C424993580}" dt="2024-05-15T22:56:56.168" v="12396" actId="122"/>
          <ac:spMkLst>
            <pc:docMk/>
            <pc:sldMk cId="2863028072" sldId="2146846626"/>
            <ac:spMk id="3" creationId="{DC46F839-2E19-310A-4F94-FBA5D45A6B52}"/>
          </ac:spMkLst>
        </pc:spChg>
        <pc:spChg chg="add del mod">
          <ac:chgData name="Benjamin Vandegrift" userId="2e5c2a8a-c606-4888-a2a6-2a14dfaa97ab" providerId="ADAL" clId="{1469014E-542E-7F46-B042-F7C424993580}" dt="2024-05-15T21:19:30.245" v="10906" actId="478"/>
          <ac:spMkLst>
            <pc:docMk/>
            <pc:sldMk cId="2863028072" sldId="2146846626"/>
            <ac:spMk id="4" creationId="{391B85CC-367F-1594-28A9-AC998D9199B0}"/>
          </ac:spMkLst>
        </pc:spChg>
        <pc:spChg chg="del mod">
          <ac:chgData name="Benjamin Vandegrift" userId="2e5c2a8a-c606-4888-a2a6-2a14dfaa97ab" providerId="ADAL" clId="{1469014E-542E-7F46-B042-F7C424993580}" dt="2024-05-15T21:19:23.869" v="10905" actId="478"/>
          <ac:spMkLst>
            <pc:docMk/>
            <pc:sldMk cId="2863028072" sldId="2146846626"/>
            <ac:spMk id="5" creationId="{071C1C73-D52F-CFFA-DCB9-BE10FCA800D4}"/>
          </ac:spMkLst>
        </pc:spChg>
        <pc:spChg chg="add del mod">
          <ac:chgData name="Benjamin Vandegrift" userId="2e5c2a8a-c606-4888-a2a6-2a14dfaa97ab" providerId="ADAL" clId="{1469014E-542E-7F46-B042-F7C424993580}" dt="2024-05-15T21:19:47.260" v="10921" actId="478"/>
          <ac:spMkLst>
            <pc:docMk/>
            <pc:sldMk cId="2863028072" sldId="2146846626"/>
            <ac:spMk id="6" creationId="{E82079DE-374A-42CA-0841-B7F215106BCD}"/>
          </ac:spMkLst>
        </pc:spChg>
        <pc:spChg chg="add mod">
          <ac:chgData name="Benjamin Vandegrift" userId="2e5c2a8a-c606-4888-a2a6-2a14dfaa97ab" providerId="ADAL" clId="{1469014E-542E-7F46-B042-F7C424993580}" dt="2024-05-15T22:58:08.303" v="12555" actId="20577"/>
          <ac:spMkLst>
            <pc:docMk/>
            <pc:sldMk cId="2863028072" sldId="2146846626"/>
            <ac:spMk id="7" creationId="{9C76DE8F-7952-D656-CCD5-0A00A738F514}"/>
          </ac:spMkLst>
        </pc:spChg>
        <pc:spChg chg="add mod">
          <ac:chgData name="Benjamin Vandegrift" userId="2e5c2a8a-c606-4888-a2a6-2a14dfaa97ab" providerId="ADAL" clId="{1469014E-542E-7F46-B042-F7C424993580}" dt="2024-05-15T22:59:16.347" v="12702" actId="20577"/>
          <ac:spMkLst>
            <pc:docMk/>
            <pc:sldMk cId="2863028072" sldId="2146846626"/>
            <ac:spMk id="8" creationId="{7BD7989A-8376-057D-BCF0-2D90FC54FD79}"/>
          </ac:spMkLst>
        </pc:spChg>
        <pc:spChg chg="add del mod">
          <ac:chgData name="Benjamin Vandegrift" userId="2e5c2a8a-c606-4888-a2a6-2a14dfaa97ab" providerId="ADAL" clId="{1469014E-542E-7F46-B042-F7C424993580}" dt="2024-05-15T22:15:43.936" v="12172" actId="478"/>
          <ac:spMkLst>
            <pc:docMk/>
            <pc:sldMk cId="2863028072" sldId="2146846626"/>
            <ac:spMk id="9" creationId="{4EB6DCC8-8111-564B-8393-16001C5FA211}"/>
          </ac:spMkLst>
        </pc:spChg>
        <pc:spChg chg="mod">
          <ac:chgData name="Benjamin Vandegrift" userId="2e5c2a8a-c606-4888-a2a6-2a14dfaa97ab" providerId="ADAL" clId="{1469014E-542E-7F46-B042-F7C424993580}" dt="2024-05-17T15:37:16.282" v="14235" actId="20577"/>
          <ac:spMkLst>
            <pc:docMk/>
            <pc:sldMk cId="2863028072" sldId="2146846626"/>
            <ac:spMk id="10" creationId="{318CB64C-E993-6C91-8E7F-0953B993C72F}"/>
          </ac:spMkLst>
        </pc:spChg>
        <pc:spChg chg="add del mod">
          <ac:chgData name="Benjamin Vandegrift" userId="2e5c2a8a-c606-4888-a2a6-2a14dfaa97ab" providerId="ADAL" clId="{1469014E-542E-7F46-B042-F7C424993580}" dt="2024-05-15T22:55:20.133" v="12239" actId="478"/>
          <ac:spMkLst>
            <pc:docMk/>
            <pc:sldMk cId="2863028072" sldId="2146846626"/>
            <ac:spMk id="11" creationId="{DABD5F41-0C92-3B8F-C1D6-5D3CADAB9FBA}"/>
          </ac:spMkLst>
        </pc:spChg>
        <pc:spChg chg="mod">
          <ac:chgData name="Benjamin Vandegrift" userId="2e5c2a8a-c606-4888-a2a6-2a14dfaa97ab" providerId="ADAL" clId="{1469014E-542E-7F46-B042-F7C424993580}" dt="2024-05-17T15:37:42.457" v="14279" actId="20577"/>
          <ac:spMkLst>
            <pc:docMk/>
            <pc:sldMk cId="2863028072" sldId="2146846626"/>
            <ac:spMk id="25" creationId="{D03DA319-A74E-44FB-BDB8-90FBDE03D8D0}"/>
          </ac:spMkLst>
        </pc:spChg>
        <pc:spChg chg="del mod">
          <ac:chgData name="Benjamin Vandegrift" userId="2e5c2a8a-c606-4888-a2a6-2a14dfaa97ab" providerId="ADAL" clId="{1469014E-542E-7F46-B042-F7C424993580}" dt="2024-05-15T19:21:16.308" v="10097" actId="478"/>
          <ac:spMkLst>
            <pc:docMk/>
            <pc:sldMk cId="2863028072" sldId="2146846626"/>
            <ac:spMk id="49" creationId="{5BFDCC62-CEBD-853B-529E-AF6330878204}"/>
          </ac:spMkLst>
        </pc:spChg>
        <pc:spChg chg="del">
          <ac:chgData name="Benjamin Vandegrift" userId="2e5c2a8a-c606-4888-a2a6-2a14dfaa97ab" providerId="ADAL" clId="{1469014E-542E-7F46-B042-F7C424993580}" dt="2024-05-15T19:20:05.360" v="10083" actId="478"/>
          <ac:spMkLst>
            <pc:docMk/>
            <pc:sldMk cId="2863028072" sldId="2146846626"/>
            <ac:spMk id="52" creationId="{3007D054-FE6A-B651-E474-165C8EA52B5F}"/>
          </ac:spMkLst>
        </pc:spChg>
        <pc:spChg chg="del">
          <ac:chgData name="Benjamin Vandegrift" userId="2e5c2a8a-c606-4888-a2a6-2a14dfaa97ab" providerId="ADAL" clId="{1469014E-542E-7F46-B042-F7C424993580}" dt="2024-05-15T19:20:05.360" v="10083" actId="478"/>
          <ac:spMkLst>
            <pc:docMk/>
            <pc:sldMk cId="2863028072" sldId="2146846626"/>
            <ac:spMk id="54" creationId="{F9A77C2A-CA96-08CB-28AB-F29AFA331C4E}"/>
          </ac:spMkLst>
        </pc:spChg>
        <pc:spChg chg="del">
          <ac:chgData name="Benjamin Vandegrift" userId="2e5c2a8a-c606-4888-a2a6-2a14dfaa97ab" providerId="ADAL" clId="{1469014E-542E-7F46-B042-F7C424993580}" dt="2024-05-15T19:20:07.782" v="10084" actId="478"/>
          <ac:spMkLst>
            <pc:docMk/>
            <pc:sldMk cId="2863028072" sldId="2146846626"/>
            <ac:spMk id="56" creationId="{2A880B38-2CA4-BCD5-B7A0-FF01FE152E0D}"/>
          </ac:spMkLst>
        </pc:spChg>
        <pc:spChg chg="del">
          <ac:chgData name="Benjamin Vandegrift" userId="2e5c2a8a-c606-4888-a2a6-2a14dfaa97ab" providerId="ADAL" clId="{1469014E-542E-7F46-B042-F7C424993580}" dt="2024-05-15T19:20:10.433" v="10085" actId="478"/>
          <ac:spMkLst>
            <pc:docMk/>
            <pc:sldMk cId="2863028072" sldId="2146846626"/>
            <ac:spMk id="58" creationId="{9CD5D529-10B1-817F-FE81-A648FA54009B}"/>
          </ac:spMkLst>
        </pc:spChg>
        <pc:spChg chg="del mod">
          <ac:chgData name="Benjamin Vandegrift" userId="2e5c2a8a-c606-4888-a2a6-2a14dfaa97ab" providerId="ADAL" clId="{1469014E-542E-7F46-B042-F7C424993580}" dt="2024-05-15T19:21:20.656" v="10099" actId="478"/>
          <ac:spMkLst>
            <pc:docMk/>
            <pc:sldMk cId="2863028072" sldId="2146846626"/>
            <ac:spMk id="61" creationId="{D4D737A4-911B-64FC-CCC7-14C327E44B51}"/>
          </ac:spMkLst>
        </pc:spChg>
        <pc:spChg chg="del">
          <ac:chgData name="Benjamin Vandegrift" userId="2e5c2a8a-c606-4888-a2a6-2a14dfaa97ab" providerId="ADAL" clId="{1469014E-542E-7F46-B042-F7C424993580}" dt="2024-05-15T19:20:05.360" v="10083" actId="478"/>
          <ac:spMkLst>
            <pc:docMk/>
            <pc:sldMk cId="2863028072" sldId="2146846626"/>
            <ac:spMk id="63" creationId="{86CCAAC2-AA53-16CE-EC75-D50A5272897B}"/>
          </ac:spMkLst>
        </pc:spChg>
        <pc:spChg chg="del">
          <ac:chgData name="Benjamin Vandegrift" userId="2e5c2a8a-c606-4888-a2a6-2a14dfaa97ab" providerId="ADAL" clId="{1469014E-542E-7F46-B042-F7C424993580}" dt="2024-05-15T19:20:02.031" v="10082" actId="478"/>
          <ac:spMkLst>
            <pc:docMk/>
            <pc:sldMk cId="2863028072" sldId="2146846626"/>
            <ac:spMk id="65" creationId="{2A8F3E95-8F06-E3B3-F6F1-EA0431C53872}"/>
          </ac:spMkLst>
        </pc:spChg>
        <pc:extLst>
          <p:ext xmlns:p="http://schemas.openxmlformats.org/presentationml/2006/main" uri="{D6D511B9-2390-475A-947B-AFAB55BFBCF1}">
            <pc226:cmChg xmlns:pc226="http://schemas.microsoft.com/office/powerpoint/2022/06/main/command" chg="add del">
              <pc226:chgData name="Benjamin Vandegrift" userId="2e5c2a8a-c606-4888-a2a6-2a14dfaa97ab" providerId="ADAL" clId="{1469014E-542E-7F46-B042-F7C424993580}" dt="2024-05-17T15:40:14.981" v="14285"/>
              <pc2:cmMkLst xmlns:pc2="http://schemas.microsoft.com/office/powerpoint/2019/9/main/command">
                <pc:docMk/>
                <pc:sldMk cId="2863028072" sldId="2146846626"/>
                <pc2:cmMk id="{C21E6D26-74E3-8B4C-8F43-ED1340F15098}"/>
              </pc2:cmMkLst>
              <pc226:cmRplyChg chg="del">
                <pc226:chgData name="Benjamin Vandegrift" userId="2e5c2a8a-c606-4888-a2a6-2a14dfaa97ab" providerId="ADAL" clId="{1469014E-542E-7F46-B042-F7C424993580}" dt="2024-05-17T15:40:12.649" v="14284"/>
                <pc2:cmRplyMkLst xmlns:pc2="http://schemas.microsoft.com/office/powerpoint/2019/9/main/command">
                  <pc:docMk/>
                  <pc:sldMk cId="2863028072" sldId="2146846626"/>
                  <pc2:cmMk id="{C21E6D26-74E3-8B4C-8F43-ED1340F15098}"/>
                  <pc2:cmRplyMk id="{5EA4C40E-7FEB-4A41-AC46-ED474B40C77E}"/>
                </pc2:cmRplyMkLst>
              </pc226:cmRplyChg>
            </pc226:cmChg>
            <pc226:cmChg xmlns:pc226="http://schemas.microsoft.com/office/powerpoint/2022/06/main/command" chg="add">
              <pc226:chgData name="Benjamin Vandegrift" userId="2e5c2a8a-c606-4888-a2a6-2a14dfaa97ab" providerId="ADAL" clId="{1469014E-542E-7F46-B042-F7C424993580}" dt="2024-05-17T15:40:57.044" v="14286"/>
              <pc2:cmMkLst xmlns:pc2="http://schemas.microsoft.com/office/powerpoint/2019/9/main/command">
                <pc:docMk/>
                <pc:sldMk cId="2863028072" sldId="2146846626"/>
                <pc2:cmMk id="{25C665F0-B865-004F-A318-4FD487BE7E9F}"/>
              </pc2:cmMkLst>
            </pc226:cmChg>
          </p:ext>
        </pc:extLst>
      </pc:sldChg>
      <pc:sldChg chg="new del">
        <pc:chgData name="Benjamin Vandegrift" userId="2e5c2a8a-c606-4888-a2a6-2a14dfaa97ab" providerId="ADAL" clId="{1469014E-542E-7F46-B042-F7C424993580}" dt="2024-05-10T14:00:40.168" v="2494" actId="2696"/>
        <pc:sldMkLst>
          <pc:docMk/>
          <pc:sldMk cId="2422837707" sldId="2146846627"/>
        </pc:sldMkLst>
      </pc:sldChg>
      <pc:sldChg chg="add">
        <pc:chgData name="Benjamin Vandegrift" userId="2e5c2a8a-c606-4888-a2a6-2a14dfaa97ab" providerId="ADAL" clId="{1469014E-542E-7F46-B042-F7C424993580}" dt="2024-05-17T15:28:25.588" v="14043"/>
        <pc:sldMkLst>
          <pc:docMk/>
          <pc:sldMk cId="3994392095" sldId="2146846627"/>
        </pc:sldMkLst>
      </pc:sldChg>
      <pc:sldChg chg="addSp delSp modSp add del mod addCm delCm">
        <pc:chgData name="Benjamin Vandegrift" userId="2e5c2a8a-c606-4888-a2a6-2a14dfaa97ab" providerId="ADAL" clId="{1469014E-542E-7F46-B042-F7C424993580}" dt="2024-05-17T15:28:21.302" v="14042" actId="2696"/>
        <pc:sldMkLst>
          <pc:docMk/>
          <pc:sldMk cId="4199892770" sldId="2146846627"/>
        </pc:sldMkLst>
        <pc:spChg chg="add mod">
          <ac:chgData name="Benjamin Vandegrift" userId="2e5c2a8a-c606-4888-a2a6-2a14dfaa97ab" providerId="ADAL" clId="{1469014E-542E-7F46-B042-F7C424993580}" dt="2024-05-17T14:03:04.481" v="12807" actId="1076"/>
          <ac:spMkLst>
            <pc:docMk/>
            <pc:sldMk cId="4199892770" sldId="2146846627"/>
            <ac:spMk id="4" creationId="{0697574C-C292-868B-82A6-E415B9F1B78F}"/>
          </ac:spMkLst>
        </pc:spChg>
        <pc:spChg chg="del">
          <ac:chgData name="Benjamin Vandegrift" userId="2e5c2a8a-c606-4888-a2a6-2a14dfaa97ab" providerId="ADAL" clId="{1469014E-542E-7F46-B042-F7C424993580}" dt="2024-05-15T21:53:11.016" v="11714" actId="478"/>
          <ac:spMkLst>
            <pc:docMk/>
            <pc:sldMk cId="4199892770" sldId="2146846627"/>
            <ac:spMk id="7" creationId="{F9B6B760-8BBB-AA3A-157A-E1805747F805}"/>
          </ac:spMkLst>
        </pc:spChg>
        <pc:spChg chg="add mod">
          <ac:chgData name="Benjamin Vandegrift" userId="2e5c2a8a-c606-4888-a2a6-2a14dfaa97ab" providerId="ADAL" clId="{1469014E-542E-7F46-B042-F7C424993580}" dt="2024-05-15T21:55:19.668" v="11773" actId="20577"/>
          <ac:spMkLst>
            <pc:docMk/>
            <pc:sldMk cId="4199892770" sldId="2146846627"/>
            <ac:spMk id="8" creationId="{43B18060-C1D4-2B35-59C7-4DCB6CF24C35}"/>
          </ac:spMkLst>
        </pc:spChg>
        <pc:spChg chg="del mod">
          <ac:chgData name="Benjamin Vandegrift" userId="2e5c2a8a-c606-4888-a2a6-2a14dfaa97ab" providerId="ADAL" clId="{1469014E-542E-7F46-B042-F7C424993580}" dt="2024-05-15T21:53:56.481" v="11728" actId="478"/>
          <ac:spMkLst>
            <pc:docMk/>
            <pc:sldMk cId="4199892770" sldId="2146846627"/>
            <ac:spMk id="11" creationId="{F6FE0259-F29B-571F-2030-DC6E29CC098D}"/>
          </ac:spMkLst>
        </pc:spChg>
        <pc:spChg chg="del">
          <ac:chgData name="Benjamin Vandegrift" userId="2e5c2a8a-c606-4888-a2a6-2a14dfaa97ab" providerId="ADAL" clId="{1469014E-542E-7F46-B042-F7C424993580}" dt="2024-05-15T21:52:59.727" v="11711" actId="478"/>
          <ac:spMkLst>
            <pc:docMk/>
            <pc:sldMk cId="4199892770" sldId="2146846627"/>
            <ac:spMk id="12" creationId="{6514C9D1-A945-1ED7-934B-646D56D8AB5C}"/>
          </ac:spMkLst>
        </pc:spChg>
        <pc:spChg chg="add mod">
          <ac:chgData name="Benjamin Vandegrift" userId="2e5c2a8a-c606-4888-a2a6-2a14dfaa97ab" providerId="ADAL" clId="{1469014E-542E-7F46-B042-F7C424993580}" dt="2024-05-15T21:55:21.526" v="11775" actId="20577"/>
          <ac:spMkLst>
            <pc:docMk/>
            <pc:sldMk cId="4199892770" sldId="2146846627"/>
            <ac:spMk id="13" creationId="{2C6097CE-4DBD-5802-E8CF-CAE56CC3C270}"/>
          </ac:spMkLst>
        </pc:spChg>
        <pc:spChg chg="add mod">
          <ac:chgData name="Benjamin Vandegrift" userId="2e5c2a8a-c606-4888-a2a6-2a14dfaa97ab" providerId="ADAL" clId="{1469014E-542E-7F46-B042-F7C424993580}" dt="2024-05-15T21:54:19.321" v="11759" actId="20577"/>
          <ac:spMkLst>
            <pc:docMk/>
            <pc:sldMk cId="4199892770" sldId="2146846627"/>
            <ac:spMk id="15" creationId="{67229ADA-ADFB-CFE7-036C-B09EC5F630F9}"/>
          </ac:spMkLst>
        </pc:spChg>
        <pc:spChg chg="add mod">
          <ac:chgData name="Benjamin Vandegrift" userId="2e5c2a8a-c606-4888-a2a6-2a14dfaa97ab" providerId="ADAL" clId="{1469014E-542E-7F46-B042-F7C424993580}" dt="2024-05-15T21:58:37.627" v="11849" actId="20577"/>
          <ac:spMkLst>
            <pc:docMk/>
            <pc:sldMk cId="4199892770" sldId="2146846627"/>
            <ac:spMk id="16" creationId="{FC93E77E-A598-F98E-84A3-93971338734A}"/>
          </ac:spMkLst>
        </pc:spChg>
        <pc:spChg chg="del">
          <ac:chgData name="Benjamin Vandegrift" userId="2e5c2a8a-c606-4888-a2a6-2a14dfaa97ab" providerId="ADAL" clId="{1469014E-542E-7F46-B042-F7C424993580}" dt="2024-05-15T21:52:57.229" v="11710" actId="478"/>
          <ac:spMkLst>
            <pc:docMk/>
            <pc:sldMk cId="4199892770" sldId="2146846627"/>
            <ac:spMk id="17" creationId="{F201E59D-E52D-38A4-E75E-07AD480CCE4C}"/>
          </ac:spMkLst>
        </pc:spChg>
        <pc:spChg chg="del">
          <ac:chgData name="Benjamin Vandegrift" userId="2e5c2a8a-c606-4888-a2a6-2a14dfaa97ab" providerId="ADAL" clId="{1469014E-542E-7F46-B042-F7C424993580}" dt="2024-05-15T21:52:57.229" v="11710" actId="478"/>
          <ac:spMkLst>
            <pc:docMk/>
            <pc:sldMk cId="4199892770" sldId="2146846627"/>
            <ac:spMk id="18" creationId="{364554B7-A0F8-EB71-3BBF-F7E642230A43}"/>
          </ac:spMkLst>
        </pc:spChg>
        <pc:spChg chg="del">
          <ac:chgData name="Benjamin Vandegrift" userId="2e5c2a8a-c606-4888-a2a6-2a14dfaa97ab" providerId="ADAL" clId="{1469014E-542E-7F46-B042-F7C424993580}" dt="2024-05-15T21:52:57.229" v="11710" actId="478"/>
          <ac:spMkLst>
            <pc:docMk/>
            <pc:sldMk cId="4199892770" sldId="2146846627"/>
            <ac:spMk id="19" creationId="{9D9B9D95-6451-6313-67D1-F7F0D433B415}"/>
          </ac:spMkLst>
        </pc:spChg>
        <pc:spChg chg="del">
          <ac:chgData name="Benjamin Vandegrift" userId="2e5c2a8a-c606-4888-a2a6-2a14dfaa97ab" providerId="ADAL" clId="{1469014E-542E-7F46-B042-F7C424993580}" dt="2024-05-15T21:52:57.229" v="11710" actId="478"/>
          <ac:spMkLst>
            <pc:docMk/>
            <pc:sldMk cId="4199892770" sldId="2146846627"/>
            <ac:spMk id="20" creationId="{C1D1FF3B-F1A5-A31F-4737-B33D314AAD16}"/>
          </ac:spMkLst>
        </pc:spChg>
        <pc:spChg chg="add mod">
          <ac:chgData name="Benjamin Vandegrift" userId="2e5c2a8a-c606-4888-a2a6-2a14dfaa97ab" providerId="ADAL" clId="{1469014E-542E-7F46-B042-F7C424993580}" dt="2024-05-15T21:57:27.760" v="11821" actId="20577"/>
          <ac:spMkLst>
            <pc:docMk/>
            <pc:sldMk cId="4199892770" sldId="2146846627"/>
            <ac:spMk id="21" creationId="{5962E7F2-95ED-63AC-E3E5-8BD90FE7FB19}"/>
          </ac:spMkLst>
        </pc:spChg>
        <pc:spChg chg="add mod">
          <ac:chgData name="Benjamin Vandegrift" userId="2e5c2a8a-c606-4888-a2a6-2a14dfaa97ab" providerId="ADAL" clId="{1469014E-542E-7F46-B042-F7C424993580}" dt="2024-05-15T21:59:26.096" v="11866" actId="20577"/>
          <ac:spMkLst>
            <pc:docMk/>
            <pc:sldMk cId="4199892770" sldId="2146846627"/>
            <ac:spMk id="22" creationId="{E79FF3FA-80C2-5D6F-BEAF-365BEC29EA7A}"/>
          </ac:spMkLst>
        </pc:spChg>
        <pc:spChg chg="del">
          <ac:chgData name="Benjamin Vandegrift" userId="2e5c2a8a-c606-4888-a2a6-2a14dfaa97ab" providerId="ADAL" clId="{1469014E-542E-7F46-B042-F7C424993580}" dt="2024-05-15T21:52:57.229" v="11710" actId="478"/>
          <ac:spMkLst>
            <pc:docMk/>
            <pc:sldMk cId="4199892770" sldId="2146846627"/>
            <ac:spMk id="23" creationId="{22305E12-5C23-6B6C-2229-8E5F14DFEE19}"/>
          </ac:spMkLst>
        </pc:spChg>
        <pc:spChg chg="del">
          <ac:chgData name="Benjamin Vandegrift" userId="2e5c2a8a-c606-4888-a2a6-2a14dfaa97ab" providerId="ADAL" clId="{1469014E-542E-7F46-B042-F7C424993580}" dt="2024-05-15T21:52:57.229" v="11710" actId="478"/>
          <ac:spMkLst>
            <pc:docMk/>
            <pc:sldMk cId="4199892770" sldId="2146846627"/>
            <ac:spMk id="24" creationId="{D5E990EF-CEFE-9455-F28D-9747E6E103C9}"/>
          </ac:spMkLst>
        </pc:spChg>
        <pc:spChg chg="del">
          <ac:chgData name="Benjamin Vandegrift" userId="2e5c2a8a-c606-4888-a2a6-2a14dfaa97ab" providerId="ADAL" clId="{1469014E-542E-7F46-B042-F7C424993580}" dt="2024-05-15T21:52:57.229" v="11710" actId="478"/>
          <ac:spMkLst>
            <pc:docMk/>
            <pc:sldMk cId="4199892770" sldId="2146846627"/>
            <ac:spMk id="25" creationId="{4B790E91-5283-6B92-6961-6B7F092E6971}"/>
          </ac:spMkLst>
        </pc:spChg>
        <pc:spChg chg="mod">
          <ac:chgData name="Benjamin Vandegrift" userId="2e5c2a8a-c606-4888-a2a6-2a14dfaa97ab" providerId="ADAL" clId="{1469014E-542E-7F46-B042-F7C424993580}" dt="2024-05-15T21:53:07.305" v="11713" actId="120"/>
          <ac:spMkLst>
            <pc:docMk/>
            <pc:sldMk cId="4199892770" sldId="2146846627"/>
            <ac:spMk id="26" creationId="{A9C445BF-5591-D09A-A8BC-6A2DB67D3CAE}"/>
          </ac:spMkLst>
        </pc:spChg>
        <pc:spChg chg="del">
          <ac:chgData name="Benjamin Vandegrift" userId="2e5c2a8a-c606-4888-a2a6-2a14dfaa97ab" providerId="ADAL" clId="{1469014E-542E-7F46-B042-F7C424993580}" dt="2024-05-15T21:52:57.229" v="11710" actId="478"/>
          <ac:spMkLst>
            <pc:docMk/>
            <pc:sldMk cId="4199892770" sldId="2146846627"/>
            <ac:spMk id="27" creationId="{546AEA9A-0D03-2F11-BB93-838FEE09E416}"/>
          </ac:spMkLst>
        </pc:spChg>
        <pc:spChg chg="add mod">
          <ac:chgData name="Benjamin Vandegrift" userId="2e5c2a8a-c606-4888-a2a6-2a14dfaa97ab" providerId="ADAL" clId="{1469014E-542E-7F46-B042-F7C424993580}" dt="2024-05-17T14:04:16.034" v="12812" actId="20577"/>
          <ac:spMkLst>
            <pc:docMk/>
            <pc:sldMk cId="4199892770" sldId="2146846627"/>
            <ac:spMk id="28" creationId="{7789C414-B299-AD75-CA98-C2D6ECEF1D93}"/>
          </ac:spMkLst>
        </pc:spChg>
        <pc:spChg chg="mod">
          <ac:chgData name="Benjamin Vandegrift" userId="2e5c2a8a-c606-4888-a2a6-2a14dfaa97ab" providerId="ADAL" clId="{1469014E-542E-7F46-B042-F7C424993580}" dt="2024-05-17T14:06:22.701" v="12969" actId="404"/>
          <ac:spMkLst>
            <pc:docMk/>
            <pc:sldMk cId="4199892770" sldId="2146846627"/>
            <ac:spMk id="34" creationId="{E32D0896-F69B-4492-F258-A0FC5D09C730}"/>
          </ac:spMkLst>
        </pc:spChg>
        <pc:spChg chg="mod">
          <ac:chgData name="Benjamin Vandegrift" userId="2e5c2a8a-c606-4888-a2a6-2a14dfaa97ab" providerId="ADAL" clId="{1469014E-542E-7F46-B042-F7C424993580}" dt="2024-05-17T14:07:04.035" v="12970" actId="1076"/>
          <ac:spMkLst>
            <pc:docMk/>
            <pc:sldMk cId="4199892770" sldId="2146846627"/>
            <ac:spMk id="35" creationId="{B5FA0059-C2B3-DA6B-A55C-D312717366A1}"/>
          </ac:spMkLst>
        </pc:spChg>
        <pc:spChg chg="mod">
          <ac:chgData name="Benjamin Vandegrift" userId="2e5c2a8a-c606-4888-a2a6-2a14dfaa97ab" providerId="ADAL" clId="{1469014E-542E-7F46-B042-F7C424993580}" dt="2024-05-17T13:27:33.166" v="12766" actId="20577"/>
          <ac:spMkLst>
            <pc:docMk/>
            <pc:sldMk cId="4199892770" sldId="2146846627"/>
            <ac:spMk id="36" creationId="{D4C3D65E-01AF-34F1-243D-55637F9FC3F9}"/>
          </ac:spMkLst>
        </pc:sp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5T21:54:42.693" v="11762"/>
              <pc2:cmMkLst xmlns:pc2="http://schemas.microsoft.com/office/powerpoint/2019/9/main/command">
                <pc:docMk/>
                <pc:sldMk cId="4199892770" sldId="2146846627"/>
                <pc2:cmMk id="{85FF3287-82EF-0B4D-AF26-AFB5E5FD50E9}"/>
              </pc2:cmMkLst>
            </pc226:cmChg>
            <pc226:cmChg xmlns:pc226="http://schemas.microsoft.com/office/powerpoint/2022/06/main/command" chg="del">
              <pc226:chgData name="Benjamin Vandegrift" userId="2e5c2a8a-c606-4888-a2a6-2a14dfaa97ab" providerId="ADAL" clId="{1469014E-542E-7F46-B042-F7C424993580}" dt="2024-05-15T21:54:34.208" v="11761"/>
              <pc2:cmMkLst xmlns:pc2="http://schemas.microsoft.com/office/powerpoint/2019/9/main/command">
                <pc:docMk/>
                <pc:sldMk cId="4199892770" sldId="2146846627"/>
                <pc2:cmMk id="{402DBDFE-C1BC-AF47-88DD-D944E4C7D76B}"/>
              </pc2:cmMkLst>
            </pc226:cmChg>
          </p:ext>
        </pc:extLst>
      </pc:sldChg>
      <pc:sldChg chg="new del">
        <pc:chgData name="Benjamin Vandegrift" userId="2e5c2a8a-c606-4888-a2a6-2a14dfaa97ab" providerId="ADAL" clId="{1469014E-542E-7F46-B042-F7C424993580}" dt="2024-05-10T14:00:40.184" v="2503" actId="2696"/>
        <pc:sldMkLst>
          <pc:docMk/>
          <pc:sldMk cId="1533109156" sldId="2146846628"/>
        </pc:sldMkLst>
      </pc:sldChg>
      <pc:sldChg chg="add del modCm">
        <pc:chgData name="Benjamin Vandegrift" userId="2e5c2a8a-c606-4888-a2a6-2a14dfaa97ab" providerId="ADAL" clId="{1469014E-542E-7F46-B042-F7C424993580}" dt="2024-05-15T22:01:29.610" v="11867" actId="2696"/>
        <pc:sldMkLst>
          <pc:docMk/>
          <pc:sldMk cId="3593479993" sldId="2146846628"/>
        </pc:sldMkLst>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1469014E-542E-7F46-B042-F7C424993580}" dt="2024-05-15T21:52:53.063" v="11709"/>
              <pc2:cmMkLst xmlns:pc2="http://schemas.microsoft.com/office/powerpoint/2019/9/main/command">
                <pc:docMk/>
                <pc:sldMk cId="3593479993" sldId="2146846628"/>
                <pc2:cmMk id="{972817AB-11C8-2F4B-8476-5188C19EA239}"/>
              </pc2:cmMkLst>
              <pc226:cmRplyChg chg="add">
                <pc226:chgData name="Benjamin Vandegrift" userId="2e5c2a8a-c606-4888-a2a6-2a14dfaa97ab" providerId="ADAL" clId="{1469014E-542E-7F46-B042-F7C424993580}" dt="2024-05-15T21:52:53.063" v="11709"/>
                <pc2:cmRplyMkLst xmlns:pc2="http://schemas.microsoft.com/office/powerpoint/2019/9/main/command">
                  <pc:docMk/>
                  <pc:sldMk cId="3593479993" sldId="2146846628"/>
                  <pc2:cmMk id="{972817AB-11C8-2F4B-8476-5188C19EA239}"/>
                  <pc2:cmRplyMk id="{159C62BF-5C13-424A-879C-4439B90BE271}"/>
                </pc2:cmRplyMkLst>
              </pc226:cmRplyChg>
            </pc226:cmChg>
          </p:ext>
        </pc:extLst>
      </pc:sldChg>
      <pc:sldChg chg="delSp modSp mod modCm">
        <pc:chgData name="Benjamin Vandegrift" userId="2e5c2a8a-c606-4888-a2a6-2a14dfaa97ab" providerId="ADAL" clId="{1469014E-542E-7F46-B042-F7C424993580}" dt="2024-05-22T20:51:03.624" v="18340" actId="478"/>
        <pc:sldMkLst>
          <pc:docMk/>
          <pc:sldMk cId="3594937951" sldId="2146846628"/>
        </pc:sldMkLst>
        <pc:spChg chg="del mod">
          <ac:chgData name="Benjamin Vandegrift" userId="2e5c2a8a-c606-4888-a2a6-2a14dfaa97ab" providerId="ADAL" clId="{1469014E-542E-7F46-B042-F7C424993580}" dt="2024-05-22T20:51:03.624" v="18340" actId="478"/>
          <ac:spMkLst>
            <pc:docMk/>
            <pc:sldMk cId="3594937951" sldId="2146846628"/>
            <ac:spMk id="10" creationId="{A61C7790-6DA1-3359-E65C-C4D4A712D333}"/>
          </ac:spMkLst>
        </pc:spChg>
        <pc:spChg chg="mod">
          <ac:chgData name="Benjamin Vandegrift" userId="2e5c2a8a-c606-4888-a2a6-2a14dfaa97ab" providerId="ADAL" clId="{1469014E-542E-7F46-B042-F7C424993580}" dt="2024-05-22T20:50:46.209" v="18338" actId="20577"/>
          <ac:spMkLst>
            <pc:docMk/>
            <pc:sldMk cId="3594937951" sldId="2146846628"/>
            <ac:spMk id="11" creationId="{955441AA-A67E-EEC6-1E3F-29EE689386C8}"/>
          </ac:spMkLst>
        </pc:spChg>
        <pc:extLst>
          <p:ext xmlns:p="http://schemas.openxmlformats.org/presentationml/2006/main" uri="{D6D511B9-2390-475A-947B-AFAB55BFBCF1}">
            <pc226:cmChg xmlns:pc226="http://schemas.microsoft.com/office/powerpoint/2022/06/main/command" chg="mod">
              <pc226:chgData name="Benjamin Vandegrift" userId="2e5c2a8a-c606-4888-a2a6-2a14dfaa97ab" providerId="ADAL" clId="{1469014E-542E-7F46-B042-F7C424993580}" dt="2024-05-22T20:51:01.560" v="18339"/>
              <pc2:cmMkLst xmlns:pc2="http://schemas.microsoft.com/office/powerpoint/2019/9/main/command">
                <pc:docMk/>
                <pc:sldMk cId="3594937951" sldId="2146846628"/>
                <pc2:cmMk id="{BFC5A31A-F911-49A9-8192-C5EDADDDCA44}"/>
              </pc2:cmMkLst>
              <pc226:cmRplyChg chg="add">
                <pc226:chgData name="Benjamin Vandegrift" userId="2e5c2a8a-c606-4888-a2a6-2a14dfaa97ab" providerId="ADAL" clId="{1469014E-542E-7F46-B042-F7C424993580}" dt="2024-05-22T20:51:01.560" v="18339"/>
                <pc2:cmRplyMkLst xmlns:pc2="http://schemas.microsoft.com/office/powerpoint/2019/9/main/command">
                  <pc:docMk/>
                  <pc:sldMk cId="3594937951" sldId="2146846628"/>
                  <pc2:cmMk id="{BFC5A31A-F911-49A9-8192-C5EDADDDCA44}"/>
                  <pc2:cmRplyMk id="{9D06F025-0091-934D-8E3B-CF3794DE02DB}"/>
                </pc2:cmRplyMkLst>
              </pc226:cmRplyChg>
            </pc226:cmChg>
          </p:ext>
        </pc:extLst>
      </pc:sldChg>
      <pc:sldChg chg="addSp delSp modSp add del mod">
        <pc:chgData name="Benjamin Vandegrift" userId="2e5c2a8a-c606-4888-a2a6-2a14dfaa97ab" providerId="ADAL" clId="{1469014E-542E-7F46-B042-F7C424993580}" dt="2024-05-17T15:00:47.835" v="13528" actId="2696"/>
        <pc:sldMkLst>
          <pc:docMk/>
          <pc:sldMk cId="2497301157" sldId="2146846629"/>
        </pc:sldMkLst>
        <pc:spChg chg="mod">
          <ac:chgData name="Benjamin Vandegrift" userId="2e5c2a8a-c606-4888-a2a6-2a14dfaa97ab" providerId="ADAL" clId="{1469014E-542E-7F46-B042-F7C424993580}" dt="2024-05-17T14:24:57.544" v="12983" actId="14100"/>
          <ac:spMkLst>
            <pc:docMk/>
            <pc:sldMk cId="2497301157" sldId="2146846629"/>
            <ac:spMk id="31" creationId="{5FCED483-68E2-8345-D38C-C8D9F047D006}"/>
          </ac:spMkLst>
        </pc:spChg>
        <pc:spChg chg="mod">
          <ac:chgData name="Benjamin Vandegrift" userId="2e5c2a8a-c606-4888-a2a6-2a14dfaa97ab" providerId="ADAL" clId="{1469014E-542E-7F46-B042-F7C424993580}" dt="2024-05-17T14:25:07.361" v="12986" actId="14100"/>
          <ac:spMkLst>
            <pc:docMk/>
            <pc:sldMk cId="2497301157" sldId="2146846629"/>
            <ac:spMk id="32" creationId="{4C9E2484-F4D5-5CAD-A7F1-92378FD9A160}"/>
          </ac:spMkLst>
        </pc:spChg>
        <pc:spChg chg="add del mod">
          <ac:chgData name="Benjamin Vandegrift" userId="2e5c2a8a-c606-4888-a2a6-2a14dfaa97ab" providerId="ADAL" clId="{1469014E-542E-7F46-B042-F7C424993580}" dt="2024-05-17T14:25:14.410" v="12988" actId="14100"/>
          <ac:spMkLst>
            <pc:docMk/>
            <pc:sldMk cId="2497301157" sldId="2146846629"/>
            <ac:spMk id="33" creationId="{078C61CA-78EC-38E8-0342-0531634ABA85}"/>
          </ac:spMkLst>
        </pc:spChg>
        <pc:spChg chg="mod">
          <ac:chgData name="Benjamin Vandegrift" userId="2e5c2a8a-c606-4888-a2a6-2a14dfaa97ab" providerId="ADAL" clId="{1469014E-542E-7F46-B042-F7C424993580}" dt="2024-05-17T14:29:41.029" v="13049" actId="1076"/>
          <ac:spMkLst>
            <pc:docMk/>
            <pc:sldMk cId="2497301157" sldId="2146846629"/>
            <ac:spMk id="34" creationId="{E32D0896-F69B-4492-F258-A0FC5D09C730}"/>
          </ac:spMkLst>
        </pc:spChg>
        <pc:spChg chg="mod">
          <ac:chgData name="Benjamin Vandegrift" userId="2e5c2a8a-c606-4888-a2a6-2a14dfaa97ab" providerId="ADAL" clId="{1469014E-542E-7F46-B042-F7C424993580}" dt="2024-05-17T14:24:47.940" v="12981" actId="1076"/>
          <ac:spMkLst>
            <pc:docMk/>
            <pc:sldMk cId="2497301157" sldId="2146846629"/>
            <ac:spMk id="35" creationId="{B5FA0059-C2B3-DA6B-A55C-D312717366A1}"/>
          </ac:spMkLst>
        </pc:spChg>
        <pc:spChg chg="mod">
          <ac:chgData name="Benjamin Vandegrift" userId="2e5c2a8a-c606-4888-a2a6-2a14dfaa97ab" providerId="ADAL" clId="{1469014E-542E-7F46-B042-F7C424993580}" dt="2024-05-17T14:24:50.942" v="12982" actId="1076"/>
          <ac:spMkLst>
            <pc:docMk/>
            <pc:sldMk cId="2497301157" sldId="2146846629"/>
            <ac:spMk id="36" creationId="{D4C3D65E-01AF-34F1-243D-55637F9FC3F9}"/>
          </ac:spMkLst>
        </pc:spChg>
        <pc:picChg chg="mod">
          <ac:chgData name="Benjamin Vandegrift" userId="2e5c2a8a-c606-4888-a2a6-2a14dfaa97ab" providerId="ADAL" clId="{1469014E-542E-7F46-B042-F7C424993580}" dt="2024-05-17T14:24:42.375" v="12979" actId="14100"/>
          <ac:picMkLst>
            <pc:docMk/>
            <pc:sldMk cId="2497301157" sldId="2146846629"/>
            <ac:picMk id="7" creationId="{8DF1A696-FA9E-2F1F-8FC0-00D81215A713}"/>
          </ac:picMkLst>
        </pc:picChg>
        <pc:picChg chg="mod">
          <ac:chgData name="Benjamin Vandegrift" userId="2e5c2a8a-c606-4888-a2a6-2a14dfaa97ab" providerId="ADAL" clId="{1469014E-542E-7F46-B042-F7C424993580}" dt="2024-05-17T14:24:39.128" v="12977" actId="1076"/>
          <ac:picMkLst>
            <pc:docMk/>
            <pc:sldMk cId="2497301157" sldId="2146846629"/>
            <ac:picMk id="9" creationId="{446CE082-D460-F5C2-AC89-BFA8F2F70002}"/>
          </ac:picMkLst>
        </pc:picChg>
      </pc:sldChg>
      <pc:sldChg chg="new del">
        <pc:chgData name="Benjamin Vandegrift" userId="2e5c2a8a-c606-4888-a2a6-2a14dfaa97ab" providerId="ADAL" clId="{1469014E-542E-7F46-B042-F7C424993580}" dt="2024-05-10T14:00:40.195" v="2510" actId="2696"/>
        <pc:sldMkLst>
          <pc:docMk/>
          <pc:sldMk cId="2988921894" sldId="2146846629"/>
        </pc:sldMkLst>
      </pc:sldChg>
      <pc:sldChg chg="new del">
        <pc:chgData name="Benjamin Vandegrift" userId="2e5c2a8a-c606-4888-a2a6-2a14dfaa97ab" providerId="ADAL" clId="{1469014E-542E-7F46-B042-F7C424993580}" dt="2024-05-10T14:00:40.148" v="2482" actId="2696"/>
        <pc:sldMkLst>
          <pc:docMk/>
          <pc:sldMk cId="399192664" sldId="2146846630"/>
        </pc:sldMkLst>
      </pc:sldChg>
      <pc:sldChg chg="add">
        <pc:chgData name="Benjamin Vandegrift" userId="2e5c2a8a-c606-4888-a2a6-2a14dfaa97ab" providerId="ADAL" clId="{1469014E-542E-7F46-B042-F7C424993580}" dt="2024-05-17T15:28:25.588" v="14043"/>
        <pc:sldMkLst>
          <pc:docMk/>
          <pc:sldMk cId="3486038247" sldId="2146846630"/>
        </pc:sldMkLst>
      </pc:sldChg>
      <pc:sldChg chg="addSp delSp modSp add del mod ord">
        <pc:chgData name="Benjamin Vandegrift" userId="2e5c2a8a-c606-4888-a2a6-2a14dfaa97ab" providerId="ADAL" clId="{1469014E-542E-7F46-B042-F7C424993580}" dt="2024-05-17T15:28:21.302" v="14042" actId="2696"/>
        <pc:sldMkLst>
          <pc:docMk/>
          <pc:sldMk cId="3555813385" sldId="2146846630"/>
        </pc:sldMkLst>
        <pc:spChg chg="mod">
          <ac:chgData name="Benjamin Vandegrift" userId="2e5c2a8a-c606-4888-a2a6-2a14dfaa97ab" providerId="ADAL" clId="{1469014E-542E-7F46-B042-F7C424993580}" dt="2024-05-17T14:29:11.610" v="13045" actId="1076"/>
          <ac:spMkLst>
            <pc:docMk/>
            <pc:sldMk cId="3555813385" sldId="2146846630"/>
            <ac:spMk id="3" creationId="{41743056-9D68-9F3F-6381-F39BE004E72F}"/>
          </ac:spMkLst>
        </pc:spChg>
        <pc:spChg chg="add mod">
          <ac:chgData name="Benjamin Vandegrift" userId="2e5c2a8a-c606-4888-a2a6-2a14dfaa97ab" providerId="ADAL" clId="{1469014E-542E-7F46-B042-F7C424993580}" dt="2024-05-17T14:28:29.063" v="13028" actId="20577"/>
          <ac:spMkLst>
            <pc:docMk/>
            <pc:sldMk cId="3555813385" sldId="2146846630"/>
            <ac:spMk id="12" creationId="{61CE7CC1-E1D8-D772-DE95-93809B2E54B6}"/>
          </ac:spMkLst>
        </pc:spChg>
        <pc:spChg chg="add del mod">
          <ac:chgData name="Benjamin Vandegrift" userId="2e5c2a8a-c606-4888-a2a6-2a14dfaa97ab" providerId="ADAL" clId="{1469014E-542E-7F46-B042-F7C424993580}" dt="2024-05-17T14:28:42.455" v="13035" actId="478"/>
          <ac:spMkLst>
            <pc:docMk/>
            <pc:sldMk cId="3555813385" sldId="2146846630"/>
            <ac:spMk id="13" creationId="{479C9668-F613-5064-9AA7-0E0F96639D64}"/>
          </ac:spMkLst>
        </pc:spChg>
        <pc:spChg chg="add mod">
          <ac:chgData name="Benjamin Vandegrift" userId="2e5c2a8a-c606-4888-a2a6-2a14dfaa97ab" providerId="ADAL" clId="{1469014E-542E-7F46-B042-F7C424993580}" dt="2024-05-17T14:28:49.493" v="13040" actId="1076"/>
          <ac:spMkLst>
            <pc:docMk/>
            <pc:sldMk cId="3555813385" sldId="2146846630"/>
            <ac:spMk id="14" creationId="{444D5097-FE70-5D64-B931-37456310E1A7}"/>
          </ac:spMkLst>
        </pc:spChg>
        <pc:spChg chg="add mod">
          <ac:chgData name="Benjamin Vandegrift" userId="2e5c2a8a-c606-4888-a2a6-2a14dfaa97ab" providerId="ADAL" clId="{1469014E-542E-7F46-B042-F7C424993580}" dt="2024-05-17T14:28:47.094" v="13039" actId="1076"/>
          <ac:spMkLst>
            <pc:docMk/>
            <pc:sldMk cId="3555813385" sldId="2146846630"/>
            <ac:spMk id="15" creationId="{E3ED93D5-B3A8-9DCD-24E9-76D9B5D0D816}"/>
          </ac:spMkLst>
        </pc:spChg>
        <pc:spChg chg="add mod">
          <ac:chgData name="Benjamin Vandegrift" userId="2e5c2a8a-c606-4888-a2a6-2a14dfaa97ab" providerId="ADAL" clId="{1469014E-542E-7F46-B042-F7C424993580}" dt="2024-05-17T14:29:21.125" v="13046" actId="1076"/>
          <ac:spMkLst>
            <pc:docMk/>
            <pc:sldMk cId="3555813385" sldId="2146846630"/>
            <ac:spMk id="16" creationId="{951E4B2D-9EEF-F4A5-FC4A-3D505A3BC12D}"/>
          </ac:spMkLst>
        </pc:spChg>
        <pc:spChg chg="add mod">
          <ac:chgData name="Benjamin Vandegrift" userId="2e5c2a8a-c606-4888-a2a6-2a14dfaa97ab" providerId="ADAL" clId="{1469014E-542E-7F46-B042-F7C424993580}" dt="2024-05-17T14:29:21.125" v="13046" actId="1076"/>
          <ac:spMkLst>
            <pc:docMk/>
            <pc:sldMk cId="3555813385" sldId="2146846630"/>
            <ac:spMk id="17" creationId="{DDA8D0E1-765A-6EED-E248-3AC714E9BEAB}"/>
          </ac:spMkLst>
        </pc:spChg>
        <pc:spChg chg="add mod">
          <ac:chgData name="Benjamin Vandegrift" userId="2e5c2a8a-c606-4888-a2a6-2a14dfaa97ab" providerId="ADAL" clId="{1469014E-542E-7F46-B042-F7C424993580}" dt="2024-05-17T14:29:21.125" v="13046" actId="1076"/>
          <ac:spMkLst>
            <pc:docMk/>
            <pc:sldMk cId="3555813385" sldId="2146846630"/>
            <ac:spMk id="18" creationId="{D0E7EF16-6EC5-EC0D-79DA-FD151D0B8468}"/>
          </ac:spMkLst>
        </pc:spChg>
        <pc:spChg chg="add mod">
          <ac:chgData name="Benjamin Vandegrift" userId="2e5c2a8a-c606-4888-a2a6-2a14dfaa97ab" providerId="ADAL" clId="{1469014E-542E-7F46-B042-F7C424993580}" dt="2024-05-17T14:41:21.222" v="13202"/>
          <ac:spMkLst>
            <pc:docMk/>
            <pc:sldMk cId="3555813385" sldId="2146846630"/>
            <ac:spMk id="20" creationId="{B209FD69-E031-DE8D-1FA9-64824F62354B}"/>
          </ac:spMkLst>
        </pc:spChg>
        <pc:spChg chg="add mod">
          <ac:chgData name="Benjamin Vandegrift" userId="2e5c2a8a-c606-4888-a2a6-2a14dfaa97ab" providerId="ADAL" clId="{1469014E-542E-7F46-B042-F7C424993580}" dt="2024-05-17T14:46:46.754" v="13233" actId="1076"/>
          <ac:spMkLst>
            <pc:docMk/>
            <pc:sldMk cId="3555813385" sldId="2146846630"/>
            <ac:spMk id="24" creationId="{B691B393-C9BF-C97E-54C0-2CDB00F06A90}"/>
          </ac:spMkLst>
        </pc:spChg>
        <pc:spChg chg="add mod">
          <ac:chgData name="Benjamin Vandegrift" userId="2e5c2a8a-c606-4888-a2a6-2a14dfaa97ab" providerId="ADAL" clId="{1469014E-542E-7F46-B042-F7C424993580}" dt="2024-05-17T14:33:39.892" v="13093" actId="1076"/>
          <ac:spMkLst>
            <pc:docMk/>
            <pc:sldMk cId="3555813385" sldId="2146846630"/>
            <ac:spMk id="27" creationId="{17C9C920-7EA7-E51D-D258-BB821BF226F9}"/>
          </ac:spMkLst>
        </pc:spChg>
        <pc:spChg chg="mod">
          <ac:chgData name="Benjamin Vandegrift" userId="2e5c2a8a-c606-4888-a2a6-2a14dfaa97ab" providerId="ADAL" clId="{1469014E-542E-7F46-B042-F7C424993580}" dt="2024-05-17T14:28:20.930" v="13007" actId="14100"/>
          <ac:spMkLst>
            <pc:docMk/>
            <pc:sldMk cId="3555813385" sldId="2146846630"/>
            <ac:spMk id="28" creationId="{7789C414-B299-AD75-CA98-C2D6ECEF1D93}"/>
          </ac:spMkLst>
        </pc:spChg>
        <pc:spChg chg="add mod">
          <ac:chgData name="Benjamin Vandegrift" userId="2e5c2a8a-c606-4888-a2a6-2a14dfaa97ab" providerId="ADAL" clId="{1469014E-542E-7F46-B042-F7C424993580}" dt="2024-05-17T15:01:05.765" v="13530" actId="404"/>
          <ac:spMkLst>
            <pc:docMk/>
            <pc:sldMk cId="3555813385" sldId="2146846630"/>
            <ac:spMk id="30" creationId="{FF81CF0E-C06A-ABC1-8561-B2E1C63A9B01}"/>
          </ac:spMkLst>
        </pc:spChg>
        <pc:spChg chg="del mod">
          <ac:chgData name="Benjamin Vandegrift" userId="2e5c2a8a-c606-4888-a2a6-2a14dfaa97ab" providerId="ADAL" clId="{1469014E-542E-7F46-B042-F7C424993580}" dt="2024-05-17T14:28:43.317" v="13036" actId="478"/>
          <ac:spMkLst>
            <pc:docMk/>
            <pc:sldMk cId="3555813385" sldId="2146846630"/>
            <ac:spMk id="31" creationId="{5FCED483-68E2-8345-D38C-C8D9F047D006}"/>
          </ac:spMkLst>
        </pc:spChg>
        <pc:spChg chg="mod">
          <ac:chgData name="Benjamin Vandegrift" userId="2e5c2a8a-c606-4888-a2a6-2a14dfaa97ab" providerId="ADAL" clId="{1469014E-542E-7F46-B042-F7C424993580}" dt="2024-05-17T14:25:34.464" v="12995" actId="14100"/>
          <ac:spMkLst>
            <pc:docMk/>
            <pc:sldMk cId="3555813385" sldId="2146846630"/>
            <ac:spMk id="32" creationId="{4C9E2484-F4D5-5CAD-A7F1-92378FD9A160}"/>
          </ac:spMkLst>
        </pc:spChg>
        <pc:spChg chg="del mod">
          <ac:chgData name="Benjamin Vandegrift" userId="2e5c2a8a-c606-4888-a2a6-2a14dfaa97ab" providerId="ADAL" clId="{1469014E-542E-7F46-B042-F7C424993580}" dt="2024-05-17T14:28:40.465" v="13034" actId="478"/>
          <ac:spMkLst>
            <pc:docMk/>
            <pc:sldMk cId="3555813385" sldId="2146846630"/>
            <ac:spMk id="33" creationId="{078C61CA-78EC-38E8-0342-0531634ABA85}"/>
          </ac:spMkLst>
        </pc:spChg>
        <pc:spChg chg="del">
          <ac:chgData name="Benjamin Vandegrift" userId="2e5c2a8a-c606-4888-a2a6-2a14dfaa97ab" providerId="ADAL" clId="{1469014E-542E-7F46-B042-F7C424993580}" dt="2024-05-17T14:25:21.214" v="12992" actId="478"/>
          <ac:spMkLst>
            <pc:docMk/>
            <pc:sldMk cId="3555813385" sldId="2146846630"/>
            <ac:spMk id="34" creationId="{E32D0896-F69B-4492-F258-A0FC5D09C730}"/>
          </ac:spMkLst>
        </pc:spChg>
        <pc:spChg chg="del">
          <ac:chgData name="Benjamin Vandegrift" userId="2e5c2a8a-c606-4888-a2a6-2a14dfaa97ab" providerId="ADAL" clId="{1469014E-542E-7F46-B042-F7C424993580}" dt="2024-05-17T14:25:28.320" v="12994" actId="478"/>
          <ac:spMkLst>
            <pc:docMk/>
            <pc:sldMk cId="3555813385" sldId="2146846630"/>
            <ac:spMk id="35" creationId="{B5FA0059-C2B3-DA6B-A55C-D312717366A1}"/>
          </ac:spMkLst>
        </pc:spChg>
        <pc:spChg chg="del">
          <ac:chgData name="Benjamin Vandegrift" userId="2e5c2a8a-c606-4888-a2a6-2a14dfaa97ab" providerId="ADAL" clId="{1469014E-542E-7F46-B042-F7C424993580}" dt="2024-05-17T14:28:58.082" v="13043" actId="478"/>
          <ac:spMkLst>
            <pc:docMk/>
            <pc:sldMk cId="3555813385" sldId="2146846630"/>
            <ac:spMk id="36" creationId="{D4C3D65E-01AF-34F1-243D-55637F9FC3F9}"/>
          </ac:spMkLst>
        </pc:spChg>
        <pc:spChg chg="add mod">
          <ac:chgData name="Benjamin Vandegrift" userId="2e5c2a8a-c606-4888-a2a6-2a14dfaa97ab" providerId="ADAL" clId="{1469014E-542E-7F46-B042-F7C424993580}" dt="2024-05-17T15:01:05.765" v="13530" actId="404"/>
          <ac:spMkLst>
            <pc:docMk/>
            <pc:sldMk cId="3555813385" sldId="2146846630"/>
            <ac:spMk id="37" creationId="{28054AD5-D183-9A3E-2062-4AD2A6364169}"/>
          </ac:spMkLst>
        </pc:spChg>
        <pc:spChg chg="add mod">
          <ac:chgData name="Benjamin Vandegrift" userId="2e5c2a8a-c606-4888-a2a6-2a14dfaa97ab" providerId="ADAL" clId="{1469014E-542E-7F46-B042-F7C424993580}" dt="2024-05-17T15:01:25.013" v="13536" actId="20577"/>
          <ac:spMkLst>
            <pc:docMk/>
            <pc:sldMk cId="3555813385" sldId="2146846630"/>
            <ac:spMk id="38" creationId="{5A8A6E8A-7B4B-3E06-1636-CACE4DC71E45}"/>
          </ac:spMkLst>
        </pc:spChg>
        <pc:spChg chg="add mod">
          <ac:chgData name="Benjamin Vandegrift" userId="2e5c2a8a-c606-4888-a2a6-2a14dfaa97ab" providerId="ADAL" clId="{1469014E-542E-7F46-B042-F7C424993580}" dt="2024-05-17T15:01:05.765" v="13530" actId="404"/>
          <ac:spMkLst>
            <pc:docMk/>
            <pc:sldMk cId="3555813385" sldId="2146846630"/>
            <ac:spMk id="39" creationId="{4329CB24-B339-8D3A-83A4-5653BE761A5B}"/>
          </ac:spMkLst>
        </pc:spChg>
        <pc:spChg chg="add mod">
          <ac:chgData name="Benjamin Vandegrift" userId="2e5c2a8a-c606-4888-a2a6-2a14dfaa97ab" providerId="ADAL" clId="{1469014E-542E-7F46-B042-F7C424993580}" dt="2024-05-17T15:01:17.650" v="13535" actId="20577"/>
          <ac:spMkLst>
            <pc:docMk/>
            <pc:sldMk cId="3555813385" sldId="2146846630"/>
            <ac:spMk id="40" creationId="{A990A2EB-E1B1-58E2-75B0-4FC25987D6CF}"/>
          </ac:spMkLst>
        </pc:spChg>
        <pc:spChg chg="add mod">
          <ac:chgData name="Benjamin Vandegrift" userId="2e5c2a8a-c606-4888-a2a6-2a14dfaa97ab" providerId="ADAL" clId="{1469014E-542E-7F46-B042-F7C424993580}" dt="2024-05-17T15:01:05.765" v="13530" actId="404"/>
          <ac:spMkLst>
            <pc:docMk/>
            <pc:sldMk cId="3555813385" sldId="2146846630"/>
            <ac:spMk id="41" creationId="{3DEF971E-9C1A-28DA-C301-2C1354AF5CF4}"/>
          </ac:spMkLst>
        </pc:spChg>
        <pc:spChg chg="add mod">
          <ac:chgData name="Benjamin Vandegrift" userId="2e5c2a8a-c606-4888-a2a6-2a14dfaa97ab" providerId="ADAL" clId="{1469014E-542E-7F46-B042-F7C424993580}" dt="2024-05-17T14:46:59.833" v="13240" actId="1076"/>
          <ac:spMkLst>
            <pc:docMk/>
            <pc:sldMk cId="3555813385" sldId="2146846630"/>
            <ac:spMk id="42" creationId="{B9BF1157-F4B8-D45C-F92F-3F1AC356F7D5}"/>
          </ac:spMkLst>
        </pc:spChg>
        <pc:picChg chg="del">
          <ac:chgData name="Benjamin Vandegrift" userId="2e5c2a8a-c606-4888-a2a6-2a14dfaa97ab" providerId="ADAL" clId="{1469014E-542E-7F46-B042-F7C424993580}" dt="2024-05-17T14:25:20.120" v="12991" actId="478"/>
          <ac:picMkLst>
            <pc:docMk/>
            <pc:sldMk cId="3555813385" sldId="2146846630"/>
            <ac:picMk id="7" creationId="{8DF1A696-FA9E-2F1F-8FC0-00D81215A713}"/>
          </ac:picMkLst>
        </pc:picChg>
        <pc:picChg chg="add mod">
          <ac:chgData name="Benjamin Vandegrift" userId="2e5c2a8a-c606-4888-a2a6-2a14dfaa97ab" providerId="ADAL" clId="{1469014E-542E-7F46-B042-F7C424993580}" dt="2024-05-17T14:33:14.759" v="13090" actId="1076"/>
          <ac:picMkLst>
            <pc:docMk/>
            <pc:sldMk cId="3555813385" sldId="2146846630"/>
            <ac:picMk id="8" creationId="{9344E6E2-4F73-04E5-130F-BEBAD3F65637}"/>
          </ac:picMkLst>
        </pc:picChg>
        <pc:picChg chg="mod">
          <ac:chgData name="Benjamin Vandegrift" userId="2e5c2a8a-c606-4888-a2a6-2a14dfaa97ab" providerId="ADAL" clId="{1469014E-542E-7F46-B042-F7C424993580}" dt="2024-05-17T14:47:02.420" v="13241" actId="1076"/>
          <ac:picMkLst>
            <pc:docMk/>
            <pc:sldMk cId="3555813385" sldId="2146846630"/>
            <ac:picMk id="9" creationId="{446CE082-D460-F5C2-AC89-BFA8F2F70002}"/>
          </ac:picMkLst>
        </pc:picChg>
        <pc:picChg chg="mod">
          <ac:chgData name="Benjamin Vandegrift" userId="2e5c2a8a-c606-4888-a2a6-2a14dfaa97ab" providerId="ADAL" clId="{1469014E-542E-7F46-B042-F7C424993580}" dt="2024-05-17T14:46:44.070" v="13232" actId="1076"/>
          <ac:picMkLst>
            <pc:docMk/>
            <pc:sldMk cId="3555813385" sldId="2146846630"/>
            <ac:picMk id="11" creationId="{9DFE664E-3FF3-80CC-4381-16C6FFC18993}"/>
          </ac:picMkLst>
        </pc:picChg>
      </pc:sldChg>
      <pc:sldChg chg="new del">
        <pc:chgData name="Benjamin Vandegrift" userId="2e5c2a8a-c606-4888-a2a6-2a14dfaa97ab" providerId="ADAL" clId="{1469014E-542E-7F46-B042-F7C424993580}" dt="2024-05-10T14:00:40.173" v="2497" actId="2696"/>
        <pc:sldMkLst>
          <pc:docMk/>
          <pc:sldMk cId="2021804415" sldId="2146846631"/>
        </pc:sldMkLst>
      </pc:sldChg>
      <pc:sldChg chg="addSp delSp modSp add del mod">
        <pc:chgData name="Benjamin Vandegrift" userId="2e5c2a8a-c606-4888-a2a6-2a14dfaa97ab" providerId="ADAL" clId="{1469014E-542E-7F46-B042-F7C424993580}" dt="2024-05-17T15:00:46.321" v="13527" actId="2696"/>
        <pc:sldMkLst>
          <pc:docMk/>
          <pc:sldMk cId="3478923230" sldId="2146846631"/>
        </pc:sldMkLst>
        <pc:spChg chg="del">
          <ac:chgData name="Benjamin Vandegrift" userId="2e5c2a8a-c606-4888-a2a6-2a14dfaa97ab" providerId="ADAL" clId="{1469014E-542E-7F46-B042-F7C424993580}" dt="2024-05-17T14:30:22.999" v="13060" actId="478"/>
          <ac:spMkLst>
            <pc:docMk/>
            <pc:sldMk cId="3478923230" sldId="2146846631"/>
            <ac:spMk id="3" creationId="{41743056-9D68-9F3F-6381-F39BE004E72F}"/>
          </ac:spMkLst>
        </pc:spChg>
        <pc:spChg chg="del">
          <ac:chgData name="Benjamin Vandegrift" userId="2e5c2a8a-c606-4888-a2a6-2a14dfaa97ab" providerId="ADAL" clId="{1469014E-542E-7F46-B042-F7C424993580}" dt="2024-05-17T14:30:21.730" v="13059" actId="478"/>
          <ac:spMkLst>
            <pc:docMk/>
            <pc:sldMk cId="3478923230" sldId="2146846631"/>
            <ac:spMk id="14" creationId="{444D5097-FE70-5D64-B931-37456310E1A7}"/>
          </ac:spMkLst>
        </pc:spChg>
        <pc:spChg chg="del">
          <ac:chgData name="Benjamin Vandegrift" userId="2e5c2a8a-c606-4888-a2a6-2a14dfaa97ab" providerId="ADAL" clId="{1469014E-542E-7F46-B042-F7C424993580}" dt="2024-05-17T14:30:21.730" v="13059" actId="478"/>
          <ac:spMkLst>
            <pc:docMk/>
            <pc:sldMk cId="3478923230" sldId="2146846631"/>
            <ac:spMk id="15" creationId="{E3ED93D5-B3A8-9DCD-24E9-76D9B5D0D816}"/>
          </ac:spMkLst>
        </pc:spChg>
        <pc:spChg chg="del">
          <ac:chgData name="Benjamin Vandegrift" userId="2e5c2a8a-c606-4888-a2a6-2a14dfaa97ab" providerId="ADAL" clId="{1469014E-542E-7F46-B042-F7C424993580}" dt="2024-05-17T14:30:21.730" v="13059" actId="478"/>
          <ac:spMkLst>
            <pc:docMk/>
            <pc:sldMk cId="3478923230" sldId="2146846631"/>
            <ac:spMk id="16" creationId="{951E4B2D-9EEF-F4A5-FC4A-3D505A3BC12D}"/>
          </ac:spMkLst>
        </pc:spChg>
        <pc:spChg chg="del">
          <ac:chgData name="Benjamin Vandegrift" userId="2e5c2a8a-c606-4888-a2a6-2a14dfaa97ab" providerId="ADAL" clId="{1469014E-542E-7F46-B042-F7C424993580}" dt="2024-05-17T14:30:21.730" v="13059" actId="478"/>
          <ac:spMkLst>
            <pc:docMk/>
            <pc:sldMk cId="3478923230" sldId="2146846631"/>
            <ac:spMk id="17" creationId="{DDA8D0E1-765A-6EED-E248-3AC714E9BEAB}"/>
          </ac:spMkLst>
        </pc:spChg>
        <pc:spChg chg="del">
          <ac:chgData name="Benjamin Vandegrift" userId="2e5c2a8a-c606-4888-a2a6-2a14dfaa97ab" providerId="ADAL" clId="{1469014E-542E-7F46-B042-F7C424993580}" dt="2024-05-17T14:30:21.730" v="13059" actId="478"/>
          <ac:spMkLst>
            <pc:docMk/>
            <pc:sldMk cId="3478923230" sldId="2146846631"/>
            <ac:spMk id="18" creationId="{D0E7EF16-6EC5-EC0D-79DA-FD151D0B8468}"/>
          </ac:spMkLst>
        </pc:spChg>
        <pc:spChg chg="mod">
          <ac:chgData name="Benjamin Vandegrift" userId="2e5c2a8a-c606-4888-a2a6-2a14dfaa97ab" providerId="ADAL" clId="{1469014E-542E-7F46-B042-F7C424993580}" dt="2024-05-17T14:30:59.073" v="13069" actId="1076"/>
          <ac:spMkLst>
            <pc:docMk/>
            <pc:sldMk cId="3478923230" sldId="2146846631"/>
            <ac:spMk id="20" creationId="{B209FD69-E031-DE8D-1FA9-64824F62354B}"/>
          </ac:spMkLst>
        </pc:spChg>
        <pc:spChg chg="add mod">
          <ac:chgData name="Benjamin Vandegrift" userId="2e5c2a8a-c606-4888-a2a6-2a14dfaa97ab" providerId="ADAL" clId="{1469014E-542E-7F46-B042-F7C424993580}" dt="2024-05-17T14:31:12.952" v="13076" actId="20577"/>
          <ac:spMkLst>
            <pc:docMk/>
            <pc:sldMk cId="3478923230" sldId="2146846631"/>
            <ac:spMk id="22" creationId="{718C2FC5-BE52-EFB7-BC72-DCF60E4C98E3}"/>
          </ac:spMkLst>
        </pc:spChg>
        <pc:spChg chg="add mod">
          <ac:chgData name="Benjamin Vandegrift" userId="2e5c2a8a-c606-4888-a2a6-2a14dfaa97ab" providerId="ADAL" clId="{1469014E-542E-7F46-B042-F7C424993580}" dt="2024-05-17T14:31:46.415" v="13087" actId="20577"/>
          <ac:spMkLst>
            <pc:docMk/>
            <pc:sldMk cId="3478923230" sldId="2146846631"/>
            <ac:spMk id="23" creationId="{6FE3670B-A980-E3FA-9593-2345276E6357}"/>
          </ac:spMkLst>
        </pc:spChg>
        <pc:spChg chg="del">
          <ac:chgData name="Benjamin Vandegrift" userId="2e5c2a8a-c606-4888-a2a6-2a14dfaa97ab" providerId="ADAL" clId="{1469014E-542E-7F46-B042-F7C424993580}" dt="2024-05-17T14:30:21.730" v="13059" actId="478"/>
          <ac:spMkLst>
            <pc:docMk/>
            <pc:sldMk cId="3478923230" sldId="2146846631"/>
            <ac:spMk id="32" creationId="{4C9E2484-F4D5-5CAD-A7F1-92378FD9A160}"/>
          </ac:spMkLst>
        </pc:spChg>
        <pc:picChg chg="mod">
          <ac:chgData name="Benjamin Vandegrift" userId="2e5c2a8a-c606-4888-a2a6-2a14dfaa97ab" providerId="ADAL" clId="{1469014E-542E-7F46-B042-F7C424993580}" dt="2024-05-17T14:30:54.910" v="13068" actId="1076"/>
          <ac:picMkLst>
            <pc:docMk/>
            <pc:sldMk cId="3478923230" sldId="2146846631"/>
            <ac:picMk id="8" creationId="{9344E6E2-4F73-04E5-130F-BEBAD3F65637}"/>
          </ac:picMkLst>
        </pc:picChg>
        <pc:picChg chg="mod">
          <ac:chgData name="Benjamin Vandegrift" userId="2e5c2a8a-c606-4888-a2a6-2a14dfaa97ab" providerId="ADAL" clId="{1469014E-542E-7F46-B042-F7C424993580}" dt="2024-05-17T14:31:37.575" v="13084" actId="14100"/>
          <ac:picMkLst>
            <pc:docMk/>
            <pc:sldMk cId="3478923230" sldId="2146846631"/>
            <ac:picMk id="9" creationId="{446CE082-D460-F5C2-AC89-BFA8F2F70002}"/>
          </ac:picMkLst>
        </pc:picChg>
        <pc:picChg chg="mod">
          <ac:chgData name="Benjamin Vandegrift" userId="2e5c2a8a-c606-4888-a2a6-2a14dfaa97ab" providerId="ADAL" clId="{1469014E-542E-7F46-B042-F7C424993580}" dt="2024-05-17T14:31:39.024" v="13085" actId="1076"/>
          <ac:picMkLst>
            <pc:docMk/>
            <pc:sldMk cId="3478923230" sldId="2146846631"/>
            <ac:picMk id="11" creationId="{9DFE664E-3FF3-80CC-4381-16C6FFC18993}"/>
          </ac:picMkLst>
        </pc:picChg>
        <pc:cxnChg chg="add mod">
          <ac:chgData name="Benjamin Vandegrift" userId="2e5c2a8a-c606-4888-a2a6-2a14dfaa97ab" providerId="ADAL" clId="{1469014E-542E-7F46-B042-F7C424993580}" dt="2024-05-17T14:30:48.409" v="13065" actId="1076"/>
          <ac:cxnSpMkLst>
            <pc:docMk/>
            <pc:sldMk cId="3478923230" sldId="2146846631"/>
            <ac:cxnSpMk id="7" creationId="{674EA7BB-9F39-5195-C59E-9B9603577761}"/>
          </ac:cxnSpMkLst>
        </pc:cxnChg>
        <pc:cxnChg chg="add mod">
          <ac:chgData name="Benjamin Vandegrift" userId="2e5c2a8a-c606-4888-a2a6-2a14dfaa97ab" providerId="ADAL" clId="{1469014E-542E-7F46-B042-F7C424993580}" dt="2024-05-17T14:30:51.541" v="13067" actId="1076"/>
          <ac:cxnSpMkLst>
            <pc:docMk/>
            <pc:sldMk cId="3478923230" sldId="2146846631"/>
            <ac:cxnSpMk id="21" creationId="{F2BA57AA-2DDB-B57B-2C03-4471A85D06F6}"/>
          </ac:cxnSpMkLst>
        </pc:cxnChg>
      </pc:sldChg>
      <pc:sldChg chg="addSp delSp modSp add del mod ord">
        <pc:chgData name="Benjamin Vandegrift" userId="2e5c2a8a-c606-4888-a2a6-2a14dfaa97ab" providerId="ADAL" clId="{1469014E-542E-7F46-B042-F7C424993580}" dt="2024-05-17T20:30:45.335" v="15152" actId="2696"/>
        <pc:sldMkLst>
          <pc:docMk/>
          <pc:sldMk cId="1677967405" sldId="2146846632"/>
        </pc:sldMkLst>
        <pc:spChg chg="del">
          <ac:chgData name="Benjamin Vandegrift" userId="2e5c2a8a-c606-4888-a2a6-2a14dfaa97ab" providerId="ADAL" clId="{1469014E-542E-7F46-B042-F7C424993580}" dt="2024-05-17T15:49:30.964" v="14558" actId="478"/>
          <ac:spMkLst>
            <pc:docMk/>
            <pc:sldMk cId="1677967405" sldId="2146846632"/>
            <ac:spMk id="26" creationId="{A9C445BF-5591-D09A-A8BC-6A2DB67D3CAE}"/>
          </ac:spMkLst>
        </pc:spChg>
        <pc:spChg chg="add mod">
          <ac:chgData name="Benjamin Vandegrift" userId="2e5c2a8a-c606-4888-a2a6-2a14dfaa97ab" providerId="ADAL" clId="{1469014E-542E-7F46-B042-F7C424993580}" dt="2024-05-17T15:49:46.866" v="14561" actId="20577"/>
          <ac:spMkLst>
            <pc:docMk/>
            <pc:sldMk cId="1677967405" sldId="2146846632"/>
            <ac:spMk id="39" creationId="{C5E3AE91-CFA3-6A1C-CAF7-0AE917C12EF4}"/>
          </ac:spMkLst>
        </pc:spChg>
        <pc:spChg chg="del">
          <ac:chgData name="Benjamin Vandegrift" userId="2e5c2a8a-c606-4888-a2a6-2a14dfaa97ab" providerId="ADAL" clId="{1469014E-542E-7F46-B042-F7C424993580}" dt="2024-05-17T15:55:22.050" v="14731" actId="478"/>
          <ac:spMkLst>
            <pc:docMk/>
            <pc:sldMk cId="1677967405" sldId="2146846632"/>
            <ac:spMk id="48" creationId="{1A4D5239-940F-FC42-EC40-68F10B06ED78}"/>
          </ac:spMkLst>
        </pc:spChg>
        <pc:spChg chg="add mod">
          <ac:chgData name="Benjamin Vandegrift" userId="2e5c2a8a-c606-4888-a2a6-2a14dfaa97ab" providerId="ADAL" clId="{1469014E-542E-7F46-B042-F7C424993580}" dt="2024-05-17T15:55:39.154" v="14737" actId="1076"/>
          <ac:spMkLst>
            <pc:docMk/>
            <pc:sldMk cId="1677967405" sldId="2146846632"/>
            <ac:spMk id="49" creationId="{FF3D55D0-735A-6D0C-2897-B8EEB80FCCBA}"/>
          </ac:spMkLst>
        </pc:spChg>
        <pc:spChg chg="del">
          <ac:chgData name="Benjamin Vandegrift" userId="2e5c2a8a-c606-4888-a2a6-2a14dfaa97ab" providerId="ADAL" clId="{1469014E-542E-7F46-B042-F7C424993580}" dt="2024-05-17T15:55:08.987" v="14724" actId="478"/>
          <ac:spMkLst>
            <pc:docMk/>
            <pc:sldMk cId="1677967405" sldId="2146846632"/>
            <ac:spMk id="52" creationId="{D0201D2E-6AC2-4825-17F3-CBE5753A2343}"/>
          </ac:spMkLst>
        </pc:spChg>
        <pc:spChg chg="del mod">
          <ac:chgData name="Benjamin Vandegrift" userId="2e5c2a8a-c606-4888-a2a6-2a14dfaa97ab" providerId="ADAL" clId="{1469014E-542E-7F46-B042-F7C424993580}" dt="2024-05-17T15:55:15.049" v="14728" actId="478"/>
          <ac:spMkLst>
            <pc:docMk/>
            <pc:sldMk cId="1677967405" sldId="2146846632"/>
            <ac:spMk id="54" creationId="{770B7D49-512F-229E-CE0D-66767A0A9F3C}"/>
          </ac:spMkLst>
        </pc:spChg>
        <pc:spChg chg="del">
          <ac:chgData name="Benjamin Vandegrift" userId="2e5c2a8a-c606-4888-a2a6-2a14dfaa97ab" providerId="ADAL" clId="{1469014E-542E-7F46-B042-F7C424993580}" dt="2024-05-17T15:55:15.049" v="14728" actId="478"/>
          <ac:spMkLst>
            <pc:docMk/>
            <pc:sldMk cId="1677967405" sldId="2146846632"/>
            <ac:spMk id="57" creationId="{2FAD1766-2EBB-377A-435D-B12A5D266A3D}"/>
          </ac:spMkLst>
        </pc:spChg>
        <pc:spChg chg="del">
          <ac:chgData name="Benjamin Vandegrift" userId="2e5c2a8a-c606-4888-a2a6-2a14dfaa97ab" providerId="ADAL" clId="{1469014E-542E-7F46-B042-F7C424993580}" dt="2024-05-17T15:55:08.987" v="14724" actId="478"/>
          <ac:spMkLst>
            <pc:docMk/>
            <pc:sldMk cId="1677967405" sldId="2146846632"/>
            <ac:spMk id="67" creationId="{5DB9FF41-8C44-DC36-D361-E4D5BC6E8D42}"/>
          </ac:spMkLst>
        </pc:spChg>
        <pc:spChg chg="del">
          <ac:chgData name="Benjamin Vandegrift" userId="2e5c2a8a-c606-4888-a2a6-2a14dfaa97ab" providerId="ADAL" clId="{1469014E-542E-7F46-B042-F7C424993580}" dt="2024-05-17T15:55:15.049" v="14728" actId="478"/>
          <ac:spMkLst>
            <pc:docMk/>
            <pc:sldMk cId="1677967405" sldId="2146846632"/>
            <ac:spMk id="69" creationId="{6C15745F-7554-2995-BF72-B93729D07612}"/>
          </ac:spMkLst>
        </pc:spChg>
        <pc:spChg chg="del">
          <ac:chgData name="Benjamin Vandegrift" userId="2e5c2a8a-c606-4888-a2a6-2a14dfaa97ab" providerId="ADAL" clId="{1469014E-542E-7F46-B042-F7C424993580}" dt="2024-05-17T15:55:08.987" v="14724" actId="478"/>
          <ac:spMkLst>
            <pc:docMk/>
            <pc:sldMk cId="1677967405" sldId="2146846632"/>
            <ac:spMk id="70" creationId="{252135B1-32EB-9084-D099-11C656ACB9DE}"/>
          </ac:spMkLst>
        </pc:spChg>
        <pc:spChg chg="del">
          <ac:chgData name="Benjamin Vandegrift" userId="2e5c2a8a-c606-4888-a2a6-2a14dfaa97ab" providerId="ADAL" clId="{1469014E-542E-7F46-B042-F7C424993580}" dt="2024-05-17T15:55:15.049" v="14728" actId="478"/>
          <ac:spMkLst>
            <pc:docMk/>
            <pc:sldMk cId="1677967405" sldId="2146846632"/>
            <ac:spMk id="72" creationId="{3F0F3959-851E-9860-1D8C-FC18E0536AAB}"/>
          </ac:spMkLst>
        </pc:spChg>
        <pc:picChg chg="add mod">
          <ac:chgData name="Benjamin Vandegrift" userId="2e5c2a8a-c606-4888-a2a6-2a14dfaa97ab" providerId="ADAL" clId="{1469014E-542E-7F46-B042-F7C424993580}" dt="2024-05-17T15:55:29.954" v="14734" actId="1076"/>
          <ac:picMkLst>
            <pc:docMk/>
            <pc:sldMk cId="1677967405" sldId="2146846632"/>
            <ac:picMk id="41" creationId="{079C3C72-6C35-73B0-0D39-AC9BA9EBEAA6}"/>
          </ac:picMkLst>
        </pc:picChg>
        <pc:picChg chg="del">
          <ac:chgData name="Benjamin Vandegrift" userId="2e5c2a8a-c606-4888-a2a6-2a14dfaa97ab" providerId="ADAL" clId="{1469014E-542E-7F46-B042-F7C424993580}" dt="2024-05-17T15:55:10.320" v="14725" actId="478"/>
          <ac:picMkLst>
            <pc:docMk/>
            <pc:sldMk cId="1677967405" sldId="2146846632"/>
            <ac:picMk id="77" creationId="{83B18C49-C586-A8E9-7A4A-15F5F1654272}"/>
          </ac:picMkLst>
        </pc:picChg>
        <pc:picChg chg="del">
          <ac:chgData name="Benjamin Vandegrift" userId="2e5c2a8a-c606-4888-a2a6-2a14dfaa97ab" providerId="ADAL" clId="{1469014E-542E-7F46-B042-F7C424993580}" dt="2024-05-17T15:55:11.266" v="14726" actId="478"/>
          <ac:picMkLst>
            <pc:docMk/>
            <pc:sldMk cId="1677967405" sldId="2146846632"/>
            <ac:picMk id="79" creationId="{76DD0002-934E-C11F-95E1-25B9B6565E79}"/>
          </ac:picMkLst>
        </pc:picChg>
        <pc:picChg chg="del">
          <ac:chgData name="Benjamin Vandegrift" userId="2e5c2a8a-c606-4888-a2a6-2a14dfaa97ab" providerId="ADAL" clId="{1469014E-542E-7F46-B042-F7C424993580}" dt="2024-05-17T15:55:08.987" v="14724" actId="478"/>
          <ac:picMkLst>
            <pc:docMk/>
            <pc:sldMk cId="1677967405" sldId="2146846632"/>
            <ac:picMk id="81" creationId="{303E8B93-2543-2EF1-2C64-896691E1A50E}"/>
          </ac:picMkLst>
        </pc:picChg>
      </pc:sldChg>
      <pc:sldChg chg="add del">
        <pc:chgData name="Benjamin Vandegrift" userId="2e5c2a8a-c606-4888-a2a6-2a14dfaa97ab" providerId="ADAL" clId="{1469014E-542E-7F46-B042-F7C424993580}" dt="2024-05-17T15:59:14.355" v="14840"/>
        <pc:sldMkLst>
          <pc:docMk/>
          <pc:sldMk cId="2319402908" sldId="2146846632"/>
        </pc:sldMkLst>
      </pc:sldChg>
      <pc:sldChg chg="new del">
        <pc:chgData name="Benjamin Vandegrift" userId="2e5c2a8a-c606-4888-a2a6-2a14dfaa97ab" providerId="ADAL" clId="{1469014E-542E-7F46-B042-F7C424993580}" dt="2024-05-10T14:00:40.166" v="2493" actId="2696"/>
        <pc:sldMkLst>
          <pc:docMk/>
          <pc:sldMk cId="3465908155" sldId="2146846632"/>
        </pc:sldMkLst>
      </pc:sldChg>
      <pc:sldChg chg="add delCm modNotesTx">
        <pc:chgData name="Benjamin Vandegrift" userId="2e5c2a8a-c606-4888-a2a6-2a14dfaa97ab" providerId="ADAL" clId="{1469014E-542E-7F46-B042-F7C424993580}" dt="2024-05-22T20:44:16.365" v="17883"/>
        <pc:sldMkLst>
          <pc:docMk/>
          <pc:sldMk cId="3777070385" sldId="2146846632"/>
        </pc:sldMkLst>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1469014E-542E-7F46-B042-F7C424993580}" dt="2024-05-22T20:44:16.365" v="17883"/>
              <pc2:cmMkLst xmlns:pc2="http://schemas.microsoft.com/office/powerpoint/2019/9/main/command">
                <pc:docMk/>
                <pc:sldMk cId="3777070385" sldId="2146846632"/>
                <pc2:cmMk id="{AC4D6F3E-FFEC-4DF6-A4FB-8F07E00E53B6}"/>
              </pc2:cmMkLst>
            </pc226:cmChg>
          </p:ext>
        </pc:extLst>
      </pc:sldChg>
      <pc:sldChg chg="add del">
        <pc:chgData name="Benjamin Vandegrift" userId="2e5c2a8a-c606-4888-a2a6-2a14dfaa97ab" providerId="ADAL" clId="{1469014E-542E-7F46-B042-F7C424993580}" dt="2024-05-17T20:30:55.895" v="15154"/>
        <pc:sldMkLst>
          <pc:docMk/>
          <pc:sldMk cId="3900182399" sldId="2146846632"/>
        </pc:sldMkLst>
      </pc:sldChg>
      <pc:sldChg chg="add del">
        <pc:chgData name="Benjamin Vandegrift" userId="2e5c2a8a-c606-4888-a2a6-2a14dfaa97ab" providerId="ADAL" clId="{1469014E-542E-7F46-B042-F7C424993580}" dt="2024-05-17T20:30:55.895" v="15154"/>
        <pc:sldMkLst>
          <pc:docMk/>
          <pc:sldMk cId="1535788094" sldId="2146846633"/>
        </pc:sldMkLst>
      </pc:sldChg>
      <pc:sldChg chg="add modNotesTx">
        <pc:chgData name="Benjamin Vandegrift" userId="2e5c2a8a-c606-4888-a2a6-2a14dfaa97ab" providerId="ADAL" clId="{1469014E-542E-7F46-B042-F7C424993580}" dt="2024-05-20T14:36:41.956" v="17661" actId="20577"/>
        <pc:sldMkLst>
          <pc:docMk/>
          <pc:sldMk cId="3047244053" sldId="2146846633"/>
        </pc:sldMkLst>
      </pc:sldChg>
      <pc:sldChg chg="delSp modSp add del mod ord">
        <pc:chgData name="Benjamin Vandegrift" userId="2e5c2a8a-c606-4888-a2a6-2a14dfaa97ab" providerId="ADAL" clId="{1469014E-542E-7F46-B042-F7C424993580}" dt="2024-05-17T20:30:45.335" v="15152" actId="2696"/>
        <pc:sldMkLst>
          <pc:docMk/>
          <pc:sldMk cId="3876421803" sldId="2146846633"/>
        </pc:sldMkLst>
        <pc:spChg chg="mod">
          <ac:chgData name="Benjamin Vandegrift" userId="2e5c2a8a-c606-4888-a2a6-2a14dfaa97ab" providerId="ADAL" clId="{1469014E-542E-7F46-B042-F7C424993580}" dt="2024-05-17T15:14:59.374" v="13826" actId="1076"/>
          <ac:spMkLst>
            <pc:docMk/>
            <pc:sldMk cId="3876421803" sldId="2146846633"/>
            <ac:spMk id="3" creationId="{41743056-9D68-9F3F-6381-F39BE004E72F}"/>
          </ac:spMkLst>
        </pc:spChg>
        <pc:spChg chg="del mod">
          <ac:chgData name="Benjamin Vandegrift" userId="2e5c2a8a-c606-4888-a2a6-2a14dfaa97ab" providerId="ADAL" clId="{1469014E-542E-7F46-B042-F7C424993580}" dt="2024-05-17T17:13:13.885" v="14899" actId="478"/>
          <ac:spMkLst>
            <pc:docMk/>
            <pc:sldMk cId="3876421803" sldId="2146846633"/>
            <ac:spMk id="4" creationId="{0697574C-C292-868B-82A6-E415B9F1B78F}"/>
          </ac:spMkLst>
        </pc:spChg>
        <pc:spChg chg="del mod">
          <ac:chgData name="Benjamin Vandegrift" userId="2e5c2a8a-c606-4888-a2a6-2a14dfaa97ab" providerId="ADAL" clId="{1469014E-542E-7F46-B042-F7C424993580}" dt="2024-05-17T18:28:25.577" v="14951" actId="478"/>
          <ac:spMkLst>
            <pc:docMk/>
            <pc:sldMk cId="3876421803" sldId="2146846633"/>
            <ac:spMk id="7" creationId="{9B37EC9A-2999-D2CF-8B5D-A81FC4E8405C}"/>
          </ac:spMkLst>
        </pc:spChg>
        <pc:spChg chg="mod">
          <ac:chgData name="Benjamin Vandegrift" userId="2e5c2a8a-c606-4888-a2a6-2a14dfaa97ab" providerId="ADAL" clId="{1469014E-542E-7F46-B042-F7C424993580}" dt="2024-05-17T15:54:55.408" v="14723" actId="1035"/>
          <ac:spMkLst>
            <pc:docMk/>
            <pc:sldMk cId="3876421803" sldId="2146846633"/>
            <ac:spMk id="12" creationId="{61CE7CC1-E1D8-D772-DE95-93809B2E54B6}"/>
          </ac:spMkLst>
        </pc:spChg>
        <pc:spChg chg="mod">
          <ac:chgData name="Benjamin Vandegrift" userId="2e5c2a8a-c606-4888-a2a6-2a14dfaa97ab" providerId="ADAL" clId="{1469014E-542E-7F46-B042-F7C424993580}" dt="2024-05-17T15:54:55.408" v="14723" actId="1035"/>
          <ac:spMkLst>
            <pc:docMk/>
            <pc:sldMk cId="3876421803" sldId="2146846633"/>
            <ac:spMk id="14" creationId="{444D5097-FE70-5D64-B931-37456310E1A7}"/>
          </ac:spMkLst>
        </pc:spChg>
        <pc:spChg chg="del">
          <ac:chgData name="Benjamin Vandegrift" userId="2e5c2a8a-c606-4888-a2a6-2a14dfaa97ab" providerId="ADAL" clId="{1469014E-542E-7F46-B042-F7C424993580}" dt="2024-05-17T15:09:18.341" v="13552" actId="478"/>
          <ac:spMkLst>
            <pc:docMk/>
            <pc:sldMk cId="3876421803" sldId="2146846633"/>
            <ac:spMk id="15" creationId="{E3ED93D5-B3A8-9DCD-24E9-76D9B5D0D816}"/>
          </ac:spMkLst>
        </pc:spChg>
        <pc:spChg chg="del">
          <ac:chgData name="Benjamin Vandegrift" userId="2e5c2a8a-c606-4888-a2a6-2a14dfaa97ab" providerId="ADAL" clId="{1469014E-542E-7F46-B042-F7C424993580}" dt="2024-05-17T15:08:50.972" v="13543" actId="478"/>
          <ac:spMkLst>
            <pc:docMk/>
            <pc:sldMk cId="3876421803" sldId="2146846633"/>
            <ac:spMk id="16" creationId="{951E4B2D-9EEF-F4A5-FC4A-3D505A3BC12D}"/>
          </ac:spMkLst>
        </pc:spChg>
        <pc:spChg chg="mod">
          <ac:chgData name="Benjamin Vandegrift" userId="2e5c2a8a-c606-4888-a2a6-2a14dfaa97ab" providerId="ADAL" clId="{1469014E-542E-7F46-B042-F7C424993580}" dt="2024-05-17T15:54:55.408" v="14723" actId="1035"/>
          <ac:spMkLst>
            <pc:docMk/>
            <pc:sldMk cId="3876421803" sldId="2146846633"/>
            <ac:spMk id="17" creationId="{DDA8D0E1-765A-6EED-E248-3AC714E9BEAB}"/>
          </ac:spMkLst>
        </pc:spChg>
        <pc:spChg chg="mod">
          <ac:chgData name="Benjamin Vandegrift" userId="2e5c2a8a-c606-4888-a2a6-2a14dfaa97ab" providerId="ADAL" clId="{1469014E-542E-7F46-B042-F7C424993580}" dt="2024-05-17T17:13:27.597" v="14902" actId="20577"/>
          <ac:spMkLst>
            <pc:docMk/>
            <pc:sldMk cId="3876421803" sldId="2146846633"/>
            <ac:spMk id="18" creationId="{B59D9A92-B31A-D825-5D37-EA76825021B0}"/>
          </ac:spMkLst>
        </pc:spChg>
        <pc:spChg chg="del">
          <ac:chgData name="Benjamin Vandegrift" userId="2e5c2a8a-c606-4888-a2a6-2a14dfaa97ab" providerId="ADAL" clId="{1469014E-542E-7F46-B042-F7C424993580}" dt="2024-05-17T15:09:11.961" v="13548" actId="478"/>
          <ac:spMkLst>
            <pc:docMk/>
            <pc:sldMk cId="3876421803" sldId="2146846633"/>
            <ac:spMk id="18" creationId="{D0E7EF16-6EC5-EC0D-79DA-FD151D0B8468}"/>
          </ac:spMkLst>
        </pc:spChg>
        <pc:spChg chg="del">
          <ac:chgData name="Benjamin Vandegrift" userId="2e5c2a8a-c606-4888-a2a6-2a14dfaa97ab" providerId="ADAL" clId="{1469014E-542E-7F46-B042-F7C424993580}" dt="2024-05-17T15:08:36.126" v="13539" actId="478"/>
          <ac:spMkLst>
            <pc:docMk/>
            <pc:sldMk cId="3876421803" sldId="2146846633"/>
            <ac:spMk id="20" creationId="{B209FD69-E031-DE8D-1FA9-64824F62354B}"/>
          </ac:spMkLst>
        </pc:spChg>
        <pc:spChg chg="mod">
          <ac:chgData name="Benjamin Vandegrift" userId="2e5c2a8a-c606-4888-a2a6-2a14dfaa97ab" providerId="ADAL" clId="{1469014E-542E-7F46-B042-F7C424993580}" dt="2024-05-17T17:09:41.483" v="14898" actId="108"/>
          <ac:spMkLst>
            <pc:docMk/>
            <pc:sldMk cId="3876421803" sldId="2146846633"/>
            <ac:spMk id="23" creationId="{D7002CA4-1F3A-5807-BFF4-C6D99F28E84A}"/>
          </ac:spMkLst>
        </pc:spChg>
        <pc:spChg chg="del">
          <ac:chgData name="Benjamin Vandegrift" userId="2e5c2a8a-c606-4888-a2a6-2a14dfaa97ab" providerId="ADAL" clId="{1469014E-542E-7F46-B042-F7C424993580}" dt="2024-05-17T15:09:16.876" v="13551" actId="478"/>
          <ac:spMkLst>
            <pc:docMk/>
            <pc:sldMk cId="3876421803" sldId="2146846633"/>
            <ac:spMk id="24" creationId="{B691B393-C9BF-C97E-54C0-2CDB00F06A90}"/>
          </ac:spMkLst>
        </pc:spChg>
        <pc:spChg chg="mod">
          <ac:chgData name="Benjamin Vandegrift" userId="2e5c2a8a-c606-4888-a2a6-2a14dfaa97ab" providerId="ADAL" clId="{1469014E-542E-7F46-B042-F7C424993580}" dt="2024-05-17T15:56:36.901" v="14837" actId="20577"/>
          <ac:spMkLst>
            <pc:docMk/>
            <pc:sldMk cId="3876421803" sldId="2146846633"/>
            <ac:spMk id="26" creationId="{A9C445BF-5591-D09A-A8BC-6A2DB67D3CAE}"/>
          </ac:spMkLst>
        </pc:spChg>
        <pc:spChg chg="del">
          <ac:chgData name="Benjamin Vandegrift" userId="2e5c2a8a-c606-4888-a2a6-2a14dfaa97ab" providerId="ADAL" clId="{1469014E-542E-7F46-B042-F7C424993580}" dt="2024-05-17T17:13:15.883" v="14900" actId="478"/>
          <ac:spMkLst>
            <pc:docMk/>
            <pc:sldMk cId="3876421803" sldId="2146846633"/>
            <ac:spMk id="27" creationId="{17C9C920-7EA7-E51D-D258-BB821BF226F9}"/>
          </ac:spMkLst>
        </pc:spChg>
        <pc:spChg chg="mod">
          <ac:chgData name="Benjamin Vandegrift" userId="2e5c2a8a-c606-4888-a2a6-2a14dfaa97ab" providerId="ADAL" clId="{1469014E-542E-7F46-B042-F7C424993580}" dt="2024-05-17T15:54:55.408" v="14723" actId="1035"/>
          <ac:spMkLst>
            <pc:docMk/>
            <pc:sldMk cId="3876421803" sldId="2146846633"/>
            <ac:spMk id="28" creationId="{7789C414-B299-AD75-CA98-C2D6ECEF1D93}"/>
          </ac:spMkLst>
        </pc:spChg>
        <pc:spChg chg="del">
          <ac:chgData name="Benjamin Vandegrift" userId="2e5c2a8a-c606-4888-a2a6-2a14dfaa97ab" providerId="ADAL" clId="{1469014E-542E-7F46-B042-F7C424993580}" dt="2024-05-17T15:08:46.487" v="13541" actId="478"/>
          <ac:spMkLst>
            <pc:docMk/>
            <pc:sldMk cId="3876421803" sldId="2146846633"/>
            <ac:spMk id="30" creationId="{FF81CF0E-C06A-ABC1-8561-B2E1C63A9B01}"/>
          </ac:spMkLst>
        </pc:spChg>
        <pc:spChg chg="del">
          <ac:chgData name="Benjamin Vandegrift" userId="2e5c2a8a-c606-4888-a2a6-2a14dfaa97ab" providerId="ADAL" clId="{1469014E-542E-7F46-B042-F7C424993580}" dt="2024-05-17T15:08:44.516" v="13540" actId="478"/>
          <ac:spMkLst>
            <pc:docMk/>
            <pc:sldMk cId="3876421803" sldId="2146846633"/>
            <ac:spMk id="32" creationId="{4C9E2484-F4D5-5CAD-A7F1-92378FD9A160}"/>
          </ac:spMkLst>
        </pc:spChg>
        <pc:spChg chg="del">
          <ac:chgData name="Benjamin Vandegrift" userId="2e5c2a8a-c606-4888-a2a6-2a14dfaa97ab" providerId="ADAL" clId="{1469014E-542E-7F46-B042-F7C424993580}" dt="2024-05-17T15:08:56.239" v="13544" actId="478"/>
          <ac:spMkLst>
            <pc:docMk/>
            <pc:sldMk cId="3876421803" sldId="2146846633"/>
            <ac:spMk id="37" creationId="{28054AD5-D183-9A3E-2062-4AD2A6364169}"/>
          </ac:spMkLst>
        </pc:spChg>
        <pc:spChg chg="del mod">
          <ac:chgData name="Benjamin Vandegrift" userId="2e5c2a8a-c606-4888-a2a6-2a14dfaa97ab" providerId="ADAL" clId="{1469014E-542E-7F46-B042-F7C424993580}" dt="2024-05-17T17:09:31.846" v="14896" actId="478"/>
          <ac:spMkLst>
            <pc:docMk/>
            <pc:sldMk cId="3876421803" sldId="2146846633"/>
            <ac:spMk id="38" creationId="{5A8A6E8A-7B4B-3E06-1636-CACE4DC71E45}"/>
          </ac:spMkLst>
        </pc:spChg>
        <pc:spChg chg="del">
          <ac:chgData name="Benjamin Vandegrift" userId="2e5c2a8a-c606-4888-a2a6-2a14dfaa97ab" providerId="ADAL" clId="{1469014E-542E-7F46-B042-F7C424993580}" dt="2024-05-17T15:09:20.110" v="13553" actId="478"/>
          <ac:spMkLst>
            <pc:docMk/>
            <pc:sldMk cId="3876421803" sldId="2146846633"/>
            <ac:spMk id="39" creationId="{4329CB24-B339-8D3A-83A4-5653BE761A5B}"/>
          </ac:spMkLst>
        </pc:spChg>
        <pc:spChg chg="del mod">
          <ac:chgData name="Benjamin Vandegrift" userId="2e5c2a8a-c606-4888-a2a6-2a14dfaa97ab" providerId="ADAL" clId="{1469014E-542E-7F46-B042-F7C424993580}" dt="2024-05-17T17:09:34.282" v="14897" actId="478"/>
          <ac:spMkLst>
            <pc:docMk/>
            <pc:sldMk cId="3876421803" sldId="2146846633"/>
            <ac:spMk id="40" creationId="{A990A2EB-E1B1-58E2-75B0-4FC25987D6CF}"/>
          </ac:spMkLst>
        </pc:spChg>
        <pc:spChg chg="del">
          <ac:chgData name="Benjamin Vandegrift" userId="2e5c2a8a-c606-4888-a2a6-2a14dfaa97ab" providerId="ADAL" clId="{1469014E-542E-7F46-B042-F7C424993580}" dt="2024-05-17T15:09:13.558" v="13549" actId="478"/>
          <ac:spMkLst>
            <pc:docMk/>
            <pc:sldMk cId="3876421803" sldId="2146846633"/>
            <ac:spMk id="41" creationId="{3DEF971E-9C1A-28DA-C301-2C1354AF5CF4}"/>
          </ac:spMkLst>
        </pc:spChg>
        <pc:spChg chg="del mod">
          <ac:chgData name="Benjamin Vandegrift" userId="2e5c2a8a-c606-4888-a2a6-2a14dfaa97ab" providerId="ADAL" clId="{1469014E-542E-7F46-B042-F7C424993580}" dt="2024-05-17T15:54:46.257" v="14693" actId="478"/>
          <ac:spMkLst>
            <pc:docMk/>
            <pc:sldMk cId="3876421803" sldId="2146846633"/>
            <ac:spMk id="42" creationId="{B9BF1157-F4B8-D45C-F92F-3F1AC356F7D5}"/>
          </ac:spMkLst>
        </pc:spChg>
        <pc:picChg chg="del">
          <ac:chgData name="Benjamin Vandegrift" userId="2e5c2a8a-c606-4888-a2a6-2a14dfaa97ab" providerId="ADAL" clId="{1469014E-542E-7F46-B042-F7C424993580}" dt="2024-05-17T15:08:33.943" v="13538" actId="478"/>
          <ac:picMkLst>
            <pc:docMk/>
            <pc:sldMk cId="3876421803" sldId="2146846633"/>
            <ac:picMk id="8" creationId="{9344E6E2-4F73-04E5-130F-BEBAD3F65637}"/>
          </ac:picMkLst>
        </pc:picChg>
        <pc:picChg chg="del mod">
          <ac:chgData name="Benjamin Vandegrift" userId="2e5c2a8a-c606-4888-a2a6-2a14dfaa97ab" providerId="ADAL" clId="{1469014E-542E-7F46-B042-F7C424993580}" dt="2024-05-17T15:54:46.257" v="14693" actId="478"/>
          <ac:picMkLst>
            <pc:docMk/>
            <pc:sldMk cId="3876421803" sldId="2146846633"/>
            <ac:picMk id="9" creationId="{446CE082-D460-F5C2-AC89-BFA8F2F70002}"/>
          </ac:picMkLst>
        </pc:picChg>
        <pc:picChg chg="del">
          <ac:chgData name="Benjamin Vandegrift" userId="2e5c2a8a-c606-4888-a2a6-2a14dfaa97ab" providerId="ADAL" clId="{1469014E-542E-7F46-B042-F7C424993580}" dt="2024-05-17T15:09:15.133" v="13550" actId="478"/>
          <ac:picMkLst>
            <pc:docMk/>
            <pc:sldMk cId="3876421803" sldId="2146846633"/>
            <ac:picMk id="11" creationId="{9DFE664E-3FF3-80CC-4381-16C6FFC18993}"/>
          </ac:picMkLst>
        </pc:picChg>
      </pc:sldChg>
      <pc:sldChg chg="new del">
        <pc:chgData name="Benjamin Vandegrift" userId="2e5c2a8a-c606-4888-a2a6-2a14dfaa97ab" providerId="ADAL" clId="{1469014E-542E-7F46-B042-F7C424993580}" dt="2024-05-10T14:00:40.155" v="2486" actId="2696"/>
        <pc:sldMkLst>
          <pc:docMk/>
          <pc:sldMk cId="3922293157" sldId="2146846633"/>
        </pc:sldMkLst>
      </pc:sldChg>
      <pc:sldChg chg="add del">
        <pc:chgData name="Benjamin Vandegrift" userId="2e5c2a8a-c606-4888-a2a6-2a14dfaa97ab" providerId="ADAL" clId="{1469014E-542E-7F46-B042-F7C424993580}" dt="2024-05-17T15:59:14.355" v="14840"/>
        <pc:sldMkLst>
          <pc:docMk/>
          <pc:sldMk cId="4085135015" sldId="2146846633"/>
        </pc:sldMkLst>
      </pc:sldChg>
      <pc:sldChg chg="new del">
        <pc:chgData name="Benjamin Vandegrift" userId="2e5c2a8a-c606-4888-a2a6-2a14dfaa97ab" providerId="ADAL" clId="{1469014E-542E-7F46-B042-F7C424993580}" dt="2024-05-10T14:00:40.180" v="2501" actId="2696"/>
        <pc:sldMkLst>
          <pc:docMk/>
          <pc:sldMk cId="654756284" sldId="2146846634"/>
        </pc:sldMkLst>
      </pc:sldChg>
      <pc:sldChg chg="add">
        <pc:chgData name="Benjamin Vandegrift" userId="2e5c2a8a-c606-4888-a2a6-2a14dfaa97ab" providerId="ADAL" clId="{1469014E-542E-7F46-B042-F7C424993580}" dt="2024-05-17T15:32:22.454" v="14046"/>
        <pc:sldMkLst>
          <pc:docMk/>
          <pc:sldMk cId="3001377975" sldId="2146846634"/>
        </pc:sldMkLst>
      </pc:sldChg>
      <pc:sldChg chg="add del">
        <pc:chgData name="Benjamin Vandegrift" userId="2e5c2a8a-c606-4888-a2a6-2a14dfaa97ab" providerId="ADAL" clId="{1469014E-542E-7F46-B042-F7C424993580}" dt="2024-05-17T20:30:55.895" v="15154"/>
        <pc:sldMkLst>
          <pc:docMk/>
          <pc:sldMk cId="309770333" sldId="2146846635"/>
        </pc:sldMkLst>
      </pc:sldChg>
      <pc:sldChg chg="add modNotesTx">
        <pc:chgData name="Benjamin Vandegrift" userId="2e5c2a8a-c606-4888-a2a6-2a14dfaa97ab" providerId="ADAL" clId="{1469014E-542E-7F46-B042-F7C424993580}" dt="2024-05-20T14:36:46.407" v="17662" actId="20577"/>
        <pc:sldMkLst>
          <pc:docMk/>
          <pc:sldMk cId="1842699221" sldId="2146846635"/>
        </pc:sldMkLst>
      </pc:sldChg>
      <pc:sldChg chg="add del">
        <pc:chgData name="Benjamin Vandegrift" userId="2e5c2a8a-c606-4888-a2a6-2a14dfaa97ab" providerId="ADAL" clId="{1469014E-542E-7F46-B042-F7C424993580}" dt="2024-05-17T15:59:14.355" v="14840"/>
        <pc:sldMkLst>
          <pc:docMk/>
          <pc:sldMk cId="2150350727" sldId="2146846635"/>
        </pc:sldMkLst>
      </pc:sldChg>
      <pc:sldChg chg="new del">
        <pc:chgData name="Benjamin Vandegrift" userId="2e5c2a8a-c606-4888-a2a6-2a14dfaa97ab" providerId="ADAL" clId="{1469014E-542E-7F46-B042-F7C424993580}" dt="2024-05-10T14:00:40.165" v="2492" actId="2696"/>
        <pc:sldMkLst>
          <pc:docMk/>
          <pc:sldMk cId="3128290386" sldId="2146846635"/>
        </pc:sldMkLst>
      </pc:sldChg>
      <pc:sldChg chg="modSp add del mod">
        <pc:chgData name="Benjamin Vandegrift" userId="2e5c2a8a-c606-4888-a2a6-2a14dfaa97ab" providerId="ADAL" clId="{1469014E-542E-7F46-B042-F7C424993580}" dt="2024-05-17T20:30:45.335" v="15152" actId="2696"/>
        <pc:sldMkLst>
          <pc:docMk/>
          <pc:sldMk cId="3377337163" sldId="2146846635"/>
        </pc:sldMkLst>
        <pc:spChg chg="mod">
          <ac:chgData name="Benjamin Vandegrift" userId="2e5c2a8a-c606-4888-a2a6-2a14dfaa97ab" providerId="ADAL" clId="{1469014E-542E-7F46-B042-F7C424993580}" dt="2024-05-17T15:52:31.874" v="14650" actId="20577"/>
          <ac:spMkLst>
            <pc:docMk/>
            <pc:sldMk cId="3377337163" sldId="2146846635"/>
            <ac:spMk id="39" creationId="{C5E3AE91-CFA3-6A1C-CAF7-0AE917C12EF4}"/>
          </ac:spMkLst>
        </pc:spChg>
      </pc:sldChg>
      <pc:sldChg chg="new del">
        <pc:chgData name="Benjamin Vandegrift" userId="2e5c2a8a-c606-4888-a2a6-2a14dfaa97ab" providerId="ADAL" clId="{1469014E-542E-7F46-B042-F7C424993580}" dt="2024-05-10T14:00:40.206" v="2517" actId="2696"/>
        <pc:sldMkLst>
          <pc:docMk/>
          <pc:sldMk cId="1024303000" sldId="2146846636"/>
        </pc:sldMkLst>
      </pc:sldChg>
      <pc:sldChg chg="add del">
        <pc:chgData name="Benjamin Vandegrift" userId="2e5c2a8a-c606-4888-a2a6-2a14dfaa97ab" providerId="ADAL" clId="{1469014E-542E-7F46-B042-F7C424993580}" dt="2024-05-17T17:18:41.286" v="14913" actId="2696"/>
        <pc:sldMkLst>
          <pc:docMk/>
          <pc:sldMk cId="1242924164" sldId="2146846636"/>
        </pc:sldMkLst>
      </pc:sldChg>
      <pc:sldChg chg="add">
        <pc:chgData name="Benjamin Vandegrift" userId="2e5c2a8a-c606-4888-a2a6-2a14dfaa97ab" providerId="ADAL" clId="{1469014E-542E-7F46-B042-F7C424993580}" dt="2024-05-17T20:41:23.722" v="15829"/>
        <pc:sldMkLst>
          <pc:docMk/>
          <pc:sldMk cId="2276353571" sldId="2146846636"/>
        </pc:sldMkLst>
      </pc:sldChg>
      <pc:sldChg chg="modNotesTx">
        <pc:chgData name="Benjamin Vandegrift" userId="2e5c2a8a-c606-4888-a2a6-2a14dfaa97ab" providerId="ADAL" clId="{1469014E-542E-7F46-B042-F7C424993580}" dt="2024-05-22T23:58:46.866" v="20789" actId="20577"/>
        <pc:sldMkLst>
          <pc:docMk/>
          <pc:sldMk cId="3416798922" sldId="2146846636"/>
        </pc:sldMkLst>
      </pc:sldChg>
      <pc:sldChg chg="new del">
        <pc:chgData name="Benjamin Vandegrift" userId="2e5c2a8a-c606-4888-a2a6-2a14dfaa97ab" providerId="ADAL" clId="{1469014E-542E-7F46-B042-F7C424993580}" dt="2024-05-10T14:00:40.190" v="2507" actId="2696"/>
        <pc:sldMkLst>
          <pc:docMk/>
          <pc:sldMk cId="326640138" sldId="2146846637"/>
        </pc:sldMkLst>
      </pc:sldChg>
      <pc:sldChg chg="add del">
        <pc:chgData name="Benjamin Vandegrift" userId="2e5c2a8a-c606-4888-a2a6-2a14dfaa97ab" providerId="ADAL" clId="{1469014E-542E-7F46-B042-F7C424993580}" dt="2024-05-17T17:18:41.990" v="14914" actId="2696"/>
        <pc:sldMkLst>
          <pc:docMk/>
          <pc:sldMk cId="3503062682" sldId="2146846637"/>
        </pc:sldMkLst>
      </pc:sldChg>
      <pc:sldChg chg="modSp mod">
        <pc:chgData name="Benjamin Vandegrift" userId="2e5c2a8a-c606-4888-a2a6-2a14dfaa97ab" providerId="ADAL" clId="{1469014E-542E-7F46-B042-F7C424993580}" dt="2024-05-23T14:30:33.576" v="21264" actId="20577"/>
        <pc:sldMkLst>
          <pc:docMk/>
          <pc:sldMk cId="426383894" sldId="2146846638"/>
        </pc:sldMkLst>
        <pc:spChg chg="mod">
          <ac:chgData name="Benjamin Vandegrift" userId="2e5c2a8a-c606-4888-a2a6-2a14dfaa97ab" providerId="ADAL" clId="{1469014E-542E-7F46-B042-F7C424993580}" dt="2024-05-23T14:30:33.576" v="21264" actId="20577"/>
          <ac:spMkLst>
            <pc:docMk/>
            <pc:sldMk cId="426383894" sldId="2146846638"/>
            <ac:spMk id="4" creationId="{4EECE67E-2570-77C8-4DCD-E83C5B83F9CE}"/>
          </ac:spMkLst>
        </pc:spChg>
      </pc:sldChg>
      <pc:sldChg chg="add del">
        <pc:chgData name="Benjamin Vandegrift" userId="2e5c2a8a-c606-4888-a2a6-2a14dfaa97ab" providerId="ADAL" clId="{1469014E-542E-7F46-B042-F7C424993580}" dt="2024-05-17T17:18:42.720" v="14915" actId="2696"/>
        <pc:sldMkLst>
          <pc:docMk/>
          <pc:sldMk cId="1705055182" sldId="2146846638"/>
        </pc:sldMkLst>
      </pc:sldChg>
      <pc:sldChg chg="new del">
        <pc:chgData name="Benjamin Vandegrift" userId="2e5c2a8a-c606-4888-a2a6-2a14dfaa97ab" providerId="ADAL" clId="{1469014E-542E-7F46-B042-F7C424993580}" dt="2024-05-10T14:00:40.162" v="2490" actId="2696"/>
        <pc:sldMkLst>
          <pc:docMk/>
          <pc:sldMk cId="3469670166" sldId="2146846638"/>
        </pc:sldMkLst>
      </pc:sldChg>
      <pc:sldChg chg="add del">
        <pc:chgData name="Benjamin Vandegrift" userId="2e5c2a8a-c606-4888-a2a6-2a14dfaa97ab" providerId="ADAL" clId="{1469014E-542E-7F46-B042-F7C424993580}" dt="2024-05-17T17:18:43.764" v="14916" actId="2696"/>
        <pc:sldMkLst>
          <pc:docMk/>
          <pc:sldMk cId="3744864660" sldId="2146846639"/>
        </pc:sldMkLst>
      </pc:sldChg>
      <pc:sldChg chg="new del">
        <pc:chgData name="Benjamin Vandegrift" userId="2e5c2a8a-c606-4888-a2a6-2a14dfaa97ab" providerId="ADAL" clId="{1469014E-542E-7F46-B042-F7C424993580}" dt="2024-05-10T14:00:40.163" v="2491" actId="2696"/>
        <pc:sldMkLst>
          <pc:docMk/>
          <pc:sldMk cId="3922580777" sldId="2146846639"/>
        </pc:sldMkLst>
      </pc:sldChg>
      <pc:sldChg chg="new del">
        <pc:chgData name="Benjamin Vandegrift" userId="2e5c2a8a-c606-4888-a2a6-2a14dfaa97ab" providerId="ADAL" clId="{1469014E-542E-7F46-B042-F7C424993580}" dt="2024-05-10T14:00:40.208" v="2518" actId="2696"/>
        <pc:sldMkLst>
          <pc:docMk/>
          <pc:sldMk cId="2705478120" sldId="2146846640"/>
        </pc:sldMkLst>
      </pc:sldChg>
      <pc:sldChg chg="add del">
        <pc:chgData name="Benjamin Vandegrift" userId="2e5c2a8a-c606-4888-a2a6-2a14dfaa97ab" providerId="ADAL" clId="{1469014E-542E-7F46-B042-F7C424993580}" dt="2024-05-17T17:18:44.906" v="14917" actId="2696"/>
        <pc:sldMkLst>
          <pc:docMk/>
          <pc:sldMk cId="4027399400" sldId="2146846640"/>
        </pc:sldMkLst>
      </pc:sldChg>
      <pc:sldChg chg="add del">
        <pc:chgData name="Benjamin Vandegrift" userId="2e5c2a8a-c606-4888-a2a6-2a14dfaa97ab" providerId="ADAL" clId="{1469014E-542E-7F46-B042-F7C424993580}" dt="2024-05-17T17:18:46.018" v="14918" actId="2696"/>
        <pc:sldMkLst>
          <pc:docMk/>
          <pc:sldMk cId="2057153120" sldId="2146846641"/>
        </pc:sldMkLst>
      </pc:sldChg>
      <pc:sldChg chg="new del">
        <pc:chgData name="Benjamin Vandegrift" userId="2e5c2a8a-c606-4888-a2a6-2a14dfaa97ab" providerId="ADAL" clId="{1469014E-542E-7F46-B042-F7C424993580}" dt="2024-05-10T14:00:40.174" v="2498" actId="2696"/>
        <pc:sldMkLst>
          <pc:docMk/>
          <pc:sldMk cId="2573649487" sldId="2146846641"/>
        </pc:sldMkLst>
      </pc:sldChg>
      <pc:sldChg chg="new del">
        <pc:chgData name="Benjamin Vandegrift" userId="2e5c2a8a-c606-4888-a2a6-2a14dfaa97ab" providerId="ADAL" clId="{1469014E-542E-7F46-B042-F7C424993580}" dt="2024-05-10T14:00:40.146" v="2481" actId="2696"/>
        <pc:sldMkLst>
          <pc:docMk/>
          <pc:sldMk cId="2314657034" sldId="2146846642"/>
        </pc:sldMkLst>
      </pc:sldChg>
      <pc:sldChg chg="new del">
        <pc:chgData name="Benjamin Vandegrift" userId="2e5c2a8a-c606-4888-a2a6-2a14dfaa97ab" providerId="ADAL" clId="{1469014E-542E-7F46-B042-F7C424993580}" dt="2024-05-10T14:00:40.171" v="2496" actId="2696"/>
        <pc:sldMkLst>
          <pc:docMk/>
          <pc:sldMk cId="729374461" sldId="2146846643"/>
        </pc:sldMkLst>
      </pc:sldChg>
      <pc:sldChg chg="new del">
        <pc:chgData name="Benjamin Vandegrift" userId="2e5c2a8a-c606-4888-a2a6-2a14dfaa97ab" providerId="ADAL" clId="{1469014E-542E-7F46-B042-F7C424993580}" dt="2024-05-10T14:00:40.177" v="2499" actId="2696"/>
        <pc:sldMkLst>
          <pc:docMk/>
          <pc:sldMk cId="276526432" sldId="2146846644"/>
        </pc:sldMkLst>
      </pc:sldChg>
      <pc:sldChg chg="new del">
        <pc:chgData name="Benjamin Vandegrift" userId="2e5c2a8a-c606-4888-a2a6-2a14dfaa97ab" providerId="ADAL" clId="{1469014E-542E-7F46-B042-F7C424993580}" dt="2024-05-10T14:00:40.150" v="2483" actId="2696"/>
        <pc:sldMkLst>
          <pc:docMk/>
          <pc:sldMk cId="2919629002" sldId="2146846645"/>
        </pc:sldMkLst>
      </pc:sldChg>
      <pc:sldChg chg="new del">
        <pc:chgData name="Benjamin Vandegrift" userId="2e5c2a8a-c606-4888-a2a6-2a14dfaa97ab" providerId="ADAL" clId="{1469014E-542E-7F46-B042-F7C424993580}" dt="2024-05-10T14:00:40.215" v="2522" actId="2696"/>
        <pc:sldMkLst>
          <pc:docMk/>
          <pc:sldMk cId="3794903" sldId="2146846646"/>
        </pc:sldMkLst>
      </pc:sldChg>
      <pc:sldChg chg="new del">
        <pc:chgData name="Benjamin Vandegrift" userId="2e5c2a8a-c606-4888-a2a6-2a14dfaa97ab" providerId="ADAL" clId="{1469014E-542E-7F46-B042-F7C424993580}" dt="2024-05-10T14:00:40.213" v="2521" actId="2696"/>
        <pc:sldMkLst>
          <pc:docMk/>
          <pc:sldMk cId="3038689937" sldId="2146846647"/>
        </pc:sldMkLst>
      </pc:sldChg>
      <pc:sldChg chg="new del">
        <pc:chgData name="Benjamin Vandegrift" userId="2e5c2a8a-c606-4888-a2a6-2a14dfaa97ab" providerId="ADAL" clId="{1469014E-542E-7F46-B042-F7C424993580}" dt="2024-05-10T14:00:40.158" v="2488" actId="2696"/>
        <pc:sldMkLst>
          <pc:docMk/>
          <pc:sldMk cId="3333460919" sldId="2146846648"/>
        </pc:sldMkLst>
      </pc:sldChg>
      <pc:sldChg chg="new del">
        <pc:chgData name="Benjamin Vandegrift" userId="2e5c2a8a-c606-4888-a2a6-2a14dfaa97ab" providerId="ADAL" clId="{1469014E-542E-7F46-B042-F7C424993580}" dt="2024-05-10T14:00:40.157" v="2487" actId="2696"/>
        <pc:sldMkLst>
          <pc:docMk/>
          <pc:sldMk cId="3070920454" sldId="2146846649"/>
        </pc:sldMkLst>
      </pc:sldChg>
      <pc:sldChg chg="new del">
        <pc:chgData name="Benjamin Vandegrift" userId="2e5c2a8a-c606-4888-a2a6-2a14dfaa97ab" providerId="ADAL" clId="{1469014E-542E-7F46-B042-F7C424993580}" dt="2024-05-10T14:00:40.196" v="2511" actId="2696"/>
        <pc:sldMkLst>
          <pc:docMk/>
          <pc:sldMk cId="1166540647" sldId="2146846650"/>
        </pc:sldMkLst>
      </pc:sldChg>
      <pc:sldChg chg="new del">
        <pc:chgData name="Benjamin Vandegrift" userId="2e5c2a8a-c606-4888-a2a6-2a14dfaa97ab" providerId="ADAL" clId="{1469014E-542E-7F46-B042-F7C424993580}" dt="2024-05-10T14:00:40.140" v="2478" actId="2696"/>
        <pc:sldMkLst>
          <pc:docMk/>
          <pc:sldMk cId="2976881545" sldId="2146846651"/>
        </pc:sldMkLst>
      </pc:sldChg>
      <pc:sldChg chg="new del">
        <pc:chgData name="Benjamin Vandegrift" userId="2e5c2a8a-c606-4888-a2a6-2a14dfaa97ab" providerId="ADAL" clId="{1469014E-542E-7F46-B042-F7C424993580}" dt="2024-05-10T14:00:16.592" v="2458" actId="2696"/>
        <pc:sldMkLst>
          <pc:docMk/>
          <pc:sldMk cId="2008892814" sldId="2146846652"/>
        </pc:sldMkLst>
      </pc:sldChg>
      <pc:sldChg chg="new del">
        <pc:chgData name="Benjamin Vandegrift" userId="2e5c2a8a-c606-4888-a2a6-2a14dfaa97ab" providerId="ADAL" clId="{1469014E-542E-7F46-B042-F7C424993580}" dt="2024-05-10T14:00:16.599" v="2460" actId="2696"/>
        <pc:sldMkLst>
          <pc:docMk/>
          <pc:sldMk cId="1356097385" sldId="2146846653"/>
        </pc:sldMkLst>
      </pc:sldChg>
      <pc:sldChg chg="new del">
        <pc:chgData name="Benjamin Vandegrift" userId="2e5c2a8a-c606-4888-a2a6-2a14dfaa97ab" providerId="ADAL" clId="{1469014E-542E-7F46-B042-F7C424993580}" dt="2024-05-10T14:00:16.621" v="2468" actId="2696"/>
        <pc:sldMkLst>
          <pc:docMk/>
          <pc:sldMk cId="2455520941" sldId="2146846654"/>
        </pc:sldMkLst>
      </pc:sldChg>
      <pc:sldChg chg="new del">
        <pc:chgData name="Benjamin Vandegrift" userId="2e5c2a8a-c606-4888-a2a6-2a14dfaa97ab" providerId="ADAL" clId="{1469014E-542E-7F46-B042-F7C424993580}" dt="2024-05-10T14:00:16.609" v="2464" actId="2696"/>
        <pc:sldMkLst>
          <pc:docMk/>
          <pc:sldMk cId="353961191" sldId="2146846655"/>
        </pc:sldMkLst>
      </pc:sldChg>
      <pc:sldChg chg="new del">
        <pc:chgData name="Benjamin Vandegrift" userId="2e5c2a8a-c606-4888-a2a6-2a14dfaa97ab" providerId="ADAL" clId="{1469014E-542E-7F46-B042-F7C424993580}" dt="2024-05-10T14:00:16.595" v="2459" actId="2696"/>
        <pc:sldMkLst>
          <pc:docMk/>
          <pc:sldMk cId="2620823390" sldId="2146846656"/>
        </pc:sldMkLst>
      </pc:sldChg>
      <pc:sldChg chg="new del">
        <pc:chgData name="Benjamin Vandegrift" userId="2e5c2a8a-c606-4888-a2a6-2a14dfaa97ab" providerId="ADAL" clId="{1469014E-542E-7F46-B042-F7C424993580}" dt="2024-05-10T14:00:16.615" v="2466" actId="2696"/>
        <pc:sldMkLst>
          <pc:docMk/>
          <pc:sldMk cId="242970157" sldId="2146846657"/>
        </pc:sldMkLst>
      </pc:sldChg>
      <pc:sldChg chg="new del">
        <pc:chgData name="Benjamin Vandegrift" userId="2e5c2a8a-c606-4888-a2a6-2a14dfaa97ab" providerId="ADAL" clId="{1469014E-542E-7F46-B042-F7C424993580}" dt="2024-05-10T14:00:16.602" v="2461" actId="2696"/>
        <pc:sldMkLst>
          <pc:docMk/>
          <pc:sldMk cId="4122511304" sldId="2146846658"/>
        </pc:sldMkLst>
      </pc:sldChg>
      <pc:sldChg chg="new del">
        <pc:chgData name="Benjamin Vandegrift" userId="2e5c2a8a-c606-4888-a2a6-2a14dfaa97ab" providerId="ADAL" clId="{1469014E-542E-7F46-B042-F7C424993580}" dt="2024-05-10T14:00:16.632" v="2472" actId="2696"/>
        <pc:sldMkLst>
          <pc:docMk/>
          <pc:sldMk cId="401131350" sldId="2146846659"/>
        </pc:sldMkLst>
      </pc:sldChg>
      <pc:sldChg chg="new del">
        <pc:chgData name="Benjamin Vandegrift" userId="2e5c2a8a-c606-4888-a2a6-2a14dfaa97ab" providerId="ADAL" clId="{1469014E-542E-7F46-B042-F7C424993580}" dt="2024-05-10T14:00:16.624" v="2469" actId="2696"/>
        <pc:sldMkLst>
          <pc:docMk/>
          <pc:sldMk cId="3935453557" sldId="2146846660"/>
        </pc:sldMkLst>
      </pc:sldChg>
      <pc:sldChg chg="new del">
        <pc:chgData name="Benjamin Vandegrift" userId="2e5c2a8a-c606-4888-a2a6-2a14dfaa97ab" providerId="ADAL" clId="{1469014E-542E-7F46-B042-F7C424993580}" dt="2024-05-10T14:00:16.626" v="2470" actId="2696"/>
        <pc:sldMkLst>
          <pc:docMk/>
          <pc:sldMk cId="2170670348" sldId="2146846661"/>
        </pc:sldMkLst>
      </pc:sldChg>
      <pc:sldChg chg="new del">
        <pc:chgData name="Benjamin Vandegrift" userId="2e5c2a8a-c606-4888-a2a6-2a14dfaa97ab" providerId="ADAL" clId="{1469014E-542E-7F46-B042-F7C424993580}" dt="2024-05-10T14:00:16.640" v="2475" actId="2696"/>
        <pc:sldMkLst>
          <pc:docMk/>
          <pc:sldMk cId="2251852557" sldId="2146846662"/>
        </pc:sldMkLst>
      </pc:sldChg>
      <pc:sldChg chg="new del">
        <pc:chgData name="Benjamin Vandegrift" userId="2e5c2a8a-c606-4888-a2a6-2a14dfaa97ab" providerId="ADAL" clId="{1469014E-542E-7F46-B042-F7C424993580}" dt="2024-05-10T14:00:16.604" v="2462" actId="2696"/>
        <pc:sldMkLst>
          <pc:docMk/>
          <pc:sldMk cId="957635120" sldId="2146846663"/>
        </pc:sldMkLst>
      </pc:sldChg>
      <pc:sldChg chg="new del">
        <pc:chgData name="Benjamin Vandegrift" userId="2e5c2a8a-c606-4888-a2a6-2a14dfaa97ab" providerId="ADAL" clId="{1469014E-542E-7F46-B042-F7C424993580}" dt="2024-05-10T14:00:16.634" v="2473" actId="2696"/>
        <pc:sldMkLst>
          <pc:docMk/>
          <pc:sldMk cId="4097083423" sldId="2146846664"/>
        </pc:sldMkLst>
      </pc:sldChg>
      <pc:sldChg chg="new del">
        <pc:chgData name="Benjamin Vandegrift" userId="2e5c2a8a-c606-4888-a2a6-2a14dfaa97ab" providerId="ADAL" clId="{1469014E-542E-7F46-B042-F7C424993580}" dt="2024-05-10T14:00:16.607" v="2463" actId="2696"/>
        <pc:sldMkLst>
          <pc:docMk/>
          <pc:sldMk cId="1977231243" sldId="2146846665"/>
        </pc:sldMkLst>
      </pc:sldChg>
      <pc:sldChg chg="new del">
        <pc:chgData name="Benjamin Vandegrift" userId="2e5c2a8a-c606-4888-a2a6-2a14dfaa97ab" providerId="ADAL" clId="{1469014E-542E-7F46-B042-F7C424993580}" dt="2024-05-10T14:00:16.643" v="2476" actId="2696"/>
        <pc:sldMkLst>
          <pc:docMk/>
          <pc:sldMk cId="4210003067" sldId="2146846666"/>
        </pc:sldMkLst>
      </pc:sldChg>
      <pc:sldChg chg="new del">
        <pc:chgData name="Benjamin Vandegrift" userId="2e5c2a8a-c606-4888-a2a6-2a14dfaa97ab" providerId="ADAL" clId="{1469014E-542E-7F46-B042-F7C424993580}" dt="2024-05-10T14:00:16.636" v="2474" actId="2696"/>
        <pc:sldMkLst>
          <pc:docMk/>
          <pc:sldMk cId="1597508997" sldId="2146846667"/>
        </pc:sldMkLst>
      </pc:sldChg>
      <pc:sldChg chg="new del">
        <pc:chgData name="Benjamin Vandegrift" userId="2e5c2a8a-c606-4888-a2a6-2a14dfaa97ab" providerId="ADAL" clId="{1469014E-542E-7F46-B042-F7C424993580}" dt="2024-05-10T14:00:16.611" v="2465" actId="2696"/>
        <pc:sldMkLst>
          <pc:docMk/>
          <pc:sldMk cId="3946843151" sldId="2146846668"/>
        </pc:sldMkLst>
      </pc:sldChg>
      <pc:sldChg chg="new del">
        <pc:chgData name="Benjamin Vandegrift" userId="2e5c2a8a-c606-4888-a2a6-2a14dfaa97ab" providerId="ADAL" clId="{1469014E-542E-7F46-B042-F7C424993580}" dt="2024-05-10T14:00:16.617" v="2467" actId="2696"/>
        <pc:sldMkLst>
          <pc:docMk/>
          <pc:sldMk cId="1118769125" sldId="2146846669"/>
        </pc:sldMkLst>
      </pc:sldChg>
      <pc:sldChg chg="new del">
        <pc:chgData name="Benjamin Vandegrift" userId="2e5c2a8a-c606-4888-a2a6-2a14dfaa97ab" providerId="ADAL" clId="{1469014E-542E-7F46-B042-F7C424993580}" dt="2024-05-10T14:00:16.656" v="2477" actId="2696"/>
        <pc:sldMkLst>
          <pc:docMk/>
          <pc:sldMk cId="3181959069" sldId="2146846670"/>
        </pc:sldMkLst>
      </pc:sldChg>
      <pc:sldChg chg="new del">
        <pc:chgData name="Benjamin Vandegrift" userId="2e5c2a8a-c606-4888-a2a6-2a14dfaa97ab" providerId="ADAL" clId="{1469014E-542E-7F46-B042-F7C424993580}" dt="2024-05-10T14:00:16.628" v="2471" actId="2696"/>
        <pc:sldMkLst>
          <pc:docMk/>
          <pc:sldMk cId="839807920" sldId="2146846671"/>
        </pc:sldMkLst>
      </pc:sldChg>
      <pc:sldMasterChg chg="delSldLayout">
        <pc:chgData name="Benjamin Vandegrift" userId="2e5c2a8a-c606-4888-a2a6-2a14dfaa97ab" providerId="ADAL" clId="{1469014E-542E-7F46-B042-F7C424993580}" dt="2024-05-13T19:36:20.599" v="4422" actId="2696"/>
        <pc:sldMasterMkLst>
          <pc:docMk/>
          <pc:sldMasterMk cId="443455514" sldId="2147483753"/>
        </pc:sldMasterMkLst>
        <pc:sldLayoutChg chg="del">
          <pc:chgData name="Benjamin Vandegrift" userId="2e5c2a8a-c606-4888-a2a6-2a14dfaa97ab" providerId="ADAL" clId="{1469014E-542E-7F46-B042-F7C424993580}" dt="2024-05-13T19:36:20.599" v="4422" actId="2696"/>
          <pc:sldLayoutMkLst>
            <pc:docMk/>
            <pc:sldMasterMk cId="443455514" sldId="2147483753"/>
            <pc:sldLayoutMk cId="2798528726" sldId="2147483778"/>
          </pc:sldLayoutMkLst>
        </pc:sldLayoutChg>
      </pc:sldMasterChg>
      <pc:sldMasterChg chg="add del addSldLayout delSldLayout">
        <pc:chgData name="Benjamin Vandegrift" userId="2e5c2a8a-c606-4888-a2a6-2a14dfaa97ab" providerId="ADAL" clId="{1469014E-542E-7F46-B042-F7C424993580}" dt="2024-05-17T21:07:04.962" v="16650" actId="2696"/>
        <pc:sldMasterMkLst>
          <pc:docMk/>
          <pc:sldMasterMk cId="1987768668" sldId="2147483817"/>
        </pc:sldMasterMkLst>
        <pc:sldLayoutChg chg="add del">
          <pc:chgData name="Benjamin Vandegrift" userId="2e5c2a8a-c606-4888-a2a6-2a14dfaa97ab" providerId="ADAL" clId="{1469014E-542E-7F46-B042-F7C424993580}" dt="2024-05-17T21:07:04.955" v="16638" actId="2696"/>
          <pc:sldLayoutMkLst>
            <pc:docMk/>
            <pc:sldMasterMk cId="1987768668" sldId="2147483817"/>
            <pc:sldLayoutMk cId="4156537115" sldId="2147483818"/>
          </pc:sldLayoutMkLst>
        </pc:sldLayoutChg>
        <pc:sldLayoutChg chg="add del">
          <pc:chgData name="Benjamin Vandegrift" userId="2e5c2a8a-c606-4888-a2a6-2a14dfaa97ab" providerId="ADAL" clId="{1469014E-542E-7F46-B042-F7C424993580}" dt="2024-05-17T21:07:04.956" v="16639" actId="2696"/>
          <pc:sldLayoutMkLst>
            <pc:docMk/>
            <pc:sldMasterMk cId="1987768668" sldId="2147483817"/>
            <pc:sldLayoutMk cId="708617871" sldId="2147483819"/>
          </pc:sldLayoutMkLst>
        </pc:sldLayoutChg>
        <pc:sldLayoutChg chg="add del">
          <pc:chgData name="Benjamin Vandegrift" userId="2e5c2a8a-c606-4888-a2a6-2a14dfaa97ab" providerId="ADAL" clId="{1469014E-542E-7F46-B042-F7C424993580}" dt="2024-05-17T21:07:04.957" v="16640" actId="2696"/>
          <pc:sldLayoutMkLst>
            <pc:docMk/>
            <pc:sldMasterMk cId="1987768668" sldId="2147483817"/>
            <pc:sldLayoutMk cId="2727125607" sldId="2147483820"/>
          </pc:sldLayoutMkLst>
        </pc:sldLayoutChg>
        <pc:sldLayoutChg chg="add del">
          <pc:chgData name="Benjamin Vandegrift" userId="2e5c2a8a-c606-4888-a2a6-2a14dfaa97ab" providerId="ADAL" clId="{1469014E-542E-7F46-B042-F7C424993580}" dt="2024-05-17T21:07:04.957" v="16641" actId="2696"/>
          <pc:sldLayoutMkLst>
            <pc:docMk/>
            <pc:sldMasterMk cId="1987768668" sldId="2147483817"/>
            <pc:sldLayoutMk cId="4131609516" sldId="2147483821"/>
          </pc:sldLayoutMkLst>
        </pc:sldLayoutChg>
        <pc:sldLayoutChg chg="add del">
          <pc:chgData name="Benjamin Vandegrift" userId="2e5c2a8a-c606-4888-a2a6-2a14dfaa97ab" providerId="ADAL" clId="{1469014E-542E-7F46-B042-F7C424993580}" dt="2024-05-17T21:07:04.958" v="16642" actId="2696"/>
          <pc:sldLayoutMkLst>
            <pc:docMk/>
            <pc:sldMasterMk cId="1987768668" sldId="2147483817"/>
            <pc:sldLayoutMk cId="621037354" sldId="2147483822"/>
          </pc:sldLayoutMkLst>
        </pc:sldLayoutChg>
        <pc:sldLayoutChg chg="add del">
          <pc:chgData name="Benjamin Vandegrift" userId="2e5c2a8a-c606-4888-a2a6-2a14dfaa97ab" providerId="ADAL" clId="{1469014E-542E-7F46-B042-F7C424993580}" dt="2024-05-17T21:07:04.958" v="16643" actId="2696"/>
          <pc:sldLayoutMkLst>
            <pc:docMk/>
            <pc:sldMasterMk cId="1987768668" sldId="2147483817"/>
            <pc:sldLayoutMk cId="3575612033" sldId="2147483823"/>
          </pc:sldLayoutMkLst>
        </pc:sldLayoutChg>
        <pc:sldLayoutChg chg="add del">
          <pc:chgData name="Benjamin Vandegrift" userId="2e5c2a8a-c606-4888-a2a6-2a14dfaa97ab" providerId="ADAL" clId="{1469014E-542E-7F46-B042-F7C424993580}" dt="2024-05-17T21:07:04.959" v="16644" actId="2696"/>
          <pc:sldLayoutMkLst>
            <pc:docMk/>
            <pc:sldMasterMk cId="1987768668" sldId="2147483817"/>
            <pc:sldLayoutMk cId="2182757549" sldId="2147483824"/>
          </pc:sldLayoutMkLst>
        </pc:sldLayoutChg>
        <pc:sldLayoutChg chg="add del">
          <pc:chgData name="Benjamin Vandegrift" userId="2e5c2a8a-c606-4888-a2a6-2a14dfaa97ab" providerId="ADAL" clId="{1469014E-542E-7F46-B042-F7C424993580}" dt="2024-05-17T21:07:04.959" v="16645" actId="2696"/>
          <pc:sldLayoutMkLst>
            <pc:docMk/>
            <pc:sldMasterMk cId="1987768668" sldId="2147483817"/>
            <pc:sldLayoutMk cId="696512452" sldId="2147483825"/>
          </pc:sldLayoutMkLst>
        </pc:sldLayoutChg>
        <pc:sldLayoutChg chg="add del">
          <pc:chgData name="Benjamin Vandegrift" userId="2e5c2a8a-c606-4888-a2a6-2a14dfaa97ab" providerId="ADAL" clId="{1469014E-542E-7F46-B042-F7C424993580}" dt="2024-05-17T21:07:04.960" v="16646" actId="2696"/>
          <pc:sldLayoutMkLst>
            <pc:docMk/>
            <pc:sldMasterMk cId="1987768668" sldId="2147483817"/>
            <pc:sldLayoutMk cId="3890680472" sldId="2147483826"/>
          </pc:sldLayoutMkLst>
        </pc:sldLayoutChg>
        <pc:sldLayoutChg chg="add del">
          <pc:chgData name="Benjamin Vandegrift" userId="2e5c2a8a-c606-4888-a2a6-2a14dfaa97ab" providerId="ADAL" clId="{1469014E-542E-7F46-B042-F7C424993580}" dt="2024-05-17T21:07:04.960" v="16647" actId="2696"/>
          <pc:sldLayoutMkLst>
            <pc:docMk/>
            <pc:sldMasterMk cId="1987768668" sldId="2147483817"/>
            <pc:sldLayoutMk cId="1086868931" sldId="2147483827"/>
          </pc:sldLayoutMkLst>
        </pc:sldLayoutChg>
        <pc:sldLayoutChg chg="add del">
          <pc:chgData name="Benjamin Vandegrift" userId="2e5c2a8a-c606-4888-a2a6-2a14dfaa97ab" providerId="ADAL" clId="{1469014E-542E-7F46-B042-F7C424993580}" dt="2024-05-17T21:07:04.961" v="16648" actId="2696"/>
          <pc:sldLayoutMkLst>
            <pc:docMk/>
            <pc:sldMasterMk cId="1987768668" sldId="2147483817"/>
            <pc:sldLayoutMk cId="895951064" sldId="2147483828"/>
          </pc:sldLayoutMkLst>
        </pc:sldLayoutChg>
        <pc:sldLayoutChg chg="add del">
          <pc:chgData name="Benjamin Vandegrift" userId="2e5c2a8a-c606-4888-a2a6-2a14dfaa97ab" providerId="ADAL" clId="{1469014E-542E-7F46-B042-F7C424993580}" dt="2024-05-17T21:07:04.961" v="16649" actId="2696"/>
          <pc:sldLayoutMkLst>
            <pc:docMk/>
            <pc:sldMasterMk cId="1987768668" sldId="2147483817"/>
            <pc:sldLayoutMk cId="1288924317" sldId="2147483829"/>
          </pc:sldLayoutMkLst>
        </pc:sldLayoutChg>
      </pc:sldMasterChg>
    </pc:docChg>
  </pc:docChgLst>
  <pc:docChgLst>
    <pc:chgData name="Benjamin Vandegrift" userId="S::benjaminv@thevab.com::2e5c2a8a-c606-4888-a2a6-2a14dfaa97ab" providerId="AD" clId="Web-{E3D5EFE8-522C-65A2-2831-798A46BA6102}"/>
    <pc:docChg chg="addSld delSld modSld">
      <pc:chgData name="Benjamin Vandegrift" userId="S::benjaminv@thevab.com::2e5c2a8a-c606-4888-a2a6-2a14dfaa97ab" providerId="AD" clId="Web-{E3D5EFE8-522C-65A2-2831-798A46BA6102}" dt="2024-07-02T15:59:08.587" v="648" actId="20577"/>
      <pc:docMkLst>
        <pc:docMk/>
      </pc:docMkLst>
      <pc:sldChg chg="modSp modCm">
        <pc:chgData name="Benjamin Vandegrift" userId="S::benjaminv@thevab.com::2e5c2a8a-c606-4888-a2a6-2a14dfaa97ab" providerId="AD" clId="Web-{E3D5EFE8-522C-65A2-2831-798A46BA6102}" dt="2024-07-02T15:59:08.587" v="648" actId="20577"/>
        <pc:sldMkLst>
          <pc:docMk/>
          <pc:sldMk cId="941964184" sldId="2146846609"/>
        </pc:sldMkLst>
        <pc:spChg chg="mod">
          <ac:chgData name="Benjamin Vandegrift" userId="S::benjaminv@thevab.com::2e5c2a8a-c606-4888-a2a6-2a14dfaa97ab" providerId="AD" clId="Web-{E3D5EFE8-522C-65A2-2831-798A46BA6102}" dt="2024-07-02T13:59:07.049" v="26" actId="20577"/>
          <ac:spMkLst>
            <pc:docMk/>
            <pc:sldMk cId="941964184" sldId="2146846609"/>
            <ac:spMk id="9" creationId="{15C78061-005E-AE39-C93C-96B825C45D5B}"/>
          </ac:spMkLst>
        </pc:spChg>
        <pc:spChg chg="mod">
          <ac:chgData name="Benjamin Vandegrift" userId="S::benjaminv@thevab.com::2e5c2a8a-c606-4888-a2a6-2a14dfaa97ab" providerId="AD" clId="Web-{E3D5EFE8-522C-65A2-2831-798A46BA6102}" dt="2024-07-02T14:00:34.162" v="96" actId="1076"/>
          <ac:spMkLst>
            <pc:docMk/>
            <pc:sldMk cId="941964184" sldId="2146846609"/>
            <ac:spMk id="13" creationId="{AB3B6D23-0406-652D-4912-D528F20D9023}"/>
          </ac:spMkLst>
        </pc:spChg>
        <pc:spChg chg="mod">
          <ac:chgData name="Benjamin Vandegrift" userId="S::benjaminv@thevab.com::2e5c2a8a-c606-4888-a2a6-2a14dfaa97ab" providerId="AD" clId="Web-{E3D5EFE8-522C-65A2-2831-798A46BA6102}" dt="2024-07-02T13:55:02.382" v="23"/>
          <ac:spMkLst>
            <pc:docMk/>
            <pc:sldMk cId="941964184" sldId="2146846609"/>
            <ac:spMk id="16" creationId="{F3B08D31-8CD1-811E-0850-AF65E55C9EAD}"/>
          </ac:spMkLst>
        </pc:spChg>
        <pc:spChg chg="mod">
          <ac:chgData name="Benjamin Vandegrift" userId="S::benjaminv@thevab.com::2e5c2a8a-c606-4888-a2a6-2a14dfaa97ab" providerId="AD" clId="Web-{E3D5EFE8-522C-65A2-2831-798A46BA6102}" dt="2024-07-02T15:59:08.587" v="648" actId="20577"/>
          <ac:spMkLst>
            <pc:docMk/>
            <pc:sldMk cId="941964184" sldId="2146846609"/>
            <ac:spMk id="39" creationId="{25582BF1-45BC-E38C-E0A3-4CDBF7228C10}"/>
          </ac:spMkLst>
        </pc:spChg>
        <pc:extLst>
          <p:ext xmlns:p="http://schemas.openxmlformats.org/presentationml/2006/main" uri="{D6D511B9-2390-475A-947B-AFAB55BFBCF1}">
            <pc226:cmChg xmlns:pc226="http://schemas.microsoft.com/office/powerpoint/2022/06/main/command" chg="">
              <pc226:chgData name="Benjamin Vandegrift" userId="S::benjaminv@thevab.com::2e5c2a8a-c606-4888-a2a6-2a14dfaa97ab" providerId="AD" clId="Web-{E3D5EFE8-522C-65A2-2831-798A46BA6102}" dt="2024-07-02T15:56:34.806" v="646"/>
              <pc2:cmMkLst xmlns:pc2="http://schemas.microsoft.com/office/powerpoint/2019/9/main/command">
                <pc:docMk/>
                <pc:sldMk cId="941964184" sldId="2146846609"/>
                <pc2:cmMk id="{8CB6D102-02B7-4B29-9BA5-21FCF115DCEC}"/>
              </pc2:cmMkLst>
              <pc226:cmRplyChg chg="add">
                <pc226:chgData name="Benjamin Vandegrift" userId="S::benjaminv@thevab.com::2e5c2a8a-c606-4888-a2a6-2a14dfaa97ab" providerId="AD" clId="Web-{E3D5EFE8-522C-65A2-2831-798A46BA6102}" dt="2024-07-02T15:56:34.806" v="646"/>
                <pc2:cmRplyMkLst xmlns:pc2="http://schemas.microsoft.com/office/powerpoint/2019/9/main/command">
                  <pc:docMk/>
                  <pc:sldMk cId="941964184" sldId="2146846609"/>
                  <pc2:cmMk id="{8CB6D102-02B7-4B29-9BA5-21FCF115DCEC}"/>
                  <pc2:cmRplyMk id="{AE03122B-8AA1-4CD6-AB77-871062BCF538}"/>
                </pc2:cmRplyMkLst>
              </pc226:cmRplyChg>
              <pc226:cmRplyChg chg="add">
                <pc226:chgData name="Benjamin Vandegrift" userId="S::benjaminv@thevab.com::2e5c2a8a-c606-4888-a2a6-2a14dfaa97ab" providerId="AD" clId="Web-{E3D5EFE8-522C-65A2-2831-798A46BA6102}" dt="2024-07-02T15:56:27.618" v="645"/>
                <pc2:cmRplyMkLst xmlns:pc2="http://schemas.microsoft.com/office/powerpoint/2019/9/main/command">
                  <pc:docMk/>
                  <pc:sldMk cId="941964184" sldId="2146846609"/>
                  <pc2:cmMk id="{8CB6D102-02B7-4B29-9BA5-21FCF115DCEC}"/>
                  <pc2:cmRplyMk id="{4841CF95-13C6-4286-8FAE-5FB2DF713757}"/>
                </pc2:cmRplyMkLst>
              </pc226:cmRplyChg>
            </pc226:cmChg>
          </p:ext>
        </pc:extLst>
      </pc:sldChg>
      <pc:sldChg chg="modCm">
        <pc:chgData name="Benjamin Vandegrift" userId="S::benjaminv@thevab.com::2e5c2a8a-c606-4888-a2a6-2a14dfaa97ab" providerId="AD" clId="Web-{E3D5EFE8-522C-65A2-2831-798A46BA6102}" dt="2024-07-02T15:55:35.025" v="643"/>
        <pc:sldMkLst>
          <pc:docMk/>
          <pc:sldMk cId="3416798922" sldId="2146846636"/>
        </pc:sldMkLst>
        <pc:extLst>
          <p:ext xmlns:p="http://schemas.openxmlformats.org/presentationml/2006/main" uri="{D6D511B9-2390-475A-947B-AFAB55BFBCF1}">
            <pc226:cmChg xmlns:pc226="http://schemas.microsoft.com/office/powerpoint/2022/06/main/command" chg="">
              <pc226:chgData name="Benjamin Vandegrift" userId="S::benjaminv@thevab.com::2e5c2a8a-c606-4888-a2a6-2a14dfaa97ab" providerId="AD" clId="Web-{E3D5EFE8-522C-65A2-2831-798A46BA6102}" dt="2024-07-02T15:55:35.025" v="643"/>
              <pc2:cmMkLst xmlns:pc2="http://schemas.microsoft.com/office/powerpoint/2019/9/main/command">
                <pc:docMk/>
                <pc:sldMk cId="3416798922" sldId="2146846636"/>
                <pc2:cmMk id="{A3E1B543-71EF-4F5F-99EC-29E94B9242CA}"/>
              </pc2:cmMkLst>
              <pc226:cmRplyChg chg="add">
                <pc226:chgData name="Benjamin Vandegrift" userId="S::benjaminv@thevab.com::2e5c2a8a-c606-4888-a2a6-2a14dfaa97ab" providerId="AD" clId="Web-{E3D5EFE8-522C-65A2-2831-798A46BA6102}" dt="2024-07-02T15:55:35.025" v="643"/>
                <pc2:cmRplyMkLst xmlns:pc2="http://schemas.microsoft.com/office/powerpoint/2019/9/main/command">
                  <pc:docMk/>
                  <pc:sldMk cId="3416798922" sldId="2146846636"/>
                  <pc2:cmMk id="{A3E1B543-71EF-4F5F-99EC-29E94B9242CA}"/>
                  <pc2:cmRplyMk id="{65EF6F2B-99DA-46C8-95CD-58F117F03D37}"/>
                </pc2:cmRplyMkLst>
              </pc226:cmRplyChg>
            </pc226:cmChg>
          </p:ext>
        </pc:extLst>
      </pc:sldChg>
      <pc:sldChg chg="modCm">
        <pc:chgData name="Benjamin Vandegrift" userId="S::benjaminv@thevab.com::2e5c2a8a-c606-4888-a2a6-2a14dfaa97ab" providerId="AD" clId="Web-{E3D5EFE8-522C-65A2-2831-798A46BA6102}" dt="2024-07-02T15:33:00.612" v="548"/>
        <pc:sldMkLst>
          <pc:docMk/>
          <pc:sldMk cId="130886577" sldId="2146846639"/>
        </pc:sldMkLst>
        <pc:extLst>
          <p:ext xmlns:p="http://schemas.openxmlformats.org/presentationml/2006/main" uri="{D6D511B9-2390-475A-947B-AFAB55BFBCF1}">
            <pc226:cmChg xmlns:pc226="http://schemas.microsoft.com/office/powerpoint/2022/06/main/command" chg="">
              <pc226:chgData name="Benjamin Vandegrift" userId="S::benjaminv@thevab.com::2e5c2a8a-c606-4888-a2a6-2a14dfaa97ab" providerId="AD" clId="Web-{E3D5EFE8-522C-65A2-2831-798A46BA6102}" dt="2024-07-02T15:33:00.612" v="548"/>
              <pc2:cmMkLst xmlns:pc2="http://schemas.microsoft.com/office/powerpoint/2019/9/main/command">
                <pc:docMk/>
                <pc:sldMk cId="130886577" sldId="2146846639"/>
                <pc2:cmMk id="{FACD5416-2620-4F71-9C61-066BB7C5AD9E}"/>
              </pc2:cmMkLst>
              <pc226:cmRplyChg chg="add">
                <pc226:chgData name="Benjamin Vandegrift" userId="S::benjaminv@thevab.com::2e5c2a8a-c606-4888-a2a6-2a14dfaa97ab" providerId="AD" clId="Web-{E3D5EFE8-522C-65A2-2831-798A46BA6102}" dt="2024-07-02T15:33:00.612" v="548"/>
                <pc2:cmRplyMkLst xmlns:pc2="http://schemas.microsoft.com/office/powerpoint/2019/9/main/command">
                  <pc:docMk/>
                  <pc:sldMk cId="130886577" sldId="2146846639"/>
                  <pc2:cmMk id="{FACD5416-2620-4F71-9C61-066BB7C5AD9E}"/>
                  <pc2:cmRplyMk id="{289846EF-8A3C-4EBE-AE72-932E2A20C4E5}"/>
                </pc2:cmRplyMkLst>
              </pc226:cmRplyChg>
            </pc226:cmChg>
          </p:ext>
        </pc:extLst>
      </pc:sldChg>
      <pc:sldChg chg="delSp modSp modCm">
        <pc:chgData name="Benjamin Vandegrift" userId="S::benjaminv@thevab.com::2e5c2a8a-c606-4888-a2a6-2a14dfaa97ab" providerId="AD" clId="Web-{E3D5EFE8-522C-65A2-2831-798A46BA6102}" dt="2024-07-02T15:55:45.868" v="644"/>
        <pc:sldMkLst>
          <pc:docMk/>
          <pc:sldMk cId="3710347025" sldId="2146846690"/>
        </pc:sldMkLst>
        <pc:spChg chg="del">
          <ac:chgData name="Benjamin Vandegrift" userId="S::benjaminv@thevab.com::2e5c2a8a-c606-4888-a2a6-2a14dfaa97ab" providerId="AD" clId="Web-{E3D5EFE8-522C-65A2-2831-798A46BA6102}" dt="2024-07-02T14:55:54.785" v="547"/>
          <ac:spMkLst>
            <pc:docMk/>
            <pc:sldMk cId="3710347025" sldId="2146846690"/>
            <ac:spMk id="6" creationId="{0EF061B8-D544-9C2E-7CF1-5EDCF0179D0A}"/>
          </ac:spMkLst>
        </pc:spChg>
        <pc:spChg chg="mod">
          <ac:chgData name="Benjamin Vandegrift" userId="S::benjaminv@thevab.com::2e5c2a8a-c606-4888-a2a6-2a14dfaa97ab" providerId="AD" clId="Web-{E3D5EFE8-522C-65A2-2831-798A46BA6102}" dt="2024-07-02T15:54:03.571" v="642" actId="20577"/>
          <ac:spMkLst>
            <pc:docMk/>
            <pc:sldMk cId="3710347025" sldId="2146846690"/>
            <ac:spMk id="10" creationId="{9FD47A7A-1372-F41E-F1F1-479BE34DCB71}"/>
          </ac:spMkLst>
        </pc:spChg>
        <pc:extLst>
          <p:ext xmlns:p="http://schemas.openxmlformats.org/presentationml/2006/main" uri="{D6D511B9-2390-475A-947B-AFAB55BFBCF1}">
            <pc226:cmChg xmlns:pc226="http://schemas.microsoft.com/office/powerpoint/2022/06/main/command" chg="">
              <pc226:chgData name="Benjamin Vandegrift" userId="S::benjaminv@thevab.com::2e5c2a8a-c606-4888-a2a6-2a14dfaa97ab" providerId="AD" clId="Web-{E3D5EFE8-522C-65A2-2831-798A46BA6102}" dt="2024-07-02T15:55:45.868" v="644"/>
              <pc2:cmMkLst xmlns:pc2="http://schemas.microsoft.com/office/powerpoint/2019/9/main/command">
                <pc:docMk/>
                <pc:sldMk cId="3710347025" sldId="2146846690"/>
                <pc2:cmMk id="{6B516704-99D3-4C72-9870-CA6A7084470F}"/>
              </pc2:cmMkLst>
              <pc226:cmRplyChg chg="add">
                <pc226:chgData name="Benjamin Vandegrift" userId="S::benjaminv@thevab.com::2e5c2a8a-c606-4888-a2a6-2a14dfaa97ab" providerId="AD" clId="Web-{E3D5EFE8-522C-65A2-2831-798A46BA6102}" dt="2024-07-02T15:55:45.868" v="644"/>
                <pc2:cmRplyMkLst xmlns:pc2="http://schemas.microsoft.com/office/powerpoint/2019/9/main/command">
                  <pc:docMk/>
                  <pc:sldMk cId="3710347025" sldId="2146846690"/>
                  <pc2:cmMk id="{6B516704-99D3-4C72-9870-CA6A7084470F}"/>
                  <pc2:cmRplyMk id="{446A840A-B843-4235-A662-2021A7D8F6AE}"/>
                </pc2:cmRplyMkLst>
              </pc226:cmRplyChg>
            </pc226:cmChg>
          </p:ext>
        </pc:extLst>
      </pc:sldChg>
      <pc:sldChg chg="addSp modSp add del replId">
        <pc:chgData name="Benjamin Vandegrift" userId="S::benjaminv@thevab.com::2e5c2a8a-c606-4888-a2a6-2a14dfaa97ab" providerId="AD" clId="Web-{E3D5EFE8-522C-65A2-2831-798A46BA6102}" dt="2024-07-02T14:53:50.905" v="528"/>
        <pc:sldMkLst>
          <pc:docMk/>
          <pc:sldMk cId="2138913104" sldId="2146846691"/>
        </pc:sldMkLst>
        <pc:spChg chg="mod">
          <ac:chgData name="Benjamin Vandegrift" userId="S::benjaminv@thevab.com::2e5c2a8a-c606-4888-a2a6-2a14dfaa97ab" providerId="AD" clId="Web-{E3D5EFE8-522C-65A2-2831-798A46BA6102}" dt="2024-07-02T14:01:15.788" v="110" actId="1076"/>
          <ac:spMkLst>
            <pc:docMk/>
            <pc:sldMk cId="2138913104" sldId="2146846691"/>
            <ac:spMk id="3" creationId="{14F6EC04-73EF-7BD2-EE62-C6CB368D1310}"/>
          </ac:spMkLst>
        </pc:spChg>
        <pc:spChg chg="mod">
          <ac:chgData name="Benjamin Vandegrift" userId="S::benjaminv@thevab.com::2e5c2a8a-c606-4888-a2a6-2a14dfaa97ab" providerId="AD" clId="Web-{E3D5EFE8-522C-65A2-2831-798A46BA6102}" dt="2024-07-02T14:01:15.851" v="115" actId="1076"/>
          <ac:spMkLst>
            <pc:docMk/>
            <pc:sldMk cId="2138913104" sldId="2146846691"/>
            <ac:spMk id="4" creationId="{7BEE3489-74E3-C13B-AE5E-5D9A4195B91A}"/>
          </ac:spMkLst>
        </pc:spChg>
        <pc:spChg chg="add mod">
          <ac:chgData name="Benjamin Vandegrift" userId="S::benjaminv@thevab.com::2e5c2a8a-c606-4888-a2a6-2a14dfaa97ab" providerId="AD" clId="Web-{E3D5EFE8-522C-65A2-2831-798A46BA6102}" dt="2024-07-02T14:03:14.871" v="140" actId="1076"/>
          <ac:spMkLst>
            <pc:docMk/>
            <pc:sldMk cId="2138913104" sldId="2146846691"/>
            <ac:spMk id="7" creationId="{CE8336C6-7C7F-79E5-407D-BB431C617C3C}"/>
          </ac:spMkLst>
        </pc:spChg>
        <pc:spChg chg="add mod">
          <ac:chgData name="Benjamin Vandegrift" userId="S::benjaminv@thevab.com::2e5c2a8a-c606-4888-a2a6-2a14dfaa97ab" providerId="AD" clId="Web-{E3D5EFE8-522C-65A2-2831-798A46BA6102}" dt="2024-07-02T14:03:33.294" v="147" actId="14100"/>
          <ac:spMkLst>
            <pc:docMk/>
            <pc:sldMk cId="2138913104" sldId="2146846691"/>
            <ac:spMk id="8" creationId="{10FAB8E2-AF79-C901-2EF2-C18B335426BB}"/>
          </ac:spMkLst>
        </pc:spChg>
        <pc:spChg chg="mod">
          <ac:chgData name="Benjamin Vandegrift" userId="S::benjaminv@thevab.com::2e5c2a8a-c606-4888-a2a6-2a14dfaa97ab" providerId="AD" clId="Web-{E3D5EFE8-522C-65A2-2831-798A46BA6102}" dt="2024-07-02T14:01:37.399" v="125" actId="1076"/>
          <ac:spMkLst>
            <pc:docMk/>
            <pc:sldMk cId="2138913104" sldId="2146846691"/>
            <ac:spMk id="13" creationId="{AB3B6D23-0406-652D-4912-D528F20D9023}"/>
          </ac:spMkLst>
        </pc:spChg>
        <pc:spChg chg="mod">
          <ac:chgData name="Benjamin Vandegrift" userId="S::benjaminv@thevab.com::2e5c2a8a-c606-4888-a2a6-2a14dfaa97ab" providerId="AD" clId="Web-{E3D5EFE8-522C-65A2-2831-798A46BA6102}" dt="2024-07-02T14:01:15.788" v="111" actId="1076"/>
          <ac:spMkLst>
            <pc:docMk/>
            <pc:sldMk cId="2138913104" sldId="2146846691"/>
            <ac:spMk id="14" creationId="{242FCD40-B482-766E-CA00-89D7E65F01DD}"/>
          </ac:spMkLst>
        </pc:spChg>
        <pc:spChg chg="mod">
          <ac:chgData name="Benjamin Vandegrift" userId="S::benjaminv@thevab.com::2e5c2a8a-c606-4888-a2a6-2a14dfaa97ab" providerId="AD" clId="Web-{E3D5EFE8-522C-65A2-2831-798A46BA6102}" dt="2024-07-02T14:01:15.804" v="112" actId="1076"/>
          <ac:spMkLst>
            <pc:docMk/>
            <pc:sldMk cId="2138913104" sldId="2146846691"/>
            <ac:spMk id="15" creationId="{C1E84C94-8AE4-CBF7-CD98-5A0DB6BDAC36}"/>
          </ac:spMkLst>
        </pc:spChg>
        <pc:spChg chg="mod">
          <ac:chgData name="Benjamin Vandegrift" userId="S::benjaminv@thevab.com::2e5c2a8a-c606-4888-a2a6-2a14dfaa97ab" providerId="AD" clId="Web-{E3D5EFE8-522C-65A2-2831-798A46BA6102}" dt="2024-07-02T14:01:15.820" v="113" actId="1076"/>
          <ac:spMkLst>
            <pc:docMk/>
            <pc:sldMk cId="2138913104" sldId="2146846691"/>
            <ac:spMk id="17" creationId="{9B72D73E-837C-A406-5E19-BDB481ECA013}"/>
          </ac:spMkLst>
        </pc:spChg>
        <pc:spChg chg="mod">
          <ac:chgData name="Benjamin Vandegrift" userId="S::benjaminv@thevab.com::2e5c2a8a-c606-4888-a2a6-2a14dfaa97ab" providerId="AD" clId="Web-{E3D5EFE8-522C-65A2-2831-798A46BA6102}" dt="2024-07-02T14:01:15.835" v="114" actId="1076"/>
          <ac:spMkLst>
            <pc:docMk/>
            <pc:sldMk cId="2138913104" sldId="2146846691"/>
            <ac:spMk id="18" creationId="{FE6DFA2C-5D02-E73F-5E1F-E9D00C867AFF}"/>
          </ac:spMkLst>
        </pc:spChg>
        <pc:spChg chg="mod">
          <ac:chgData name="Benjamin Vandegrift" userId="S::benjaminv@thevab.com::2e5c2a8a-c606-4888-a2a6-2a14dfaa97ab" providerId="AD" clId="Web-{E3D5EFE8-522C-65A2-2831-798A46BA6102}" dt="2024-07-02T14:01:32.727" v="122" actId="14100"/>
          <ac:spMkLst>
            <pc:docMk/>
            <pc:sldMk cId="2138913104" sldId="2146846691"/>
            <ac:spMk id="19" creationId="{E6346CDD-E5AB-982B-0647-427C7D5D353B}"/>
          </ac:spMkLst>
        </pc:spChg>
        <pc:spChg chg="mod">
          <ac:chgData name="Benjamin Vandegrift" userId="S::benjaminv@thevab.com::2e5c2a8a-c606-4888-a2a6-2a14dfaa97ab" providerId="AD" clId="Web-{E3D5EFE8-522C-65A2-2831-798A46BA6102}" dt="2024-07-02T14:01:32.742" v="123" actId="14100"/>
          <ac:spMkLst>
            <pc:docMk/>
            <pc:sldMk cId="2138913104" sldId="2146846691"/>
            <ac:spMk id="20" creationId="{72F0E38F-FDC1-04A3-3580-B1EB0354CDF8}"/>
          </ac:spMkLst>
        </pc:spChg>
        <pc:spChg chg="mod">
          <ac:chgData name="Benjamin Vandegrift" userId="S::benjaminv@thevab.com::2e5c2a8a-c606-4888-a2a6-2a14dfaa97ab" providerId="AD" clId="Web-{E3D5EFE8-522C-65A2-2831-798A46BA6102}" dt="2024-07-02T14:01:32.742" v="124" actId="14100"/>
          <ac:spMkLst>
            <pc:docMk/>
            <pc:sldMk cId="2138913104" sldId="2146846691"/>
            <ac:spMk id="21" creationId="{D1B2658C-4D0F-BFAF-C0C1-4FD487F79715}"/>
          </ac:spMkLst>
        </pc:spChg>
        <pc:picChg chg="mod">
          <ac:chgData name="Benjamin Vandegrift" userId="S::benjaminv@thevab.com::2e5c2a8a-c606-4888-a2a6-2a14dfaa97ab" providerId="AD" clId="Web-{E3D5EFE8-522C-65A2-2831-798A46BA6102}" dt="2024-07-02T14:01:27.054" v="121" actId="1076"/>
          <ac:picMkLst>
            <pc:docMk/>
            <pc:sldMk cId="2138913104" sldId="2146846691"/>
            <ac:picMk id="23" creationId="{76ED95B1-D6AC-E53D-E798-8FD2AFCDEB4E}"/>
          </ac:picMkLst>
        </pc:picChg>
        <pc:picChg chg="mod">
          <ac:chgData name="Benjamin Vandegrift" userId="S::benjaminv@thevab.com::2e5c2a8a-c606-4888-a2a6-2a14dfaa97ab" providerId="AD" clId="Web-{E3D5EFE8-522C-65A2-2831-798A46BA6102}" dt="2024-07-02T14:01:24.492" v="120" actId="1076"/>
          <ac:picMkLst>
            <pc:docMk/>
            <pc:sldMk cId="2138913104" sldId="2146846691"/>
            <ac:picMk id="25" creationId="{AED14954-6815-D2C3-934C-1AA84ACD67AC}"/>
          </ac:picMkLst>
        </pc:picChg>
        <pc:picChg chg="mod">
          <ac:chgData name="Benjamin Vandegrift" userId="S::benjaminv@thevab.com::2e5c2a8a-c606-4888-a2a6-2a14dfaa97ab" providerId="AD" clId="Web-{E3D5EFE8-522C-65A2-2831-798A46BA6102}" dt="2024-07-02T14:01:22.367" v="119" actId="1076"/>
          <ac:picMkLst>
            <pc:docMk/>
            <pc:sldMk cId="2138913104" sldId="2146846691"/>
            <ac:picMk id="28" creationId="{99482727-E72A-62F8-93F7-ECABC8692660}"/>
          </ac:picMkLst>
        </pc:picChg>
      </pc:sldChg>
      <pc:sldChg chg="addSp delSp modSp add del replId addCm">
        <pc:chgData name="Benjamin Vandegrift" userId="S::benjaminv@thevab.com::2e5c2a8a-c606-4888-a2a6-2a14dfaa97ab" providerId="AD" clId="Web-{E3D5EFE8-522C-65A2-2831-798A46BA6102}" dt="2024-07-02T14:53:50.905" v="527"/>
        <pc:sldMkLst>
          <pc:docMk/>
          <pc:sldMk cId="1745975769" sldId="2146846692"/>
        </pc:sldMkLst>
        <pc:spChg chg="mod ord">
          <ac:chgData name="Benjamin Vandegrift" userId="S::benjaminv@thevab.com::2e5c2a8a-c606-4888-a2a6-2a14dfaa97ab" providerId="AD" clId="Web-{E3D5EFE8-522C-65A2-2831-798A46BA6102}" dt="2024-07-02T14:15:30.840" v="276" actId="1076"/>
          <ac:spMkLst>
            <pc:docMk/>
            <pc:sldMk cId="1745975769" sldId="2146846692"/>
            <ac:spMk id="3" creationId="{14F6EC04-73EF-7BD2-EE62-C6CB368D1310}"/>
          </ac:spMkLst>
        </pc:spChg>
        <pc:spChg chg="mod">
          <ac:chgData name="Benjamin Vandegrift" userId="S::benjaminv@thevab.com::2e5c2a8a-c606-4888-a2a6-2a14dfaa97ab" providerId="AD" clId="Web-{E3D5EFE8-522C-65A2-2831-798A46BA6102}" dt="2024-07-02T14:15:09.433" v="266" actId="1076"/>
          <ac:spMkLst>
            <pc:docMk/>
            <pc:sldMk cId="1745975769" sldId="2146846692"/>
            <ac:spMk id="4" creationId="{7BEE3489-74E3-C13B-AE5E-5D9A4195B91A}"/>
          </ac:spMkLst>
        </pc:spChg>
        <pc:spChg chg="del mod">
          <ac:chgData name="Benjamin Vandegrift" userId="S::benjaminv@thevab.com::2e5c2a8a-c606-4888-a2a6-2a14dfaa97ab" providerId="AD" clId="Web-{E3D5EFE8-522C-65A2-2831-798A46BA6102}" dt="2024-07-02T14:19:47.882" v="346"/>
          <ac:spMkLst>
            <pc:docMk/>
            <pc:sldMk cId="1745975769" sldId="2146846692"/>
            <ac:spMk id="7" creationId="{CE8336C6-7C7F-79E5-407D-BB431C617C3C}"/>
          </ac:spMkLst>
        </pc:spChg>
        <pc:spChg chg="add mod">
          <ac:chgData name="Benjamin Vandegrift" userId="S::benjaminv@thevab.com::2e5c2a8a-c606-4888-a2a6-2a14dfaa97ab" providerId="AD" clId="Web-{E3D5EFE8-522C-65A2-2831-798A46BA6102}" dt="2024-07-02T14:15:30.793" v="273" actId="1076"/>
          <ac:spMkLst>
            <pc:docMk/>
            <pc:sldMk cId="1745975769" sldId="2146846692"/>
            <ac:spMk id="10" creationId="{C79BA7C6-CA2F-1ECA-CF42-80E27211B905}"/>
          </ac:spMkLst>
        </pc:spChg>
        <pc:spChg chg="mod">
          <ac:chgData name="Benjamin Vandegrift" userId="S::benjaminv@thevab.com::2e5c2a8a-c606-4888-a2a6-2a14dfaa97ab" providerId="AD" clId="Web-{E3D5EFE8-522C-65A2-2831-798A46BA6102}" dt="2024-07-02T14:09:41.294" v="171" actId="1076"/>
          <ac:spMkLst>
            <pc:docMk/>
            <pc:sldMk cId="1745975769" sldId="2146846692"/>
            <ac:spMk id="11" creationId="{80446E27-F3B6-5A36-90F5-155E8E262FA5}"/>
          </ac:spMkLst>
        </pc:spChg>
        <pc:spChg chg="add mod">
          <ac:chgData name="Benjamin Vandegrift" userId="S::benjaminv@thevab.com::2e5c2a8a-c606-4888-a2a6-2a14dfaa97ab" providerId="AD" clId="Web-{E3D5EFE8-522C-65A2-2831-798A46BA6102}" dt="2024-07-02T14:19:10.865" v="336" actId="14100"/>
          <ac:spMkLst>
            <pc:docMk/>
            <pc:sldMk cId="1745975769" sldId="2146846692"/>
            <ac:spMk id="12" creationId="{D12BD07B-7449-B328-9BED-790678C6CCE6}"/>
          </ac:spMkLst>
        </pc:spChg>
        <pc:spChg chg="mod">
          <ac:chgData name="Benjamin Vandegrift" userId="S::benjaminv@thevab.com::2e5c2a8a-c606-4888-a2a6-2a14dfaa97ab" providerId="AD" clId="Web-{E3D5EFE8-522C-65A2-2831-798A46BA6102}" dt="2024-07-02T14:15:34.340" v="277" actId="1076"/>
          <ac:spMkLst>
            <pc:docMk/>
            <pc:sldMk cId="1745975769" sldId="2146846692"/>
            <ac:spMk id="13" creationId="{AB3B6D23-0406-652D-4912-D528F20D9023}"/>
          </ac:spMkLst>
        </pc:spChg>
        <pc:spChg chg="mod">
          <ac:chgData name="Benjamin Vandegrift" userId="S::benjaminv@thevab.com::2e5c2a8a-c606-4888-a2a6-2a14dfaa97ab" providerId="AD" clId="Web-{E3D5EFE8-522C-65A2-2831-798A46BA6102}" dt="2024-07-02T14:15:22.855" v="272" actId="1076"/>
          <ac:spMkLst>
            <pc:docMk/>
            <pc:sldMk cId="1745975769" sldId="2146846692"/>
            <ac:spMk id="14" creationId="{242FCD40-B482-766E-CA00-89D7E65F01DD}"/>
          </ac:spMkLst>
        </pc:spChg>
        <pc:spChg chg="mod">
          <ac:chgData name="Benjamin Vandegrift" userId="S::benjaminv@thevab.com::2e5c2a8a-c606-4888-a2a6-2a14dfaa97ab" providerId="AD" clId="Web-{E3D5EFE8-522C-65A2-2831-798A46BA6102}" dt="2024-07-02T14:15:09.417" v="265" actId="1076"/>
          <ac:spMkLst>
            <pc:docMk/>
            <pc:sldMk cId="1745975769" sldId="2146846692"/>
            <ac:spMk id="15" creationId="{C1E84C94-8AE4-CBF7-CD98-5A0DB6BDAC36}"/>
          </ac:spMkLst>
        </pc:spChg>
        <pc:spChg chg="mod ord">
          <ac:chgData name="Benjamin Vandegrift" userId="S::benjaminv@thevab.com::2e5c2a8a-c606-4888-a2a6-2a14dfaa97ab" providerId="AD" clId="Web-{E3D5EFE8-522C-65A2-2831-798A46BA6102}" dt="2024-07-02T14:15:30.809" v="274" actId="1076"/>
          <ac:spMkLst>
            <pc:docMk/>
            <pc:sldMk cId="1745975769" sldId="2146846692"/>
            <ac:spMk id="17" creationId="{9B72D73E-837C-A406-5E19-BDB481ECA013}"/>
          </ac:spMkLst>
        </pc:spChg>
        <pc:spChg chg="mod">
          <ac:chgData name="Benjamin Vandegrift" userId="S::benjaminv@thevab.com::2e5c2a8a-c606-4888-a2a6-2a14dfaa97ab" providerId="AD" clId="Web-{E3D5EFE8-522C-65A2-2831-798A46BA6102}" dt="2024-07-02T14:15:22.839" v="270" actId="1076"/>
          <ac:spMkLst>
            <pc:docMk/>
            <pc:sldMk cId="1745975769" sldId="2146846692"/>
            <ac:spMk id="18" creationId="{FE6DFA2C-5D02-E73F-5E1F-E9D00C867AFF}"/>
          </ac:spMkLst>
        </pc:spChg>
        <pc:spChg chg="del">
          <ac:chgData name="Benjamin Vandegrift" userId="S::benjaminv@thevab.com::2e5c2a8a-c606-4888-a2a6-2a14dfaa97ab" providerId="AD" clId="Web-{E3D5EFE8-522C-65A2-2831-798A46BA6102}" dt="2024-07-02T14:15:36.527" v="278"/>
          <ac:spMkLst>
            <pc:docMk/>
            <pc:sldMk cId="1745975769" sldId="2146846692"/>
            <ac:spMk id="19" creationId="{E6346CDD-E5AB-982B-0647-427C7D5D353B}"/>
          </ac:spMkLst>
        </pc:spChg>
        <pc:spChg chg="mod">
          <ac:chgData name="Benjamin Vandegrift" userId="S::benjaminv@thevab.com::2e5c2a8a-c606-4888-a2a6-2a14dfaa97ab" providerId="AD" clId="Web-{E3D5EFE8-522C-65A2-2831-798A46BA6102}" dt="2024-07-02T14:15:22.824" v="269" actId="1076"/>
          <ac:spMkLst>
            <pc:docMk/>
            <pc:sldMk cId="1745975769" sldId="2146846692"/>
            <ac:spMk id="20" creationId="{72F0E38F-FDC1-04A3-3580-B1EB0354CDF8}"/>
          </ac:spMkLst>
        </pc:spChg>
        <pc:spChg chg="mod">
          <ac:chgData name="Benjamin Vandegrift" userId="S::benjaminv@thevab.com::2e5c2a8a-c606-4888-a2a6-2a14dfaa97ab" providerId="AD" clId="Web-{E3D5EFE8-522C-65A2-2831-798A46BA6102}" dt="2024-07-02T14:15:15.620" v="268" actId="14100"/>
          <ac:spMkLst>
            <pc:docMk/>
            <pc:sldMk cId="1745975769" sldId="2146846692"/>
            <ac:spMk id="21" creationId="{D1B2658C-4D0F-BFAF-C0C1-4FD487F79715}"/>
          </ac:spMkLst>
        </pc:spChg>
        <pc:spChg chg="add mod">
          <ac:chgData name="Benjamin Vandegrift" userId="S::benjaminv@thevab.com::2e5c2a8a-c606-4888-a2a6-2a14dfaa97ab" providerId="AD" clId="Web-{E3D5EFE8-522C-65A2-2831-798A46BA6102}" dt="2024-07-02T14:18:20.206" v="323" actId="1076"/>
          <ac:spMkLst>
            <pc:docMk/>
            <pc:sldMk cId="1745975769" sldId="2146846692"/>
            <ac:spMk id="22" creationId="{85FC7386-AB32-A9AE-74EC-DFF751DC5772}"/>
          </ac:spMkLst>
        </pc:spChg>
        <pc:spChg chg="add mod">
          <ac:chgData name="Benjamin Vandegrift" userId="S::benjaminv@thevab.com::2e5c2a8a-c606-4888-a2a6-2a14dfaa97ab" providerId="AD" clId="Web-{E3D5EFE8-522C-65A2-2831-798A46BA6102}" dt="2024-07-02T14:23:48.970" v="417" actId="20577"/>
          <ac:spMkLst>
            <pc:docMk/>
            <pc:sldMk cId="1745975769" sldId="2146846692"/>
            <ac:spMk id="24" creationId="{2E2DD1C2-1658-6EA6-4071-CE9587C589E6}"/>
          </ac:spMkLst>
        </pc:spChg>
        <pc:spChg chg="add mod">
          <ac:chgData name="Benjamin Vandegrift" userId="S::benjaminv@thevab.com::2e5c2a8a-c606-4888-a2a6-2a14dfaa97ab" providerId="AD" clId="Web-{E3D5EFE8-522C-65A2-2831-798A46BA6102}" dt="2024-07-02T14:18:39.113" v="328" actId="20577"/>
          <ac:spMkLst>
            <pc:docMk/>
            <pc:sldMk cId="1745975769" sldId="2146846692"/>
            <ac:spMk id="27" creationId="{41BBEDEB-467D-9AE0-F76F-0F13B551DFB4}"/>
          </ac:spMkLst>
        </pc:spChg>
        <pc:spChg chg="add mod">
          <ac:chgData name="Benjamin Vandegrift" userId="S::benjaminv@thevab.com::2e5c2a8a-c606-4888-a2a6-2a14dfaa97ab" providerId="AD" clId="Web-{E3D5EFE8-522C-65A2-2831-798A46BA6102}" dt="2024-07-02T14:19:06.302" v="335" actId="14100"/>
          <ac:spMkLst>
            <pc:docMk/>
            <pc:sldMk cId="1745975769" sldId="2146846692"/>
            <ac:spMk id="29" creationId="{D31C0708-840C-9442-1226-EA50C6637456}"/>
          </ac:spMkLst>
        </pc:spChg>
        <pc:spChg chg="add mod">
          <ac:chgData name="Benjamin Vandegrift" userId="S::benjaminv@thevab.com::2e5c2a8a-c606-4888-a2a6-2a14dfaa97ab" providerId="AD" clId="Web-{E3D5EFE8-522C-65A2-2831-798A46BA6102}" dt="2024-07-02T14:19:16.365" v="338" actId="1076"/>
          <ac:spMkLst>
            <pc:docMk/>
            <pc:sldMk cId="1745975769" sldId="2146846692"/>
            <ac:spMk id="30" creationId="{B0008001-8F36-F6B4-8F23-66F3D9E3CC94}"/>
          </ac:spMkLst>
        </pc:spChg>
        <pc:spChg chg="add mod">
          <ac:chgData name="Benjamin Vandegrift" userId="S::benjaminv@thevab.com::2e5c2a8a-c606-4888-a2a6-2a14dfaa97ab" providerId="AD" clId="Web-{E3D5EFE8-522C-65A2-2831-798A46BA6102}" dt="2024-07-02T14:23:36.704" v="415" actId="20577"/>
          <ac:spMkLst>
            <pc:docMk/>
            <pc:sldMk cId="1745975769" sldId="2146846692"/>
            <ac:spMk id="31" creationId="{A9B7DD37-5181-8AA0-81DF-F567B266977A}"/>
          </ac:spMkLst>
        </pc:spChg>
        <pc:spChg chg="add del mod">
          <ac:chgData name="Benjamin Vandegrift" userId="S::benjaminv@thevab.com::2e5c2a8a-c606-4888-a2a6-2a14dfaa97ab" providerId="AD" clId="Web-{E3D5EFE8-522C-65A2-2831-798A46BA6102}" dt="2024-07-02T14:22:47.296" v="364"/>
          <ac:spMkLst>
            <pc:docMk/>
            <pc:sldMk cId="1745975769" sldId="2146846692"/>
            <ac:spMk id="32" creationId="{14682E60-ECB9-5264-11F9-A12616B2E658}"/>
          </ac:spMkLst>
        </pc:spChg>
        <pc:picChg chg="mod ord">
          <ac:chgData name="Benjamin Vandegrift" userId="S::benjaminv@thevab.com::2e5c2a8a-c606-4888-a2a6-2a14dfaa97ab" providerId="AD" clId="Web-{E3D5EFE8-522C-65A2-2831-798A46BA6102}" dt="2024-07-02T14:15:30.824" v="275" actId="1076"/>
          <ac:picMkLst>
            <pc:docMk/>
            <pc:sldMk cId="1745975769" sldId="2146846692"/>
            <ac:picMk id="23" creationId="{76ED95B1-D6AC-E53D-E798-8FD2AFCDEB4E}"/>
          </ac:picMkLst>
        </pc:picChg>
        <pc:picChg chg="mod">
          <ac:chgData name="Benjamin Vandegrift" userId="S::benjaminv@thevab.com::2e5c2a8a-c606-4888-a2a6-2a14dfaa97ab" providerId="AD" clId="Web-{E3D5EFE8-522C-65A2-2831-798A46BA6102}" dt="2024-07-02T14:15:22.855" v="271" actId="1076"/>
          <ac:picMkLst>
            <pc:docMk/>
            <pc:sldMk cId="1745975769" sldId="2146846692"/>
            <ac:picMk id="25" creationId="{AED14954-6815-D2C3-934C-1AA84ACD67AC}"/>
          </ac:picMkLst>
        </pc:picChg>
        <pc:picChg chg="mod">
          <ac:chgData name="Benjamin Vandegrift" userId="S::benjaminv@thevab.com::2e5c2a8a-c606-4888-a2a6-2a14dfaa97ab" providerId="AD" clId="Web-{E3D5EFE8-522C-65A2-2831-798A46BA6102}" dt="2024-07-02T14:15:11.995" v="267" actId="1076"/>
          <ac:picMkLst>
            <pc:docMk/>
            <pc:sldMk cId="1745975769" sldId="2146846692"/>
            <ac:picMk id="28" creationId="{99482727-E72A-62F8-93F7-ECABC8692660}"/>
          </ac:picMkLst>
        </pc:picChg>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D5EFE8-522C-65A2-2831-798A46BA6102}" dt="2024-07-02T14:31:01.551" v="418"/>
              <pc2:cmMkLst xmlns:pc2="http://schemas.microsoft.com/office/powerpoint/2019/9/main/command">
                <pc:docMk/>
                <pc:sldMk cId="1745975769" sldId="2146846692"/>
                <pc2:cmMk id="{12CD58C3-3D50-4278-9310-4C434F86EE02}"/>
              </pc2:cmMkLst>
            </pc226:cmChg>
          </p:ext>
        </pc:extLst>
      </pc:sldChg>
      <pc:sldChg chg="modSp add del replId">
        <pc:chgData name="Benjamin Vandegrift" userId="S::benjaminv@thevab.com::2e5c2a8a-c606-4888-a2a6-2a14dfaa97ab" providerId="AD" clId="Web-{E3D5EFE8-522C-65A2-2831-798A46BA6102}" dt="2024-07-02T14:54:02.608" v="529"/>
        <pc:sldMkLst>
          <pc:docMk/>
          <pc:sldMk cId="3793276968" sldId="2146846693"/>
        </pc:sldMkLst>
        <pc:spChg chg="mod">
          <ac:chgData name="Benjamin Vandegrift" userId="S::benjaminv@thevab.com::2e5c2a8a-c606-4888-a2a6-2a14dfaa97ab" providerId="AD" clId="Web-{E3D5EFE8-522C-65A2-2831-798A46BA6102}" dt="2024-07-02T14:39:57.964" v="525" actId="20577"/>
          <ac:spMkLst>
            <pc:docMk/>
            <pc:sldMk cId="3793276968" sldId="2146846693"/>
            <ac:spMk id="9" creationId="{15C78061-005E-AE39-C93C-96B825C45D5B}"/>
          </ac:spMkLst>
        </pc:spChg>
      </pc:sldChg>
      <pc:sldChg chg="del">
        <pc:chgData name="Benjamin Vandegrift" userId="S::benjaminv@thevab.com::2e5c2a8a-c606-4888-a2a6-2a14dfaa97ab" providerId="AD" clId="Web-{E3D5EFE8-522C-65A2-2831-798A46BA6102}" dt="2024-07-02T14:53:50.889" v="526"/>
        <pc:sldMkLst>
          <pc:docMk/>
          <pc:sldMk cId="3739533232" sldId="2146846694"/>
        </pc:sldMkLst>
      </pc:sldChg>
    </pc:docChg>
  </pc:docChgLst>
  <pc:docChgLst>
    <pc:chgData name="Leah Montner Dixon" userId="d5b2ae9e-9213-4442-b7df-4db8cbe51e5d" providerId="ADAL" clId="{04381C8D-58B4-4855-85BA-C8406F3EC9F2}"/>
    <pc:docChg chg="undo redo custSel addSld delSld modSld sldOrd">
      <pc:chgData name="Leah Montner Dixon" userId="d5b2ae9e-9213-4442-b7df-4db8cbe51e5d" providerId="ADAL" clId="{04381C8D-58B4-4855-85BA-C8406F3EC9F2}" dt="2024-04-17T21:49:30.882" v="3612"/>
      <pc:docMkLst>
        <pc:docMk/>
      </pc:docMkLst>
      <pc:sldChg chg="modSp mod">
        <pc:chgData name="Leah Montner Dixon" userId="d5b2ae9e-9213-4442-b7df-4db8cbe51e5d" providerId="ADAL" clId="{04381C8D-58B4-4855-85BA-C8406F3EC9F2}" dt="2024-04-15T21:39:24.162" v="2646"/>
        <pc:sldMkLst>
          <pc:docMk/>
          <pc:sldMk cId="785639860" sldId="2146846204"/>
        </pc:sldMkLst>
        <pc:spChg chg="mod">
          <ac:chgData name="Leah Montner Dixon" userId="d5b2ae9e-9213-4442-b7df-4db8cbe51e5d" providerId="ADAL" clId="{04381C8D-58B4-4855-85BA-C8406F3EC9F2}" dt="2024-04-15T21:39:24.162" v="2646"/>
          <ac:spMkLst>
            <pc:docMk/>
            <pc:sldMk cId="785639860" sldId="2146846204"/>
            <ac:spMk id="7" creationId="{6BD165E2-77C2-727D-F96F-ADACA591B75F}"/>
          </ac:spMkLst>
        </pc:spChg>
      </pc:sldChg>
      <pc:sldChg chg="modSp mod modCm">
        <pc:chgData name="Leah Montner Dixon" userId="d5b2ae9e-9213-4442-b7df-4db8cbe51e5d" providerId="ADAL" clId="{04381C8D-58B4-4855-85BA-C8406F3EC9F2}" dt="2024-04-15T18:49:41.081" v="1892" actId="20577"/>
        <pc:sldMkLst>
          <pc:docMk/>
          <pc:sldMk cId="1421682299" sldId="2146846254"/>
        </pc:sldMkLst>
        <pc:spChg chg="mod">
          <ac:chgData name="Leah Montner Dixon" userId="d5b2ae9e-9213-4442-b7df-4db8cbe51e5d" providerId="ADAL" clId="{04381C8D-58B4-4855-85BA-C8406F3EC9F2}" dt="2024-04-15T18:49:41.081" v="1892" actId="20577"/>
          <ac:spMkLst>
            <pc:docMk/>
            <pc:sldMk cId="1421682299" sldId="2146846254"/>
            <ac:spMk id="7" creationId="{6BD165E2-77C2-727D-F96F-ADACA591B75F}"/>
          </ac:spMkLst>
        </pc:sp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04381C8D-58B4-4855-85BA-C8406F3EC9F2}" dt="2024-04-15T18:49:22.758" v="1861"/>
              <pc2:cmMkLst xmlns:pc2="http://schemas.microsoft.com/office/powerpoint/2019/9/main/command">
                <pc:docMk/>
                <pc:sldMk cId="1421682299" sldId="2146846254"/>
                <pc2:cmMk id="{121499F8-4E66-4D7D-9A6B-982B0597C646}"/>
              </pc2:cmMkLst>
              <pc226:cmRplyChg chg="add">
                <pc226:chgData name="Leah Montner Dixon" userId="d5b2ae9e-9213-4442-b7df-4db8cbe51e5d" providerId="ADAL" clId="{04381C8D-58B4-4855-85BA-C8406F3EC9F2}" dt="2024-04-15T18:49:22.758" v="1861"/>
                <pc2:cmRplyMkLst xmlns:pc2="http://schemas.microsoft.com/office/powerpoint/2019/9/main/command">
                  <pc:docMk/>
                  <pc:sldMk cId="1421682299" sldId="2146846254"/>
                  <pc2:cmMk id="{121499F8-4E66-4D7D-9A6B-982B0597C646}"/>
                  <pc2:cmRplyMk id="{5A6C3A07-4F7B-43CB-99DE-8315EE3FC002}"/>
                </pc2:cmRplyMkLst>
              </pc226:cmRplyChg>
            </pc226:cmChg>
          </p:ext>
        </pc:extLst>
      </pc:sldChg>
      <pc:sldChg chg="delSp modSp del mod">
        <pc:chgData name="Leah Montner Dixon" userId="d5b2ae9e-9213-4442-b7df-4db8cbe51e5d" providerId="ADAL" clId="{04381C8D-58B4-4855-85BA-C8406F3EC9F2}" dt="2024-04-17T20:58:44.320" v="3326" actId="2696"/>
        <pc:sldMkLst>
          <pc:docMk/>
          <pc:sldMk cId="315644755" sldId="2146846368"/>
        </pc:sldMkLst>
        <pc:spChg chg="del">
          <ac:chgData name="Leah Montner Dixon" userId="d5b2ae9e-9213-4442-b7df-4db8cbe51e5d" providerId="ADAL" clId="{04381C8D-58B4-4855-85BA-C8406F3EC9F2}" dt="2024-04-15T14:32:51.514" v="388" actId="478"/>
          <ac:spMkLst>
            <pc:docMk/>
            <pc:sldMk cId="315644755" sldId="2146846368"/>
            <ac:spMk id="9" creationId="{275E0991-F81D-DE9D-01FF-35EE7299B44A}"/>
          </ac:spMkLst>
        </pc:spChg>
        <pc:spChg chg="mod">
          <ac:chgData name="Leah Montner Dixon" userId="d5b2ae9e-9213-4442-b7df-4db8cbe51e5d" providerId="ADAL" clId="{04381C8D-58B4-4855-85BA-C8406F3EC9F2}" dt="2024-04-17T14:03:15.543" v="3093" actId="207"/>
          <ac:spMkLst>
            <pc:docMk/>
            <pc:sldMk cId="315644755" sldId="2146846368"/>
            <ac:spMk id="14" creationId="{D3F5E9C4-E701-37BA-ED6F-D61BA9B075A7}"/>
          </ac:spMkLst>
        </pc:spChg>
      </pc:sldChg>
      <pc:sldChg chg="add">
        <pc:chgData name="Leah Montner Dixon" userId="d5b2ae9e-9213-4442-b7df-4db8cbe51e5d" providerId="ADAL" clId="{04381C8D-58B4-4855-85BA-C8406F3EC9F2}" dt="2024-04-17T20:58:52.029" v="3327"/>
        <pc:sldMkLst>
          <pc:docMk/>
          <pc:sldMk cId="1752311609" sldId="2146846368"/>
        </pc:sldMkLst>
      </pc:sldChg>
      <pc:sldChg chg="del">
        <pc:chgData name="Leah Montner Dixon" userId="d5b2ae9e-9213-4442-b7df-4db8cbe51e5d" providerId="ADAL" clId="{04381C8D-58B4-4855-85BA-C8406F3EC9F2}" dt="2024-04-15T14:23:36.016" v="279" actId="47"/>
        <pc:sldMkLst>
          <pc:docMk/>
          <pc:sldMk cId="3789303839" sldId="2146846369"/>
        </pc:sldMkLst>
      </pc:sldChg>
      <pc:sldChg chg="del">
        <pc:chgData name="Leah Montner Dixon" userId="d5b2ae9e-9213-4442-b7df-4db8cbe51e5d" providerId="ADAL" clId="{04381C8D-58B4-4855-85BA-C8406F3EC9F2}" dt="2024-04-15T14:23:37.391" v="280" actId="47"/>
        <pc:sldMkLst>
          <pc:docMk/>
          <pc:sldMk cId="2970083414" sldId="2146846371"/>
        </pc:sldMkLst>
      </pc:sldChg>
      <pc:sldChg chg="modSp mod">
        <pc:chgData name="Leah Montner Dixon" userId="d5b2ae9e-9213-4442-b7df-4db8cbe51e5d" providerId="ADAL" clId="{04381C8D-58B4-4855-85BA-C8406F3EC9F2}" dt="2024-04-15T17:43:48.124" v="464" actId="1076"/>
        <pc:sldMkLst>
          <pc:docMk/>
          <pc:sldMk cId="180655006" sldId="2146846378"/>
        </pc:sldMkLst>
        <pc:spChg chg="mod">
          <ac:chgData name="Leah Montner Dixon" userId="d5b2ae9e-9213-4442-b7df-4db8cbe51e5d" providerId="ADAL" clId="{04381C8D-58B4-4855-85BA-C8406F3EC9F2}" dt="2024-04-15T17:43:48.124" v="464" actId="1076"/>
          <ac:spMkLst>
            <pc:docMk/>
            <pc:sldMk cId="180655006" sldId="2146846378"/>
            <ac:spMk id="3" creationId="{D1ADD388-EA6D-A281-3F6E-8E742D3A87D7}"/>
          </ac:spMkLst>
        </pc:spChg>
        <pc:spChg chg="mod">
          <ac:chgData name="Leah Montner Dixon" userId="d5b2ae9e-9213-4442-b7df-4db8cbe51e5d" providerId="ADAL" clId="{04381C8D-58B4-4855-85BA-C8406F3EC9F2}" dt="2024-04-15T14:08:04.158" v="185" actId="20577"/>
          <ac:spMkLst>
            <pc:docMk/>
            <pc:sldMk cId="180655006" sldId="2146846378"/>
            <ac:spMk id="4" creationId="{2588952E-89A1-B6BF-4D07-1DD9F966FA7E}"/>
          </ac:spMkLst>
        </pc:spChg>
        <pc:spChg chg="mod">
          <ac:chgData name="Leah Montner Dixon" userId="d5b2ae9e-9213-4442-b7df-4db8cbe51e5d" providerId="ADAL" clId="{04381C8D-58B4-4855-85BA-C8406F3EC9F2}" dt="2024-04-15T17:43:37.677" v="452" actId="1035"/>
          <ac:spMkLst>
            <pc:docMk/>
            <pc:sldMk cId="180655006" sldId="2146846378"/>
            <ac:spMk id="8" creationId="{92A173CD-CE1D-11A7-B2E1-4BF32BA10F57}"/>
          </ac:spMkLst>
        </pc:spChg>
        <pc:graphicFrameChg chg="mod">
          <ac:chgData name="Leah Montner Dixon" userId="d5b2ae9e-9213-4442-b7df-4db8cbe51e5d" providerId="ADAL" clId="{04381C8D-58B4-4855-85BA-C8406F3EC9F2}" dt="2024-04-15T17:43:44.065" v="463" actId="1036"/>
          <ac:graphicFrameMkLst>
            <pc:docMk/>
            <pc:sldMk cId="180655006" sldId="2146846378"/>
            <ac:graphicFrameMk id="10" creationId="{29799F68-6873-D702-349E-660D5321322C}"/>
          </ac:graphicFrameMkLst>
        </pc:graphicFrameChg>
      </pc:sldChg>
      <pc:sldChg chg="delSp modSp del mod">
        <pc:chgData name="Leah Montner Dixon" userId="d5b2ae9e-9213-4442-b7df-4db8cbe51e5d" providerId="ADAL" clId="{04381C8D-58B4-4855-85BA-C8406F3EC9F2}" dt="2024-04-17T20:58:44.320" v="3326" actId="2696"/>
        <pc:sldMkLst>
          <pc:docMk/>
          <pc:sldMk cId="1073524240" sldId="2146846383"/>
        </pc:sldMkLst>
        <pc:spChg chg="mod">
          <ac:chgData name="Leah Montner Dixon" userId="d5b2ae9e-9213-4442-b7df-4db8cbe51e5d" providerId="ADAL" clId="{04381C8D-58B4-4855-85BA-C8406F3EC9F2}" dt="2024-04-17T14:00:39.584" v="3069" actId="20577"/>
          <ac:spMkLst>
            <pc:docMk/>
            <pc:sldMk cId="1073524240" sldId="2146846383"/>
            <ac:spMk id="2" creationId="{537D34C1-8F77-715E-8C35-42592C49D686}"/>
          </ac:spMkLst>
        </pc:spChg>
        <pc:spChg chg="del">
          <ac:chgData name="Leah Montner Dixon" userId="d5b2ae9e-9213-4442-b7df-4db8cbe51e5d" providerId="ADAL" clId="{04381C8D-58B4-4855-85BA-C8406F3EC9F2}" dt="2024-04-15T14:32:28.878" v="387" actId="478"/>
          <ac:spMkLst>
            <pc:docMk/>
            <pc:sldMk cId="1073524240" sldId="2146846383"/>
            <ac:spMk id="4" creationId="{BDFACAD6-AE40-9AFE-C15F-26976963052B}"/>
          </ac:spMkLst>
        </pc:spChg>
      </pc:sldChg>
      <pc:sldChg chg="add">
        <pc:chgData name="Leah Montner Dixon" userId="d5b2ae9e-9213-4442-b7df-4db8cbe51e5d" providerId="ADAL" clId="{04381C8D-58B4-4855-85BA-C8406F3EC9F2}" dt="2024-04-17T20:58:52.029" v="3327"/>
        <pc:sldMkLst>
          <pc:docMk/>
          <pc:sldMk cId="4156598636" sldId="2146846383"/>
        </pc:sldMkLst>
      </pc:sldChg>
      <pc:sldChg chg="addSp delSp modSp mod delCm modCm">
        <pc:chgData name="Leah Montner Dixon" userId="d5b2ae9e-9213-4442-b7df-4db8cbe51e5d" providerId="ADAL" clId="{04381C8D-58B4-4855-85BA-C8406F3EC9F2}" dt="2024-04-17T13:40:28.094" v="3038" actId="20577"/>
        <pc:sldMkLst>
          <pc:docMk/>
          <pc:sldMk cId="3255566593" sldId="2146846396"/>
        </pc:sldMkLst>
        <pc:spChg chg="add del mod">
          <ac:chgData name="Leah Montner Dixon" userId="d5b2ae9e-9213-4442-b7df-4db8cbe51e5d" providerId="ADAL" clId="{04381C8D-58B4-4855-85BA-C8406F3EC9F2}" dt="2024-04-15T17:45:03.894" v="529" actId="478"/>
          <ac:spMkLst>
            <pc:docMk/>
            <pc:sldMk cId="3255566593" sldId="2146846396"/>
            <ac:spMk id="3" creationId="{388331E0-236C-46D0-6CC6-076252938DF3}"/>
          </ac:spMkLst>
        </pc:spChg>
        <pc:spChg chg="add mod">
          <ac:chgData name="Leah Montner Dixon" userId="d5b2ae9e-9213-4442-b7df-4db8cbe51e5d" providerId="ADAL" clId="{04381C8D-58B4-4855-85BA-C8406F3EC9F2}" dt="2024-04-15T17:58:17.450" v="885" actId="20577"/>
          <ac:spMkLst>
            <pc:docMk/>
            <pc:sldMk cId="3255566593" sldId="2146846396"/>
            <ac:spMk id="4" creationId="{3703819A-9D65-6045-8B86-991AE406D02E}"/>
          </ac:spMkLst>
        </pc:spChg>
        <pc:spChg chg="mod">
          <ac:chgData name="Leah Montner Dixon" userId="d5b2ae9e-9213-4442-b7df-4db8cbe51e5d" providerId="ADAL" clId="{04381C8D-58B4-4855-85BA-C8406F3EC9F2}" dt="2024-04-17T13:40:28.094" v="3038" actId="20577"/>
          <ac:spMkLst>
            <pc:docMk/>
            <pc:sldMk cId="3255566593" sldId="2146846396"/>
            <ac:spMk id="6" creationId="{945EFAE7-38B3-F141-EAE3-ED241C4013D8}"/>
          </ac:spMkLst>
        </pc:spChg>
        <pc:spChg chg="mod">
          <ac:chgData name="Leah Montner Dixon" userId="d5b2ae9e-9213-4442-b7df-4db8cbe51e5d" providerId="ADAL" clId="{04381C8D-58B4-4855-85BA-C8406F3EC9F2}" dt="2024-04-15T17:57:33.874" v="863" actId="1035"/>
          <ac:spMkLst>
            <pc:docMk/>
            <pc:sldMk cId="3255566593" sldId="2146846396"/>
            <ac:spMk id="8" creationId="{255DE6FF-DDB1-AD27-CC1F-229AF202D7DF}"/>
          </ac:spMkLst>
        </pc:spChg>
        <pc:spChg chg="mod">
          <ac:chgData name="Leah Montner Dixon" userId="d5b2ae9e-9213-4442-b7df-4db8cbe51e5d" providerId="ADAL" clId="{04381C8D-58B4-4855-85BA-C8406F3EC9F2}" dt="2024-04-15T17:59:12.468" v="888" actId="115"/>
          <ac:spMkLst>
            <pc:docMk/>
            <pc:sldMk cId="3255566593" sldId="2146846396"/>
            <ac:spMk id="9" creationId="{F5272523-8295-58E2-D8EB-DB466929743F}"/>
          </ac:spMkLst>
        </pc:spChg>
        <pc:spChg chg="mod">
          <ac:chgData name="Leah Montner Dixon" userId="d5b2ae9e-9213-4442-b7df-4db8cbe51e5d" providerId="ADAL" clId="{04381C8D-58B4-4855-85BA-C8406F3EC9F2}" dt="2024-04-15T17:57:33.874" v="863" actId="1035"/>
          <ac:spMkLst>
            <pc:docMk/>
            <pc:sldMk cId="3255566593" sldId="2146846396"/>
            <ac:spMk id="15" creationId="{6F89A481-77F1-BC1E-E5B0-4064E12D3356}"/>
          </ac:spMkLst>
        </pc:spChg>
        <pc:spChg chg="mod">
          <ac:chgData name="Leah Montner Dixon" userId="d5b2ae9e-9213-4442-b7df-4db8cbe51e5d" providerId="ADAL" clId="{04381C8D-58B4-4855-85BA-C8406F3EC9F2}" dt="2024-04-15T17:57:41.954" v="875" actId="1038"/>
          <ac:spMkLst>
            <pc:docMk/>
            <pc:sldMk cId="3255566593" sldId="2146846396"/>
            <ac:spMk id="19" creationId="{0E9AB1B6-2B3E-7519-5D71-7689E5A7F2D7}"/>
          </ac:spMkLst>
        </pc:spChg>
        <pc:spChg chg="mod">
          <ac:chgData name="Leah Montner Dixon" userId="d5b2ae9e-9213-4442-b7df-4db8cbe51e5d" providerId="ADAL" clId="{04381C8D-58B4-4855-85BA-C8406F3EC9F2}" dt="2024-04-15T17:57:41.954" v="875" actId="1038"/>
          <ac:spMkLst>
            <pc:docMk/>
            <pc:sldMk cId="3255566593" sldId="2146846396"/>
            <ac:spMk id="20" creationId="{CF72D153-01A1-B368-DCFE-87F0957AAA01}"/>
          </ac:spMkLst>
        </pc:spChg>
        <pc:graphicFrameChg chg="mod">
          <ac:chgData name="Leah Montner Dixon" userId="d5b2ae9e-9213-4442-b7df-4db8cbe51e5d" providerId="ADAL" clId="{04381C8D-58B4-4855-85BA-C8406F3EC9F2}" dt="2024-04-15T17:51:27.564" v="531" actId="207"/>
          <ac:graphicFrameMkLst>
            <pc:docMk/>
            <pc:sldMk cId="3255566593" sldId="2146846396"/>
            <ac:graphicFrameMk id="5" creationId="{28C2122D-2992-C033-A941-6A3D5486CFCC}"/>
          </ac:graphicFrameMkLst>
        </pc:graphicFrameChg>
        <pc:picChg chg="mod">
          <ac:chgData name="Leah Montner Dixon" userId="d5b2ae9e-9213-4442-b7df-4db8cbe51e5d" providerId="ADAL" clId="{04381C8D-58B4-4855-85BA-C8406F3EC9F2}" dt="2024-04-15T17:57:33.874" v="863" actId="1035"/>
          <ac:picMkLst>
            <pc:docMk/>
            <pc:sldMk cId="3255566593" sldId="2146846396"/>
            <ac:picMk id="14" creationId="{A58C8A8D-4DF8-0029-686F-4002359C1777}"/>
          </ac:picMkLst>
        </pc:picChg>
        <pc:picChg chg="mod">
          <ac:chgData name="Leah Montner Dixon" userId="d5b2ae9e-9213-4442-b7df-4db8cbe51e5d" providerId="ADAL" clId="{04381C8D-58B4-4855-85BA-C8406F3EC9F2}" dt="2024-04-15T17:57:41.954" v="875" actId="1038"/>
          <ac:picMkLst>
            <pc:docMk/>
            <pc:sldMk cId="3255566593" sldId="2146846396"/>
            <ac:picMk id="24" creationId="{88AA9DAC-E219-3E77-D36B-5AFC296FFE71}"/>
          </ac:picMkLst>
        </pc:pic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1:41.084" v="2984"/>
              <pc2:cmMkLst xmlns:pc2="http://schemas.microsoft.com/office/powerpoint/2019/9/main/command">
                <pc:docMk/>
                <pc:sldMk cId="3255566593" sldId="2146846396"/>
                <pc2:cmMk id="{65BB7E32-275F-406C-A53B-F62DAEF55EB6}"/>
              </pc2:cmMkLst>
              <pc226:cmRplyChg chg="add">
                <pc226:chgData name="Leah Montner Dixon" userId="d5b2ae9e-9213-4442-b7df-4db8cbe51e5d" providerId="ADAL" clId="{04381C8D-58B4-4855-85BA-C8406F3EC9F2}" dt="2024-04-15T17:57:49.241" v="876"/>
                <pc2:cmRplyMkLst xmlns:pc2="http://schemas.microsoft.com/office/powerpoint/2019/9/main/command">
                  <pc:docMk/>
                  <pc:sldMk cId="3255566593" sldId="2146846396"/>
                  <pc2:cmMk id="{65BB7E32-275F-406C-A53B-F62DAEF55EB6}"/>
                  <pc2:cmRplyMk id="{058104AA-398F-4CBA-B37D-866D680F2FF6}"/>
                </pc2:cmRplyMkLst>
              </pc226:cmRplyChg>
            </pc226:cmChg>
          </p:ext>
        </pc:extLst>
      </pc:sldChg>
      <pc:sldChg chg="modSp mod">
        <pc:chgData name="Leah Montner Dixon" userId="d5b2ae9e-9213-4442-b7df-4db8cbe51e5d" providerId="ADAL" clId="{04381C8D-58B4-4855-85BA-C8406F3EC9F2}" dt="2024-04-15T17:59:29.702" v="901" actId="20577"/>
        <pc:sldMkLst>
          <pc:docMk/>
          <pc:sldMk cId="724112209" sldId="2146846408"/>
        </pc:sldMkLst>
        <pc:spChg chg="mod">
          <ac:chgData name="Leah Montner Dixon" userId="d5b2ae9e-9213-4442-b7df-4db8cbe51e5d" providerId="ADAL" clId="{04381C8D-58B4-4855-85BA-C8406F3EC9F2}" dt="2024-04-15T17:59:29.702" v="901" actId="20577"/>
          <ac:spMkLst>
            <pc:docMk/>
            <pc:sldMk cId="724112209" sldId="2146846408"/>
            <ac:spMk id="16" creationId="{B42A5FBE-8B78-61C1-A2F7-92427223F8EA}"/>
          </ac:spMkLst>
        </pc:spChg>
      </pc:sldChg>
      <pc:sldChg chg="modSp del mod delCm modCm">
        <pc:chgData name="Leah Montner Dixon" userId="d5b2ae9e-9213-4442-b7df-4db8cbe51e5d" providerId="ADAL" clId="{04381C8D-58B4-4855-85BA-C8406F3EC9F2}" dt="2024-04-17T20:58:44.320" v="3326" actId="2696"/>
        <pc:sldMkLst>
          <pc:docMk/>
          <pc:sldMk cId="3872111574" sldId="2146846409"/>
        </pc:sldMkLst>
        <pc:spChg chg="mod">
          <ac:chgData name="Leah Montner Dixon" userId="d5b2ae9e-9213-4442-b7df-4db8cbe51e5d" providerId="ADAL" clId="{04381C8D-58B4-4855-85BA-C8406F3EC9F2}" dt="2024-04-17T14:00:22.645" v="3065" actId="14100"/>
          <ac:spMkLst>
            <pc:docMk/>
            <pc:sldMk cId="3872111574" sldId="2146846409"/>
            <ac:spMk id="6" creationId="{E45C3F1A-110D-EE02-571D-097D191E618B}"/>
          </ac:spMkLst>
        </pc:spChg>
        <pc:spChg chg="mod">
          <ac:chgData name="Leah Montner Dixon" userId="d5b2ae9e-9213-4442-b7df-4db8cbe51e5d" providerId="ADAL" clId="{04381C8D-58B4-4855-85BA-C8406F3EC9F2}" dt="2024-04-15T14:25:38.452" v="299" actId="20577"/>
          <ac:spMkLst>
            <pc:docMk/>
            <pc:sldMk cId="3872111574" sldId="2146846409"/>
            <ac:spMk id="12" creationId="{E871D08E-A618-2CDB-1300-29CA4B7C38F0}"/>
          </ac:spMkLst>
        </pc:spChg>
        <pc:extLst>
          <p:ext xmlns:p="http://schemas.openxmlformats.org/presentationml/2006/main" uri="{D6D511B9-2390-475A-947B-AFAB55BFBCF1}">
            <pc226:cmChg xmlns:pc226="http://schemas.microsoft.com/office/powerpoint/2022/06/main/command" chg="del mod">
              <pc226:chgData name="Leah Montner Dixon" userId="d5b2ae9e-9213-4442-b7df-4db8cbe51e5d" providerId="ADAL" clId="{04381C8D-58B4-4855-85BA-C8406F3EC9F2}" dt="2024-04-15T14:25:44.029" v="300"/>
              <pc2:cmMkLst xmlns:pc2="http://schemas.microsoft.com/office/powerpoint/2019/9/main/command">
                <pc:docMk/>
                <pc:sldMk cId="3872111574" sldId="2146846409"/>
                <pc2:cmMk id="{9BF087AF-601C-4603-9D64-4D9D6ED228B5}"/>
              </pc2:cmMkLst>
              <pc226:cmRplyChg chg="add">
                <pc226:chgData name="Leah Montner Dixon" userId="d5b2ae9e-9213-4442-b7df-4db8cbe51e5d" providerId="ADAL" clId="{04381C8D-58B4-4855-85BA-C8406F3EC9F2}" dt="2024-04-15T13:53:52.875" v="14"/>
                <pc2:cmRplyMkLst xmlns:pc2="http://schemas.microsoft.com/office/powerpoint/2019/9/main/command">
                  <pc:docMk/>
                  <pc:sldMk cId="3872111574" sldId="2146846409"/>
                  <pc2:cmMk id="{9BF087AF-601C-4603-9D64-4D9D6ED228B5}"/>
                  <pc2:cmRplyMk id="{2E33DDE7-1FD3-43A9-A77A-F3DE9923C100}"/>
                </pc2:cmRplyMkLst>
              </pc226:cmRplyChg>
            </pc226:cmChg>
          </p:ext>
        </pc:extLst>
      </pc:sldChg>
      <pc:sldChg chg="add">
        <pc:chgData name="Leah Montner Dixon" userId="d5b2ae9e-9213-4442-b7df-4db8cbe51e5d" providerId="ADAL" clId="{04381C8D-58B4-4855-85BA-C8406F3EC9F2}" dt="2024-04-17T20:58:52.029" v="3327"/>
        <pc:sldMkLst>
          <pc:docMk/>
          <pc:sldMk cId="3944063152" sldId="2146846409"/>
        </pc:sldMkLst>
      </pc:sldChg>
      <pc:sldChg chg="delSp modSp mod delCm">
        <pc:chgData name="Leah Montner Dixon" userId="d5b2ae9e-9213-4442-b7df-4db8cbe51e5d" providerId="ADAL" clId="{04381C8D-58B4-4855-85BA-C8406F3EC9F2}" dt="2024-04-17T13:21:05.285" v="2980"/>
        <pc:sldMkLst>
          <pc:docMk/>
          <pc:sldMk cId="3201768304" sldId="2146846410"/>
        </pc:sldMkLst>
        <pc:spChg chg="mod">
          <ac:chgData name="Leah Montner Dixon" userId="d5b2ae9e-9213-4442-b7df-4db8cbe51e5d" providerId="ADAL" clId="{04381C8D-58B4-4855-85BA-C8406F3EC9F2}" dt="2024-04-15T17:58:39.919" v="886" actId="20577"/>
          <ac:spMkLst>
            <pc:docMk/>
            <pc:sldMk cId="3201768304" sldId="2146846410"/>
            <ac:spMk id="3" creationId="{E9ECECBD-6A4D-098B-DF78-B145CF5693A7}"/>
          </ac:spMkLst>
        </pc:spChg>
        <pc:spChg chg="del">
          <ac:chgData name="Leah Montner Dixon" userId="d5b2ae9e-9213-4442-b7df-4db8cbe51e5d" providerId="ADAL" clId="{04381C8D-58B4-4855-85BA-C8406F3EC9F2}" dt="2024-04-15T14:31:29.385" v="385" actId="478"/>
          <ac:spMkLst>
            <pc:docMk/>
            <pc:sldMk cId="3201768304" sldId="2146846410"/>
            <ac:spMk id="5" creationId="{36F521E3-CDC0-D33E-B369-BC3A9757779C}"/>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1:03.797" v="2979"/>
              <pc2:cmMkLst xmlns:pc2="http://schemas.microsoft.com/office/powerpoint/2019/9/main/command">
                <pc:docMk/>
                <pc:sldMk cId="3201768304" sldId="2146846410"/>
                <pc2:cmMk id="{1761AC78-AE46-457F-85E8-FAC04511332C}"/>
              </pc2:cmMkLst>
            </pc226:cmChg>
            <pc226:cmChg xmlns:pc226="http://schemas.microsoft.com/office/powerpoint/2022/06/main/command" chg="del">
              <pc226:chgData name="Leah Montner Dixon" userId="d5b2ae9e-9213-4442-b7df-4db8cbe51e5d" providerId="ADAL" clId="{04381C8D-58B4-4855-85BA-C8406F3EC9F2}" dt="2024-04-17T13:21:05.285" v="2980"/>
              <pc2:cmMkLst xmlns:pc2="http://schemas.microsoft.com/office/powerpoint/2019/9/main/command">
                <pc:docMk/>
                <pc:sldMk cId="3201768304" sldId="2146846410"/>
                <pc2:cmMk id="{53C49890-0A72-4D1C-B5A5-0A475A13EBA0}"/>
              </pc2:cmMkLst>
            </pc226:cmChg>
          </p:ext>
        </pc:extLst>
      </pc:sldChg>
      <pc:sldChg chg="add setBg">
        <pc:chgData name="Leah Montner Dixon" userId="d5b2ae9e-9213-4442-b7df-4db8cbe51e5d" providerId="ADAL" clId="{04381C8D-58B4-4855-85BA-C8406F3EC9F2}" dt="2024-04-17T21:02:29.625" v="3353"/>
        <pc:sldMkLst>
          <pc:docMk/>
          <pc:sldMk cId="1617269078" sldId="2146846419"/>
        </pc:sldMkLst>
      </pc:sldChg>
      <pc:sldChg chg="del">
        <pc:chgData name="Leah Montner Dixon" userId="d5b2ae9e-9213-4442-b7df-4db8cbe51e5d" providerId="ADAL" clId="{04381C8D-58B4-4855-85BA-C8406F3EC9F2}" dt="2024-04-17T20:58:44.320" v="3326" actId="2696"/>
        <pc:sldMkLst>
          <pc:docMk/>
          <pc:sldMk cId="2357043114" sldId="2146846419"/>
        </pc:sldMkLst>
      </pc:sldChg>
      <pc:sldChg chg="del">
        <pc:chgData name="Leah Montner Dixon" userId="d5b2ae9e-9213-4442-b7df-4db8cbe51e5d" providerId="ADAL" clId="{04381C8D-58B4-4855-85BA-C8406F3EC9F2}" dt="2024-04-15T14:29:41.178" v="340" actId="47"/>
        <pc:sldMkLst>
          <pc:docMk/>
          <pc:sldMk cId="2312533355" sldId="2146846423"/>
        </pc:sldMkLst>
      </pc:sldChg>
      <pc:sldChg chg="modSp mod modCm">
        <pc:chgData name="Leah Montner Dixon" userId="d5b2ae9e-9213-4442-b7df-4db8cbe51e5d" providerId="ADAL" clId="{04381C8D-58B4-4855-85BA-C8406F3EC9F2}" dt="2024-04-15T18:21:13.214" v="1209"/>
        <pc:sldMkLst>
          <pc:docMk/>
          <pc:sldMk cId="2206369454" sldId="2146846425"/>
        </pc:sldMkLst>
        <pc:spChg chg="mod">
          <ac:chgData name="Leah Montner Dixon" userId="d5b2ae9e-9213-4442-b7df-4db8cbe51e5d" providerId="ADAL" clId="{04381C8D-58B4-4855-85BA-C8406F3EC9F2}" dt="2024-04-15T18:20:40.973" v="1194" actId="20577"/>
          <ac:spMkLst>
            <pc:docMk/>
            <pc:sldMk cId="2206369454" sldId="2146846425"/>
            <ac:spMk id="4" creationId="{4EECE67E-2570-77C8-4DCD-E83C5B83F9CE}"/>
          </ac:spMkLst>
        </pc:spChg>
        <pc:spChg chg="mod">
          <ac:chgData name="Leah Montner Dixon" userId="d5b2ae9e-9213-4442-b7df-4db8cbe51e5d" providerId="ADAL" clId="{04381C8D-58B4-4855-85BA-C8406F3EC9F2}" dt="2024-04-15T18:20:49.690" v="1208" actId="20577"/>
          <ac:spMkLst>
            <pc:docMk/>
            <pc:sldMk cId="2206369454" sldId="2146846425"/>
            <ac:spMk id="16" creationId="{F3B08D31-8CD1-811E-0850-AF65E55C9EAD}"/>
          </ac:spMkLst>
        </pc:spChg>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04381C8D-58B4-4855-85BA-C8406F3EC9F2}" dt="2024-04-15T18:21:13.214" v="1209"/>
              <pc2:cmMkLst xmlns:pc2="http://schemas.microsoft.com/office/powerpoint/2019/9/main/command">
                <pc:docMk/>
                <pc:sldMk cId="2206369454" sldId="2146846425"/>
                <pc2:cmMk id="{625EEACA-A0F9-4B18-81A3-ED6834AFA371}"/>
              </pc2:cmMkLst>
              <pc226:cmRplyChg chg="add">
                <pc226:chgData name="Leah Montner Dixon" userId="d5b2ae9e-9213-4442-b7df-4db8cbe51e5d" providerId="ADAL" clId="{04381C8D-58B4-4855-85BA-C8406F3EC9F2}" dt="2024-04-15T18:21:13.214" v="1209"/>
                <pc2:cmRplyMkLst xmlns:pc2="http://schemas.microsoft.com/office/powerpoint/2019/9/main/command">
                  <pc:docMk/>
                  <pc:sldMk cId="2206369454" sldId="2146846425"/>
                  <pc2:cmMk id="{625EEACA-A0F9-4B18-81A3-ED6834AFA371}"/>
                  <pc2:cmRplyMk id="{FAE1EA0D-E118-446F-AE68-48147657E884}"/>
                </pc2:cmRplyMkLst>
              </pc226:cmRplyChg>
            </pc226:cmChg>
          </p:ext>
        </pc:extLst>
      </pc:sldChg>
      <pc:sldChg chg="modSp mod">
        <pc:chgData name="Leah Montner Dixon" userId="d5b2ae9e-9213-4442-b7df-4db8cbe51e5d" providerId="ADAL" clId="{04381C8D-58B4-4855-85BA-C8406F3EC9F2}" dt="2024-04-15T17:43:18.642" v="416" actId="12788"/>
        <pc:sldMkLst>
          <pc:docMk/>
          <pc:sldMk cId="1923907544" sldId="2146846437"/>
        </pc:sldMkLst>
        <pc:spChg chg="mod">
          <ac:chgData name="Leah Montner Dixon" userId="d5b2ae9e-9213-4442-b7df-4db8cbe51e5d" providerId="ADAL" clId="{04381C8D-58B4-4855-85BA-C8406F3EC9F2}" dt="2024-04-15T17:43:18.642" v="416" actId="12788"/>
          <ac:spMkLst>
            <pc:docMk/>
            <pc:sldMk cId="1923907544" sldId="2146846437"/>
            <ac:spMk id="10" creationId="{DCFFC4F4-E35F-916D-0C22-9C64B9540EB9}"/>
          </ac:spMkLst>
        </pc:spChg>
        <pc:spChg chg="mod">
          <ac:chgData name="Leah Montner Dixon" userId="d5b2ae9e-9213-4442-b7df-4db8cbe51e5d" providerId="ADAL" clId="{04381C8D-58B4-4855-85BA-C8406F3EC9F2}" dt="2024-04-15T17:43:18.642" v="416" actId="12788"/>
          <ac:spMkLst>
            <pc:docMk/>
            <pc:sldMk cId="1923907544" sldId="2146846437"/>
            <ac:spMk id="15" creationId="{7902279C-C66A-ACC6-B14D-DB868026A1FE}"/>
          </ac:spMkLst>
        </pc:spChg>
        <pc:picChg chg="mod">
          <ac:chgData name="Leah Montner Dixon" userId="d5b2ae9e-9213-4442-b7df-4db8cbe51e5d" providerId="ADAL" clId="{04381C8D-58B4-4855-85BA-C8406F3EC9F2}" dt="2024-04-15T17:43:18.642" v="416" actId="12788"/>
          <ac:picMkLst>
            <pc:docMk/>
            <pc:sldMk cId="1923907544" sldId="2146846437"/>
            <ac:picMk id="12" creationId="{46C29523-890A-EEB2-B5E3-D88609EB9300}"/>
          </ac:picMkLst>
        </pc:picChg>
      </pc:sldChg>
      <pc:sldChg chg="modSp mod delCm">
        <pc:chgData name="Leah Montner Dixon" userId="d5b2ae9e-9213-4442-b7df-4db8cbe51e5d" providerId="ADAL" clId="{04381C8D-58B4-4855-85BA-C8406F3EC9F2}" dt="2024-04-17T13:56:55.786" v="3063" actId="20577"/>
        <pc:sldMkLst>
          <pc:docMk/>
          <pc:sldMk cId="261376469" sldId="2146846445"/>
        </pc:sldMkLst>
        <pc:spChg chg="mod">
          <ac:chgData name="Leah Montner Dixon" userId="d5b2ae9e-9213-4442-b7df-4db8cbe51e5d" providerId="ADAL" clId="{04381C8D-58B4-4855-85BA-C8406F3EC9F2}" dt="2024-04-17T13:56:55.786" v="3063" actId="20577"/>
          <ac:spMkLst>
            <pc:docMk/>
            <pc:sldMk cId="261376469" sldId="2146846445"/>
            <ac:spMk id="14" creationId="{E0D9DD26-06B9-FAAB-DC09-58E213DFCA97}"/>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2:03.237" v="2987"/>
              <pc2:cmMkLst xmlns:pc2="http://schemas.microsoft.com/office/powerpoint/2019/9/main/command">
                <pc:docMk/>
                <pc:sldMk cId="261376469" sldId="2146846445"/>
                <pc2:cmMk id="{DB35D6E8-C3A0-4B46-BFB0-35E583F50CE3}"/>
              </pc2:cmMkLst>
            </pc226:cmChg>
          </p:ext>
        </pc:extLst>
      </pc:sldChg>
      <pc:sldChg chg="modSp mod">
        <pc:chgData name="Leah Montner Dixon" userId="d5b2ae9e-9213-4442-b7df-4db8cbe51e5d" providerId="ADAL" clId="{04381C8D-58B4-4855-85BA-C8406F3EC9F2}" dt="2024-04-17T17:04:14.093" v="3322" actId="14100"/>
        <pc:sldMkLst>
          <pc:docMk/>
          <pc:sldMk cId="420506289" sldId="2146846465"/>
        </pc:sldMkLst>
        <pc:spChg chg="mod">
          <ac:chgData name="Leah Montner Dixon" userId="d5b2ae9e-9213-4442-b7df-4db8cbe51e5d" providerId="ADAL" clId="{04381C8D-58B4-4855-85BA-C8406F3EC9F2}" dt="2024-04-17T17:04:14.093" v="3322" actId="14100"/>
          <ac:spMkLst>
            <pc:docMk/>
            <pc:sldMk cId="420506289" sldId="2146846465"/>
            <ac:spMk id="17" creationId="{447AB93D-6C6F-AD9B-1AFC-F903A04C5209}"/>
          </ac:spMkLst>
        </pc:spChg>
        <pc:spChg chg="mod">
          <ac:chgData name="Leah Montner Dixon" userId="d5b2ae9e-9213-4442-b7df-4db8cbe51e5d" providerId="ADAL" clId="{04381C8D-58B4-4855-85BA-C8406F3EC9F2}" dt="2024-04-17T17:04:14.093" v="3322" actId="14100"/>
          <ac:spMkLst>
            <pc:docMk/>
            <pc:sldMk cId="420506289" sldId="2146846465"/>
            <ac:spMk id="18" creationId="{17840883-CA40-6519-A241-0678E76A5CF1}"/>
          </ac:spMkLst>
        </pc:spChg>
        <pc:spChg chg="mod">
          <ac:chgData name="Leah Montner Dixon" userId="d5b2ae9e-9213-4442-b7df-4db8cbe51e5d" providerId="ADAL" clId="{04381C8D-58B4-4855-85BA-C8406F3EC9F2}" dt="2024-04-17T17:04:14.093" v="3322" actId="14100"/>
          <ac:spMkLst>
            <pc:docMk/>
            <pc:sldMk cId="420506289" sldId="2146846465"/>
            <ac:spMk id="21" creationId="{0860AD5F-D57C-3E62-817D-12AF607C4E65}"/>
          </ac:spMkLst>
        </pc:spChg>
        <pc:spChg chg="mod">
          <ac:chgData name="Leah Montner Dixon" userId="d5b2ae9e-9213-4442-b7df-4db8cbe51e5d" providerId="ADAL" clId="{04381C8D-58B4-4855-85BA-C8406F3EC9F2}" dt="2024-04-17T17:04:14.093" v="3322" actId="14100"/>
          <ac:spMkLst>
            <pc:docMk/>
            <pc:sldMk cId="420506289" sldId="2146846465"/>
            <ac:spMk id="22" creationId="{2FC3AF7C-EC60-21E4-A60C-192BE69CCD16}"/>
          </ac:spMkLst>
        </pc:spChg>
      </pc:sldChg>
      <pc:sldChg chg="modSp mod delCm modCm">
        <pc:chgData name="Leah Montner Dixon" userId="d5b2ae9e-9213-4442-b7df-4db8cbe51e5d" providerId="ADAL" clId="{04381C8D-58B4-4855-85BA-C8406F3EC9F2}" dt="2024-04-17T13:35:05.595" v="2990" actId="20577"/>
        <pc:sldMkLst>
          <pc:docMk/>
          <pc:sldMk cId="2309013104" sldId="2146846483"/>
        </pc:sldMkLst>
        <pc:spChg chg="mod">
          <ac:chgData name="Leah Montner Dixon" userId="d5b2ae9e-9213-4442-b7df-4db8cbe51e5d" providerId="ADAL" clId="{04381C8D-58B4-4855-85BA-C8406F3EC9F2}" dt="2024-04-17T13:35:05.595" v="2990" actId="20577"/>
          <ac:spMkLst>
            <pc:docMk/>
            <pc:sldMk cId="2309013104" sldId="2146846483"/>
            <ac:spMk id="4" creationId="{C1A78658-3DFE-337E-79FD-AD5A1730B0F6}"/>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0:24.747" v="2976"/>
              <pc2:cmMkLst xmlns:pc2="http://schemas.microsoft.com/office/powerpoint/2019/9/main/command">
                <pc:docMk/>
                <pc:sldMk cId="2309013104" sldId="2146846483"/>
                <pc2:cmMk id="{AB05234D-C06A-45A5-961E-424E12995602}"/>
              </pc2:cmMkLst>
            </pc226:cmChg>
            <pc226:cmChg xmlns:pc226="http://schemas.microsoft.com/office/powerpoint/2022/06/main/command" chg="del">
              <pc226:chgData name="Leah Montner Dixon" userId="d5b2ae9e-9213-4442-b7df-4db8cbe51e5d" providerId="ADAL" clId="{04381C8D-58B4-4855-85BA-C8406F3EC9F2}" dt="2024-04-17T13:20:21.704" v="2974"/>
              <pc2:cmMkLst xmlns:pc2="http://schemas.microsoft.com/office/powerpoint/2019/9/main/command">
                <pc:docMk/>
                <pc:sldMk cId="2309013104" sldId="2146846483"/>
                <pc2:cmMk id="{C73B2583-8458-4F38-A375-7C904D79C81C}"/>
              </pc2:cmMkLst>
              <pc226:cmRplyChg chg="add">
                <pc226:chgData name="Leah Montner Dixon" userId="d5b2ae9e-9213-4442-b7df-4db8cbe51e5d" providerId="ADAL" clId="{04381C8D-58B4-4855-85BA-C8406F3EC9F2}" dt="2024-04-15T18:31:54.049" v="1328"/>
                <pc2:cmRplyMkLst xmlns:pc2="http://schemas.microsoft.com/office/powerpoint/2019/9/main/command">
                  <pc:docMk/>
                  <pc:sldMk cId="2309013104" sldId="2146846483"/>
                  <pc2:cmMk id="{C73B2583-8458-4F38-A375-7C904D79C81C}"/>
                  <pc2:cmRplyMk id="{0BA39782-B329-42D3-80F0-9D06571779C4}"/>
                </pc2:cmRplyMkLst>
              </pc226:cmRplyChg>
            </pc226:cmChg>
            <pc226:cmChg xmlns:pc226="http://schemas.microsoft.com/office/powerpoint/2022/06/main/command" chg="del">
              <pc226:chgData name="Leah Montner Dixon" userId="d5b2ae9e-9213-4442-b7df-4db8cbe51e5d" providerId="ADAL" clId="{04381C8D-58B4-4855-85BA-C8406F3EC9F2}" dt="2024-04-17T13:20:23.298" v="2975"/>
              <pc2:cmMkLst xmlns:pc2="http://schemas.microsoft.com/office/powerpoint/2019/9/main/command">
                <pc:docMk/>
                <pc:sldMk cId="2309013104" sldId="2146846483"/>
                <pc2:cmMk id="{06A76CA4-B5D8-4F79-9207-4FD89F85AE0D}"/>
              </pc2:cmMkLst>
            </pc226:cmChg>
          </p:ext>
        </pc:extLst>
      </pc:sldChg>
      <pc:sldChg chg="modSp mod">
        <pc:chgData name="Leah Montner Dixon" userId="d5b2ae9e-9213-4442-b7df-4db8cbe51e5d" providerId="ADAL" clId="{04381C8D-58B4-4855-85BA-C8406F3EC9F2}" dt="2024-04-17T16:19:50.143" v="3319" actId="1036"/>
        <pc:sldMkLst>
          <pc:docMk/>
          <pc:sldMk cId="3665627304" sldId="2146846484"/>
        </pc:sldMkLst>
        <pc:spChg chg="mod">
          <ac:chgData name="Leah Montner Dixon" userId="d5b2ae9e-9213-4442-b7df-4db8cbe51e5d" providerId="ADAL" clId="{04381C8D-58B4-4855-85BA-C8406F3EC9F2}" dt="2024-04-17T16:19:50.143" v="3319" actId="1036"/>
          <ac:spMkLst>
            <pc:docMk/>
            <pc:sldMk cId="3665627304" sldId="2146846484"/>
            <ac:spMk id="23" creationId="{4FEEA003-F033-7564-E2C2-CDFDFD5B928C}"/>
          </ac:spMkLst>
        </pc:spChg>
      </pc:sldChg>
      <pc:sldChg chg="modSp mod delCm">
        <pc:chgData name="Leah Montner Dixon" userId="d5b2ae9e-9213-4442-b7df-4db8cbe51e5d" providerId="ADAL" clId="{04381C8D-58B4-4855-85BA-C8406F3EC9F2}" dt="2024-04-17T15:47:31.181" v="3302" actId="207"/>
        <pc:sldMkLst>
          <pc:docMk/>
          <pc:sldMk cId="445332413" sldId="2146846485"/>
        </pc:sldMkLst>
        <pc:spChg chg="mod">
          <ac:chgData name="Leah Montner Dixon" userId="d5b2ae9e-9213-4442-b7df-4db8cbe51e5d" providerId="ADAL" clId="{04381C8D-58B4-4855-85BA-C8406F3EC9F2}" dt="2024-04-17T15:47:31.181" v="3302" actId="207"/>
          <ac:spMkLst>
            <pc:docMk/>
            <pc:sldMk cId="445332413" sldId="2146846485"/>
            <ac:spMk id="31" creationId="{D9E09BD1-1598-4625-7CE1-4668D2AD8707}"/>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1:58.629" v="2986"/>
              <pc2:cmMkLst xmlns:pc2="http://schemas.microsoft.com/office/powerpoint/2019/9/main/command">
                <pc:docMk/>
                <pc:sldMk cId="445332413" sldId="2146846485"/>
                <pc2:cmMk id="{D2FD5C23-19DD-4804-89D2-7E3C207B34C7}"/>
              </pc2:cmMkLst>
            </pc226:cmChg>
          </p:ext>
        </pc:extLst>
      </pc:sldChg>
      <pc:sldChg chg="addSp delSp modSp mod delCm modCm">
        <pc:chgData name="Leah Montner Dixon" userId="d5b2ae9e-9213-4442-b7df-4db8cbe51e5d" providerId="ADAL" clId="{04381C8D-58B4-4855-85BA-C8406F3EC9F2}" dt="2024-04-17T13:22:09.059" v="2988"/>
        <pc:sldMkLst>
          <pc:docMk/>
          <pc:sldMk cId="1516688881" sldId="2146846486"/>
        </pc:sldMkLst>
        <pc:spChg chg="mod">
          <ac:chgData name="Leah Montner Dixon" userId="d5b2ae9e-9213-4442-b7df-4db8cbe51e5d" providerId="ADAL" clId="{04381C8D-58B4-4855-85BA-C8406F3EC9F2}" dt="2024-04-15T13:58:09.929" v="83"/>
          <ac:spMkLst>
            <pc:docMk/>
            <pc:sldMk cId="1516688881" sldId="2146846486"/>
            <ac:spMk id="3" creationId="{417F31A0-0797-80A6-C592-D645EB55D7FF}"/>
          </ac:spMkLst>
        </pc:spChg>
        <pc:spChg chg="mod">
          <ac:chgData name="Leah Montner Dixon" userId="d5b2ae9e-9213-4442-b7df-4db8cbe51e5d" providerId="ADAL" clId="{04381C8D-58B4-4855-85BA-C8406F3EC9F2}" dt="2024-04-15T13:58:09.929" v="83"/>
          <ac:spMkLst>
            <pc:docMk/>
            <pc:sldMk cId="1516688881" sldId="2146846486"/>
            <ac:spMk id="4" creationId="{82BEB35B-D185-A58B-1667-125A02D8401A}"/>
          </ac:spMkLst>
        </pc:spChg>
        <pc:spChg chg="mod">
          <ac:chgData name="Leah Montner Dixon" userId="d5b2ae9e-9213-4442-b7df-4db8cbe51e5d" providerId="ADAL" clId="{04381C8D-58B4-4855-85BA-C8406F3EC9F2}" dt="2024-04-15T14:21:50.705" v="278" actId="1076"/>
          <ac:spMkLst>
            <pc:docMk/>
            <pc:sldMk cId="1516688881" sldId="2146846486"/>
            <ac:spMk id="12" creationId="{A0D6B29F-9B30-E40A-D879-142DD9F5A024}"/>
          </ac:spMkLst>
        </pc:spChg>
        <pc:spChg chg="mod">
          <ac:chgData name="Leah Montner Dixon" userId="d5b2ae9e-9213-4442-b7df-4db8cbe51e5d" providerId="ADAL" clId="{04381C8D-58B4-4855-85BA-C8406F3EC9F2}" dt="2024-04-15T13:58:09.929" v="83"/>
          <ac:spMkLst>
            <pc:docMk/>
            <pc:sldMk cId="1516688881" sldId="2146846486"/>
            <ac:spMk id="20" creationId="{2731C02A-2F63-0523-673D-62515941B219}"/>
          </ac:spMkLst>
        </pc:spChg>
        <pc:spChg chg="mod">
          <ac:chgData name="Leah Montner Dixon" userId="d5b2ae9e-9213-4442-b7df-4db8cbe51e5d" providerId="ADAL" clId="{04381C8D-58B4-4855-85BA-C8406F3EC9F2}" dt="2024-04-15T13:58:09.929" v="83"/>
          <ac:spMkLst>
            <pc:docMk/>
            <pc:sldMk cId="1516688881" sldId="2146846486"/>
            <ac:spMk id="21" creationId="{B6F54F56-2CA8-195F-CC46-2F98DCD727DF}"/>
          </ac:spMkLst>
        </pc:spChg>
        <pc:spChg chg="mod">
          <ac:chgData name="Leah Montner Dixon" userId="d5b2ae9e-9213-4442-b7df-4db8cbe51e5d" providerId="ADAL" clId="{04381C8D-58B4-4855-85BA-C8406F3EC9F2}" dt="2024-04-15T13:58:09.929" v="83"/>
          <ac:spMkLst>
            <pc:docMk/>
            <pc:sldMk cId="1516688881" sldId="2146846486"/>
            <ac:spMk id="25" creationId="{18C2BCC7-8428-F1EF-A5A0-1BAFD415C264}"/>
          </ac:spMkLst>
        </pc:spChg>
        <pc:spChg chg="mod">
          <ac:chgData name="Leah Montner Dixon" userId="d5b2ae9e-9213-4442-b7df-4db8cbe51e5d" providerId="ADAL" clId="{04381C8D-58B4-4855-85BA-C8406F3EC9F2}" dt="2024-04-15T13:58:09.929" v="83"/>
          <ac:spMkLst>
            <pc:docMk/>
            <pc:sldMk cId="1516688881" sldId="2146846486"/>
            <ac:spMk id="27" creationId="{D3D165C1-487E-F3E7-3BF9-426F19AEEA4A}"/>
          </ac:spMkLst>
        </pc:spChg>
        <pc:spChg chg="mod">
          <ac:chgData name="Leah Montner Dixon" userId="d5b2ae9e-9213-4442-b7df-4db8cbe51e5d" providerId="ADAL" clId="{04381C8D-58B4-4855-85BA-C8406F3EC9F2}" dt="2024-04-15T13:58:09.929" v="83"/>
          <ac:spMkLst>
            <pc:docMk/>
            <pc:sldMk cId="1516688881" sldId="2146846486"/>
            <ac:spMk id="29" creationId="{DBE2DE93-9DF0-3203-5860-E1F2A76D42B8}"/>
          </ac:spMkLst>
        </pc:spChg>
        <pc:spChg chg="mod">
          <ac:chgData name="Leah Montner Dixon" userId="d5b2ae9e-9213-4442-b7df-4db8cbe51e5d" providerId="ADAL" clId="{04381C8D-58B4-4855-85BA-C8406F3EC9F2}" dt="2024-04-15T13:58:09.929" v="83"/>
          <ac:spMkLst>
            <pc:docMk/>
            <pc:sldMk cId="1516688881" sldId="2146846486"/>
            <ac:spMk id="30" creationId="{CD2DC602-1613-E0E6-341B-2232DB99CD79}"/>
          </ac:spMkLst>
        </pc:spChg>
        <pc:spChg chg="mod">
          <ac:chgData name="Leah Montner Dixon" userId="d5b2ae9e-9213-4442-b7df-4db8cbe51e5d" providerId="ADAL" clId="{04381C8D-58B4-4855-85BA-C8406F3EC9F2}" dt="2024-04-15T13:58:09.929" v="83"/>
          <ac:spMkLst>
            <pc:docMk/>
            <pc:sldMk cId="1516688881" sldId="2146846486"/>
            <ac:spMk id="32" creationId="{326869BD-C9AC-910E-60E5-890A01F70089}"/>
          </ac:spMkLst>
        </pc:spChg>
        <pc:spChg chg="mod">
          <ac:chgData name="Leah Montner Dixon" userId="d5b2ae9e-9213-4442-b7df-4db8cbe51e5d" providerId="ADAL" clId="{04381C8D-58B4-4855-85BA-C8406F3EC9F2}" dt="2024-04-15T13:58:09.929" v="83"/>
          <ac:spMkLst>
            <pc:docMk/>
            <pc:sldMk cId="1516688881" sldId="2146846486"/>
            <ac:spMk id="34" creationId="{F5AC8BE9-326B-FECD-80B1-9B75750A993B}"/>
          </ac:spMkLst>
        </pc:spChg>
        <pc:spChg chg="mod">
          <ac:chgData name="Leah Montner Dixon" userId="d5b2ae9e-9213-4442-b7df-4db8cbe51e5d" providerId="ADAL" clId="{04381C8D-58B4-4855-85BA-C8406F3EC9F2}" dt="2024-04-15T13:58:09.929" v="83"/>
          <ac:spMkLst>
            <pc:docMk/>
            <pc:sldMk cId="1516688881" sldId="2146846486"/>
            <ac:spMk id="35" creationId="{60685EDD-0366-676C-D4E1-A403ED05C83A}"/>
          </ac:spMkLst>
        </pc:spChg>
        <pc:spChg chg="mod">
          <ac:chgData name="Leah Montner Dixon" userId="d5b2ae9e-9213-4442-b7df-4db8cbe51e5d" providerId="ADAL" clId="{04381C8D-58B4-4855-85BA-C8406F3EC9F2}" dt="2024-04-15T13:58:09.929" v="83"/>
          <ac:spMkLst>
            <pc:docMk/>
            <pc:sldMk cId="1516688881" sldId="2146846486"/>
            <ac:spMk id="37" creationId="{498F1553-B81B-66F5-C065-C78C2EF5B65D}"/>
          </ac:spMkLst>
        </pc:spChg>
        <pc:spChg chg="mod">
          <ac:chgData name="Leah Montner Dixon" userId="d5b2ae9e-9213-4442-b7df-4db8cbe51e5d" providerId="ADAL" clId="{04381C8D-58B4-4855-85BA-C8406F3EC9F2}" dt="2024-04-15T13:58:09.929" v="83"/>
          <ac:spMkLst>
            <pc:docMk/>
            <pc:sldMk cId="1516688881" sldId="2146846486"/>
            <ac:spMk id="39" creationId="{C160CA3B-D672-541C-C891-F4D5A80AD540}"/>
          </ac:spMkLst>
        </pc:spChg>
        <pc:spChg chg="mod">
          <ac:chgData name="Leah Montner Dixon" userId="d5b2ae9e-9213-4442-b7df-4db8cbe51e5d" providerId="ADAL" clId="{04381C8D-58B4-4855-85BA-C8406F3EC9F2}" dt="2024-04-15T13:58:09.929" v="83"/>
          <ac:spMkLst>
            <pc:docMk/>
            <pc:sldMk cId="1516688881" sldId="2146846486"/>
            <ac:spMk id="40" creationId="{DA53A413-8AB0-9591-A011-8D7D107CA02A}"/>
          </ac:spMkLst>
        </pc:spChg>
        <pc:spChg chg="mod">
          <ac:chgData name="Leah Montner Dixon" userId="d5b2ae9e-9213-4442-b7df-4db8cbe51e5d" providerId="ADAL" clId="{04381C8D-58B4-4855-85BA-C8406F3EC9F2}" dt="2024-04-15T13:58:09.929" v="83"/>
          <ac:spMkLst>
            <pc:docMk/>
            <pc:sldMk cId="1516688881" sldId="2146846486"/>
            <ac:spMk id="42" creationId="{D06FB35F-C504-1672-95AF-1887483CC654}"/>
          </ac:spMkLst>
        </pc:spChg>
        <pc:spChg chg="mod">
          <ac:chgData name="Leah Montner Dixon" userId="d5b2ae9e-9213-4442-b7df-4db8cbe51e5d" providerId="ADAL" clId="{04381C8D-58B4-4855-85BA-C8406F3EC9F2}" dt="2024-04-15T13:58:09.929" v="83"/>
          <ac:spMkLst>
            <pc:docMk/>
            <pc:sldMk cId="1516688881" sldId="2146846486"/>
            <ac:spMk id="45" creationId="{4F4851CF-9D62-118E-0442-54832FC9F416}"/>
          </ac:spMkLst>
        </pc:spChg>
        <pc:spChg chg="mod">
          <ac:chgData name="Leah Montner Dixon" userId="d5b2ae9e-9213-4442-b7df-4db8cbe51e5d" providerId="ADAL" clId="{04381C8D-58B4-4855-85BA-C8406F3EC9F2}" dt="2024-04-15T13:58:09.929" v="83"/>
          <ac:spMkLst>
            <pc:docMk/>
            <pc:sldMk cId="1516688881" sldId="2146846486"/>
            <ac:spMk id="46" creationId="{810B8A13-7353-046B-604D-DF783C923980}"/>
          </ac:spMkLst>
        </pc:spChg>
        <pc:spChg chg="mod">
          <ac:chgData name="Leah Montner Dixon" userId="d5b2ae9e-9213-4442-b7df-4db8cbe51e5d" providerId="ADAL" clId="{04381C8D-58B4-4855-85BA-C8406F3EC9F2}" dt="2024-04-15T13:58:09.929" v="83"/>
          <ac:spMkLst>
            <pc:docMk/>
            <pc:sldMk cId="1516688881" sldId="2146846486"/>
            <ac:spMk id="48" creationId="{D221F42F-8534-DAB0-FE72-54DE990CE34F}"/>
          </ac:spMkLst>
        </pc:spChg>
        <pc:spChg chg="mod">
          <ac:chgData name="Leah Montner Dixon" userId="d5b2ae9e-9213-4442-b7df-4db8cbe51e5d" providerId="ADAL" clId="{04381C8D-58B4-4855-85BA-C8406F3EC9F2}" dt="2024-04-15T13:58:09.929" v="83"/>
          <ac:spMkLst>
            <pc:docMk/>
            <pc:sldMk cId="1516688881" sldId="2146846486"/>
            <ac:spMk id="51" creationId="{D54F866A-E9D0-3C50-BF76-B7F2B3CC3A16}"/>
          </ac:spMkLst>
        </pc:spChg>
        <pc:spChg chg="mod">
          <ac:chgData name="Leah Montner Dixon" userId="d5b2ae9e-9213-4442-b7df-4db8cbe51e5d" providerId="ADAL" clId="{04381C8D-58B4-4855-85BA-C8406F3EC9F2}" dt="2024-04-15T13:58:09.929" v="83"/>
          <ac:spMkLst>
            <pc:docMk/>
            <pc:sldMk cId="1516688881" sldId="2146846486"/>
            <ac:spMk id="52" creationId="{87852FA4-DE50-198A-98E4-DAD6D60FBFE9}"/>
          </ac:spMkLst>
        </pc:spChg>
        <pc:spChg chg="mod">
          <ac:chgData name="Leah Montner Dixon" userId="d5b2ae9e-9213-4442-b7df-4db8cbe51e5d" providerId="ADAL" clId="{04381C8D-58B4-4855-85BA-C8406F3EC9F2}" dt="2024-04-15T13:58:09.929" v="83"/>
          <ac:spMkLst>
            <pc:docMk/>
            <pc:sldMk cId="1516688881" sldId="2146846486"/>
            <ac:spMk id="53" creationId="{00DA6D34-17EA-5416-343C-38B727870CBF}"/>
          </ac:spMkLst>
        </pc:spChg>
        <pc:spChg chg="mod">
          <ac:chgData name="Leah Montner Dixon" userId="d5b2ae9e-9213-4442-b7df-4db8cbe51e5d" providerId="ADAL" clId="{04381C8D-58B4-4855-85BA-C8406F3EC9F2}" dt="2024-04-15T13:58:09.929" v="83"/>
          <ac:spMkLst>
            <pc:docMk/>
            <pc:sldMk cId="1516688881" sldId="2146846486"/>
            <ac:spMk id="59" creationId="{4F5FA7C8-DC36-E7D6-FA01-B407814A7BFD}"/>
          </ac:spMkLst>
        </pc:spChg>
        <pc:spChg chg="mod">
          <ac:chgData name="Leah Montner Dixon" userId="d5b2ae9e-9213-4442-b7df-4db8cbe51e5d" providerId="ADAL" clId="{04381C8D-58B4-4855-85BA-C8406F3EC9F2}" dt="2024-04-15T13:58:09.929" v="83"/>
          <ac:spMkLst>
            <pc:docMk/>
            <pc:sldMk cId="1516688881" sldId="2146846486"/>
            <ac:spMk id="60" creationId="{2CD4ACF9-0C56-1F2B-2264-BF007E18ABF8}"/>
          </ac:spMkLst>
        </pc:spChg>
        <pc:spChg chg="mod ord">
          <ac:chgData name="Leah Montner Dixon" userId="d5b2ae9e-9213-4442-b7df-4db8cbe51e5d" providerId="ADAL" clId="{04381C8D-58B4-4855-85BA-C8406F3EC9F2}" dt="2024-04-15T14:01:32.131" v="182" actId="207"/>
          <ac:spMkLst>
            <pc:docMk/>
            <pc:sldMk cId="1516688881" sldId="2146846486"/>
            <ac:spMk id="71" creationId="{40B78B20-9EAB-1CF4-A1F8-10306E88B036}"/>
          </ac:spMkLst>
        </pc:spChg>
        <pc:grpChg chg="add mod">
          <ac:chgData name="Leah Montner Dixon" userId="d5b2ae9e-9213-4442-b7df-4db8cbe51e5d" providerId="ADAL" clId="{04381C8D-58B4-4855-85BA-C8406F3EC9F2}" dt="2024-04-15T13:58:13.800" v="84" actId="167"/>
          <ac:grpSpMkLst>
            <pc:docMk/>
            <pc:sldMk cId="1516688881" sldId="2146846486"/>
            <ac:grpSpMk id="2" creationId="{ABE27759-D5B1-C536-0724-253538B9ABDF}"/>
          </ac:grpSpMkLst>
        </pc:grpChg>
        <pc:grpChg chg="add mod">
          <ac:chgData name="Leah Montner Dixon" userId="d5b2ae9e-9213-4442-b7df-4db8cbe51e5d" providerId="ADAL" clId="{04381C8D-58B4-4855-85BA-C8406F3EC9F2}" dt="2024-04-15T13:58:13.800" v="84" actId="167"/>
          <ac:grpSpMkLst>
            <pc:docMk/>
            <pc:sldMk cId="1516688881" sldId="2146846486"/>
            <ac:grpSpMk id="14" creationId="{30A967F1-28D3-87CF-68B8-25B8CEF6F95A}"/>
          </ac:grpSpMkLst>
        </pc:grpChg>
        <pc:grpChg chg="mod">
          <ac:chgData name="Leah Montner Dixon" userId="d5b2ae9e-9213-4442-b7df-4db8cbe51e5d" providerId="ADAL" clId="{04381C8D-58B4-4855-85BA-C8406F3EC9F2}" dt="2024-04-15T13:58:09.929" v="83"/>
          <ac:grpSpMkLst>
            <pc:docMk/>
            <pc:sldMk cId="1516688881" sldId="2146846486"/>
            <ac:grpSpMk id="16" creationId="{C544DB11-3749-4489-385C-EE82D83E4D82}"/>
          </ac:grpSpMkLst>
        </pc:grpChg>
        <pc:grpChg chg="mod">
          <ac:chgData name="Leah Montner Dixon" userId="d5b2ae9e-9213-4442-b7df-4db8cbe51e5d" providerId="ADAL" clId="{04381C8D-58B4-4855-85BA-C8406F3EC9F2}" dt="2024-04-15T13:58:09.929" v="83"/>
          <ac:grpSpMkLst>
            <pc:docMk/>
            <pc:sldMk cId="1516688881" sldId="2146846486"/>
            <ac:grpSpMk id="18" creationId="{7C58148A-A2F3-D0D7-941D-A06EC09051A5}"/>
          </ac:grpSpMkLst>
        </pc:grpChg>
        <pc:grpChg chg="add mod">
          <ac:chgData name="Leah Montner Dixon" userId="d5b2ae9e-9213-4442-b7df-4db8cbe51e5d" providerId="ADAL" clId="{04381C8D-58B4-4855-85BA-C8406F3EC9F2}" dt="2024-04-15T13:58:13.800" v="84" actId="167"/>
          <ac:grpSpMkLst>
            <pc:docMk/>
            <pc:sldMk cId="1516688881" sldId="2146846486"/>
            <ac:grpSpMk id="22" creationId="{89782526-D590-D4E8-FD43-2BF7494670C4}"/>
          </ac:grpSpMkLst>
        </pc:grpChg>
        <pc:grpChg chg="mod">
          <ac:chgData name="Leah Montner Dixon" userId="d5b2ae9e-9213-4442-b7df-4db8cbe51e5d" providerId="ADAL" clId="{04381C8D-58B4-4855-85BA-C8406F3EC9F2}" dt="2024-04-15T13:58:09.929" v="83"/>
          <ac:grpSpMkLst>
            <pc:docMk/>
            <pc:sldMk cId="1516688881" sldId="2146846486"/>
            <ac:grpSpMk id="23" creationId="{AF9DAD96-210E-71EC-6A8C-7F765B5FA91F}"/>
          </ac:grpSpMkLst>
        </pc:grpChg>
        <pc:grpChg chg="add mod">
          <ac:chgData name="Leah Montner Dixon" userId="d5b2ae9e-9213-4442-b7df-4db8cbe51e5d" providerId="ADAL" clId="{04381C8D-58B4-4855-85BA-C8406F3EC9F2}" dt="2024-04-15T13:58:13.800" v="84" actId="167"/>
          <ac:grpSpMkLst>
            <pc:docMk/>
            <pc:sldMk cId="1516688881" sldId="2146846486"/>
            <ac:grpSpMk id="28" creationId="{1D049663-CED4-7C22-C709-B022485E2679}"/>
          </ac:grpSpMkLst>
        </pc:grpChg>
        <pc:grpChg chg="add mod">
          <ac:chgData name="Leah Montner Dixon" userId="d5b2ae9e-9213-4442-b7df-4db8cbe51e5d" providerId="ADAL" clId="{04381C8D-58B4-4855-85BA-C8406F3EC9F2}" dt="2024-04-15T13:58:13.800" v="84" actId="167"/>
          <ac:grpSpMkLst>
            <pc:docMk/>
            <pc:sldMk cId="1516688881" sldId="2146846486"/>
            <ac:grpSpMk id="33" creationId="{58D80ACA-22D6-1CE1-4451-5AFEB1E563F3}"/>
          </ac:grpSpMkLst>
        </pc:grpChg>
        <pc:grpChg chg="add mod">
          <ac:chgData name="Leah Montner Dixon" userId="d5b2ae9e-9213-4442-b7df-4db8cbe51e5d" providerId="ADAL" clId="{04381C8D-58B4-4855-85BA-C8406F3EC9F2}" dt="2024-04-15T13:58:13.800" v="84" actId="167"/>
          <ac:grpSpMkLst>
            <pc:docMk/>
            <pc:sldMk cId="1516688881" sldId="2146846486"/>
            <ac:grpSpMk id="38" creationId="{03E304FD-96FD-108F-414B-3DF507A9A95D}"/>
          </ac:grpSpMkLst>
        </pc:grpChg>
        <pc:grpChg chg="add mod">
          <ac:chgData name="Leah Montner Dixon" userId="d5b2ae9e-9213-4442-b7df-4db8cbe51e5d" providerId="ADAL" clId="{04381C8D-58B4-4855-85BA-C8406F3EC9F2}" dt="2024-04-15T13:58:13.800" v="84" actId="167"/>
          <ac:grpSpMkLst>
            <pc:docMk/>
            <pc:sldMk cId="1516688881" sldId="2146846486"/>
            <ac:grpSpMk id="43" creationId="{575618BD-1CD0-C32D-D801-10BDDD4EC8A6}"/>
          </ac:grpSpMkLst>
        </pc:grpChg>
        <pc:grpChg chg="mod">
          <ac:chgData name="Leah Montner Dixon" userId="d5b2ae9e-9213-4442-b7df-4db8cbe51e5d" providerId="ADAL" clId="{04381C8D-58B4-4855-85BA-C8406F3EC9F2}" dt="2024-04-15T13:58:09.929" v="83"/>
          <ac:grpSpMkLst>
            <pc:docMk/>
            <pc:sldMk cId="1516688881" sldId="2146846486"/>
            <ac:grpSpMk id="44" creationId="{EE5BAA01-3BD1-9943-2BB2-33DE7B57D139}"/>
          </ac:grpSpMkLst>
        </pc:grpChg>
        <pc:grpChg chg="add mod">
          <ac:chgData name="Leah Montner Dixon" userId="d5b2ae9e-9213-4442-b7df-4db8cbe51e5d" providerId="ADAL" clId="{04381C8D-58B4-4855-85BA-C8406F3EC9F2}" dt="2024-04-15T13:58:13.800" v="84" actId="167"/>
          <ac:grpSpMkLst>
            <pc:docMk/>
            <pc:sldMk cId="1516688881" sldId="2146846486"/>
            <ac:grpSpMk id="49" creationId="{CD77C317-3E6B-2E6A-FEF7-8CBACD5D874A}"/>
          </ac:grpSpMkLst>
        </pc:grpChg>
        <pc:grpChg chg="mod">
          <ac:chgData name="Leah Montner Dixon" userId="d5b2ae9e-9213-4442-b7df-4db8cbe51e5d" providerId="ADAL" clId="{04381C8D-58B4-4855-85BA-C8406F3EC9F2}" dt="2024-04-15T13:58:09.929" v="83"/>
          <ac:grpSpMkLst>
            <pc:docMk/>
            <pc:sldMk cId="1516688881" sldId="2146846486"/>
            <ac:grpSpMk id="50" creationId="{2C57354A-D67F-ECBE-AE5A-9C1BFA7BFDA8}"/>
          </ac:grpSpMkLst>
        </pc:grpChg>
        <pc:grpChg chg="add mod">
          <ac:chgData name="Leah Montner Dixon" userId="d5b2ae9e-9213-4442-b7df-4db8cbe51e5d" providerId="ADAL" clId="{04381C8D-58B4-4855-85BA-C8406F3EC9F2}" dt="2024-04-15T13:58:13.800" v="84" actId="167"/>
          <ac:grpSpMkLst>
            <pc:docMk/>
            <pc:sldMk cId="1516688881" sldId="2146846486"/>
            <ac:grpSpMk id="55" creationId="{FA781EC0-3447-DF11-3C25-EBB4A9193815}"/>
          </ac:grpSpMkLst>
        </pc:grpChg>
        <pc:grpChg chg="mod">
          <ac:chgData name="Leah Montner Dixon" userId="d5b2ae9e-9213-4442-b7df-4db8cbe51e5d" providerId="ADAL" clId="{04381C8D-58B4-4855-85BA-C8406F3EC9F2}" dt="2024-04-15T13:58:09.929" v="83"/>
          <ac:grpSpMkLst>
            <pc:docMk/>
            <pc:sldMk cId="1516688881" sldId="2146846486"/>
            <ac:grpSpMk id="56" creationId="{D6698D01-EEEC-436A-26B8-6CC845E9E495}"/>
          </ac:grpSpMkLst>
        </pc:grpChg>
        <pc:picChg chg="mod">
          <ac:chgData name="Leah Montner Dixon" userId="d5b2ae9e-9213-4442-b7df-4db8cbe51e5d" providerId="ADAL" clId="{04381C8D-58B4-4855-85BA-C8406F3EC9F2}" dt="2024-04-15T13:58:09.929" v="83"/>
          <ac:picMkLst>
            <pc:docMk/>
            <pc:sldMk cId="1516688881" sldId="2146846486"/>
            <ac:picMk id="8" creationId="{EE181040-F69E-E0BF-FC4D-1452D0EA980E}"/>
          </ac:picMkLst>
        </pc:picChg>
        <pc:picChg chg="mod">
          <ac:chgData name="Leah Montner Dixon" userId="d5b2ae9e-9213-4442-b7df-4db8cbe51e5d" providerId="ADAL" clId="{04381C8D-58B4-4855-85BA-C8406F3EC9F2}" dt="2024-04-15T13:58:09.929" v="83"/>
          <ac:picMkLst>
            <pc:docMk/>
            <pc:sldMk cId="1516688881" sldId="2146846486"/>
            <ac:picMk id="13" creationId="{F228EE84-3EE8-DF7C-0F81-615E2F0B0AC1}"/>
          </ac:picMkLst>
        </pc:picChg>
        <pc:picChg chg="del">
          <ac:chgData name="Leah Montner Dixon" userId="d5b2ae9e-9213-4442-b7df-4db8cbe51e5d" providerId="ADAL" clId="{04381C8D-58B4-4855-85BA-C8406F3EC9F2}" dt="2024-04-15T13:58:09.451" v="82" actId="478"/>
          <ac:picMkLst>
            <pc:docMk/>
            <pc:sldMk cId="1516688881" sldId="2146846486"/>
            <ac:picMk id="15" creationId="{82267881-EBDB-58F1-F3BE-027B0E797E24}"/>
          </ac:picMkLst>
        </pc:picChg>
        <pc:picChg chg="mod">
          <ac:chgData name="Leah Montner Dixon" userId="d5b2ae9e-9213-4442-b7df-4db8cbe51e5d" providerId="ADAL" clId="{04381C8D-58B4-4855-85BA-C8406F3EC9F2}" dt="2024-04-15T13:58:09.929" v="83"/>
          <ac:picMkLst>
            <pc:docMk/>
            <pc:sldMk cId="1516688881" sldId="2146846486"/>
            <ac:picMk id="17" creationId="{0C24F073-D91D-B4DD-9241-FBFA3DFFF7B2}"/>
          </ac:picMkLst>
        </pc:picChg>
        <pc:picChg chg="mod">
          <ac:chgData name="Leah Montner Dixon" userId="d5b2ae9e-9213-4442-b7df-4db8cbe51e5d" providerId="ADAL" clId="{04381C8D-58B4-4855-85BA-C8406F3EC9F2}" dt="2024-04-15T13:58:09.929" v="83"/>
          <ac:picMkLst>
            <pc:docMk/>
            <pc:sldMk cId="1516688881" sldId="2146846486"/>
            <ac:picMk id="19" creationId="{572D282E-0189-4E87-BB56-7CA4C6EF97F1}"/>
          </ac:picMkLst>
        </pc:picChg>
        <pc:picChg chg="mod">
          <ac:chgData name="Leah Montner Dixon" userId="d5b2ae9e-9213-4442-b7df-4db8cbe51e5d" providerId="ADAL" clId="{04381C8D-58B4-4855-85BA-C8406F3EC9F2}" dt="2024-04-15T13:58:09.929" v="83"/>
          <ac:picMkLst>
            <pc:docMk/>
            <pc:sldMk cId="1516688881" sldId="2146846486"/>
            <ac:picMk id="24" creationId="{F1830730-4219-DEBF-518A-F9A51B293A86}"/>
          </ac:picMkLst>
        </pc:picChg>
        <pc:picChg chg="mod">
          <ac:chgData name="Leah Montner Dixon" userId="d5b2ae9e-9213-4442-b7df-4db8cbe51e5d" providerId="ADAL" clId="{04381C8D-58B4-4855-85BA-C8406F3EC9F2}" dt="2024-04-15T13:58:09.929" v="83"/>
          <ac:picMkLst>
            <pc:docMk/>
            <pc:sldMk cId="1516688881" sldId="2146846486"/>
            <ac:picMk id="26" creationId="{5DAE5196-677C-3CA7-2036-073EB9808352}"/>
          </ac:picMkLst>
        </pc:picChg>
        <pc:picChg chg="mod">
          <ac:chgData name="Leah Montner Dixon" userId="d5b2ae9e-9213-4442-b7df-4db8cbe51e5d" providerId="ADAL" clId="{04381C8D-58B4-4855-85BA-C8406F3EC9F2}" dt="2024-04-15T13:58:09.929" v="83"/>
          <ac:picMkLst>
            <pc:docMk/>
            <pc:sldMk cId="1516688881" sldId="2146846486"/>
            <ac:picMk id="31" creationId="{F70FB087-7ECA-AD4B-1829-C0874BD2E04F}"/>
          </ac:picMkLst>
        </pc:picChg>
        <pc:picChg chg="mod">
          <ac:chgData name="Leah Montner Dixon" userId="d5b2ae9e-9213-4442-b7df-4db8cbe51e5d" providerId="ADAL" clId="{04381C8D-58B4-4855-85BA-C8406F3EC9F2}" dt="2024-04-15T13:58:09.929" v="83"/>
          <ac:picMkLst>
            <pc:docMk/>
            <pc:sldMk cId="1516688881" sldId="2146846486"/>
            <ac:picMk id="36" creationId="{E0B24701-0C84-5CB2-CA32-16434440E073}"/>
          </ac:picMkLst>
        </pc:picChg>
        <pc:picChg chg="mod">
          <ac:chgData name="Leah Montner Dixon" userId="d5b2ae9e-9213-4442-b7df-4db8cbe51e5d" providerId="ADAL" clId="{04381C8D-58B4-4855-85BA-C8406F3EC9F2}" dt="2024-04-15T13:58:09.929" v="83"/>
          <ac:picMkLst>
            <pc:docMk/>
            <pc:sldMk cId="1516688881" sldId="2146846486"/>
            <ac:picMk id="41" creationId="{E0038A64-68BF-A10A-202D-11FD113D8E76}"/>
          </ac:picMkLst>
        </pc:picChg>
        <pc:picChg chg="mod">
          <ac:chgData name="Leah Montner Dixon" userId="d5b2ae9e-9213-4442-b7df-4db8cbe51e5d" providerId="ADAL" clId="{04381C8D-58B4-4855-85BA-C8406F3EC9F2}" dt="2024-04-15T13:58:09.929" v="83"/>
          <ac:picMkLst>
            <pc:docMk/>
            <pc:sldMk cId="1516688881" sldId="2146846486"/>
            <ac:picMk id="47" creationId="{6BB872F0-CE9C-44A1-99A2-44A0775DFE67}"/>
          </ac:picMkLst>
        </pc:picChg>
        <pc:picChg chg="mod">
          <ac:chgData name="Leah Montner Dixon" userId="d5b2ae9e-9213-4442-b7df-4db8cbe51e5d" providerId="ADAL" clId="{04381C8D-58B4-4855-85BA-C8406F3EC9F2}" dt="2024-04-15T13:58:09.929" v="83"/>
          <ac:picMkLst>
            <pc:docMk/>
            <pc:sldMk cId="1516688881" sldId="2146846486"/>
            <ac:picMk id="54" creationId="{533FD97F-CD1A-417E-FAE8-A33FFC0B76D9}"/>
          </ac:picMkLst>
        </pc:picChg>
        <pc:picChg chg="mod">
          <ac:chgData name="Leah Montner Dixon" userId="d5b2ae9e-9213-4442-b7df-4db8cbe51e5d" providerId="ADAL" clId="{04381C8D-58B4-4855-85BA-C8406F3EC9F2}" dt="2024-04-15T13:58:09.929" v="83"/>
          <ac:picMkLst>
            <pc:docMk/>
            <pc:sldMk cId="1516688881" sldId="2146846486"/>
            <ac:picMk id="57" creationId="{83E1B373-BBD4-3C95-2D92-F5E9060DC6C3}"/>
          </ac:picMkLst>
        </pc:picChg>
        <pc:picChg chg="mod">
          <ac:chgData name="Leah Montner Dixon" userId="d5b2ae9e-9213-4442-b7df-4db8cbe51e5d" providerId="ADAL" clId="{04381C8D-58B4-4855-85BA-C8406F3EC9F2}" dt="2024-04-15T13:58:09.929" v="83"/>
          <ac:picMkLst>
            <pc:docMk/>
            <pc:sldMk cId="1516688881" sldId="2146846486"/>
            <ac:picMk id="58" creationId="{68135D15-394F-788D-B0C1-634870938D15}"/>
          </ac:picMkLst>
        </pc:picChg>
        <pc:picChg chg="add mod ord">
          <ac:chgData name="Leah Montner Dixon" userId="d5b2ae9e-9213-4442-b7df-4db8cbe51e5d" providerId="ADAL" clId="{04381C8D-58B4-4855-85BA-C8406F3EC9F2}" dt="2024-04-15T14:00:35.678" v="163" actId="167"/>
          <ac:picMkLst>
            <pc:docMk/>
            <pc:sldMk cId="1516688881" sldId="2146846486"/>
            <ac:picMk id="61" creationId="{C0DA71F8-1EA1-964D-A0D2-DDB556E6E9D2}"/>
          </ac:picMkLst>
        </pc:pic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5T14:21:32.572" v="277"/>
              <pc2:cmMkLst xmlns:pc2="http://schemas.microsoft.com/office/powerpoint/2019/9/main/command">
                <pc:docMk/>
                <pc:sldMk cId="1516688881" sldId="2146846486"/>
                <pc2:cmMk id="{28643C3C-75F9-4B44-8E62-6D3FCD800491}"/>
              </pc2:cmMkLst>
              <pc226:cmRplyChg chg="add">
                <pc226:chgData name="Leah Montner Dixon" userId="d5b2ae9e-9213-4442-b7df-4db8cbe51e5d" providerId="ADAL" clId="{04381C8D-58B4-4855-85BA-C8406F3EC9F2}" dt="2024-04-15T14:00:23.424" v="158"/>
                <pc2:cmRplyMkLst xmlns:pc2="http://schemas.microsoft.com/office/powerpoint/2019/9/main/command">
                  <pc:docMk/>
                  <pc:sldMk cId="1516688881" sldId="2146846486"/>
                  <pc2:cmMk id="{28643C3C-75F9-4B44-8E62-6D3FCD800491}"/>
                  <pc2:cmRplyMk id="{8F7DD756-4212-4279-BBA9-E9CBB1C6E522}"/>
                </pc2:cmRplyMkLst>
              </pc226:cmRplyChg>
            </pc226:cmChg>
            <pc226:cmChg xmlns:pc226="http://schemas.microsoft.com/office/powerpoint/2022/06/main/command" chg="del">
              <pc226:chgData name="Leah Montner Dixon" userId="d5b2ae9e-9213-4442-b7df-4db8cbe51e5d" providerId="ADAL" clId="{04381C8D-58B4-4855-85BA-C8406F3EC9F2}" dt="2024-04-17T13:22:09.059" v="2988"/>
              <pc2:cmMkLst xmlns:pc2="http://schemas.microsoft.com/office/powerpoint/2019/9/main/command">
                <pc:docMk/>
                <pc:sldMk cId="1516688881" sldId="2146846486"/>
                <pc2:cmMk id="{ADD3105C-7D30-48AF-8854-7A7F79EB3031}"/>
              </pc2:cmMkLst>
            </pc226:cmChg>
          </p:ext>
        </pc:extLst>
      </pc:sldChg>
      <pc:sldChg chg="addSp delSp modSp mod addCm delCm modCm">
        <pc:chgData name="Leah Montner Dixon" userId="d5b2ae9e-9213-4442-b7df-4db8cbe51e5d" providerId="ADAL" clId="{04381C8D-58B4-4855-85BA-C8406F3EC9F2}" dt="2024-04-17T13:56:39.468" v="3062" actId="14100"/>
        <pc:sldMkLst>
          <pc:docMk/>
          <pc:sldMk cId="2090345695" sldId="2146846491"/>
        </pc:sldMkLst>
        <pc:spChg chg="add mod">
          <ac:chgData name="Leah Montner Dixon" userId="d5b2ae9e-9213-4442-b7df-4db8cbe51e5d" providerId="ADAL" clId="{04381C8D-58B4-4855-85BA-C8406F3EC9F2}" dt="2024-04-15T22:03:40.052" v="2973" actId="1076"/>
          <ac:spMkLst>
            <pc:docMk/>
            <pc:sldMk cId="2090345695" sldId="2146846491"/>
            <ac:spMk id="5" creationId="{4F942FEB-2452-8909-696A-46265E34FF13}"/>
          </ac:spMkLst>
        </pc:spChg>
        <pc:spChg chg="mod">
          <ac:chgData name="Leah Montner Dixon" userId="d5b2ae9e-9213-4442-b7df-4db8cbe51e5d" providerId="ADAL" clId="{04381C8D-58B4-4855-85BA-C8406F3EC9F2}" dt="2024-04-17T13:56:39.468" v="3062" actId="14100"/>
          <ac:spMkLst>
            <pc:docMk/>
            <pc:sldMk cId="2090345695" sldId="2146846491"/>
            <ac:spMk id="9" creationId="{F0C174E9-435A-3815-E7BC-B82287950154}"/>
          </ac:spMkLst>
        </pc:spChg>
        <pc:spChg chg="del">
          <ac:chgData name="Leah Montner Dixon" userId="d5b2ae9e-9213-4442-b7df-4db8cbe51e5d" providerId="ADAL" clId="{04381C8D-58B4-4855-85BA-C8406F3EC9F2}" dt="2024-04-15T22:03:15.873" v="2960" actId="478"/>
          <ac:spMkLst>
            <pc:docMk/>
            <pc:sldMk cId="2090345695" sldId="2146846491"/>
            <ac:spMk id="12" creationId="{3A964A01-178B-0454-859C-E38C9B20A373}"/>
          </ac:spMkLst>
        </pc:spChg>
        <pc:spChg chg="mod">
          <ac:chgData name="Leah Montner Dixon" userId="d5b2ae9e-9213-4442-b7df-4db8cbe51e5d" providerId="ADAL" clId="{04381C8D-58B4-4855-85BA-C8406F3EC9F2}" dt="2024-04-15T22:03:30.457" v="2971" actId="14100"/>
          <ac:spMkLst>
            <pc:docMk/>
            <pc:sldMk cId="2090345695" sldId="2146846491"/>
            <ac:spMk id="52" creationId="{393ED26C-1747-B15E-D679-730F2CF1AA31}"/>
          </ac:spMkLst>
        </pc:spChg>
        <pc:spChg chg="mod">
          <ac:chgData name="Leah Montner Dixon" userId="d5b2ae9e-9213-4442-b7df-4db8cbe51e5d" providerId="ADAL" clId="{04381C8D-58B4-4855-85BA-C8406F3EC9F2}" dt="2024-04-15T22:03:30.457" v="2971" actId="14100"/>
          <ac:spMkLst>
            <pc:docMk/>
            <pc:sldMk cId="2090345695" sldId="2146846491"/>
            <ac:spMk id="53" creationId="{E124C8DF-0B02-4550-561A-AB48ABFE5FE5}"/>
          </ac:spMkLst>
        </pc:spChg>
        <pc:extLst>
          <p:ext xmlns:p="http://schemas.openxmlformats.org/presentationml/2006/main" uri="{D6D511B9-2390-475A-947B-AFAB55BFBCF1}">
            <pc226:cmChg xmlns:pc226="http://schemas.microsoft.com/office/powerpoint/2022/06/main/command" chg="add del mod">
              <pc226:chgData name="Leah Montner Dixon" userId="d5b2ae9e-9213-4442-b7df-4db8cbe51e5d" providerId="ADAL" clId="{04381C8D-58B4-4855-85BA-C8406F3EC9F2}" dt="2024-04-15T22:03:17.184" v="2962"/>
              <pc2:cmMkLst xmlns:pc2="http://schemas.microsoft.com/office/powerpoint/2019/9/main/command">
                <pc:docMk/>
                <pc:sldMk cId="2090345695" sldId="2146846491"/>
                <pc2:cmMk id="{89BB79D2-5EA9-4B99-92FB-09AEC9287DCF}"/>
              </pc2:cmMkLst>
            </pc226:cmChg>
          </p:ext>
        </pc:extLst>
      </pc:sldChg>
      <pc:sldChg chg="add">
        <pc:chgData name="Leah Montner Dixon" userId="d5b2ae9e-9213-4442-b7df-4db8cbe51e5d" providerId="ADAL" clId="{04381C8D-58B4-4855-85BA-C8406F3EC9F2}" dt="2024-04-17T20:58:52.029" v="3327"/>
        <pc:sldMkLst>
          <pc:docMk/>
          <pc:sldMk cId="1755716198" sldId="2146846493"/>
        </pc:sldMkLst>
      </pc:sldChg>
      <pc:sldChg chg="addSp delSp modSp del mod delCm modCm">
        <pc:chgData name="Leah Montner Dixon" userId="d5b2ae9e-9213-4442-b7df-4db8cbe51e5d" providerId="ADAL" clId="{04381C8D-58B4-4855-85BA-C8406F3EC9F2}" dt="2024-04-17T20:58:44.320" v="3326" actId="2696"/>
        <pc:sldMkLst>
          <pc:docMk/>
          <pc:sldMk cId="3189192321" sldId="2146846493"/>
        </pc:sldMkLst>
        <pc:spChg chg="del">
          <ac:chgData name="Leah Montner Dixon" userId="d5b2ae9e-9213-4442-b7df-4db8cbe51e5d" providerId="ADAL" clId="{04381C8D-58B4-4855-85BA-C8406F3EC9F2}" dt="2024-04-15T14:30:25.868" v="380" actId="478"/>
          <ac:spMkLst>
            <pc:docMk/>
            <pc:sldMk cId="3189192321" sldId="2146846493"/>
            <ac:spMk id="3" creationId="{5629297F-D379-BCBD-BDE9-697E190C8BF1}"/>
          </ac:spMkLst>
        </pc:spChg>
        <pc:spChg chg="mod topLvl">
          <ac:chgData name="Leah Montner Dixon" userId="d5b2ae9e-9213-4442-b7df-4db8cbe51e5d" providerId="ADAL" clId="{04381C8D-58B4-4855-85BA-C8406F3EC9F2}" dt="2024-04-15T14:30:20.265" v="378" actId="165"/>
          <ac:spMkLst>
            <pc:docMk/>
            <pc:sldMk cId="3189192321" sldId="2146846493"/>
            <ac:spMk id="4" creationId="{232947DA-2BE8-33CC-FD8E-724F2925E6D8}"/>
          </ac:spMkLst>
        </pc:spChg>
        <pc:spChg chg="mod topLvl">
          <ac:chgData name="Leah Montner Dixon" userId="d5b2ae9e-9213-4442-b7df-4db8cbe51e5d" providerId="ADAL" clId="{04381C8D-58B4-4855-85BA-C8406F3EC9F2}" dt="2024-04-15T14:30:20.265" v="378" actId="165"/>
          <ac:spMkLst>
            <pc:docMk/>
            <pc:sldMk cId="3189192321" sldId="2146846493"/>
            <ac:spMk id="5" creationId="{D4E1FC34-E2BA-BB7D-BE51-A54F1FB65DFE}"/>
          </ac:spMkLst>
        </pc:spChg>
        <pc:spChg chg="del">
          <ac:chgData name="Leah Montner Dixon" userId="d5b2ae9e-9213-4442-b7df-4db8cbe51e5d" providerId="ADAL" clId="{04381C8D-58B4-4855-85BA-C8406F3EC9F2}" dt="2024-04-15T14:29:59.915" v="341" actId="478"/>
          <ac:spMkLst>
            <pc:docMk/>
            <pc:sldMk cId="3189192321" sldId="2146846493"/>
            <ac:spMk id="9" creationId="{452F2C3C-3A3E-9133-4475-CFD1FF59087E}"/>
          </ac:spMkLst>
        </pc:spChg>
        <pc:spChg chg="mod">
          <ac:chgData name="Leah Montner Dixon" userId="d5b2ae9e-9213-4442-b7df-4db8cbe51e5d" providerId="ADAL" clId="{04381C8D-58B4-4855-85BA-C8406F3EC9F2}" dt="2024-04-15T14:30:18.676" v="377" actId="12788"/>
          <ac:spMkLst>
            <pc:docMk/>
            <pc:sldMk cId="3189192321" sldId="2146846493"/>
            <ac:spMk id="11" creationId="{0404A537-C3C3-AB2C-508F-4477838A2068}"/>
          </ac:spMkLst>
        </pc:spChg>
        <pc:spChg chg="mod topLvl">
          <ac:chgData name="Leah Montner Dixon" userId="d5b2ae9e-9213-4442-b7df-4db8cbe51e5d" providerId="ADAL" clId="{04381C8D-58B4-4855-85BA-C8406F3EC9F2}" dt="2024-04-15T14:30:20.265" v="378" actId="165"/>
          <ac:spMkLst>
            <pc:docMk/>
            <pc:sldMk cId="3189192321" sldId="2146846493"/>
            <ac:spMk id="13" creationId="{2E8209C1-FC26-0936-154E-41A5395DB7D1}"/>
          </ac:spMkLst>
        </pc:spChg>
        <pc:spChg chg="mod topLvl">
          <ac:chgData name="Leah Montner Dixon" userId="d5b2ae9e-9213-4442-b7df-4db8cbe51e5d" providerId="ADAL" clId="{04381C8D-58B4-4855-85BA-C8406F3EC9F2}" dt="2024-04-15T14:30:20.265" v="378" actId="165"/>
          <ac:spMkLst>
            <pc:docMk/>
            <pc:sldMk cId="3189192321" sldId="2146846493"/>
            <ac:spMk id="14" creationId="{EB352155-D8A2-D5EA-8E86-B04C82926A1C}"/>
          </ac:spMkLst>
        </pc:spChg>
        <pc:spChg chg="del">
          <ac:chgData name="Leah Montner Dixon" userId="d5b2ae9e-9213-4442-b7df-4db8cbe51e5d" providerId="ADAL" clId="{04381C8D-58B4-4855-85BA-C8406F3EC9F2}" dt="2024-04-15T14:29:59.915" v="341" actId="478"/>
          <ac:spMkLst>
            <pc:docMk/>
            <pc:sldMk cId="3189192321" sldId="2146846493"/>
            <ac:spMk id="15" creationId="{81EC70E2-3610-0F3A-EC71-1412C387BBDF}"/>
          </ac:spMkLst>
        </pc:spChg>
        <pc:spChg chg="mod">
          <ac:chgData name="Leah Montner Dixon" userId="d5b2ae9e-9213-4442-b7df-4db8cbe51e5d" providerId="ADAL" clId="{04381C8D-58B4-4855-85BA-C8406F3EC9F2}" dt="2024-04-15T14:30:18.676" v="377" actId="12788"/>
          <ac:spMkLst>
            <pc:docMk/>
            <pc:sldMk cId="3189192321" sldId="2146846493"/>
            <ac:spMk id="25" creationId="{84CA057D-A8BF-065F-B367-B558E7E616E3}"/>
          </ac:spMkLst>
        </pc:spChg>
        <pc:grpChg chg="add del mod">
          <ac:chgData name="Leah Montner Dixon" userId="d5b2ae9e-9213-4442-b7df-4db8cbe51e5d" providerId="ADAL" clId="{04381C8D-58B4-4855-85BA-C8406F3EC9F2}" dt="2024-04-15T14:30:20.265" v="378" actId="165"/>
          <ac:grpSpMkLst>
            <pc:docMk/>
            <pc:sldMk cId="3189192321" sldId="2146846493"/>
            <ac:grpSpMk id="12" creationId="{1B92F0A7-5D14-D912-79A1-B149F1DDDA49}"/>
          </ac:grpSpMkLst>
        </pc:grpChg>
        <pc:picChg chg="mod topLvl">
          <ac:chgData name="Leah Montner Dixon" userId="d5b2ae9e-9213-4442-b7df-4db8cbe51e5d" providerId="ADAL" clId="{04381C8D-58B4-4855-85BA-C8406F3EC9F2}" dt="2024-04-15T14:30:20.265" v="378" actId="165"/>
          <ac:picMkLst>
            <pc:docMk/>
            <pc:sldMk cId="3189192321" sldId="2146846493"/>
            <ac:picMk id="6" creationId="{F33B6B12-F72D-8EC5-1E81-510864099920}"/>
          </ac:picMkLst>
        </pc:picChg>
        <pc:picChg chg="mod topLvl">
          <ac:chgData name="Leah Montner Dixon" userId="d5b2ae9e-9213-4442-b7df-4db8cbe51e5d" providerId="ADAL" clId="{04381C8D-58B4-4855-85BA-C8406F3EC9F2}" dt="2024-04-15T14:30:20.265" v="378" actId="165"/>
          <ac:picMkLst>
            <pc:docMk/>
            <pc:sldMk cId="3189192321" sldId="2146846493"/>
            <ac:picMk id="7" creationId="{C69FF2C9-F796-6149-2C2C-1E7113C582EB}"/>
          </ac:picMkLst>
        </pc:picChg>
        <pc:picChg chg="del">
          <ac:chgData name="Leah Montner Dixon" userId="d5b2ae9e-9213-4442-b7df-4db8cbe51e5d" providerId="ADAL" clId="{04381C8D-58B4-4855-85BA-C8406F3EC9F2}" dt="2024-04-15T14:29:59.915" v="341" actId="478"/>
          <ac:picMkLst>
            <pc:docMk/>
            <pc:sldMk cId="3189192321" sldId="2146846493"/>
            <ac:picMk id="10" creationId="{B826A15A-5422-BE10-D1B3-C2AAF0F3650C}"/>
          </ac:picMkLst>
        </pc:picChg>
        <pc:extLst>
          <p:ext xmlns:p="http://schemas.openxmlformats.org/presentationml/2006/main" uri="{D6D511B9-2390-475A-947B-AFAB55BFBCF1}">
            <pc226:cmChg xmlns:pc226="http://schemas.microsoft.com/office/powerpoint/2022/06/main/command" chg="del mod">
              <pc226:chgData name="Leah Montner Dixon" userId="d5b2ae9e-9213-4442-b7df-4db8cbe51e5d" providerId="ADAL" clId="{04381C8D-58B4-4855-85BA-C8406F3EC9F2}" dt="2024-04-15T14:30:28.230" v="382"/>
              <pc2:cmMkLst xmlns:pc2="http://schemas.microsoft.com/office/powerpoint/2019/9/main/command">
                <pc:docMk/>
                <pc:sldMk cId="3189192321" sldId="2146846493"/>
                <pc2:cmMk id="{7D28CB69-6879-4D94-9643-FA1052CE58C3}"/>
              </pc2:cmMkLst>
            </pc226:cmChg>
            <pc226:cmChg xmlns:pc226="http://schemas.microsoft.com/office/powerpoint/2022/06/main/command" chg="del mod">
              <pc226:chgData name="Leah Montner Dixon" userId="d5b2ae9e-9213-4442-b7df-4db8cbe51e5d" providerId="ADAL" clId="{04381C8D-58B4-4855-85BA-C8406F3EC9F2}" dt="2024-04-15T14:30:21.726" v="379"/>
              <pc2:cmMkLst xmlns:pc2="http://schemas.microsoft.com/office/powerpoint/2019/9/main/command">
                <pc:docMk/>
                <pc:sldMk cId="3189192321" sldId="2146846493"/>
                <pc2:cmMk id="{59DE2BBC-41C1-4224-8A91-B0A189C96680}"/>
              </pc2:cmMkLst>
            </pc226:cmChg>
          </p:ext>
        </pc:extLst>
      </pc:sldChg>
      <pc:sldChg chg="delCm">
        <pc:chgData name="Leah Montner Dixon" userId="d5b2ae9e-9213-4442-b7df-4db8cbe51e5d" providerId="ADAL" clId="{04381C8D-58B4-4855-85BA-C8406F3EC9F2}" dt="2024-04-17T13:20:46.849" v="2978"/>
        <pc:sldMkLst>
          <pc:docMk/>
          <pc:sldMk cId="731986809" sldId="2146846506"/>
        </pc:sldMkLst>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0:46.849" v="2978"/>
              <pc2:cmMkLst xmlns:pc2="http://schemas.microsoft.com/office/powerpoint/2019/9/main/command">
                <pc:docMk/>
                <pc:sldMk cId="731986809" sldId="2146846506"/>
                <pc2:cmMk id="{551D10D9-1896-412E-81B0-940CF4DB7C30}"/>
              </pc2:cmMkLst>
            </pc226:cmChg>
          </p:ext>
        </pc:extLst>
      </pc:sldChg>
      <pc:sldChg chg="modSp mod modCm">
        <pc:chgData name="Leah Montner Dixon" userId="d5b2ae9e-9213-4442-b7df-4db8cbe51e5d" providerId="ADAL" clId="{04381C8D-58B4-4855-85BA-C8406F3EC9F2}" dt="2024-04-15T21:09:58.227" v="2265"/>
        <pc:sldMkLst>
          <pc:docMk/>
          <pc:sldMk cId="1278072022" sldId="2146846509"/>
        </pc:sldMkLst>
        <pc:spChg chg="mod">
          <ac:chgData name="Leah Montner Dixon" userId="d5b2ae9e-9213-4442-b7df-4db8cbe51e5d" providerId="ADAL" clId="{04381C8D-58B4-4855-85BA-C8406F3EC9F2}" dt="2024-04-15T21:09:53.928" v="2264" actId="5793"/>
          <ac:spMkLst>
            <pc:docMk/>
            <pc:sldMk cId="1278072022" sldId="2146846509"/>
            <ac:spMk id="6" creationId="{3C7F0208-680D-E6E6-CF4D-D264824CC84D}"/>
          </ac:spMkLst>
        </pc:sp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04381C8D-58B4-4855-85BA-C8406F3EC9F2}" dt="2024-04-15T21:09:58.227" v="2265"/>
              <pc2:cmMkLst xmlns:pc2="http://schemas.microsoft.com/office/powerpoint/2019/9/main/command">
                <pc:docMk/>
                <pc:sldMk cId="1278072022" sldId="2146846509"/>
                <pc2:cmMk id="{23FA14F1-1F23-4270-BCEA-32F16526C5BA}"/>
              </pc2:cmMkLst>
              <pc226:cmRplyChg chg="add">
                <pc226:chgData name="Leah Montner Dixon" userId="d5b2ae9e-9213-4442-b7df-4db8cbe51e5d" providerId="ADAL" clId="{04381C8D-58B4-4855-85BA-C8406F3EC9F2}" dt="2024-04-15T21:09:58.227" v="2265"/>
                <pc2:cmRplyMkLst xmlns:pc2="http://schemas.microsoft.com/office/powerpoint/2019/9/main/command">
                  <pc:docMk/>
                  <pc:sldMk cId="1278072022" sldId="2146846509"/>
                  <pc2:cmMk id="{23FA14F1-1F23-4270-BCEA-32F16526C5BA}"/>
                  <pc2:cmRplyMk id="{B68253F2-6675-4638-B153-4CE9EE1F0219}"/>
                </pc2:cmRplyMkLst>
              </pc226:cmRplyChg>
            </pc226:cmChg>
          </p:ext>
        </pc:extLst>
      </pc:sldChg>
      <pc:sldChg chg="modSp mod">
        <pc:chgData name="Leah Montner Dixon" userId="d5b2ae9e-9213-4442-b7df-4db8cbe51e5d" providerId="ADAL" clId="{04381C8D-58B4-4855-85BA-C8406F3EC9F2}" dt="2024-04-17T15:40:28.215" v="3188" actId="20577"/>
        <pc:sldMkLst>
          <pc:docMk/>
          <pc:sldMk cId="1401493656" sldId="2146846509"/>
        </pc:sldMkLst>
        <pc:spChg chg="mod">
          <ac:chgData name="Leah Montner Dixon" userId="d5b2ae9e-9213-4442-b7df-4db8cbe51e5d" providerId="ADAL" clId="{04381C8D-58B4-4855-85BA-C8406F3EC9F2}" dt="2024-04-17T15:40:28.215" v="3188" actId="20577"/>
          <ac:spMkLst>
            <pc:docMk/>
            <pc:sldMk cId="1401493656" sldId="2146846509"/>
            <ac:spMk id="6" creationId="{3C7F0208-680D-E6E6-CF4D-D264824CC84D}"/>
          </ac:spMkLst>
        </pc:spChg>
      </pc:sldChg>
      <pc:sldChg chg="addSp delSp modSp mod ord modCm">
        <pc:chgData name="Leah Montner Dixon" userId="d5b2ae9e-9213-4442-b7df-4db8cbe51e5d" providerId="ADAL" clId="{04381C8D-58B4-4855-85BA-C8406F3EC9F2}" dt="2024-04-17T17:04:41.814" v="3325" actId="20577"/>
        <pc:sldMkLst>
          <pc:docMk/>
          <pc:sldMk cId="1052803665" sldId="2146846510"/>
        </pc:sldMkLst>
        <pc:spChg chg="mod">
          <ac:chgData name="Leah Montner Dixon" userId="d5b2ae9e-9213-4442-b7df-4db8cbe51e5d" providerId="ADAL" clId="{04381C8D-58B4-4855-85BA-C8406F3EC9F2}" dt="2024-04-17T17:04:41.814" v="3325" actId="20577"/>
          <ac:spMkLst>
            <pc:docMk/>
            <pc:sldMk cId="1052803665" sldId="2146846510"/>
            <ac:spMk id="6" creationId="{0ACE0F90-EA96-F9BB-AD77-69BEFE35ED49}"/>
          </ac:spMkLst>
        </pc:spChg>
        <pc:spChg chg="mod">
          <ac:chgData name="Leah Montner Dixon" userId="d5b2ae9e-9213-4442-b7df-4db8cbe51e5d" providerId="ADAL" clId="{04381C8D-58B4-4855-85BA-C8406F3EC9F2}" dt="2024-04-15T18:29:15.799" v="1213"/>
          <ac:spMkLst>
            <pc:docMk/>
            <pc:sldMk cId="1052803665" sldId="2146846510"/>
            <ac:spMk id="7" creationId="{C702551A-A621-D8AC-9F90-B0ACC61B3AA3}"/>
          </ac:spMkLst>
        </pc:spChg>
        <pc:spChg chg="add del mod">
          <ac:chgData name="Leah Montner Dixon" userId="d5b2ae9e-9213-4442-b7df-4db8cbe51e5d" providerId="ADAL" clId="{04381C8D-58B4-4855-85BA-C8406F3EC9F2}" dt="2024-04-15T18:28:27.890" v="1210" actId="478"/>
          <ac:spMkLst>
            <pc:docMk/>
            <pc:sldMk cId="1052803665" sldId="2146846510"/>
            <ac:spMk id="8" creationId="{ECAE15EB-9155-8841-959A-F475C3B75E9A}"/>
          </ac:spMkLst>
        </pc:sp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04381C8D-58B4-4855-85BA-C8406F3EC9F2}" dt="2024-04-15T18:29:25.656" v="1214"/>
              <pc2:cmMkLst xmlns:pc2="http://schemas.microsoft.com/office/powerpoint/2019/9/main/command">
                <pc:docMk/>
                <pc:sldMk cId="1052803665" sldId="2146846510"/>
                <pc2:cmMk id="{92F7E2B3-71F3-4D2E-A589-556B1DBDE5BE}"/>
              </pc2:cmMkLst>
              <pc226:cmRplyChg chg="mod">
                <pc226:chgData name="Leah Montner Dixon" userId="d5b2ae9e-9213-4442-b7df-4db8cbe51e5d" providerId="ADAL" clId="{04381C8D-58B4-4855-85BA-C8406F3EC9F2}" dt="2024-04-15T18:29:25.656" v="1214"/>
                <pc2:cmRplyMkLst xmlns:pc2="http://schemas.microsoft.com/office/powerpoint/2019/9/main/command">
                  <pc:docMk/>
                  <pc:sldMk cId="1052803665" sldId="2146846510"/>
                  <pc2:cmMk id="{92F7E2B3-71F3-4D2E-A589-556B1DBDE5BE}"/>
                  <pc2:cmRplyMk id="{E948FCAB-EC5B-44A6-A47E-FB872DD9FBE5}"/>
                </pc2:cmRplyMkLst>
              </pc226:cmRplyChg>
            </pc226:cmChg>
          </p:ext>
        </pc:extLst>
      </pc:sldChg>
      <pc:sldChg chg="delCm">
        <pc:chgData name="Leah Montner Dixon" userId="d5b2ae9e-9213-4442-b7df-4db8cbe51e5d" providerId="ADAL" clId="{04381C8D-58B4-4855-85BA-C8406F3EC9F2}" dt="2024-04-17T13:20:29.089" v="2977"/>
        <pc:sldMkLst>
          <pc:docMk/>
          <pc:sldMk cId="1746420058" sldId="2146846514"/>
        </pc:sldMkLst>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0:29.089" v="2977"/>
              <pc2:cmMkLst xmlns:pc2="http://schemas.microsoft.com/office/powerpoint/2019/9/main/command">
                <pc:docMk/>
                <pc:sldMk cId="1746420058" sldId="2146846514"/>
                <pc2:cmMk id="{F4307AF4-E6D0-4EA9-8D43-E5DCDAE80B63}"/>
              </pc2:cmMkLst>
            </pc226:cmChg>
          </p:ext>
        </pc:extLst>
      </pc:sldChg>
      <pc:sldChg chg="add">
        <pc:chgData name="Leah Montner Dixon" userId="d5b2ae9e-9213-4442-b7df-4db8cbe51e5d" providerId="ADAL" clId="{04381C8D-58B4-4855-85BA-C8406F3EC9F2}" dt="2024-04-17T20:58:52.029" v="3327"/>
        <pc:sldMkLst>
          <pc:docMk/>
          <pc:sldMk cId="148493051" sldId="2146846524"/>
        </pc:sldMkLst>
      </pc:sldChg>
      <pc:sldChg chg="modSp del mod">
        <pc:chgData name="Leah Montner Dixon" userId="d5b2ae9e-9213-4442-b7df-4db8cbe51e5d" providerId="ADAL" clId="{04381C8D-58B4-4855-85BA-C8406F3EC9F2}" dt="2024-04-17T20:58:44.320" v="3326" actId="2696"/>
        <pc:sldMkLst>
          <pc:docMk/>
          <pc:sldMk cId="677375326" sldId="2146846524"/>
        </pc:sldMkLst>
        <pc:spChg chg="mod">
          <ac:chgData name="Leah Montner Dixon" userId="d5b2ae9e-9213-4442-b7df-4db8cbe51e5d" providerId="ADAL" clId="{04381C8D-58B4-4855-85BA-C8406F3EC9F2}" dt="2024-04-17T14:06:47.205" v="3159" actId="14100"/>
          <ac:spMkLst>
            <pc:docMk/>
            <pc:sldMk cId="677375326" sldId="2146846524"/>
            <ac:spMk id="2" creationId="{1F7DEB4C-D8E7-BD45-197E-41183EDF91E0}"/>
          </ac:spMkLst>
        </pc:spChg>
        <pc:spChg chg="mod">
          <ac:chgData name="Leah Montner Dixon" userId="d5b2ae9e-9213-4442-b7df-4db8cbe51e5d" providerId="ADAL" clId="{04381C8D-58B4-4855-85BA-C8406F3EC9F2}" dt="2024-04-17T14:06:38.172" v="3157" actId="20577"/>
          <ac:spMkLst>
            <pc:docMk/>
            <pc:sldMk cId="677375326" sldId="2146846524"/>
            <ac:spMk id="3" creationId="{8679BC98-57AB-C3CA-CF79-DE65DBA7710C}"/>
          </ac:spMkLst>
        </pc:spChg>
      </pc:sldChg>
      <pc:sldChg chg="modSp del mod">
        <pc:chgData name="Leah Montner Dixon" userId="d5b2ae9e-9213-4442-b7df-4db8cbe51e5d" providerId="ADAL" clId="{04381C8D-58B4-4855-85BA-C8406F3EC9F2}" dt="2024-04-17T20:58:44.320" v="3326" actId="2696"/>
        <pc:sldMkLst>
          <pc:docMk/>
          <pc:sldMk cId="433420484" sldId="2146846526"/>
        </pc:sldMkLst>
        <pc:spChg chg="mod">
          <ac:chgData name="Leah Montner Dixon" userId="d5b2ae9e-9213-4442-b7df-4db8cbe51e5d" providerId="ADAL" clId="{04381C8D-58B4-4855-85BA-C8406F3EC9F2}" dt="2024-04-17T14:05:40.190" v="3156" actId="20577"/>
          <ac:spMkLst>
            <pc:docMk/>
            <pc:sldMk cId="433420484" sldId="2146846526"/>
            <ac:spMk id="6" creationId="{B0933E29-76A4-3903-D202-FFE1B5387557}"/>
          </ac:spMkLst>
        </pc:spChg>
        <pc:spChg chg="mod">
          <ac:chgData name="Leah Montner Dixon" userId="d5b2ae9e-9213-4442-b7df-4db8cbe51e5d" providerId="ADAL" clId="{04381C8D-58B4-4855-85BA-C8406F3EC9F2}" dt="2024-04-17T14:05:28.325" v="3114" actId="20577"/>
          <ac:spMkLst>
            <pc:docMk/>
            <pc:sldMk cId="433420484" sldId="2146846526"/>
            <ac:spMk id="17" creationId="{86804B5D-3510-1177-609F-175629F00B23}"/>
          </ac:spMkLst>
        </pc:spChg>
      </pc:sldChg>
      <pc:sldChg chg="add">
        <pc:chgData name="Leah Montner Dixon" userId="d5b2ae9e-9213-4442-b7df-4db8cbe51e5d" providerId="ADAL" clId="{04381C8D-58B4-4855-85BA-C8406F3EC9F2}" dt="2024-04-17T20:58:52.029" v="3327"/>
        <pc:sldMkLst>
          <pc:docMk/>
          <pc:sldMk cId="4194893929" sldId="2146846526"/>
        </pc:sldMkLst>
      </pc:sldChg>
      <pc:sldChg chg="modSp del mod">
        <pc:chgData name="Leah Montner Dixon" userId="d5b2ae9e-9213-4442-b7df-4db8cbe51e5d" providerId="ADAL" clId="{04381C8D-58B4-4855-85BA-C8406F3EC9F2}" dt="2024-04-17T20:58:44.320" v="3326" actId="2696"/>
        <pc:sldMkLst>
          <pc:docMk/>
          <pc:sldMk cId="2088751867" sldId="2146846527"/>
        </pc:sldMkLst>
        <pc:spChg chg="mod">
          <ac:chgData name="Leah Montner Dixon" userId="d5b2ae9e-9213-4442-b7df-4db8cbe51e5d" providerId="ADAL" clId="{04381C8D-58B4-4855-85BA-C8406F3EC9F2}" dt="2024-04-17T16:42:09.305" v="3320" actId="20577"/>
          <ac:spMkLst>
            <pc:docMk/>
            <pc:sldMk cId="2088751867" sldId="2146846527"/>
            <ac:spMk id="2" creationId="{B22374D7-22F0-C285-A891-69939D7CDF97}"/>
          </ac:spMkLst>
        </pc:spChg>
        <pc:spChg chg="mod">
          <ac:chgData name="Leah Montner Dixon" userId="d5b2ae9e-9213-4442-b7df-4db8cbe51e5d" providerId="ADAL" clId="{04381C8D-58B4-4855-85BA-C8406F3EC9F2}" dt="2024-04-17T14:01:13.258" v="3070" actId="20577"/>
          <ac:spMkLst>
            <pc:docMk/>
            <pc:sldMk cId="2088751867" sldId="2146846527"/>
            <ac:spMk id="3" creationId="{2AE4CD59-7EB8-5766-5501-595476E952B7}"/>
          </ac:spMkLst>
        </pc:spChg>
      </pc:sldChg>
      <pc:sldChg chg="add">
        <pc:chgData name="Leah Montner Dixon" userId="d5b2ae9e-9213-4442-b7df-4db8cbe51e5d" providerId="ADAL" clId="{04381C8D-58B4-4855-85BA-C8406F3EC9F2}" dt="2024-04-17T20:58:52.029" v="3327"/>
        <pc:sldMkLst>
          <pc:docMk/>
          <pc:sldMk cId="3930417232" sldId="2146846527"/>
        </pc:sldMkLst>
      </pc:sldChg>
      <pc:sldChg chg="addSp delSp modSp mod">
        <pc:chgData name="Leah Montner Dixon" userId="d5b2ae9e-9213-4442-b7df-4db8cbe51e5d" providerId="ADAL" clId="{04381C8D-58B4-4855-85BA-C8406F3EC9F2}" dt="2024-04-17T13:57:42.538" v="3064" actId="20577"/>
        <pc:sldMkLst>
          <pc:docMk/>
          <pc:sldMk cId="865040210" sldId="2146846530"/>
        </pc:sldMkLst>
        <pc:spChg chg="mod">
          <ac:chgData name="Leah Montner Dixon" userId="d5b2ae9e-9213-4442-b7df-4db8cbe51e5d" providerId="ADAL" clId="{04381C8D-58B4-4855-85BA-C8406F3EC9F2}" dt="2024-04-17T13:57:42.538" v="3064" actId="20577"/>
          <ac:spMkLst>
            <pc:docMk/>
            <pc:sldMk cId="865040210" sldId="2146846530"/>
            <ac:spMk id="8" creationId="{1AD90AD6-8EE2-3376-77A3-F463DFC5B3ED}"/>
          </ac:spMkLst>
        </pc:spChg>
        <pc:graphicFrameChg chg="del">
          <ac:chgData name="Leah Montner Dixon" userId="d5b2ae9e-9213-4442-b7df-4db8cbe51e5d" providerId="ADAL" clId="{04381C8D-58B4-4855-85BA-C8406F3EC9F2}" dt="2024-04-15T14:20:02.626" v="275" actId="478"/>
          <ac:graphicFrameMkLst>
            <pc:docMk/>
            <pc:sldMk cId="865040210" sldId="2146846530"/>
            <ac:graphicFrameMk id="9" creationId="{0D38C240-4D0F-4265-9FA5-5B7A96397F4E}"/>
          </ac:graphicFrameMkLst>
        </pc:graphicFrameChg>
        <pc:picChg chg="add mod">
          <ac:chgData name="Leah Montner Dixon" userId="d5b2ae9e-9213-4442-b7df-4db8cbe51e5d" providerId="ADAL" clId="{04381C8D-58B4-4855-85BA-C8406F3EC9F2}" dt="2024-04-15T14:20:07.981" v="276" actId="1076"/>
          <ac:picMkLst>
            <pc:docMk/>
            <pc:sldMk cId="865040210" sldId="2146846530"/>
            <ac:picMk id="3" creationId="{EAF0553E-9AC1-9D32-56C6-6B504CD4D038}"/>
          </ac:picMkLst>
        </pc:picChg>
      </pc:sldChg>
      <pc:sldChg chg="modSp mod">
        <pc:chgData name="Leah Montner Dixon" userId="d5b2ae9e-9213-4442-b7df-4db8cbe51e5d" providerId="ADAL" clId="{04381C8D-58B4-4855-85BA-C8406F3EC9F2}" dt="2024-04-17T13:41:55.319" v="3055" actId="20577"/>
        <pc:sldMkLst>
          <pc:docMk/>
          <pc:sldMk cId="1810048271" sldId="2146846532"/>
        </pc:sldMkLst>
        <pc:spChg chg="mod">
          <ac:chgData name="Leah Montner Dixon" userId="d5b2ae9e-9213-4442-b7df-4db8cbe51e5d" providerId="ADAL" clId="{04381C8D-58B4-4855-85BA-C8406F3EC9F2}" dt="2024-04-17T13:41:55.319" v="3055" actId="20577"/>
          <ac:spMkLst>
            <pc:docMk/>
            <pc:sldMk cId="1810048271" sldId="2146846532"/>
            <ac:spMk id="5" creationId="{58C2A224-AED4-1DFF-4A21-508CBF94910A}"/>
          </ac:spMkLst>
        </pc:spChg>
        <pc:spChg chg="mod">
          <ac:chgData name="Leah Montner Dixon" userId="d5b2ae9e-9213-4442-b7df-4db8cbe51e5d" providerId="ADAL" clId="{04381C8D-58B4-4855-85BA-C8406F3EC9F2}" dt="2024-04-17T13:41:51.687" v="3054" actId="20577"/>
          <ac:spMkLst>
            <pc:docMk/>
            <pc:sldMk cId="1810048271" sldId="2146846532"/>
            <ac:spMk id="13" creationId="{388E2AEB-A3E6-1113-725C-3F980C92CCD7}"/>
          </ac:spMkLst>
        </pc:spChg>
      </pc:sldChg>
      <pc:sldChg chg="addSp delSp modSp mod delCm">
        <pc:chgData name="Leah Montner Dixon" userId="d5b2ae9e-9213-4442-b7df-4db8cbe51e5d" providerId="ADAL" clId="{04381C8D-58B4-4855-85BA-C8406F3EC9F2}" dt="2024-04-17T21:49:30.882" v="3612"/>
        <pc:sldMkLst>
          <pc:docMk/>
          <pc:sldMk cId="3235663202" sldId="2146846533"/>
        </pc:sldMkLst>
        <pc:spChg chg="add mod">
          <ac:chgData name="Leah Montner Dixon" userId="d5b2ae9e-9213-4442-b7df-4db8cbe51e5d" providerId="ADAL" clId="{04381C8D-58B4-4855-85BA-C8406F3EC9F2}" dt="2024-04-17T21:16:58.556" v="3583"/>
          <ac:spMkLst>
            <pc:docMk/>
            <pc:sldMk cId="3235663202" sldId="2146846533"/>
            <ac:spMk id="2" creationId="{60F10A5B-4B9B-A5DE-9BDC-C3454CB8DCB6}"/>
          </ac:spMkLst>
        </pc:spChg>
        <pc:spChg chg="del">
          <ac:chgData name="Leah Montner Dixon" userId="d5b2ae9e-9213-4442-b7df-4db8cbe51e5d" providerId="ADAL" clId="{04381C8D-58B4-4855-85BA-C8406F3EC9F2}" dt="2024-04-15T18:37:12.331" v="1428" actId="478"/>
          <ac:spMkLst>
            <pc:docMk/>
            <pc:sldMk cId="3235663202" sldId="2146846533"/>
            <ac:spMk id="2" creationId="{62213CBD-2FCD-1683-7019-81FE39BAFC3D}"/>
          </ac:spMkLst>
        </pc:spChg>
        <pc:spChg chg="add mod">
          <ac:chgData name="Leah Montner Dixon" userId="d5b2ae9e-9213-4442-b7df-4db8cbe51e5d" providerId="ADAL" clId="{04381C8D-58B4-4855-85BA-C8406F3EC9F2}" dt="2024-04-17T21:16:58.556" v="3583"/>
          <ac:spMkLst>
            <pc:docMk/>
            <pc:sldMk cId="3235663202" sldId="2146846533"/>
            <ac:spMk id="3" creationId="{7E86C61A-74D2-DC12-089F-BF1E9DC8AFD6}"/>
          </ac:spMkLst>
        </pc:spChg>
        <pc:spChg chg="del">
          <ac:chgData name="Leah Montner Dixon" userId="d5b2ae9e-9213-4442-b7df-4db8cbe51e5d" providerId="ADAL" clId="{04381C8D-58B4-4855-85BA-C8406F3EC9F2}" dt="2024-04-15T18:37:12.331" v="1428" actId="478"/>
          <ac:spMkLst>
            <pc:docMk/>
            <pc:sldMk cId="3235663202" sldId="2146846533"/>
            <ac:spMk id="4" creationId="{E6E3D5B6-179B-3392-1526-A5099F67DC5A}"/>
          </ac:spMkLst>
        </pc:spChg>
        <pc:spChg chg="add mod">
          <ac:chgData name="Leah Montner Dixon" userId="d5b2ae9e-9213-4442-b7df-4db8cbe51e5d" providerId="ADAL" clId="{04381C8D-58B4-4855-85BA-C8406F3EC9F2}" dt="2024-04-17T21:16:58.556" v="3583"/>
          <ac:spMkLst>
            <pc:docMk/>
            <pc:sldMk cId="3235663202" sldId="2146846533"/>
            <ac:spMk id="5" creationId="{443A42E9-D8B1-15ED-CC9D-6A60A158387F}"/>
          </ac:spMkLst>
        </pc:spChg>
        <pc:spChg chg="del">
          <ac:chgData name="Leah Montner Dixon" userId="d5b2ae9e-9213-4442-b7df-4db8cbe51e5d" providerId="ADAL" clId="{04381C8D-58B4-4855-85BA-C8406F3EC9F2}" dt="2024-04-15T18:37:12.331" v="1428" actId="478"/>
          <ac:spMkLst>
            <pc:docMk/>
            <pc:sldMk cId="3235663202" sldId="2146846533"/>
            <ac:spMk id="7" creationId="{303ED5D6-ADA3-AE04-6DBA-187035346E8A}"/>
          </ac:spMkLst>
        </pc:spChg>
        <pc:spChg chg="add mod">
          <ac:chgData name="Leah Montner Dixon" userId="d5b2ae9e-9213-4442-b7df-4db8cbe51e5d" providerId="ADAL" clId="{04381C8D-58B4-4855-85BA-C8406F3EC9F2}" dt="2024-04-17T21:16:58.556" v="3583"/>
          <ac:spMkLst>
            <pc:docMk/>
            <pc:sldMk cId="3235663202" sldId="2146846533"/>
            <ac:spMk id="7" creationId="{C9DC7F1A-E2E0-CBD8-9202-E8F501024BA9}"/>
          </ac:spMkLst>
        </pc:spChg>
        <pc:spChg chg="del">
          <ac:chgData name="Leah Montner Dixon" userId="d5b2ae9e-9213-4442-b7df-4db8cbe51e5d" providerId="ADAL" clId="{04381C8D-58B4-4855-85BA-C8406F3EC9F2}" dt="2024-04-15T18:37:12.331" v="1428" actId="478"/>
          <ac:spMkLst>
            <pc:docMk/>
            <pc:sldMk cId="3235663202" sldId="2146846533"/>
            <ac:spMk id="9" creationId="{00CDA9D3-A6B6-8217-19A2-E0DA58B32031}"/>
          </ac:spMkLst>
        </pc:spChg>
        <pc:spChg chg="add mod">
          <ac:chgData name="Leah Montner Dixon" userId="d5b2ae9e-9213-4442-b7df-4db8cbe51e5d" providerId="ADAL" clId="{04381C8D-58B4-4855-85BA-C8406F3EC9F2}" dt="2024-04-17T21:16:58.556" v="3583"/>
          <ac:spMkLst>
            <pc:docMk/>
            <pc:sldMk cId="3235663202" sldId="2146846533"/>
            <ac:spMk id="9" creationId="{D9A8E340-8C19-E974-14DA-58FB1BD89DE1}"/>
          </ac:spMkLst>
        </pc:spChg>
        <pc:spChg chg="add mod">
          <ac:chgData name="Leah Montner Dixon" userId="d5b2ae9e-9213-4442-b7df-4db8cbe51e5d" providerId="ADAL" clId="{04381C8D-58B4-4855-85BA-C8406F3EC9F2}" dt="2024-04-15T18:37:12.667" v="1429"/>
          <ac:spMkLst>
            <pc:docMk/>
            <pc:sldMk cId="3235663202" sldId="2146846533"/>
            <ac:spMk id="11" creationId="{1E32DFA8-D5B5-FAAB-7A40-5BB728039507}"/>
          </ac:spMkLst>
        </pc:spChg>
        <pc:spChg chg="del mod">
          <ac:chgData name="Leah Montner Dixon" userId="d5b2ae9e-9213-4442-b7df-4db8cbe51e5d" providerId="ADAL" clId="{04381C8D-58B4-4855-85BA-C8406F3EC9F2}" dt="2024-04-17T21:16:58.129" v="3582" actId="478"/>
          <ac:spMkLst>
            <pc:docMk/>
            <pc:sldMk cId="3235663202" sldId="2146846533"/>
            <ac:spMk id="11" creationId="{753F1633-7A97-8DAD-B94D-5E2DFDB2FF57}"/>
          </ac:spMkLst>
        </pc:spChg>
        <pc:spChg chg="del mod">
          <ac:chgData name="Leah Montner Dixon" userId="d5b2ae9e-9213-4442-b7df-4db8cbe51e5d" providerId="ADAL" clId="{04381C8D-58B4-4855-85BA-C8406F3EC9F2}" dt="2024-04-17T21:16:58.129" v="3582" actId="478"/>
          <ac:spMkLst>
            <pc:docMk/>
            <pc:sldMk cId="3235663202" sldId="2146846533"/>
            <ac:spMk id="13" creationId="{8690EA89-9AE3-538A-E399-7091493C25DC}"/>
          </ac:spMkLst>
        </pc:spChg>
        <pc:spChg chg="del">
          <ac:chgData name="Leah Montner Dixon" userId="d5b2ae9e-9213-4442-b7df-4db8cbe51e5d" providerId="ADAL" clId="{04381C8D-58B4-4855-85BA-C8406F3EC9F2}" dt="2024-04-15T18:37:12.331" v="1428" actId="478"/>
          <ac:spMkLst>
            <pc:docMk/>
            <pc:sldMk cId="3235663202" sldId="2146846533"/>
            <ac:spMk id="13" creationId="{CDD65E9D-3B98-C0AD-44C9-32570E737FAC}"/>
          </ac:spMkLst>
        </pc:spChg>
        <pc:spChg chg="add mod">
          <ac:chgData name="Leah Montner Dixon" userId="d5b2ae9e-9213-4442-b7df-4db8cbe51e5d" providerId="ADAL" clId="{04381C8D-58B4-4855-85BA-C8406F3EC9F2}" dt="2024-04-17T21:17:08.743" v="3585" actId="108"/>
          <ac:spMkLst>
            <pc:docMk/>
            <pc:sldMk cId="3235663202" sldId="2146846533"/>
            <ac:spMk id="15" creationId="{7CBA42E5-116A-EC4D-6D5C-40D2972E7976}"/>
          </ac:spMkLst>
        </pc:spChg>
        <pc:spChg chg="del">
          <ac:chgData name="Leah Montner Dixon" userId="d5b2ae9e-9213-4442-b7df-4db8cbe51e5d" providerId="ADAL" clId="{04381C8D-58B4-4855-85BA-C8406F3EC9F2}" dt="2024-04-15T18:37:12.331" v="1428" actId="478"/>
          <ac:spMkLst>
            <pc:docMk/>
            <pc:sldMk cId="3235663202" sldId="2146846533"/>
            <ac:spMk id="15" creationId="{D396595A-164F-5971-17A9-AFFDBADCDAD2}"/>
          </ac:spMkLst>
        </pc:spChg>
        <pc:spChg chg="add mod">
          <ac:chgData name="Leah Montner Dixon" userId="d5b2ae9e-9213-4442-b7df-4db8cbe51e5d" providerId="ADAL" clId="{04381C8D-58B4-4855-85BA-C8406F3EC9F2}" dt="2024-04-15T18:37:12.667" v="1429"/>
          <ac:spMkLst>
            <pc:docMk/>
            <pc:sldMk cId="3235663202" sldId="2146846533"/>
            <ac:spMk id="16" creationId="{53FA6E9D-FC2E-375B-BA8F-D6A0C486D611}"/>
          </ac:spMkLst>
        </pc:spChg>
        <pc:spChg chg="add mod">
          <ac:chgData name="Leah Montner Dixon" userId="d5b2ae9e-9213-4442-b7df-4db8cbe51e5d" providerId="ADAL" clId="{04381C8D-58B4-4855-85BA-C8406F3EC9F2}" dt="2024-04-17T21:17:55.518" v="3591" actId="207"/>
          <ac:spMkLst>
            <pc:docMk/>
            <pc:sldMk cId="3235663202" sldId="2146846533"/>
            <ac:spMk id="17" creationId="{DE18BAC6-DCA8-F2D4-DA33-A03315B9D313}"/>
          </ac:spMkLst>
        </pc:spChg>
        <pc:spChg chg="del mod">
          <ac:chgData name="Leah Montner Dixon" userId="d5b2ae9e-9213-4442-b7df-4db8cbe51e5d" providerId="ADAL" clId="{04381C8D-58B4-4855-85BA-C8406F3EC9F2}" dt="2024-04-17T21:16:58.129" v="3582" actId="478"/>
          <ac:spMkLst>
            <pc:docMk/>
            <pc:sldMk cId="3235663202" sldId="2146846533"/>
            <ac:spMk id="18" creationId="{55FF2F83-3317-2BB8-69AE-1B7011065F92}"/>
          </ac:spMkLst>
        </pc:spChg>
        <pc:spChg chg="del">
          <ac:chgData name="Leah Montner Dixon" userId="d5b2ae9e-9213-4442-b7df-4db8cbe51e5d" providerId="ADAL" clId="{04381C8D-58B4-4855-85BA-C8406F3EC9F2}" dt="2024-04-15T18:37:12.331" v="1428" actId="478"/>
          <ac:spMkLst>
            <pc:docMk/>
            <pc:sldMk cId="3235663202" sldId="2146846533"/>
            <ac:spMk id="19" creationId="{28CC8AEF-FB77-E853-D95A-4124029B278C}"/>
          </ac:spMkLst>
        </pc:spChg>
        <pc:spChg chg="add mod">
          <ac:chgData name="Leah Montner Dixon" userId="d5b2ae9e-9213-4442-b7df-4db8cbe51e5d" providerId="ADAL" clId="{04381C8D-58B4-4855-85BA-C8406F3EC9F2}" dt="2024-04-17T21:17:55.518" v="3591" actId="207"/>
          <ac:spMkLst>
            <pc:docMk/>
            <pc:sldMk cId="3235663202" sldId="2146846533"/>
            <ac:spMk id="20" creationId="{60D761BB-FEE9-52BF-B058-BB1118858C4B}"/>
          </ac:spMkLst>
        </pc:spChg>
        <pc:spChg chg="del">
          <ac:chgData name="Leah Montner Dixon" userId="d5b2ae9e-9213-4442-b7df-4db8cbe51e5d" providerId="ADAL" clId="{04381C8D-58B4-4855-85BA-C8406F3EC9F2}" dt="2024-04-15T18:37:12.331" v="1428" actId="478"/>
          <ac:spMkLst>
            <pc:docMk/>
            <pc:sldMk cId="3235663202" sldId="2146846533"/>
            <ac:spMk id="20" creationId="{B67081B1-53D1-173B-6E01-C4F9A6F0026B}"/>
          </ac:spMkLst>
        </pc:spChg>
        <pc:spChg chg="add mod">
          <ac:chgData name="Leah Montner Dixon" userId="d5b2ae9e-9213-4442-b7df-4db8cbe51e5d" providerId="ADAL" clId="{04381C8D-58B4-4855-85BA-C8406F3EC9F2}" dt="2024-04-15T18:37:12.667" v="1429"/>
          <ac:spMkLst>
            <pc:docMk/>
            <pc:sldMk cId="3235663202" sldId="2146846533"/>
            <ac:spMk id="21" creationId="{7F823EE5-D260-ABDA-C269-80FAD083AD29}"/>
          </ac:spMkLst>
        </pc:spChg>
        <pc:spChg chg="del mod">
          <ac:chgData name="Leah Montner Dixon" userId="d5b2ae9e-9213-4442-b7df-4db8cbe51e5d" providerId="ADAL" clId="{04381C8D-58B4-4855-85BA-C8406F3EC9F2}" dt="2024-04-17T21:16:58.129" v="3582" actId="478"/>
          <ac:spMkLst>
            <pc:docMk/>
            <pc:sldMk cId="3235663202" sldId="2146846533"/>
            <ac:spMk id="21" creationId="{DBBE7AF1-E41A-36D9-019A-AB32F9A32C4C}"/>
          </ac:spMkLst>
        </pc:spChg>
        <pc:spChg chg="add mod">
          <ac:chgData name="Leah Montner Dixon" userId="d5b2ae9e-9213-4442-b7df-4db8cbe51e5d" providerId="ADAL" clId="{04381C8D-58B4-4855-85BA-C8406F3EC9F2}" dt="2024-04-17T21:16:58.556" v="3583"/>
          <ac:spMkLst>
            <pc:docMk/>
            <pc:sldMk cId="3235663202" sldId="2146846533"/>
            <ac:spMk id="22" creationId="{E4ECBB91-B2C7-956A-F04E-46560A253C29}"/>
          </ac:spMkLst>
        </pc:spChg>
        <pc:spChg chg="del mod">
          <ac:chgData name="Leah Montner Dixon" userId="d5b2ae9e-9213-4442-b7df-4db8cbe51e5d" providerId="ADAL" clId="{04381C8D-58B4-4855-85BA-C8406F3EC9F2}" dt="2024-04-17T21:16:58.129" v="3582" actId="478"/>
          <ac:spMkLst>
            <pc:docMk/>
            <pc:sldMk cId="3235663202" sldId="2146846533"/>
            <ac:spMk id="23" creationId="{00C4C677-3E32-4DD9-4AA8-17753CB8483C}"/>
          </ac:spMkLst>
        </pc:spChg>
        <pc:spChg chg="add mod">
          <ac:chgData name="Leah Montner Dixon" userId="d5b2ae9e-9213-4442-b7df-4db8cbe51e5d" providerId="ADAL" clId="{04381C8D-58B4-4855-85BA-C8406F3EC9F2}" dt="2024-04-15T18:37:21.168" v="1432" actId="108"/>
          <ac:spMkLst>
            <pc:docMk/>
            <pc:sldMk cId="3235663202" sldId="2146846533"/>
            <ac:spMk id="23" creationId="{09D2E40C-A714-2463-C24C-0319C26AA227}"/>
          </ac:spMkLst>
        </pc:spChg>
        <pc:spChg chg="add mod">
          <ac:chgData name="Leah Montner Dixon" userId="d5b2ae9e-9213-4442-b7df-4db8cbe51e5d" providerId="ADAL" clId="{04381C8D-58B4-4855-85BA-C8406F3EC9F2}" dt="2024-04-15T18:37:12.667" v="1429"/>
          <ac:spMkLst>
            <pc:docMk/>
            <pc:sldMk cId="3235663202" sldId="2146846533"/>
            <ac:spMk id="24" creationId="{9581614D-31EC-A54C-E21F-AC8956014CF1}"/>
          </ac:spMkLst>
        </pc:spChg>
        <pc:spChg chg="del mod">
          <ac:chgData name="Leah Montner Dixon" userId="d5b2ae9e-9213-4442-b7df-4db8cbe51e5d" providerId="ADAL" clId="{04381C8D-58B4-4855-85BA-C8406F3EC9F2}" dt="2024-04-17T21:16:58.129" v="3582" actId="478"/>
          <ac:spMkLst>
            <pc:docMk/>
            <pc:sldMk cId="3235663202" sldId="2146846533"/>
            <ac:spMk id="25" creationId="{AA3346DB-293C-A30B-C33C-EA96725640F3}"/>
          </ac:spMkLst>
        </pc:spChg>
        <pc:spChg chg="add mod">
          <ac:chgData name="Leah Montner Dixon" userId="d5b2ae9e-9213-4442-b7df-4db8cbe51e5d" providerId="ADAL" clId="{04381C8D-58B4-4855-85BA-C8406F3EC9F2}" dt="2024-04-15T18:37:12.667" v="1429"/>
          <ac:spMkLst>
            <pc:docMk/>
            <pc:sldMk cId="3235663202" sldId="2146846533"/>
            <ac:spMk id="26" creationId="{F40AC2AB-E553-5657-E22D-A8C22D32C155}"/>
          </ac:spMkLst>
        </pc:spChg>
        <pc:spChg chg="del mod">
          <ac:chgData name="Leah Montner Dixon" userId="d5b2ae9e-9213-4442-b7df-4db8cbe51e5d" providerId="ADAL" clId="{04381C8D-58B4-4855-85BA-C8406F3EC9F2}" dt="2024-04-17T21:16:58.129" v="3582" actId="478"/>
          <ac:spMkLst>
            <pc:docMk/>
            <pc:sldMk cId="3235663202" sldId="2146846533"/>
            <ac:spMk id="26" creationId="{F4570728-2053-20A6-4F8F-8BE83347950E}"/>
          </ac:spMkLst>
        </pc:spChg>
        <pc:spChg chg="add mod">
          <ac:chgData name="Leah Montner Dixon" userId="d5b2ae9e-9213-4442-b7df-4db8cbe51e5d" providerId="ADAL" clId="{04381C8D-58B4-4855-85BA-C8406F3EC9F2}" dt="2024-04-15T18:37:12.667" v="1429"/>
          <ac:spMkLst>
            <pc:docMk/>
            <pc:sldMk cId="3235663202" sldId="2146846533"/>
            <ac:spMk id="27" creationId="{733FE402-F1F7-1E0A-ADE1-A3FE27B0C433}"/>
          </ac:spMkLst>
        </pc:spChg>
        <pc:spChg chg="del">
          <ac:chgData name="Leah Montner Dixon" userId="d5b2ae9e-9213-4442-b7df-4db8cbe51e5d" providerId="ADAL" clId="{04381C8D-58B4-4855-85BA-C8406F3EC9F2}" dt="2024-04-15T18:37:12.331" v="1428" actId="478"/>
          <ac:spMkLst>
            <pc:docMk/>
            <pc:sldMk cId="3235663202" sldId="2146846533"/>
            <ac:spMk id="28" creationId="{7BC1A826-FE7D-9C0B-DCFF-EBD93765E3E6}"/>
          </ac:spMkLst>
        </pc:spChg>
        <pc:spChg chg="add mod">
          <ac:chgData name="Leah Montner Dixon" userId="d5b2ae9e-9213-4442-b7df-4db8cbe51e5d" providerId="ADAL" clId="{04381C8D-58B4-4855-85BA-C8406F3EC9F2}" dt="2024-04-17T21:16:58.556" v="3583"/>
          <ac:spMkLst>
            <pc:docMk/>
            <pc:sldMk cId="3235663202" sldId="2146846533"/>
            <ac:spMk id="28" creationId="{7E0443FF-6B94-6305-8390-C85FD71D3FD9}"/>
          </ac:spMkLst>
        </pc:spChg>
        <pc:spChg chg="del mod">
          <ac:chgData name="Leah Montner Dixon" userId="d5b2ae9e-9213-4442-b7df-4db8cbe51e5d" providerId="ADAL" clId="{04381C8D-58B4-4855-85BA-C8406F3EC9F2}" dt="2024-04-17T21:16:58.129" v="3582" actId="478"/>
          <ac:spMkLst>
            <pc:docMk/>
            <pc:sldMk cId="3235663202" sldId="2146846533"/>
            <ac:spMk id="29" creationId="{9BA8BD3E-2801-FEB6-5402-FECE18C72A4C}"/>
          </ac:spMkLst>
        </pc:spChg>
        <pc:spChg chg="add mod">
          <ac:chgData name="Leah Montner Dixon" userId="d5b2ae9e-9213-4442-b7df-4db8cbe51e5d" providerId="ADAL" clId="{04381C8D-58B4-4855-85BA-C8406F3EC9F2}" dt="2024-04-15T18:37:12.667" v="1429"/>
          <ac:spMkLst>
            <pc:docMk/>
            <pc:sldMk cId="3235663202" sldId="2146846533"/>
            <ac:spMk id="29" creationId="{BB0F4B5C-A7FF-F334-4D9C-D8AE66B5D0D1}"/>
          </ac:spMkLst>
        </pc:spChg>
        <pc:spChg chg="del mod">
          <ac:chgData name="Leah Montner Dixon" userId="d5b2ae9e-9213-4442-b7df-4db8cbe51e5d" providerId="ADAL" clId="{04381C8D-58B4-4855-85BA-C8406F3EC9F2}" dt="2024-04-17T21:16:58.129" v="3582" actId="478"/>
          <ac:spMkLst>
            <pc:docMk/>
            <pc:sldMk cId="3235663202" sldId="2146846533"/>
            <ac:spMk id="30" creationId="{221743B5-B8C3-B205-C584-AAE5ABD09012}"/>
          </ac:spMkLst>
        </pc:spChg>
        <pc:spChg chg="del mod">
          <ac:chgData name="Leah Montner Dixon" userId="d5b2ae9e-9213-4442-b7df-4db8cbe51e5d" providerId="ADAL" clId="{04381C8D-58B4-4855-85BA-C8406F3EC9F2}" dt="2024-04-17T21:16:58.129" v="3582" actId="478"/>
          <ac:spMkLst>
            <pc:docMk/>
            <pc:sldMk cId="3235663202" sldId="2146846533"/>
            <ac:spMk id="31" creationId="{261453C8-25A3-B10A-64D1-32402187E32B}"/>
          </ac:spMkLst>
        </pc:spChg>
        <pc:spChg chg="add mod">
          <ac:chgData name="Leah Montner Dixon" userId="d5b2ae9e-9213-4442-b7df-4db8cbe51e5d" providerId="ADAL" clId="{04381C8D-58B4-4855-85BA-C8406F3EC9F2}" dt="2024-04-15T18:37:12.667" v="1429"/>
          <ac:spMkLst>
            <pc:docMk/>
            <pc:sldMk cId="3235663202" sldId="2146846533"/>
            <ac:spMk id="31" creationId="{3DE6DA34-5D68-4692-C57C-2C134C9107D5}"/>
          </ac:spMkLst>
        </pc:spChg>
        <pc:spChg chg="add mod">
          <ac:chgData name="Leah Montner Dixon" userId="d5b2ae9e-9213-4442-b7df-4db8cbe51e5d" providerId="ADAL" clId="{04381C8D-58B4-4855-85BA-C8406F3EC9F2}" dt="2024-04-15T18:37:23.758" v="1433" actId="108"/>
          <ac:spMkLst>
            <pc:docMk/>
            <pc:sldMk cId="3235663202" sldId="2146846533"/>
            <ac:spMk id="32" creationId="{9E96D932-F857-EA6B-D9CC-2A9A5A840F6F}"/>
          </ac:spMkLst>
        </pc:spChg>
        <pc:spChg chg="add mod">
          <ac:chgData name="Leah Montner Dixon" userId="d5b2ae9e-9213-4442-b7df-4db8cbe51e5d" providerId="ADAL" clId="{04381C8D-58B4-4855-85BA-C8406F3EC9F2}" dt="2024-04-15T18:37:12.667" v="1429"/>
          <ac:spMkLst>
            <pc:docMk/>
            <pc:sldMk cId="3235663202" sldId="2146846533"/>
            <ac:spMk id="33" creationId="{A67F5776-5A3F-D035-8A2A-10FF7F974444}"/>
          </ac:spMkLst>
        </pc:spChg>
        <pc:spChg chg="del mod">
          <ac:chgData name="Leah Montner Dixon" userId="d5b2ae9e-9213-4442-b7df-4db8cbe51e5d" providerId="ADAL" clId="{04381C8D-58B4-4855-85BA-C8406F3EC9F2}" dt="2024-04-17T21:16:58.129" v="3582" actId="478"/>
          <ac:spMkLst>
            <pc:docMk/>
            <pc:sldMk cId="3235663202" sldId="2146846533"/>
            <ac:spMk id="33" creationId="{AC475C9A-7417-C88A-A7B2-A2AE5B5CCF20}"/>
          </ac:spMkLst>
        </pc:spChg>
        <pc:spChg chg="del mod">
          <ac:chgData name="Leah Montner Dixon" userId="d5b2ae9e-9213-4442-b7df-4db8cbe51e5d" providerId="ADAL" clId="{04381C8D-58B4-4855-85BA-C8406F3EC9F2}" dt="2024-04-17T21:16:58.129" v="3582" actId="478"/>
          <ac:spMkLst>
            <pc:docMk/>
            <pc:sldMk cId="3235663202" sldId="2146846533"/>
            <ac:spMk id="34" creationId="{A1D094B4-EB73-F01D-5DD1-9F73E81A51C1}"/>
          </ac:spMkLst>
        </pc:spChg>
        <pc:spChg chg="add mod">
          <ac:chgData name="Leah Montner Dixon" userId="d5b2ae9e-9213-4442-b7df-4db8cbe51e5d" providerId="ADAL" clId="{04381C8D-58B4-4855-85BA-C8406F3EC9F2}" dt="2024-04-15T18:37:12.667" v="1429"/>
          <ac:spMkLst>
            <pc:docMk/>
            <pc:sldMk cId="3235663202" sldId="2146846533"/>
            <ac:spMk id="35" creationId="{7F57999B-CC93-87DB-534D-4E6BA033BC7D}"/>
          </ac:spMkLst>
        </pc:spChg>
        <pc:spChg chg="add mod">
          <ac:chgData name="Leah Montner Dixon" userId="d5b2ae9e-9213-4442-b7df-4db8cbe51e5d" providerId="ADAL" clId="{04381C8D-58B4-4855-85BA-C8406F3EC9F2}" dt="2024-04-15T18:37:12.667" v="1429"/>
          <ac:spMkLst>
            <pc:docMk/>
            <pc:sldMk cId="3235663202" sldId="2146846533"/>
            <ac:spMk id="36" creationId="{59F93BE1-4EB2-A661-CC5D-1D7402644B8D}"/>
          </ac:spMkLst>
        </pc:spChg>
        <pc:spChg chg="del mod">
          <ac:chgData name="Leah Montner Dixon" userId="d5b2ae9e-9213-4442-b7df-4db8cbe51e5d" providerId="ADAL" clId="{04381C8D-58B4-4855-85BA-C8406F3EC9F2}" dt="2024-04-17T21:16:58.129" v="3582" actId="478"/>
          <ac:spMkLst>
            <pc:docMk/>
            <pc:sldMk cId="3235663202" sldId="2146846533"/>
            <ac:spMk id="36" creationId="{D6CD1480-D3D8-BC14-B21D-0950BA635FC4}"/>
          </ac:spMkLst>
        </pc:spChg>
        <pc:spChg chg="del mod">
          <ac:chgData name="Leah Montner Dixon" userId="d5b2ae9e-9213-4442-b7df-4db8cbe51e5d" providerId="ADAL" clId="{04381C8D-58B4-4855-85BA-C8406F3EC9F2}" dt="2024-04-17T21:16:58.129" v="3582" actId="478"/>
          <ac:spMkLst>
            <pc:docMk/>
            <pc:sldMk cId="3235663202" sldId="2146846533"/>
            <ac:spMk id="37" creationId="{877C3A9D-8654-AFE3-20E6-955E387598AD}"/>
          </ac:spMkLst>
        </pc:spChg>
        <pc:spChg chg="del">
          <ac:chgData name="Leah Montner Dixon" userId="d5b2ae9e-9213-4442-b7df-4db8cbe51e5d" providerId="ADAL" clId="{04381C8D-58B4-4855-85BA-C8406F3EC9F2}" dt="2024-04-17T21:16:58.129" v="3582" actId="478"/>
          <ac:spMkLst>
            <pc:docMk/>
            <pc:sldMk cId="3235663202" sldId="2146846533"/>
            <ac:spMk id="38" creationId="{5BABDDF8-C7F6-C378-CF3A-B035DE54E0E8}"/>
          </ac:spMkLst>
        </pc:spChg>
        <pc:spChg chg="add mod">
          <ac:chgData name="Leah Montner Dixon" userId="d5b2ae9e-9213-4442-b7df-4db8cbe51e5d" providerId="ADAL" clId="{04381C8D-58B4-4855-85BA-C8406F3EC9F2}" dt="2024-04-15T18:37:12.667" v="1429"/>
          <ac:spMkLst>
            <pc:docMk/>
            <pc:sldMk cId="3235663202" sldId="2146846533"/>
            <ac:spMk id="38" creationId="{AF343601-E76C-9D74-037E-120B9E782D58}"/>
          </ac:spMkLst>
        </pc:spChg>
        <pc:spChg chg="add mod">
          <ac:chgData name="Leah Montner Dixon" userId="d5b2ae9e-9213-4442-b7df-4db8cbe51e5d" providerId="ADAL" clId="{04381C8D-58B4-4855-85BA-C8406F3EC9F2}" dt="2024-04-15T18:37:12.667" v="1429"/>
          <ac:spMkLst>
            <pc:docMk/>
            <pc:sldMk cId="3235663202" sldId="2146846533"/>
            <ac:spMk id="39" creationId="{9AD47743-DB37-79BE-D6F2-1F9DB8CB18C9}"/>
          </ac:spMkLst>
        </pc:spChg>
        <pc:spChg chg="add mod">
          <ac:chgData name="Leah Montner Dixon" userId="d5b2ae9e-9213-4442-b7df-4db8cbe51e5d" providerId="ADAL" clId="{04381C8D-58B4-4855-85BA-C8406F3EC9F2}" dt="2024-04-17T21:17:34.520" v="3588" actId="108"/>
          <ac:spMkLst>
            <pc:docMk/>
            <pc:sldMk cId="3235663202" sldId="2146846533"/>
            <ac:spMk id="40" creationId="{CDD66072-1800-5051-753F-96D2458E2FC0}"/>
          </ac:spMkLst>
        </pc:spChg>
        <pc:spChg chg="add mod">
          <ac:chgData name="Leah Montner Dixon" userId="d5b2ae9e-9213-4442-b7df-4db8cbe51e5d" providerId="ADAL" clId="{04381C8D-58B4-4855-85BA-C8406F3EC9F2}" dt="2024-04-17T21:17:18.652" v="3586" actId="207"/>
          <ac:spMkLst>
            <pc:docMk/>
            <pc:sldMk cId="3235663202" sldId="2146846533"/>
            <ac:spMk id="41" creationId="{6CA93250-0926-4B8A-9BB4-0916FC16F38D}"/>
          </ac:spMkLst>
        </pc:spChg>
        <pc:spChg chg="add del mod">
          <ac:chgData name="Leah Montner Dixon" userId="d5b2ae9e-9213-4442-b7df-4db8cbe51e5d" providerId="ADAL" clId="{04381C8D-58B4-4855-85BA-C8406F3EC9F2}" dt="2024-04-17T21:49:30.507" v="3611" actId="478"/>
          <ac:spMkLst>
            <pc:docMk/>
            <pc:sldMk cId="3235663202" sldId="2146846533"/>
            <ac:spMk id="44" creationId="{621CA5BA-0FC2-667A-BCEE-984CDC5A92A7}"/>
          </ac:spMkLst>
        </pc:spChg>
        <pc:spChg chg="del">
          <ac:chgData name="Leah Montner Dixon" userId="d5b2ae9e-9213-4442-b7df-4db8cbe51e5d" providerId="ADAL" clId="{04381C8D-58B4-4855-85BA-C8406F3EC9F2}" dt="2024-04-15T18:37:12.331" v="1428" actId="478"/>
          <ac:spMkLst>
            <pc:docMk/>
            <pc:sldMk cId="3235663202" sldId="2146846533"/>
            <ac:spMk id="44" creationId="{729689E2-26A7-94DB-405E-C5A44829EAB8}"/>
          </ac:spMkLst>
        </pc:spChg>
        <pc:spChg chg="add mod">
          <ac:chgData name="Leah Montner Dixon" userId="d5b2ae9e-9213-4442-b7df-4db8cbe51e5d" providerId="ADAL" clId="{04381C8D-58B4-4855-85BA-C8406F3EC9F2}" dt="2024-04-17T21:16:58.556" v="3583"/>
          <ac:spMkLst>
            <pc:docMk/>
            <pc:sldMk cId="3235663202" sldId="2146846533"/>
            <ac:spMk id="45" creationId="{8B403E9C-6060-4F8A-99E5-55AB5F7BB906}"/>
          </ac:spMkLst>
        </pc:spChg>
        <pc:spChg chg="add mod">
          <ac:chgData name="Leah Montner Dixon" userId="d5b2ae9e-9213-4442-b7df-4db8cbe51e5d" providerId="ADAL" clId="{04381C8D-58B4-4855-85BA-C8406F3EC9F2}" dt="2024-04-17T21:16:58.556" v="3583"/>
          <ac:spMkLst>
            <pc:docMk/>
            <pc:sldMk cId="3235663202" sldId="2146846533"/>
            <ac:spMk id="46" creationId="{0FEEC619-C95A-02D7-C589-AFFE42DC1944}"/>
          </ac:spMkLst>
        </pc:spChg>
        <pc:spChg chg="add mod">
          <ac:chgData name="Leah Montner Dixon" userId="d5b2ae9e-9213-4442-b7df-4db8cbe51e5d" providerId="ADAL" clId="{04381C8D-58B4-4855-85BA-C8406F3EC9F2}" dt="2024-04-17T21:49:30.882" v="3612"/>
          <ac:spMkLst>
            <pc:docMk/>
            <pc:sldMk cId="3235663202" sldId="2146846533"/>
            <ac:spMk id="47" creationId="{C332C239-8306-BC5B-4104-A04C5C2ED422}"/>
          </ac:spMkLst>
        </pc:spChg>
        <pc:spChg chg="del">
          <ac:chgData name="Leah Montner Dixon" userId="d5b2ae9e-9213-4442-b7df-4db8cbe51e5d" providerId="ADAL" clId="{04381C8D-58B4-4855-85BA-C8406F3EC9F2}" dt="2024-04-15T18:37:12.331" v="1428" actId="478"/>
          <ac:spMkLst>
            <pc:docMk/>
            <pc:sldMk cId="3235663202" sldId="2146846533"/>
            <ac:spMk id="47" creationId="{F9B772AC-96C8-BDF4-E73B-D988994EE280}"/>
          </ac:spMkLst>
        </pc:spChg>
        <pc:spChg chg="del">
          <ac:chgData name="Leah Montner Dixon" userId="d5b2ae9e-9213-4442-b7df-4db8cbe51e5d" providerId="ADAL" clId="{04381C8D-58B4-4855-85BA-C8406F3EC9F2}" dt="2024-04-15T18:37:12.331" v="1428" actId="478"/>
          <ac:spMkLst>
            <pc:docMk/>
            <pc:sldMk cId="3235663202" sldId="2146846533"/>
            <ac:spMk id="48" creationId="{5C556925-9E18-BDBF-3F64-C132A70E74CE}"/>
          </ac:spMkLst>
        </pc:spChg>
        <pc:spChg chg="del">
          <ac:chgData name="Leah Montner Dixon" userId="d5b2ae9e-9213-4442-b7df-4db8cbe51e5d" providerId="ADAL" clId="{04381C8D-58B4-4855-85BA-C8406F3EC9F2}" dt="2024-04-15T18:37:12.331" v="1428" actId="478"/>
          <ac:spMkLst>
            <pc:docMk/>
            <pc:sldMk cId="3235663202" sldId="2146846533"/>
            <ac:spMk id="49" creationId="{09163819-5B2D-3DFF-5B7A-21C1C8E4975E}"/>
          </ac:spMkLst>
        </pc:spChg>
        <pc:spChg chg="del">
          <ac:chgData name="Leah Montner Dixon" userId="d5b2ae9e-9213-4442-b7df-4db8cbe51e5d" providerId="ADAL" clId="{04381C8D-58B4-4855-85BA-C8406F3EC9F2}" dt="2024-04-15T18:37:12.331" v="1428" actId="478"/>
          <ac:spMkLst>
            <pc:docMk/>
            <pc:sldMk cId="3235663202" sldId="2146846533"/>
            <ac:spMk id="50" creationId="{C955791E-61C5-240C-BB44-CF055C63D496}"/>
          </ac:spMkLst>
        </pc:spChg>
        <pc:spChg chg="del">
          <ac:chgData name="Leah Montner Dixon" userId="d5b2ae9e-9213-4442-b7df-4db8cbe51e5d" providerId="ADAL" clId="{04381C8D-58B4-4855-85BA-C8406F3EC9F2}" dt="2024-04-15T18:37:12.331" v="1428" actId="478"/>
          <ac:spMkLst>
            <pc:docMk/>
            <pc:sldMk cId="3235663202" sldId="2146846533"/>
            <ac:spMk id="51" creationId="{65BCDFF5-4FE7-B811-2609-530B32DD3D92}"/>
          </ac:spMkLst>
        </pc:spChg>
        <pc:picChg chg="del">
          <ac:chgData name="Leah Montner Dixon" userId="d5b2ae9e-9213-4442-b7df-4db8cbe51e5d" providerId="ADAL" clId="{04381C8D-58B4-4855-85BA-C8406F3EC9F2}" dt="2024-04-15T13:45:55.145" v="7" actId="478"/>
          <ac:picMkLst>
            <pc:docMk/>
            <pc:sldMk cId="3235663202" sldId="2146846533"/>
            <ac:picMk id="3" creationId="{DAE29748-9014-9423-5DFF-CE0A0E363DF2}"/>
          </ac:picMkLst>
        </pc:picChg>
        <pc:picChg chg="add mod ord">
          <ac:chgData name="Leah Montner Dixon" userId="d5b2ae9e-9213-4442-b7df-4db8cbe51e5d" providerId="ADAL" clId="{04381C8D-58B4-4855-85BA-C8406F3EC9F2}" dt="2024-04-15T13:45:57.245" v="9" actId="167"/>
          <ac:picMkLst>
            <pc:docMk/>
            <pc:sldMk cId="3235663202" sldId="2146846533"/>
            <ac:picMk id="6" creationId="{082FDEF5-AA8F-432A-12DF-3623D562DA6A}"/>
          </ac:picMkLst>
        </pc:picChg>
        <pc:cxnChg chg="add mod">
          <ac:chgData name="Leah Montner Dixon" userId="d5b2ae9e-9213-4442-b7df-4db8cbe51e5d" providerId="ADAL" clId="{04381C8D-58B4-4855-85BA-C8406F3EC9F2}" dt="2024-04-17T21:16:58.556" v="3583"/>
          <ac:cxnSpMkLst>
            <pc:docMk/>
            <pc:sldMk cId="3235663202" sldId="2146846533"/>
            <ac:cxnSpMk id="4" creationId="{7852B750-122F-AB7E-367A-B98DFF234E5F}"/>
          </ac:cxnSpMkLst>
        </pc:cxnChg>
        <pc:cxnChg chg="del">
          <ac:chgData name="Leah Montner Dixon" userId="d5b2ae9e-9213-4442-b7df-4db8cbe51e5d" providerId="ADAL" clId="{04381C8D-58B4-4855-85BA-C8406F3EC9F2}" dt="2024-04-15T18:37:12.331" v="1428" actId="478"/>
          <ac:cxnSpMkLst>
            <pc:docMk/>
            <pc:sldMk cId="3235663202" sldId="2146846533"/>
            <ac:cxnSpMk id="5" creationId="{76A2BF0E-F9FE-6048-6CC6-A519A67A958F}"/>
          </ac:cxnSpMkLst>
        </pc:cxnChg>
        <pc:cxnChg chg="del">
          <ac:chgData name="Leah Montner Dixon" userId="d5b2ae9e-9213-4442-b7df-4db8cbe51e5d" providerId="ADAL" clId="{04381C8D-58B4-4855-85BA-C8406F3EC9F2}" dt="2024-04-15T18:37:12.331" v="1428" actId="478"/>
          <ac:cxnSpMkLst>
            <pc:docMk/>
            <pc:sldMk cId="3235663202" sldId="2146846533"/>
            <ac:cxnSpMk id="10" creationId="{03F368DE-C8A3-BFCA-D181-2C30EF0B9EAA}"/>
          </ac:cxnSpMkLst>
        </pc:cxnChg>
        <pc:cxnChg chg="add mod">
          <ac:chgData name="Leah Montner Dixon" userId="d5b2ae9e-9213-4442-b7df-4db8cbe51e5d" providerId="ADAL" clId="{04381C8D-58B4-4855-85BA-C8406F3EC9F2}" dt="2024-04-17T21:16:58.556" v="3583"/>
          <ac:cxnSpMkLst>
            <pc:docMk/>
            <pc:sldMk cId="3235663202" sldId="2146846533"/>
            <ac:cxnSpMk id="10" creationId="{595218DA-F594-B418-8FB5-B0BC4CFE6091}"/>
          </ac:cxnSpMkLst>
        </pc:cxnChg>
        <pc:cxnChg chg="del">
          <ac:chgData name="Leah Montner Dixon" userId="d5b2ae9e-9213-4442-b7df-4db8cbe51e5d" providerId="ADAL" clId="{04381C8D-58B4-4855-85BA-C8406F3EC9F2}" dt="2024-04-17T21:16:58.129" v="3582" actId="478"/>
          <ac:cxnSpMkLst>
            <pc:docMk/>
            <pc:sldMk cId="3235663202" sldId="2146846533"/>
            <ac:cxnSpMk id="16" creationId="{1CC55159-12F6-A42A-63EC-7BE31B87D2B3}"/>
          </ac:cxnSpMkLst>
        </pc:cxnChg>
        <pc:cxnChg chg="del">
          <ac:chgData name="Leah Montner Dixon" userId="d5b2ae9e-9213-4442-b7df-4db8cbe51e5d" providerId="ADAL" clId="{04381C8D-58B4-4855-85BA-C8406F3EC9F2}" dt="2024-04-15T18:37:12.331" v="1428" actId="478"/>
          <ac:cxnSpMkLst>
            <pc:docMk/>
            <pc:sldMk cId="3235663202" sldId="2146846533"/>
            <ac:cxnSpMk id="17" creationId="{856EB1ED-9134-0930-0BA8-348DCAFE3B66}"/>
          </ac:cxnSpMkLst>
        </pc:cxnChg>
        <pc:cxnChg chg="add mod">
          <ac:chgData name="Leah Montner Dixon" userId="d5b2ae9e-9213-4442-b7df-4db8cbe51e5d" providerId="ADAL" clId="{04381C8D-58B4-4855-85BA-C8406F3EC9F2}" dt="2024-04-15T18:37:12.667" v="1429"/>
          <ac:cxnSpMkLst>
            <pc:docMk/>
            <pc:sldMk cId="3235663202" sldId="2146846533"/>
            <ac:cxnSpMk id="18" creationId="{892F3A04-350A-200D-D98E-68C82A108A08}"/>
          </ac:cxnSpMkLst>
        </pc:cxnChg>
        <pc:cxnChg chg="add mod">
          <ac:chgData name="Leah Montner Dixon" userId="d5b2ae9e-9213-4442-b7df-4db8cbe51e5d" providerId="ADAL" clId="{04381C8D-58B4-4855-85BA-C8406F3EC9F2}" dt="2024-04-17T21:18:01.604" v="3592" actId="208"/>
          <ac:cxnSpMkLst>
            <pc:docMk/>
            <pc:sldMk cId="3235663202" sldId="2146846533"/>
            <ac:cxnSpMk id="19" creationId="{63A1E107-3B20-E428-0366-02DA0F010C9A}"/>
          </ac:cxnSpMkLst>
        </pc:cxnChg>
        <pc:cxnChg chg="del">
          <ac:chgData name="Leah Montner Dixon" userId="d5b2ae9e-9213-4442-b7df-4db8cbe51e5d" providerId="ADAL" clId="{04381C8D-58B4-4855-85BA-C8406F3EC9F2}" dt="2024-04-15T18:37:12.331" v="1428" actId="478"/>
          <ac:cxnSpMkLst>
            <pc:docMk/>
            <pc:sldMk cId="3235663202" sldId="2146846533"/>
            <ac:cxnSpMk id="22" creationId="{233B9BB4-052D-3584-7E17-7D27432283FF}"/>
          </ac:cxnSpMkLst>
        </pc:cxnChg>
        <pc:cxnChg chg="del">
          <ac:chgData name="Leah Montner Dixon" userId="d5b2ae9e-9213-4442-b7df-4db8cbe51e5d" providerId="ADAL" clId="{04381C8D-58B4-4855-85BA-C8406F3EC9F2}" dt="2024-04-17T21:16:58.129" v="3582" actId="478"/>
          <ac:cxnSpMkLst>
            <pc:docMk/>
            <pc:sldMk cId="3235663202" sldId="2146846533"/>
            <ac:cxnSpMk id="24" creationId="{43B56127-3B00-E20E-D151-FC474A3E77B5}"/>
          </ac:cxnSpMkLst>
        </pc:cxnChg>
        <pc:cxnChg chg="add mod">
          <ac:chgData name="Leah Montner Dixon" userId="d5b2ae9e-9213-4442-b7df-4db8cbe51e5d" providerId="ADAL" clId="{04381C8D-58B4-4855-85BA-C8406F3EC9F2}" dt="2024-04-15T18:37:12.667" v="1429"/>
          <ac:cxnSpMkLst>
            <pc:docMk/>
            <pc:sldMk cId="3235663202" sldId="2146846533"/>
            <ac:cxnSpMk id="25" creationId="{4EE56037-154D-53C7-1DF6-FF100C2980ED}"/>
          </ac:cxnSpMkLst>
        </pc:cxnChg>
        <pc:cxnChg chg="del">
          <ac:chgData name="Leah Montner Dixon" userId="d5b2ae9e-9213-4442-b7df-4db8cbe51e5d" providerId="ADAL" clId="{04381C8D-58B4-4855-85BA-C8406F3EC9F2}" dt="2024-04-17T21:16:58.129" v="3582" actId="478"/>
          <ac:cxnSpMkLst>
            <pc:docMk/>
            <pc:sldMk cId="3235663202" sldId="2146846533"/>
            <ac:cxnSpMk id="27" creationId="{19111C28-E05D-E0F1-9F0B-F3D88C3BA2BF}"/>
          </ac:cxnSpMkLst>
        </pc:cxnChg>
        <pc:cxnChg chg="add mod">
          <ac:chgData name="Leah Montner Dixon" userId="d5b2ae9e-9213-4442-b7df-4db8cbe51e5d" providerId="ADAL" clId="{04381C8D-58B4-4855-85BA-C8406F3EC9F2}" dt="2024-04-15T18:37:12.667" v="1429"/>
          <ac:cxnSpMkLst>
            <pc:docMk/>
            <pc:sldMk cId="3235663202" sldId="2146846533"/>
            <ac:cxnSpMk id="30" creationId="{C165A3CD-F411-12C1-3A72-753EF0140BB6}"/>
          </ac:cxnSpMkLst>
        </pc:cxnChg>
        <pc:cxnChg chg="del">
          <ac:chgData name="Leah Montner Dixon" userId="d5b2ae9e-9213-4442-b7df-4db8cbe51e5d" providerId="ADAL" clId="{04381C8D-58B4-4855-85BA-C8406F3EC9F2}" dt="2024-04-17T21:16:58.129" v="3582" actId="478"/>
          <ac:cxnSpMkLst>
            <pc:docMk/>
            <pc:sldMk cId="3235663202" sldId="2146846533"/>
            <ac:cxnSpMk id="32" creationId="{1E63F71D-175B-2887-1644-171C9C428081}"/>
          </ac:cxnSpMkLst>
        </pc:cxnChg>
        <pc:cxnChg chg="add mod">
          <ac:chgData name="Leah Montner Dixon" userId="d5b2ae9e-9213-4442-b7df-4db8cbe51e5d" providerId="ADAL" clId="{04381C8D-58B4-4855-85BA-C8406F3EC9F2}" dt="2024-04-15T18:37:12.667" v="1429"/>
          <ac:cxnSpMkLst>
            <pc:docMk/>
            <pc:sldMk cId="3235663202" sldId="2146846533"/>
            <ac:cxnSpMk id="34" creationId="{90ABDBD1-1965-F1BE-5863-C4A62723368C}"/>
          </ac:cxnSpMkLst>
        </pc:cxnChg>
        <pc:cxnChg chg="del">
          <ac:chgData name="Leah Montner Dixon" userId="d5b2ae9e-9213-4442-b7df-4db8cbe51e5d" providerId="ADAL" clId="{04381C8D-58B4-4855-85BA-C8406F3EC9F2}" dt="2024-04-17T21:16:58.129" v="3582" actId="478"/>
          <ac:cxnSpMkLst>
            <pc:docMk/>
            <pc:sldMk cId="3235663202" sldId="2146846533"/>
            <ac:cxnSpMk id="35" creationId="{45FFC30A-3240-F0CE-037F-6B1476D1E7DB}"/>
          </ac:cxnSpMkLst>
        </pc:cxnChg>
        <pc:cxnChg chg="add mod">
          <ac:chgData name="Leah Montner Dixon" userId="d5b2ae9e-9213-4442-b7df-4db8cbe51e5d" providerId="ADAL" clId="{04381C8D-58B4-4855-85BA-C8406F3EC9F2}" dt="2024-04-15T18:37:12.667" v="1429"/>
          <ac:cxnSpMkLst>
            <pc:docMk/>
            <pc:sldMk cId="3235663202" sldId="2146846533"/>
            <ac:cxnSpMk id="37" creationId="{A47C46CB-2432-9946-62C3-AA2DF3A3BAE3}"/>
          </ac:cxnSpMkLst>
        </pc:cxnChg>
        <pc:cxnChg chg="add mod">
          <ac:chgData name="Leah Montner Dixon" userId="d5b2ae9e-9213-4442-b7df-4db8cbe51e5d" providerId="ADAL" clId="{04381C8D-58B4-4855-85BA-C8406F3EC9F2}" dt="2024-04-17T21:18:01.604" v="3592" actId="208"/>
          <ac:cxnSpMkLst>
            <pc:docMk/>
            <pc:sldMk cId="3235663202" sldId="2146846533"/>
            <ac:cxnSpMk id="39" creationId="{F9FE815D-C7A5-7632-A022-AAC86E94A7EC}"/>
          </ac:cxnSpMkLst>
        </pc:cxnChg>
        <pc:cxnChg chg="add mod">
          <ac:chgData name="Leah Montner Dixon" userId="d5b2ae9e-9213-4442-b7df-4db8cbe51e5d" providerId="ADAL" clId="{04381C8D-58B4-4855-85BA-C8406F3EC9F2}" dt="2024-04-17T21:17:38.885" v="3589" actId="208"/>
          <ac:cxnSpMkLst>
            <pc:docMk/>
            <pc:sldMk cId="3235663202" sldId="2146846533"/>
            <ac:cxnSpMk id="42" creationId="{5F04D251-8562-BEED-4EFA-FECACD2BBEA7}"/>
          </ac:cxnSpMkLst>
        </pc:cxnChg>
        <pc:cxnChg chg="del">
          <ac:chgData name="Leah Montner Dixon" userId="d5b2ae9e-9213-4442-b7df-4db8cbe51e5d" providerId="ADAL" clId="{04381C8D-58B4-4855-85BA-C8406F3EC9F2}" dt="2024-04-15T18:37:12.331" v="1428" actId="478"/>
          <ac:cxnSpMkLst>
            <pc:docMk/>
            <pc:sldMk cId="3235663202" sldId="2146846533"/>
            <ac:cxnSpMk id="45" creationId="{C610575C-F6C0-1F93-2FB8-D10AEAD6D0EA}"/>
          </ac:cxnSpMkLst>
        </pc:cxn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2:12.686" v="2989"/>
              <pc2:cmMkLst xmlns:pc2="http://schemas.microsoft.com/office/powerpoint/2019/9/main/command">
                <pc:docMk/>
                <pc:sldMk cId="3235663202" sldId="2146846533"/>
                <pc2:cmMk id="{D6730CD8-9D60-47BD-9BC3-763CEDBC96EF}"/>
              </pc2:cmMkLst>
            </pc226:cmChg>
          </p:ext>
        </pc:extLst>
      </pc:sldChg>
      <pc:sldChg chg="addSp delSp modSp mod delCm modCm">
        <pc:chgData name="Leah Montner Dixon" userId="d5b2ae9e-9213-4442-b7df-4db8cbe51e5d" providerId="ADAL" clId="{04381C8D-58B4-4855-85BA-C8406F3EC9F2}" dt="2024-04-17T13:40:02.190" v="3024" actId="14100"/>
        <pc:sldMkLst>
          <pc:docMk/>
          <pc:sldMk cId="4279620025" sldId="2146846537"/>
        </pc:sldMkLst>
        <pc:spChg chg="add del mod">
          <ac:chgData name="Leah Montner Dixon" userId="d5b2ae9e-9213-4442-b7df-4db8cbe51e5d" providerId="ADAL" clId="{04381C8D-58B4-4855-85BA-C8406F3EC9F2}" dt="2024-04-15T17:44:25.241" v="497" actId="478"/>
          <ac:spMkLst>
            <pc:docMk/>
            <pc:sldMk cId="4279620025" sldId="2146846537"/>
            <ac:spMk id="2" creationId="{89BA6158-96E2-22EA-32FC-15BFCB80DA7E}"/>
          </ac:spMkLst>
        </pc:spChg>
        <pc:spChg chg="mod">
          <ac:chgData name="Leah Montner Dixon" userId="d5b2ae9e-9213-4442-b7df-4db8cbe51e5d" providerId="ADAL" clId="{04381C8D-58B4-4855-85BA-C8406F3EC9F2}" dt="2024-04-17T13:40:02.190" v="3024" actId="14100"/>
          <ac:spMkLst>
            <pc:docMk/>
            <pc:sldMk cId="4279620025" sldId="2146846537"/>
            <ac:spMk id="8" creationId="{F78A1FB0-4548-B422-AB8F-88E780D93F06}"/>
          </ac:spMkLst>
        </pc:spChg>
        <pc:spChg chg="add mod">
          <ac:chgData name="Leah Montner Dixon" userId="d5b2ae9e-9213-4442-b7df-4db8cbe51e5d" providerId="ADAL" clId="{04381C8D-58B4-4855-85BA-C8406F3EC9F2}" dt="2024-04-15T17:44:58.628" v="528" actId="12788"/>
          <ac:spMkLst>
            <pc:docMk/>
            <pc:sldMk cId="4279620025" sldId="2146846537"/>
            <ac:spMk id="11" creationId="{67BAB807-9C1B-74FD-A3B5-DCFF61AA6234}"/>
          </ac:spMkLst>
        </pc:spChg>
        <pc:spChg chg="mod">
          <ac:chgData name="Leah Montner Dixon" userId="d5b2ae9e-9213-4442-b7df-4db8cbe51e5d" providerId="ADAL" clId="{04381C8D-58B4-4855-85BA-C8406F3EC9F2}" dt="2024-04-15T17:44:58.628" v="528" actId="12788"/>
          <ac:spMkLst>
            <pc:docMk/>
            <pc:sldMk cId="4279620025" sldId="2146846537"/>
            <ac:spMk id="36" creationId="{2B793AA3-FA4F-8B34-561B-D8C812D753F6}"/>
          </ac:spMkLst>
        </pc:spChg>
        <pc:spChg chg="mod">
          <ac:chgData name="Leah Montner Dixon" userId="d5b2ae9e-9213-4442-b7df-4db8cbe51e5d" providerId="ADAL" clId="{04381C8D-58B4-4855-85BA-C8406F3EC9F2}" dt="2024-04-15T17:44:58.628" v="528" actId="12788"/>
          <ac:spMkLst>
            <pc:docMk/>
            <pc:sldMk cId="4279620025" sldId="2146846537"/>
            <ac:spMk id="37" creationId="{F5648080-28F8-2AD8-E626-6F34F20F5D34}"/>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1:33.790" v="2983"/>
              <pc2:cmMkLst xmlns:pc2="http://schemas.microsoft.com/office/powerpoint/2019/9/main/command">
                <pc:docMk/>
                <pc:sldMk cId="4279620025" sldId="2146846537"/>
                <pc2:cmMk id="{D88E258D-EE57-440F-864B-9914B4AE2513}"/>
              </pc2:cmMkLst>
            </pc226:cmChg>
            <pc226:cmChg xmlns:pc226="http://schemas.microsoft.com/office/powerpoint/2022/06/main/command" chg="del">
              <pc226:chgData name="Leah Montner Dixon" userId="d5b2ae9e-9213-4442-b7df-4db8cbe51e5d" providerId="ADAL" clId="{04381C8D-58B4-4855-85BA-C8406F3EC9F2}" dt="2024-04-17T13:21:31.916" v="2982"/>
              <pc2:cmMkLst xmlns:pc2="http://schemas.microsoft.com/office/powerpoint/2019/9/main/command">
                <pc:docMk/>
                <pc:sldMk cId="4279620025" sldId="2146846537"/>
                <pc2:cmMk id="{378011BE-DFBA-4A30-84B6-552C9EC12547}"/>
              </pc2:cmMkLst>
            </pc226:cmChg>
            <pc226:cmChg xmlns:pc226="http://schemas.microsoft.com/office/powerpoint/2022/06/main/command" chg="">
              <pc226:chgData name="Leah Montner Dixon" userId="d5b2ae9e-9213-4442-b7df-4db8cbe51e5d" providerId="ADAL" clId="{04381C8D-58B4-4855-85BA-C8406F3EC9F2}" dt="2024-04-15T17:59:01.509" v="887"/>
              <pc2:cmMkLst xmlns:pc2="http://schemas.microsoft.com/office/powerpoint/2019/9/main/command">
                <pc:docMk/>
                <pc:sldMk cId="4279620025" sldId="2146846537"/>
                <pc2:cmMk id="{F9D427CA-9E17-40EE-A460-5AC072F4DE9D}"/>
              </pc2:cmMkLst>
              <pc226:cmRplyChg chg="add">
                <pc226:chgData name="Leah Montner Dixon" userId="d5b2ae9e-9213-4442-b7df-4db8cbe51e5d" providerId="ADAL" clId="{04381C8D-58B4-4855-85BA-C8406F3EC9F2}" dt="2024-04-15T17:59:01.509" v="887"/>
                <pc2:cmRplyMkLst xmlns:pc2="http://schemas.microsoft.com/office/powerpoint/2019/9/main/command">
                  <pc:docMk/>
                  <pc:sldMk cId="4279620025" sldId="2146846537"/>
                  <pc2:cmMk id="{F9D427CA-9E17-40EE-A460-5AC072F4DE9D}"/>
                  <pc2:cmRplyMk id="{97A81AFB-3868-4280-B56C-96AE37CC287C}"/>
                </pc2:cmRplyMkLst>
              </pc226:cmRplyChg>
            </pc226:cmChg>
          </p:ext>
        </pc:extLst>
      </pc:sldChg>
      <pc:sldChg chg="delSp modSp mod">
        <pc:chgData name="Leah Montner Dixon" userId="d5b2ae9e-9213-4442-b7df-4db8cbe51e5d" providerId="ADAL" clId="{04381C8D-58B4-4855-85BA-C8406F3EC9F2}" dt="2024-04-17T13:47:13.881" v="3058" actId="165"/>
        <pc:sldMkLst>
          <pc:docMk/>
          <pc:sldMk cId="3159608473" sldId="2146846542"/>
        </pc:sldMkLst>
        <pc:spChg chg="mod">
          <ac:chgData name="Leah Montner Dixon" userId="d5b2ae9e-9213-4442-b7df-4db8cbe51e5d" providerId="ADAL" clId="{04381C8D-58B4-4855-85BA-C8406F3EC9F2}" dt="2024-04-17T13:43:55.992" v="3056" actId="14100"/>
          <ac:spMkLst>
            <pc:docMk/>
            <pc:sldMk cId="3159608473" sldId="2146846542"/>
            <ac:spMk id="3" creationId="{87770F74-BEFC-8548-4EA7-7BA837776900}"/>
          </ac:spMkLst>
        </pc:spChg>
        <pc:spChg chg="mod topLvl">
          <ac:chgData name="Leah Montner Dixon" userId="d5b2ae9e-9213-4442-b7df-4db8cbe51e5d" providerId="ADAL" clId="{04381C8D-58B4-4855-85BA-C8406F3EC9F2}" dt="2024-04-17T13:47:13.881" v="3058" actId="165"/>
          <ac:spMkLst>
            <pc:docMk/>
            <pc:sldMk cId="3159608473" sldId="2146846542"/>
            <ac:spMk id="5" creationId="{F93D3FBA-8C07-9C29-CECE-60BD4D702727}"/>
          </ac:spMkLst>
        </pc:spChg>
        <pc:spChg chg="mod topLvl">
          <ac:chgData name="Leah Montner Dixon" userId="d5b2ae9e-9213-4442-b7df-4db8cbe51e5d" providerId="ADAL" clId="{04381C8D-58B4-4855-85BA-C8406F3EC9F2}" dt="2024-04-17T13:47:13.881" v="3058" actId="165"/>
          <ac:spMkLst>
            <pc:docMk/>
            <pc:sldMk cId="3159608473" sldId="2146846542"/>
            <ac:spMk id="16" creationId="{2BED3601-4088-F53D-70EA-D44D8E5FA924}"/>
          </ac:spMkLst>
        </pc:spChg>
        <pc:spChg chg="mod topLvl">
          <ac:chgData name="Leah Montner Dixon" userId="d5b2ae9e-9213-4442-b7df-4db8cbe51e5d" providerId="ADAL" clId="{04381C8D-58B4-4855-85BA-C8406F3EC9F2}" dt="2024-04-17T13:47:13.881" v="3058" actId="165"/>
          <ac:spMkLst>
            <pc:docMk/>
            <pc:sldMk cId="3159608473" sldId="2146846542"/>
            <ac:spMk id="17" creationId="{367AB03D-44D7-099A-4B1C-D2B72207E048}"/>
          </ac:spMkLst>
        </pc:spChg>
        <pc:spChg chg="mod topLvl">
          <ac:chgData name="Leah Montner Dixon" userId="d5b2ae9e-9213-4442-b7df-4db8cbe51e5d" providerId="ADAL" clId="{04381C8D-58B4-4855-85BA-C8406F3EC9F2}" dt="2024-04-17T13:47:13.881" v="3058" actId="165"/>
          <ac:spMkLst>
            <pc:docMk/>
            <pc:sldMk cId="3159608473" sldId="2146846542"/>
            <ac:spMk id="20" creationId="{57930BDA-1CCA-C043-E454-7CC9A55E4159}"/>
          </ac:spMkLst>
        </pc:spChg>
        <pc:spChg chg="mod topLvl">
          <ac:chgData name="Leah Montner Dixon" userId="d5b2ae9e-9213-4442-b7df-4db8cbe51e5d" providerId="ADAL" clId="{04381C8D-58B4-4855-85BA-C8406F3EC9F2}" dt="2024-04-17T13:47:13.881" v="3058" actId="165"/>
          <ac:spMkLst>
            <pc:docMk/>
            <pc:sldMk cId="3159608473" sldId="2146846542"/>
            <ac:spMk id="47" creationId="{AC4F4BFC-58B5-9BAB-45FC-3CB0D5FA160D}"/>
          </ac:spMkLst>
        </pc:spChg>
        <pc:grpChg chg="del">
          <ac:chgData name="Leah Montner Dixon" userId="d5b2ae9e-9213-4442-b7df-4db8cbe51e5d" providerId="ADAL" clId="{04381C8D-58B4-4855-85BA-C8406F3EC9F2}" dt="2024-04-17T13:47:13.881" v="3058" actId="165"/>
          <ac:grpSpMkLst>
            <pc:docMk/>
            <pc:sldMk cId="3159608473" sldId="2146846542"/>
            <ac:grpSpMk id="10" creationId="{85BE58E0-3977-0EEC-3F70-A97D10B4F128}"/>
          </ac:grpSpMkLst>
        </pc:grpChg>
      </pc:sldChg>
      <pc:sldChg chg="add">
        <pc:chgData name="Leah Montner Dixon" userId="d5b2ae9e-9213-4442-b7df-4db8cbe51e5d" providerId="ADAL" clId="{04381C8D-58B4-4855-85BA-C8406F3EC9F2}" dt="2024-04-17T20:58:52.029" v="3327"/>
        <pc:sldMkLst>
          <pc:docMk/>
          <pc:sldMk cId="2491429270" sldId="2146846543"/>
        </pc:sldMkLst>
      </pc:sldChg>
      <pc:sldChg chg="addSp delSp modSp del mod">
        <pc:chgData name="Leah Montner Dixon" userId="d5b2ae9e-9213-4442-b7df-4db8cbe51e5d" providerId="ADAL" clId="{04381C8D-58B4-4855-85BA-C8406F3EC9F2}" dt="2024-04-17T20:58:44.320" v="3326" actId="2696"/>
        <pc:sldMkLst>
          <pc:docMk/>
          <pc:sldMk cId="3924134987" sldId="2146846543"/>
        </pc:sldMkLst>
        <pc:spChg chg="mod">
          <ac:chgData name="Leah Montner Dixon" userId="d5b2ae9e-9213-4442-b7df-4db8cbe51e5d" providerId="ADAL" clId="{04381C8D-58B4-4855-85BA-C8406F3EC9F2}" dt="2024-04-17T14:03:01.515" v="3092" actId="1035"/>
          <ac:spMkLst>
            <pc:docMk/>
            <pc:sldMk cId="3924134987" sldId="2146846543"/>
            <ac:spMk id="3" creationId="{A53EC04C-E26B-2E34-89AA-C98702388D30}"/>
          </ac:spMkLst>
        </pc:spChg>
        <pc:spChg chg="add del">
          <ac:chgData name="Leah Montner Dixon" userId="d5b2ae9e-9213-4442-b7df-4db8cbe51e5d" providerId="ADAL" clId="{04381C8D-58B4-4855-85BA-C8406F3EC9F2}" dt="2024-04-15T14:26:25.871" v="329" actId="11529"/>
          <ac:spMkLst>
            <pc:docMk/>
            <pc:sldMk cId="3924134987" sldId="2146846543"/>
            <ac:spMk id="6" creationId="{A2D553BF-FD47-EF3B-85C1-13521791AABC}"/>
          </ac:spMkLst>
        </pc:spChg>
        <pc:spChg chg="mod">
          <ac:chgData name="Leah Montner Dixon" userId="d5b2ae9e-9213-4442-b7df-4db8cbe51e5d" providerId="ADAL" clId="{04381C8D-58B4-4855-85BA-C8406F3EC9F2}" dt="2024-04-15T14:26:09.102" v="318" actId="1036"/>
          <ac:spMkLst>
            <pc:docMk/>
            <pc:sldMk cId="3924134987" sldId="2146846543"/>
            <ac:spMk id="7" creationId="{4F459CFA-13A4-0EEC-1913-A45D060F3161}"/>
          </ac:spMkLst>
        </pc:spChg>
        <pc:spChg chg="mod">
          <ac:chgData name="Leah Montner Dixon" userId="d5b2ae9e-9213-4442-b7df-4db8cbe51e5d" providerId="ADAL" clId="{04381C8D-58B4-4855-85BA-C8406F3EC9F2}" dt="2024-04-15T14:26:33.380" v="339" actId="20577"/>
          <ac:spMkLst>
            <pc:docMk/>
            <pc:sldMk cId="3924134987" sldId="2146846543"/>
            <ac:spMk id="12" creationId="{A71AC359-16E6-A7AD-3694-44B8AFBE49A9}"/>
          </ac:spMkLst>
        </pc:spChg>
        <pc:spChg chg="mod">
          <ac:chgData name="Leah Montner Dixon" userId="d5b2ae9e-9213-4442-b7df-4db8cbe51e5d" providerId="ADAL" clId="{04381C8D-58B4-4855-85BA-C8406F3EC9F2}" dt="2024-04-15T14:26:09.102" v="318" actId="1036"/>
          <ac:spMkLst>
            <pc:docMk/>
            <pc:sldMk cId="3924134987" sldId="2146846543"/>
            <ac:spMk id="16" creationId="{010D20D7-FD5F-76DC-ACD4-2F01E58480CD}"/>
          </ac:spMkLst>
        </pc:spChg>
        <pc:spChg chg="mod">
          <ac:chgData name="Leah Montner Dixon" userId="d5b2ae9e-9213-4442-b7df-4db8cbe51e5d" providerId="ADAL" clId="{04381C8D-58B4-4855-85BA-C8406F3EC9F2}" dt="2024-04-17T14:02:46.615" v="3078" actId="404"/>
          <ac:spMkLst>
            <pc:docMk/>
            <pc:sldMk cId="3924134987" sldId="2146846543"/>
            <ac:spMk id="17" creationId="{86804B5D-3510-1177-609F-175629F00B23}"/>
          </ac:spMkLst>
        </pc:spChg>
      </pc:sldChg>
      <pc:sldChg chg="modSp mod delCm">
        <pc:chgData name="Leah Montner Dixon" userId="d5b2ae9e-9213-4442-b7df-4db8cbe51e5d" providerId="ADAL" clId="{04381C8D-58B4-4855-85BA-C8406F3EC9F2}" dt="2024-04-17T13:37:03.475" v="3001"/>
        <pc:sldMkLst>
          <pc:docMk/>
          <pc:sldMk cId="2213139045" sldId="2146846544"/>
        </pc:sldMkLst>
        <pc:spChg chg="mod">
          <ac:chgData name="Leah Montner Dixon" userId="d5b2ae9e-9213-4442-b7df-4db8cbe51e5d" providerId="ADAL" clId="{04381C8D-58B4-4855-85BA-C8406F3EC9F2}" dt="2024-04-17T13:37:03.475" v="3001"/>
          <ac:spMkLst>
            <pc:docMk/>
            <pc:sldMk cId="2213139045" sldId="2146846544"/>
            <ac:spMk id="2" creationId="{BB320CCD-86F0-008E-6F0E-63156D06604C}"/>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1:17.548" v="2981"/>
              <pc2:cmMkLst xmlns:pc2="http://schemas.microsoft.com/office/powerpoint/2019/9/main/command">
                <pc:docMk/>
                <pc:sldMk cId="2213139045" sldId="2146846544"/>
                <pc2:cmMk id="{DD3E5D3F-D68B-4B13-99DD-04C31D23BDFA}"/>
              </pc2:cmMkLst>
            </pc226:cmChg>
          </p:ext>
        </pc:extLst>
      </pc:sldChg>
      <pc:sldChg chg="addSp delSp modSp mod modCm">
        <pc:chgData name="Leah Montner Dixon" userId="d5b2ae9e-9213-4442-b7df-4db8cbe51e5d" providerId="ADAL" clId="{04381C8D-58B4-4855-85BA-C8406F3EC9F2}" dt="2024-04-15T18:07:35.175" v="1173" actId="165"/>
        <pc:sldMkLst>
          <pc:docMk/>
          <pc:sldMk cId="1089864652" sldId="2146846546"/>
        </pc:sldMkLst>
        <pc:spChg chg="add mod">
          <ac:chgData name="Leah Montner Dixon" userId="d5b2ae9e-9213-4442-b7df-4db8cbe51e5d" providerId="ADAL" clId="{04381C8D-58B4-4855-85BA-C8406F3EC9F2}" dt="2024-04-15T18:02:21.578" v="978" actId="1037"/>
          <ac:spMkLst>
            <pc:docMk/>
            <pc:sldMk cId="1089864652" sldId="2146846546"/>
            <ac:spMk id="2" creationId="{C8A0C911-4D54-1370-0B36-9281CCD45230}"/>
          </ac:spMkLst>
        </pc:spChg>
        <pc:spChg chg="add mod">
          <ac:chgData name="Leah Montner Dixon" userId="d5b2ae9e-9213-4442-b7df-4db8cbe51e5d" providerId="ADAL" clId="{04381C8D-58B4-4855-85BA-C8406F3EC9F2}" dt="2024-04-15T18:02:21.578" v="978" actId="1037"/>
          <ac:spMkLst>
            <pc:docMk/>
            <pc:sldMk cId="1089864652" sldId="2146846546"/>
            <ac:spMk id="3" creationId="{CFF6D983-B125-64E5-7902-F1C94FF1AA2D}"/>
          </ac:spMkLst>
        </pc:spChg>
        <pc:spChg chg="mod">
          <ac:chgData name="Leah Montner Dixon" userId="d5b2ae9e-9213-4442-b7df-4db8cbe51e5d" providerId="ADAL" clId="{04381C8D-58B4-4855-85BA-C8406F3EC9F2}" dt="2024-04-15T18:07:08.280" v="1078" actId="962"/>
          <ac:spMkLst>
            <pc:docMk/>
            <pc:sldMk cId="1089864652" sldId="2146846546"/>
            <ac:spMk id="7" creationId="{B5EFAC38-6B2B-2ACB-052F-7E13554B45B7}"/>
          </ac:spMkLst>
        </pc:spChg>
        <pc:spChg chg="mod">
          <ac:chgData name="Leah Montner Dixon" userId="d5b2ae9e-9213-4442-b7df-4db8cbe51e5d" providerId="ADAL" clId="{04381C8D-58B4-4855-85BA-C8406F3EC9F2}" dt="2024-04-15T18:02:01.785" v="912" actId="20577"/>
          <ac:spMkLst>
            <pc:docMk/>
            <pc:sldMk cId="1089864652" sldId="2146846546"/>
            <ac:spMk id="8" creationId="{CC6D881F-D72E-785A-F9EB-58CB7E120C3B}"/>
          </ac:spMkLst>
        </pc:spChg>
        <pc:spChg chg="mod">
          <ac:chgData name="Leah Montner Dixon" userId="d5b2ae9e-9213-4442-b7df-4db8cbe51e5d" providerId="ADAL" clId="{04381C8D-58B4-4855-85BA-C8406F3EC9F2}" dt="2024-04-15T18:00:32.931" v="911" actId="12788"/>
          <ac:spMkLst>
            <pc:docMk/>
            <pc:sldMk cId="1089864652" sldId="2146846546"/>
            <ac:spMk id="9" creationId="{435AC9B9-DBD1-0AF0-8043-40553DF6DC0C}"/>
          </ac:spMkLst>
        </pc:spChg>
        <pc:spChg chg="add mod topLvl">
          <ac:chgData name="Leah Montner Dixon" userId="d5b2ae9e-9213-4442-b7df-4db8cbe51e5d" providerId="ADAL" clId="{04381C8D-58B4-4855-85BA-C8406F3EC9F2}" dt="2024-04-15T18:07:35.175" v="1173" actId="165"/>
          <ac:spMkLst>
            <pc:docMk/>
            <pc:sldMk cId="1089864652" sldId="2146846546"/>
            <ac:spMk id="10" creationId="{74048431-8860-E8AF-94CD-8E9710AA2599}"/>
          </ac:spMkLst>
        </pc:spChg>
        <pc:spChg chg="add mod topLvl">
          <ac:chgData name="Leah Montner Dixon" userId="d5b2ae9e-9213-4442-b7df-4db8cbe51e5d" providerId="ADAL" clId="{04381C8D-58B4-4855-85BA-C8406F3EC9F2}" dt="2024-04-15T18:07:35.175" v="1173" actId="165"/>
          <ac:spMkLst>
            <pc:docMk/>
            <pc:sldMk cId="1089864652" sldId="2146846546"/>
            <ac:spMk id="11" creationId="{BA8AD3A8-459C-BBF3-9BE5-6BF0F2B869FC}"/>
          </ac:spMkLst>
        </pc:spChg>
        <pc:spChg chg="add mod topLvl">
          <ac:chgData name="Leah Montner Dixon" userId="d5b2ae9e-9213-4442-b7df-4db8cbe51e5d" providerId="ADAL" clId="{04381C8D-58B4-4855-85BA-C8406F3EC9F2}" dt="2024-04-15T18:07:35.175" v="1173" actId="165"/>
          <ac:spMkLst>
            <pc:docMk/>
            <pc:sldMk cId="1089864652" sldId="2146846546"/>
            <ac:spMk id="12" creationId="{CD358363-E1D6-CD69-089A-CF5DE934AF38}"/>
          </ac:spMkLst>
        </pc:spChg>
        <pc:spChg chg="del">
          <ac:chgData name="Leah Montner Dixon" userId="d5b2ae9e-9213-4442-b7df-4db8cbe51e5d" providerId="ADAL" clId="{04381C8D-58B4-4855-85BA-C8406F3EC9F2}" dt="2024-04-15T18:00:08.049" v="902" actId="478"/>
          <ac:spMkLst>
            <pc:docMk/>
            <pc:sldMk cId="1089864652" sldId="2146846546"/>
            <ac:spMk id="13" creationId="{C78195A8-DECA-219A-E67C-4BEC5D9F91FA}"/>
          </ac:spMkLst>
        </pc:spChg>
        <pc:spChg chg="add mod topLvl">
          <ac:chgData name="Leah Montner Dixon" userId="d5b2ae9e-9213-4442-b7df-4db8cbe51e5d" providerId="ADAL" clId="{04381C8D-58B4-4855-85BA-C8406F3EC9F2}" dt="2024-04-15T18:07:35.175" v="1173" actId="165"/>
          <ac:spMkLst>
            <pc:docMk/>
            <pc:sldMk cId="1089864652" sldId="2146846546"/>
            <ac:spMk id="14" creationId="{EA66A7A5-5B8A-8E7E-4BE8-259CD34AADE9}"/>
          </ac:spMkLst>
        </pc:spChg>
        <pc:spChg chg="del">
          <ac:chgData name="Leah Montner Dixon" userId="d5b2ae9e-9213-4442-b7df-4db8cbe51e5d" providerId="ADAL" clId="{04381C8D-58B4-4855-85BA-C8406F3EC9F2}" dt="2024-04-15T18:00:08.049" v="902" actId="478"/>
          <ac:spMkLst>
            <pc:docMk/>
            <pc:sldMk cId="1089864652" sldId="2146846546"/>
            <ac:spMk id="15" creationId="{74E44351-2AF8-9D6F-0159-00B709444B1C}"/>
          </ac:spMkLst>
        </pc:spChg>
        <pc:spChg chg="add mod topLvl">
          <ac:chgData name="Leah Montner Dixon" userId="d5b2ae9e-9213-4442-b7df-4db8cbe51e5d" providerId="ADAL" clId="{04381C8D-58B4-4855-85BA-C8406F3EC9F2}" dt="2024-04-15T18:07:35.175" v="1173" actId="165"/>
          <ac:spMkLst>
            <pc:docMk/>
            <pc:sldMk cId="1089864652" sldId="2146846546"/>
            <ac:spMk id="16" creationId="{F92F7DBB-7322-A4D5-D8D5-B6D4A2B0211F}"/>
          </ac:spMkLst>
        </pc:spChg>
        <pc:spChg chg="del">
          <ac:chgData name="Leah Montner Dixon" userId="d5b2ae9e-9213-4442-b7df-4db8cbe51e5d" providerId="ADAL" clId="{04381C8D-58B4-4855-85BA-C8406F3EC9F2}" dt="2024-04-15T18:00:08.049" v="902" actId="478"/>
          <ac:spMkLst>
            <pc:docMk/>
            <pc:sldMk cId="1089864652" sldId="2146846546"/>
            <ac:spMk id="17" creationId="{38A0C4C9-E863-E5B8-6E58-DCDDC3325DDF}"/>
          </ac:spMkLst>
        </pc:spChg>
        <pc:spChg chg="add mod topLvl">
          <ac:chgData name="Leah Montner Dixon" userId="d5b2ae9e-9213-4442-b7df-4db8cbe51e5d" providerId="ADAL" clId="{04381C8D-58B4-4855-85BA-C8406F3EC9F2}" dt="2024-04-15T18:07:35.175" v="1173" actId="165"/>
          <ac:spMkLst>
            <pc:docMk/>
            <pc:sldMk cId="1089864652" sldId="2146846546"/>
            <ac:spMk id="18" creationId="{0D728507-57DC-99D3-F767-C9972C290B97}"/>
          </ac:spMkLst>
        </pc:spChg>
        <pc:spChg chg="del">
          <ac:chgData name="Leah Montner Dixon" userId="d5b2ae9e-9213-4442-b7df-4db8cbe51e5d" providerId="ADAL" clId="{04381C8D-58B4-4855-85BA-C8406F3EC9F2}" dt="2024-04-15T18:00:08.049" v="902" actId="478"/>
          <ac:spMkLst>
            <pc:docMk/>
            <pc:sldMk cId="1089864652" sldId="2146846546"/>
            <ac:spMk id="19" creationId="{E189FA6C-8B54-6927-676B-034E7CB525E1}"/>
          </ac:spMkLst>
        </pc:spChg>
        <pc:spChg chg="add mod topLvl">
          <ac:chgData name="Leah Montner Dixon" userId="d5b2ae9e-9213-4442-b7df-4db8cbe51e5d" providerId="ADAL" clId="{04381C8D-58B4-4855-85BA-C8406F3EC9F2}" dt="2024-04-15T18:07:35.175" v="1173" actId="165"/>
          <ac:spMkLst>
            <pc:docMk/>
            <pc:sldMk cId="1089864652" sldId="2146846546"/>
            <ac:spMk id="20" creationId="{64C3EE0A-3F6C-4616-9B7E-9E4F0345DB5E}"/>
          </ac:spMkLst>
        </pc:spChg>
        <pc:spChg chg="add mod topLvl">
          <ac:chgData name="Leah Montner Dixon" userId="d5b2ae9e-9213-4442-b7df-4db8cbe51e5d" providerId="ADAL" clId="{04381C8D-58B4-4855-85BA-C8406F3EC9F2}" dt="2024-04-15T18:07:35.175" v="1173" actId="165"/>
          <ac:spMkLst>
            <pc:docMk/>
            <pc:sldMk cId="1089864652" sldId="2146846546"/>
            <ac:spMk id="21" creationId="{A18A4D78-C6C1-5F24-DAC9-BCD67730C8BC}"/>
          </ac:spMkLst>
        </pc:spChg>
        <pc:spChg chg="del">
          <ac:chgData name="Leah Montner Dixon" userId="d5b2ae9e-9213-4442-b7df-4db8cbe51e5d" providerId="ADAL" clId="{04381C8D-58B4-4855-85BA-C8406F3EC9F2}" dt="2024-04-15T18:00:08.049" v="902" actId="478"/>
          <ac:spMkLst>
            <pc:docMk/>
            <pc:sldMk cId="1089864652" sldId="2146846546"/>
            <ac:spMk id="23" creationId="{742A981C-7AF0-4BB6-C444-F775783C84D0}"/>
          </ac:spMkLst>
        </pc:spChg>
        <pc:spChg chg="mod topLvl">
          <ac:chgData name="Leah Montner Dixon" userId="d5b2ae9e-9213-4442-b7df-4db8cbe51e5d" providerId="ADAL" clId="{04381C8D-58B4-4855-85BA-C8406F3EC9F2}" dt="2024-04-15T18:07:35.175" v="1173" actId="165"/>
          <ac:spMkLst>
            <pc:docMk/>
            <pc:sldMk cId="1089864652" sldId="2146846546"/>
            <ac:spMk id="25" creationId="{69E55097-15A2-E21F-AF0E-F725F53D8494}"/>
          </ac:spMkLst>
        </pc:spChg>
        <pc:spChg chg="mod topLvl">
          <ac:chgData name="Leah Montner Dixon" userId="d5b2ae9e-9213-4442-b7df-4db8cbe51e5d" providerId="ADAL" clId="{04381C8D-58B4-4855-85BA-C8406F3EC9F2}" dt="2024-04-15T18:07:35.175" v="1173" actId="165"/>
          <ac:spMkLst>
            <pc:docMk/>
            <pc:sldMk cId="1089864652" sldId="2146846546"/>
            <ac:spMk id="26" creationId="{2F1209A7-0B87-A068-0127-51FC5AD4C4C9}"/>
          </ac:spMkLst>
        </pc:spChg>
        <pc:spChg chg="mod topLvl">
          <ac:chgData name="Leah Montner Dixon" userId="d5b2ae9e-9213-4442-b7df-4db8cbe51e5d" providerId="ADAL" clId="{04381C8D-58B4-4855-85BA-C8406F3EC9F2}" dt="2024-04-15T18:07:35.175" v="1173" actId="165"/>
          <ac:spMkLst>
            <pc:docMk/>
            <pc:sldMk cId="1089864652" sldId="2146846546"/>
            <ac:spMk id="27" creationId="{A66FB600-58F7-FDAD-7FF4-8DBB89F924B8}"/>
          </ac:spMkLst>
        </pc:spChg>
        <pc:spChg chg="mod topLvl">
          <ac:chgData name="Leah Montner Dixon" userId="d5b2ae9e-9213-4442-b7df-4db8cbe51e5d" providerId="ADAL" clId="{04381C8D-58B4-4855-85BA-C8406F3EC9F2}" dt="2024-04-15T18:07:35.175" v="1173" actId="165"/>
          <ac:spMkLst>
            <pc:docMk/>
            <pc:sldMk cId="1089864652" sldId="2146846546"/>
            <ac:spMk id="28" creationId="{A0B30B40-2193-D538-B831-955D0C672AAF}"/>
          </ac:spMkLst>
        </pc:spChg>
        <pc:spChg chg="mod topLvl">
          <ac:chgData name="Leah Montner Dixon" userId="d5b2ae9e-9213-4442-b7df-4db8cbe51e5d" providerId="ADAL" clId="{04381C8D-58B4-4855-85BA-C8406F3EC9F2}" dt="2024-04-15T18:07:35.175" v="1173" actId="165"/>
          <ac:spMkLst>
            <pc:docMk/>
            <pc:sldMk cId="1089864652" sldId="2146846546"/>
            <ac:spMk id="29" creationId="{9386DA83-FF07-4F10-26E9-FAEF85FEC7CE}"/>
          </ac:spMkLst>
        </pc:spChg>
        <pc:spChg chg="add mod topLvl">
          <ac:chgData name="Leah Montner Dixon" userId="d5b2ae9e-9213-4442-b7df-4db8cbe51e5d" providerId="ADAL" clId="{04381C8D-58B4-4855-85BA-C8406F3EC9F2}" dt="2024-04-15T18:07:35.175" v="1173" actId="165"/>
          <ac:spMkLst>
            <pc:docMk/>
            <pc:sldMk cId="1089864652" sldId="2146846546"/>
            <ac:spMk id="32" creationId="{367433AA-946F-9DCE-2064-022281543D08}"/>
          </ac:spMkLst>
        </pc:spChg>
        <pc:spChg chg="add mod topLvl">
          <ac:chgData name="Leah Montner Dixon" userId="d5b2ae9e-9213-4442-b7df-4db8cbe51e5d" providerId="ADAL" clId="{04381C8D-58B4-4855-85BA-C8406F3EC9F2}" dt="2024-04-15T18:07:35.175" v="1173" actId="165"/>
          <ac:spMkLst>
            <pc:docMk/>
            <pc:sldMk cId="1089864652" sldId="2146846546"/>
            <ac:spMk id="33" creationId="{039365D1-0413-14FD-C331-ADE655E542DB}"/>
          </ac:spMkLst>
        </pc:spChg>
        <pc:grpChg chg="add del mod">
          <ac:chgData name="Leah Montner Dixon" userId="d5b2ae9e-9213-4442-b7df-4db8cbe51e5d" providerId="ADAL" clId="{04381C8D-58B4-4855-85BA-C8406F3EC9F2}" dt="2024-04-15T18:07:35.175" v="1173" actId="165"/>
          <ac:grpSpMkLst>
            <pc:docMk/>
            <pc:sldMk cId="1089864652" sldId="2146846546"/>
            <ac:grpSpMk id="34" creationId="{AD422F31-0312-DA39-3448-DD8772216288}"/>
          </ac:grpSpMkLst>
        </pc:grpChg>
        <pc:grpChg chg="add del mod">
          <ac:chgData name="Leah Montner Dixon" userId="d5b2ae9e-9213-4442-b7df-4db8cbe51e5d" providerId="ADAL" clId="{04381C8D-58B4-4855-85BA-C8406F3EC9F2}" dt="2024-04-15T18:07:35.175" v="1173" actId="165"/>
          <ac:grpSpMkLst>
            <pc:docMk/>
            <pc:sldMk cId="1089864652" sldId="2146846546"/>
            <ac:grpSpMk id="35" creationId="{DB0F79D3-7CA3-7593-1627-04E4CA9CA52D}"/>
          </ac:grpSpMkLst>
        </pc:grpChg>
        <pc:grpChg chg="add del mod">
          <ac:chgData name="Leah Montner Dixon" userId="d5b2ae9e-9213-4442-b7df-4db8cbe51e5d" providerId="ADAL" clId="{04381C8D-58B4-4855-85BA-C8406F3EC9F2}" dt="2024-04-15T18:07:35.175" v="1173" actId="165"/>
          <ac:grpSpMkLst>
            <pc:docMk/>
            <pc:sldMk cId="1089864652" sldId="2146846546"/>
            <ac:grpSpMk id="37" creationId="{94BA8F53-E253-E9D1-9D4A-FCACFF0FDD94}"/>
          </ac:grpSpMkLst>
        </pc:grpChg>
        <pc:grpChg chg="add del mod">
          <ac:chgData name="Leah Montner Dixon" userId="d5b2ae9e-9213-4442-b7df-4db8cbe51e5d" providerId="ADAL" clId="{04381C8D-58B4-4855-85BA-C8406F3EC9F2}" dt="2024-04-15T18:07:35.175" v="1173" actId="165"/>
          <ac:grpSpMkLst>
            <pc:docMk/>
            <pc:sldMk cId="1089864652" sldId="2146846546"/>
            <ac:grpSpMk id="38" creationId="{B0FB6F93-9F49-FA1B-80BB-38EA7D1B08EE}"/>
          </ac:grpSpMkLst>
        </pc:grpChg>
        <pc:grpChg chg="add del mod">
          <ac:chgData name="Leah Montner Dixon" userId="d5b2ae9e-9213-4442-b7df-4db8cbe51e5d" providerId="ADAL" clId="{04381C8D-58B4-4855-85BA-C8406F3EC9F2}" dt="2024-04-15T18:07:35.175" v="1173" actId="165"/>
          <ac:grpSpMkLst>
            <pc:docMk/>
            <pc:sldMk cId="1089864652" sldId="2146846546"/>
            <ac:grpSpMk id="39" creationId="{2C162462-A413-01F7-E795-442FB7571250}"/>
          </ac:grpSpMkLst>
        </pc:grpChg>
        <pc:picChg chg="add mod">
          <ac:chgData name="Leah Montner Dixon" userId="d5b2ae9e-9213-4442-b7df-4db8cbe51e5d" providerId="ADAL" clId="{04381C8D-58B4-4855-85BA-C8406F3EC9F2}" dt="2024-04-15T18:02:21.578" v="978" actId="1037"/>
          <ac:picMkLst>
            <pc:docMk/>
            <pc:sldMk cId="1089864652" sldId="2146846546"/>
            <ac:picMk id="22" creationId="{863316EB-107F-4506-D8AB-33787B249F8A}"/>
          </ac:picMkLst>
        </pc:picChg>
        <pc:picChg chg="add mod">
          <ac:chgData name="Leah Montner Dixon" userId="d5b2ae9e-9213-4442-b7df-4db8cbe51e5d" providerId="ADAL" clId="{04381C8D-58B4-4855-85BA-C8406F3EC9F2}" dt="2024-04-15T18:02:21.578" v="978" actId="1037"/>
          <ac:picMkLst>
            <pc:docMk/>
            <pc:sldMk cId="1089864652" sldId="2146846546"/>
            <ac:picMk id="24" creationId="{3969872B-67F9-90F3-56F2-EC5C58AB0688}"/>
          </ac:picMkLst>
        </pc:picChg>
        <pc:picChg chg="del">
          <ac:chgData name="Leah Montner Dixon" userId="d5b2ae9e-9213-4442-b7df-4db8cbe51e5d" providerId="ADAL" clId="{04381C8D-58B4-4855-85BA-C8406F3EC9F2}" dt="2024-04-15T18:00:14.576" v="905" actId="478"/>
          <ac:picMkLst>
            <pc:docMk/>
            <pc:sldMk cId="1089864652" sldId="2146846546"/>
            <ac:picMk id="36" creationId="{9FFCD279-CF74-9120-118C-15B740984C4C}"/>
          </ac:picMkLst>
        </pc:picChg>
        <pc:cxnChg chg="add del mod">
          <ac:chgData name="Leah Montner Dixon" userId="d5b2ae9e-9213-4442-b7df-4db8cbe51e5d" providerId="ADAL" clId="{04381C8D-58B4-4855-85BA-C8406F3EC9F2}" dt="2024-04-15T18:00:20.459" v="907" actId="478"/>
          <ac:cxnSpMkLst>
            <pc:docMk/>
            <pc:sldMk cId="1089864652" sldId="2146846546"/>
            <ac:cxnSpMk id="31" creationId="{68802269-1CB7-F01F-FDEB-F9041C2C566E}"/>
          </ac:cxnSpMkLst>
        </pc:cxnChg>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04381C8D-58B4-4855-85BA-C8406F3EC9F2}" dt="2024-04-15T18:06:37.721" v="1049"/>
              <pc2:cmMkLst xmlns:pc2="http://schemas.microsoft.com/office/powerpoint/2019/9/main/command">
                <pc:docMk/>
                <pc:sldMk cId="1089864652" sldId="2146846546"/>
                <pc2:cmMk id="{E438909F-205F-4233-BD09-30467EB2D331}"/>
              </pc2:cmMkLst>
              <pc226:cmRplyChg chg="add">
                <pc226:chgData name="Leah Montner Dixon" userId="d5b2ae9e-9213-4442-b7df-4db8cbe51e5d" providerId="ADAL" clId="{04381C8D-58B4-4855-85BA-C8406F3EC9F2}" dt="2024-04-15T18:06:37.721" v="1049"/>
                <pc2:cmRplyMkLst xmlns:pc2="http://schemas.microsoft.com/office/powerpoint/2019/9/main/command">
                  <pc:docMk/>
                  <pc:sldMk cId="1089864652" sldId="2146846546"/>
                  <pc2:cmMk id="{E438909F-205F-4233-BD09-30467EB2D331}"/>
                  <pc2:cmRplyMk id="{A2E41A57-F00F-44DE-A390-0301E2BF1CEC}"/>
                </pc2:cmRplyMkLst>
              </pc226:cmRplyChg>
            </pc226:cmChg>
          </p:ext>
        </pc:extLst>
      </pc:sldChg>
      <pc:sldChg chg="addSp delSp modSp mod addCm delCm modCm">
        <pc:chgData name="Leah Montner Dixon" userId="d5b2ae9e-9213-4442-b7df-4db8cbe51e5d" providerId="ADAL" clId="{04381C8D-58B4-4855-85BA-C8406F3EC9F2}" dt="2024-04-17T21:10:40.054" v="3464" actId="1037"/>
        <pc:sldMkLst>
          <pc:docMk/>
          <pc:sldMk cId="1272757963" sldId="2146846549"/>
        </pc:sldMkLst>
        <pc:spChg chg="mod">
          <ac:chgData name="Leah Montner Dixon" userId="d5b2ae9e-9213-4442-b7df-4db8cbe51e5d" providerId="ADAL" clId="{04381C8D-58B4-4855-85BA-C8406F3EC9F2}" dt="2024-04-15T18:35:17.419" v="1399" actId="14100"/>
          <ac:spMkLst>
            <pc:docMk/>
            <pc:sldMk cId="1272757963" sldId="2146846549"/>
            <ac:spMk id="2" creationId="{ADD65F70-D00D-EF33-180F-711C30C8ECE2}"/>
          </ac:spMkLst>
        </pc:spChg>
        <pc:spChg chg="mod">
          <ac:chgData name="Leah Montner Dixon" userId="d5b2ae9e-9213-4442-b7df-4db8cbe51e5d" providerId="ADAL" clId="{04381C8D-58B4-4855-85BA-C8406F3EC9F2}" dt="2024-04-17T21:06:58.425" v="3436" actId="20577"/>
          <ac:spMkLst>
            <pc:docMk/>
            <pc:sldMk cId="1272757963" sldId="2146846549"/>
            <ac:spMk id="5" creationId="{7B221552-581A-495F-BA6C-512A0004F3E7}"/>
          </ac:spMkLst>
        </pc:spChg>
        <pc:spChg chg="mod">
          <ac:chgData name="Leah Montner Dixon" userId="d5b2ae9e-9213-4442-b7df-4db8cbe51e5d" providerId="ADAL" clId="{04381C8D-58B4-4855-85BA-C8406F3EC9F2}" dt="2024-04-17T21:10:40.054" v="3464" actId="1037"/>
          <ac:spMkLst>
            <pc:docMk/>
            <pc:sldMk cId="1272757963" sldId="2146846549"/>
            <ac:spMk id="9" creationId="{392D4E02-7BFB-2DA2-9C37-D2FF6D170396}"/>
          </ac:spMkLst>
        </pc:spChg>
        <pc:spChg chg="mod">
          <ac:chgData name="Leah Montner Dixon" userId="d5b2ae9e-9213-4442-b7df-4db8cbe51e5d" providerId="ADAL" clId="{04381C8D-58B4-4855-85BA-C8406F3EC9F2}" dt="2024-04-15T18:35:07.088" v="1397" actId="20577"/>
          <ac:spMkLst>
            <pc:docMk/>
            <pc:sldMk cId="1272757963" sldId="2146846549"/>
            <ac:spMk id="12" creationId="{613B4EF6-1D89-B709-D62C-845F564868C1}"/>
          </ac:spMkLst>
        </pc:spChg>
        <pc:spChg chg="add del mod">
          <ac:chgData name="Leah Montner Dixon" userId="d5b2ae9e-9213-4442-b7df-4db8cbe51e5d" providerId="ADAL" clId="{04381C8D-58B4-4855-85BA-C8406F3EC9F2}" dt="2024-04-17T21:09:54.051" v="3446" actId="478"/>
          <ac:spMkLst>
            <pc:docMk/>
            <pc:sldMk cId="1272757963" sldId="2146846549"/>
            <ac:spMk id="13" creationId="{31DB4567-CF99-3599-C80F-32FF75820801}"/>
          </ac:spMkLst>
        </pc:spChg>
        <pc:spChg chg="mod">
          <ac:chgData name="Leah Montner Dixon" userId="d5b2ae9e-9213-4442-b7df-4db8cbe51e5d" providerId="ADAL" clId="{04381C8D-58B4-4855-85BA-C8406F3EC9F2}" dt="2024-04-15T18:35:17.419" v="1399" actId="14100"/>
          <ac:spMkLst>
            <pc:docMk/>
            <pc:sldMk cId="1272757963" sldId="2146846549"/>
            <ac:spMk id="14" creationId="{F7139D9A-DBC8-CB9D-0022-A7D18C459398}"/>
          </ac:spMkLst>
        </pc:spChg>
        <pc:spChg chg="add del mod">
          <ac:chgData name="Leah Montner Dixon" userId="d5b2ae9e-9213-4442-b7df-4db8cbe51e5d" providerId="ADAL" clId="{04381C8D-58B4-4855-85BA-C8406F3EC9F2}" dt="2024-04-17T21:08:02.379" v="3444" actId="478"/>
          <ac:spMkLst>
            <pc:docMk/>
            <pc:sldMk cId="1272757963" sldId="2146846549"/>
            <ac:spMk id="17" creationId="{BDD6B0DB-7353-54CC-A6CB-CF16DD78EDF2}"/>
          </ac:spMkLst>
        </pc:spChg>
        <pc:spChg chg="mod">
          <ac:chgData name="Leah Montner Dixon" userId="d5b2ae9e-9213-4442-b7df-4db8cbe51e5d" providerId="ADAL" clId="{04381C8D-58B4-4855-85BA-C8406F3EC9F2}" dt="2024-04-15T18:35:21.866" v="1400" actId="207"/>
          <ac:spMkLst>
            <pc:docMk/>
            <pc:sldMk cId="1272757963" sldId="2146846549"/>
            <ac:spMk id="28" creationId="{5E26517A-A3D2-BF70-0A30-37BFB9ABA58D}"/>
          </ac:spMkLst>
        </pc:spChg>
        <pc:spChg chg="mod">
          <ac:chgData name="Leah Montner Dixon" userId="d5b2ae9e-9213-4442-b7df-4db8cbe51e5d" providerId="ADAL" clId="{04381C8D-58B4-4855-85BA-C8406F3EC9F2}" dt="2024-04-15T18:35:17.419" v="1399" actId="14100"/>
          <ac:spMkLst>
            <pc:docMk/>
            <pc:sldMk cId="1272757963" sldId="2146846549"/>
            <ac:spMk id="34" creationId="{4C7C7491-4270-5747-5456-D68DA832440B}"/>
          </ac:spMkLst>
        </pc:spChg>
        <pc:spChg chg="mod">
          <ac:chgData name="Leah Montner Dixon" userId="d5b2ae9e-9213-4442-b7df-4db8cbe51e5d" providerId="ADAL" clId="{04381C8D-58B4-4855-85BA-C8406F3EC9F2}" dt="2024-04-17T21:10:13.717" v="3450" actId="20577"/>
          <ac:spMkLst>
            <pc:docMk/>
            <pc:sldMk cId="1272757963" sldId="2146846549"/>
            <ac:spMk id="38" creationId="{1680C957-DFE0-8EFA-76AA-02BA58E9FA23}"/>
          </ac:spMkLst>
        </pc:spChg>
        <pc:spChg chg="mod">
          <ac:chgData name="Leah Montner Dixon" userId="d5b2ae9e-9213-4442-b7df-4db8cbe51e5d" providerId="ADAL" clId="{04381C8D-58B4-4855-85BA-C8406F3EC9F2}" dt="2024-04-17T21:06:22.822" v="3435" actId="1076"/>
          <ac:spMkLst>
            <pc:docMk/>
            <pc:sldMk cId="1272757963" sldId="2146846549"/>
            <ac:spMk id="39" creationId="{CA67E23E-36D4-9FDF-3515-9ECD913F790A}"/>
          </ac:spMkLst>
        </pc:spChg>
        <pc:spChg chg="mod">
          <ac:chgData name="Leah Montner Dixon" userId="d5b2ae9e-9213-4442-b7df-4db8cbe51e5d" providerId="ADAL" clId="{04381C8D-58B4-4855-85BA-C8406F3EC9F2}" dt="2024-04-15T18:35:17.419" v="1399" actId="14100"/>
          <ac:spMkLst>
            <pc:docMk/>
            <pc:sldMk cId="1272757963" sldId="2146846549"/>
            <ac:spMk id="43" creationId="{1C909B75-F409-18ED-A4FD-40A969E110DA}"/>
          </ac:spMkLst>
        </pc:spChg>
        <pc:spChg chg="mod">
          <ac:chgData name="Leah Montner Dixon" userId="d5b2ae9e-9213-4442-b7df-4db8cbe51e5d" providerId="ADAL" clId="{04381C8D-58B4-4855-85BA-C8406F3EC9F2}" dt="2024-04-17T21:09:51.765" v="3445" actId="255"/>
          <ac:spMkLst>
            <pc:docMk/>
            <pc:sldMk cId="1272757963" sldId="2146846549"/>
            <ac:spMk id="46" creationId="{64D2E573-9822-CD62-630A-5A238AB85443}"/>
          </ac:spMkLst>
        </pc:spChg>
        <pc:picChg chg="mod">
          <ac:chgData name="Leah Montner Dixon" userId="d5b2ae9e-9213-4442-b7df-4db8cbe51e5d" providerId="ADAL" clId="{04381C8D-58B4-4855-85BA-C8406F3EC9F2}" dt="2024-04-15T13:44:30.926" v="0" actId="554"/>
          <ac:picMkLst>
            <pc:docMk/>
            <pc:sldMk cId="1272757963" sldId="2146846549"/>
            <ac:picMk id="6" creationId="{B2B266F8-A67B-D30B-A7BE-F159E981DB1F}"/>
          </ac:picMkLst>
        </pc:picChg>
        <pc:extLst>
          <p:ext xmlns:p="http://schemas.openxmlformats.org/presentationml/2006/main" uri="{D6D511B9-2390-475A-947B-AFAB55BFBCF1}">
            <pc226:cmChg xmlns:pc226="http://schemas.microsoft.com/office/powerpoint/2022/06/main/command" chg="add del mod">
              <pc226:chgData name="Leah Montner Dixon" userId="d5b2ae9e-9213-4442-b7df-4db8cbe51e5d" providerId="ADAL" clId="{04381C8D-58B4-4855-85BA-C8406F3EC9F2}" dt="2024-04-15T18:35:56.695" v="1404"/>
              <pc2:cmMkLst xmlns:pc2="http://schemas.microsoft.com/office/powerpoint/2019/9/main/command">
                <pc:docMk/>
                <pc:sldMk cId="1272757963" sldId="2146846549"/>
                <pc2:cmMk id="{8CD5460D-BB09-450B-9E16-5379927363AA}"/>
              </pc2:cmMkLst>
            </pc226:cmChg>
            <pc226:cmChg xmlns:pc226="http://schemas.microsoft.com/office/powerpoint/2022/06/main/command" chg="mod">
              <pc226:chgData name="Leah Montner Dixon" userId="d5b2ae9e-9213-4442-b7df-4db8cbe51e5d" providerId="ADAL" clId="{04381C8D-58B4-4855-85BA-C8406F3EC9F2}" dt="2024-04-15T18:35:36.378" v="1401"/>
              <pc2:cmMkLst xmlns:pc2="http://schemas.microsoft.com/office/powerpoint/2019/9/main/command">
                <pc:docMk/>
                <pc:sldMk cId="1272757963" sldId="2146846549"/>
                <pc2:cmMk id="{44C00F58-1FB1-4EC3-84E5-8E5A3FA15C11}"/>
              </pc2:cmMkLst>
              <pc226:cmRplyChg chg="add">
                <pc226:chgData name="Leah Montner Dixon" userId="d5b2ae9e-9213-4442-b7df-4db8cbe51e5d" providerId="ADAL" clId="{04381C8D-58B4-4855-85BA-C8406F3EC9F2}" dt="2024-04-15T14:02:34.508" v="184"/>
                <pc2:cmRplyMkLst xmlns:pc2="http://schemas.microsoft.com/office/powerpoint/2019/9/main/command">
                  <pc:docMk/>
                  <pc:sldMk cId="1272757963" sldId="2146846549"/>
                  <pc2:cmMk id="{44C00F58-1FB1-4EC3-84E5-8E5A3FA15C11}"/>
                  <pc2:cmRplyMk id="{977A8E3D-D032-4309-89B6-07301A962280}"/>
                </pc2:cmRplyMkLst>
              </pc226:cmRplyChg>
              <pc226:cmRplyChg chg="add">
                <pc226:chgData name="Leah Montner Dixon" userId="d5b2ae9e-9213-4442-b7df-4db8cbe51e5d" providerId="ADAL" clId="{04381C8D-58B4-4855-85BA-C8406F3EC9F2}" dt="2024-04-15T18:35:36.378" v="1401"/>
                <pc2:cmRplyMkLst xmlns:pc2="http://schemas.microsoft.com/office/powerpoint/2019/9/main/command">
                  <pc:docMk/>
                  <pc:sldMk cId="1272757963" sldId="2146846549"/>
                  <pc2:cmMk id="{44C00F58-1FB1-4EC3-84E5-8E5A3FA15C11}"/>
                  <pc2:cmRplyMk id="{29E09BD0-6129-420D-91B1-76BD6FCE7E9A}"/>
                </pc2:cmRplyMkLst>
              </pc226:cmRplyChg>
            </pc226:cmChg>
            <pc226:cmChg xmlns:pc226="http://schemas.microsoft.com/office/powerpoint/2022/06/main/command" chg="mod">
              <pc226:chgData name="Leah Montner Dixon" userId="d5b2ae9e-9213-4442-b7df-4db8cbe51e5d" providerId="ADAL" clId="{04381C8D-58B4-4855-85BA-C8406F3EC9F2}" dt="2024-04-15T18:35:40.028" v="1402"/>
              <pc2:cmMkLst xmlns:pc2="http://schemas.microsoft.com/office/powerpoint/2019/9/main/command">
                <pc:docMk/>
                <pc:sldMk cId="1272757963" sldId="2146846549"/>
                <pc2:cmMk id="{400C5093-3BBD-4915-90AF-AC74AE419355}"/>
              </pc2:cmMkLst>
              <pc226:cmRplyChg chg="add">
                <pc226:chgData name="Leah Montner Dixon" userId="d5b2ae9e-9213-4442-b7df-4db8cbe51e5d" providerId="ADAL" clId="{04381C8D-58B4-4855-85BA-C8406F3EC9F2}" dt="2024-04-15T18:35:40.028" v="1402"/>
                <pc2:cmRplyMkLst xmlns:pc2="http://schemas.microsoft.com/office/powerpoint/2019/9/main/command">
                  <pc:docMk/>
                  <pc:sldMk cId="1272757963" sldId="2146846549"/>
                  <pc2:cmMk id="{400C5093-3BBD-4915-90AF-AC74AE419355}"/>
                  <pc2:cmRplyMk id="{E3ED80F6-ABDB-4AEB-9961-FBECD5AC1CF6}"/>
                </pc2:cmRplyMkLst>
              </pc226:cmRplyChg>
            </pc226:cmChg>
            <pc226:cmChg xmlns:pc226="http://schemas.microsoft.com/office/powerpoint/2022/06/main/command" chg="del">
              <pc226:chgData name="Leah Montner Dixon" userId="d5b2ae9e-9213-4442-b7df-4db8cbe51e5d" providerId="ADAL" clId="{04381C8D-58B4-4855-85BA-C8406F3EC9F2}" dt="2024-04-15T14:12:25.408" v="213"/>
              <pc2:cmMkLst xmlns:pc2="http://schemas.microsoft.com/office/powerpoint/2019/9/main/command">
                <pc:docMk/>
                <pc:sldMk cId="1272757963" sldId="2146846549"/>
                <pc2:cmMk id="{85ABE3DE-6AD0-4709-B34C-7353BFFDBDFA}"/>
              </pc2:cmMkLst>
            </pc226:cmChg>
          </p:ext>
        </pc:extLst>
      </pc:sldChg>
      <pc:sldChg chg="modSp mod modCm">
        <pc:chgData name="Leah Montner Dixon" userId="d5b2ae9e-9213-4442-b7df-4db8cbe51e5d" providerId="ADAL" clId="{04381C8D-58B4-4855-85BA-C8406F3EC9F2}" dt="2024-04-15T18:38:50.855" v="1493"/>
        <pc:sldMkLst>
          <pc:docMk/>
          <pc:sldMk cId="525660307" sldId="2146846554"/>
        </pc:sldMkLst>
        <pc:spChg chg="mod">
          <ac:chgData name="Leah Montner Dixon" userId="d5b2ae9e-9213-4442-b7df-4db8cbe51e5d" providerId="ADAL" clId="{04381C8D-58B4-4855-85BA-C8406F3EC9F2}" dt="2024-04-15T18:38:46.057" v="1492" actId="20577"/>
          <ac:spMkLst>
            <pc:docMk/>
            <pc:sldMk cId="525660307" sldId="2146846554"/>
            <ac:spMk id="6" creationId="{26B60B2E-C933-AE1D-53F6-F0AB7E0AA250}"/>
          </ac:spMkLst>
        </pc:spChg>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04381C8D-58B4-4855-85BA-C8406F3EC9F2}" dt="2024-04-15T18:38:50.855" v="1493"/>
              <pc2:cmMkLst xmlns:pc2="http://schemas.microsoft.com/office/powerpoint/2019/9/main/command">
                <pc:docMk/>
                <pc:sldMk cId="525660307" sldId="2146846554"/>
                <pc2:cmMk id="{E617583E-E770-4073-9C03-D9BFE91A05E2}"/>
              </pc2:cmMkLst>
              <pc226:cmRplyChg chg="add">
                <pc226:chgData name="Leah Montner Dixon" userId="d5b2ae9e-9213-4442-b7df-4db8cbe51e5d" providerId="ADAL" clId="{04381C8D-58B4-4855-85BA-C8406F3EC9F2}" dt="2024-04-15T18:38:50.855" v="1493"/>
                <pc2:cmRplyMkLst xmlns:pc2="http://schemas.microsoft.com/office/powerpoint/2019/9/main/command">
                  <pc:docMk/>
                  <pc:sldMk cId="525660307" sldId="2146846554"/>
                  <pc2:cmMk id="{E617583E-E770-4073-9C03-D9BFE91A05E2}"/>
                  <pc2:cmRplyMk id="{9C0CBB08-93EE-49C2-99AC-F3F7E283145C}"/>
                </pc2:cmRplyMkLst>
              </pc226:cmRplyChg>
            </pc226:cmChg>
          </p:ext>
        </pc:extLst>
      </pc:sldChg>
      <pc:sldChg chg="addSp delSp modSp mod">
        <pc:chgData name="Leah Montner Dixon" userId="d5b2ae9e-9213-4442-b7df-4db8cbe51e5d" providerId="ADAL" clId="{04381C8D-58B4-4855-85BA-C8406F3EC9F2}" dt="2024-04-17T21:48:38.260" v="3595" actId="207"/>
        <pc:sldMkLst>
          <pc:docMk/>
          <pc:sldMk cId="2358090311" sldId="2146846555"/>
        </pc:sldMkLst>
        <pc:spChg chg="del">
          <ac:chgData name="Leah Montner Dixon" userId="d5b2ae9e-9213-4442-b7df-4db8cbe51e5d" providerId="ADAL" clId="{04381C8D-58B4-4855-85BA-C8406F3EC9F2}" dt="2024-04-15T18:36:05.945" v="1405" actId="478"/>
          <ac:spMkLst>
            <pc:docMk/>
            <pc:sldMk cId="2358090311" sldId="2146846555"/>
            <ac:spMk id="3" creationId="{700AD041-A0D3-4193-6FEC-4ED2A7C089CD}"/>
          </ac:spMkLst>
        </pc:spChg>
        <pc:spChg chg="add del mod">
          <ac:chgData name="Leah Montner Dixon" userId="d5b2ae9e-9213-4442-b7df-4db8cbe51e5d" providerId="ADAL" clId="{04381C8D-58B4-4855-85BA-C8406F3EC9F2}" dt="2024-04-17T21:11:17.406" v="3549" actId="478"/>
          <ac:spMkLst>
            <pc:docMk/>
            <pc:sldMk cId="2358090311" sldId="2146846555"/>
            <ac:spMk id="3" creationId="{F4989AA3-6819-6DD2-72C3-0786BD1633C6}"/>
          </ac:spMkLst>
        </pc:spChg>
        <pc:spChg chg="add mod">
          <ac:chgData name="Leah Montner Dixon" userId="d5b2ae9e-9213-4442-b7df-4db8cbe51e5d" providerId="ADAL" clId="{04381C8D-58B4-4855-85BA-C8406F3EC9F2}" dt="2024-04-17T21:11:25.936" v="3550" actId="207"/>
          <ac:spMkLst>
            <pc:docMk/>
            <pc:sldMk cId="2358090311" sldId="2146846555"/>
            <ac:spMk id="4" creationId="{05410CE7-E029-3712-28CA-604D1E104B8E}"/>
          </ac:spMkLst>
        </pc:spChg>
        <pc:spChg chg="del">
          <ac:chgData name="Leah Montner Dixon" userId="d5b2ae9e-9213-4442-b7df-4db8cbe51e5d" providerId="ADAL" clId="{04381C8D-58B4-4855-85BA-C8406F3EC9F2}" dt="2024-04-15T18:36:05.945" v="1405" actId="478"/>
          <ac:spMkLst>
            <pc:docMk/>
            <pc:sldMk cId="2358090311" sldId="2146846555"/>
            <ac:spMk id="4" creationId="{4C349340-C161-D5DF-7F76-E2F54D5395AA}"/>
          </ac:spMkLst>
        </pc:spChg>
        <pc:spChg chg="add mod">
          <ac:chgData name="Leah Montner Dixon" userId="d5b2ae9e-9213-4442-b7df-4db8cbe51e5d" providerId="ADAL" clId="{04381C8D-58B4-4855-85BA-C8406F3EC9F2}" dt="2024-04-17T21:11:25.936" v="3550" actId="207"/>
          <ac:spMkLst>
            <pc:docMk/>
            <pc:sldMk cId="2358090311" sldId="2146846555"/>
            <ac:spMk id="6" creationId="{883777A7-65A2-FF8D-CC1A-158812EEA443}"/>
          </ac:spMkLst>
        </pc:spChg>
        <pc:spChg chg="del mod">
          <ac:chgData name="Leah Montner Dixon" userId="d5b2ae9e-9213-4442-b7df-4db8cbe51e5d" providerId="ADAL" clId="{04381C8D-58B4-4855-85BA-C8406F3EC9F2}" dt="2024-04-17T21:11:17.406" v="3549" actId="478"/>
          <ac:spMkLst>
            <pc:docMk/>
            <pc:sldMk cId="2358090311" sldId="2146846555"/>
            <ac:spMk id="9" creationId="{6D31BC80-99FE-B600-E1F5-964B4B0A00EB}"/>
          </ac:spMkLst>
        </pc:spChg>
        <pc:spChg chg="add mod">
          <ac:chgData name="Leah Montner Dixon" userId="d5b2ae9e-9213-4442-b7df-4db8cbe51e5d" providerId="ADAL" clId="{04381C8D-58B4-4855-85BA-C8406F3EC9F2}" dt="2024-04-15T18:36:06.279" v="1406"/>
          <ac:spMkLst>
            <pc:docMk/>
            <pc:sldMk cId="2358090311" sldId="2146846555"/>
            <ac:spMk id="9" creationId="{DB6D4806-E8B9-0FE3-C202-7ACB5E823D02}"/>
          </ac:spMkLst>
        </pc:spChg>
        <pc:spChg chg="del mod">
          <ac:chgData name="Leah Montner Dixon" userId="d5b2ae9e-9213-4442-b7df-4db8cbe51e5d" providerId="ADAL" clId="{04381C8D-58B4-4855-85BA-C8406F3EC9F2}" dt="2024-04-17T21:11:17.406" v="3549" actId="478"/>
          <ac:spMkLst>
            <pc:docMk/>
            <pc:sldMk cId="2358090311" sldId="2146846555"/>
            <ac:spMk id="12" creationId="{2CF0E804-2B4E-150F-66CD-133BC5540BEA}"/>
          </ac:spMkLst>
        </pc:spChg>
        <pc:spChg chg="add mod">
          <ac:chgData name="Leah Montner Dixon" userId="d5b2ae9e-9213-4442-b7df-4db8cbe51e5d" providerId="ADAL" clId="{04381C8D-58B4-4855-85BA-C8406F3EC9F2}" dt="2024-04-15T18:36:06.279" v="1406"/>
          <ac:spMkLst>
            <pc:docMk/>
            <pc:sldMk cId="2358090311" sldId="2146846555"/>
            <ac:spMk id="12" creationId="{D83E9F9E-8923-9DAF-DBE2-6119F5E14CF5}"/>
          </ac:spMkLst>
        </pc:spChg>
        <pc:spChg chg="del">
          <ac:chgData name="Leah Montner Dixon" userId="d5b2ae9e-9213-4442-b7df-4db8cbe51e5d" providerId="ADAL" clId="{04381C8D-58B4-4855-85BA-C8406F3EC9F2}" dt="2024-04-15T18:36:05.945" v="1405" actId="478"/>
          <ac:spMkLst>
            <pc:docMk/>
            <pc:sldMk cId="2358090311" sldId="2146846555"/>
            <ac:spMk id="14" creationId="{B66DBFA0-51F2-DF74-0BA6-4C3846577289}"/>
          </ac:spMkLst>
        </pc:spChg>
        <pc:spChg chg="add mod">
          <ac:chgData name="Leah Montner Dixon" userId="d5b2ae9e-9213-4442-b7df-4db8cbe51e5d" providerId="ADAL" clId="{04381C8D-58B4-4855-85BA-C8406F3EC9F2}" dt="2024-04-17T21:11:25.936" v="3550" actId="207"/>
          <ac:spMkLst>
            <pc:docMk/>
            <pc:sldMk cId="2358090311" sldId="2146846555"/>
            <ac:spMk id="14" creationId="{C3253570-E2A2-FAA4-83BA-3CC9F51048A2}"/>
          </ac:spMkLst>
        </pc:spChg>
        <pc:spChg chg="del">
          <ac:chgData name="Leah Montner Dixon" userId="d5b2ae9e-9213-4442-b7df-4db8cbe51e5d" providerId="ADAL" clId="{04381C8D-58B4-4855-85BA-C8406F3EC9F2}" dt="2024-04-15T18:36:05.945" v="1405" actId="478"/>
          <ac:spMkLst>
            <pc:docMk/>
            <pc:sldMk cId="2358090311" sldId="2146846555"/>
            <ac:spMk id="15" creationId="{B3F82DD6-75E4-2780-2F41-FE1A178BFA37}"/>
          </ac:spMkLst>
        </pc:spChg>
        <pc:spChg chg="add mod">
          <ac:chgData name="Leah Montner Dixon" userId="d5b2ae9e-9213-4442-b7df-4db8cbe51e5d" providerId="ADAL" clId="{04381C8D-58B4-4855-85BA-C8406F3EC9F2}" dt="2024-04-17T21:11:25.936" v="3550" actId="207"/>
          <ac:spMkLst>
            <pc:docMk/>
            <pc:sldMk cId="2358090311" sldId="2146846555"/>
            <ac:spMk id="15" creationId="{FCF88AD7-F24B-5DB1-BD30-CB5C0378EBDB}"/>
          </ac:spMkLst>
        </pc:spChg>
        <pc:spChg chg="add mod">
          <ac:chgData name="Leah Montner Dixon" userId="d5b2ae9e-9213-4442-b7df-4db8cbe51e5d" providerId="ADAL" clId="{04381C8D-58B4-4855-85BA-C8406F3EC9F2}" dt="2024-04-17T21:11:25.936" v="3550" actId="207"/>
          <ac:spMkLst>
            <pc:docMk/>
            <pc:sldMk cId="2358090311" sldId="2146846555"/>
            <ac:spMk id="16" creationId="{D1D14871-172D-844A-3A5A-3AD678A4C7BD}"/>
          </ac:spMkLst>
        </pc:spChg>
        <pc:spChg chg="add mod">
          <ac:chgData name="Leah Montner Dixon" userId="d5b2ae9e-9213-4442-b7df-4db8cbe51e5d" providerId="ADAL" clId="{04381C8D-58B4-4855-85BA-C8406F3EC9F2}" dt="2024-04-15T18:36:06.279" v="1406"/>
          <ac:spMkLst>
            <pc:docMk/>
            <pc:sldMk cId="2358090311" sldId="2146846555"/>
            <ac:spMk id="17" creationId="{716C4779-5D1D-F541-45AF-DF8BCAAC53A2}"/>
          </ac:spMkLst>
        </pc:spChg>
        <pc:spChg chg="del mod">
          <ac:chgData name="Leah Montner Dixon" userId="d5b2ae9e-9213-4442-b7df-4db8cbe51e5d" providerId="ADAL" clId="{04381C8D-58B4-4855-85BA-C8406F3EC9F2}" dt="2024-04-17T21:11:17.406" v="3549" actId="478"/>
          <ac:spMkLst>
            <pc:docMk/>
            <pc:sldMk cId="2358090311" sldId="2146846555"/>
            <ac:spMk id="17" creationId="{EC78877B-46B3-8CAB-E633-7D51C2DA0B07}"/>
          </ac:spMkLst>
        </pc:spChg>
        <pc:spChg chg="add mod">
          <ac:chgData name="Leah Montner Dixon" userId="d5b2ae9e-9213-4442-b7df-4db8cbe51e5d" providerId="ADAL" clId="{04381C8D-58B4-4855-85BA-C8406F3EC9F2}" dt="2024-04-15T18:36:06.279" v="1406"/>
          <ac:spMkLst>
            <pc:docMk/>
            <pc:sldMk cId="2358090311" sldId="2146846555"/>
            <ac:spMk id="18" creationId="{8E70F80B-4CE8-41A9-E278-8A3181A4880C}"/>
          </ac:spMkLst>
        </pc:spChg>
        <pc:spChg chg="del mod">
          <ac:chgData name="Leah Montner Dixon" userId="d5b2ae9e-9213-4442-b7df-4db8cbe51e5d" providerId="ADAL" clId="{04381C8D-58B4-4855-85BA-C8406F3EC9F2}" dt="2024-04-17T21:11:17.406" v="3549" actId="478"/>
          <ac:spMkLst>
            <pc:docMk/>
            <pc:sldMk cId="2358090311" sldId="2146846555"/>
            <ac:spMk id="18" creationId="{A49BFCF6-5109-B9D7-9A56-D97B50CA59E8}"/>
          </ac:spMkLst>
        </pc:spChg>
        <pc:spChg chg="add mod">
          <ac:chgData name="Leah Montner Dixon" userId="d5b2ae9e-9213-4442-b7df-4db8cbe51e5d" providerId="ADAL" clId="{04381C8D-58B4-4855-85BA-C8406F3EC9F2}" dt="2024-04-15T18:36:06.279" v="1406"/>
          <ac:spMkLst>
            <pc:docMk/>
            <pc:sldMk cId="2358090311" sldId="2146846555"/>
            <ac:spMk id="19" creationId="{C226A9CB-A98B-DDC5-75CC-E31951FF7D0A}"/>
          </ac:spMkLst>
        </pc:spChg>
        <pc:spChg chg="del mod">
          <ac:chgData name="Leah Montner Dixon" userId="d5b2ae9e-9213-4442-b7df-4db8cbe51e5d" providerId="ADAL" clId="{04381C8D-58B4-4855-85BA-C8406F3EC9F2}" dt="2024-04-17T21:11:17.406" v="3549" actId="478"/>
          <ac:spMkLst>
            <pc:docMk/>
            <pc:sldMk cId="2358090311" sldId="2146846555"/>
            <ac:spMk id="19" creationId="{CA8AEFF1-70E7-2193-CB4C-B9A3779740A5}"/>
          </ac:spMkLst>
        </pc:spChg>
        <pc:spChg chg="add mod">
          <ac:chgData name="Leah Montner Dixon" userId="d5b2ae9e-9213-4442-b7df-4db8cbe51e5d" providerId="ADAL" clId="{04381C8D-58B4-4855-85BA-C8406F3EC9F2}" dt="2024-04-15T18:36:06.279" v="1406"/>
          <ac:spMkLst>
            <pc:docMk/>
            <pc:sldMk cId="2358090311" sldId="2146846555"/>
            <ac:spMk id="21" creationId="{2C3CFB2A-CDB7-9D52-8C46-1215A2A22427}"/>
          </ac:spMkLst>
        </pc:spChg>
        <pc:spChg chg="del mod">
          <ac:chgData name="Leah Montner Dixon" userId="d5b2ae9e-9213-4442-b7df-4db8cbe51e5d" providerId="ADAL" clId="{04381C8D-58B4-4855-85BA-C8406F3EC9F2}" dt="2024-04-17T21:11:17.406" v="3549" actId="478"/>
          <ac:spMkLst>
            <pc:docMk/>
            <pc:sldMk cId="2358090311" sldId="2146846555"/>
            <ac:spMk id="21" creationId="{5E136CFA-5D36-51CE-58E8-F4D72FF2AA84}"/>
          </ac:spMkLst>
        </pc:spChg>
        <pc:spChg chg="del mod">
          <ac:chgData name="Leah Montner Dixon" userId="d5b2ae9e-9213-4442-b7df-4db8cbe51e5d" providerId="ADAL" clId="{04381C8D-58B4-4855-85BA-C8406F3EC9F2}" dt="2024-04-17T21:11:17.406" v="3549" actId="478"/>
          <ac:spMkLst>
            <pc:docMk/>
            <pc:sldMk cId="2358090311" sldId="2146846555"/>
            <ac:spMk id="22" creationId="{1AA386F3-5C61-49DB-589B-FA0884284F90}"/>
          </ac:spMkLst>
        </pc:spChg>
        <pc:spChg chg="add mod">
          <ac:chgData name="Leah Montner Dixon" userId="d5b2ae9e-9213-4442-b7df-4db8cbe51e5d" providerId="ADAL" clId="{04381C8D-58B4-4855-85BA-C8406F3EC9F2}" dt="2024-04-15T18:36:06.279" v="1406"/>
          <ac:spMkLst>
            <pc:docMk/>
            <pc:sldMk cId="2358090311" sldId="2146846555"/>
            <ac:spMk id="22" creationId="{8B1F7B73-5AFE-5253-A684-AA4E9A9F06B3}"/>
          </ac:spMkLst>
        </pc:spChg>
        <pc:spChg chg="add mod">
          <ac:chgData name="Leah Montner Dixon" userId="d5b2ae9e-9213-4442-b7df-4db8cbe51e5d" providerId="ADAL" clId="{04381C8D-58B4-4855-85BA-C8406F3EC9F2}" dt="2024-04-15T18:36:06.279" v="1406"/>
          <ac:spMkLst>
            <pc:docMk/>
            <pc:sldMk cId="2358090311" sldId="2146846555"/>
            <ac:spMk id="23" creationId="{88F43785-C2C5-0D63-572B-079AAC1E08FC}"/>
          </ac:spMkLst>
        </pc:spChg>
        <pc:spChg chg="del mod">
          <ac:chgData name="Leah Montner Dixon" userId="d5b2ae9e-9213-4442-b7df-4db8cbe51e5d" providerId="ADAL" clId="{04381C8D-58B4-4855-85BA-C8406F3EC9F2}" dt="2024-04-17T21:11:17.406" v="3549" actId="478"/>
          <ac:spMkLst>
            <pc:docMk/>
            <pc:sldMk cId="2358090311" sldId="2146846555"/>
            <ac:spMk id="24" creationId="{1AF5D483-CAB4-E5C8-9575-1413EB22FCAA}"/>
          </ac:spMkLst>
        </pc:spChg>
        <pc:spChg chg="add mod">
          <ac:chgData name="Leah Montner Dixon" userId="d5b2ae9e-9213-4442-b7df-4db8cbe51e5d" providerId="ADAL" clId="{04381C8D-58B4-4855-85BA-C8406F3EC9F2}" dt="2024-04-15T18:36:06.279" v="1406"/>
          <ac:spMkLst>
            <pc:docMk/>
            <pc:sldMk cId="2358090311" sldId="2146846555"/>
            <ac:spMk id="25" creationId="{9DB3621C-B711-A766-0FA4-9017DFC648FE}"/>
          </ac:spMkLst>
        </pc:spChg>
        <pc:spChg chg="del mod">
          <ac:chgData name="Leah Montner Dixon" userId="d5b2ae9e-9213-4442-b7df-4db8cbe51e5d" providerId="ADAL" clId="{04381C8D-58B4-4855-85BA-C8406F3EC9F2}" dt="2024-04-17T21:11:17.406" v="3549" actId="478"/>
          <ac:spMkLst>
            <pc:docMk/>
            <pc:sldMk cId="2358090311" sldId="2146846555"/>
            <ac:spMk id="25" creationId="{DF597235-20FD-BA37-11B0-842BA6161968}"/>
          </ac:spMkLst>
        </pc:spChg>
        <pc:spChg chg="add mod">
          <ac:chgData name="Leah Montner Dixon" userId="d5b2ae9e-9213-4442-b7df-4db8cbe51e5d" providerId="ADAL" clId="{04381C8D-58B4-4855-85BA-C8406F3EC9F2}" dt="2024-04-15T18:36:13.102" v="1408" actId="1582"/>
          <ac:spMkLst>
            <pc:docMk/>
            <pc:sldMk cId="2358090311" sldId="2146846555"/>
            <ac:spMk id="26" creationId="{13232E2A-9D24-BA66-3186-08D632D29D72}"/>
          </ac:spMkLst>
        </pc:spChg>
        <pc:spChg chg="del mod">
          <ac:chgData name="Leah Montner Dixon" userId="d5b2ae9e-9213-4442-b7df-4db8cbe51e5d" providerId="ADAL" clId="{04381C8D-58B4-4855-85BA-C8406F3EC9F2}" dt="2024-04-17T21:11:17.406" v="3549" actId="478"/>
          <ac:spMkLst>
            <pc:docMk/>
            <pc:sldMk cId="2358090311" sldId="2146846555"/>
            <ac:spMk id="26" creationId="{1E2C4EC3-460F-73F0-4592-06FF803EBD6C}"/>
          </ac:spMkLst>
        </pc:spChg>
        <pc:spChg chg="add mod">
          <ac:chgData name="Leah Montner Dixon" userId="d5b2ae9e-9213-4442-b7df-4db8cbe51e5d" providerId="ADAL" clId="{04381C8D-58B4-4855-85BA-C8406F3EC9F2}" dt="2024-04-15T18:36:06.279" v="1406"/>
          <ac:spMkLst>
            <pc:docMk/>
            <pc:sldMk cId="2358090311" sldId="2146846555"/>
            <ac:spMk id="27" creationId="{2C0EBB1C-02E7-D059-025D-D404C054ED69}"/>
          </ac:spMkLst>
        </pc:spChg>
        <pc:spChg chg="del mod">
          <ac:chgData name="Leah Montner Dixon" userId="d5b2ae9e-9213-4442-b7df-4db8cbe51e5d" providerId="ADAL" clId="{04381C8D-58B4-4855-85BA-C8406F3EC9F2}" dt="2024-04-17T21:11:17.406" v="3549" actId="478"/>
          <ac:spMkLst>
            <pc:docMk/>
            <pc:sldMk cId="2358090311" sldId="2146846555"/>
            <ac:spMk id="28" creationId="{7EBEE204-45CE-69B4-55AA-D41BFB53FB9F}"/>
          </ac:spMkLst>
        </pc:spChg>
        <pc:spChg chg="add mod">
          <ac:chgData name="Leah Montner Dixon" userId="d5b2ae9e-9213-4442-b7df-4db8cbe51e5d" providerId="ADAL" clId="{04381C8D-58B4-4855-85BA-C8406F3EC9F2}" dt="2024-04-15T18:36:06.279" v="1406"/>
          <ac:spMkLst>
            <pc:docMk/>
            <pc:sldMk cId="2358090311" sldId="2146846555"/>
            <ac:spMk id="29" creationId="{2DAA8CA3-9B61-78C8-59F7-81B0D8956278}"/>
          </ac:spMkLst>
        </pc:spChg>
        <pc:spChg chg="del mod">
          <ac:chgData name="Leah Montner Dixon" userId="d5b2ae9e-9213-4442-b7df-4db8cbe51e5d" providerId="ADAL" clId="{04381C8D-58B4-4855-85BA-C8406F3EC9F2}" dt="2024-04-17T21:11:17.406" v="3549" actId="478"/>
          <ac:spMkLst>
            <pc:docMk/>
            <pc:sldMk cId="2358090311" sldId="2146846555"/>
            <ac:spMk id="29" creationId="{E15F15FA-29BD-33D5-2FCA-63DA8E97AE51}"/>
          </ac:spMkLst>
        </pc:spChg>
        <pc:spChg chg="add mod">
          <ac:chgData name="Leah Montner Dixon" userId="d5b2ae9e-9213-4442-b7df-4db8cbe51e5d" providerId="ADAL" clId="{04381C8D-58B4-4855-85BA-C8406F3EC9F2}" dt="2024-04-15T18:36:06.279" v="1406"/>
          <ac:spMkLst>
            <pc:docMk/>
            <pc:sldMk cId="2358090311" sldId="2146846555"/>
            <ac:spMk id="30" creationId="{9F55610C-90B5-9116-20BC-02F9AA545901}"/>
          </ac:spMkLst>
        </pc:spChg>
        <pc:spChg chg="del mod">
          <ac:chgData name="Leah Montner Dixon" userId="d5b2ae9e-9213-4442-b7df-4db8cbe51e5d" providerId="ADAL" clId="{04381C8D-58B4-4855-85BA-C8406F3EC9F2}" dt="2024-04-17T21:11:17.406" v="3549" actId="478"/>
          <ac:spMkLst>
            <pc:docMk/>
            <pc:sldMk cId="2358090311" sldId="2146846555"/>
            <ac:spMk id="31" creationId="{670BCFE7-589C-B325-B62B-A1ACF497FC9F}"/>
          </ac:spMkLst>
        </pc:spChg>
        <pc:spChg chg="del mod">
          <ac:chgData name="Leah Montner Dixon" userId="d5b2ae9e-9213-4442-b7df-4db8cbe51e5d" providerId="ADAL" clId="{04381C8D-58B4-4855-85BA-C8406F3EC9F2}" dt="2024-04-17T21:11:17.406" v="3549" actId="478"/>
          <ac:spMkLst>
            <pc:docMk/>
            <pc:sldMk cId="2358090311" sldId="2146846555"/>
            <ac:spMk id="32" creationId="{9E9EAD55-8E6A-BD5C-5983-CDF021E5DA73}"/>
          </ac:spMkLst>
        </pc:spChg>
        <pc:spChg chg="add mod">
          <ac:chgData name="Leah Montner Dixon" userId="d5b2ae9e-9213-4442-b7df-4db8cbe51e5d" providerId="ADAL" clId="{04381C8D-58B4-4855-85BA-C8406F3EC9F2}" dt="2024-04-15T18:36:24.127" v="1410" actId="20577"/>
          <ac:spMkLst>
            <pc:docMk/>
            <pc:sldMk cId="2358090311" sldId="2146846555"/>
            <ac:spMk id="32" creationId="{C28DD273-C86E-0110-DA25-D816199406AF}"/>
          </ac:spMkLst>
        </pc:spChg>
        <pc:spChg chg="del mod">
          <ac:chgData name="Leah Montner Dixon" userId="d5b2ae9e-9213-4442-b7df-4db8cbe51e5d" providerId="ADAL" clId="{04381C8D-58B4-4855-85BA-C8406F3EC9F2}" dt="2024-04-17T21:11:17.406" v="3549" actId="478"/>
          <ac:spMkLst>
            <pc:docMk/>
            <pc:sldMk cId="2358090311" sldId="2146846555"/>
            <ac:spMk id="33" creationId="{596C2D84-2FFF-3E44-76BD-4BA1914A8FEF}"/>
          </ac:spMkLst>
        </pc:spChg>
        <pc:spChg chg="add mod">
          <ac:chgData name="Leah Montner Dixon" userId="d5b2ae9e-9213-4442-b7df-4db8cbe51e5d" providerId="ADAL" clId="{04381C8D-58B4-4855-85BA-C8406F3EC9F2}" dt="2024-04-15T18:36:35.827" v="1418" actId="20577"/>
          <ac:spMkLst>
            <pc:docMk/>
            <pc:sldMk cId="2358090311" sldId="2146846555"/>
            <ac:spMk id="33" creationId="{FE617772-685D-4C3B-C8F7-F651228947F9}"/>
          </ac:spMkLst>
        </pc:spChg>
        <pc:spChg chg="del">
          <ac:chgData name="Leah Montner Dixon" userId="d5b2ae9e-9213-4442-b7df-4db8cbe51e5d" providerId="ADAL" clId="{04381C8D-58B4-4855-85BA-C8406F3EC9F2}" dt="2024-04-15T18:36:05.945" v="1405" actId="478"/>
          <ac:spMkLst>
            <pc:docMk/>
            <pc:sldMk cId="2358090311" sldId="2146846555"/>
            <ac:spMk id="34" creationId="{FD36140D-A912-C2CD-A2F7-E5950761D453}"/>
          </ac:spMkLst>
        </pc:spChg>
        <pc:spChg chg="add mod">
          <ac:chgData name="Leah Montner Dixon" userId="d5b2ae9e-9213-4442-b7df-4db8cbe51e5d" providerId="ADAL" clId="{04381C8D-58B4-4855-85BA-C8406F3EC9F2}" dt="2024-04-17T21:11:25.936" v="3550" actId="207"/>
          <ac:spMkLst>
            <pc:docMk/>
            <pc:sldMk cId="2358090311" sldId="2146846555"/>
            <ac:spMk id="35" creationId="{6EC09C0A-EE81-94D4-E3DE-C8920577FC45}"/>
          </ac:spMkLst>
        </pc:spChg>
        <pc:spChg chg="del">
          <ac:chgData name="Leah Montner Dixon" userId="d5b2ae9e-9213-4442-b7df-4db8cbe51e5d" providerId="ADAL" clId="{04381C8D-58B4-4855-85BA-C8406F3EC9F2}" dt="2024-04-15T18:36:05.945" v="1405" actId="478"/>
          <ac:spMkLst>
            <pc:docMk/>
            <pc:sldMk cId="2358090311" sldId="2146846555"/>
            <ac:spMk id="35" creationId="{9BAEEE5D-91B4-89DE-667F-54A0FA73465A}"/>
          </ac:spMkLst>
        </pc:spChg>
        <pc:spChg chg="add mod">
          <ac:chgData name="Leah Montner Dixon" userId="d5b2ae9e-9213-4442-b7df-4db8cbe51e5d" providerId="ADAL" clId="{04381C8D-58B4-4855-85BA-C8406F3EC9F2}" dt="2024-04-17T21:11:25.936" v="3550" actId="207"/>
          <ac:spMkLst>
            <pc:docMk/>
            <pc:sldMk cId="2358090311" sldId="2146846555"/>
            <ac:spMk id="36" creationId="{B167288D-881B-66A6-AA5C-204D372D803B}"/>
          </ac:spMkLst>
        </pc:spChg>
        <pc:spChg chg="add mod">
          <ac:chgData name="Leah Montner Dixon" userId="d5b2ae9e-9213-4442-b7df-4db8cbe51e5d" providerId="ADAL" clId="{04381C8D-58B4-4855-85BA-C8406F3EC9F2}" dt="2024-04-17T21:11:25.936" v="3550" actId="207"/>
          <ac:spMkLst>
            <pc:docMk/>
            <pc:sldMk cId="2358090311" sldId="2146846555"/>
            <ac:spMk id="38" creationId="{BAF13969-5419-3DEC-F8EC-0A4ACAB48D5E}"/>
          </ac:spMkLst>
        </pc:spChg>
        <pc:spChg chg="add mod">
          <ac:chgData name="Leah Montner Dixon" userId="d5b2ae9e-9213-4442-b7df-4db8cbe51e5d" providerId="ADAL" clId="{04381C8D-58B4-4855-85BA-C8406F3EC9F2}" dt="2024-04-17T21:11:12.219" v="3548" actId="108"/>
          <ac:spMkLst>
            <pc:docMk/>
            <pc:sldMk cId="2358090311" sldId="2146846555"/>
            <ac:spMk id="39" creationId="{75903BC6-99C2-7002-6ED1-A1EB27C91E7A}"/>
          </ac:spMkLst>
        </pc:spChg>
        <pc:spChg chg="del">
          <ac:chgData name="Leah Montner Dixon" userId="d5b2ae9e-9213-4442-b7df-4db8cbe51e5d" providerId="ADAL" clId="{04381C8D-58B4-4855-85BA-C8406F3EC9F2}" dt="2024-04-15T18:36:05.945" v="1405" actId="478"/>
          <ac:spMkLst>
            <pc:docMk/>
            <pc:sldMk cId="2358090311" sldId="2146846555"/>
            <ac:spMk id="39" creationId="{9C2F1D9C-593C-0429-BD10-02F1BA50E336}"/>
          </ac:spMkLst>
        </pc:spChg>
        <pc:spChg chg="del">
          <ac:chgData name="Leah Montner Dixon" userId="d5b2ae9e-9213-4442-b7df-4db8cbe51e5d" providerId="ADAL" clId="{04381C8D-58B4-4855-85BA-C8406F3EC9F2}" dt="2024-04-15T18:36:05.945" v="1405" actId="478"/>
          <ac:spMkLst>
            <pc:docMk/>
            <pc:sldMk cId="2358090311" sldId="2146846555"/>
            <ac:spMk id="40" creationId="{4D7D18BA-E58B-1370-A50C-6E3791117E05}"/>
          </ac:spMkLst>
        </pc:spChg>
        <pc:spChg chg="add mod">
          <ac:chgData name="Leah Montner Dixon" userId="d5b2ae9e-9213-4442-b7df-4db8cbe51e5d" providerId="ADAL" clId="{04381C8D-58B4-4855-85BA-C8406F3EC9F2}" dt="2024-04-17T21:11:01.789" v="3547"/>
          <ac:spMkLst>
            <pc:docMk/>
            <pc:sldMk cId="2358090311" sldId="2146846555"/>
            <ac:spMk id="40" creationId="{FCDB3F86-9D52-A48A-E370-880015639293}"/>
          </ac:spMkLst>
        </pc:spChg>
        <pc:spChg chg="add mod">
          <ac:chgData name="Leah Montner Dixon" userId="d5b2ae9e-9213-4442-b7df-4db8cbe51e5d" providerId="ADAL" clId="{04381C8D-58B4-4855-85BA-C8406F3EC9F2}" dt="2024-04-17T21:11:25.936" v="3550" actId="207"/>
          <ac:spMkLst>
            <pc:docMk/>
            <pc:sldMk cId="2358090311" sldId="2146846555"/>
            <ac:spMk id="42" creationId="{DA294F76-D8BA-7D25-CEDC-2CD000215A98}"/>
          </ac:spMkLst>
        </pc:spChg>
        <pc:spChg chg="del">
          <ac:chgData name="Leah Montner Dixon" userId="d5b2ae9e-9213-4442-b7df-4db8cbe51e5d" providerId="ADAL" clId="{04381C8D-58B4-4855-85BA-C8406F3EC9F2}" dt="2024-04-15T18:36:05.945" v="1405" actId="478"/>
          <ac:spMkLst>
            <pc:docMk/>
            <pc:sldMk cId="2358090311" sldId="2146846555"/>
            <ac:spMk id="43" creationId="{743652BB-A8F4-5D10-8EB8-2A22582619D2}"/>
          </ac:spMkLst>
        </pc:spChg>
        <pc:spChg chg="add mod">
          <ac:chgData name="Leah Montner Dixon" userId="d5b2ae9e-9213-4442-b7df-4db8cbe51e5d" providerId="ADAL" clId="{04381C8D-58B4-4855-85BA-C8406F3EC9F2}" dt="2024-04-17T21:11:25.936" v="3550" actId="207"/>
          <ac:spMkLst>
            <pc:docMk/>
            <pc:sldMk cId="2358090311" sldId="2146846555"/>
            <ac:spMk id="43" creationId="{C7A66571-5C39-F31A-9553-C813A1A5E46B}"/>
          </ac:spMkLst>
        </pc:spChg>
        <pc:spChg chg="del">
          <ac:chgData name="Leah Montner Dixon" userId="d5b2ae9e-9213-4442-b7df-4db8cbe51e5d" providerId="ADAL" clId="{04381C8D-58B4-4855-85BA-C8406F3EC9F2}" dt="2024-04-15T18:36:05.945" v="1405" actId="478"/>
          <ac:spMkLst>
            <pc:docMk/>
            <pc:sldMk cId="2358090311" sldId="2146846555"/>
            <ac:spMk id="44" creationId="{380F69EA-72CA-BAAE-20B5-95134CC87693}"/>
          </ac:spMkLst>
        </pc:spChg>
        <pc:spChg chg="add del mod">
          <ac:chgData name="Leah Montner Dixon" userId="d5b2ae9e-9213-4442-b7df-4db8cbe51e5d" providerId="ADAL" clId="{04381C8D-58B4-4855-85BA-C8406F3EC9F2}" dt="2024-04-17T21:48:35.783" v="3593" actId="478"/>
          <ac:spMkLst>
            <pc:docMk/>
            <pc:sldMk cId="2358090311" sldId="2146846555"/>
            <ac:spMk id="45" creationId="{E14BEE13-5F5C-0A72-A462-EA6B9C33DA56}"/>
          </ac:spMkLst>
        </pc:spChg>
        <pc:spChg chg="add mod">
          <ac:chgData name="Leah Montner Dixon" userId="d5b2ae9e-9213-4442-b7df-4db8cbe51e5d" providerId="ADAL" clId="{04381C8D-58B4-4855-85BA-C8406F3EC9F2}" dt="2024-04-17T21:11:01.789" v="3547"/>
          <ac:spMkLst>
            <pc:docMk/>
            <pc:sldMk cId="2358090311" sldId="2146846555"/>
            <ac:spMk id="46" creationId="{5FD887A1-7186-CBA9-0CF4-58B518AD4B62}"/>
          </ac:spMkLst>
        </pc:spChg>
        <pc:spChg chg="del">
          <ac:chgData name="Leah Montner Dixon" userId="d5b2ae9e-9213-4442-b7df-4db8cbe51e5d" providerId="ADAL" clId="{04381C8D-58B4-4855-85BA-C8406F3EC9F2}" dt="2024-04-15T18:36:05.945" v="1405" actId="478"/>
          <ac:spMkLst>
            <pc:docMk/>
            <pc:sldMk cId="2358090311" sldId="2146846555"/>
            <ac:spMk id="47" creationId="{8D49A4E0-4A7A-5125-E44E-A10F60206D2C}"/>
          </ac:spMkLst>
        </pc:spChg>
        <pc:spChg chg="add mod">
          <ac:chgData name="Leah Montner Dixon" userId="d5b2ae9e-9213-4442-b7df-4db8cbe51e5d" providerId="ADAL" clId="{04381C8D-58B4-4855-85BA-C8406F3EC9F2}" dt="2024-04-17T21:11:25.936" v="3550" actId="207"/>
          <ac:spMkLst>
            <pc:docMk/>
            <pc:sldMk cId="2358090311" sldId="2146846555"/>
            <ac:spMk id="47" creationId="{DCC405D4-C9A1-BC69-C5BF-E4821F802403}"/>
          </ac:spMkLst>
        </pc:spChg>
        <pc:spChg chg="add mod">
          <ac:chgData name="Leah Montner Dixon" userId="d5b2ae9e-9213-4442-b7df-4db8cbe51e5d" providerId="ADAL" clId="{04381C8D-58B4-4855-85BA-C8406F3EC9F2}" dt="2024-04-17T21:48:38.260" v="3595" actId="207"/>
          <ac:spMkLst>
            <pc:docMk/>
            <pc:sldMk cId="2358090311" sldId="2146846555"/>
            <ac:spMk id="48" creationId="{5EBB577B-58F6-9D11-8864-B3B69BF22DF0}"/>
          </ac:spMkLst>
        </pc:spChg>
        <pc:spChg chg="del">
          <ac:chgData name="Leah Montner Dixon" userId="d5b2ae9e-9213-4442-b7df-4db8cbe51e5d" providerId="ADAL" clId="{04381C8D-58B4-4855-85BA-C8406F3EC9F2}" dt="2024-04-15T18:36:05.945" v="1405" actId="478"/>
          <ac:spMkLst>
            <pc:docMk/>
            <pc:sldMk cId="2358090311" sldId="2146846555"/>
            <ac:spMk id="48" creationId="{CC86B1F8-BBD2-A42F-6FC0-AAD1CCF9DCFF}"/>
          </ac:spMkLst>
        </pc:spChg>
        <pc:spChg chg="del">
          <ac:chgData name="Leah Montner Dixon" userId="d5b2ae9e-9213-4442-b7df-4db8cbe51e5d" providerId="ADAL" clId="{04381C8D-58B4-4855-85BA-C8406F3EC9F2}" dt="2024-04-15T18:36:05.945" v="1405" actId="478"/>
          <ac:spMkLst>
            <pc:docMk/>
            <pc:sldMk cId="2358090311" sldId="2146846555"/>
            <ac:spMk id="49" creationId="{CB9FFDC1-D69E-CAE4-0E2E-9E138FF66C5A}"/>
          </ac:spMkLst>
        </pc:spChg>
        <pc:spChg chg="del">
          <ac:chgData name="Leah Montner Dixon" userId="d5b2ae9e-9213-4442-b7df-4db8cbe51e5d" providerId="ADAL" clId="{04381C8D-58B4-4855-85BA-C8406F3EC9F2}" dt="2024-04-15T18:36:05.945" v="1405" actId="478"/>
          <ac:spMkLst>
            <pc:docMk/>
            <pc:sldMk cId="2358090311" sldId="2146846555"/>
            <ac:spMk id="50" creationId="{2DF34A33-28BD-C2EF-FB72-C52AF0B804E2}"/>
          </ac:spMkLst>
        </pc:spChg>
        <pc:spChg chg="del">
          <ac:chgData name="Leah Montner Dixon" userId="d5b2ae9e-9213-4442-b7df-4db8cbe51e5d" providerId="ADAL" clId="{04381C8D-58B4-4855-85BA-C8406F3EC9F2}" dt="2024-04-15T18:36:05.945" v="1405" actId="478"/>
          <ac:spMkLst>
            <pc:docMk/>
            <pc:sldMk cId="2358090311" sldId="2146846555"/>
            <ac:spMk id="51" creationId="{64F16607-BD4B-551F-8969-969E39D46CD3}"/>
          </ac:spMkLst>
        </pc:spChg>
        <pc:picChg chg="add mod">
          <ac:chgData name="Leah Montner Dixon" userId="d5b2ae9e-9213-4442-b7df-4db8cbe51e5d" providerId="ADAL" clId="{04381C8D-58B4-4855-85BA-C8406F3EC9F2}" dt="2024-04-15T13:44:37.756" v="2"/>
          <ac:picMkLst>
            <pc:docMk/>
            <pc:sldMk cId="2358090311" sldId="2146846555"/>
            <ac:picMk id="5" creationId="{E47817DF-066D-6A77-6161-F9B3F034C97B}"/>
          </ac:picMkLst>
        </pc:picChg>
        <pc:picChg chg="del">
          <ac:chgData name="Leah Montner Dixon" userId="d5b2ae9e-9213-4442-b7df-4db8cbe51e5d" providerId="ADAL" clId="{04381C8D-58B4-4855-85BA-C8406F3EC9F2}" dt="2024-04-15T13:44:34.367" v="1" actId="478"/>
          <ac:picMkLst>
            <pc:docMk/>
            <pc:sldMk cId="2358090311" sldId="2146846555"/>
            <ac:picMk id="6" creationId="{B2B266F8-A67B-D30B-A7BE-F159E981DB1F}"/>
          </ac:picMkLst>
        </pc:picChg>
        <pc:cxnChg chg="del">
          <ac:chgData name="Leah Montner Dixon" userId="d5b2ae9e-9213-4442-b7df-4db8cbe51e5d" providerId="ADAL" clId="{04381C8D-58B4-4855-85BA-C8406F3EC9F2}" dt="2024-04-15T18:36:05.945" v="1405" actId="478"/>
          <ac:cxnSpMkLst>
            <pc:docMk/>
            <pc:sldMk cId="2358090311" sldId="2146846555"/>
            <ac:cxnSpMk id="7" creationId="{6AD77218-ED6B-DB8E-EB81-F167A7B26648}"/>
          </ac:cxnSpMkLst>
        </pc:cxnChg>
        <pc:cxnChg chg="add mod">
          <ac:chgData name="Leah Montner Dixon" userId="d5b2ae9e-9213-4442-b7df-4db8cbe51e5d" providerId="ADAL" clId="{04381C8D-58B4-4855-85BA-C8406F3EC9F2}" dt="2024-04-17T21:11:34.468" v="3551" actId="208"/>
          <ac:cxnSpMkLst>
            <pc:docMk/>
            <pc:sldMk cId="2358090311" sldId="2146846555"/>
            <ac:cxnSpMk id="7" creationId="{B727F32B-5A7D-4332-47D4-22596C54F4CF}"/>
          </ac:cxnSpMkLst>
        </pc:cxnChg>
        <pc:cxnChg chg="del mod">
          <ac:chgData name="Leah Montner Dixon" userId="d5b2ae9e-9213-4442-b7df-4db8cbe51e5d" providerId="ADAL" clId="{04381C8D-58B4-4855-85BA-C8406F3EC9F2}" dt="2024-04-17T21:11:17.406" v="3549" actId="478"/>
          <ac:cxnSpMkLst>
            <pc:docMk/>
            <pc:sldMk cId="2358090311" sldId="2146846555"/>
            <ac:cxnSpMk id="13" creationId="{8423E976-C54E-E205-211E-215A78E620C8}"/>
          </ac:cxnSpMkLst>
        </pc:cxnChg>
        <pc:cxnChg chg="add mod">
          <ac:chgData name="Leah Montner Dixon" userId="d5b2ae9e-9213-4442-b7df-4db8cbe51e5d" providerId="ADAL" clId="{04381C8D-58B4-4855-85BA-C8406F3EC9F2}" dt="2024-04-15T18:36:06.279" v="1406"/>
          <ac:cxnSpMkLst>
            <pc:docMk/>
            <pc:sldMk cId="2358090311" sldId="2146846555"/>
            <ac:cxnSpMk id="13" creationId="{C7DE288D-92A5-2400-0F8A-0F55D873008C}"/>
          </ac:cxnSpMkLst>
        </pc:cxnChg>
        <pc:cxnChg chg="del">
          <ac:chgData name="Leah Montner Dixon" userId="d5b2ae9e-9213-4442-b7df-4db8cbe51e5d" providerId="ADAL" clId="{04381C8D-58B4-4855-85BA-C8406F3EC9F2}" dt="2024-04-15T18:36:05.945" v="1405" actId="478"/>
          <ac:cxnSpMkLst>
            <pc:docMk/>
            <pc:sldMk cId="2358090311" sldId="2146846555"/>
            <ac:cxnSpMk id="16" creationId="{AE0CFEB7-76EA-BB3D-FCAF-9F7388A1E010}"/>
          </ac:cxnSpMkLst>
        </pc:cxnChg>
        <pc:cxnChg chg="add mod">
          <ac:chgData name="Leah Montner Dixon" userId="d5b2ae9e-9213-4442-b7df-4db8cbe51e5d" providerId="ADAL" clId="{04381C8D-58B4-4855-85BA-C8406F3EC9F2}" dt="2024-04-15T18:36:06.279" v="1406"/>
          <ac:cxnSpMkLst>
            <pc:docMk/>
            <pc:sldMk cId="2358090311" sldId="2146846555"/>
            <ac:cxnSpMk id="20" creationId="{43AFE4EB-F695-9B87-D7A6-AA0326E611AC}"/>
          </ac:cxnSpMkLst>
        </pc:cxnChg>
        <pc:cxnChg chg="del mod">
          <ac:chgData name="Leah Montner Dixon" userId="d5b2ae9e-9213-4442-b7df-4db8cbe51e5d" providerId="ADAL" clId="{04381C8D-58B4-4855-85BA-C8406F3EC9F2}" dt="2024-04-17T21:11:17.406" v="3549" actId="478"/>
          <ac:cxnSpMkLst>
            <pc:docMk/>
            <pc:sldMk cId="2358090311" sldId="2146846555"/>
            <ac:cxnSpMk id="20" creationId="{82B31E5F-31D7-E817-1DCF-6647059AB19A}"/>
          </ac:cxnSpMkLst>
        </pc:cxnChg>
        <pc:cxnChg chg="del mod">
          <ac:chgData name="Leah Montner Dixon" userId="d5b2ae9e-9213-4442-b7df-4db8cbe51e5d" providerId="ADAL" clId="{04381C8D-58B4-4855-85BA-C8406F3EC9F2}" dt="2024-04-17T21:11:17.406" v="3549" actId="478"/>
          <ac:cxnSpMkLst>
            <pc:docMk/>
            <pc:sldMk cId="2358090311" sldId="2146846555"/>
            <ac:cxnSpMk id="23" creationId="{B2F79BD8-5568-4CB4-444F-D7A98B1F67FA}"/>
          </ac:cxnSpMkLst>
        </pc:cxnChg>
        <pc:cxnChg chg="add mod">
          <ac:chgData name="Leah Montner Dixon" userId="d5b2ae9e-9213-4442-b7df-4db8cbe51e5d" providerId="ADAL" clId="{04381C8D-58B4-4855-85BA-C8406F3EC9F2}" dt="2024-04-15T18:36:06.279" v="1406"/>
          <ac:cxnSpMkLst>
            <pc:docMk/>
            <pc:sldMk cId="2358090311" sldId="2146846555"/>
            <ac:cxnSpMk id="24" creationId="{EB5430B4-3B5B-7324-3083-E46F35CC7BC3}"/>
          </ac:cxnSpMkLst>
        </pc:cxnChg>
        <pc:cxnChg chg="del mod">
          <ac:chgData name="Leah Montner Dixon" userId="d5b2ae9e-9213-4442-b7df-4db8cbe51e5d" providerId="ADAL" clId="{04381C8D-58B4-4855-85BA-C8406F3EC9F2}" dt="2024-04-17T21:11:17.406" v="3549" actId="478"/>
          <ac:cxnSpMkLst>
            <pc:docMk/>
            <pc:sldMk cId="2358090311" sldId="2146846555"/>
            <ac:cxnSpMk id="27" creationId="{ED12718E-B0D5-9B05-C9C4-2768540581E5}"/>
          </ac:cxnSpMkLst>
        </pc:cxnChg>
        <pc:cxnChg chg="add mod">
          <ac:chgData name="Leah Montner Dixon" userId="d5b2ae9e-9213-4442-b7df-4db8cbe51e5d" providerId="ADAL" clId="{04381C8D-58B4-4855-85BA-C8406F3EC9F2}" dt="2024-04-15T18:36:06.279" v="1406"/>
          <ac:cxnSpMkLst>
            <pc:docMk/>
            <pc:sldMk cId="2358090311" sldId="2146846555"/>
            <ac:cxnSpMk id="28" creationId="{6DF21CC4-7A88-199E-E3F6-C9A889D0E04D}"/>
          </ac:cxnSpMkLst>
        </pc:cxnChg>
        <pc:cxnChg chg="del mod">
          <ac:chgData name="Leah Montner Dixon" userId="d5b2ae9e-9213-4442-b7df-4db8cbe51e5d" providerId="ADAL" clId="{04381C8D-58B4-4855-85BA-C8406F3EC9F2}" dt="2024-04-17T21:11:17.406" v="3549" actId="478"/>
          <ac:cxnSpMkLst>
            <pc:docMk/>
            <pc:sldMk cId="2358090311" sldId="2146846555"/>
            <ac:cxnSpMk id="30" creationId="{CBB8BFED-8C0F-5AF3-2917-F292FE23021A}"/>
          </ac:cxnSpMkLst>
        </pc:cxnChg>
        <pc:cxnChg chg="add mod">
          <ac:chgData name="Leah Montner Dixon" userId="d5b2ae9e-9213-4442-b7df-4db8cbe51e5d" providerId="ADAL" clId="{04381C8D-58B4-4855-85BA-C8406F3EC9F2}" dt="2024-04-15T18:36:06.279" v="1406"/>
          <ac:cxnSpMkLst>
            <pc:docMk/>
            <pc:sldMk cId="2358090311" sldId="2146846555"/>
            <ac:cxnSpMk id="31" creationId="{88529C02-7411-9880-4814-2156690ADCDE}"/>
          </ac:cxnSpMkLst>
        </pc:cxnChg>
        <pc:cxnChg chg="add mod">
          <ac:chgData name="Leah Montner Dixon" userId="d5b2ae9e-9213-4442-b7df-4db8cbe51e5d" providerId="ADAL" clId="{04381C8D-58B4-4855-85BA-C8406F3EC9F2}" dt="2024-04-17T21:11:34.468" v="3551" actId="208"/>
          <ac:cxnSpMkLst>
            <pc:docMk/>
            <pc:sldMk cId="2358090311" sldId="2146846555"/>
            <ac:cxnSpMk id="34" creationId="{2171773C-2A72-5C0B-D67D-BD303B6A61F9}"/>
          </ac:cxnSpMkLst>
        </pc:cxnChg>
        <pc:cxnChg chg="add mod">
          <ac:chgData name="Leah Montner Dixon" userId="d5b2ae9e-9213-4442-b7df-4db8cbe51e5d" providerId="ADAL" clId="{04381C8D-58B4-4855-85BA-C8406F3EC9F2}" dt="2024-04-17T21:11:34.468" v="3551" actId="208"/>
          <ac:cxnSpMkLst>
            <pc:docMk/>
            <pc:sldMk cId="2358090311" sldId="2146846555"/>
            <ac:cxnSpMk id="37" creationId="{EDB3BF34-8428-9842-7970-B227C1A2770A}"/>
          </ac:cxnSpMkLst>
        </pc:cxnChg>
        <pc:cxnChg chg="del">
          <ac:chgData name="Leah Montner Dixon" userId="d5b2ae9e-9213-4442-b7df-4db8cbe51e5d" providerId="ADAL" clId="{04381C8D-58B4-4855-85BA-C8406F3EC9F2}" dt="2024-04-15T18:36:05.945" v="1405" actId="478"/>
          <ac:cxnSpMkLst>
            <pc:docMk/>
            <pc:sldMk cId="2358090311" sldId="2146846555"/>
            <ac:cxnSpMk id="37" creationId="{F43E36ED-8FDD-2364-8E62-22B2CD45397D}"/>
          </ac:cxnSpMkLst>
        </pc:cxnChg>
        <pc:cxnChg chg="add mod">
          <ac:chgData name="Leah Montner Dixon" userId="d5b2ae9e-9213-4442-b7df-4db8cbe51e5d" providerId="ADAL" clId="{04381C8D-58B4-4855-85BA-C8406F3EC9F2}" dt="2024-04-17T21:11:01.789" v="3547"/>
          <ac:cxnSpMkLst>
            <pc:docMk/>
            <pc:sldMk cId="2358090311" sldId="2146846555"/>
            <ac:cxnSpMk id="41" creationId="{09F6F50E-398C-0D0E-3988-7757EE72C4F1}"/>
          </ac:cxnSpMkLst>
        </pc:cxnChg>
        <pc:cxnChg chg="del">
          <ac:chgData name="Leah Montner Dixon" userId="d5b2ae9e-9213-4442-b7df-4db8cbe51e5d" providerId="ADAL" clId="{04381C8D-58B4-4855-85BA-C8406F3EC9F2}" dt="2024-04-15T18:36:05.945" v="1405" actId="478"/>
          <ac:cxnSpMkLst>
            <pc:docMk/>
            <pc:sldMk cId="2358090311" sldId="2146846555"/>
            <ac:cxnSpMk id="41" creationId="{AC99BF14-66AA-E2BA-5D27-8BCB75C51B19}"/>
          </ac:cxnSpMkLst>
        </pc:cxnChg>
        <pc:cxnChg chg="add mod">
          <ac:chgData name="Leah Montner Dixon" userId="d5b2ae9e-9213-4442-b7df-4db8cbe51e5d" providerId="ADAL" clId="{04381C8D-58B4-4855-85BA-C8406F3EC9F2}" dt="2024-04-17T21:11:34.468" v="3551" actId="208"/>
          <ac:cxnSpMkLst>
            <pc:docMk/>
            <pc:sldMk cId="2358090311" sldId="2146846555"/>
            <ac:cxnSpMk id="44" creationId="{DF614E89-1A80-A75F-8977-FDFFCCE1BBC0}"/>
          </ac:cxnSpMkLst>
        </pc:cxnChg>
        <pc:cxnChg chg="del">
          <ac:chgData name="Leah Montner Dixon" userId="d5b2ae9e-9213-4442-b7df-4db8cbe51e5d" providerId="ADAL" clId="{04381C8D-58B4-4855-85BA-C8406F3EC9F2}" dt="2024-04-15T18:36:05.945" v="1405" actId="478"/>
          <ac:cxnSpMkLst>
            <pc:docMk/>
            <pc:sldMk cId="2358090311" sldId="2146846555"/>
            <ac:cxnSpMk id="45" creationId="{9DB726C8-4626-35A8-7763-FC37D1B671F0}"/>
          </ac:cxnSpMkLst>
        </pc:cxnChg>
      </pc:sldChg>
      <pc:sldChg chg="addSp delSp modSp mod">
        <pc:chgData name="Leah Montner Dixon" userId="d5b2ae9e-9213-4442-b7df-4db8cbe51e5d" providerId="ADAL" clId="{04381C8D-58B4-4855-85BA-C8406F3EC9F2}" dt="2024-04-17T21:48:59.362" v="3604" actId="207"/>
        <pc:sldMkLst>
          <pc:docMk/>
          <pc:sldMk cId="4211977824" sldId="2146846556"/>
        </pc:sldMkLst>
        <pc:spChg chg="add del mod">
          <ac:chgData name="Leah Montner Dixon" userId="d5b2ae9e-9213-4442-b7df-4db8cbe51e5d" providerId="ADAL" clId="{04381C8D-58B4-4855-85BA-C8406F3EC9F2}" dt="2024-04-17T21:12:01.088" v="3553" actId="478"/>
          <ac:spMkLst>
            <pc:docMk/>
            <pc:sldMk cId="4211977824" sldId="2146846556"/>
            <ac:spMk id="2" creationId="{9240BF02-8C94-E5E6-0E3F-CCE5F4471332}"/>
          </ac:spMkLst>
        </pc:spChg>
        <pc:spChg chg="del">
          <ac:chgData name="Leah Montner Dixon" userId="d5b2ae9e-9213-4442-b7df-4db8cbe51e5d" providerId="ADAL" clId="{04381C8D-58B4-4855-85BA-C8406F3EC9F2}" dt="2024-04-15T18:36:49.768" v="1420" actId="478"/>
          <ac:spMkLst>
            <pc:docMk/>
            <pc:sldMk cId="4211977824" sldId="2146846556"/>
            <ac:spMk id="2" creationId="{F8736247-BD13-52A3-A1F5-C8E4EB5E6458}"/>
          </ac:spMkLst>
        </pc:spChg>
        <pc:spChg chg="add mod">
          <ac:chgData name="Leah Montner Dixon" userId="d5b2ae9e-9213-4442-b7df-4db8cbe51e5d" providerId="ADAL" clId="{04381C8D-58B4-4855-85BA-C8406F3EC9F2}" dt="2024-04-17T21:12:01.769" v="3554"/>
          <ac:spMkLst>
            <pc:docMk/>
            <pc:sldMk cId="4211977824" sldId="2146846556"/>
            <ac:spMk id="4" creationId="{273D5C1C-282F-92EB-9E4F-733F563B7F2B}"/>
          </ac:spMkLst>
        </pc:spChg>
        <pc:spChg chg="del">
          <ac:chgData name="Leah Montner Dixon" userId="d5b2ae9e-9213-4442-b7df-4db8cbe51e5d" providerId="ADAL" clId="{04381C8D-58B4-4855-85BA-C8406F3EC9F2}" dt="2024-04-15T18:36:49.768" v="1420" actId="478"/>
          <ac:spMkLst>
            <pc:docMk/>
            <pc:sldMk cId="4211977824" sldId="2146846556"/>
            <ac:spMk id="4" creationId="{A754E98A-C612-0678-C17B-3FE3D07D1A31}"/>
          </ac:spMkLst>
        </pc:spChg>
        <pc:spChg chg="add mod">
          <ac:chgData name="Leah Montner Dixon" userId="d5b2ae9e-9213-4442-b7df-4db8cbe51e5d" providerId="ADAL" clId="{04381C8D-58B4-4855-85BA-C8406F3EC9F2}" dt="2024-04-17T21:12:01.769" v="3554"/>
          <ac:spMkLst>
            <pc:docMk/>
            <pc:sldMk cId="4211977824" sldId="2146846556"/>
            <ac:spMk id="5" creationId="{2BB883DF-9EE2-5AAB-E8E7-D42EBADAC2A7}"/>
          </ac:spMkLst>
        </pc:spChg>
        <pc:spChg chg="del">
          <ac:chgData name="Leah Montner Dixon" userId="d5b2ae9e-9213-4442-b7df-4db8cbe51e5d" providerId="ADAL" clId="{04381C8D-58B4-4855-85BA-C8406F3EC9F2}" dt="2024-04-15T18:36:49.768" v="1420" actId="478"/>
          <ac:spMkLst>
            <pc:docMk/>
            <pc:sldMk cId="4211977824" sldId="2146846556"/>
            <ac:spMk id="5" creationId="{F3C11BC9-BE1E-5F45-92D8-4391AD866E85}"/>
          </ac:spMkLst>
        </pc:spChg>
        <pc:spChg chg="del">
          <ac:chgData name="Leah Montner Dixon" userId="d5b2ae9e-9213-4442-b7df-4db8cbe51e5d" providerId="ADAL" clId="{04381C8D-58B4-4855-85BA-C8406F3EC9F2}" dt="2024-04-15T18:36:49.768" v="1420" actId="478"/>
          <ac:spMkLst>
            <pc:docMk/>
            <pc:sldMk cId="4211977824" sldId="2146846556"/>
            <ac:spMk id="7" creationId="{5B6001CC-886E-2B00-D162-357327CB1476}"/>
          </ac:spMkLst>
        </pc:spChg>
        <pc:spChg chg="add mod">
          <ac:chgData name="Leah Montner Dixon" userId="d5b2ae9e-9213-4442-b7df-4db8cbe51e5d" providerId="ADAL" clId="{04381C8D-58B4-4855-85BA-C8406F3EC9F2}" dt="2024-04-17T21:12:01.769" v="3554"/>
          <ac:spMkLst>
            <pc:docMk/>
            <pc:sldMk cId="4211977824" sldId="2146846556"/>
            <ac:spMk id="7" creationId="{F3916F76-5137-0561-5B79-4358A4BB707E}"/>
          </ac:spMkLst>
        </pc:spChg>
        <pc:spChg chg="del">
          <ac:chgData name="Leah Montner Dixon" userId="d5b2ae9e-9213-4442-b7df-4db8cbe51e5d" providerId="ADAL" clId="{04381C8D-58B4-4855-85BA-C8406F3EC9F2}" dt="2024-04-15T18:36:49.768" v="1420" actId="478"/>
          <ac:spMkLst>
            <pc:docMk/>
            <pc:sldMk cId="4211977824" sldId="2146846556"/>
            <ac:spMk id="9" creationId="{0D37D6EE-750C-B748-B21D-3C9E7A162282}"/>
          </ac:spMkLst>
        </pc:spChg>
        <pc:spChg chg="add mod">
          <ac:chgData name="Leah Montner Dixon" userId="d5b2ae9e-9213-4442-b7df-4db8cbe51e5d" providerId="ADAL" clId="{04381C8D-58B4-4855-85BA-C8406F3EC9F2}" dt="2024-04-17T21:12:01.769" v="3554"/>
          <ac:spMkLst>
            <pc:docMk/>
            <pc:sldMk cId="4211977824" sldId="2146846556"/>
            <ac:spMk id="9" creationId="{78101652-8F0F-CC72-AE7A-B0E08FD58214}"/>
          </ac:spMkLst>
        </pc:spChg>
        <pc:spChg chg="del">
          <ac:chgData name="Leah Montner Dixon" userId="d5b2ae9e-9213-4442-b7df-4db8cbe51e5d" providerId="ADAL" clId="{04381C8D-58B4-4855-85BA-C8406F3EC9F2}" dt="2024-04-15T18:36:49.768" v="1420" actId="478"/>
          <ac:spMkLst>
            <pc:docMk/>
            <pc:sldMk cId="4211977824" sldId="2146846556"/>
            <ac:spMk id="12" creationId="{02273BE0-F100-AD73-6EDA-612EE5C9B1F5}"/>
          </ac:spMkLst>
        </pc:spChg>
        <pc:spChg chg="add mod">
          <ac:chgData name="Leah Montner Dixon" userId="d5b2ae9e-9213-4442-b7df-4db8cbe51e5d" providerId="ADAL" clId="{04381C8D-58B4-4855-85BA-C8406F3EC9F2}" dt="2024-04-17T21:12:01.769" v="3554"/>
          <ac:spMkLst>
            <pc:docMk/>
            <pc:sldMk cId="4211977824" sldId="2146846556"/>
            <ac:spMk id="12" creationId="{0D68D10F-4B50-A8E5-C40D-9D85B726A059}"/>
          </ac:spMkLst>
        </pc:spChg>
        <pc:spChg chg="del">
          <ac:chgData name="Leah Montner Dixon" userId="d5b2ae9e-9213-4442-b7df-4db8cbe51e5d" providerId="ADAL" clId="{04381C8D-58B4-4855-85BA-C8406F3EC9F2}" dt="2024-04-15T18:36:49.768" v="1420" actId="478"/>
          <ac:spMkLst>
            <pc:docMk/>
            <pc:sldMk cId="4211977824" sldId="2146846556"/>
            <ac:spMk id="14" creationId="{DDEA8E53-8F9F-2FF5-D61B-2563CFF392D4}"/>
          </ac:spMkLst>
        </pc:spChg>
        <pc:spChg chg="del mod">
          <ac:chgData name="Leah Montner Dixon" userId="d5b2ae9e-9213-4442-b7df-4db8cbe51e5d" providerId="ADAL" clId="{04381C8D-58B4-4855-85BA-C8406F3EC9F2}" dt="2024-04-17T21:11:58.934" v="3552" actId="478"/>
          <ac:spMkLst>
            <pc:docMk/>
            <pc:sldMk cId="4211977824" sldId="2146846556"/>
            <ac:spMk id="14" creationId="{F05C9F1A-59BB-A880-B728-E8B5B11C2E3E}"/>
          </ac:spMkLst>
        </pc:spChg>
        <pc:spChg chg="del mod">
          <ac:chgData name="Leah Montner Dixon" userId="d5b2ae9e-9213-4442-b7df-4db8cbe51e5d" providerId="ADAL" clId="{04381C8D-58B4-4855-85BA-C8406F3EC9F2}" dt="2024-04-17T21:11:58.934" v="3552" actId="478"/>
          <ac:spMkLst>
            <pc:docMk/>
            <pc:sldMk cId="4211977824" sldId="2146846556"/>
            <ac:spMk id="15" creationId="{45FA41FD-80A2-AA55-09BC-A3CC25DADB1F}"/>
          </ac:spMkLst>
        </pc:spChg>
        <pc:spChg chg="add mod">
          <ac:chgData name="Leah Montner Dixon" userId="d5b2ae9e-9213-4442-b7df-4db8cbe51e5d" providerId="ADAL" clId="{04381C8D-58B4-4855-85BA-C8406F3EC9F2}" dt="2024-04-15T18:36:50.036" v="1421"/>
          <ac:spMkLst>
            <pc:docMk/>
            <pc:sldMk cId="4211977824" sldId="2146846556"/>
            <ac:spMk id="15" creationId="{4AC78D06-2653-F92F-CB5F-99BF15305124}"/>
          </ac:spMkLst>
        </pc:spChg>
        <pc:spChg chg="add mod">
          <ac:chgData name="Leah Montner Dixon" userId="d5b2ae9e-9213-4442-b7df-4db8cbe51e5d" providerId="ADAL" clId="{04381C8D-58B4-4855-85BA-C8406F3EC9F2}" dt="2024-04-15T18:36:50.036" v="1421"/>
          <ac:spMkLst>
            <pc:docMk/>
            <pc:sldMk cId="4211977824" sldId="2146846556"/>
            <ac:spMk id="16" creationId="{54481F40-A8BF-A56E-A450-B4DF2C41D307}"/>
          </ac:spMkLst>
        </pc:spChg>
        <pc:spChg chg="del">
          <ac:chgData name="Leah Montner Dixon" userId="d5b2ae9e-9213-4442-b7df-4db8cbe51e5d" providerId="ADAL" clId="{04381C8D-58B4-4855-85BA-C8406F3EC9F2}" dt="2024-04-15T18:36:49.768" v="1420" actId="478"/>
          <ac:spMkLst>
            <pc:docMk/>
            <pc:sldMk cId="4211977824" sldId="2146846556"/>
            <ac:spMk id="17" creationId="{533327A7-0BCA-733A-769B-604A606CD29D}"/>
          </ac:spMkLst>
        </pc:spChg>
        <pc:spChg chg="add mod">
          <ac:chgData name="Leah Montner Dixon" userId="d5b2ae9e-9213-4442-b7df-4db8cbe51e5d" providerId="ADAL" clId="{04381C8D-58B4-4855-85BA-C8406F3EC9F2}" dt="2024-04-17T21:12:06.739" v="3555" actId="108"/>
          <ac:spMkLst>
            <pc:docMk/>
            <pc:sldMk cId="4211977824" sldId="2146846556"/>
            <ac:spMk id="18" creationId="{18DBDDBC-7E7D-3181-3887-24DF9C6D15A3}"/>
          </ac:spMkLst>
        </pc:spChg>
        <pc:spChg chg="del">
          <ac:chgData name="Leah Montner Dixon" userId="d5b2ae9e-9213-4442-b7df-4db8cbe51e5d" providerId="ADAL" clId="{04381C8D-58B4-4855-85BA-C8406F3EC9F2}" dt="2024-04-15T18:36:49.768" v="1420" actId="478"/>
          <ac:spMkLst>
            <pc:docMk/>
            <pc:sldMk cId="4211977824" sldId="2146846556"/>
            <ac:spMk id="18" creationId="{58DC14E4-3913-ABC3-85CE-05A339CAA943}"/>
          </ac:spMkLst>
        </pc:spChg>
        <pc:spChg chg="add mod">
          <ac:chgData name="Leah Montner Dixon" userId="d5b2ae9e-9213-4442-b7df-4db8cbe51e5d" providerId="ADAL" clId="{04381C8D-58B4-4855-85BA-C8406F3EC9F2}" dt="2024-04-17T21:12:44.650" v="3560" actId="207"/>
          <ac:spMkLst>
            <pc:docMk/>
            <pc:sldMk cId="4211977824" sldId="2146846556"/>
            <ac:spMk id="19" creationId="{768A9B93-8163-F011-8B36-5598C595F389}"/>
          </ac:spMkLst>
        </pc:spChg>
        <pc:spChg chg="del mod">
          <ac:chgData name="Leah Montner Dixon" userId="d5b2ae9e-9213-4442-b7df-4db8cbe51e5d" providerId="ADAL" clId="{04381C8D-58B4-4855-85BA-C8406F3EC9F2}" dt="2024-04-17T21:11:58.934" v="3552" actId="478"/>
          <ac:spMkLst>
            <pc:docMk/>
            <pc:sldMk cId="4211977824" sldId="2146846556"/>
            <ac:spMk id="21" creationId="{67B59EBC-EF10-76B1-E5FD-FAD3BE31A80C}"/>
          </ac:spMkLst>
        </pc:spChg>
        <pc:spChg chg="add mod">
          <ac:chgData name="Leah Montner Dixon" userId="d5b2ae9e-9213-4442-b7df-4db8cbe51e5d" providerId="ADAL" clId="{04381C8D-58B4-4855-85BA-C8406F3EC9F2}" dt="2024-04-17T21:12:50.294" v="3561" actId="207"/>
          <ac:spMkLst>
            <pc:docMk/>
            <pc:sldMk cId="4211977824" sldId="2146846556"/>
            <ac:spMk id="22" creationId="{6526D881-3A98-1798-3EBB-FBD96514CF3E}"/>
          </ac:spMkLst>
        </pc:spChg>
        <pc:spChg chg="del">
          <ac:chgData name="Leah Montner Dixon" userId="d5b2ae9e-9213-4442-b7df-4db8cbe51e5d" providerId="ADAL" clId="{04381C8D-58B4-4855-85BA-C8406F3EC9F2}" dt="2024-04-15T18:36:49.768" v="1420" actId="478"/>
          <ac:spMkLst>
            <pc:docMk/>
            <pc:sldMk cId="4211977824" sldId="2146846556"/>
            <ac:spMk id="22" creationId="{D30F4B67-9488-4F80-9580-E24FC54F99AF}"/>
          </ac:spMkLst>
        </pc:spChg>
        <pc:spChg chg="add mod">
          <ac:chgData name="Leah Montner Dixon" userId="d5b2ae9e-9213-4442-b7df-4db8cbe51e5d" providerId="ADAL" clId="{04381C8D-58B4-4855-85BA-C8406F3EC9F2}" dt="2024-04-17T21:12:14.703" v="3556" actId="108"/>
          <ac:spMkLst>
            <pc:docMk/>
            <pc:sldMk cId="4211977824" sldId="2146846556"/>
            <ac:spMk id="23" creationId="{0232948C-A8D5-1516-8804-84943748EA92}"/>
          </ac:spMkLst>
        </pc:spChg>
        <pc:spChg chg="del">
          <ac:chgData name="Leah Montner Dixon" userId="d5b2ae9e-9213-4442-b7df-4db8cbe51e5d" providerId="ADAL" clId="{04381C8D-58B4-4855-85BA-C8406F3EC9F2}" dt="2024-04-15T18:36:49.768" v="1420" actId="478"/>
          <ac:spMkLst>
            <pc:docMk/>
            <pc:sldMk cId="4211977824" sldId="2146846556"/>
            <ac:spMk id="23" creationId="{C122D8CD-4F44-4545-AE2B-1F2602C06F6A}"/>
          </ac:spMkLst>
        </pc:spChg>
        <pc:spChg chg="add mod">
          <ac:chgData name="Leah Montner Dixon" userId="d5b2ae9e-9213-4442-b7df-4db8cbe51e5d" providerId="ADAL" clId="{04381C8D-58B4-4855-85BA-C8406F3EC9F2}" dt="2024-04-15T18:36:50.036" v="1421"/>
          <ac:spMkLst>
            <pc:docMk/>
            <pc:sldMk cId="4211977824" sldId="2146846556"/>
            <ac:spMk id="24" creationId="{467A3E02-F4DB-42BE-C6E7-39FC107B4309}"/>
          </ac:spMkLst>
        </pc:spChg>
        <pc:spChg chg="del mod">
          <ac:chgData name="Leah Montner Dixon" userId="d5b2ae9e-9213-4442-b7df-4db8cbe51e5d" providerId="ADAL" clId="{04381C8D-58B4-4855-85BA-C8406F3EC9F2}" dt="2024-04-17T21:11:58.934" v="3552" actId="478"/>
          <ac:spMkLst>
            <pc:docMk/>
            <pc:sldMk cId="4211977824" sldId="2146846556"/>
            <ac:spMk id="24" creationId="{C7F01762-4941-8C6C-D959-01193A0BE812}"/>
          </ac:spMkLst>
        </pc:spChg>
        <pc:spChg chg="add mod">
          <ac:chgData name="Leah Montner Dixon" userId="d5b2ae9e-9213-4442-b7df-4db8cbe51e5d" providerId="ADAL" clId="{04381C8D-58B4-4855-85BA-C8406F3EC9F2}" dt="2024-04-17T21:12:23.248" v="3557" actId="207"/>
          <ac:spMkLst>
            <pc:docMk/>
            <pc:sldMk cId="4211977824" sldId="2146846556"/>
            <ac:spMk id="25" creationId="{ECE2038F-B655-27A1-B602-201BBE8945E4}"/>
          </ac:spMkLst>
        </pc:spChg>
        <pc:spChg chg="del">
          <ac:chgData name="Leah Montner Dixon" userId="d5b2ae9e-9213-4442-b7df-4db8cbe51e5d" providerId="ADAL" clId="{04381C8D-58B4-4855-85BA-C8406F3EC9F2}" dt="2024-04-15T18:36:49.768" v="1420" actId="478"/>
          <ac:spMkLst>
            <pc:docMk/>
            <pc:sldMk cId="4211977824" sldId="2146846556"/>
            <ac:spMk id="26" creationId="{F1BB3848-4135-41F1-AC07-0CB24CCC774E}"/>
          </ac:spMkLst>
        </pc:spChg>
        <pc:spChg chg="add mod">
          <ac:chgData name="Leah Montner Dixon" userId="d5b2ae9e-9213-4442-b7df-4db8cbe51e5d" providerId="ADAL" clId="{04381C8D-58B4-4855-85BA-C8406F3EC9F2}" dt="2024-04-17T21:12:01.769" v="3554"/>
          <ac:spMkLst>
            <pc:docMk/>
            <pc:sldMk cId="4211977824" sldId="2146846556"/>
            <ac:spMk id="27" creationId="{E8900E17-70D4-C826-1A4B-2A0C4AEAE93B}"/>
          </ac:spMkLst>
        </pc:spChg>
        <pc:spChg chg="del">
          <ac:chgData name="Leah Montner Dixon" userId="d5b2ae9e-9213-4442-b7df-4db8cbe51e5d" providerId="ADAL" clId="{04381C8D-58B4-4855-85BA-C8406F3EC9F2}" dt="2024-04-15T18:36:49.768" v="1420" actId="478"/>
          <ac:spMkLst>
            <pc:docMk/>
            <pc:sldMk cId="4211977824" sldId="2146846556"/>
            <ac:spMk id="27" creationId="{F389E4D3-BE56-493D-966A-484FED7925F8}"/>
          </ac:spMkLst>
        </pc:spChg>
        <pc:spChg chg="add mod">
          <ac:chgData name="Leah Montner Dixon" userId="d5b2ae9e-9213-4442-b7df-4db8cbe51e5d" providerId="ADAL" clId="{04381C8D-58B4-4855-85BA-C8406F3EC9F2}" dt="2024-04-15T18:36:50.036" v="1421"/>
          <ac:spMkLst>
            <pc:docMk/>
            <pc:sldMk cId="4211977824" sldId="2146846556"/>
            <ac:spMk id="28" creationId="{541253C2-C160-61E5-C8E1-876BC8A1BA47}"/>
          </ac:spMkLst>
        </pc:spChg>
        <pc:spChg chg="del mod">
          <ac:chgData name="Leah Montner Dixon" userId="d5b2ae9e-9213-4442-b7df-4db8cbe51e5d" providerId="ADAL" clId="{04381C8D-58B4-4855-85BA-C8406F3EC9F2}" dt="2024-04-17T21:11:58.934" v="3552" actId="478"/>
          <ac:spMkLst>
            <pc:docMk/>
            <pc:sldMk cId="4211977824" sldId="2146846556"/>
            <ac:spMk id="28" creationId="{83081EF0-EEF7-33BE-8B7F-417E5EFA023A}"/>
          </ac:spMkLst>
        </pc:spChg>
        <pc:spChg chg="add mod">
          <ac:chgData name="Leah Montner Dixon" userId="d5b2ae9e-9213-4442-b7df-4db8cbe51e5d" providerId="ADAL" clId="{04381C8D-58B4-4855-85BA-C8406F3EC9F2}" dt="2024-04-17T21:12:01.769" v="3554"/>
          <ac:spMkLst>
            <pc:docMk/>
            <pc:sldMk cId="4211977824" sldId="2146846556"/>
            <ac:spMk id="29" creationId="{8620D11F-631D-2855-9277-E40D485B619E}"/>
          </ac:spMkLst>
        </pc:spChg>
        <pc:spChg chg="del">
          <ac:chgData name="Leah Montner Dixon" userId="d5b2ae9e-9213-4442-b7df-4db8cbe51e5d" providerId="ADAL" clId="{04381C8D-58B4-4855-85BA-C8406F3EC9F2}" dt="2024-04-15T18:36:49.768" v="1420" actId="478"/>
          <ac:spMkLst>
            <pc:docMk/>
            <pc:sldMk cId="4211977824" sldId="2146846556"/>
            <ac:spMk id="30" creationId="{4F07D64F-7CB0-4F8F-B781-EDDE7A250D8E}"/>
          </ac:spMkLst>
        </pc:spChg>
        <pc:spChg chg="del">
          <ac:chgData name="Leah Montner Dixon" userId="d5b2ae9e-9213-4442-b7df-4db8cbe51e5d" providerId="ADAL" clId="{04381C8D-58B4-4855-85BA-C8406F3EC9F2}" dt="2024-04-15T18:36:49.768" v="1420" actId="478"/>
          <ac:spMkLst>
            <pc:docMk/>
            <pc:sldMk cId="4211977824" sldId="2146846556"/>
            <ac:spMk id="31" creationId="{277805B6-7642-4492-B18A-85A873C6EEA2}"/>
          </ac:spMkLst>
        </pc:spChg>
        <pc:spChg chg="add del mod">
          <ac:chgData name="Leah Montner Dixon" userId="d5b2ae9e-9213-4442-b7df-4db8cbe51e5d" providerId="ADAL" clId="{04381C8D-58B4-4855-85BA-C8406F3EC9F2}" dt="2024-04-17T21:48:47.126" v="3596" actId="478"/>
          <ac:spMkLst>
            <pc:docMk/>
            <pc:sldMk cId="4211977824" sldId="2146846556"/>
            <ac:spMk id="31" creationId="{644B1D5D-D284-1912-DD70-3523658AF9BF}"/>
          </ac:spMkLst>
        </pc:spChg>
        <pc:spChg chg="add mod">
          <ac:chgData name="Leah Montner Dixon" userId="d5b2ae9e-9213-4442-b7df-4db8cbe51e5d" providerId="ADAL" clId="{04381C8D-58B4-4855-85BA-C8406F3EC9F2}" dt="2024-04-15T18:36:50.036" v="1421"/>
          <ac:spMkLst>
            <pc:docMk/>
            <pc:sldMk cId="4211977824" sldId="2146846556"/>
            <ac:spMk id="32" creationId="{3E3286DC-0913-8358-3123-E73746160F14}"/>
          </ac:spMkLst>
        </pc:spChg>
        <pc:spChg chg="add mod">
          <ac:chgData name="Leah Montner Dixon" userId="d5b2ae9e-9213-4442-b7df-4db8cbe51e5d" providerId="ADAL" clId="{04381C8D-58B4-4855-85BA-C8406F3EC9F2}" dt="2024-04-17T21:12:23.248" v="3557" actId="207"/>
          <ac:spMkLst>
            <pc:docMk/>
            <pc:sldMk cId="4211977824" sldId="2146846556"/>
            <ac:spMk id="33" creationId="{C886FEFD-9840-1A35-909A-7558CBF50E9E}"/>
          </ac:spMkLst>
        </pc:spChg>
        <pc:spChg chg="del">
          <ac:chgData name="Leah Montner Dixon" userId="d5b2ae9e-9213-4442-b7df-4db8cbe51e5d" providerId="ADAL" clId="{04381C8D-58B4-4855-85BA-C8406F3EC9F2}" dt="2024-04-17T21:11:58.934" v="3552" actId="478"/>
          <ac:spMkLst>
            <pc:docMk/>
            <pc:sldMk cId="4211977824" sldId="2146846556"/>
            <ac:spMk id="34" creationId="{E053C42F-2F35-30F1-6A52-D0EB06675770}"/>
          </ac:spMkLst>
        </pc:spChg>
        <pc:spChg chg="del">
          <ac:chgData name="Leah Montner Dixon" userId="d5b2ae9e-9213-4442-b7df-4db8cbe51e5d" providerId="ADAL" clId="{04381C8D-58B4-4855-85BA-C8406F3EC9F2}" dt="2024-04-17T21:11:58.934" v="3552" actId="478"/>
          <ac:spMkLst>
            <pc:docMk/>
            <pc:sldMk cId="4211977824" sldId="2146846556"/>
            <ac:spMk id="35" creationId="{6CA0175E-1529-61E0-29FC-DB7BF4FB2B44}"/>
          </ac:spMkLst>
        </pc:spChg>
        <pc:spChg chg="add mod">
          <ac:chgData name="Leah Montner Dixon" userId="d5b2ae9e-9213-4442-b7df-4db8cbe51e5d" providerId="ADAL" clId="{04381C8D-58B4-4855-85BA-C8406F3EC9F2}" dt="2024-04-15T18:36:50.036" v="1421"/>
          <ac:spMkLst>
            <pc:docMk/>
            <pc:sldMk cId="4211977824" sldId="2146846556"/>
            <ac:spMk id="35" creationId="{8A9423B4-7A0D-9E5C-EBDC-52D8DDA068A9}"/>
          </ac:spMkLst>
        </pc:spChg>
        <pc:spChg chg="add mod">
          <ac:chgData name="Leah Montner Dixon" userId="d5b2ae9e-9213-4442-b7df-4db8cbe51e5d" providerId="ADAL" clId="{04381C8D-58B4-4855-85BA-C8406F3EC9F2}" dt="2024-04-15T18:36:53.568" v="1422" actId="108"/>
          <ac:spMkLst>
            <pc:docMk/>
            <pc:sldMk cId="4211977824" sldId="2146846556"/>
            <ac:spMk id="36" creationId="{80DC0D73-1237-DFB4-3E79-FF5C495C834B}"/>
          </ac:spMkLst>
        </pc:spChg>
        <pc:spChg chg="add mod">
          <ac:chgData name="Leah Montner Dixon" userId="d5b2ae9e-9213-4442-b7df-4db8cbe51e5d" providerId="ADAL" clId="{04381C8D-58B4-4855-85BA-C8406F3EC9F2}" dt="2024-04-15T18:36:50.036" v="1421"/>
          <ac:spMkLst>
            <pc:docMk/>
            <pc:sldMk cId="4211977824" sldId="2146846556"/>
            <ac:spMk id="37" creationId="{06E2FF39-6CDF-43D9-DC53-0E56FF4B5D9C}"/>
          </ac:spMkLst>
        </pc:spChg>
        <pc:spChg chg="del mod">
          <ac:chgData name="Leah Montner Dixon" userId="d5b2ae9e-9213-4442-b7df-4db8cbe51e5d" providerId="ADAL" clId="{04381C8D-58B4-4855-85BA-C8406F3EC9F2}" dt="2024-04-17T21:11:58.934" v="3552" actId="478"/>
          <ac:spMkLst>
            <pc:docMk/>
            <pc:sldMk cId="4211977824" sldId="2146846556"/>
            <ac:spMk id="37" creationId="{7D232A79-457C-D7D3-01F0-D27219631D55}"/>
          </ac:spMkLst>
        </pc:spChg>
        <pc:spChg chg="del mod">
          <ac:chgData name="Leah Montner Dixon" userId="d5b2ae9e-9213-4442-b7df-4db8cbe51e5d" providerId="ADAL" clId="{04381C8D-58B4-4855-85BA-C8406F3EC9F2}" dt="2024-04-17T21:11:58.934" v="3552" actId="478"/>
          <ac:spMkLst>
            <pc:docMk/>
            <pc:sldMk cId="4211977824" sldId="2146846556"/>
            <ac:spMk id="38" creationId="{D6F110E9-4F43-71A6-56CD-FC2CC34B5E0F}"/>
          </ac:spMkLst>
        </pc:spChg>
        <pc:spChg chg="add mod">
          <ac:chgData name="Leah Montner Dixon" userId="d5b2ae9e-9213-4442-b7df-4db8cbe51e5d" providerId="ADAL" clId="{04381C8D-58B4-4855-85BA-C8406F3EC9F2}" dt="2024-04-15T18:36:50.036" v="1421"/>
          <ac:spMkLst>
            <pc:docMk/>
            <pc:sldMk cId="4211977824" sldId="2146846556"/>
            <ac:spMk id="39" creationId="{0572CDBF-F547-C200-484B-FFC60D65746B}"/>
          </ac:spMkLst>
        </pc:spChg>
        <pc:spChg chg="del mod">
          <ac:chgData name="Leah Montner Dixon" userId="d5b2ae9e-9213-4442-b7df-4db8cbe51e5d" providerId="ADAL" clId="{04381C8D-58B4-4855-85BA-C8406F3EC9F2}" dt="2024-04-17T21:11:58.934" v="3552" actId="478"/>
          <ac:spMkLst>
            <pc:docMk/>
            <pc:sldMk cId="4211977824" sldId="2146846556"/>
            <ac:spMk id="39" creationId="{74B20237-9C35-7BE1-F71A-C35E757B6A17}"/>
          </ac:spMkLst>
        </pc:spChg>
        <pc:spChg chg="add mod">
          <ac:chgData name="Leah Montner Dixon" userId="d5b2ae9e-9213-4442-b7df-4db8cbe51e5d" providerId="ADAL" clId="{04381C8D-58B4-4855-85BA-C8406F3EC9F2}" dt="2024-04-15T18:36:55.572" v="1423" actId="108"/>
          <ac:spMkLst>
            <pc:docMk/>
            <pc:sldMk cId="4211977824" sldId="2146846556"/>
            <ac:spMk id="40" creationId="{E863EA7C-C318-4D2C-BFF0-4DADA66FF723}"/>
          </ac:spMkLst>
        </pc:spChg>
        <pc:spChg chg="add mod">
          <ac:chgData name="Leah Montner Dixon" userId="d5b2ae9e-9213-4442-b7df-4db8cbe51e5d" providerId="ADAL" clId="{04381C8D-58B4-4855-85BA-C8406F3EC9F2}" dt="2024-04-15T18:36:50.036" v="1421"/>
          <ac:spMkLst>
            <pc:docMk/>
            <pc:sldMk cId="4211977824" sldId="2146846556"/>
            <ac:spMk id="41" creationId="{634A83D0-11DB-5411-2A1D-C88D60E84B12}"/>
          </ac:spMkLst>
        </pc:spChg>
        <pc:spChg chg="del mod">
          <ac:chgData name="Leah Montner Dixon" userId="d5b2ae9e-9213-4442-b7df-4db8cbe51e5d" providerId="ADAL" clId="{04381C8D-58B4-4855-85BA-C8406F3EC9F2}" dt="2024-04-17T21:11:58.934" v="3552" actId="478"/>
          <ac:spMkLst>
            <pc:docMk/>
            <pc:sldMk cId="4211977824" sldId="2146846556"/>
            <ac:spMk id="41" creationId="{9DB8D036-43B7-3440-BB93-DB45A6855975}"/>
          </ac:spMkLst>
        </pc:spChg>
        <pc:spChg chg="del mod">
          <ac:chgData name="Leah Montner Dixon" userId="d5b2ae9e-9213-4442-b7df-4db8cbe51e5d" providerId="ADAL" clId="{04381C8D-58B4-4855-85BA-C8406F3EC9F2}" dt="2024-04-17T21:11:58.934" v="3552" actId="478"/>
          <ac:spMkLst>
            <pc:docMk/>
            <pc:sldMk cId="4211977824" sldId="2146846556"/>
            <ac:spMk id="42" creationId="{F12CEC56-824C-AC15-5353-6F6D76259F6E}"/>
          </ac:spMkLst>
        </pc:spChg>
        <pc:spChg chg="add mod">
          <ac:chgData name="Leah Montner Dixon" userId="d5b2ae9e-9213-4442-b7df-4db8cbe51e5d" providerId="ADAL" clId="{04381C8D-58B4-4855-85BA-C8406F3EC9F2}" dt="2024-04-15T18:36:50.036" v="1421"/>
          <ac:spMkLst>
            <pc:docMk/>
            <pc:sldMk cId="4211977824" sldId="2146846556"/>
            <ac:spMk id="43" creationId="{2A9DA0D1-370C-B87D-7358-BD0CD7689211}"/>
          </ac:spMkLst>
        </pc:spChg>
        <pc:spChg chg="add mod">
          <ac:chgData name="Leah Montner Dixon" userId="d5b2ae9e-9213-4442-b7df-4db8cbe51e5d" providerId="ADAL" clId="{04381C8D-58B4-4855-85BA-C8406F3EC9F2}" dt="2024-04-15T18:36:50.036" v="1421"/>
          <ac:spMkLst>
            <pc:docMk/>
            <pc:sldMk cId="4211977824" sldId="2146846556"/>
            <ac:spMk id="44" creationId="{3645DC95-C6D5-6579-E165-DB1A16A8D3BB}"/>
          </ac:spMkLst>
        </pc:spChg>
        <pc:spChg chg="del mod">
          <ac:chgData name="Leah Montner Dixon" userId="d5b2ae9e-9213-4442-b7df-4db8cbe51e5d" providerId="ADAL" clId="{04381C8D-58B4-4855-85BA-C8406F3EC9F2}" dt="2024-04-17T21:11:58.934" v="3552" actId="478"/>
          <ac:spMkLst>
            <pc:docMk/>
            <pc:sldMk cId="4211977824" sldId="2146846556"/>
            <ac:spMk id="44" creationId="{A3EE7F3C-49C1-6162-5D42-BA5D0FADA37D}"/>
          </ac:spMkLst>
        </pc:spChg>
        <pc:spChg chg="del mod">
          <ac:chgData name="Leah Montner Dixon" userId="d5b2ae9e-9213-4442-b7df-4db8cbe51e5d" providerId="ADAL" clId="{04381C8D-58B4-4855-85BA-C8406F3EC9F2}" dt="2024-04-17T21:11:58.934" v="3552" actId="478"/>
          <ac:spMkLst>
            <pc:docMk/>
            <pc:sldMk cId="4211977824" sldId="2146846556"/>
            <ac:spMk id="45" creationId="{F45DBB98-53F1-A529-C56B-6C8A204499D6}"/>
          </ac:spMkLst>
        </pc:spChg>
        <pc:spChg chg="del mod">
          <ac:chgData name="Leah Montner Dixon" userId="d5b2ae9e-9213-4442-b7df-4db8cbe51e5d" providerId="ADAL" clId="{04381C8D-58B4-4855-85BA-C8406F3EC9F2}" dt="2024-04-17T21:11:58.934" v="3552" actId="478"/>
          <ac:spMkLst>
            <pc:docMk/>
            <pc:sldMk cId="4211977824" sldId="2146846556"/>
            <ac:spMk id="46" creationId="{40DDA366-8919-5CFF-E2A2-D1635094B661}"/>
          </ac:spMkLst>
        </pc:spChg>
        <pc:spChg chg="add mod">
          <ac:chgData name="Leah Montner Dixon" userId="d5b2ae9e-9213-4442-b7df-4db8cbe51e5d" providerId="ADAL" clId="{04381C8D-58B4-4855-85BA-C8406F3EC9F2}" dt="2024-04-15T18:36:50.036" v="1421"/>
          <ac:spMkLst>
            <pc:docMk/>
            <pc:sldMk cId="4211977824" sldId="2146846556"/>
            <ac:spMk id="46" creationId="{FBEFE48B-287E-F8F2-755B-28251211CE24}"/>
          </ac:spMkLst>
        </pc:spChg>
        <pc:spChg chg="add mod">
          <ac:chgData name="Leah Montner Dixon" userId="d5b2ae9e-9213-4442-b7df-4db8cbe51e5d" providerId="ADAL" clId="{04381C8D-58B4-4855-85BA-C8406F3EC9F2}" dt="2024-04-15T18:36:50.036" v="1421"/>
          <ac:spMkLst>
            <pc:docMk/>
            <pc:sldMk cId="4211977824" sldId="2146846556"/>
            <ac:spMk id="47" creationId="{20EB8D31-4F7F-9823-C36C-04678225F302}"/>
          </ac:spMkLst>
        </pc:spChg>
        <pc:spChg chg="add mod">
          <ac:chgData name="Leah Montner Dixon" userId="d5b2ae9e-9213-4442-b7df-4db8cbe51e5d" providerId="ADAL" clId="{04381C8D-58B4-4855-85BA-C8406F3EC9F2}" dt="2024-04-17T21:12:01.769" v="3554"/>
          <ac:spMkLst>
            <pc:docMk/>
            <pc:sldMk cId="4211977824" sldId="2146846556"/>
            <ac:spMk id="47" creationId="{889D05DE-81F3-911B-75EF-D465CBA3D16B}"/>
          </ac:spMkLst>
        </pc:spChg>
        <pc:spChg chg="add mod">
          <ac:chgData name="Leah Montner Dixon" userId="d5b2ae9e-9213-4442-b7df-4db8cbe51e5d" providerId="ADAL" clId="{04381C8D-58B4-4855-85BA-C8406F3EC9F2}" dt="2024-04-17T21:48:59.362" v="3604" actId="207"/>
          <ac:spMkLst>
            <pc:docMk/>
            <pc:sldMk cId="4211977824" sldId="2146846556"/>
            <ac:spMk id="48" creationId="{1574715F-C974-66D2-1960-F97D8B786456}"/>
          </ac:spMkLst>
        </pc:spChg>
        <pc:picChg chg="del">
          <ac:chgData name="Leah Montner Dixon" userId="d5b2ae9e-9213-4442-b7df-4db8cbe51e5d" providerId="ADAL" clId="{04381C8D-58B4-4855-85BA-C8406F3EC9F2}" dt="2024-04-15T13:44:41.399" v="3" actId="478"/>
          <ac:picMkLst>
            <pc:docMk/>
            <pc:sldMk cId="4211977824" sldId="2146846556"/>
            <ac:picMk id="6" creationId="{B2B266F8-A67B-D30B-A7BE-F159E981DB1F}"/>
          </ac:picMkLst>
        </pc:picChg>
        <pc:picChg chg="add mod">
          <ac:chgData name="Leah Montner Dixon" userId="d5b2ae9e-9213-4442-b7df-4db8cbe51e5d" providerId="ADAL" clId="{04381C8D-58B4-4855-85BA-C8406F3EC9F2}" dt="2024-04-15T13:44:41.644" v="4"/>
          <ac:picMkLst>
            <pc:docMk/>
            <pc:sldMk cId="4211977824" sldId="2146846556"/>
            <ac:picMk id="13" creationId="{774E5103-0C23-A473-6FE2-8DA990EE97A5}"/>
          </ac:picMkLst>
        </pc:picChg>
        <pc:cxnChg chg="add mod">
          <ac:chgData name="Leah Montner Dixon" userId="d5b2ae9e-9213-4442-b7df-4db8cbe51e5d" providerId="ADAL" clId="{04381C8D-58B4-4855-85BA-C8406F3EC9F2}" dt="2024-04-17T21:12:01.769" v="3554"/>
          <ac:cxnSpMkLst>
            <pc:docMk/>
            <pc:sldMk cId="4211977824" sldId="2146846556"/>
            <ac:cxnSpMk id="6" creationId="{B78C8635-297F-E0E2-A3BE-EC5D354BF2C7}"/>
          </ac:cxnSpMkLst>
        </pc:cxnChg>
        <pc:cxnChg chg="del">
          <ac:chgData name="Leah Montner Dixon" userId="d5b2ae9e-9213-4442-b7df-4db8cbe51e5d" providerId="ADAL" clId="{04381C8D-58B4-4855-85BA-C8406F3EC9F2}" dt="2024-04-17T21:11:58.934" v="3552" actId="478"/>
          <ac:cxnSpMkLst>
            <pc:docMk/>
            <pc:sldMk cId="4211977824" sldId="2146846556"/>
            <ac:cxnSpMk id="16" creationId="{D5951578-B60A-6401-A459-7394A8B94302}"/>
          </ac:cxnSpMkLst>
        </pc:cxnChg>
        <pc:cxnChg chg="add mod">
          <ac:chgData name="Leah Montner Dixon" userId="d5b2ae9e-9213-4442-b7df-4db8cbe51e5d" providerId="ADAL" clId="{04381C8D-58B4-4855-85BA-C8406F3EC9F2}" dt="2024-04-17T21:12:01.769" v="3554"/>
          <ac:cxnSpMkLst>
            <pc:docMk/>
            <pc:sldMk cId="4211977824" sldId="2146846556"/>
            <ac:cxnSpMk id="17" creationId="{B16A48C4-578C-91F0-B601-9FB087C21218}"/>
          </ac:cxnSpMkLst>
        </pc:cxnChg>
        <pc:cxnChg chg="del">
          <ac:chgData name="Leah Montner Dixon" userId="d5b2ae9e-9213-4442-b7df-4db8cbe51e5d" providerId="ADAL" clId="{04381C8D-58B4-4855-85BA-C8406F3EC9F2}" dt="2024-04-15T18:36:49.768" v="1420" actId="478"/>
          <ac:cxnSpMkLst>
            <pc:docMk/>
            <pc:sldMk cId="4211977824" sldId="2146846556"/>
            <ac:cxnSpMk id="19" creationId="{A5165B2C-CC48-FC40-BDE7-7AAC7689AE5B}"/>
          </ac:cxnSpMkLst>
        </pc:cxnChg>
        <pc:cxnChg chg="add mod">
          <ac:chgData name="Leah Montner Dixon" userId="d5b2ae9e-9213-4442-b7df-4db8cbe51e5d" providerId="ADAL" clId="{04381C8D-58B4-4855-85BA-C8406F3EC9F2}" dt="2024-04-17T21:12:31.829" v="3558" actId="108"/>
          <ac:cxnSpMkLst>
            <pc:docMk/>
            <pc:sldMk cId="4211977824" sldId="2146846556"/>
            <ac:cxnSpMk id="20" creationId="{75B81569-5F7A-1AB2-B281-51B5D6F82118}"/>
          </ac:cxnSpMkLst>
        </pc:cxnChg>
        <pc:cxnChg chg="del">
          <ac:chgData name="Leah Montner Dixon" userId="d5b2ae9e-9213-4442-b7df-4db8cbe51e5d" providerId="ADAL" clId="{04381C8D-58B4-4855-85BA-C8406F3EC9F2}" dt="2024-04-15T18:36:49.768" v="1420" actId="478"/>
          <ac:cxnSpMkLst>
            <pc:docMk/>
            <pc:sldMk cId="4211977824" sldId="2146846556"/>
            <ac:cxnSpMk id="20" creationId="{83175D55-5706-F5A0-CCA8-9B56B6BFFD59}"/>
          </ac:cxnSpMkLst>
        </pc:cxnChg>
        <pc:cxnChg chg="add mod">
          <ac:chgData name="Leah Montner Dixon" userId="d5b2ae9e-9213-4442-b7df-4db8cbe51e5d" providerId="ADAL" clId="{04381C8D-58B4-4855-85BA-C8406F3EC9F2}" dt="2024-04-15T18:36:50.036" v="1421"/>
          <ac:cxnSpMkLst>
            <pc:docMk/>
            <pc:sldMk cId="4211977824" sldId="2146846556"/>
            <ac:cxnSpMk id="21" creationId="{B12148B6-58D4-42C4-DDFF-80E4265A410C}"/>
          </ac:cxnSpMkLst>
        </pc:cxnChg>
        <pc:cxnChg chg="del">
          <ac:chgData name="Leah Montner Dixon" userId="d5b2ae9e-9213-4442-b7df-4db8cbe51e5d" providerId="ADAL" clId="{04381C8D-58B4-4855-85BA-C8406F3EC9F2}" dt="2024-04-15T18:36:49.768" v="1420" actId="478"/>
          <ac:cxnSpMkLst>
            <pc:docMk/>
            <pc:sldMk cId="4211977824" sldId="2146846556"/>
            <ac:cxnSpMk id="25" creationId="{FD063B2F-CCBB-49A0-8728-EBD37857EF0B}"/>
          </ac:cxnSpMkLst>
        </pc:cxnChg>
        <pc:cxnChg chg="add mod">
          <ac:chgData name="Leah Montner Dixon" userId="d5b2ae9e-9213-4442-b7df-4db8cbe51e5d" providerId="ADAL" clId="{04381C8D-58B4-4855-85BA-C8406F3EC9F2}" dt="2024-04-17T21:12:38.690" v="3559" actId="108"/>
          <ac:cxnSpMkLst>
            <pc:docMk/>
            <pc:sldMk cId="4211977824" sldId="2146846556"/>
            <ac:cxnSpMk id="26" creationId="{6D751F8A-BAC4-514C-4760-403B5D2DFB5A}"/>
          </ac:cxnSpMkLst>
        </pc:cxnChg>
        <pc:cxnChg chg="del">
          <ac:chgData name="Leah Montner Dixon" userId="d5b2ae9e-9213-4442-b7df-4db8cbe51e5d" providerId="ADAL" clId="{04381C8D-58B4-4855-85BA-C8406F3EC9F2}" dt="2024-04-15T18:36:49.768" v="1420" actId="478"/>
          <ac:cxnSpMkLst>
            <pc:docMk/>
            <pc:sldMk cId="4211977824" sldId="2146846556"/>
            <ac:cxnSpMk id="29" creationId="{E80CB9E3-BCBB-45D9-911E-9056A0033C09}"/>
          </ac:cxnSpMkLst>
        </pc:cxnChg>
        <pc:cxnChg chg="add mod">
          <ac:chgData name="Leah Montner Dixon" userId="d5b2ae9e-9213-4442-b7df-4db8cbe51e5d" providerId="ADAL" clId="{04381C8D-58B4-4855-85BA-C8406F3EC9F2}" dt="2024-04-17T21:12:01.769" v="3554"/>
          <ac:cxnSpMkLst>
            <pc:docMk/>
            <pc:sldMk cId="4211977824" sldId="2146846556"/>
            <ac:cxnSpMk id="30" creationId="{465954A5-2A70-6E54-7A97-059939D67010}"/>
          </ac:cxnSpMkLst>
        </pc:cxnChg>
        <pc:cxnChg chg="del">
          <ac:chgData name="Leah Montner Dixon" userId="d5b2ae9e-9213-4442-b7df-4db8cbe51e5d" providerId="ADAL" clId="{04381C8D-58B4-4855-85BA-C8406F3EC9F2}" dt="2024-04-17T21:11:58.934" v="3552" actId="478"/>
          <ac:cxnSpMkLst>
            <pc:docMk/>
            <pc:sldMk cId="4211977824" sldId="2146846556"/>
            <ac:cxnSpMk id="32" creationId="{AB7974FC-EE21-190C-4240-DF904FDF8CA8}"/>
          </ac:cxnSpMkLst>
        </pc:cxnChg>
        <pc:cxnChg chg="del">
          <ac:chgData name="Leah Montner Dixon" userId="d5b2ae9e-9213-4442-b7df-4db8cbe51e5d" providerId="ADAL" clId="{04381C8D-58B4-4855-85BA-C8406F3EC9F2}" dt="2024-04-15T18:36:49.768" v="1420" actId="478"/>
          <ac:cxnSpMkLst>
            <pc:docMk/>
            <pc:sldMk cId="4211977824" sldId="2146846556"/>
            <ac:cxnSpMk id="33" creationId="{DBF61FFE-243E-473F-8F4F-9E5ADE0CA87D}"/>
          </ac:cxnSpMkLst>
        </pc:cxnChg>
        <pc:cxnChg chg="add mod">
          <ac:chgData name="Leah Montner Dixon" userId="d5b2ae9e-9213-4442-b7df-4db8cbe51e5d" providerId="ADAL" clId="{04381C8D-58B4-4855-85BA-C8406F3EC9F2}" dt="2024-04-15T18:36:50.036" v="1421"/>
          <ac:cxnSpMkLst>
            <pc:docMk/>
            <pc:sldMk cId="4211977824" sldId="2146846556"/>
            <ac:cxnSpMk id="34" creationId="{C3007207-65FA-C280-91F6-0A02AD08261B}"/>
          </ac:cxnSpMkLst>
        </pc:cxnChg>
        <pc:cxnChg chg="del">
          <ac:chgData name="Leah Montner Dixon" userId="d5b2ae9e-9213-4442-b7df-4db8cbe51e5d" providerId="ADAL" clId="{04381C8D-58B4-4855-85BA-C8406F3EC9F2}" dt="2024-04-17T21:11:58.934" v="3552" actId="478"/>
          <ac:cxnSpMkLst>
            <pc:docMk/>
            <pc:sldMk cId="4211977824" sldId="2146846556"/>
            <ac:cxnSpMk id="36" creationId="{66A7DB24-6CB9-0CDE-9593-5D67DDF174D0}"/>
          </ac:cxnSpMkLst>
        </pc:cxnChg>
        <pc:cxnChg chg="add mod">
          <ac:chgData name="Leah Montner Dixon" userId="d5b2ae9e-9213-4442-b7df-4db8cbe51e5d" providerId="ADAL" clId="{04381C8D-58B4-4855-85BA-C8406F3EC9F2}" dt="2024-04-15T18:36:50.036" v="1421"/>
          <ac:cxnSpMkLst>
            <pc:docMk/>
            <pc:sldMk cId="4211977824" sldId="2146846556"/>
            <ac:cxnSpMk id="38" creationId="{4D819DD0-7C2E-F9FD-62E0-1EB20492AA79}"/>
          </ac:cxnSpMkLst>
        </pc:cxnChg>
        <pc:cxnChg chg="del">
          <ac:chgData name="Leah Montner Dixon" userId="d5b2ae9e-9213-4442-b7df-4db8cbe51e5d" providerId="ADAL" clId="{04381C8D-58B4-4855-85BA-C8406F3EC9F2}" dt="2024-04-17T21:11:58.934" v="3552" actId="478"/>
          <ac:cxnSpMkLst>
            <pc:docMk/>
            <pc:sldMk cId="4211977824" sldId="2146846556"/>
            <ac:cxnSpMk id="40" creationId="{987000E1-963B-6E6A-9955-11009F7142C8}"/>
          </ac:cxnSpMkLst>
        </pc:cxnChg>
        <pc:cxnChg chg="add mod">
          <ac:chgData name="Leah Montner Dixon" userId="d5b2ae9e-9213-4442-b7df-4db8cbe51e5d" providerId="ADAL" clId="{04381C8D-58B4-4855-85BA-C8406F3EC9F2}" dt="2024-04-15T18:36:50.036" v="1421"/>
          <ac:cxnSpMkLst>
            <pc:docMk/>
            <pc:sldMk cId="4211977824" sldId="2146846556"/>
            <ac:cxnSpMk id="42" creationId="{ED7DEB24-C678-0534-315B-68B0D426F329}"/>
          </ac:cxnSpMkLst>
        </pc:cxnChg>
        <pc:cxnChg chg="del">
          <ac:chgData name="Leah Montner Dixon" userId="d5b2ae9e-9213-4442-b7df-4db8cbe51e5d" providerId="ADAL" clId="{04381C8D-58B4-4855-85BA-C8406F3EC9F2}" dt="2024-04-17T21:11:58.934" v="3552" actId="478"/>
          <ac:cxnSpMkLst>
            <pc:docMk/>
            <pc:sldMk cId="4211977824" sldId="2146846556"/>
            <ac:cxnSpMk id="43" creationId="{645793EE-0BB8-C9FC-B59D-9648EA5672CD}"/>
          </ac:cxnSpMkLst>
        </pc:cxnChg>
        <pc:cxnChg chg="add mod">
          <ac:chgData name="Leah Montner Dixon" userId="d5b2ae9e-9213-4442-b7df-4db8cbe51e5d" providerId="ADAL" clId="{04381C8D-58B4-4855-85BA-C8406F3EC9F2}" dt="2024-04-15T18:36:50.036" v="1421"/>
          <ac:cxnSpMkLst>
            <pc:docMk/>
            <pc:sldMk cId="4211977824" sldId="2146846556"/>
            <ac:cxnSpMk id="45" creationId="{05ADC219-786D-80E9-3487-B00902E25C47}"/>
          </ac:cxnSpMkLst>
        </pc:cxnChg>
      </pc:sldChg>
      <pc:sldChg chg="addSp delSp modSp mod">
        <pc:chgData name="Leah Montner Dixon" userId="d5b2ae9e-9213-4442-b7df-4db8cbe51e5d" providerId="ADAL" clId="{04381C8D-58B4-4855-85BA-C8406F3EC9F2}" dt="2024-04-17T21:49:08.221" v="3607" actId="207"/>
        <pc:sldMkLst>
          <pc:docMk/>
          <pc:sldMk cId="1090943011" sldId="2146846557"/>
        </pc:sldMkLst>
        <pc:spChg chg="add del mod">
          <ac:chgData name="Leah Montner Dixon" userId="d5b2ae9e-9213-4442-b7df-4db8cbe51e5d" providerId="ADAL" clId="{04381C8D-58B4-4855-85BA-C8406F3EC9F2}" dt="2024-04-17T21:13:04.360" v="3562" actId="478"/>
          <ac:spMkLst>
            <pc:docMk/>
            <pc:sldMk cId="1090943011" sldId="2146846557"/>
            <ac:spMk id="3" creationId="{36958911-0AFA-A252-A270-423BB8656C38}"/>
          </ac:spMkLst>
        </pc:spChg>
        <pc:spChg chg="del">
          <ac:chgData name="Leah Montner Dixon" userId="d5b2ae9e-9213-4442-b7df-4db8cbe51e5d" providerId="ADAL" clId="{04381C8D-58B4-4855-85BA-C8406F3EC9F2}" dt="2024-04-15T18:36:59.543" v="1424" actId="478"/>
          <ac:spMkLst>
            <pc:docMk/>
            <pc:sldMk cId="1090943011" sldId="2146846557"/>
            <ac:spMk id="3" creationId="{C61E567D-B82A-1857-59B2-EF198F44BA96}"/>
          </ac:spMkLst>
        </pc:spChg>
        <pc:spChg chg="add mod">
          <ac:chgData name="Leah Montner Dixon" userId="d5b2ae9e-9213-4442-b7df-4db8cbe51e5d" providerId="ADAL" clId="{04381C8D-58B4-4855-85BA-C8406F3EC9F2}" dt="2024-04-17T21:13:11.617" v="3564" actId="108"/>
          <ac:spMkLst>
            <pc:docMk/>
            <pc:sldMk cId="1090943011" sldId="2146846557"/>
            <ac:spMk id="4" creationId="{344BFC33-72D0-B3AE-6C0F-20C304F1643A}"/>
          </ac:spMkLst>
        </pc:spChg>
        <pc:spChg chg="del">
          <ac:chgData name="Leah Montner Dixon" userId="d5b2ae9e-9213-4442-b7df-4db8cbe51e5d" providerId="ADAL" clId="{04381C8D-58B4-4855-85BA-C8406F3EC9F2}" dt="2024-04-15T18:36:59.543" v="1424" actId="478"/>
          <ac:spMkLst>
            <pc:docMk/>
            <pc:sldMk cId="1090943011" sldId="2146846557"/>
            <ac:spMk id="4" creationId="{82263009-C5F0-DFC3-E4BE-294F162866F3}"/>
          </ac:spMkLst>
        </pc:spChg>
        <pc:spChg chg="add mod">
          <ac:chgData name="Leah Montner Dixon" userId="d5b2ae9e-9213-4442-b7df-4db8cbe51e5d" providerId="ADAL" clId="{04381C8D-58B4-4855-85BA-C8406F3EC9F2}" dt="2024-04-17T21:13:29.232" v="3567" actId="207"/>
          <ac:spMkLst>
            <pc:docMk/>
            <pc:sldMk cId="1090943011" sldId="2146846557"/>
            <ac:spMk id="6" creationId="{3EB54838-D1E1-27C7-2031-BD91F77253B2}"/>
          </ac:spMkLst>
        </pc:spChg>
        <pc:spChg chg="add mod">
          <ac:chgData name="Leah Montner Dixon" userId="d5b2ae9e-9213-4442-b7df-4db8cbe51e5d" providerId="ADAL" clId="{04381C8D-58B4-4855-85BA-C8406F3EC9F2}" dt="2024-04-15T18:37:03.760" v="1426" actId="108"/>
          <ac:spMkLst>
            <pc:docMk/>
            <pc:sldMk cId="1090943011" sldId="2146846557"/>
            <ac:spMk id="9" creationId="{2E7AE1D4-AB2D-934A-FBBB-562A304FB92F}"/>
          </ac:spMkLst>
        </pc:spChg>
        <pc:spChg chg="del">
          <ac:chgData name="Leah Montner Dixon" userId="d5b2ae9e-9213-4442-b7df-4db8cbe51e5d" providerId="ADAL" clId="{04381C8D-58B4-4855-85BA-C8406F3EC9F2}" dt="2024-04-17T21:13:04.360" v="3562" actId="478"/>
          <ac:spMkLst>
            <pc:docMk/>
            <pc:sldMk cId="1090943011" sldId="2146846557"/>
            <ac:spMk id="9" creationId="{8466F151-5028-84D8-A8AE-E7D8A6B9E0AD}"/>
          </ac:spMkLst>
        </pc:spChg>
        <pc:spChg chg="add mod">
          <ac:chgData name="Leah Montner Dixon" userId="d5b2ae9e-9213-4442-b7df-4db8cbe51e5d" providerId="ADAL" clId="{04381C8D-58B4-4855-85BA-C8406F3EC9F2}" dt="2024-04-15T18:36:59.825" v="1425"/>
          <ac:spMkLst>
            <pc:docMk/>
            <pc:sldMk cId="1090943011" sldId="2146846557"/>
            <ac:spMk id="12" creationId="{1BBDBF91-C9E5-23BF-6917-BB0CBD122C47}"/>
          </ac:spMkLst>
        </pc:spChg>
        <pc:spChg chg="del">
          <ac:chgData name="Leah Montner Dixon" userId="d5b2ae9e-9213-4442-b7df-4db8cbe51e5d" providerId="ADAL" clId="{04381C8D-58B4-4855-85BA-C8406F3EC9F2}" dt="2024-04-17T21:13:04.360" v="3562" actId="478"/>
          <ac:spMkLst>
            <pc:docMk/>
            <pc:sldMk cId="1090943011" sldId="2146846557"/>
            <ac:spMk id="12" creationId="{335BD5D8-44DA-4601-E187-5C50010911ED}"/>
          </ac:spMkLst>
        </pc:spChg>
        <pc:spChg chg="add mod">
          <ac:chgData name="Leah Montner Dixon" userId="d5b2ae9e-9213-4442-b7df-4db8cbe51e5d" providerId="ADAL" clId="{04381C8D-58B4-4855-85BA-C8406F3EC9F2}" dt="2024-04-17T21:13:20.944" v="3566" actId="207"/>
          <ac:spMkLst>
            <pc:docMk/>
            <pc:sldMk cId="1090943011" sldId="2146846557"/>
            <ac:spMk id="14" creationId="{563F4F5A-20C9-0F7D-BF83-7BF59230795B}"/>
          </ac:spMkLst>
        </pc:spChg>
        <pc:spChg chg="del">
          <ac:chgData name="Leah Montner Dixon" userId="d5b2ae9e-9213-4442-b7df-4db8cbe51e5d" providerId="ADAL" clId="{04381C8D-58B4-4855-85BA-C8406F3EC9F2}" dt="2024-04-15T18:36:59.543" v="1424" actId="478"/>
          <ac:spMkLst>
            <pc:docMk/>
            <pc:sldMk cId="1090943011" sldId="2146846557"/>
            <ac:spMk id="14" creationId="{A7C93EEB-AB0F-2065-D45D-9371E6DA7F8F}"/>
          </ac:spMkLst>
        </pc:spChg>
        <pc:spChg chg="del">
          <ac:chgData name="Leah Montner Dixon" userId="d5b2ae9e-9213-4442-b7df-4db8cbe51e5d" providerId="ADAL" clId="{04381C8D-58B4-4855-85BA-C8406F3EC9F2}" dt="2024-04-15T18:36:59.543" v="1424" actId="478"/>
          <ac:spMkLst>
            <pc:docMk/>
            <pc:sldMk cId="1090943011" sldId="2146846557"/>
            <ac:spMk id="15" creationId="{6880B652-D71E-C84D-B407-BB9BAE1051C5}"/>
          </ac:spMkLst>
        </pc:spChg>
        <pc:spChg chg="add mod">
          <ac:chgData name="Leah Montner Dixon" userId="d5b2ae9e-9213-4442-b7df-4db8cbe51e5d" providerId="ADAL" clId="{04381C8D-58B4-4855-85BA-C8406F3EC9F2}" dt="2024-04-17T21:13:05.420" v="3563"/>
          <ac:spMkLst>
            <pc:docMk/>
            <pc:sldMk cId="1090943011" sldId="2146846557"/>
            <ac:spMk id="15" creationId="{A6A8A741-117E-3044-D717-D73E9BB6A938}"/>
          </ac:spMkLst>
        </pc:spChg>
        <pc:spChg chg="add mod">
          <ac:chgData name="Leah Montner Dixon" userId="d5b2ae9e-9213-4442-b7df-4db8cbe51e5d" providerId="ADAL" clId="{04381C8D-58B4-4855-85BA-C8406F3EC9F2}" dt="2024-04-17T21:13:05.420" v="3563"/>
          <ac:spMkLst>
            <pc:docMk/>
            <pc:sldMk cId="1090943011" sldId="2146846557"/>
            <ac:spMk id="16" creationId="{D229B80D-11AF-2854-8B00-DA39F3D000E1}"/>
          </ac:spMkLst>
        </pc:spChg>
        <pc:spChg chg="add mod">
          <ac:chgData name="Leah Montner Dixon" userId="d5b2ae9e-9213-4442-b7df-4db8cbe51e5d" providerId="ADAL" clId="{04381C8D-58B4-4855-85BA-C8406F3EC9F2}" dt="2024-04-15T18:36:59.825" v="1425"/>
          <ac:spMkLst>
            <pc:docMk/>
            <pc:sldMk cId="1090943011" sldId="2146846557"/>
            <ac:spMk id="17" creationId="{18DB9ADD-12CF-1F9B-B089-65CBD9FF7A79}"/>
          </ac:spMkLst>
        </pc:spChg>
        <pc:spChg chg="del">
          <ac:chgData name="Leah Montner Dixon" userId="d5b2ae9e-9213-4442-b7df-4db8cbe51e5d" providerId="ADAL" clId="{04381C8D-58B4-4855-85BA-C8406F3EC9F2}" dt="2024-04-17T21:13:04.360" v="3562" actId="478"/>
          <ac:spMkLst>
            <pc:docMk/>
            <pc:sldMk cId="1090943011" sldId="2146846557"/>
            <ac:spMk id="17" creationId="{B973B40C-A4EA-70CD-67C4-1DFEF763E6BD}"/>
          </ac:spMkLst>
        </pc:spChg>
        <pc:spChg chg="del mod">
          <ac:chgData name="Leah Montner Dixon" userId="d5b2ae9e-9213-4442-b7df-4db8cbe51e5d" providerId="ADAL" clId="{04381C8D-58B4-4855-85BA-C8406F3EC9F2}" dt="2024-04-17T21:13:04.360" v="3562" actId="478"/>
          <ac:spMkLst>
            <pc:docMk/>
            <pc:sldMk cId="1090943011" sldId="2146846557"/>
            <ac:spMk id="18" creationId="{0897A296-FE3A-6FF2-624F-E64A76713542}"/>
          </ac:spMkLst>
        </pc:spChg>
        <pc:spChg chg="add mod">
          <ac:chgData name="Leah Montner Dixon" userId="d5b2ae9e-9213-4442-b7df-4db8cbe51e5d" providerId="ADAL" clId="{04381C8D-58B4-4855-85BA-C8406F3EC9F2}" dt="2024-04-15T18:36:59.825" v="1425"/>
          <ac:spMkLst>
            <pc:docMk/>
            <pc:sldMk cId="1090943011" sldId="2146846557"/>
            <ac:spMk id="18" creationId="{70093883-5F73-F1B7-AE87-D53DC254A95B}"/>
          </ac:spMkLst>
        </pc:spChg>
        <pc:spChg chg="add mod">
          <ac:chgData name="Leah Montner Dixon" userId="d5b2ae9e-9213-4442-b7df-4db8cbe51e5d" providerId="ADAL" clId="{04381C8D-58B4-4855-85BA-C8406F3EC9F2}" dt="2024-04-15T18:36:59.825" v="1425"/>
          <ac:spMkLst>
            <pc:docMk/>
            <pc:sldMk cId="1090943011" sldId="2146846557"/>
            <ac:spMk id="19" creationId="{9B51575F-756B-A2E2-A54C-51C0E9379385}"/>
          </ac:spMkLst>
        </pc:spChg>
        <pc:spChg chg="del mod">
          <ac:chgData name="Leah Montner Dixon" userId="d5b2ae9e-9213-4442-b7df-4db8cbe51e5d" providerId="ADAL" clId="{04381C8D-58B4-4855-85BA-C8406F3EC9F2}" dt="2024-04-17T21:13:04.360" v="3562" actId="478"/>
          <ac:spMkLst>
            <pc:docMk/>
            <pc:sldMk cId="1090943011" sldId="2146846557"/>
            <ac:spMk id="19" creationId="{9E9F6FFE-F6A6-756A-E0E4-40DAE16244F5}"/>
          </ac:spMkLst>
        </pc:spChg>
        <pc:spChg chg="del mod">
          <ac:chgData name="Leah Montner Dixon" userId="d5b2ae9e-9213-4442-b7df-4db8cbe51e5d" providerId="ADAL" clId="{04381C8D-58B4-4855-85BA-C8406F3EC9F2}" dt="2024-04-17T21:13:04.360" v="3562" actId="478"/>
          <ac:spMkLst>
            <pc:docMk/>
            <pc:sldMk cId="1090943011" sldId="2146846557"/>
            <ac:spMk id="21" creationId="{3520060E-6528-A600-3E13-017FAF9409F7}"/>
          </ac:spMkLst>
        </pc:spChg>
        <pc:spChg chg="add mod">
          <ac:chgData name="Leah Montner Dixon" userId="d5b2ae9e-9213-4442-b7df-4db8cbe51e5d" providerId="ADAL" clId="{04381C8D-58B4-4855-85BA-C8406F3EC9F2}" dt="2024-04-15T18:36:59.825" v="1425"/>
          <ac:spMkLst>
            <pc:docMk/>
            <pc:sldMk cId="1090943011" sldId="2146846557"/>
            <ac:spMk id="21" creationId="{38151A4A-7C1A-0A64-37D0-376E7C5BD949}"/>
          </ac:spMkLst>
        </pc:spChg>
        <pc:spChg chg="del mod">
          <ac:chgData name="Leah Montner Dixon" userId="d5b2ae9e-9213-4442-b7df-4db8cbe51e5d" providerId="ADAL" clId="{04381C8D-58B4-4855-85BA-C8406F3EC9F2}" dt="2024-04-17T21:13:04.360" v="3562" actId="478"/>
          <ac:spMkLst>
            <pc:docMk/>
            <pc:sldMk cId="1090943011" sldId="2146846557"/>
            <ac:spMk id="22" creationId="{50AEA570-A85F-D945-D94E-13573C3D5966}"/>
          </ac:spMkLst>
        </pc:spChg>
        <pc:spChg chg="add mod">
          <ac:chgData name="Leah Montner Dixon" userId="d5b2ae9e-9213-4442-b7df-4db8cbe51e5d" providerId="ADAL" clId="{04381C8D-58B4-4855-85BA-C8406F3EC9F2}" dt="2024-04-15T18:36:59.825" v="1425"/>
          <ac:spMkLst>
            <pc:docMk/>
            <pc:sldMk cId="1090943011" sldId="2146846557"/>
            <ac:spMk id="22" creationId="{5320744D-C239-5233-4BB3-B2D499F16447}"/>
          </ac:spMkLst>
        </pc:spChg>
        <pc:spChg chg="add mod">
          <ac:chgData name="Leah Montner Dixon" userId="d5b2ae9e-9213-4442-b7df-4db8cbe51e5d" providerId="ADAL" clId="{04381C8D-58B4-4855-85BA-C8406F3EC9F2}" dt="2024-04-15T18:36:59.825" v="1425"/>
          <ac:spMkLst>
            <pc:docMk/>
            <pc:sldMk cId="1090943011" sldId="2146846557"/>
            <ac:spMk id="23" creationId="{B665CC78-B86E-D861-0DC4-821E8340FDAB}"/>
          </ac:spMkLst>
        </pc:spChg>
        <pc:spChg chg="del mod">
          <ac:chgData name="Leah Montner Dixon" userId="d5b2ae9e-9213-4442-b7df-4db8cbe51e5d" providerId="ADAL" clId="{04381C8D-58B4-4855-85BA-C8406F3EC9F2}" dt="2024-04-17T21:13:04.360" v="3562" actId="478"/>
          <ac:spMkLst>
            <pc:docMk/>
            <pc:sldMk cId="1090943011" sldId="2146846557"/>
            <ac:spMk id="24" creationId="{1A786AE6-A137-0257-6E73-111159698F84}"/>
          </ac:spMkLst>
        </pc:spChg>
        <pc:spChg chg="del mod">
          <ac:chgData name="Leah Montner Dixon" userId="d5b2ae9e-9213-4442-b7df-4db8cbe51e5d" providerId="ADAL" clId="{04381C8D-58B4-4855-85BA-C8406F3EC9F2}" dt="2024-04-17T21:13:04.360" v="3562" actId="478"/>
          <ac:spMkLst>
            <pc:docMk/>
            <pc:sldMk cId="1090943011" sldId="2146846557"/>
            <ac:spMk id="25" creationId="{1414EB8F-F4E7-4DB4-77EA-1718A2556784}"/>
          </ac:spMkLst>
        </pc:spChg>
        <pc:spChg chg="add mod">
          <ac:chgData name="Leah Montner Dixon" userId="d5b2ae9e-9213-4442-b7df-4db8cbe51e5d" providerId="ADAL" clId="{04381C8D-58B4-4855-85BA-C8406F3EC9F2}" dt="2024-04-15T18:36:59.825" v="1425"/>
          <ac:spMkLst>
            <pc:docMk/>
            <pc:sldMk cId="1090943011" sldId="2146846557"/>
            <ac:spMk id="25" creationId="{2E4AF7C2-1DF4-FCCC-95D8-1060DEA64399}"/>
          </ac:spMkLst>
        </pc:spChg>
        <pc:spChg chg="del mod">
          <ac:chgData name="Leah Montner Dixon" userId="d5b2ae9e-9213-4442-b7df-4db8cbe51e5d" providerId="ADAL" clId="{04381C8D-58B4-4855-85BA-C8406F3EC9F2}" dt="2024-04-17T21:13:04.360" v="3562" actId="478"/>
          <ac:spMkLst>
            <pc:docMk/>
            <pc:sldMk cId="1090943011" sldId="2146846557"/>
            <ac:spMk id="26" creationId="{4479F027-DB9A-91B5-BDD6-96853793AB2E}"/>
          </ac:spMkLst>
        </pc:spChg>
        <pc:spChg chg="add mod">
          <ac:chgData name="Leah Montner Dixon" userId="d5b2ae9e-9213-4442-b7df-4db8cbe51e5d" providerId="ADAL" clId="{04381C8D-58B4-4855-85BA-C8406F3EC9F2}" dt="2024-04-15T18:37:05.982" v="1427" actId="108"/>
          <ac:spMkLst>
            <pc:docMk/>
            <pc:sldMk cId="1090943011" sldId="2146846557"/>
            <ac:spMk id="26" creationId="{FDD275DE-CEC1-2FF2-6BF9-8A0646B5BF41}"/>
          </ac:spMkLst>
        </pc:spChg>
        <pc:spChg chg="add mod">
          <ac:chgData name="Leah Montner Dixon" userId="d5b2ae9e-9213-4442-b7df-4db8cbe51e5d" providerId="ADAL" clId="{04381C8D-58B4-4855-85BA-C8406F3EC9F2}" dt="2024-04-15T18:36:59.825" v="1425"/>
          <ac:spMkLst>
            <pc:docMk/>
            <pc:sldMk cId="1090943011" sldId="2146846557"/>
            <ac:spMk id="27" creationId="{A4465E52-6E07-811D-8A36-7E8E9C6EAF50}"/>
          </ac:spMkLst>
        </pc:spChg>
        <pc:spChg chg="del mod">
          <ac:chgData name="Leah Montner Dixon" userId="d5b2ae9e-9213-4442-b7df-4db8cbe51e5d" providerId="ADAL" clId="{04381C8D-58B4-4855-85BA-C8406F3EC9F2}" dt="2024-04-17T21:13:04.360" v="3562" actId="478"/>
          <ac:spMkLst>
            <pc:docMk/>
            <pc:sldMk cId="1090943011" sldId="2146846557"/>
            <ac:spMk id="28" creationId="{78D76E9D-553F-1010-95E1-47345A8C06DE}"/>
          </ac:spMkLst>
        </pc:spChg>
        <pc:spChg chg="del mod">
          <ac:chgData name="Leah Montner Dixon" userId="d5b2ae9e-9213-4442-b7df-4db8cbe51e5d" providerId="ADAL" clId="{04381C8D-58B4-4855-85BA-C8406F3EC9F2}" dt="2024-04-17T21:13:04.360" v="3562" actId="478"/>
          <ac:spMkLst>
            <pc:docMk/>
            <pc:sldMk cId="1090943011" sldId="2146846557"/>
            <ac:spMk id="29" creationId="{F1A4A55C-82CE-38E6-AC0B-415854402C18}"/>
          </ac:spMkLst>
        </pc:spChg>
        <pc:spChg chg="add mod">
          <ac:chgData name="Leah Montner Dixon" userId="d5b2ae9e-9213-4442-b7df-4db8cbe51e5d" providerId="ADAL" clId="{04381C8D-58B4-4855-85BA-C8406F3EC9F2}" dt="2024-04-15T18:36:59.825" v="1425"/>
          <ac:spMkLst>
            <pc:docMk/>
            <pc:sldMk cId="1090943011" sldId="2146846557"/>
            <ac:spMk id="29" creationId="{FB984112-1764-1056-5457-5A0944D32BFE}"/>
          </ac:spMkLst>
        </pc:spChg>
        <pc:spChg chg="add mod">
          <ac:chgData name="Leah Montner Dixon" userId="d5b2ae9e-9213-4442-b7df-4db8cbe51e5d" providerId="ADAL" clId="{04381C8D-58B4-4855-85BA-C8406F3EC9F2}" dt="2024-04-15T18:36:59.825" v="1425"/>
          <ac:spMkLst>
            <pc:docMk/>
            <pc:sldMk cId="1090943011" sldId="2146846557"/>
            <ac:spMk id="30" creationId="{73AE10BD-F992-DB33-1AD1-867D5A0366C4}"/>
          </ac:spMkLst>
        </pc:spChg>
        <pc:spChg chg="del mod">
          <ac:chgData name="Leah Montner Dixon" userId="d5b2ae9e-9213-4442-b7df-4db8cbe51e5d" providerId="ADAL" clId="{04381C8D-58B4-4855-85BA-C8406F3EC9F2}" dt="2024-04-17T21:13:04.360" v="3562" actId="478"/>
          <ac:spMkLst>
            <pc:docMk/>
            <pc:sldMk cId="1090943011" sldId="2146846557"/>
            <ac:spMk id="31" creationId="{10102D7F-7566-A6A2-9CBE-5D6A78CF989B}"/>
          </ac:spMkLst>
        </pc:spChg>
        <pc:spChg chg="add mod">
          <ac:chgData name="Leah Montner Dixon" userId="d5b2ae9e-9213-4442-b7df-4db8cbe51e5d" providerId="ADAL" clId="{04381C8D-58B4-4855-85BA-C8406F3EC9F2}" dt="2024-04-15T18:36:59.825" v="1425"/>
          <ac:spMkLst>
            <pc:docMk/>
            <pc:sldMk cId="1090943011" sldId="2146846557"/>
            <ac:spMk id="32" creationId="{6CFF6AAD-3C60-9236-1FBB-AAF613B19BC1}"/>
          </ac:spMkLst>
        </pc:spChg>
        <pc:spChg chg="del mod">
          <ac:chgData name="Leah Montner Dixon" userId="d5b2ae9e-9213-4442-b7df-4db8cbe51e5d" providerId="ADAL" clId="{04381C8D-58B4-4855-85BA-C8406F3EC9F2}" dt="2024-04-17T21:13:04.360" v="3562" actId="478"/>
          <ac:spMkLst>
            <pc:docMk/>
            <pc:sldMk cId="1090943011" sldId="2146846557"/>
            <ac:spMk id="32" creationId="{9C025CE6-6E7C-997E-5F6C-62749FFDCD94}"/>
          </ac:spMkLst>
        </pc:spChg>
        <pc:spChg chg="del mod">
          <ac:chgData name="Leah Montner Dixon" userId="d5b2ae9e-9213-4442-b7df-4db8cbe51e5d" providerId="ADAL" clId="{04381C8D-58B4-4855-85BA-C8406F3EC9F2}" dt="2024-04-17T21:13:04.360" v="3562" actId="478"/>
          <ac:spMkLst>
            <pc:docMk/>
            <pc:sldMk cId="1090943011" sldId="2146846557"/>
            <ac:spMk id="33" creationId="{24A31A0F-5E6E-D8A3-8E2A-E42AB5BE3986}"/>
          </ac:spMkLst>
        </pc:spChg>
        <pc:spChg chg="add mod">
          <ac:chgData name="Leah Montner Dixon" userId="d5b2ae9e-9213-4442-b7df-4db8cbe51e5d" providerId="ADAL" clId="{04381C8D-58B4-4855-85BA-C8406F3EC9F2}" dt="2024-04-15T18:36:59.825" v="1425"/>
          <ac:spMkLst>
            <pc:docMk/>
            <pc:sldMk cId="1090943011" sldId="2146846557"/>
            <ac:spMk id="33" creationId="{72C89DBE-31F5-BD4F-5776-8D8ED1240FA3}"/>
          </ac:spMkLst>
        </pc:spChg>
        <pc:spChg chg="del">
          <ac:chgData name="Leah Montner Dixon" userId="d5b2ae9e-9213-4442-b7df-4db8cbe51e5d" providerId="ADAL" clId="{04381C8D-58B4-4855-85BA-C8406F3EC9F2}" dt="2024-04-15T18:36:59.543" v="1424" actId="478"/>
          <ac:spMkLst>
            <pc:docMk/>
            <pc:sldMk cId="1090943011" sldId="2146846557"/>
            <ac:spMk id="34" creationId="{0A82A63C-4A95-7BD0-B8A9-8328054F4C85}"/>
          </ac:spMkLst>
        </pc:spChg>
        <pc:spChg chg="add mod">
          <ac:chgData name="Leah Montner Dixon" userId="d5b2ae9e-9213-4442-b7df-4db8cbe51e5d" providerId="ADAL" clId="{04381C8D-58B4-4855-85BA-C8406F3EC9F2}" dt="2024-04-17T21:14:04.584" v="3570" actId="207"/>
          <ac:spMkLst>
            <pc:docMk/>
            <pc:sldMk cId="1090943011" sldId="2146846557"/>
            <ac:spMk id="35" creationId="{4E94C9E9-07AF-EEC8-2AD8-026AFD83FEF7}"/>
          </ac:spMkLst>
        </pc:spChg>
        <pc:spChg chg="del">
          <ac:chgData name="Leah Montner Dixon" userId="d5b2ae9e-9213-4442-b7df-4db8cbe51e5d" providerId="ADAL" clId="{04381C8D-58B4-4855-85BA-C8406F3EC9F2}" dt="2024-04-15T18:36:59.543" v="1424" actId="478"/>
          <ac:spMkLst>
            <pc:docMk/>
            <pc:sldMk cId="1090943011" sldId="2146846557"/>
            <ac:spMk id="35" creationId="{7199EEA5-3124-4952-6562-20386C022964}"/>
          </ac:spMkLst>
        </pc:spChg>
        <pc:spChg chg="add mod">
          <ac:chgData name="Leah Montner Dixon" userId="d5b2ae9e-9213-4442-b7df-4db8cbe51e5d" providerId="ADAL" clId="{04381C8D-58B4-4855-85BA-C8406F3EC9F2}" dt="2024-04-17T21:14:04.584" v="3570" actId="207"/>
          <ac:spMkLst>
            <pc:docMk/>
            <pc:sldMk cId="1090943011" sldId="2146846557"/>
            <ac:spMk id="36" creationId="{974740C2-0596-E3F8-473A-C25C8F4A447E}"/>
          </ac:spMkLst>
        </pc:spChg>
        <pc:spChg chg="add mod">
          <ac:chgData name="Leah Montner Dixon" userId="d5b2ae9e-9213-4442-b7df-4db8cbe51e5d" providerId="ADAL" clId="{04381C8D-58B4-4855-85BA-C8406F3EC9F2}" dt="2024-04-17T21:14:04.584" v="3570" actId="207"/>
          <ac:spMkLst>
            <pc:docMk/>
            <pc:sldMk cId="1090943011" sldId="2146846557"/>
            <ac:spMk id="38" creationId="{88E1DBB9-BF1B-386F-A2DE-9C248FDD755C}"/>
          </ac:spMkLst>
        </pc:spChg>
        <pc:spChg chg="del">
          <ac:chgData name="Leah Montner Dixon" userId="d5b2ae9e-9213-4442-b7df-4db8cbe51e5d" providerId="ADAL" clId="{04381C8D-58B4-4855-85BA-C8406F3EC9F2}" dt="2024-04-15T18:36:59.543" v="1424" actId="478"/>
          <ac:spMkLst>
            <pc:docMk/>
            <pc:sldMk cId="1090943011" sldId="2146846557"/>
            <ac:spMk id="39" creationId="{A383DFF4-75FF-3AB3-B04A-9AB9183ADBC3}"/>
          </ac:spMkLst>
        </pc:spChg>
        <pc:spChg chg="add mod">
          <ac:chgData name="Leah Montner Dixon" userId="d5b2ae9e-9213-4442-b7df-4db8cbe51e5d" providerId="ADAL" clId="{04381C8D-58B4-4855-85BA-C8406F3EC9F2}" dt="2024-04-17T21:14:04.584" v="3570" actId="207"/>
          <ac:spMkLst>
            <pc:docMk/>
            <pc:sldMk cId="1090943011" sldId="2146846557"/>
            <ac:spMk id="39" creationId="{AA712FC6-D52A-8514-FD09-49962F294500}"/>
          </ac:spMkLst>
        </pc:spChg>
        <pc:spChg chg="del">
          <ac:chgData name="Leah Montner Dixon" userId="d5b2ae9e-9213-4442-b7df-4db8cbe51e5d" providerId="ADAL" clId="{04381C8D-58B4-4855-85BA-C8406F3EC9F2}" dt="2024-04-15T18:36:59.543" v="1424" actId="478"/>
          <ac:spMkLst>
            <pc:docMk/>
            <pc:sldMk cId="1090943011" sldId="2146846557"/>
            <ac:spMk id="40" creationId="{4E7DE031-0D50-091B-1953-34A2F0E7582F}"/>
          </ac:spMkLst>
        </pc:spChg>
        <pc:spChg chg="add mod">
          <ac:chgData name="Leah Montner Dixon" userId="d5b2ae9e-9213-4442-b7df-4db8cbe51e5d" providerId="ADAL" clId="{04381C8D-58B4-4855-85BA-C8406F3EC9F2}" dt="2024-04-17T21:14:04.584" v="3570" actId="207"/>
          <ac:spMkLst>
            <pc:docMk/>
            <pc:sldMk cId="1090943011" sldId="2146846557"/>
            <ac:spMk id="40" creationId="{F93388C6-01C5-43E9-1EA6-DF030AFB4DE2}"/>
          </ac:spMkLst>
        </pc:spChg>
        <pc:spChg chg="add mod">
          <ac:chgData name="Leah Montner Dixon" userId="d5b2ae9e-9213-4442-b7df-4db8cbe51e5d" providerId="ADAL" clId="{04381C8D-58B4-4855-85BA-C8406F3EC9F2}" dt="2024-04-17T21:13:05.420" v="3563"/>
          <ac:spMkLst>
            <pc:docMk/>
            <pc:sldMk cId="1090943011" sldId="2146846557"/>
            <ac:spMk id="42" creationId="{850F8351-30A3-C3D6-D33B-25C3C6CB060F}"/>
          </ac:spMkLst>
        </pc:spChg>
        <pc:spChg chg="del">
          <ac:chgData name="Leah Montner Dixon" userId="d5b2ae9e-9213-4442-b7df-4db8cbe51e5d" providerId="ADAL" clId="{04381C8D-58B4-4855-85BA-C8406F3EC9F2}" dt="2024-04-15T18:36:59.543" v="1424" actId="478"/>
          <ac:spMkLst>
            <pc:docMk/>
            <pc:sldMk cId="1090943011" sldId="2146846557"/>
            <ac:spMk id="43" creationId="{3DFF4A37-3A15-4167-E258-EA1B3AD91194}"/>
          </ac:spMkLst>
        </pc:spChg>
        <pc:spChg chg="add mod">
          <ac:chgData name="Leah Montner Dixon" userId="d5b2ae9e-9213-4442-b7df-4db8cbe51e5d" providerId="ADAL" clId="{04381C8D-58B4-4855-85BA-C8406F3EC9F2}" dt="2024-04-17T21:13:05.420" v="3563"/>
          <ac:spMkLst>
            <pc:docMk/>
            <pc:sldMk cId="1090943011" sldId="2146846557"/>
            <ac:spMk id="43" creationId="{CADFAD0B-24FD-B2C1-577D-56AEC8BC7E84}"/>
          </ac:spMkLst>
        </pc:spChg>
        <pc:spChg chg="del">
          <ac:chgData name="Leah Montner Dixon" userId="d5b2ae9e-9213-4442-b7df-4db8cbe51e5d" providerId="ADAL" clId="{04381C8D-58B4-4855-85BA-C8406F3EC9F2}" dt="2024-04-15T18:36:59.543" v="1424" actId="478"/>
          <ac:spMkLst>
            <pc:docMk/>
            <pc:sldMk cId="1090943011" sldId="2146846557"/>
            <ac:spMk id="44" creationId="{22715D32-734C-6B02-5FAE-CB0AE07DDD8B}"/>
          </ac:spMkLst>
        </pc:spChg>
        <pc:spChg chg="add del mod">
          <ac:chgData name="Leah Montner Dixon" userId="d5b2ae9e-9213-4442-b7df-4db8cbe51e5d" providerId="ADAL" clId="{04381C8D-58B4-4855-85BA-C8406F3EC9F2}" dt="2024-04-17T21:49:06.507" v="3605" actId="478"/>
          <ac:spMkLst>
            <pc:docMk/>
            <pc:sldMk cId="1090943011" sldId="2146846557"/>
            <ac:spMk id="45" creationId="{8CB6C67D-1C9D-F545-CCDB-9D0BDC2299EA}"/>
          </ac:spMkLst>
        </pc:spChg>
        <pc:spChg chg="add mod">
          <ac:chgData name="Leah Montner Dixon" userId="d5b2ae9e-9213-4442-b7df-4db8cbe51e5d" providerId="ADAL" clId="{04381C8D-58B4-4855-85BA-C8406F3EC9F2}" dt="2024-04-17T21:14:04.584" v="3570" actId="207"/>
          <ac:spMkLst>
            <pc:docMk/>
            <pc:sldMk cId="1090943011" sldId="2146846557"/>
            <ac:spMk id="46" creationId="{E57678BC-2561-0E9D-A324-75DC25E5D7CD}"/>
          </ac:spMkLst>
        </pc:spChg>
        <pc:spChg chg="del">
          <ac:chgData name="Leah Montner Dixon" userId="d5b2ae9e-9213-4442-b7df-4db8cbe51e5d" providerId="ADAL" clId="{04381C8D-58B4-4855-85BA-C8406F3EC9F2}" dt="2024-04-15T18:36:59.543" v="1424" actId="478"/>
          <ac:spMkLst>
            <pc:docMk/>
            <pc:sldMk cId="1090943011" sldId="2146846557"/>
            <ac:spMk id="47" creationId="{0097CE11-3547-BF76-E68B-ECF52330ABDB}"/>
          </ac:spMkLst>
        </pc:spChg>
        <pc:spChg chg="add mod">
          <ac:chgData name="Leah Montner Dixon" userId="d5b2ae9e-9213-4442-b7df-4db8cbe51e5d" providerId="ADAL" clId="{04381C8D-58B4-4855-85BA-C8406F3EC9F2}" dt="2024-04-17T21:13:05.420" v="3563"/>
          <ac:spMkLst>
            <pc:docMk/>
            <pc:sldMk cId="1090943011" sldId="2146846557"/>
            <ac:spMk id="47" creationId="{43FFDAF9-8932-9739-0718-83DC39EE597D}"/>
          </ac:spMkLst>
        </pc:spChg>
        <pc:spChg chg="del">
          <ac:chgData name="Leah Montner Dixon" userId="d5b2ae9e-9213-4442-b7df-4db8cbe51e5d" providerId="ADAL" clId="{04381C8D-58B4-4855-85BA-C8406F3EC9F2}" dt="2024-04-15T18:36:59.543" v="1424" actId="478"/>
          <ac:spMkLst>
            <pc:docMk/>
            <pc:sldMk cId="1090943011" sldId="2146846557"/>
            <ac:spMk id="48" creationId="{2C849626-063B-8090-D048-B242B9BF6D6E}"/>
          </ac:spMkLst>
        </pc:spChg>
        <pc:spChg chg="add mod">
          <ac:chgData name="Leah Montner Dixon" userId="d5b2ae9e-9213-4442-b7df-4db8cbe51e5d" providerId="ADAL" clId="{04381C8D-58B4-4855-85BA-C8406F3EC9F2}" dt="2024-04-17T21:49:08.221" v="3607" actId="207"/>
          <ac:spMkLst>
            <pc:docMk/>
            <pc:sldMk cId="1090943011" sldId="2146846557"/>
            <ac:spMk id="48" creationId="{95A1AA2A-DF2B-360C-D0F7-1B4EE70D4F01}"/>
          </ac:spMkLst>
        </pc:spChg>
        <pc:spChg chg="del">
          <ac:chgData name="Leah Montner Dixon" userId="d5b2ae9e-9213-4442-b7df-4db8cbe51e5d" providerId="ADAL" clId="{04381C8D-58B4-4855-85BA-C8406F3EC9F2}" dt="2024-04-15T18:36:59.543" v="1424" actId="478"/>
          <ac:spMkLst>
            <pc:docMk/>
            <pc:sldMk cId="1090943011" sldId="2146846557"/>
            <ac:spMk id="49" creationId="{985D0B59-0368-FBFC-81DB-D20C3C44B49F}"/>
          </ac:spMkLst>
        </pc:spChg>
        <pc:spChg chg="del">
          <ac:chgData name="Leah Montner Dixon" userId="d5b2ae9e-9213-4442-b7df-4db8cbe51e5d" providerId="ADAL" clId="{04381C8D-58B4-4855-85BA-C8406F3EC9F2}" dt="2024-04-15T18:36:59.543" v="1424" actId="478"/>
          <ac:spMkLst>
            <pc:docMk/>
            <pc:sldMk cId="1090943011" sldId="2146846557"/>
            <ac:spMk id="50" creationId="{A2149999-C67F-E039-4983-0C150B9A76B2}"/>
          </ac:spMkLst>
        </pc:spChg>
        <pc:spChg chg="del">
          <ac:chgData name="Leah Montner Dixon" userId="d5b2ae9e-9213-4442-b7df-4db8cbe51e5d" providerId="ADAL" clId="{04381C8D-58B4-4855-85BA-C8406F3EC9F2}" dt="2024-04-15T18:36:59.543" v="1424" actId="478"/>
          <ac:spMkLst>
            <pc:docMk/>
            <pc:sldMk cId="1090943011" sldId="2146846557"/>
            <ac:spMk id="51" creationId="{F19D2EAF-25DC-D50C-D4B8-8A528272C895}"/>
          </ac:spMkLst>
        </pc:spChg>
        <pc:picChg chg="add mod">
          <ac:chgData name="Leah Montner Dixon" userId="d5b2ae9e-9213-4442-b7df-4db8cbe51e5d" providerId="ADAL" clId="{04381C8D-58B4-4855-85BA-C8406F3EC9F2}" dt="2024-04-15T13:44:48.126" v="6"/>
          <ac:picMkLst>
            <pc:docMk/>
            <pc:sldMk cId="1090943011" sldId="2146846557"/>
            <ac:picMk id="5" creationId="{B8B8B263-A22C-9F39-B841-CC2B25261A8F}"/>
          </ac:picMkLst>
        </pc:picChg>
        <pc:picChg chg="del">
          <ac:chgData name="Leah Montner Dixon" userId="d5b2ae9e-9213-4442-b7df-4db8cbe51e5d" providerId="ADAL" clId="{04381C8D-58B4-4855-85BA-C8406F3EC9F2}" dt="2024-04-15T13:44:47.870" v="5" actId="478"/>
          <ac:picMkLst>
            <pc:docMk/>
            <pc:sldMk cId="1090943011" sldId="2146846557"/>
            <ac:picMk id="6" creationId="{B2B266F8-A67B-D30B-A7BE-F159E981DB1F}"/>
          </ac:picMkLst>
        </pc:picChg>
        <pc:cxnChg chg="add mod">
          <ac:chgData name="Leah Montner Dixon" userId="d5b2ae9e-9213-4442-b7df-4db8cbe51e5d" providerId="ADAL" clId="{04381C8D-58B4-4855-85BA-C8406F3EC9F2}" dt="2024-04-17T21:13:53.544" v="3569" actId="208"/>
          <ac:cxnSpMkLst>
            <pc:docMk/>
            <pc:sldMk cId="1090943011" sldId="2146846557"/>
            <ac:cxnSpMk id="7" creationId="{C7E3A62F-D3B8-2DC5-DE64-8E7343F204DB}"/>
          </ac:cxnSpMkLst>
        </pc:cxnChg>
        <pc:cxnChg chg="del">
          <ac:chgData name="Leah Montner Dixon" userId="d5b2ae9e-9213-4442-b7df-4db8cbe51e5d" providerId="ADAL" clId="{04381C8D-58B4-4855-85BA-C8406F3EC9F2}" dt="2024-04-15T18:36:59.543" v="1424" actId="478"/>
          <ac:cxnSpMkLst>
            <pc:docMk/>
            <pc:sldMk cId="1090943011" sldId="2146846557"/>
            <ac:cxnSpMk id="7" creationId="{DD287485-93D3-7D54-665C-82B203A98883}"/>
          </ac:cxnSpMkLst>
        </pc:cxnChg>
        <pc:cxnChg chg="del">
          <ac:chgData name="Leah Montner Dixon" userId="d5b2ae9e-9213-4442-b7df-4db8cbe51e5d" providerId="ADAL" clId="{04381C8D-58B4-4855-85BA-C8406F3EC9F2}" dt="2024-04-17T21:13:04.360" v="3562" actId="478"/>
          <ac:cxnSpMkLst>
            <pc:docMk/>
            <pc:sldMk cId="1090943011" sldId="2146846557"/>
            <ac:cxnSpMk id="13" creationId="{C25A77E3-617E-7ECE-F941-C7F272AFC712}"/>
          </ac:cxnSpMkLst>
        </pc:cxnChg>
        <pc:cxnChg chg="add mod">
          <ac:chgData name="Leah Montner Dixon" userId="d5b2ae9e-9213-4442-b7df-4db8cbe51e5d" providerId="ADAL" clId="{04381C8D-58B4-4855-85BA-C8406F3EC9F2}" dt="2024-04-15T18:36:59.825" v="1425"/>
          <ac:cxnSpMkLst>
            <pc:docMk/>
            <pc:sldMk cId="1090943011" sldId="2146846557"/>
            <ac:cxnSpMk id="13" creationId="{E8E745DD-0B82-B3D2-59AE-6CB0D0727BA6}"/>
          </ac:cxnSpMkLst>
        </pc:cxnChg>
        <pc:cxnChg chg="del">
          <ac:chgData name="Leah Montner Dixon" userId="d5b2ae9e-9213-4442-b7df-4db8cbe51e5d" providerId="ADAL" clId="{04381C8D-58B4-4855-85BA-C8406F3EC9F2}" dt="2024-04-15T18:36:59.543" v="1424" actId="478"/>
          <ac:cxnSpMkLst>
            <pc:docMk/>
            <pc:sldMk cId="1090943011" sldId="2146846557"/>
            <ac:cxnSpMk id="16" creationId="{162C7ABC-BBF2-D42C-BC10-1D4BE8B2A01A}"/>
          </ac:cxnSpMkLst>
        </pc:cxnChg>
        <pc:cxnChg chg="del">
          <ac:chgData name="Leah Montner Dixon" userId="d5b2ae9e-9213-4442-b7df-4db8cbe51e5d" providerId="ADAL" clId="{04381C8D-58B4-4855-85BA-C8406F3EC9F2}" dt="2024-04-17T21:13:04.360" v="3562" actId="478"/>
          <ac:cxnSpMkLst>
            <pc:docMk/>
            <pc:sldMk cId="1090943011" sldId="2146846557"/>
            <ac:cxnSpMk id="20" creationId="{3520A463-83F1-DB1A-AD18-536D4223F5B5}"/>
          </ac:cxnSpMkLst>
        </pc:cxnChg>
        <pc:cxnChg chg="add mod">
          <ac:chgData name="Leah Montner Dixon" userId="d5b2ae9e-9213-4442-b7df-4db8cbe51e5d" providerId="ADAL" clId="{04381C8D-58B4-4855-85BA-C8406F3EC9F2}" dt="2024-04-15T18:36:59.825" v="1425"/>
          <ac:cxnSpMkLst>
            <pc:docMk/>
            <pc:sldMk cId="1090943011" sldId="2146846557"/>
            <ac:cxnSpMk id="20" creationId="{D3455B27-461A-88A6-77E7-1BF4D33415DC}"/>
          </ac:cxnSpMkLst>
        </pc:cxnChg>
        <pc:cxnChg chg="del">
          <ac:chgData name="Leah Montner Dixon" userId="d5b2ae9e-9213-4442-b7df-4db8cbe51e5d" providerId="ADAL" clId="{04381C8D-58B4-4855-85BA-C8406F3EC9F2}" dt="2024-04-17T21:13:04.360" v="3562" actId="478"/>
          <ac:cxnSpMkLst>
            <pc:docMk/>
            <pc:sldMk cId="1090943011" sldId="2146846557"/>
            <ac:cxnSpMk id="23" creationId="{DE6B7ACD-1A6F-C7FD-F775-4A10C546B186}"/>
          </ac:cxnSpMkLst>
        </pc:cxnChg>
        <pc:cxnChg chg="add mod">
          <ac:chgData name="Leah Montner Dixon" userId="d5b2ae9e-9213-4442-b7df-4db8cbe51e5d" providerId="ADAL" clId="{04381C8D-58B4-4855-85BA-C8406F3EC9F2}" dt="2024-04-15T18:36:59.825" v="1425"/>
          <ac:cxnSpMkLst>
            <pc:docMk/>
            <pc:sldMk cId="1090943011" sldId="2146846557"/>
            <ac:cxnSpMk id="24" creationId="{96352AE1-4C59-E9A1-03A7-769C6260B91D}"/>
          </ac:cxnSpMkLst>
        </pc:cxnChg>
        <pc:cxnChg chg="del">
          <ac:chgData name="Leah Montner Dixon" userId="d5b2ae9e-9213-4442-b7df-4db8cbe51e5d" providerId="ADAL" clId="{04381C8D-58B4-4855-85BA-C8406F3EC9F2}" dt="2024-04-17T21:13:04.360" v="3562" actId="478"/>
          <ac:cxnSpMkLst>
            <pc:docMk/>
            <pc:sldMk cId="1090943011" sldId="2146846557"/>
            <ac:cxnSpMk id="27" creationId="{92AE8094-46E1-6839-8D12-56398C8B4A8B}"/>
          </ac:cxnSpMkLst>
        </pc:cxnChg>
        <pc:cxnChg chg="add mod">
          <ac:chgData name="Leah Montner Dixon" userId="d5b2ae9e-9213-4442-b7df-4db8cbe51e5d" providerId="ADAL" clId="{04381C8D-58B4-4855-85BA-C8406F3EC9F2}" dt="2024-04-15T18:36:59.825" v="1425"/>
          <ac:cxnSpMkLst>
            <pc:docMk/>
            <pc:sldMk cId="1090943011" sldId="2146846557"/>
            <ac:cxnSpMk id="28" creationId="{340FBA7E-69A8-4812-474C-183BF652A4F0}"/>
          </ac:cxnSpMkLst>
        </pc:cxnChg>
        <pc:cxnChg chg="del">
          <ac:chgData name="Leah Montner Dixon" userId="d5b2ae9e-9213-4442-b7df-4db8cbe51e5d" providerId="ADAL" clId="{04381C8D-58B4-4855-85BA-C8406F3EC9F2}" dt="2024-04-17T21:13:04.360" v="3562" actId="478"/>
          <ac:cxnSpMkLst>
            <pc:docMk/>
            <pc:sldMk cId="1090943011" sldId="2146846557"/>
            <ac:cxnSpMk id="30" creationId="{28836142-EB8B-C553-AB72-5F47E993FEA4}"/>
          </ac:cxnSpMkLst>
        </pc:cxnChg>
        <pc:cxnChg chg="add mod">
          <ac:chgData name="Leah Montner Dixon" userId="d5b2ae9e-9213-4442-b7df-4db8cbe51e5d" providerId="ADAL" clId="{04381C8D-58B4-4855-85BA-C8406F3EC9F2}" dt="2024-04-15T18:36:59.825" v="1425"/>
          <ac:cxnSpMkLst>
            <pc:docMk/>
            <pc:sldMk cId="1090943011" sldId="2146846557"/>
            <ac:cxnSpMk id="31" creationId="{AB6998D0-2812-014B-E20C-A9870C665AB2}"/>
          </ac:cxnSpMkLst>
        </pc:cxnChg>
        <pc:cxnChg chg="add mod">
          <ac:chgData name="Leah Montner Dixon" userId="d5b2ae9e-9213-4442-b7df-4db8cbe51e5d" providerId="ADAL" clId="{04381C8D-58B4-4855-85BA-C8406F3EC9F2}" dt="2024-04-17T21:13:05.420" v="3563"/>
          <ac:cxnSpMkLst>
            <pc:docMk/>
            <pc:sldMk cId="1090943011" sldId="2146846557"/>
            <ac:cxnSpMk id="34" creationId="{CEB83B82-2348-4574-3324-87A9F2758FBA}"/>
          </ac:cxnSpMkLst>
        </pc:cxnChg>
        <pc:cxnChg chg="del">
          <ac:chgData name="Leah Montner Dixon" userId="d5b2ae9e-9213-4442-b7df-4db8cbe51e5d" providerId="ADAL" clId="{04381C8D-58B4-4855-85BA-C8406F3EC9F2}" dt="2024-04-15T18:36:59.543" v="1424" actId="478"/>
          <ac:cxnSpMkLst>
            <pc:docMk/>
            <pc:sldMk cId="1090943011" sldId="2146846557"/>
            <ac:cxnSpMk id="37" creationId="{64371F68-9688-4F68-8D7B-DC6BBC2A2F68}"/>
          </ac:cxnSpMkLst>
        </pc:cxnChg>
        <pc:cxnChg chg="add mod">
          <ac:chgData name="Leah Montner Dixon" userId="d5b2ae9e-9213-4442-b7df-4db8cbe51e5d" providerId="ADAL" clId="{04381C8D-58B4-4855-85BA-C8406F3EC9F2}" dt="2024-04-17T21:13:45.857" v="3568" actId="208"/>
          <ac:cxnSpMkLst>
            <pc:docMk/>
            <pc:sldMk cId="1090943011" sldId="2146846557"/>
            <ac:cxnSpMk id="37" creationId="{F74871FA-C195-F45E-CD28-5E24C5245A68}"/>
          </ac:cxnSpMkLst>
        </pc:cxnChg>
        <pc:cxnChg chg="add mod">
          <ac:chgData name="Leah Montner Dixon" userId="d5b2ae9e-9213-4442-b7df-4db8cbe51e5d" providerId="ADAL" clId="{04381C8D-58B4-4855-85BA-C8406F3EC9F2}" dt="2024-04-17T21:13:05.420" v="3563"/>
          <ac:cxnSpMkLst>
            <pc:docMk/>
            <pc:sldMk cId="1090943011" sldId="2146846557"/>
            <ac:cxnSpMk id="41" creationId="{84B88985-24D2-B947-A8F6-C43D2E7CADCE}"/>
          </ac:cxnSpMkLst>
        </pc:cxnChg>
        <pc:cxnChg chg="del">
          <ac:chgData name="Leah Montner Dixon" userId="d5b2ae9e-9213-4442-b7df-4db8cbe51e5d" providerId="ADAL" clId="{04381C8D-58B4-4855-85BA-C8406F3EC9F2}" dt="2024-04-15T18:36:59.543" v="1424" actId="478"/>
          <ac:cxnSpMkLst>
            <pc:docMk/>
            <pc:sldMk cId="1090943011" sldId="2146846557"/>
            <ac:cxnSpMk id="41" creationId="{D1B11473-6C27-0FBC-AD5C-6CA999A24106}"/>
          </ac:cxnSpMkLst>
        </pc:cxnChg>
        <pc:cxnChg chg="add mod">
          <ac:chgData name="Leah Montner Dixon" userId="d5b2ae9e-9213-4442-b7df-4db8cbe51e5d" providerId="ADAL" clId="{04381C8D-58B4-4855-85BA-C8406F3EC9F2}" dt="2024-04-17T21:13:05.420" v="3563"/>
          <ac:cxnSpMkLst>
            <pc:docMk/>
            <pc:sldMk cId="1090943011" sldId="2146846557"/>
            <ac:cxnSpMk id="44" creationId="{6E4346F7-96D6-07BB-F0BE-ADDB4FBADF1E}"/>
          </ac:cxnSpMkLst>
        </pc:cxnChg>
        <pc:cxnChg chg="del">
          <ac:chgData name="Leah Montner Dixon" userId="d5b2ae9e-9213-4442-b7df-4db8cbe51e5d" providerId="ADAL" clId="{04381C8D-58B4-4855-85BA-C8406F3EC9F2}" dt="2024-04-15T18:36:59.543" v="1424" actId="478"/>
          <ac:cxnSpMkLst>
            <pc:docMk/>
            <pc:sldMk cId="1090943011" sldId="2146846557"/>
            <ac:cxnSpMk id="45" creationId="{FBEB03E8-673C-CC42-A3F1-AA29A4402F4D}"/>
          </ac:cxnSpMkLst>
        </pc:cxnChg>
      </pc:sldChg>
      <pc:sldChg chg="addSp delSp modSp mod ord">
        <pc:chgData name="Leah Montner Dixon" userId="d5b2ae9e-9213-4442-b7df-4db8cbe51e5d" providerId="ADAL" clId="{04381C8D-58B4-4855-85BA-C8406F3EC9F2}" dt="2024-04-17T21:49:21.701" v="3610" actId="207"/>
        <pc:sldMkLst>
          <pc:docMk/>
          <pc:sldMk cId="804567727" sldId="2146846559"/>
        </pc:sldMkLst>
        <pc:spChg chg="del">
          <ac:chgData name="Leah Montner Dixon" userId="d5b2ae9e-9213-4442-b7df-4db8cbe51e5d" providerId="ADAL" clId="{04381C8D-58B4-4855-85BA-C8406F3EC9F2}" dt="2024-04-15T18:37:27.463" v="1434" actId="478"/>
          <ac:spMkLst>
            <pc:docMk/>
            <pc:sldMk cId="804567727" sldId="2146846559"/>
            <ac:spMk id="3" creationId="{38AAE85C-6A71-8FAD-D64B-B4853F2255E8}"/>
          </ac:spMkLst>
        </pc:spChg>
        <pc:spChg chg="add del mod">
          <ac:chgData name="Leah Montner Dixon" userId="d5b2ae9e-9213-4442-b7df-4db8cbe51e5d" providerId="ADAL" clId="{04381C8D-58B4-4855-85BA-C8406F3EC9F2}" dt="2024-04-17T21:15:58.911" v="3571" actId="478"/>
          <ac:spMkLst>
            <pc:docMk/>
            <pc:sldMk cId="804567727" sldId="2146846559"/>
            <ac:spMk id="3" creationId="{837498E0-3312-AE5E-5B92-E095E7C3C9AE}"/>
          </ac:spMkLst>
        </pc:spChg>
        <pc:spChg chg="del">
          <ac:chgData name="Leah Montner Dixon" userId="d5b2ae9e-9213-4442-b7df-4db8cbe51e5d" providerId="ADAL" clId="{04381C8D-58B4-4855-85BA-C8406F3EC9F2}" dt="2024-04-15T18:37:27.463" v="1434" actId="478"/>
          <ac:spMkLst>
            <pc:docMk/>
            <pc:sldMk cId="804567727" sldId="2146846559"/>
            <ac:spMk id="4" creationId="{D3A8D490-C52C-710D-27E6-B62684E50CFE}"/>
          </ac:spMkLst>
        </pc:spChg>
        <pc:spChg chg="add mod">
          <ac:chgData name="Leah Montner Dixon" userId="d5b2ae9e-9213-4442-b7df-4db8cbe51e5d" providerId="ADAL" clId="{04381C8D-58B4-4855-85BA-C8406F3EC9F2}" dt="2024-04-17T21:16:00.055" v="3572"/>
          <ac:spMkLst>
            <pc:docMk/>
            <pc:sldMk cId="804567727" sldId="2146846559"/>
            <ac:spMk id="4" creationId="{FE0A5CF1-1810-D251-A938-51E54C9CDA78}"/>
          </ac:spMkLst>
        </pc:spChg>
        <pc:spChg chg="add mod">
          <ac:chgData name="Leah Montner Dixon" userId="d5b2ae9e-9213-4442-b7df-4db8cbe51e5d" providerId="ADAL" clId="{04381C8D-58B4-4855-85BA-C8406F3EC9F2}" dt="2024-04-17T21:16:18.974" v="3575" actId="207"/>
          <ac:spMkLst>
            <pc:docMk/>
            <pc:sldMk cId="804567727" sldId="2146846559"/>
            <ac:spMk id="6" creationId="{8F9172B6-4BE8-59EF-E743-ED92855D9F0C}"/>
          </ac:spMkLst>
        </pc:spChg>
        <pc:spChg chg="add mod">
          <ac:chgData name="Leah Montner Dixon" userId="d5b2ae9e-9213-4442-b7df-4db8cbe51e5d" providerId="ADAL" clId="{04381C8D-58B4-4855-85BA-C8406F3EC9F2}" dt="2024-04-15T18:37:27.732" v="1435"/>
          <ac:spMkLst>
            <pc:docMk/>
            <pc:sldMk cId="804567727" sldId="2146846559"/>
            <ac:spMk id="9" creationId="{49E08F02-9E1F-4F34-667E-FDE4F01529D1}"/>
          </ac:spMkLst>
        </pc:spChg>
        <pc:spChg chg="del mod">
          <ac:chgData name="Leah Montner Dixon" userId="d5b2ae9e-9213-4442-b7df-4db8cbe51e5d" providerId="ADAL" clId="{04381C8D-58B4-4855-85BA-C8406F3EC9F2}" dt="2024-04-17T21:15:58.911" v="3571" actId="478"/>
          <ac:spMkLst>
            <pc:docMk/>
            <pc:sldMk cId="804567727" sldId="2146846559"/>
            <ac:spMk id="9" creationId="{827DD3C2-4E92-2419-4D27-534F78D6415D}"/>
          </ac:spMkLst>
        </pc:spChg>
        <pc:spChg chg="del mod">
          <ac:chgData name="Leah Montner Dixon" userId="d5b2ae9e-9213-4442-b7df-4db8cbe51e5d" providerId="ADAL" clId="{04381C8D-58B4-4855-85BA-C8406F3EC9F2}" dt="2024-04-17T21:15:58.911" v="3571" actId="478"/>
          <ac:spMkLst>
            <pc:docMk/>
            <pc:sldMk cId="804567727" sldId="2146846559"/>
            <ac:spMk id="12" creationId="{6385BC4F-8FED-4C00-43D5-6E8FA319408A}"/>
          </ac:spMkLst>
        </pc:spChg>
        <pc:spChg chg="add mod">
          <ac:chgData name="Leah Montner Dixon" userId="d5b2ae9e-9213-4442-b7df-4db8cbe51e5d" providerId="ADAL" clId="{04381C8D-58B4-4855-85BA-C8406F3EC9F2}" dt="2024-04-15T18:37:27.732" v="1435"/>
          <ac:spMkLst>
            <pc:docMk/>
            <pc:sldMk cId="804567727" sldId="2146846559"/>
            <ac:spMk id="12" creationId="{720B701D-736E-F403-2F16-BA5737952A6E}"/>
          </ac:spMkLst>
        </pc:spChg>
        <pc:spChg chg="del">
          <ac:chgData name="Leah Montner Dixon" userId="d5b2ae9e-9213-4442-b7df-4db8cbe51e5d" providerId="ADAL" clId="{04381C8D-58B4-4855-85BA-C8406F3EC9F2}" dt="2024-04-15T18:37:27.463" v="1434" actId="478"/>
          <ac:spMkLst>
            <pc:docMk/>
            <pc:sldMk cId="804567727" sldId="2146846559"/>
            <ac:spMk id="14" creationId="{A8DA70BC-D7C2-C7D9-444E-DE3FCDA47645}"/>
          </ac:spMkLst>
        </pc:spChg>
        <pc:spChg chg="add mod">
          <ac:chgData name="Leah Montner Dixon" userId="d5b2ae9e-9213-4442-b7df-4db8cbe51e5d" providerId="ADAL" clId="{04381C8D-58B4-4855-85BA-C8406F3EC9F2}" dt="2024-04-17T21:16:00.055" v="3572"/>
          <ac:spMkLst>
            <pc:docMk/>
            <pc:sldMk cId="804567727" sldId="2146846559"/>
            <ac:spMk id="14" creationId="{C5F68054-78EF-73F8-32F2-BAD79D466AC6}"/>
          </ac:spMkLst>
        </pc:spChg>
        <pc:spChg chg="del">
          <ac:chgData name="Leah Montner Dixon" userId="d5b2ae9e-9213-4442-b7df-4db8cbe51e5d" providerId="ADAL" clId="{04381C8D-58B4-4855-85BA-C8406F3EC9F2}" dt="2024-04-15T18:37:27.463" v="1434" actId="478"/>
          <ac:spMkLst>
            <pc:docMk/>
            <pc:sldMk cId="804567727" sldId="2146846559"/>
            <ac:spMk id="15" creationId="{1FF9E7B9-1A5B-2CCE-17D6-9A4E4FB37113}"/>
          </ac:spMkLst>
        </pc:spChg>
        <pc:spChg chg="add mod">
          <ac:chgData name="Leah Montner Dixon" userId="d5b2ae9e-9213-4442-b7df-4db8cbe51e5d" providerId="ADAL" clId="{04381C8D-58B4-4855-85BA-C8406F3EC9F2}" dt="2024-04-17T21:16:29.024" v="3577" actId="108"/>
          <ac:spMkLst>
            <pc:docMk/>
            <pc:sldMk cId="804567727" sldId="2146846559"/>
            <ac:spMk id="15" creationId="{D2404E86-FAB2-7E93-1334-AC50B86869C3}"/>
          </ac:spMkLst>
        </pc:spChg>
        <pc:spChg chg="add mod">
          <ac:chgData name="Leah Montner Dixon" userId="d5b2ae9e-9213-4442-b7df-4db8cbe51e5d" providerId="ADAL" clId="{04381C8D-58B4-4855-85BA-C8406F3EC9F2}" dt="2024-04-17T21:16:45.803" v="3581" actId="207"/>
          <ac:spMkLst>
            <pc:docMk/>
            <pc:sldMk cId="804567727" sldId="2146846559"/>
            <ac:spMk id="16" creationId="{7A25BAE3-3D5E-EB89-7DBC-895A37B6F582}"/>
          </ac:spMkLst>
        </pc:spChg>
        <pc:spChg chg="add mod">
          <ac:chgData name="Leah Montner Dixon" userId="d5b2ae9e-9213-4442-b7df-4db8cbe51e5d" providerId="ADAL" clId="{04381C8D-58B4-4855-85BA-C8406F3EC9F2}" dt="2024-04-15T18:37:27.732" v="1435"/>
          <ac:spMkLst>
            <pc:docMk/>
            <pc:sldMk cId="804567727" sldId="2146846559"/>
            <ac:spMk id="17" creationId="{84C9BB3E-64A1-C85B-4BA9-354054682141}"/>
          </ac:spMkLst>
        </pc:spChg>
        <pc:spChg chg="del mod">
          <ac:chgData name="Leah Montner Dixon" userId="d5b2ae9e-9213-4442-b7df-4db8cbe51e5d" providerId="ADAL" clId="{04381C8D-58B4-4855-85BA-C8406F3EC9F2}" dt="2024-04-17T21:15:58.911" v="3571" actId="478"/>
          <ac:spMkLst>
            <pc:docMk/>
            <pc:sldMk cId="804567727" sldId="2146846559"/>
            <ac:spMk id="17" creationId="{EB418F75-9D45-82EC-961D-74DC8985572B}"/>
          </ac:spMkLst>
        </pc:spChg>
        <pc:spChg chg="add mod">
          <ac:chgData name="Leah Montner Dixon" userId="d5b2ae9e-9213-4442-b7df-4db8cbe51e5d" providerId="ADAL" clId="{04381C8D-58B4-4855-85BA-C8406F3EC9F2}" dt="2024-04-15T18:37:27.732" v="1435"/>
          <ac:spMkLst>
            <pc:docMk/>
            <pc:sldMk cId="804567727" sldId="2146846559"/>
            <ac:spMk id="18" creationId="{5D0BCDFB-44D0-400F-19E5-896874AA6224}"/>
          </ac:spMkLst>
        </pc:spChg>
        <pc:spChg chg="del mod">
          <ac:chgData name="Leah Montner Dixon" userId="d5b2ae9e-9213-4442-b7df-4db8cbe51e5d" providerId="ADAL" clId="{04381C8D-58B4-4855-85BA-C8406F3EC9F2}" dt="2024-04-17T21:15:58.911" v="3571" actId="478"/>
          <ac:spMkLst>
            <pc:docMk/>
            <pc:sldMk cId="804567727" sldId="2146846559"/>
            <ac:spMk id="18" creationId="{948AFA78-1CB9-163D-8700-FF4F528F9788}"/>
          </ac:spMkLst>
        </pc:spChg>
        <pc:spChg chg="add mod">
          <ac:chgData name="Leah Montner Dixon" userId="d5b2ae9e-9213-4442-b7df-4db8cbe51e5d" providerId="ADAL" clId="{04381C8D-58B4-4855-85BA-C8406F3EC9F2}" dt="2024-04-15T18:37:27.732" v="1435"/>
          <ac:spMkLst>
            <pc:docMk/>
            <pc:sldMk cId="804567727" sldId="2146846559"/>
            <ac:spMk id="19" creationId="{0ADC1B5F-CFB5-8760-517B-521DE6E4C35D}"/>
          </ac:spMkLst>
        </pc:spChg>
        <pc:spChg chg="del mod">
          <ac:chgData name="Leah Montner Dixon" userId="d5b2ae9e-9213-4442-b7df-4db8cbe51e5d" providerId="ADAL" clId="{04381C8D-58B4-4855-85BA-C8406F3EC9F2}" dt="2024-04-17T21:15:58.911" v="3571" actId="478"/>
          <ac:spMkLst>
            <pc:docMk/>
            <pc:sldMk cId="804567727" sldId="2146846559"/>
            <ac:spMk id="19" creationId="{717DF431-5A8E-4A6E-4C1B-C1199B0CBA57}"/>
          </ac:spMkLst>
        </pc:spChg>
        <pc:spChg chg="add mod">
          <ac:chgData name="Leah Montner Dixon" userId="d5b2ae9e-9213-4442-b7df-4db8cbe51e5d" providerId="ADAL" clId="{04381C8D-58B4-4855-85BA-C8406F3EC9F2}" dt="2024-04-15T18:37:27.732" v="1435"/>
          <ac:spMkLst>
            <pc:docMk/>
            <pc:sldMk cId="804567727" sldId="2146846559"/>
            <ac:spMk id="21" creationId="{46B460BF-684A-8F72-5C84-767B381F8966}"/>
          </ac:spMkLst>
        </pc:spChg>
        <pc:spChg chg="del mod">
          <ac:chgData name="Leah Montner Dixon" userId="d5b2ae9e-9213-4442-b7df-4db8cbe51e5d" providerId="ADAL" clId="{04381C8D-58B4-4855-85BA-C8406F3EC9F2}" dt="2024-04-17T21:15:58.911" v="3571" actId="478"/>
          <ac:spMkLst>
            <pc:docMk/>
            <pc:sldMk cId="804567727" sldId="2146846559"/>
            <ac:spMk id="21" creationId="{8678EBB5-C681-300A-88F3-A04F858B35F1}"/>
          </ac:spMkLst>
        </pc:spChg>
        <pc:spChg chg="add mod">
          <ac:chgData name="Leah Montner Dixon" userId="d5b2ae9e-9213-4442-b7df-4db8cbe51e5d" providerId="ADAL" clId="{04381C8D-58B4-4855-85BA-C8406F3EC9F2}" dt="2024-04-15T18:37:27.732" v="1435"/>
          <ac:spMkLst>
            <pc:docMk/>
            <pc:sldMk cId="804567727" sldId="2146846559"/>
            <ac:spMk id="22" creationId="{15CBB477-1ABB-0BFA-2E60-2D7734DF1C90}"/>
          </ac:spMkLst>
        </pc:spChg>
        <pc:spChg chg="del mod">
          <ac:chgData name="Leah Montner Dixon" userId="d5b2ae9e-9213-4442-b7df-4db8cbe51e5d" providerId="ADAL" clId="{04381C8D-58B4-4855-85BA-C8406F3EC9F2}" dt="2024-04-17T21:15:58.911" v="3571" actId="478"/>
          <ac:spMkLst>
            <pc:docMk/>
            <pc:sldMk cId="804567727" sldId="2146846559"/>
            <ac:spMk id="22" creationId="{E2AF6C6A-92DC-DDE1-73EC-56DA25AD3D9F}"/>
          </ac:spMkLst>
        </pc:spChg>
        <pc:spChg chg="add mod">
          <ac:chgData name="Leah Montner Dixon" userId="d5b2ae9e-9213-4442-b7df-4db8cbe51e5d" providerId="ADAL" clId="{04381C8D-58B4-4855-85BA-C8406F3EC9F2}" dt="2024-04-15T18:37:27.732" v="1435"/>
          <ac:spMkLst>
            <pc:docMk/>
            <pc:sldMk cId="804567727" sldId="2146846559"/>
            <ac:spMk id="23" creationId="{737175C1-ACE2-777B-B602-28A3BCECF346}"/>
          </ac:spMkLst>
        </pc:spChg>
        <pc:spChg chg="del mod">
          <ac:chgData name="Leah Montner Dixon" userId="d5b2ae9e-9213-4442-b7df-4db8cbe51e5d" providerId="ADAL" clId="{04381C8D-58B4-4855-85BA-C8406F3EC9F2}" dt="2024-04-17T21:15:58.911" v="3571" actId="478"/>
          <ac:spMkLst>
            <pc:docMk/>
            <pc:sldMk cId="804567727" sldId="2146846559"/>
            <ac:spMk id="24" creationId="{E55C6EF9-92D4-53FC-DDE5-1B16461A96EE}"/>
          </ac:spMkLst>
        </pc:spChg>
        <pc:spChg chg="del mod">
          <ac:chgData name="Leah Montner Dixon" userId="d5b2ae9e-9213-4442-b7df-4db8cbe51e5d" providerId="ADAL" clId="{04381C8D-58B4-4855-85BA-C8406F3EC9F2}" dt="2024-04-17T21:15:58.911" v="3571" actId="478"/>
          <ac:spMkLst>
            <pc:docMk/>
            <pc:sldMk cId="804567727" sldId="2146846559"/>
            <ac:spMk id="25" creationId="{B7B3CFCD-6931-6DF7-670D-AC1627A55CB8}"/>
          </ac:spMkLst>
        </pc:spChg>
        <pc:spChg chg="add mod">
          <ac:chgData name="Leah Montner Dixon" userId="d5b2ae9e-9213-4442-b7df-4db8cbe51e5d" providerId="ADAL" clId="{04381C8D-58B4-4855-85BA-C8406F3EC9F2}" dt="2024-04-15T18:37:27.732" v="1435"/>
          <ac:spMkLst>
            <pc:docMk/>
            <pc:sldMk cId="804567727" sldId="2146846559"/>
            <ac:spMk id="25" creationId="{C6AA3389-8678-E746-0195-80038C0E8762}"/>
          </ac:spMkLst>
        </pc:spChg>
        <pc:spChg chg="del mod">
          <ac:chgData name="Leah Montner Dixon" userId="d5b2ae9e-9213-4442-b7df-4db8cbe51e5d" providerId="ADAL" clId="{04381C8D-58B4-4855-85BA-C8406F3EC9F2}" dt="2024-04-17T21:15:58.911" v="3571" actId="478"/>
          <ac:spMkLst>
            <pc:docMk/>
            <pc:sldMk cId="804567727" sldId="2146846559"/>
            <ac:spMk id="26" creationId="{0AB8C6D2-E9DE-3B17-BBDD-4755E4B0C388}"/>
          </ac:spMkLst>
        </pc:spChg>
        <pc:spChg chg="add mod">
          <ac:chgData name="Leah Montner Dixon" userId="d5b2ae9e-9213-4442-b7df-4db8cbe51e5d" providerId="ADAL" clId="{04381C8D-58B4-4855-85BA-C8406F3EC9F2}" dt="2024-04-15T18:37:37.085" v="1437" actId="108"/>
          <ac:spMkLst>
            <pc:docMk/>
            <pc:sldMk cId="804567727" sldId="2146846559"/>
            <ac:spMk id="26" creationId="{F0229607-6A82-9F5C-568D-D01299CFCB15}"/>
          </ac:spMkLst>
        </pc:spChg>
        <pc:spChg chg="add mod">
          <ac:chgData name="Leah Montner Dixon" userId="d5b2ae9e-9213-4442-b7df-4db8cbe51e5d" providerId="ADAL" clId="{04381C8D-58B4-4855-85BA-C8406F3EC9F2}" dt="2024-04-15T18:37:27.732" v="1435"/>
          <ac:spMkLst>
            <pc:docMk/>
            <pc:sldMk cId="804567727" sldId="2146846559"/>
            <ac:spMk id="27" creationId="{6C8B6AD8-0694-DD56-7F67-B586A0E04F08}"/>
          </ac:spMkLst>
        </pc:spChg>
        <pc:spChg chg="del mod">
          <ac:chgData name="Leah Montner Dixon" userId="d5b2ae9e-9213-4442-b7df-4db8cbe51e5d" providerId="ADAL" clId="{04381C8D-58B4-4855-85BA-C8406F3EC9F2}" dt="2024-04-17T21:15:58.911" v="3571" actId="478"/>
          <ac:spMkLst>
            <pc:docMk/>
            <pc:sldMk cId="804567727" sldId="2146846559"/>
            <ac:spMk id="28" creationId="{097A4D33-10D1-AC7A-4429-74289DEFBDEA}"/>
          </ac:spMkLst>
        </pc:spChg>
        <pc:spChg chg="add mod">
          <ac:chgData name="Leah Montner Dixon" userId="d5b2ae9e-9213-4442-b7df-4db8cbe51e5d" providerId="ADAL" clId="{04381C8D-58B4-4855-85BA-C8406F3EC9F2}" dt="2024-04-15T18:37:31.175" v="1436" actId="108"/>
          <ac:spMkLst>
            <pc:docMk/>
            <pc:sldMk cId="804567727" sldId="2146846559"/>
            <ac:spMk id="29" creationId="{1F879758-AF9E-FEE8-46C9-FFF9ACA65D03}"/>
          </ac:spMkLst>
        </pc:spChg>
        <pc:spChg chg="del">
          <ac:chgData name="Leah Montner Dixon" userId="d5b2ae9e-9213-4442-b7df-4db8cbe51e5d" providerId="ADAL" clId="{04381C8D-58B4-4855-85BA-C8406F3EC9F2}" dt="2024-04-17T21:15:58.911" v="3571" actId="478"/>
          <ac:spMkLst>
            <pc:docMk/>
            <pc:sldMk cId="804567727" sldId="2146846559"/>
            <ac:spMk id="29" creationId="{EE1484E3-4BE5-0CE6-6732-587769E02150}"/>
          </ac:spMkLst>
        </pc:spChg>
        <pc:spChg chg="add mod">
          <ac:chgData name="Leah Montner Dixon" userId="d5b2ae9e-9213-4442-b7df-4db8cbe51e5d" providerId="ADAL" clId="{04381C8D-58B4-4855-85BA-C8406F3EC9F2}" dt="2024-04-15T18:37:27.732" v="1435"/>
          <ac:spMkLst>
            <pc:docMk/>
            <pc:sldMk cId="804567727" sldId="2146846559"/>
            <ac:spMk id="30" creationId="{62567F4B-E8CC-5423-1E18-11615DDF68A2}"/>
          </ac:spMkLst>
        </pc:spChg>
        <pc:spChg chg="del">
          <ac:chgData name="Leah Montner Dixon" userId="d5b2ae9e-9213-4442-b7df-4db8cbe51e5d" providerId="ADAL" clId="{04381C8D-58B4-4855-85BA-C8406F3EC9F2}" dt="2024-04-17T21:15:58.911" v="3571" actId="478"/>
          <ac:spMkLst>
            <pc:docMk/>
            <pc:sldMk cId="804567727" sldId="2146846559"/>
            <ac:spMk id="31" creationId="{07E8521C-A62E-E860-87B0-E908D53F4110}"/>
          </ac:spMkLst>
        </pc:spChg>
        <pc:spChg chg="del mod">
          <ac:chgData name="Leah Montner Dixon" userId="d5b2ae9e-9213-4442-b7df-4db8cbe51e5d" providerId="ADAL" clId="{04381C8D-58B4-4855-85BA-C8406F3EC9F2}" dt="2024-04-17T21:15:58.911" v="3571" actId="478"/>
          <ac:spMkLst>
            <pc:docMk/>
            <pc:sldMk cId="804567727" sldId="2146846559"/>
            <ac:spMk id="32" creationId="{423BCD3C-9471-0BCB-933C-9A8E15CCDBA9}"/>
          </ac:spMkLst>
        </pc:spChg>
        <pc:spChg chg="add mod">
          <ac:chgData name="Leah Montner Dixon" userId="d5b2ae9e-9213-4442-b7df-4db8cbe51e5d" providerId="ADAL" clId="{04381C8D-58B4-4855-85BA-C8406F3EC9F2}" dt="2024-04-15T18:37:44.196" v="1439" actId="14100"/>
          <ac:spMkLst>
            <pc:docMk/>
            <pc:sldMk cId="804567727" sldId="2146846559"/>
            <ac:spMk id="32" creationId="{627D69CF-ED6A-4056-52EB-32586EFB93E7}"/>
          </ac:spMkLst>
        </pc:spChg>
        <pc:spChg chg="del mod">
          <ac:chgData name="Leah Montner Dixon" userId="d5b2ae9e-9213-4442-b7df-4db8cbe51e5d" providerId="ADAL" clId="{04381C8D-58B4-4855-85BA-C8406F3EC9F2}" dt="2024-04-17T21:15:58.911" v="3571" actId="478"/>
          <ac:spMkLst>
            <pc:docMk/>
            <pc:sldMk cId="804567727" sldId="2146846559"/>
            <ac:spMk id="33" creationId="{EAC014B6-C791-C6AA-61FC-2DB3E476E9C1}"/>
          </ac:spMkLst>
        </pc:spChg>
        <pc:spChg chg="add mod">
          <ac:chgData name="Leah Montner Dixon" userId="d5b2ae9e-9213-4442-b7df-4db8cbe51e5d" providerId="ADAL" clId="{04381C8D-58B4-4855-85BA-C8406F3EC9F2}" dt="2024-04-15T18:37:27.732" v="1435"/>
          <ac:spMkLst>
            <pc:docMk/>
            <pc:sldMk cId="804567727" sldId="2146846559"/>
            <ac:spMk id="33" creationId="{EB5C3CDF-7F29-CECE-EFF0-B53E4D4BCD7C}"/>
          </ac:spMkLst>
        </pc:spChg>
        <pc:spChg chg="del">
          <ac:chgData name="Leah Montner Dixon" userId="d5b2ae9e-9213-4442-b7df-4db8cbe51e5d" providerId="ADAL" clId="{04381C8D-58B4-4855-85BA-C8406F3EC9F2}" dt="2024-04-15T18:37:27.463" v="1434" actId="478"/>
          <ac:spMkLst>
            <pc:docMk/>
            <pc:sldMk cId="804567727" sldId="2146846559"/>
            <ac:spMk id="34" creationId="{10866FE3-D717-CBFE-B1DD-C48971D39589}"/>
          </ac:spMkLst>
        </pc:spChg>
        <pc:spChg chg="add mod">
          <ac:chgData name="Leah Montner Dixon" userId="d5b2ae9e-9213-4442-b7df-4db8cbe51e5d" providerId="ADAL" clId="{04381C8D-58B4-4855-85BA-C8406F3EC9F2}" dt="2024-04-17T21:16:18.974" v="3575" actId="207"/>
          <ac:spMkLst>
            <pc:docMk/>
            <pc:sldMk cId="804567727" sldId="2146846559"/>
            <ac:spMk id="35" creationId="{31A2E144-25A4-AD5F-AD7B-8C50BC2B9EC1}"/>
          </ac:spMkLst>
        </pc:spChg>
        <pc:spChg chg="del">
          <ac:chgData name="Leah Montner Dixon" userId="d5b2ae9e-9213-4442-b7df-4db8cbe51e5d" providerId="ADAL" clId="{04381C8D-58B4-4855-85BA-C8406F3EC9F2}" dt="2024-04-15T18:37:27.463" v="1434" actId="478"/>
          <ac:spMkLst>
            <pc:docMk/>
            <pc:sldMk cId="804567727" sldId="2146846559"/>
            <ac:spMk id="35" creationId="{36FCDE2E-116C-EEAE-6189-2948563C0922}"/>
          </ac:spMkLst>
        </pc:spChg>
        <pc:spChg chg="add mod">
          <ac:chgData name="Leah Montner Dixon" userId="d5b2ae9e-9213-4442-b7df-4db8cbe51e5d" providerId="ADAL" clId="{04381C8D-58B4-4855-85BA-C8406F3EC9F2}" dt="2024-04-17T21:16:18.974" v="3575" actId="207"/>
          <ac:spMkLst>
            <pc:docMk/>
            <pc:sldMk cId="804567727" sldId="2146846559"/>
            <ac:spMk id="36" creationId="{F4C3B0FC-6268-A628-48BA-305940D05851}"/>
          </ac:spMkLst>
        </pc:spChg>
        <pc:spChg chg="add mod">
          <ac:chgData name="Leah Montner Dixon" userId="d5b2ae9e-9213-4442-b7df-4db8cbe51e5d" providerId="ADAL" clId="{04381C8D-58B4-4855-85BA-C8406F3EC9F2}" dt="2024-04-17T21:16:18.974" v="3575" actId="207"/>
          <ac:spMkLst>
            <pc:docMk/>
            <pc:sldMk cId="804567727" sldId="2146846559"/>
            <ac:spMk id="38" creationId="{6FC9C872-8E25-61D8-FB33-048D958FD83C}"/>
          </ac:spMkLst>
        </pc:spChg>
        <pc:spChg chg="add mod">
          <ac:chgData name="Leah Montner Dixon" userId="d5b2ae9e-9213-4442-b7df-4db8cbe51e5d" providerId="ADAL" clId="{04381C8D-58B4-4855-85BA-C8406F3EC9F2}" dt="2024-04-17T21:16:18.974" v="3575" actId="207"/>
          <ac:spMkLst>
            <pc:docMk/>
            <pc:sldMk cId="804567727" sldId="2146846559"/>
            <ac:spMk id="39" creationId="{7830FB80-5D8A-5BBE-428C-E678A5359F94}"/>
          </ac:spMkLst>
        </pc:spChg>
        <pc:spChg chg="del">
          <ac:chgData name="Leah Montner Dixon" userId="d5b2ae9e-9213-4442-b7df-4db8cbe51e5d" providerId="ADAL" clId="{04381C8D-58B4-4855-85BA-C8406F3EC9F2}" dt="2024-04-15T18:37:27.463" v="1434" actId="478"/>
          <ac:spMkLst>
            <pc:docMk/>
            <pc:sldMk cId="804567727" sldId="2146846559"/>
            <ac:spMk id="39" creationId="{DCED36D8-5B7B-0333-072E-A68D7CA438D1}"/>
          </ac:spMkLst>
        </pc:spChg>
        <pc:spChg chg="add mod">
          <ac:chgData name="Leah Montner Dixon" userId="d5b2ae9e-9213-4442-b7df-4db8cbe51e5d" providerId="ADAL" clId="{04381C8D-58B4-4855-85BA-C8406F3EC9F2}" dt="2024-04-17T21:16:18.974" v="3575" actId="207"/>
          <ac:spMkLst>
            <pc:docMk/>
            <pc:sldMk cId="804567727" sldId="2146846559"/>
            <ac:spMk id="40" creationId="{3CE68FB9-D70E-0070-2905-ED6A184BAA39}"/>
          </ac:spMkLst>
        </pc:spChg>
        <pc:spChg chg="del">
          <ac:chgData name="Leah Montner Dixon" userId="d5b2ae9e-9213-4442-b7df-4db8cbe51e5d" providerId="ADAL" clId="{04381C8D-58B4-4855-85BA-C8406F3EC9F2}" dt="2024-04-15T18:37:27.463" v="1434" actId="478"/>
          <ac:spMkLst>
            <pc:docMk/>
            <pc:sldMk cId="804567727" sldId="2146846559"/>
            <ac:spMk id="40" creationId="{EB0399A7-006D-C953-B4A8-257330F3A103}"/>
          </ac:spMkLst>
        </pc:spChg>
        <pc:spChg chg="add mod">
          <ac:chgData name="Leah Montner Dixon" userId="d5b2ae9e-9213-4442-b7df-4db8cbe51e5d" providerId="ADAL" clId="{04381C8D-58B4-4855-85BA-C8406F3EC9F2}" dt="2024-04-17T21:16:00.055" v="3572"/>
          <ac:spMkLst>
            <pc:docMk/>
            <pc:sldMk cId="804567727" sldId="2146846559"/>
            <ac:spMk id="42" creationId="{5B054D15-5893-871E-9E6A-2963F0575F8F}"/>
          </ac:spMkLst>
        </pc:spChg>
        <pc:spChg chg="del">
          <ac:chgData name="Leah Montner Dixon" userId="d5b2ae9e-9213-4442-b7df-4db8cbe51e5d" providerId="ADAL" clId="{04381C8D-58B4-4855-85BA-C8406F3EC9F2}" dt="2024-04-15T18:37:27.463" v="1434" actId="478"/>
          <ac:spMkLst>
            <pc:docMk/>
            <pc:sldMk cId="804567727" sldId="2146846559"/>
            <ac:spMk id="43" creationId="{158D0806-2B13-794C-99B3-97AC01B46938}"/>
          </ac:spMkLst>
        </pc:spChg>
        <pc:spChg chg="add mod">
          <ac:chgData name="Leah Montner Dixon" userId="d5b2ae9e-9213-4442-b7df-4db8cbe51e5d" providerId="ADAL" clId="{04381C8D-58B4-4855-85BA-C8406F3EC9F2}" dt="2024-04-17T21:16:00.055" v="3572"/>
          <ac:spMkLst>
            <pc:docMk/>
            <pc:sldMk cId="804567727" sldId="2146846559"/>
            <ac:spMk id="43" creationId="{A3B9AC35-982A-3246-82E0-70F697F70475}"/>
          </ac:spMkLst>
        </pc:spChg>
        <pc:spChg chg="del">
          <ac:chgData name="Leah Montner Dixon" userId="d5b2ae9e-9213-4442-b7df-4db8cbe51e5d" providerId="ADAL" clId="{04381C8D-58B4-4855-85BA-C8406F3EC9F2}" dt="2024-04-15T18:37:27.463" v="1434" actId="478"/>
          <ac:spMkLst>
            <pc:docMk/>
            <pc:sldMk cId="804567727" sldId="2146846559"/>
            <ac:spMk id="44" creationId="{19E134F5-BC77-FEF2-D638-92989E21F481}"/>
          </ac:spMkLst>
        </pc:spChg>
        <pc:spChg chg="add del mod">
          <ac:chgData name="Leah Montner Dixon" userId="d5b2ae9e-9213-4442-b7df-4db8cbe51e5d" providerId="ADAL" clId="{04381C8D-58B4-4855-85BA-C8406F3EC9F2}" dt="2024-04-17T21:49:19.387" v="3608" actId="478"/>
          <ac:spMkLst>
            <pc:docMk/>
            <pc:sldMk cId="804567727" sldId="2146846559"/>
            <ac:spMk id="45" creationId="{FEB6B4C1-86DE-6579-CA5E-1D167FC36A7A}"/>
          </ac:spMkLst>
        </pc:spChg>
        <pc:spChg chg="add mod">
          <ac:chgData name="Leah Montner Dixon" userId="d5b2ae9e-9213-4442-b7df-4db8cbe51e5d" providerId="ADAL" clId="{04381C8D-58B4-4855-85BA-C8406F3EC9F2}" dt="2024-04-17T21:16:18.974" v="3575" actId="207"/>
          <ac:spMkLst>
            <pc:docMk/>
            <pc:sldMk cId="804567727" sldId="2146846559"/>
            <ac:spMk id="46" creationId="{3ABED9AC-530C-C41D-65DE-220FC9895A32}"/>
          </ac:spMkLst>
        </pc:spChg>
        <pc:spChg chg="del">
          <ac:chgData name="Leah Montner Dixon" userId="d5b2ae9e-9213-4442-b7df-4db8cbe51e5d" providerId="ADAL" clId="{04381C8D-58B4-4855-85BA-C8406F3EC9F2}" dt="2024-04-15T18:37:27.463" v="1434" actId="478"/>
          <ac:spMkLst>
            <pc:docMk/>
            <pc:sldMk cId="804567727" sldId="2146846559"/>
            <ac:spMk id="47" creationId="{830543B9-B3A1-F2B7-442D-C2C3127A7D80}"/>
          </ac:spMkLst>
        </pc:spChg>
        <pc:spChg chg="add mod">
          <ac:chgData name="Leah Montner Dixon" userId="d5b2ae9e-9213-4442-b7df-4db8cbe51e5d" providerId="ADAL" clId="{04381C8D-58B4-4855-85BA-C8406F3EC9F2}" dt="2024-04-17T21:16:42.199" v="3580" actId="207"/>
          <ac:spMkLst>
            <pc:docMk/>
            <pc:sldMk cId="804567727" sldId="2146846559"/>
            <ac:spMk id="47" creationId="{B723863D-E8BD-7C63-7563-20CCB97E1D21}"/>
          </ac:spMkLst>
        </pc:spChg>
        <pc:spChg chg="add mod">
          <ac:chgData name="Leah Montner Dixon" userId="d5b2ae9e-9213-4442-b7df-4db8cbe51e5d" providerId="ADAL" clId="{04381C8D-58B4-4855-85BA-C8406F3EC9F2}" dt="2024-04-17T21:49:21.701" v="3610" actId="207"/>
          <ac:spMkLst>
            <pc:docMk/>
            <pc:sldMk cId="804567727" sldId="2146846559"/>
            <ac:spMk id="48" creationId="{7B40E02F-0FF5-0A29-A49A-6F0A8B0159B9}"/>
          </ac:spMkLst>
        </pc:spChg>
        <pc:spChg chg="del">
          <ac:chgData name="Leah Montner Dixon" userId="d5b2ae9e-9213-4442-b7df-4db8cbe51e5d" providerId="ADAL" clId="{04381C8D-58B4-4855-85BA-C8406F3EC9F2}" dt="2024-04-15T18:37:27.463" v="1434" actId="478"/>
          <ac:spMkLst>
            <pc:docMk/>
            <pc:sldMk cId="804567727" sldId="2146846559"/>
            <ac:spMk id="48" creationId="{FBB54B6E-7EA0-B969-BD5B-F4B75BD8E6AF}"/>
          </ac:spMkLst>
        </pc:spChg>
        <pc:spChg chg="del">
          <ac:chgData name="Leah Montner Dixon" userId="d5b2ae9e-9213-4442-b7df-4db8cbe51e5d" providerId="ADAL" clId="{04381C8D-58B4-4855-85BA-C8406F3EC9F2}" dt="2024-04-15T18:37:27.463" v="1434" actId="478"/>
          <ac:spMkLst>
            <pc:docMk/>
            <pc:sldMk cId="804567727" sldId="2146846559"/>
            <ac:spMk id="49" creationId="{8C25BB41-F578-D1C7-3079-6A17CB42E9C6}"/>
          </ac:spMkLst>
        </pc:spChg>
        <pc:spChg chg="del">
          <ac:chgData name="Leah Montner Dixon" userId="d5b2ae9e-9213-4442-b7df-4db8cbe51e5d" providerId="ADAL" clId="{04381C8D-58B4-4855-85BA-C8406F3EC9F2}" dt="2024-04-15T18:37:27.463" v="1434" actId="478"/>
          <ac:spMkLst>
            <pc:docMk/>
            <pc:sldMk cId="804567727" sldId="2146846559"/>
            <ac:spMk id="50" creationId="{D1C1D297-59AA-62D2-0E3C-2B2D41EEE241}"/>
          </ac:spMkLst>
        </pc:spChg>
        <pc:spChg chg="del">
          <ac:chgData name="Leah Montner Dixon" userId="d5b2ae9e-9213-4442-b7df-4db8cbe51e5d" providerId="ADAL" clId="{04381C8D-58B4-4855-85BA-C8406F3EC9F2}" dt="2024-04-15T18:37:27.463" v="1434" actId="478"/>
          <ac:spMkLst>
            <pc:docMk/>
            <pc:sldMk cId="804567727" sldId="2146846559"/>
            <ac:spMk id="51" creationId="{673DE103-1F48-D169-090D-88EB297F8074}"/>
          </ac:spMkLst>
        </pc:spChg>
        <pc:picChg chg="add mod ord">
          <ac:chgData name="Leah Montner Dixon" userId="d5b2ae9e-9213-4442-b7df-4db8cbe51e5d" providerId="ADAL" clId="{04381C8D-58B4-4855-85BA-C8406F3EC9F2}" dt="2024-04-15T13:46:03.728" v="13" actId="167"/>
          <ac:picMkLst>
            <pc:docMk/>
            <pc:sldMk cId="804567727" sldId="2146846559"/>
            <ac:picMk id="5" creationId="{51E10C41-E524-01D3-D5EA-6E6B8CE8A094}"/>
          </ac:picMkLst>
        </pc:picChg>
        <pc:picChg chg="del mod">
          <ac:chgData name="Leah Montner Dixon" userId="d5b2ae9e-9213-4442-b7df-4db8cbe51e5d" providerId="ADAL" clId="{04381C8D-58B4-4855-85BA-C8406F3EC9F2}" dt="2024-04-15T13:46:01.458" v="11" actId="478"/>
          <ac:picMkLst>
            <pc:docMk/>
            <pc:sldMk cId="804567727" sldId="2146846559"/>
            <ac:picMk id="6" creationId="{B2B266F8-A67B-D30B-A7BE-F159E981DB1F}"/>
          </ac:picMkLst>
        </pc:picChg>
        <pc:cxnChg chg="add mod">
          <ac:chgData name="Leah Montner Dixon" userId="d5b2ae9e-9213-4442-b7df-4db8cbe51e5d" providerId="ADAL" clId="{04381C8D-58B4-4855-85BA-C8406F3EC9F2}" dt="2024-04-17T21:16:00.055" v="3572"/>
          <ac:cxnSpMkLst>
            <pc:docMk/>
            <pc:sldMk cId="804567727" sldId="2146846559"/>
            <ac:cxnSpMk id="7" creationId="{CE728CA5-3B3E-6D51-4C17-7112E0F5DD41}"/>
          </ac:cxnSpMkLst>
        </pc:cxnChg>
        <pc:cxnChg chg="del">
          <ac:chgData name="Leah Montner Dixon" userId="d5b2ae9e-9213-4442-b7df-4db8cbe51e5d" providerId="ADAL" clId="{04381C8D-58B4-4855-85BA-C8406F3EC9F2}" dt="2024-04-15T18:37:27.463" v="1434" actId="478"/>
          <ac:cxnSpMkLst>
            <pc:docMk/>
            <pc:sldMk cId="804567727" sldId="2146846559"/>
            <ac:cxnSpMk id="7" creationId="{E90086AE-DE90-68B3-EDF9-766FAB9BFA99}"/>
          </ac:cxnSpMkLst>
        </pc:cxnChg>
        <pc:cxnChg chg="add mod">
          <ac:chgData name="Leah Montner Dixon" userId="d5b2ae9e-9213-4442-b7df-4db8cbe51e5d" providerId="ADAL" clId="{04381C8D-58B4-4855-85BA-C8406F3EC9F2}" dt="2024-04-15T18:37:27.732" v="1435"/>
          <ac:cxnSpMkLst>
            <pc:docMk/>
            <pc:sldMk cId="804567727" sldId="2146846559"/>
            <ac:cxnSpMk id="13" creationId="{BA48CB40-77C2-BE04-30FC-8DA38DC41107}"/>
          </ac:cxnSpMkLst>
        </pc:cxnChg>
        <pc:cxnChg chg="del">
          <ac:chgData name="Leah Montner Dixon" userId="d5b2ae9e-9213-4442-b7df-4db8cbe51e5d" providerId="ADAL" clId="{04381C8D-58B4-4855-85BA-C8406F3EC9F2}" dt="2024-04-17T21:15:58.911" v="3571" actId="478"/>
          <ac:cxnSpMkLst>
            <pc:docMk/>
            <pc:sldMk cId="804567727" sldId="2146846559"/>
            <ac:cxnSpMk id="13" creationId="{D079ADF0-ECFD-A789-05C3-8756FF64AFB7}"/>
          </ac:cxnSpMkLst>
        </pc:cxnChg>
        <pc:cxnChg chg="del">
          <ac:chgData name="Leah Montner Dixon" userId="d5b2ae9e-9213-4442-b7df-4db8cbe51e5d" providerId="ADAL" clId="{04381C8D-58B4-4855-85BA-C8406F3EC9F2}" dt="2024-04-15T18:37:27.463" v="1434" actId="478"/>
          <ac:cxnSpMkLst>
            <pc:docMk/>
            <pc:sldMk cId="804567727" sldId="2146846559"/>
            <ac:cxnSpMk id="16" creationId="{AEDBE5D5-0186-EF5E-5806-1DEDC8F1E4B5}"/>
          </ac:cxnSpMkLst>
        </pc:cxnChg>
        <pc:cxnChg chg="add mod">
          <ac:chgData name="Leah Montner Dixon" userId="d5b2ae9e-9213-4442-b7df-4db8cbe51e5d" providerId="ADAL" clId="{04381C8D-58B4-4855-85BA-C8406F3EC9F2}" dt="2024-04-15T18:37:27.732" v="1435"/>
          <ac:cxnSpMkLst>
            <pc:docMk/>
            <pc:sldMk cId="804567727" sldId="2146846559"/>
            <ac:cxnSpMk id="20" creationId="{63F9AF64-1563-2D99-B371-981F3EECB7C7}"/>
          </ac:cxnSpMkLst>
        </pc:cxnChg>
        <pc:cxnChg chg="del mod">
          <ac:chgData name="Leah Montner Dixon" userId="d5b2ae9e-9213-4442-b7df-4db8cbe51e5d" providerId="ADAL" clId="{04381C8D-58B4-4855-85BA-C8406F3EC9F2}" dt="2024-04-17T21:15:58.911" v="3571" actId="478"/>
          <ac:cxnSpMkLst>
            <pc:docMk/>
            <pc:sldMk cId="804567727" sldId="2146846559"/>
            <ac:cxnSpMk id="20" creationId="{D9A3AA64-ECDC-85DA-2B86-70438AC7B3B0}"/>
          </ac:cxnSpMkLst>
        </pc:cxnChg>
        <pc:cxnChg chg="del">
          <ac:chgData name="Leah Montner Dixon" userId="d5b2ae9e-9213-4442-b7df-4db8cbe51e5d" providerId="ADAL" clId="{04381C8D-58B4-4855-85BA-C8406F3EC9F2}" dt="2024-04-17T21:15:58.911" v="3571" actId="478"/>
          <ac:cxnSpMkLst>
            <pc:docMk/>
            <pc:sldMk cId="804567727" sldId="2146846559"/>
            <ac:cxnSpMk id="23" creationId="{698245C9-97CD-051A-92E4-BB08641A7236}"/>
          </ac:cxnSpMkLst>
        </pc:cxnChg>
        <pc:cxnChg chg="add mod">
          <ac:chgData name="Leah Montner Dixon" userId="d5b2ae9e-9213-4442-b7df-4db8cbe51e5d" providerId="ADAL" clId="{04381C8D-58B4-4855-85BA-C8406F3EC9F2}" dt="2024-04-15T18:37:27.732" v="1435"/>
          <ac:cxnSpMkLst>
            <pc:docMk/>
            <pc:sldMk cId="804567727" sldId="2146846559"/>
            <ac:cxnSpMk id="24" creationId="{36ABDAD4-E3E7-0EF0-93D1-2C75D6D75EEC}"/>
          </ac:cxnSpMkLst>
        </pc:cxnChg>
        <pc:cxnChg chg="del">
          <ac:chgData name="Leah Montner Dixon" userId="d5b2ae9e-9213-4442-b7df-4db8cbe51e5d" providerId="ADAL" clId="{04381C8D-58B4-4855-85BA-C8406F3EC9F2}" dt="2024-04-17T21:15:58.911" v="3571" actId="478"/>
          <ac:cxnSpMkLst>
            <pc:docMk/>
            <pc:sldMk cId="804567727" sldId="2146846559"/>
            <ac:cxnSpMk id="27" creationId="{00EDEE18-D3C4-D342-F635-937A36EC719D}"/>
          </ac:cxnSpMkLst>
        </pc:cxnChg>
        <pc:cxnChg chg="add mod">
          <ac:chgData name="Leah Montner Dixon" userId="d5b2ae9e-9213-4442-b7df-4db8cbe51e5d" providerId="ADAL" clId="{04381C8D-58B4-4855-85BA-C8406F3EC9F2}" dt="2024-04-15T18:37:27.732" v="1435"/>
          <ac:cxnSpMkLst>
            <pc:docMk/>
            <pc:sldMk cId="804567727" sldId="2146846559"/>
            <ac:cxnSpMk id="28" creationId="{9AAE1957-0504-3726-A0D5-0207F01E4042}"/>
          </ac:cxnSpMkLst>
        </pc:cxnChg>
        <pc:cxnChg chg="del">
          <ac:chgData name="Leah Montner Dixon" userId="d5b2ae9e-9213-4442-b7df-4db8cbe51e5d" providerId="ADAL" clId="{04381C8D-58B4-4855-85BA-C8406F3EC9F2}" dt="2024-04-17T21:15:58.911" v="3571" actId="478"/>
          <ac:cxnSpMkLst>
            <pc:docMk/>
            <pc:sldMk cId="804567727" sldId="2146846559"/>
            <ac:cxnSpMk id="30" creationId="{F4938BB9-0933-7267-194A-635FD348A069}"/>
          </ac:cxnSpMkLst>
        </pc:cxnChg>
        <pc:cxnChg chg="add mod">
          <ac:chgData name="Leah Montner Dixon" userId="d5b2ae9e-9213-4442-b7df-4db8cbe51e5d" providerId="ADAL" clId="{04381C8D-58B4-4855-85BA-C8406F3EC9F2}" dt="2024-04-15T18:37:27.732" v="1435"/>
          <ac:cxnSpMkLst>
            <pc:docMk/>
            <pc:sldMk cId="804567727" sldId="2146846559"/>
            <ac:cxnSpMk id="31" creationId="{0CBE5522-7F4E-EED7-C214-F663FA344721}"/>
          </ac:cxnSpMkLst>
        </pc:cxnChg>
        <pc:cxnChg chg="add mod">
          <ac:chgData name="Leah Montner Dixon" userId="d5b2ae9e-9213-4442-b7df-4db8cbe51e5d" providerId="ADAL" clId="{04381C8D-58B4-4855-85BA-C8406F3EC9F2}" dt="2024-04-17T21:16:31.348" v="3578" actId="208"/>
          <ac:cxnSpMkLst>
            <pc:docMk/>
            <pc:sldMk cId="804567727" sldId="2146846559"/>
            <ac:cxnSpMk id="34" creationId="{70B42F1D-3B67-2034-2915-0935BCDDE971}"/>
          </ac:cxnSpMkLst>
        </pc:cxnChg>
        <pc:cxnChg chg="del">
          <ac:chgData name="Leah Montner Dixon" userId="d5b2ae9e-9213-4442-b7df-4db8cbe51e5d" providerId="ADAL" clId="{04381C8D-58B4-4855-85BA-C8406F3EC9F2}" dt="2024-04-15T18:37:27.463" v="1434" actId="478"/>
          <ac:cxnSpMkLst>
            <pc:docMk/>
            <pc:sldMk cId="804567727" sldId="2146846559"/>
            <ac:cxnSpMk id="37" creationId="{82676B19-50EE-6291-3671-85D0AB53C72A}"/>
          </ac:cxnSpMkLst>
        </pc:cxnChg>
        <pc:cxnChg chg="add mod">
          <ac:chgData name="Leah Montner Dixon" userId="d5b2ae9e-9213-4442-b7df-4db8cbe51e5d" providerId="ADAL" clId="{04381C8D-58B4-4855-85BA-C8406F3EC9F2}" dt="2024-04-17T21:16:36.418" v="3579" actId="208"/>
          <ac:cxnSpMkLst>
            <pc:docMk/>
            <pc:sldMk cId="804567727" sldId="2146846559"/>
            <ac:cxnSpMk id="37" creationId="{A333C5B7-3CC3-013F-5C5A-1F85079F3ED6}"/>
          </ac:cxnSpMkLst>
        </pc:cxnChg>
        <pc:cxnChg chg="add mod">
          <ac:chgData name="Leah Montner Dixon" userId="d5b2ae9e-9213-4442-b7df-4db8cbe51e5d" providerId="ADAL" clId="{04381C8D-58B4-4855-85BA-C8406F3EC9F2}" dt="2024-04-17T21:16:00.055" v="3572"/>
          <ac:cxnSpMkLst>
            <pc:docMk/>
            <pc:sldMk cId="804567727" sldId="2146846559"/>
            <ac:cxnSpMk id="41" creationId="{54346327-EC4D-2B29-AA16-6E2335608ECC}"/>
          </ac:cxnSpMkLst>
        </pc:cxnChg>
        <pc:cxnChg chg="del">
          <ac:chgData name="Leah Montner Dixon" userId="d5b2ae9e-9213-4442-b7df-4db8cbe51e5d" providerId="ADAL" clId="{04381C8D-58B4-4855-85BA-C8406F3EC9F2}" dt="2024-04-15T18:37:27.463" v="1434" actId="478"/>
          <ac:cxnSpMkLst>
            <pc:docMk/>
            <pc:sldMk cId="804567727" sldId="2146846559"/>
            <ac:cxnSpMk id="41" creationId="{AC58D91B-CD01-2D82-9262-23C8F16F9F88}"/>
          </ac:cxnSpMkLst>
        </pc:cxnChg>
        <pc:cxnChg chg="add mod">
          <ac:chgData name="Leah Montner Dixon" userId="d5b2ae9e-9213-4442-b7df-4db8cbe51e5d" providerId="ADAL" clId="{04381C8D-58B4-4855-85BA-C8406F3EC9F2}" dt="2024-04-17T21:16:00.055" v="3572"/>
          <ac:cxnSpMkLst>
            <pc:docMk/>
            <pc:sldMk cId="804567727" sldId="2146846559"/>
            <ac:cxnSpMk id="44" creationId="{CC7A4EBF-34B0-A389-DFBA-FBC4263E9387}"/>
          </ac:cxnSpMkLst>
        </pc:cxnChg>
        <pc:cxnChg chg="del">
          <ac:chgData name="Leah Montner Dixon" userId="d5b2ae9e-9213-4442-b7df-4db8cbe51e5d" providerId="ADAL" clId="{04381C8D-58B4-4855-85BA-C8406F3EC9F2}" dt="2024-04-15T18:37:27.463" v="1434" actId="478"/>
          <ac:cxnSpMkLst>
            <pc:docMk/>
            <pc:sldMk cId="804567727" sldId="2146846559"/>
            <ac:cxnSpMk id="45" creationId="{A7491FCB-B8BA-A290-A9BA-75E924CC9300}"/>
          </ac:cxnSpMkLst>
        </pc:cxnChg>
      </pc:sldChg>
      <pc:sldChg chg="delCm">
        <pc:chgData name="Leah Montner Dixon" userId="d5b2ae9e-9213-4442-b7df-4db8cbe51e5d" providerId="ADAL" clId="{04381C8D-58B4-4855-85BA-C8406F3EC9F2}" dt="2024-04-17T13:37:26.345" v="3002"/>
        <pc:sldMkLst>
          <pc:docMk/>
          <pc:sldMk cId="802533873" sldId="2146846560"/>
        </pc:sldMkLst>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37:26.345" v="3002"/>
              <pc2:cmMkLst xmlns:pc2="http://schemas.microsoft.com/office/powerpoint/2019/9/main/command">
                <pc:docMk/>
                <pc:sldMk cId="802533873" sldId="2146846560"/>
                <pc2:cmMk id="{F07206AF-ED76-4265-B0E2-E7BB881898FA}"/>
              </pc2:cmMkLst>
            </pc226:cmChg>
          </p:ext>
        </pc:extLst>
      </pc:sldChg>
      <pc:sldChg chg="modSp mod delCm">
        <pc:chgData name="Leah Montner Dixon" userId="d5b2ae9e-9213-4442-b7df-4db8cbe51e5d" providerId="ADAL" clId="{04381C8D-58B4-4855-85BA-C8406F3EC9F2}" dt="2024-04-17T13:44:08.706" v="3057" actId="14100"/>
        <pc:sldMkLst>
          <pc:docMk/>
          <pc:sldMk cId="1379640838" sldId="2146846561"/>
        </pc:sldMkLst>
        <pc:spChg chg="mod">
          <ac:chgData name="Leah Montner Dixon" userId="d5b2ae9e-9213-4442-b7df-4db8cbe51e5d" providerId="ADAL" clId="{04381C8D-58B4-4855-85BA-C8406F3EC9F2}" dt="2024-04-17T13:44:08.706" v="3057" actId="14100"/>
          <ac:spMkLst>
            <pc:docMk/>
            <pc:sldMk cId="1379640838" sldId="2146846561"/>
            <ac:spMk id="6" creationId="{945EFAE7-38B3-F141-EAE3-ED241C4013D8}"/>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1:48.417" v="2985"/>
              <pc2:cmMkLst xmlns:pc2="http://schemas.microsoft.com/office/powerpoint/2019/9/main/command">
                <pc:docMk/>
                <pc:sldMk cId="1379640838" sldId="2146846561"/>
                <pc2:cmMk id="{658BB526-4271-4D82-84F1-30E45FCA14A2}"/>
              </pc2:cmMkLst>
            </pc226:cmChg>
            <pc226:cmChg xmlns:pc226="http://schemas.microsoft.com/office/powerpoint/2022/06/main/command" chg="del">
              <pc226:chgData name="Leah Montner Dixon" userId="d5b2ae9e-9213-4442-b7df-4db8cbe51e5d" providerId="ADAL" clId="{04381C8D-58B4-4855-85BA-C8406F3EC9F2}" dt="2024-04-15T14:14:34.307" v="237"/>
              <pc2:cmMkLst xmlns:pc2="http://schemas.microsoft.com/office/powerpoint/2019/9/main/command">
                <pc:docMk/>
                <pc:sldMk cId="1379640838" sldId="2146846561"/>
                <pc2:cmMk id="{2AEE70D4-CC0D-4FD6-A715-CC0CF530877B}"/>
              </pc2:cmMkLst>
            </pc226:cmChg>
          </p:ext>
        </pc:extLst>
      </pc:sldChg>
      <pc:sldChg chg="addSp delSp modSp mod addCm delCm">
        <pc:chgData name="Leah Montner Dixon" userId="d5b2ae9e-9213-4442-b7df-4db8cbe51e5d" providerId="ADAL" clId="{04381C8D-58B4-4855-85BA-C8406F3EC9F2}" dt="2024-04-15T22:02:33.953" v="2957" actId="1076"/>
        <pc:sldMkLst>
          <pc:docMk/>
          <pc:sldMk cId="1214179706" sldId="2146846562"/>
        </pc:sldMkLst>
        <pc:spChg chg="mod ord">
          <ac:chgData name="Leah Montner Dixon" userId="d5b2ae9e-9213-4442-b7df-4db8cbe51e5d" providerId="ADAL" clId="{04381C8D-58B4-4855-85BA-C8406F3EC9F2}" dt="2024-04-15T22:02:33.953" v="2957" actId="1076"/>
          <ac:spMkLst>
            <pc:docMk/>
            <pc:sldMk cId="1214179706" sldId="2146846562"/>
            <ac:spMk id="2" creationId="{10AA43E1-29D9-CFE6-811F-F5ADBA14CD4E}"/>
          </ac:spMkLst>
        </pc:spChg>
        <pc:spChg chg="add mod">
          <ac:chgData name="Leah Montner Dixon" userId="d5b2ae9e-9213-4442-b7df-4db8cbe51e5d" providerId="ADAL" clId="{04381C8D-58B4-4855-85BA-C8406F3EC9F2}" dt="2024-04-15T21:40:31.107" v="2765"/>
          <ac:spMkLst>
            <pc:docMk/>
            <pc:sldMk cId="1214179706" sldId="2146846562"/>
            <ac:spMk id="3" creationId="{76536CD6-0A63-EC5B-68ED-20C855750872}"/>
          </ac:spMkLst>
        </pc:spChg>
        <pc:spChg chg="add mod">
          <ac:chgData name="Leah Montner Dixon" userId="d5b2ae9e-9213-4442-b7df-4db8cbe51e5d" providerId="ADAL" clId="{04381C8D-58B4-4855-85BA-C8406F3EC9F2}" dt="2024-04-15T18:33:31.094" v="1386"/>
          <ac:spMkLst>
            <pc:docMk/>
            <pc:sldMk cId="1214179706" sldId="2146846562"/>
            <ac:spMk id="5" creationId="{8D0421C4-AB7F-96DB-E2F0-23E73D29389F}"/>
          </ac:spMkLst>
        </pc:spChg>
        <pc:spChg chg="add mod">
          <ac:chgData name="Leah Montner Dixon" userId="d5b2ae9e-9213-4442-b7df-4db8cbe51e5d" providerId="ADAL" clId="{04381C8D-58B4-4855-85BA-C8406F3EC9F2}" dt="2024-04-15T18:33:31.094" v="1386"/>
          <ac:spMkLst>
            <pc:docMk/>
            <pc:sldMk cId="1214179706" sldId="2146846562"/>
            <ac:spMk id="6" creationId="{2205F463-8D29-E28C-EFB9-C5CBB56E4D89}"/>
          </ac:spMkLst>
        </pc:spChg>
        <pc:spChg chg="add del mod topLvl">
          <ac:chgData name="Leah Montner Dixon" userId="d5b2ae9e-9213-4442-b7df-4db8cbe51e5d" providerId="ADAL" clId="{04381C8D-58B4-4855-85BA-C8406F3EC9F2}" dt="2024-04-15T22:02:26.325" v="2955" actId="165"/>
          <ac:spMkLst>
            <pc:docMk/>
            <pc:sldMk cId="1214179706" sldId="2146846562"/>
            <ac:spMk id="8" creationId="{CD6B1480-04AE-E94F-696F-DB87504FB816}"/>
          </ac:spMkLst>
        </pc:spChg>
        <pc:spChg chg="add del mod">
          <ac:chgData name="Leah Montner Dixon" userId="d5b2ae9e-9213-4442-b7df-4db8cbe51e5d" providerId="ADAL" clId="{04381C8D-58B4-4855-85BA-C8406F3EC9F2}" dt="2024-04-15T21:23:06.925" v="2271" actId="478"/>
          <ac:spMkLst>
            <pc:docMk/>
            <pc:sldMk cId="1214179706" sldId="2146846562"/>
            <ac:spMk id="9" creationId="{553FEF1D-31F6-8B0D-14AD-1AC0B7CF3381}"/>
          </ac:spMkLst>
        </pc:spChg>
        <pc:spChg chg="mod ord topLvl">
          <ac:chgData name="Leah Montner Dixon" userId="d5b2ae9e-9213-4442-b7df-4db8cbe51e5d" providerId="ADAL" clId="{04381C8D-58B4-4855-85BA-C8406F3EC9F2}" dt="2024-04-15T22:02:26.325" v="2955" actId="165"/>
          <ac:spMkLst>
            <pc:docMk/>
            <pc:sldMk cId="1214179706" sldId="2146846562"/>
            <ac:spMk id="10" creationId="{8E440952-1216-EDFE-8433-4DD8C528C5F0}"/>
          </ac:spMkLst>
        </pc:spChg>
        <pc:spChg chg="add mod ord">
          <ac:chgData name="Leah Montner Dixon" userId="d5b2ae9e-9213-4442-b7df-4db8cbe51e5d" providerId="ADAL" clId="{04381C8D-58B4-4855-85BA-C8406F3EC9F2}" dt="2024-04-15T22:01:21.546" v="2901" actId="167"/>
          <ac:spMkLst>
            <pc:docMk/>
            <pc:sldMk cId="1214179706" sldId="2146846562"/>
            <ac:spMk id="12" creationId="{68B20403-FB5C-B009-3016-923ED3B61D4F}"/>
          </ac:spMkLst>
        </pc:spChg>
        <pc:spChg chg="add mod ord">
          <ac:chgData name="Leah Montner Dixon" userId="d5b2ae9e-9213-4442-b7df-4db8cbe51e5d" providerId="ADAL" clId="{04381C8D-58B4-4855-85BA-C8406F3EC9F2}" dt="2024-04-15T22:02:26.325" v="2955" actId="165"/>
          <ac:spMkLst>
            <pc:docMk/>
            <pc:sldMk cId="1214179706" sldId="2146846562"/>
            <ac:spMk id="17" creationId="{740FCFBA-63AC-DD52-CD4C-68886B25C2C0}"/>
          </ac:spMkLst>
        </pc:spChg>
        <pc:spChg chg="add mod">
          <ac:chgData name="Leah Montner Dixon" userId="d5b2ae9e-9213-4442-b7df-4db8cbe51e5d" providerId="ADAL" clId="{04381C8D-58B4-4855-85BA-C8406F3EC9F2}" dt="2024-04-15T22:02:26.325" v="2955" actId="165"/>
          <ac:spMkLst>
            <pc:docMk/>
            <pc:sldMk cId="1214179706" sldId="2146846562"/>
            <ac:spMk id="19" creationId="{348A1C9E-BA54-6F6F-992F-E978DE5E7E6D}"/>
          </ac:spMkLst>
        </pc:spChg>
        <pc:spChg chg="add mod">
          <ac:chgData name="Leah Montner Dixon" userId="d5b2ae9e-9213-4442-b7df-4db8cbe51e5d" providerId="ADAL" clId="{04381C8D-58B4-4855-85BA-C8406F3EC9F2}" dt="2024-04-15T19:03:45.085" v="1992"/>
          <ac:spMkLst>
            <pc:docMk/>
            <pc:sldMk cId="1214179706" sldId="2146846562"/>
            <ac:spMk id="19" creationId="{CD6B1480-04AE-E94F-696F-DB87504FB816}"/>
          </ac:spMkLst>
        </pc:spChg>
        <pc:spChg chg="add mod">
          <ac:chgData name="Leah Montner Dixon" userId="d5b2ae9e-9213-4442-b7df-4db8cbe51e5d" providerId="ADAL" clId="{04381C8D-58B4-4855-85BA-C8406F3EC9F2}" dt="2024-04-15T22:02:26.325" v="2955" actId="165"/>
          <ac:spMkLst>
            <pc:docMk/>
            <pc:sldMk cId="1214179706" sldId="2146846562"/>
            <ac:spMk id="20" creationId="{689648D7-7E64-B78A-F58E-86AABF74DF7F}"/>
          </ac:spMkLst>
        </pc:spChg>
        <pc:spChg chg="add mod ord">
          <ac:chgData name="Leah Montner Dixon" userId="d5b2ae9e-9213-4442-b7df-4db8cbe51e5d" providerId="ADAL" clId="{04381C8D-58B4-4855-85BA-C8406F3EC9F2}" dt="2024-04-15T22:02:26.325" v="2955" actId="165"/>
          <ac:spMkLst>
            <pc:docMk/>
            <pc:sldMk cId="1214179706" sldId="2146846562"/>
            <ac:spMk id="21" creationId="{6F8FED90-DA66-CF5B-7F7A-D0277450B280}"/>
          </ac:spMkLst>
        </pc:spChg>
        <pc:spChg chg="add">
          <ac:chgData name="Leah Montner Dixon" userId="d5b2ae9e-9213-4442-b7df-4db8cbe51e5d" providerId="ADAL" clId="{04381C8D-58B4-4855-85BA-C8406F3EC9F2}" dt="2024-04-15T19:04:03.872" v="1997"/>
          <ac:spMkLst>
            <pc:docMk/>
            <pc:sldMk cId="1214179706" sldId="2146846562"/>
            <ac:spMk id="22" creationId="{7878B14F-EE52-FDE7-1F5C-9F624F07C9C0}"/>
          </ac:spMkLst>
        </pc:spChg>
        <pc:spChg chg="mod">
          <ac:chgData name="Leah Montner Dixon" userId="d5b2ae9e-9213-4442-b7df-4db8cbe51e5d" providerId="ADAL" clId="{04381C8D-58B4-4855-85BA-C8406F3EC9F2}" dt="2024-04-15T19:17:24.946" v="2157" actId="165"/>
          <ac:spMkLst>
            <pc:docMk/>
            <pc:sldMk cId="1214179706" sldId="2146846562"/>
            <ac:spMk id="27" creationId="{2F9B808F-BB6F-1053-31DB-AF9FE8A9F9BA}"/>
          </ac:spMkLst>
        </pc:spChg>
        <pc:spChg chg="mod">
          <ac:chgData name="Leah Montner Dixon" userId="d5b2ae9e-9213-4442-b7df-4db8cbe51e5d" providerId="ADAL" clId="{04381C8D-58B4-4855-85BA-C8406F3EC9F2}" dt="2024-04-15T19:17:24.946" v="2157" actId="165"/>
          <ac:spMkLst>
            <pc:docMk/>
            <pc:sldMk cId="1214179706" sldId="2146846562"/>
            <ac:spMk id="29" creationId="{F8B54BC5-6790-7D6F-7FF6-AC96363FE284}"/>
          </ac:spMkLst>
        </pc:spChg>
        <pc:spChg chg="mod">
          <ac:chgData name="Leah Montner Dixon" userId="d5b2ae9e-9213-4442-b7df-4db8cbe51e5d" providerId="ADAL" clId="{04381C8D-58B4-4855-85BA-C8406F3EC9F2}" dt="2024-04-15T19:17:24.946" v="2157" actId="165"/>
          <ac:spMkLst>
            <pc:docMk/>
            <pc:sldMk cId="1214179706" sldId="2146846562"/>
            <ac:spMk id="32" creationId="{DF6CE585-F5E2-3ECB-52B9-56E1AB5E3B48}"/>
          </ac:spMkLst>
        </pc:spChg>
        <pc:spChg chg="mod">
          <ac:chgData name="Leah Montner Dixon" userId="d5b2ae9e-9213-4442-b7df-4db8cbe51e5d" providerId="ADAL" clId="{04381C8D-58B4-4855-85BA-C8406F3EC9F2}" dt="2024-04-15T19:17:24.946" v="2157" actId="165"/>
          <ac:spMkLst>
            <pc:docMk/>
            <pc:sldMk cId="1214179706" sldId="2146846562"/>
            <ac:spMk id="33" creationId="{90287689-4D6E-9F32-1B60-C3C836270B29}"/>
          </ac:spMkLst>
        </pc:spChg>
        <pc:spChg chg="mod">
          <ac:chgData name="Leah Montner Dixon" userId="d5b2ae9e-9213-4442-b7df-4db8cbe51e5d" providerId="ADAL" clId="{04381C8D-58B4-4855-85BA-C8406F3EC9F2}" dt="2024-04-15T19:17:24.946" v="2157" actId="165"/>
          <ac:spMkLst>
            <pc:docMk/>
            <pc:sldMk cId="1214179706" sldId="2146846562"/>
            <ac:spMk id="37" creationId="{6D4DCF64-B8BD-FE5A-0016-9CD307B0F79B}"/>
          </ac:spMkLst>
        </pc:spChg>
        <pc:spChg chg="mod">
          <ac:chgData name="Leah Montner Dixon" userId="d5b2ae9e-9213-4442-b7df-4db8cbe51e5d" providerId="ADAL" clId="{04381C8D-58B4-4855-85BA-C8406F3EC9F2}" dt="2024-04-15T19:17:24.946" v="2157" actId="165"/>
          <ac:spMkLst>
            <pc:docMk/>
            <pc:sldMk cId="1214179706" sldId="2146846562"/>
            <ac:spMk id="39" creationId="{5A3E231D-7607-AD3B-44B9-435BE6ECB418}"/>
          </ac:spMkLst>
        </pc:spChg>
        <pc:spChg chg="mod">
          <ac:chgData name="Leah Montner Dixon" userId="d5b2ae9e-9213-4442-b7df-4db8cbe51e5d" providerId="ADAL" clId="{04381C8D-58B4-4855-85BA-C8406F3EC9F2}" dt="2024-04-15T19:14:43.898" v="2063"/>
          <ac:spMkLst>
            <pc:docMk/>
            <pc:sldMk cId="1214179706" sldId="2146846562"/>
            <ac:spMk id="42" creationId="{1E08729E-DA3E-F212-05DA-105785F7A9CA}"/>
          </ac:spMkLst>
        </pc:spChg>
        <pc:spChg chg="mod">
          <ac:chgData name="Leah Montner Dixon" userId="d5b2ae9e-9213-4442-b7df-4db8cbe51e5d" providerId="ADAL" clId="{04381C8D-58B4-4855-85BA-C8406F3EC9F2}" dt="2024-04-15T19:14:43.898" v="2063"/>
          <ac:spMkLst>
            <pc:docMk/>
            <pc:sldMk cId="1214179706" sldId="2146846562"/>
            <ac:spMk id="43" creationId="{B008042F-5073-E42C-A65A-C5F11A084972}"/>
          </ac:spMkLst>
        </pc:spChg>
        <pc:spChg chg="mod">
          <ac:chgData name="Leah Montner Dixon" userId="d5b2ae9e-9213-4442-b7df-4db8cbe51e5d" providerId="ADAL" clId="{04381C8D-58B4-4855-85BA-C8406F3EC9F2}" dt="2024-04-15T19:14:43.898" v="2063"/>
          <ac:spMkLst>
            <pc:docMk/>
            <pc:sldMk cId="1214179706" sldId="2146846562"/>
            <ac:spMk id="44" creationId="{5B1EFCD2-AE37-2533-E096-B6D59D78244E}"/>
          </ac:spMkLst>
        </pc:spChg>
        <pc:spChg chg="add mod">
          <ac:chgData name="Leah Montner Dixon" userId="d5b2ae9e-9213-4442-b7df-4db8cbe51e5d" providerId="ADAL" clId="{04381C8D-58B4-4855-85BA-C8406F3EC9F2}" dt="2024-04-15T22:02:15.275" v="2951" actId="1076"/>
          <ac:spMkLst>
            <pc:docMk/>
            <pc:sldMk cId="1214179706" sldId="2146846562"/>
            <ac:spMk id="44" creationId="{6E3C98E6-18E6-3DC2-A6BC-F5D5F80297D5}"/>
          </ac:spMkLst>
        </pc:spChg>
        <pc:spChg chg="add mod ord">
          <ac:chgData name="Leah Montner Dixon" userId="d5b2ae9e-9213-4442-b7df-4db8cbe51e5d" providerId="ADAL" clId="{04381C8D-58B4-4855-85BA-C8406F3EC9F2}" dt="2024-04-15T22:02:15.275" v="2951" actId="1076"/>
          <ac:spMkLst>
            <pc:docMk/>
            <pc:sldMk cId="1214179706" sldId="2146846562"/>
            <ac:spMk id="45" creationId="{D17E7733-2D50-8BDC-90BD-1083D93250A3}"/>
          </ac:spMkLst>
        </pc:spChg>
        <pc:spChg chg="del mod ord topLvl">
          <ac:chgData name="Leah Montner Dixon" userId="d5b2ae9e-9213-4442-b7df-4db8cbe51e5d" providerId="ADAL" clId="{04381C8D-58B4-4855-85BA-C8406F3EC9F2}" dt="2024-04-15T21:08:00.001" v="2259" actId="478"/>
          <ac:spMkLst>
            <pc:docMk/>
            <pc:sldMk cId="1214179706" sldId="2146846562"/>
            <ac:spMk id="47" creationId="{AF7F9867-2DED-832B-9A5E-EF23C8FE7A02}"/>
          </ac:spMkLst>
        </pc:spChg>
        <pc:spChg chg="del mod">
          <ac:chgData name="Leah Montner Dixon" userId="d5b2ae9e-9213-4442-b7df-4db8cbe51e5d" providerId="ADAL" clId="{04381C8D-58B4-4855-85BA-C8406F3EC9F2}" dt="2024-04-15T19:18:44.823" v="2172" actId="478"/>
          <ac:spMkLst>
            <pc:docMk/>
            <pc:sldMk cId="1214179706" sldId="2146846562"/>
            <ac:spMk id="48" creationId="{D5D90128-C442-37D9-312E-4DF145582D1C}"/>
          </ac:spMkLst>
        </pc:spChg>
        <pc:spChg chg="del mod ord topLvl">
          <ac:chgData name="Leah Montner Dixon" userId="d5b2ae9e-9213-4442-b7df-4db8cbe51e5d" providerId="ADAL" clId="{04381C8D-58B4-4855-85BA-C8406F3EC9F2}" dt="2024-04-15T21:08:05.524" v="2261" actId="478"/>
          <ac:spMkLst>
            <pc:docMk/>
            <pc:sldMk cId="1214179706" sldId="2146846562"/>
            <ac:spMk id="49" creationId="{6E1E198B-D891-E83B-E52F-C5DA8A41235B}"/>
          </ac:spMkLst>
        </pc:spChg>
        <pc:spChg chg="add mod">
          <ac:chgData name="Leah Montner Dixon" userId="d5b2ae9e-9213-4442-b7df-4db8cbe51e5d" providerId="ADAL" clId="{04381C8D-58B4-4855-85BA-C8406F3EC9F2}" dt="2024-04-15T22:02:26.325" v="2955" actId="165"/>
          <ac:spMkLst>
            <pc:docMk/>
            <pc:sldMk cId="1214179706" sldId="2146846562"/>
            <ac:spMk id="52" creationId="{4747B5CF-FE35-5788-A7A9-4BBAB003952A}"/>
          </ac:spMkLst>
        </pc:spChg>
        <pc:spChg chg="add mod">
          <ac:chgData name="Leah Montner Dixon" userId="d5b2ae9e-9213-4442-b7df-4db8cbe51e5d" providerId="ADAL" clId="{04381C8D-58B4-4855-85BA-C8406F3EC9F2}" dt="2024-04-15T22:02:26.325" v="2955" actId="165"/>
          <ac:spMkLst>
            <pc:docMk/>
            <pc:sldMk cId="1214179706" sldId="2146846562"/>
            <ac:spMk id="53" creationId="{88963529-1F86-F436-E9EE-2F7CEC881E17}"/>
          </ac:spMkLst>
        </pc:spChg>
        <pc:spChg chg="mod">
          <ac:chgData name="Leah Montner Dixon" userId="d5b2ae9e-9213-4442-b7df-4db8cbe51e5d" providerId="ADAL" clId="{04381C8D-58B4-4855-85BA-C8406F3EC9F2}" dt="2024-04-15T19:16:14.234" v="2085" actId="1076"/>
          <ac:spMkLst>
            <pc:docMk/>
            <pc:sldMk cId="1214179706" sldId="2146846562"/>
            <ac:spMk id="56" creationId="{CF7550A6-6E5C-40FB-5DB8-09DE57EA1BDE}"/>
          </ac:spMkLst>
        </pc:spChg>
        <pc:spChg chg="mod">
          <ac:chgData name="Leah Montner Dixon" userId="d5b2ae9e-9213-4442-b7df-4db8cbe51e5d" providerId="ADAL" clId="{04381C8D-58B4-4855-85BA-C8406F3EC9F2}" dt="2024-04-15T19:16:14.234" v="2085" actId="1076"/>
          <ac:spMkLst>
            <pc:docMk/>
            <pc:sldMk cId="1214179706" sldId="2146846562"/>
            <ac:spMk id="57" creationId="{03A2D07D-F2FC-639B-18BD-53E28D42611C}"/>
          </ac:spMkLst>
        </pc:spChg>
        <pc:spChg chg="add mod ord">
          <ac:chgData name="Leah Montner Dixon" userId="d5b2ae9e-9213-4442-b7df-4db8cbe51e5d" providerId="ADAL" clId="{04381C8D-58B4-4855-85BA-C8406F3EC9F2}" dt="2024-04-15T22:02:26.325" v="2955" actId="165"/>
          <ac:spMkLst>
            <pc:docMk/>
            <pc:sldMk cId="1214179706" sldId="2146846562"/>
            <ac:spMk id="57" creationId="{57342FAF-841F-A3BE-9B5D-DE2168A8B39D}"/>
          </ac:spMkLst>
        </pc:spChg>
        <pc:spChg chg="add mod ord">
          <ac:chgData name="Leah Montner Dixon" userId="d5b2ae9e-9213-4442-b7df-4db8cbe51e5d" providerId="ADAL" clId="{04381C8D-58B4-4855-85BA-C8406F3EC9F2}" dt="2024-04-15T22:02:26.325" v="2955" actId="165"/>
          <ac:spMkLst>
            <pc:docMk/>
            <pc:sldMk cId="1214179706" sldId="2146846562"/>
            <ac:spMk id="59" creationId="{8CAB9D8A-E975-538F-67B6-DDF37C12BF28}"/>
          </ac:spMkLst>
        </pc:spChg>
        <pc:grpChg chg="add del mod">
          <ac:chgData name="Leah Montner Dixon" userId="d5b2ae9e-9213-4442-b7df-4db8cbe51e5d" providerId="ADAL" clId="{04381C8D-58B4-4855-85BA-C8406F3EC9F2}" dt="2024-04-15T18:57:33.808" v="1957" actId="165"/>
          <ac:grpSpMkLst>
            <pc:docMk/>
            <pc:sldMk cId="1214179706" sldId="2146846562"/>
            <ac:grpSpMk id="7" creationId="{FF74520F-CC58-0414-0A47-382062E6EB63}"/>
          </ac:grpSpMkLst>
        </pc:grpChg>
        <pc:grpChg chg="add del mod ord">
          <ac:chgData name="Leah Montner Dixon" userId="d5b2ae9e-9213-4442-b7df-4db8cbe51e5d" providerId="ADAL" clId="{04381C8D-58B4-4855-85BA-C8406F3EC9F2}" dt="2024-04-15T21:24:06.204" v="2300" actId="478"/>
          <ac:grpSpMkLst>
            <pc:docMk/>
            <pc:sldMk cId="1214179706" sldId="2146846562"/>
            <ac:grpSpMk id="22" creationId="{32EEB844-7B20-70FC-1A7E-47564CF3860F}"/>
          </ac:grpSpMkLst>
        </pc:grpChg>
        <pc:grpChg chg="add del mod topLvl">
          <ac:chgData name="Leah Montner Dixon" userId="d5b2ae9e-9213-4442-b7df-4db8cbe51e5d" providerId="ADAL" clId="{04381C8D-58B4-4855-85BA-C8406F3EC9F2}" dt="2024-04-15T22:02:26.325" v="2955" actId="165"/>
          <ac:grpSpMkLst>
            <pc:docMk/>
            <pc:sldMk cId="1214179706" sldId="2146846562"/>
            <ac:grpSpMk id="25" creationId="{209C4466-7244-23DC-A7AB-3D025F623774}"/>
          </ac:grpSpMkLst>
        </pc:grpChg>
        <pc:grpChg chg="add del mod topLvl">
          <ac:chgData name="Leah Montner Dixon" userId="d5b2ae9e-9213-4442-b7df-4db8cbe51e5d" providerId="ADAL" clId="{04381C8D-58B4-4855-85BA-C8406F3EC9F2}" dt="2024-04-15T21:07:48.162" v="2256" actId="478"/>
          <ac:grpSpMkLst>
            <pc:docMk/>
            <pc:sldMk cId="1214179706" sldId="2146846562"/>
            <ac:grpSpMk id="26" creationId="{419662D3-6478-01A4-6B70-E38D6B6A56EC}"/>
          </ac:grpSpMkLst>
        </pc:grpChg>
        <pc:grpChg chg="add del mod topLvl">
          <ac:chgData name="Leah Montner Dixon" userId="d5b2ae9e-9213-4442-b7df-4db8cbe51e5d" providerId="ADAL" clId="{04381C8D-58B4-4855-85BA-C8406F3EC9F2}" dt="2024-04-15T21:07:59.284" v="2258" actId="478"/>
          <ac:grpSpMkLst>
            <pc:docMk/>
            <pc:sldMk cId="1214179706" sldId="2146846562"/>
            <ac:grpSpMk id="31" creationId="{F16EAEED-E1BB-E835-D409-57DC999243FD}"/>
          </ac:grpSpMkLst>
        </pc:grpChg>
        <pc:grpChg chg="add del mod topLvl">
          <ac:chgData name="Leah Montner Dixon" userId="d5b2ae9e-9213-4442-b7df-4db8cbe51e5d" providerId="ADAL" clId="{04381C8D-58B4-4855-85BA-C8406F3EC9F2}" dt="2024-04-15T21:07:57.827" v="2257" actId="478"/>
          <ac:grpSpMkLst>
            <pc:docMk/>
            <pc:sldMk cId="1214179706" sldId="2146846562"/>
            <ac:grpSpMk id="36" creationId="{C50E454D-0268-37B3-6B4B-549DF064A72F}"/>
          </ac:grpSpMkLst>
        </pc:grpChg>
        <pc:grpChg chg="add mod topLvl">
          <ac:chgData name="Leah Montner Dixon" userId="d5b2ae9e-9213-4442-b7df-4db8cbe51e5d" providerId="ADAL" clId="{04381C8D-58B4-4855-85BA-C8406F3EC9F2}" dt="2024-04-15T22:02:26.325" v="2955" actId="165"/>
          <ac:grpSpMkLst>
            <pc:docMk/>
            <pc:sldMk cId="1214179706" sldId="2146846562"/>
            <ac:grpSpMk id="41" creationId="{268AF60B-D74E-05F2-04C7-AFFF9371E3C8}"/>
          </ac:grpSpMkLst>
        </pc:grpChg>
        <pc:grpChg chg="add mod">
          <ac:chgData name="Leah Montner Dixon" userId="d5b2ae9e-9213-4442-b7df-4db8cbe51e5d" providerId="ADAL" clId="{04381C8D-58B4-4855-85BA-C8406F3EC9F2}" dt="2024-04-15T19:14:43.898" v="2063"/>
          <ac:grpSpMkLst>
            <pc:docMk/>
            <pc:sldMk cId="1214179706" sldId="2146846562"/>
            <ac:grpSpMk id="41" creationId="{92340868-2D9E-F8E1-E5D8-483230EE29B3}"/>
          </ac:grpSpMkLst>
        </pc:grpChg>
        <pc:grpChg chg="add mod">
          <ac:chgData name="Leah Montner Dixon" userId="d5b2ae9e-9213-4442-b7df-4db8cbe51e5d" providerId="ADAL" clId="{04381C8D-58B4-4855-85BA-C8406F3EC9F2}" dt="2024-04-15T22:02:17.765" v="2952" actId="465"/>
          <ac:grpSpMkLst>
            <pc:docMk/>
            <pc:sldMk cId="1214179706" sldId="2146846562"/>
            <ac:grpSpMk id="46" creationId="{0576AD12-B029-1A63-0519-24CFD85ACE48}"/>
          </ac:grpSpMkLst>
        </pc:grpChg>
        <pc:grpChg chg="add del mod topLvl">
          <ac:chgData name="Leah Montner Dixon" userId="d5b2ae9e-9213-4442-b7df-4db8cbe51e5d" providerId="ADAL" clId="{04381C8D-58B4-4855-85BA-C8406F3EC9F2}" dt="2024-04-15T19:19:46.321" v="2199" actId="165"/>
          <ac:grpSpMkLst>
            <pc:docMk/>
            <pc:sldMk cId="1214179706" sldId="2146846562"/>
            <ac:grpSpMk id="46" creationId="{F17D4D92-D88B-D4FE-B09C-7526CA35A26E}"/>
          </ac:grpSpMkLst>
        </pc:grpChg>
        <pc:grpChg chg="add del mod">
          <ac:chgData name="Leah Montner Dixon" userId="d5b2ae9e-9213-4442-b7df-4db8cbe51e5d" providerId="ADAL" clId="{04381C8D-58B4-4855-85BA-C8406F3EC9F2}" dt="2024-04-15T19:16:31.822" v="2090" actId="478"/>
          <ac:grpSpMkLst>
            <pc:docMk/>
            <pc:sldMk cId="1214179706" sldId="2146846562"/>
            <ac:grpSpMk id="51" creationId="{046301C0-D023-61C3-F525-ACEBE8D98139}"/>
          </ac:grpSpMkLst>
        </pc:grpChg>
        <pc:grpChg chg="mod">
          <ac:chgData name="Leah Montner Dixon" userId="d5b2ae9e-9213-4442-b7df-4db8cbe51e5d" providerId="ADAL" clId="{04381C8D-58B4-4855-85BA-C8406F3EC9F2}" dt="2024-04-15T19:16:14.234" v="2085" actId="1076"/>
          <ac:grpSpMkLst>
            <pc:docMk/>
            <pc:sldMk cId="1214179706" sldId="2146846562"/>
            <ac:grpSpMk id="52" creationId="{9EBDBFBD-E0E8-FF03-5BE2-F46CC046C2E9}"/>
          </ac:grpSpMkLst>
        </pc:grpChg>
        <pc:grpChg chg="mod">
          <ac:chgData name="Leah Montner Dixon" userId="d5b2ae9e-9213-4442-b7df-4db8cbe51e5d" providerId="ADAL" clId="{04381C8D-58B4-4855-85BA-C8406F3EC9F2}" dt="2024-04-15T19:16:14.234" v="2085" actId="1076"/>
          <ac:grpSpMkLst>
            <pc:docMk/>
            <pc:sldMk cId="1214179706" sldId="2146846562"/>
            <ac:grpSpMk id="54" creationId="{3180B47A-97D1-9BA8-90D7-F12DA8878492}"/>
          </ac:grpSpMkLst>
        </pc:grpChg>
        <pc:grpChg chg="add mod topLvl">
          <ac:chgData name="Leah Montner Dixon" userId="d5b2ae9e-9213-4442-b7df-4db8cbe51e5d" providerId="ADAL" clId="{04381C8D-58B4-4855-85BA-C8406F3EC9F2}" dt="2024-04-15T22:02:26.325" v="2955" actId="165"/>
          <ac:grpSpMkLst>
            <pc:docMk/>
            <pc:sldMk cId="1214179706" sldId="2146846562"/>
            <ac:grpSpMk id="54" creationId="{50126912-BB0D-FBD3-1488-562A2E1A3913}"/>
          </ac:grpSpMkLst>
        </pc:grpChg>
        <pc:grpChg chg="add mod topLvl">
          <ac:chgData name="Leah Montner Dixon" userId="d5b2ae9e-9213-4442-b7df-4db8cbe51e5d" providerId="ADAL" clId="{04381C8D-58B4-4855-85BA-C8406F3EC9F2}" dt="2024-04-15T22:02:26.325" v="2955" actId="165"/>
          <ac:grpSpMkLst>
            <pc:docMk/>
            <pc:sldMk cId="1214179706" sldId="2146846562"/>
            <ac:grpSpMk id="58" creationId="{C5803DB1-A600-C718-1445-95B5BBEEEAD0}"/>
          </ac:grpSpMkLst>
        </pc:grpChg>
        <pc:grpChg chg="add del mod">
          <ac:chgData name="Leah Montner Dixon" userId="d5b2ae9e-9213-4442-b7df-4db8cbe51e5d" providerId="ADAL" clId="{04381C8D-58B4-4855-85BA-C8406F3EC9F2}" dt="2024-04-15T19:17:24.946" v="2157" actId="165"/>
          <ac:grpSpMkLst>
            <pc:docMk/>
            <pc:sldMk cId="1214179706" sldId="2146846562"/>
            <ac:grpSpMk id="59" creationId="{DAE6AA35-308E-0465-28CE-4F6BA21AD2BB}"/>
          </ac:grpSpMkLst>
        </pc:grpChg>
        <pc:grpChg chg="add mod topLvl">
          <ac:chgData name="Leah Montner Dixon" userId="d5b2ae9e-9213-4442-b7df-4db8cbe51e5d" providerId="ADAL" clId="{04381C8D-58B4-4855-85BA-C8406F3EC9F2}" dt="2024-04-15T22:02:26.325" v="2955" actId="165"/>
          <ac:grpSpMkLst>
            <pc:docMk/>
            <pc:sldMk cId="1214179706" sldId="2146846562"/>
            <ac:grpSpMk id="60" creationId="{F5B8E99F-91FF-4EFA-BD97-1F0C00425B6B}"/>
          </ac:grpSpMkLst>
        </pc:grpChg>
        <pc:grpChg chg="add del mod">
          <ac:chgData name="Leah Montner Dixon" userId="d5b2ae9e-9213-4442-b7df-4db8cbe51e5d" providerId="ADAL" clId="{04381C8D-58B4-4855-85BA-C8406F3EC9F2}" dt="2024-04-15T19:19:44.491" v="2198" actId="165"/>
          <ac:grpSpMkLst>
            <pc:docMk/>
            <pc:sldMk cId="1214179706" sldId="2146846562"/>
            <ac:grpSpMk id="62" creationId="{42180F24-00D8-ECDC-5258-E423BFB52DB7}"/>
          </ac:grpSpMkLst>
        </pc:grpChg>
        <pc:grpChg chg="add del mod">
          <ac:chgData name="Leah Montner Dixon" userId="d5b2ae9e-9213-4442-b7df-4db8cbe51e5d" providerId="ADAL" clId="{04381C8D-58B4-4855-85BA-C8406F3EC9F2}" dt="2024-04-15T22:02:26.325" v="2955" actId="165"/>
          <ac:grpSpMkLst>
            <pc:docMk/>
            <pc:sldMk cId="1214179706" sldId="2146846562"/>
            <ac:grpSpMk id="62" creationId="{71B5F1E4-BDC1-4500-CDE6-51AA45E970A6}"/>
          </ac:grpSpMkLst>
        </pc:grpChg>
        <pc:picChg chg="add mod">
          <ac:chgData name="Leah Montner Dixon" userId="d5b2ae9e-9213-4442-b7df-4db8cbe51e5d" providerId="ADAL" clId="{04381C8D-58B4-4855-85BA-C8406F3EC9F2}" dt="2024-04-15T18:33:31.094" v="1386"/>
          <ac:picMkLst>
            <pc:docMk/>
            <pc:sldMk cId="1214179706" sldId="2146846562"/>
            <ac:picMk id="4" creationId="{07AC62C6-78DA-D704-86F7-7B991F662FAD}"/>
          </ac:picMkLst>
        </pc:picChg>
        <pc:picChg chg="del mod">
          <ac:chgData name="Leah Montner Dixon" userId="d5b2ae9e-9213-4442-b7df-4db8cbe51e5d" providerId="ADAL" clId="{04381C8D-58B4-4855-85BA-C8406F3EC9F2}" dt="2024-04-15T18:57:08.412" v="1939" actId="478"/>
          <ac:picMkLst>
            <pc:docMk/>
            <pc:sldMk cId="1214179706" sldId="2146846562"/>
            <ac:picMk id="9" creationId="{02053A24-D48C-B197-51DE-EFC2B89F42BB}"/>
          </ac:picMkLst>
        </pc:picChg>
        <pc:picChg chg="del mod">
          <ac:chgData name="Leah Montner Dixon" userId="d5b2ae9e-9213-4442-b7df-4db8cbe51e5d" providerId="ADAL" clId="{04381C8D-58B4-4855-85BA-C8406F3EC9F2}" dt="2024-04-15T18:57:30.822" v="1956" actId="478"/>
          <ac:picMkLst>
            <pc:docMk/>
            <pc:sldMk cId="1214179706" sldId="2146846562"/>
            <ac:picMk id="11" creationId="{41CB8DAB-4B7A-CE05-9F52-611E875A249D}"/>
          </ac:picMkLst>
        </pc:picChg>
        <pc:picChg chg="add mod modCrop">
          <ac:chgData name="Leah Montner Dixon" userId="d5b2ae9e-9213-4442-b7df-4db8cbe51e5d" providerId="ADAL" clId="{04381C8D-58B4-4855-85BA-C8406F3EC9F2}" dt="2024-04-15T21:23:49.472" v="2287" actId="164"/>
          <ac:picMkLst>
            <pc:docMk/>
            <pc:sldMk cId="1214179706" sldId="2146846562"/>
            <ac:picMk id="13" creationId="{B3100A81-B14A-0050-2043-B925FBC133DD}"/>
          </ac:picMkLst>
        </pc:picChg>
        <pc:picChg chg="add mod">
          <ac:chgData name="Leah Montner Dixon" userId="d5b2ae9e-9213-4442-b7df-4db8cbe51e5d" providerId="ADAL" clId="{04381C8D-58B4-4855-85BA-C8406F3EC9F2}" dt="2024-04-15T22:02:26.325" v="2955" actId="165"/>
          <ac:picMkLst>
            <pc:docMk/>
            <pc:sldMk cId="1214179706" sldId="2146846562"/>
            <ac:picMk id="14" creationId="{79D15400-301C-F4DB-A3EB-8D83E2FB63B7}"/>
          </ac:picMkLst>
        </pc:picChg>
        <pc:picChg chg="add mod modCrop">
          <ac:chgData name="Leah Montner Dixon" userId="d5b2ae9e-9213-4442-b7df-4db8cbe51e5d" providerId="ADAL" clId="{04381C8D-58B4-4855-85BA-C8406F3EC9F2}" dt="2024-04-15T21:23:49.472" v="2287" actId="164"/>
          <ac:picMkLst>
            <pc:docMk/>
            <pc:sldMk cId="1214179706" sldId="2146846562"/>
            <ac:picMk id="15" creationId="{AEBFA894-36F7-5F42-169C-BB28FABCB24D}"/>
          </ac:picMkLst>
        </pc:picChg>
        <pc:picChg chg="add mod">
          <ac:chgData name="Leah Montner Dixon" userId="d5b2ae9e-9213-4442-b7df-4db8cbe51e5d" providerId="ADAL" clId="{04381C8D-58B4-4855-85BA-C8406F3EC9F2}" dt="2024-04-15T22:02:26.325" v="2955" actId="165"/>
          <ac:picMkLst>
            <pc:docMk/>
            <pc:sldMk cId="1214179706" sldId="2146846562"/>
            <ac:picMk id="16" creationId="{A3F26F01-1039-4CF4-1E65-62177155D854}"/>
          </ac:picMkLst>
        </pc:picChg>
        <pc:picChg chg="add mod ord modCrop">
          <ac:chgData name="Leah Montner Dixon" userId="d5b2ae9e-9213-4442-b7df-4db8cbe51e5d" providerId="ADAL" clId="{04381C8D-58B4-4855-85BA-C8406F3EC9F2}" dt="2024-04-15T22:02:26.325" v="2955" actId="165"/>
          <ac:picMkLst>
            <pc:docMk/>
            <pc:sldMk cId="1214179706" sldId="2146846562"/>
            <ac:picMk id="18" creationId="{E0FE8D6D-63B6-5649-1077-CAA7FC136910}"/>
          </ac:picMkLst>
        </pc:picChg>
        <pc:picChg chg="add mod ord">
          <ac:chgData name="Leah Montner Dixon" userId="d5b2ae9e-9213-4442-b7df-4db8cbe51e5d" providerId="ADAL" clId="{04381C8D-58B4-4855-85BA-C8406F3EC9F2}" dt="2024-04-15T22:02:26.325" v="2955" actId="165"/>
          <ac:picMkLst>
            <pc:docMk/>
            <pc:sldMk cId="1214179706" sldId="2146846562"/>
            <ac:picMk id="23" creationId="{16BC1C23-0DFE-F87B-21DD-F0D2565701EA}"/>
          </ac:picMkLst>
        </pc:picChg>
        <pc:picChg chg="add mod">
          <ac:chgData name="Leah Montner Dixon" userId="d5b2ae9e-9213-4442-b7df-4db8cbe51e5d" providerId="ADAL" clId="{04381C8D-58B4-4855-85BA-C8406F3EC9F2}" dt="2024-04-15T22:02:26.325" v="2955" actId="165"/>
          <ac:picMkLst>
            <pc:docMk/>
            <pc:sldMk cId="1214179706" sldId="2146846562"/>
            <ac:picMk id="24" creationId="{7088035E-22A1-0A85-6B63-250135EB15F1}"/>
          </ac:picMkLst>
        </pc:picChg>
        <pc:picChg chg="mod">
          <ac:chgData name="Leah Montner Dixon" userId="d5b2ae9e-9213-4442-b7df-4db8cbe51e5d" providerId="ADAL" clId="{04381C8D-58B4-4855-85BA-C8406F3EC9F2}" dt="2024-04-15T19:17:24.946" v="2157" actId="165"/>
          <ac:picMkLst>
            <pc:docMk/>
            <pc:sldMk cId="1214179706" sldId="2146846562"/>
            <ac:picMk id="28" creationId="{81526137-D203-EFC0-6A82-C1215070375B}"/>
          </ac:picMkLst>
        </pc:picChg>
        <pc:picChg chg="mod">
          <ac:chgData name="Leah Montner Dixon" userId="d5b2ae9e-9213-4442-b7df-4db8cbe51e5d" providerId="ADAL" clId="{04381C8D-58B4-4855-85BA-C8406F3EC9F2}" dt="2024-04-15T19:17:24.946" v="2157" actId="165"/>
          <ac:picMkLst>
            <pc:docMk/>
            <pc:sldMk cId="1214179706" sldId="2146846562"/>
            <ac:picMk id="30" creationId="{8D3CD2BF-B4F0-1B8A-9EAF-D90296E45287}"/>
          </ac:picMkLst>
        </pc:picChg>
        <pc:picChg chg="mod">
          <ac:chgData name="Leah Montner Dixon" userId="d5b2ae9e-9213-4442-b7df-4db8cbe51e5d" providerId="ADAL" clId="{04381C8D-58B4-4855-85BA-C8406F3EC9F2}" dt="2024-04-15T19:17:24.946" v="2157" actId="165"/>
          <ac:picMkLst>
            <pc:docMk/>
            <pc:sldMk cId="1214179706" sldId="2146846562"/>
            <ac:picMk id="34" creationId="{C1A91D28-3031-71FD-26EF-EC36DCA0F089}"/>
          </ac:picMkLst>
        </pc:picChg>
        <pc:picChg chg="mod">
          <ac:chgData name="Leah Montner Dixon" userId="d5b2ae9e-9213-4442-b7df-4db8cbe51e5d" providerId="ADAL" clId="{04381C8D-58B4-4855-85BA-C8406F3EC9F2}" dt="2024-04-15T19:17:24.946" v="2157" actId="165"/>
          <ac:picMkLst>
            <pc:docMk/>
            <pc:sldMk cId="1214179706" sldId="2146846562"/>
            <ac:picMk id="35" creationId="{BA650B34-8C95-F3A9-BE23-AFE5E2CEA9FC}"/>
          </ac:picMkLst>
        </pc:picChg>
        <pc:picChg chg="mod">
          <ac:chgData name="Leah Montner Dixon" userId="d5b2ae9e-9213-4442-b7df-4db8cbe51e5d" providerId="ADAL" clId="{04381C8D-58B4-4855-85BA-C8406F3EC9F2}" dt="2024-04-15T19:17:24.946" v="2157" actId="165"/>
          <ac:picMkLst>
            <pc:docMk/>
            <pc:sldMk cId="1214179706" sldId="2146846562"/>
            <ac:picMk id="38" creationId="{08DC3294-6136-2C12-A53A-86E56E90E3CA}"/>
          </ac:picMkLst>
        </pc:picChg>
        <pc:picChg chg="mod">
          <ac:chgData name="Leah Montner Dixon" userId="d5b2ae9e-9213-4442-b7df-4db8cbe51e5d" providerId="ADAL" clId="{04381C8D-58B4-4855-85BA-C8406F3EC9F2}" dt="2024-04-15T19:17:24.946" v="2157" actId="165"/>
          <ac:picMkLst>
            <pc:docMk/>
            <pc:sldMk cId="1214179706" sldId="2146846562"/>
            <ac:picMk id="40" creationId="{6D3D5432-A77C-9634-38BE-8F4647795911}"/>
          </ac:picMkLst>
        </pc:picChg>
        <pc:picChg chg="add mod ord">
          <ac:chgData name="Leah Montner Dixon" userId="d5b2ae9e-9213-4442-b7df-4db8cbe51e5d" providerId="ADAL" clId="{04381C8D-58B4-4855-85BA-C8406F3EC9F2}" dt="2024-04-15T22:02:15.275" v="2951" actId="1076"/>
          <ac:picMkLst>
            <pc:docMk/>
            <pc:sldMk cId="1214179706" sldId="2146846562"/>
            <ac:picMk id="43" creationId="{4DD6A9C5-1FBA-3813-EB2C-3E53D250D68B}"/>
          </ac:picMkLst>
        </pc:picChg>
        <pc:picChg chg="mod">
          <ac:chgData name="Leah Montner Dixon" userId="d5b2ae9e-9213-4442-b7df-4db8cbe51e5d" providerId="ADAL" clId="{04381C8D-58B4-4855-85BA-C8406F3EC9F2}" dt="2024-04-15T19:14:43.898" v="2063"/>
          <ac:picMkLst>
            <pc:docMk/>
            <pc:sldMk cId="1214179706" sldId="2146846562"/>
            <ac:picMk id="45" creationId="{B534A4BB-8644-6F36-F756-5B6F8B05D0FE}"/>
          </ac:picMkLst>
        </pc:picChg>
        <pc:picChg chg="del mod topLvl">
          <ac:chgData name="Leah Montner Dixon" userId="d5b2ae9e-9213-4442-b7df-4db8cbe51e5d" providerId="ADAL" clId="{04381C8D-58B4-4855-85BA-C8406F3EC9F2}" dt="2024-04-15T21:08:03.085" v="2260" actId="478"/>
          <ac:picMkLst>
            <pc:docMk/>
            <pc:sldMk cId="1214179706" sldId="2146846562"/>
            <ac:picMk id="50" creationId="{80BD90C8-E9B5-9D8A-D6EA-A20713FBEC86}"/>
          </ac:picMkLst>
        </pc:picChg>
        <pc:picChg chg="add mod ord">
          <ac:chgData name="Leah Montner Dixon" userId="d5b2ae9e-9213-4442-b7df-4db8cbe51e5d" providerId="ADAL" clId="{04381C8D-58B4-4855-85BA-C8406F3EC9F2}" dt="2024-04-15T22:02:26.325" v="2955" actId="165"/>
          <ac:picMkLst>
            <pc:docMk/>
            <pc:sldMk cId="1214179706" sldId="2146846562"/>
            <ac:picMk id="51" creationId="{AA888114-A00B-5721-317E-EB2A9923CDD4}"/>
          </ac:picMkLst>
        </pc:picChg>
        <pc:picChg chg="mod">
          <ac:chgData name="Leah Montner Dixon" userId="d5b2ae9e-9213-4442-b7df-4db8cbe51e5d" providerId="ADAL" clId="{04381C8D-58B4-4855-85BA-C8406F3EC9F2}" dt="2024-04-15T19:16:14.234" v="2085" actId="1076"/>
          <ac:picMkLst>
            <pc:docMk/>
            <pc:sldMk cId="1214179706" sldId="2146846562"/>
            <ac:picMk id="53" creationId="{7DF5A836-294E-F7DB-8D11-D77CE6D58DCC}"/>
          </ac:picMkLst>
        </pc:picChg>
        <pc:picChg chg="mod">
          <ac:chgData name="Leah Montner Dixon" userId="d5b2ae9e-9213-4442-b7df-4db8cbe51e5d" providerId="ADAL" clId="{04381C8D-58B4-4855-85BA-C8406F3EC9F2}" dt="2024-04-15T19:16:14.234" v="2085" actId="1076"/>
          <ac:picMkLst>
            <pc:docMk/>
            <pc:sldMk cId="1214179706" sldId="2146846562"/>
            <ac:picMk id="55" creationId="{12FF7760-B9E5-F856-9B26-190C0A07343C}"/>
          </ac:picMkLst>
        </pc:picChg>
        <pc:picChg chg="add mod ord">
          <ac:chgData name="Leah Montner Dixon" userId="d5b2ae9e-9213-4442-b7df-4db8cbe51e5d" providerId="ADAL" clId="{04381C8D-58B4-4855-85BA-C8406F3EC9F2}" dt="2024-04-15T22:02:26.325" v="2955" actId="165"/>
          <ac:picMkLst>
            <pc:docMk/>
            <pc:sldMk cId="1214179706" sldId="2146846562"/>
            <ac:picMk id="56" creationId="{E6A8A1E7-3C6A-2C2F-32D3-7BFB497A6825}"/>
          </ac:picMkLst>
        </pc:picChg>
        <pc:picChg chg="add del mod ord topLvl">
          <ac:chgData name="Leah Montner Dixon" userId="d5b2ae9e-9213-4442-b7df-4db8cbe51e5d" providerId="ADAL" clId="{04381C8D-58B4-4855-85BA-C8406F3EC9F2}" dt="2024-04-15T21:08:03.085" v="2260" actId="478"/>
          <ac:picMkLst>
            <pc:docMk/>
            <pc:sldMk cId="1214179706" sldId="2146846562"/>
            <ac:picMk id="61" creationId="{13868399-AB8C-1783-C913-0B8CEB296358}"/>
          </ac:picMkLst>
        </pc:picChg>
        <pc:picChg chg="add mod">
          <ac:chgData name="Leah Montner Dixon" userId="d5b2ae9e-9213-4442-b7df-4db8cbe51e5d" providerId="ADAL" clId="{04381C8D-58B4-4855-85BA-C8406F3EC9F2}" dt="2024-04-15T22:02:26.325" v="2955" actId="165"/>
          <ac:picMkLst>
            <pc:docMk/>
            <pc:sldMk cId="1214179706" sldId="2146846562"/>
            <ac:picMk id="1026" creationId="{C5CA892A-6292-F221-E2C9-50ADB1BB18E8}"/>
          </ac:picMkLst>
        </pc:picChg>
        <pc:picChg chg="add mod">
          <ac:chgData name="Leah Montner Dixon" userId="d5b2ae9e-9213-4442-b7df-4db8cbe51e5d" providerId="ADAL" clId="{04381C8D-58B4-4855-85BA-C8406F3EC9F2}" dt="2024-04-15T22:02:15.275" v="2951" actId="1076"/>
          <ac:picMkLst>
            <pc:docMk/>
            <pc:sldMk cId="1214179706" sldId="2146846562"/>
            <ac:picMk id="1028" creationId="{76C3A98A-DEC3-D396-BE3F-AE783029947D}"/>
          </ac:picMkLst>
        </pc:picChg>
        <pc:picChg chg="add mod">
          <ac:chgData name="Leah Montner Dixon" userId="d5b2ae9e-9213-4442-b7df-4db8cbe51e5d" providerId="ADAL" clId="{04381C8D-58B4-4855-85BA-C8406F3EC9F2}" dt="2024-04-15T21:32:25.764" v="2464" actId="14100"/>
          <ac:picMkLst>
            <pc:docMk/>
            <pc:sldMk cId="1214179706" sldId="2146846562"/>
            <ac:picMk id="1030" creationId="{2BD37F84-6DA8-EBD5-F5C3-FF6BED1283D6}"/>
          </ac:picMkLst>
        </pc:picChg>
        <pc:picChg chg="add mod">
          <ac:chgData name="Leah Montner Dixon" userId="d5b2ae9e-9213-4442-b7df-4db8cbe51e5d" providerId="ADAL" clId="{04381C8D-58B4-4855-85BA-C8406F3EC9F2}" dt="2024-04-15T22:02:26.325" v="2955" actId="165"/>
          <ac:picMkLst>
            <pc:docMk/>
            <pc:sldMk cId="1214179706" sldId="2146846562"/>
            <ac:picMk id="1032" creationId="{9A643BEF-6C4C-3769-DBC9-2732F752F59C}"/>
          </ac:picMkLst>
        </pc:picChg>
        <pc:picChg chg="add mod">
          <ac:chgData name="Leah Montner Dixon" userId="d5b2ae9e-9213-4442-b7df-4db8cbe51e5d" providerId="ADAL" clId="{04381C8D-58B4-4855-85BA-C8406F3EC9F2}" dt="2024-04-15T22:02:26.325" v="2955" actId="165"/>
          <ac:picMkLst>
            <pc:docMk/>
            <pc:sldMk cId="1214179706" sldId="2146846562"/>
            <ac:picMk id="1034" creationId="{8AB9A146-358F-0A00-11DC-4E04EA3F00EB}"/>
          </ac:picMkLst>
        </pc:pic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04381C8D-58B4-4855-85BA-C8406F3EC9F2}" dt="2024-04-15T21:20:18.414" v="2266"/>
              <pc2:cmMkLst xmlns:pc2="http://schemas.microsoft.com/office/powerpoint/2019/9/main/command">
                <pc:docMk/>
                <pc:sldMk cId="1214179706" sldId="2146846562"/>
                <pc2:cmMk id="{C0FCA83F-EFE5-458E-A2C7-66C30DEECAC8}"/>
              </pc2:cmMkLst>
            </pc226:cmChg>
          </p:ext>
        </pc:extLst>
      </pc:sldChg>
      <pc:sldChg chg="addSp delSp modSp del mod">
        <pc:chgData name="Leah Montner Dixon" userId="d5b2ae9e-9213-4442-b7df-4db8cbe51e5d" providerId="ADAL" clId="{04381C8D-58B4-4855-85BA-C8406F3EC9F2}" dt="2024-04-15T14:01:45.588" v="183" actId="47"/>
        <pc:sldMkLst>
          <pc:docMk/>
          <pc:sldMk cId="629299779" sldId="2146846563"/>
        </pc:sldMkLst>
        <pc:spChg chg="mod">
          <ac:chgData name="Leah Montner Dixon" userId="d5b2ae9e-9213-4442-b7df-4db8cbe51e5d" providerId="ADAL" clId="{04381C8D-58B4-4855-85BA-C8406F3EC9F2}" dt="2024-04-15T13:57:49.376" v="76" actId="12789"/>
          <ac:spMkLst>
            <pc:docMk/>
            <pc:sldMk cId="629299779" sldId="2146846563"/>
            <ac:spMk id="2" creationId="{AF6B6F1F-DC1D-E0CC-F82C-7D1A428F428A}"/>
          </ac:spMkLst>
        </pc:spChg>
        <pc:spChg chg="mod">
          <ac:chgData name="Leah Montner Dixon" userId="d5b2ae9e-9213-4442-b7df-4db8cbe51e5d" providerId="ADAL" clId="{04381C8D-58B4-4855-85BA-C8406F3EC9F2}" dt="2024-04-15T13:57:28.588" v="67" actId="408"/>
          <ac:spMkLst>
            <pc:docMk/>
            <pc:sldMk cId="629299779" sldId="2146846563"/>
            <ac:spMk id="6" creationId="{A6215DE1-D0C3-087E-2C4A-3685253FA21C}"/>
          </ac:spMkLst>
        </pc:spChg>
        <pc:spChg chg="mod">
          <ac:chgData name="Leah Montner Dixon" userId="d5b2ae9e-9213-4442-b7df-4db8cbe51e5d" providerId="ADAL" clId="{04381C8D-58B4-4855-85BA-C8406F3EC9F2}" dt="2024-04-15T13:57:28.588" v="67" actId="408"/>
          <ac:spMkLst>
            <pc:docMk/>
            <pc:sldMk cId="629299779" sldId="2146846563"/>
            <ac:spMk id="8" creationId="{805E173A-C42D-5CF8-BDF9-9113CDAB0456}"/>
          </ac:spMkLst>
        </pc:spChg>
        <pc:spChg chg="mod">
          <ac:chgData name="Leah Montner Dixon" userId="d5b2ae9e-9213-4442-b7df-4db8cbe51e5d" providerId="ADAL" clId="{04381C8D-58B4-4855-85BA-C8406F3EC9F2}" dt="2024-04-15T13:57:28.588" v="67" actId="408"/>
          <ac:spMkLst>
            <pc:docMk/>
            <pc:sldMk cId="629299779" sldId="2146846563"/>
            <ac:spMk id="13" creationId="{3CB273C8-E811-1CB1-85E4-C5EFF2955ADC}"/>
          </ac:spMkLst>
        </pc:spChg>
        <pc:spChg chg="mod">
          <ac:chgData name="Leah Montner Dixon" userId="d5b2ae9e-9213-4442-b7df-4db8cbe51e5d" providerId="ADAL" clId="{04381C8D-58B4-4855-85BA-C8406F3EC9F2}" dt="2024-04-15T13:57:49.376" v="76" actId="12789"/>
          <ac:spMkLst>
            <pc:docMk/>
            <pc:sldMk cId="629299779" sldId="2146846563"/>
            <ac:spMk id="16" creationId="{B2310912-0150-7F9C-4F74-5B13D99ECBC6}"/>
          </ac:spMkLst>
        </pc:spChg>
        <pc:spChg chg="mod">
          <ac:chgData name="Leah Montner Dixon" userId="d5b2ae9e-9213-4442-b7df-4db8cbe51e5d" providerId="ADAL" clId="{04381C8D-58B4-4855-85BA-C8406F3EC9F2}" dt="2024-04-15T13:57:49.376" v="76" actId="12789"/>
          <ac:spMkLst>
            <pc:docMk/>
            <pc:sldMk cId="629299779" sldId="2146846563"/>
            <ac:spMk id="18" creationId="{37504D6F-C956-07ED-205F-7CF3382FEEA4}"/>
          </ac:spMkLst>
        </pc:spChg>
        <pc:spChg chg="mod">
          <ac:chgData name="Leah Montner Dixon" userId="d5b2ae9e-9213-4442-b7df-4db8cbe51e5d" providerId="ADAL" clId="{04381C8D-58B4-4855-85BA-C8406F3EC9F2}" dt="2024-04-15T13:57:49.376" v="76" actId="12789"/>
          <ac:spMkLst>
            <pc:docMk/>
            <pc:sldMk cId="629299779" sldId="2146846563"/>
            <ac:spMk id="20" creationId="{142EE1CE-5307-54C3-A437-2552AE520986}"/>
          </ac:spMkLst>
        </pc:spChg>
        <pc:spChg chg="mod">
          <ac:chgData name="Leah Montner Dixon" userId="d5b2ae9e-9213-4442-b7df-4db8cbe51e5d" providerId="ADAL" clId="{04381C8D-58B4-4855-85BA-C8406F3EC9F2}" dt="2024-04-15T13:57:49.376" v="76" actId="12789"/>
          <ac:spMkLst>
            <pc:docMk/>
            <pc:sldMk cId="629299779" sldId="2146846563"/>
            <ac:spMk id="21" creationId="{0049BFC5-4A1B-07F1-C239-87932BEED580}"/>
          </ac:spMkLst>
        </pc:spChg>
        <pc:spChg chg="mod">
          <ac:chgData name="Leah Montner Dixon" userId="d5b2ae9e-9213-4442-b7df-4db8cbe51e5d" providerId="ADAL" clId="{04381C8D-58B4-4855-85BA-C8406F3EC9F2}" dt="2024-04-15T13:57:49.376" v="76" actId="12789"/>
          <ac:spMkLst>
            <pc:docMk/>
            <pc:sldMk cId="629299779" sldId="2146846563"/>
            <ac:spMk id="23" creationId="{1DBBE2A7-6E83-06EE-7925-4DA686AC56D5}"/>
          </ac:spMkLst>
        </pc:spChg>
        <pc:spChg chg="mod">
          <ac:chgData name="Leah Montner Dixon" userId="d5b2ae9e-9213-4442-b7df-4db8cbe51e5d" providerId="ADAL" clId="{04381C8D-58B4-4855-85BA-C8406F3EC9F2}" dt="2024-04-15T13:57:24.501" v="66" actId="1037"/>
          <ac:spMkLst>
            <pc:docMk/>
            <pc:sldMk cId="629299779" sldId="2146846563"/>
            <ac:spMk id="27" creationId="{3775A48A-B7AB-FB91-C19C-B4F9A592946E}"/>
          </ac:spMkLst>
        </pc:spChg>
        <pc:spChg chg="mod">
          <ac:chgData name="Leah Montner Dixon" userId="d5b2ae9e-9213-4442-b7df-4db8cbe51e5d" providerId="ADAL" clId="{04381C8D-58B4-4855-85BA-C8406F3EC9F2}" dt="2024-04-15T13:57:24.501" v="66" actId="1037"/>
          <ac:spMkLst>
            <pc:docMk/>
            <pc:sldMk cId="629299779" sldId="2146846563"/>
            <ac:spMk id="28" creationId="{92264399-428D-2B19-CD57-1347F238B932}"/>
          </ac:spMkLst>
        </pc:spChg>
        <pc:spChg chg="mod">
          <ac:chgData name="Leah Montner Dixon" userId="d5b2ae9e-9213-4442-b7df-4db8cbe51e5d" providerId="ADAL" clId="{04381C8D-58B4-4855-85BA-C8406F3EC9F2}" dt="2024-04-15T13:57:39.115" v="72" actId="552"/>
          <ac:spMkLst>
            <pc:docMk/>
            <pc:sldMk cId="629299779" sldId="2146846563"/>
            <ac:spMk id="35" creationId="{558BED8C-36C2-B336-57F4-DC45C51E99F4}"/>
          </ac:spMkLst>
        </pc:spChg>
        <pc:spChg chg="mod">
          <ac:chgData name="Leah Montner Dixon" userId="d5b2ae9e-9213-4442-b7df-4db8cbe51e5d" providerId="ADAL" clId="{04381C8D-58B4-4855-85BA-C8406F3EC9F2}" dt="2024-04-15T13:57:24.501" v="66" actId="1037"/>
          <ac:spMkLst>
            <pc:docMk/>
            <pc:sldMk cId="629299779" sldId="2146846563"/>
            <ac:spMk id="37" creationId="{3FD757A4-2E60-16A0-A414-949167BD361E}"/>
          </ac:spMkLst>
        </pc:spChg>
        <pc:spChg chg="del">
          <ac:chgData name="Leah Montner Dixon" userId="d5b2ae9e-9213-4442-b7df-4db8cbe51e5d" providerId="ADAL" clId="{04381C8D-58B4-4855-85BA-C8406F3EC9F2}" dt="2024-04-15T13:57:04.898" v="48" actId="478"/>
          <ac:spMkLst>
            <pc:docMk/>
            <pc:sldMk cId="629299779" sldId="2146846563"/>
            <ac:spMk id="38" creationId="{99A3BF40-407D-CA10-3ECA-10CAFF2BE099}"/>
          </ac:spMkLst>
        </pc:spChg>
        <pc:spChg chg="del">
          <ac:chgData name="Leah Montner Dixon" userId="d5b2ae9e-9213-4442-b7df-4db8cbe51e5d" providerId="ADAL" clId="{04381C8D-58B4-4855-85BA-C8406F3EC9F2}" dt="2024-04-15T13:57:10.112" v="50" actId="478"/>
          <ac:spMkLst>
            <pc:docMk/>
            <pc:sldMk cId="629299779" sldId="2146846563"/>
            <ac:spMk id="44" creationId="{566BA7EC-9C58-3680-F083-5F2D5656407A}"/>
          </ac:spMkLst>
        </pc:spChg>
        <pc:spChg chg="del mod">
          <ac:chgData name="Leah Montner Dixon" userId="d5b2ae9e-9213-4442-b7df-4db8cbe51e5d" providerId="ADAL" clId="{04381C8D-58B4-4855-85BA-C8406F3EC9F2}" dt="2024-04-15T13:57:10.112" v="50" actId="478"/>
          <ac:spMkLst>
            <pc:docMk/>
            <pc:sldMk cId="629299779" sldId="2146846563"/>
            <ac:spMk id="46" creationId="{9B4A94E4-62B9-67F1-FA71-CACA95777B30}"/>
          </ac:spMkLst>
        </pc:spChg>
        <pc:spChg chg="mod">
          <ac:chgData name="Leah Montner Dixon" userId="d5b2ae9e-9213-4442-b7df-4db8cbe51e5d" providerId="ADAL" clId="{04381C8D-58B4-4855-85BA-C8406F3EC9F2}" dt="2024-04-15T13:57:52.871" v="78" actId="1076"/>
          <ac:spMkLst>
            <pc:docMk/>
            <pc:sldMk cId="629299779" sldId="2146846563"/>
            <ac:spMk id="71" creationId="{40B78B20-9EAB-1CF4-A1F8-10306E88B036}"/>
          </ac:spMkLst>
        </pc:spChg>
        <pc:spChg chg="mod">
          <ac:chgData name="Leah Montner Dixon" userId="d5b2ae9e-9213-4442-b7df-4db8cbe51e5d" providerId="ADAL" clId="{04381C8D-58B4-4855-85BA-C8406F3EC9F2}" dt="2024-04-15T13:57:57.887" v="80" actId="408"/>
          <ac:spMkLst>
            <pc:docMk/>
            <pc:sldMk cId="629299779" sldId="2146846563"/>
            <ac:spMk id="185" creationId="{07BD9A7D-3059-60AB-2061-CB2B320F9D2D}"/>
          </ac:spMkLst>
        </pc:spChg>
        <pc:spChg chg="mod">
          <ac:chgData name="Leah Montner Dixon" userId="d5b2ae9e-9213-4442-b7df-4db8cbe51e5d" providerId="ADAL" clId="{04381C8D-58B4-4855-85BA-C8406F3EC9F2}" dt="2024-04-15T13:57:57.887" v="80" actId="408"/>
          <ac:spMkLst>
            <pc:docMk/>
            <pc:sldMk cId="629299779" sldId="2146846563"/>
            <ac:spMk id="186" creationId="{90482A54-FF1B-9522-10F1-FDA543A454E1}"/>
          </ac:spMkLst>
        </pc:spChg>
        <pc:spChg chg="mod">
          <ac:chgData name="Leah Montner Dixon" userId="d5b2ae9e-9213-4442-b7df-4db8cbe51e5d" providerId="ADAL" clId="{04381C8D-58B4-4855-85BA-C8406F3EC9F2}" dt="2024-04-15T13:57:39.115" v="72" actId="552"/>
          <ac:spMkLst>
            <pc:docMk/>
            <pc:sldMk cId="629299779" sldId="2146846563"/>
            <ac:spMk id="192" creationId="{A2D753CC-73A3-09D2-4379-C416FC9B3339}"/>
          </ac:spMkLst>
        </pc:spChg>
        <pc:spChg chg="mod">
          <ac:chgData name="Leah Montner Dixon" userId="d5b2ae9e-9213-4442-b7df-4db8cbe51e5d" providerId="ADAL" clId="{04381C8D-58B4-4855-85BA-C8406F3EC9F2}" dt="2024-04-15T13:57:39.115" v="72" actId="552"/>
          <ac:spMkLst>
            <pc:docMk/>
            <pc:sldMk cId="629299779" sldId="2146846563"/>
            <ac:spMk id="193" creationId="{10D1B2DF-2A5D-7A52-F096-D3B0161E0C22}"/>
          </ac:spMkLst>
        </pc:spChg>
        <pc:spChg chg="mod">
          <ac:chgData name="Leah Montner Dixon" userId="d5b2ae9e-9213-4442-b7df-4db8cbe51e5d" providerId="ADAL" clId="{04381C8D-58B4-4855-85BA-C8406F3EC9F2}" dt="2024-04-15T13:57:39.115" v="72" actId="552"/>
          <ac:spMkLst>
            <pc:docMk/>
            <pc:sldMk cId="629299779" sldId="2146846563"/>
            <ac:spMk id="208" creationId="{0DFC7BDA-1A12-018D-7522-8A05D5AFF5FC}"/>
          </ac:spMkLst>
        </pc:spChg>
        <pc:spChg chg="mod">
          <ac:chgData name="Leah Montner Dixon" userId="d5b2ae9e-9213-4442-b7df-4db8cbe51e5d" providerId="ADAL" clId="{04381C8D-58B4-4855-85BA-C8406F3EC9F2}" dt="2024-04-15T13:57:39.115" v="72" actId="552"/>
          <ac:spMkLst>
            <pc:docMk/>
            <pc:sldMk cId="629299779" sldId="2146846563"/>
            <ac:spMk id="209" creationId="{2F0D1763-0D6E-FE0D-208B-3E51B4EAA3A5}"/>
          </ac:spMkLst>
        </pc:spChg>
        <pc:spChg chg="mod">
          <ac:chgData name="Leah Montner Dixon" userId="d5b2ae9e-9213-4442-b7df-4db8cbe51e5d" providerId="ADAL" clId="{04381C8D-58B4-4855-85BA-C8406F3EC9F2}" dt="2024-04-15T13:57:24.501" v="66" actId="1037"/>
          <ac:spMkLst>
            <pc:docMk/>
            <pc:sldMk cId="629299779" sldId="2146846563"/>
            <ac:spMk id="211" creationId="{B7B4F001-709D-23CC-89CC-7F1F371F3593}"/>
          </ac:spMkLst>
        </pc:spChg>
        <pc:spChg chg="mod">
          <ac:chgData name="Leah Montner Dixon" userId="d5b2ae9e-9213-4442-b7df-4db8cbe51e5d" providerId="ADAL" clId="{04381C8D-58B4-4855-85BA-C8406F3EC9F2}" dt="2024-04-15T13:57:24.501" v="66" actId="1037"/>
          <ac:spMkLst>
            <pc:docMk/>
            <pc:sldMk cId="629299779" sldId="2146846563"/>
            <ac:spMk id="212" creationId="{81C306F9-824D-B3AD-B750-4D15DD7697F6}"/>
          </ac:spMkLst>
        </pc:spChg>
        <pc:spChg chg="mod">
          <ac:chgData name="Leah Montner Dixon" userId="d5b2ae9e-9213-4442-b7df-4db8cbe51e5d" providerId="ADAL" clId="{04381C8D-58B4-4855-85BA-C8406F3EC9F2}" dt="2024-04-15T13:57:49.376" v="76" actId="12789"/>
          <ac:spMkLst>
            <pc:docMk/>
            <pc:sldMk cId="629299779" sldId="2146846563"/>
            <ac:spMk id="218" creationId="{586812B7-3420-A501-900F-DB0CDE838B76}"/>
          </ac:spMkLst>
        </pc:spChg>
        <pc:spChg chg="mod">
          <ac:chgData name="Leah Montner Dixon" userId="d5b2ae9e-9213-4442-b7df-4db8cbe51e5d" providerId="ADAL" clId="{04381C8D-58B4-4855-85BA-C8406F3EC9F2}" dt="2024-04-15T13:57:49.376" v="76" actId="12789"/>
          <ac:spMkLst>
            <pc:docMk/>
            <pc:sldMk cId="629299779" sldId="2146846563"/>
            <ac:spMk id="219" creationId="{2DE30EEA-C37D-9FBC-5AAD-244C605669E6}"/>
          </ac:spMkLst>
        </pc:spChg>
        <pc:grpChg chg="add mod">
          <ac:chgData name="Leah Montner Dixon" userId="d5b2ae9e-9213-4442-b7df-4db8cbe51e5d" providerId="ADAL" clId="{04381C8D-58B4-4855-85BA-C8406F3EC9F2}" dt="2024-04-15T13:57:57.887" v="80" actId="408"/>
          <ac:grpSpMkLst>
            <pc:docMk/>
            <pc:sldMk cId="629299779" sldId="2146846563"/>
            <ac:grpSpMk id="5" creationId="{D5BE74A6-8265-9BCA-A035-86F470578375}"/>
          </ac:grpSpMkLst>
        </pc:grpChg>
        <pc:grpChg chg="mod">
          <ac:chgData name="Leah Montner Dixon" userId="d5b2ae9e-9213-4442-b7df-4db8cbe51e5d" providerId="ADAL" clId="{04381C8D-58B4-4855-85BA-C8406F3EC9F2}" dt="2024-04-15T13:57:49.376" v="76" actId="12789"/>
          <ac:grpSpMkLst>
            <pc:docMk/>
            <pc:sldMk cId="629299779" sldId="2146846563"/>
            <ac:grpSpMk id="12" creationId="{29F6E0AA-A922-1CC1-EB45-CC6B2A020311}"/>
          </ac:grpSpMkLst>
        </pc:grpChg>
        <pc:grpChg chg="mod">
          <ac:chgData name="Leah Montner Dixon" userId="d5b2ae9e-9213-4442-b7df-4db8cbe51e5d" providerId="ADAL" clId="{04381C8D-58B4-4855-85BA-C8406F3EC9F2}" dt="2024-04-15T13:57:28.588" v="67" actId="408"/>
          <ac:grpSpMkLst>
            <pc:docMk/>
            <pc:sldMk cId="629299779" sldId="2146846563"/>
            <ac:grpSpMk id="14" creationId="{EC27986C-2C00-EC5D-BA1D-1C26A20AFE1C}"/>
          </ac:grpSpMkLst>
        </pc:grpChg>
        <pc:grpChg chg="mod">
          <ac:chgData name="Leah Montner Dixon" userId="d5b2ae9e-9213-4442-b7df-4db8cbe51e5d" providerId="ADAL" clId="{04381C8D-58B4-4855-85BA-C8406F3EC9F2}" dt="2024-04-15T13:57:28.588" v="67" actId="408"/>
          <ac:grpSpMkLst>
            <pc:docMk/>
            <pc:sldMk cId="629299779" sldId="2146846563"/>
            <ac:grpSpMk id="31" creationId="{FDF784B5-3F40-A481-757C-42EDFAD659CC}"/>
          </ac:grpSpMkLst>
        </pc:grpChg>
        <pc:grpChg chg="mod">
          <ac:chgData name="Leah Montner Dixon" userId="d5b2ae9e-9213-4442-b7df-4db8cbe51e5d" providerId="ADAL" clId="{04381C8D-58B4-4855-85BA-C8406F3EC9F2}" dt="2024-04-15T13:57:24.501" v="66" actId="1037"/>
          <ac:grpSpMkLst>
            <pc:docMk/>
            <pc:sldMk cId="629299779" sldId="2146846563"/>
            <ac:grpSpMk id="33" creationId="{4051C989-3AF7-8EE6-2C60-C4A9C392543B}"/>
          </ac:grpSpMkLst>
        </pc:grpChg>
        <pc:grpChg chg="mod">
          <ac:chgData name="Leah Montner Dixon" userId="d5b2ae9e-9213-4442-b7df-4db8cbe51e5d" providerId="ADAL" clId="{04381C8D-58B4-4855-85BA-C8406F3EC9F2}" dt="2024-04-15T13:57:57.887" v="80" actId="408"/>
          <ac:grpSpMkLst>
            <pc:docMk/>
            <pc:sldMk cId="629299779" sldId="2146846563"/>
            <ac:grpSpMk id="39" creationId="{BA3CCFEE-B7A5-B2BC-C43E-1E80F6F8E5CD}"/>
          </ac:grpSpMkLst>
        </pc:grpChg>
        <pc:grpChg chg="mod">
          <ac:chgData name="Leah Montner Dixon" userId="d5b2ae9e-9213-4442-b7df-4db8cbe51e5d" providerId="ADAL" clId="{04381C8D-58B4-4855-85BA-C8406F3EC9F2}" dt="2024-04-15T13:57:49.376" v="76" actId="12789"/>
          <ac:grpSpMkLst>
            <pc:docMk/>
            <pc:sldMk cId="629299779" sldId="2146846563"/>
            <ac:grpSpMk id="41" creationId="{6FA3BA0A-0030-E3EC-F3ED-1747FF0B8F44}"/>
          </ac:grpSpMkLst>
        </pc:grpChg>
        <pc:grpChg chg="mod">
          <ac:chgData name="Leah Montner Dixon" userId="d5b2ae9e-9213-4442-b7df-4db8cbe51e5d" providerId="ADAL" clId="{04381C8D-58B4-4855-85BA-C8406F3EC9F2}" dt="2024-04-15T13:57:49.376" v="76" actId="12789"/>
          <ac:grpSpMkLst>
            <pc:docMk/>
            <pc:sldMk cId="629299779" sldId="2146846563"/>
            <ac:grpSpMk id="42" creationId="{EE7B06B2-6040-ED53-1405-B85BFCD58D89}"/>
          </ac:grpSpMkLst>
        </pc:grpChg>
        <pc:grpChg chg="mod">
          <ac:chgData name="Leah Montner Dixon" userId="d5b2ae9e-9213-4442-b7df-4db8cbe51e5d" providerId="ADAL" clId="{04381C8D-58B4-4855-85BA-C8406F3EC9F2}" dt="2024-04-15T13:57:57.887" v="80" actId="408"/>
          <ac:grpSpMkLst>
            <pc:docMk/>
            <pc:sldMk cId="629299779" sldId="2146846563"/>
            <ac:grpSpMk id="184" creationId="{A3BBCA0C-5BE7-D78E-5D68-9592ADF6F786}"/>
          </ac:grpSpMkLst>
        </pc:grpChg>
        <pc:grpChg chg="mod">
          <ac:chgData name="Leah Montner Dixon" userId="d5b2ae9e-9213-4442-b7df-4db8cbe51e5d" providerId="ADAL" clId="{04381C8D-58B4-4855-85BA-C8406F3EC9F2}" dt="2024-04-15T13:57:39.115" v="72" actId="552"/>
          <ac:grpSpMkLst>
            <pc:docMk/>
            <pc:sldMk cId="629299779" sldId="2146846563"/>
            <ac:grpSpMk id="189" creationId="{3E7DEE96-310C-754F-D416-515A527C8E3D}"/>
          </ac:grpSpMkLst>
        </pc:grpChg>
        <pc:grpChg chg="mod">
          <ac:chgData name="Leah Montner Dixon" userId="d5b2ae9e-9213-4442-b7df-4db8cbe51e5d" providerId="ADAL" clId="{04381C8D-58B4-4855-85BA-C8406F3EC9F2}" dt="2024-04-15T13:57:39.115" v="72" actId="552"/>
          <ac:grpSpMkLst>
            <pc:docMk/>
            <pc:sldMk cId="629299779" sldId="2146846563"/>
            <ac:grpSpMk id="190" creationId="{E8720318-50F1-CCF3-4E27-F62088FCC300}"/>
          </ac:grpSpMkLst>
        </pc:grpChg>
        <pc:grpChg chg="mod">
          <ac:chgData name="Leah Montner Dixon" userId="d5b2ae9e-9213-4442-b7df-4db8cbe51e5d" providerId="ADAL" clId="{04381C8D-58B4-4855-85BA-C8406F3EC9F2}" dt="2024-04-15T13:57:39.115" v="72" actId="552"/>
          <ac:grpSpMkLst>
            <pc:docMk/>
            <pc:sldMk cId="629299779" sldId="2146846563"/>
            <ac:grpSpMk id="210" creationId="{E49F6078-F0DE-A47E-0F8D-845CE0CDF781}"/>
          </ac:grpSpMkLst>
        </pc:grpChg>
        <pc:grpChg chg="mod">
          <ac:chgData name="Leah Montner Dixon" userId="d5b2ae9e-9213-4442-b7df-4db8cbe51e5d" providerId="ADAL" clId="{04381C8D-58B4-4855-85BA-C8406F3EC9F2}" dt="2024-04-15T13:57:24.501" v="66" actId="1037"/>
          <ac:grpSpMkLst>
            <pc:docMk/>
            <pc:sldMk cId="629299779" sldId="2146846563"/>
            <ac:grpSpMk id="213" creationId="{9B91E203-1677-47CA-C0FA-D3D9A853FF24}"/>
          </ac:grpSpMkLst>
        </pc:grpChg>
        <pc:grpChg chg="mod">
          <ac:chgData name="Leah Montner Dixon" userId="d5b2ae9e-9213-4442-b7df-4db8cbe51e5d" providerId="ADAL" clId="{04381C8D-58B4-4855-85BA-C8406F3EC9F2}" dt="2024-04-15T13:57:49.376" v="76" actId="12789"/>
          <ac:grpSpMkLst>
            <pc:docMk/>
            <pc:sldMk cId="629299779" sldId="2146846563"/>
            <ac:grpSpMk id="220" creationId="{51BB955E-1E7D-8024-D63A-8BCFC4B34C13}"/>
          </ac:grpSpMkLst>
        </pc:grpChg>
        <pc:grpChg chg="mod">
          <ac:chgData name="Leah Montner Dixon" userId="d5b2ae9e-9213-4442-b7df-4db8cbe51e5d" providerId="ADAL" clId="{04381C8D-58B4-4855-85BA-C8406F3EC9F2}" dt="2024-04-15T13:57:39.115" v="72" actId="552"/>
          <ac:grpSpMkLst>
            <pc:docMk/>
            <pc:sldMk cId="629299779" sldId="2146846563"/>
            <ac:grpSpMk id="221" creationId="{14B7891F-D27E-20CC-6491-395B82FBC557}"/>
          </ac:grpSpMkLst>
        </pc:grpChg>
        <pc:picChg chg="mod">
          <ac:chgData name="Leah Montner Dixon" userId="d5b2ae9e-9213-4442-b7df-4db8cbe51e5d" providerId="ADAL" clId="{04381C8D-58B4-4855-85BA-C8406F3EC9F2}" dt="2024-04-15T13:57:28.588" v="67" actId="408"/>
          <ac:picMkLst>
            <pc:docMk/>
            <pc:sldMk cId="629299779" sldId="2146846563"/>
            <ac:picMk id="10" creationId="{E3B6E663-0004-E2F6-CE36-83E4C2D6E601}"/>
          </ac:picMkLst>
        </pc:picChg>
        <pc:picChg chg="mod">
          <ac:chgData name="Leah Montner Dixon" userId="d5b2ae9e-9213-4442-b7df-4db8cbe51e5d" providerId="ADAL" clId="{04381C8D-58B4-4855-85BA-C8406F3EC9F2}" dt="2024-04-15T13:57:49.376" v="76" actId="12789"/>
          <ac:picMkLst>
            <pc:docMk/>
            <pc:sldMk cId="629299779" sldId="2146846563"/>
            <ac:picMk id="11" creationId="{41BBDC4B-A385-FF91-2282-24C4261BA7DC}"/>
          </ac:picMkLst>
        </pc:picChg>
        <pc:picChg chg="mod">
          <ac:chgData name="Leah Montner Dixon" userId="d5b2ae9e-9213-4442-b7df-4db8cbe51e5d" providerId="ADAL" clId="{04381C8D-58B4-4855-85BA-C8406F3EC9F2}" dt="2024-04-15T13:57:49.376" v="76" actId="12789"/>
          <ac:picMkLst>
            <pc:docMk/>
            <pc:sldMk cId="629299779" sldId="2146846563"/>
            <ac:picMk id="17" creationId="{585B5174-2E0F-9BC7-BC84-DFA2687B5966}"/>
          </ac:picMkLst>
        </pc:picChg>
        <pc:picChg chg="mod">
          <ac:chgData name="Leah Montner Dixon" userId="d5b2ae9e-9213-4442-b7df-4db8cbe51e5d" providerId="ADAL" clId="{04381C8D-58B4-4855-85BA-C8406F3EC9F2}" dt="2024-04-15T13:57:49.376" v="76" actId="12789"/>
          <ac:picMkLst>
            <pc:docMk/>
            <pc:sldMk cId="629299779" sldId="2146846563"/>
            <ac:picMk id="22" creationId="{569B23AD-F4DE-5255-3A96-B3C47C0D9646}"/>
          </ac:picMkLst>
        </pc:picChg>
        <pc:picChg chg="mod">
          <ac:chgData name="Leah Montner Dixon" userId="d5b2ae9e-9213-4442-b7df-4db8cbe51e5d" providerId="ADAL" clId="{04381C8D-58B4-4855-85BA-C8406F3EC9F2}" dt="2024-04-15T13:57:24.501" v="66" actId="1037"/>
          <ac:picMkLst>
            <pc:docMk/>
            <pc:sldMk cId="629299779" sldId="2146846563"/>
            <ac:picMk id="29" creationId="{B9C3CFB7-FCB5-1B63-9A60-15D7BD81EC63}"/>
          </ac:picMkLst>
        </pc:picChg>
        <pc:picChg chg="mod">
          <ac:chgData name="Leah Montner Dixon" userId="d5b2ae9e-9213-4442-b7df-4db8cbe51e5d" providerId="ADAL" clId="{04381C8D-58B4-4855-85BA-C8406F3EC9F2}" dt="2024-04-15T13:57:24.501" v="66" actId="1037"/>
          <ac:picMkLst>
            <pc:docMk/>
            <pc:sldMk cId="629299779" sldId="2146846563"/>
            <ac:picMk id="30" creationId="{1BE33DA1-3F7C-29A5-44FB-591E34B64887}"/>
          </ac:picMkLst>
        </pc:picChg>
        <pc:picChg chg="del mod">
          <ac:chgData name="Leah Montner Dixon" userId="d5b2ae9e-9213-4442-b7df-4db8cbe51e5d" providerId="ADAL" clId="{04381C8D-58B4-4855-85BA-C8406F3EC9F2}" dt="2024-04-15T13:57:10.112" v="50" actId="478"/>
          <ac:picMkLst>
            <pc:docMk/>
            <pc:sldMk cId="629299779" sldId="2146846563"/>
            <ac:picMk id="45" creationId="{B9B375F7-822A-D76A-36B6-14FF04BF0C7D}"/>
          </ac:picMkLst>
        </pc:picChg>
        <pc:picChg chg="mod">
          <ac:chgData name="Leah Montner Dixon" userId="d5b2ae9e-9213-4442-b7df-4db8cbe51e5d" providerId="ADAL" clId="{04381C8D-58B4-4855-85BA-C8406F3EC9F2}" dt="2024-04-15T13:57:57.887" v="80" actId="408"/>
          <ac:picMkLst>
            <pc:docMk/>
            <pc:sldMk cId="629299779" sldId="2146846563"/>
            <ac:picMk id="187" creationId="{0D4E63DE-7BEE-42D5-AFEE-9FE25CEF50D4}"/>
          </ac:picMkLst>
        </pc:picChg>
        <pc:picChg chg="mod">
          <ac:chgData name="Leah Montner Dixon" userId="d5b2ae9e-9213-4442-b7df-4db8cbe51e5d" providerId="ADAL" clId="{04381C8D-58B4-4855-85BA-C8406F3EC9F2}" dt="2024-04-15T13:57:57.887" v="80" actId="408"/>
          <ac:picMkLst>
            <pc:docMk/>
            <pc:sldMk cId="629299779" sldId="2146846563"/>
            <ac:picMk id="188" creationId="{925224DF-7E64-195E-1140-B9FA658B9AEF}"/>
          </ac:picMkLst>
        </pc:picChg>
        <pc:picChg chg="mod">
          <ac:chgData name="Leah Montner Dixon" userId="d5b2ae9e-9213-4442-b7df-4db8cbe51e5d" providerId="ADAL" clId="{04381C8D-58B4-4855-85BA-C8406F3EC9F2}" dt="2024-04-15T13:57:39.115" v="72" actId="552"/>
          <ac:picMkLst>
            <pc:docMk/>
            <pc:sldMk cId="629299779" sldId="2146846563"/>
            <ac:picMk id="191" creationId="{C95FF815-C1F5-A8A1-0286-D4E7AE1B46BA}"/>
          </ac:picMkLst>
        </pc:picChg>
        <pc:picChg chg="mod">
          <ac:chgData name="Leah Montner Dixon" userId="d5b2ae9e-9213-4442-b7df-4db8cbe51e5d" providerId="ADAL" clId="{04381C8D-58B4-4855-85BA-C8406F3EC9F2}" dt="2024-04-15T13:57:39.115" v="72" actId="552"/>
          <ac:picMkLst>
            <pc:docMk/>
            <pc:sldMk cId="629299779" sldId="2146846563"/>
            <ac:picMk id="207" creationId="{87558DD7-C58D-ACE0-E086-51384B91131A}"/>
          </ac:picMkLst>
        </pc:picChg>
        <pc:picChg chg="mod">
          <ac:chgData name="Leah Montner Dixon" userId="d5b2ae9e-9213-4442-b7df-4db8cbe51e5d" providerId="ADAL" clId="{04381C8D-58B4-4855-85BA-C8406F3EC9F2}" dt="2024-04-15T13:57:49.376" v="76" actId="12789"/>
          <ac:picMkLst>
            <pc:docMk/>
            <pc:sldMk cId="629299779" sldId="2146846563"/>
            <ac:picMk id="215" creationId="{1A809C80-9444-1915-E46C-28186B3D163C}"/>
          </ac:picMkLst>
        </pc:picChg>
        <pc:picChg chg="mod">
          <ac:chgData name="Leah Montner Dixon" userId="d5b2ae9e-9213-4442-b7df-4db8cbe51e5d" providerId="ADAL" clId="{04381C8D-58B4-4855-85BA-C8406F3EC9F2}" dt="2024-04-15T13:57:24.501" v="66" actId="1037"/>
          <ac:picMkLst>
            <pc:docMk/>
            <pc:sldMk cId="629299779" sldId="2146846563"/>
            <ac:picMk id="1026" creationId="{885B7426-5CC7-8666-0ABC-4C61FCA56D41}"/>
          </ac:picMkLst>
        </pc:picChg>
        <pc:picChg chg="mod">
          <ac:chgData name="Leah Montner Dixon" userId="d5b2ae9e-9213-4442-b7df-4db8cbe51e5d" providerId="ADAL" clId="{04381C8D-58B4-4855-85BA-C8406F3EC9F2}" dt="2024-04-15T13:57:39.115" v="72" actId="552"/>
          <ac:picMkLst>
            <pc:docMk/>
            <pc:sldMk cId="629299779" sldId="2146846563"/>
            <ac:picMk id="1028" creationId="{1A4B4527-CACE-7118-2AA4-62E7FEBDA959}"/>
          </ac:picMkLst>
        </pc:picChg>
      </pc:sldChg>
      <pc:sldChg chg="add del">
        <pc:chgData name="Leah Montner Dixon" userId="d5b2ae9e-9213-4442-b7df-4db8cbe51e5d" providerId="ADAL" clId="{04381C8D-58B4-4855-85BA-C8406F3EC9F2}" dt="2024-04-17T13:52:20.485" v="3060" actId="47"/>
        <pc:sldMkLst>
          <pc:docMk/>
          <pc:sldMk cId="2015961208" sldId="2146846564"/>
        </pc:sldMkLst>
      </pc:sldChg>
    </pc:docChg>
  </pc:docChgLst>
  <pc:docChgLst>
    <pc:chgData name="Benjamin Vandegrift" userId="S::benjaminv@thevab.com::2e5c2a8a-c606-4888-a2a6-2a14dfaa97ab" providerId="AD" clId="Web-{F3447479-CD9C-9555-7302-406BB300DCA2}"/>
    <pc:docChg chg="modSld">
      <pc:chgData name="Benjamin Vandegrift" userId="S::benjaminv@thevab.com::2e5c2a8a-c606-4888-a2a6-2a14dfaa97ab" providerId="AD" clId="Web-{F3447479-CD9C-9555-7302-406BB300DCA2}" dt="2024-06-21T17:14:53.663" v="26" actId="20577"/>
      <pc:docMkLst>
        <pc:docMk/>
      </pc:docMkLst>
      <pc:sldChg chg="modSp">
        <pc:chgData name="Benjamin Vandegrift" userId="S::benjaminv@thevab.com::2e5c2a8a-c606-4888-a2a6-2a14dfaa97ab" providerId="AD" clId="Web-{F3447479-CD9C-9555-7302-406BB300DCA2}" dt="2024-06-21T17:14:53.663" v="26" actId="20577"/>
        <pc:sldMkLst>
          <pc:docMk/>
          <pc:sldMk cId="1941764190" sldId="2146846592"/>
        </pc:sldMkLst>
        <pc:spChg chg="mod">
          <ac:chgData name="Benjamin Vandegrift" userId="S::benjaminv@thevab.com::2e5c2a8a-c606-4888-a2a6-2a14dfaa97ab" providerId="AD" clId="Web-{F3447479-CD9C-9555-7302-406BB300DCA2}" dt="2024-06-21T17:14:53.663" v="26" actId="20577"/>
          <ac:spMkLst>
            <pc:docMk/>
            <pc:sldMk cId="1941764190" sldId="2146846592"/>
            <ac:spMk id="4" creationId="{7BEE3489-74E3-C13B-AE5E-5D9A4195B91A}"/>
          </ac:spMkLst>
        </pc:spChg>
        <pc:spChg chg="mod">
          <ac:chgData name="Benjamin Vandegrift" userId="S::benjaminv@thevab.com::2e5c2a8a-c606-4888-a2a6-2a14dfaa97ab" providerId="AD" clId="Web-{F3447479-CD9C-9555-7302-406BB300DCA2}" dt="2024-06-21T17:14:38.131" v="25" actId="20577"/>
          <ac:spMkLst>
            <pc:docMk/>
            <pc:sldMk cId="1941764190" sldId="2146846592"/>
            <ac:spMk id="18" creationId="{FE6DFA2C-5D02-E73F-5E1F-E9D00C867AFF}"/>
          </ac:spMkLst>
        </pc:spChg>
      </pc:sldChg>
      <pc:sldChg chg="modSp">
        <pc:chgData name="Benjamin Vandegrift" userId="S::benjaminv@thevab.com::2e5c2a8a-c606-4888-a2a6-2a14dfaa97ab" providerId="AD" clId="Web-{F3447479-CD9C-9555-7302-406BB300DCA2}" dt="2024-06-21T16:47:16.708" v="3" actId="20577"/>
        <pc:sldMkLst>
          <pc:docMk/>
          <pc:sldMk cId="2427508812" sldId="2146846608"/>
        </pc:sldMkLst>
        <pc:spChg chg="mod">
          <ac:chgData name="Benjamin Vandegrift" userId="S::benjaminv@thevab.com::2e5c2a8a-c606-4888-a2a6-2a14dfaa97ab" providerId="AD" clId="Web-{F3447479-CD9C-9555-7302-406BB300DCA2}" dt="2024-06-21T16:47:16.708" v="3" actId="20577"/>
          <ac:spMkLst>
            <pc:docMk/>
            <pc:sldMk cId="2427508812" sldId="2146846608"/>
            <ac:spMk id="26" creationId="{A9C445BF-5591-D09A-A8BC-6A2DB67D3CAE}"/>
          </ac:spMkLst>
        </pc:spChg>
      </pc:sldChg>
      <pc:sldChg chg="modSp">
        <pc:chgData name="Benjamin Vandegrift" userId="S::benjaminv@thevab.com::2e5c2a8a-c606-4888-a2a6-2a14dfaa97ab" providerId="AD" clId="Web-{F3447479-CD9C-9555-7302-406BB300DCA2}" dt="2024-06-21T17:01:28.451" v="11" actId="20577"/>
        <pc:sldMkLst>
          <pc:docMk/>
          <pc:sldMk cId="130886577" sldId="2146846639"/>
        </pc:sldMkLst>
        <pc:spChg chg="mod">
          <ac:chgData name="Benjamin Vandegrift" userId="S::benjaminv@thevab.com::2e5c2a8a-c606-4888-a2a6-2a14dfaa97ab" providerId="AD" clId="Web-{F3447479-CD9C-9555-7302-406BB300DCA2}" dt="2024-06-21T17:01:28.451" v="11" actId="20577"/>
          <ac:spMkLst>
            <pc:docMk/>
            <pc:sldMk cId="130886577" sldId="2146846639"/>
            <ac:spMk id="13" creationId="{D5BB5870-C08D-0824-F29A-C272DC0DF7A4}"/>
          </ac:spMkLst>
        </pc:spChg>
      </pc:sldChg>
      <pc:sldChg chg="modSp">
        <pc:chgData name="Benjamin Vandegrift" userId="S::benjaminv@thevab.com::2e5c2a8a-c606-4888-a2a6-2a14dfaa97ab" providerId="AD" clId="Web-{F3447479-CD9C-9555-7302-406BB300DCA2}" dt="2024-06-21T17:01:35.248" v="12" actId="20577"/>
        <pc:sldMkLst>
          <pc:docMk/>
          <pc:sldMk cId="932766946" sldId="2146846674"/>
        </pc:sldMkLst>
        <pc:spChg chg="mod">
          <ac:chgData name="Benjamin Vandegrift" userId="S::benjaminv@thevab.com::2e5c2a8a-c606-4888-a2a6-2a14dfaa97ab" providerId="AD" clId="Web-{F3447479-CD9C-9555-7302-406BB300DCA2}" dt="2024-06-21T17:01:35.248" v="12" actId="20577"/>
          <ac:spMkLst>
            <pc:docMk/>
            <pc:sldMk cId="932766946" sldId="2146846674"/>
            <ac:spMk id="39" creationId="{1AFDF83D-E5E6-BD1B-59F9-52BD813CCC4F}"/>
          </ac:spMkLst>
        </pc:spChg>
      </pc:sldChg>
      <pc:sldChg chg="modSp">
        <pc:chgData name="Benjamin Vandegrift" userId="S::benjaminv@thevab.com::2e5c2a8a-c606-4888-a2a6-2a14dfaa97ab" providerId="AD" clId="Web-{F3447479-CD9C-9555-7302-406BB300DCA2}" dt="2024-06-21T17:01:39.639" v="13" actId="20577"/>
        <pc:sldMkLst>
          <pc:docMk/>
          <pc:sldMk cId="455201087" sldId="2146846680"/>
        </pc:sldMkLst>
        <pc:spChg chg="mod">
          <ac:chgData name="Benjamin Vandegrift" userId="S::benjaminv@thevab.com::2e5c2a8a-c606-4888-a2a6-2a14dfaa97ab" providerId="AD" clId="Web-{F3447479-CD9C-9555-7302-406BB300DCA2}" dt="2024-06-21T17:01:39.639" v="13" actId="20577"/>
          <ac:spMkLst>
            <pc:docMk/>
            <pc:sldMk cId="455201087" sldId="2146846680"/>
            <ac:spMk id="31" creationId="{2D0110E6-C6FF-EDD4-0F1C-5171B24DCCA1}"/>
          </ac:spMkLst>
        </pc:spChg>
      </pc:sldChg>
      <pc:sldChg chg="modSp">
        <pc:chgData name="Benjamin Vandegrift" userId="S::benjaminv@thevab.com::2e5c2a8a-c606-4888-a2a6-2a14dfaa97ab" providerId="AD" clId="Web-{F3447479-CD9C-9555-7302-406BB300DCA2}" dt="2024-06-21T17:09:36.972" v="18" actId="20577"/>
        <pc:sldMkLst>
          <pc:docMk/>
          <pc:sldMk cId="3797392866" sldId="2146846683"/>
        </pc:sldMkLst>
        <pc:spChg chg="mod">
          <ac:chgData name="Benjamin Vandegrift" userId="S::benjaminv@thevab.com::2e5c2a8a-c606-4888-a2a6-2a14dfaa97ab" providerId="AD" clId="Web-{F3447479-CD9C-9555-7302-406BB300DCA2}" dt="2024-06-21T17:09:36.972" v="18" actId="20577"/>
          <ac:spMkLst>
            <pc:docMk/>
            <pc:sldMk cId="3797392866" sldId="2146846683"/>
            <ac:spMk id="4" creationId="{7BEE3489-74E3-C13B-AE5E-5D9A4195B91A}"/>
          </ac:spMkLst>
        </pc:spChg>
      </pc:sldChg>
      <pc:sldChg chg="modSp">
        <pc:chgData name="Benjamin Vandegrift" userId="S::benjaminv@thevab.com::2e5c2a8a-c606-4888-a2a6-2a14dfaa97ab" providerId="AD" clId="Web-{F3447479-CD9C-9555-7302-406BB300DCA2}" dt="2024-06-21T17:13:45.881" v="21" actId="20577"/>
        <pc:sldMkLst>
          <pc:docMk/>
          <pc:sldMk cId="3315884105" sldId="2146846687"/>
        </pc:sldMkLst>
        <pc:spChg chg="mod">
          <ac:chgData name="Benjamin Vandegrift" userId="S::benjaminv@thevab.com::2e5c2a8a-c606-4888-a2a6-2a14dfaa97ab" providerId="AD" clId="Web-{F3447479-CD9C-9555-7302-406BB300DCA2}" dt="2024-06-21T17:13:45.881" v="21" actId="20577"/>
          <ac:spMkLst>
            <pc:docMk/>
            <pc:sldMk cId="3315884105" sldId="2146846687"/>
            <ac:spMk id="4" creationId="{C1A78658-3DFE-337E-79FD-AD5A1730B0F6}"/>
          </ac:spMkLst>
        </pc:spChg>
        <pc:spChg chg="mod">
          <ac:chgData name="Benjamin Vandegrift" userId="S::benjaminv@thevab.com::2e5c2a8a-c606-4888-a2a6-2a14dfaa97ab" providerId="AD" clId="Web-{F3447479-CD9C-9555-7302-406BB300DCA2}" dt="2024-06-21T16:58:02.590" v="4" actId="20577"/>
          <ac:spMkLst>
            <pc:docMk/>
            <pc:sldMk cId="3315884105" sldId="2146846687"/>
            <ac:spMk id="8" creationId="{03D5A568-8D0C-C1C8-F626-7CE29DEB58F2}"/>
          </ac:spMkLst>
        </pc:spChg>
      </pc:sldChg>
    </pc:docChg>
  </pc:docChgLst>
  <pc:docChgLst>
    <pc:chgData name="Jason Wiese" userId="4bff8d5b-7de6-4655-b397-69b0afc81113" providerId="ADAL" clId="{6ECA80C0-74D5-4A98-A72C-53A42B0CEB9F}"/>
    <pc:docChg chg="undo redo custSel delSld modSld sldOrd">
      <pc:chgData name="Jason Wiese" userId="4bff8d5b-7de6-4655-b397-69b0afc81113" providerId="ADAL" clId="{6ECA80C0-74D5-4A98-A72C-53A42B0CEB9F}" dt="2024-05-23T20:19:29.724" v="5462"/>
      <pc:docMkLst>
        <pc:docMk/>
      </pc:docMkLst>
      <pc:sldChg chg="addSp delSp modSp del mod">
        <pc:chgData name="Jason Wiese" userId="4bff8d5b-7de6-4655-b397-69b0afc81113" providerId="ADAL" clId="{6ECA80C0-74D5-4A98-A72C-53A42B0CEB9F}" dt="2024-05-23T06:28:25.067" v="5331" actId="47"/>
        <pc:sldMkLst>
          <pc:docMk/>
          <pc:sldMk cId="4212683403" sldId="2144327877"/>
        </pc:sldMkLst>
        <pc:spChg chg="add mod">
          <ac:chgData name="Jason Wiese" userId="4bff8d5b-7de6-4655-b397-69b0afc81113" providerId="ADAL" clId="{6ECA80C0-74D5-4A98-A72C-53A42B0CEB9F}" dt="2024-05-19T20:09:50.437" v="824" actId="20577"/>
          <ac:spMkLst>
            <pc:docMk/>
            <pc:sldMk cId="4212683403" sldId="2144327877"/>
            <ac:spMk id="2" creationId="{8D572EC4-62EA-3B51-DBD3-FC10AE67C75B}"/>
          </ac:spMkLst>
        </pc:spChg>
        <pc:spChg chg="mod">
          <ac:chgData name="Jason Wiese" userId="4bff8d5b-7de6-4655-b397-69b0afc81113" providerId="ADAL" clId="{6ECA80C0-74D5-4A98-A72C-53A42B0CEB9F}" dt="2024-05-23T06:17:06.660" v="4800" actId="207"/>
          <ac:spMkLst>
            <pc:docMk/>
            <pc:sldMk cId="4212683403" sldId="2144327877"/>
            <ac:spMk id="3" creationId="{04D51C8E-7DBD-468F-8413-E52C3CC99149}"/>
          </ac:spMkLst>
        </pc:spChg>
        <pc:spChg chg="del mod">
          <ac:chgData name="Jason Wiese" userId="4bff8d5b-7de6-4655-b397-69b0afc81113" providerId="ADAL" clId="{6ECA80C0-74D5-4A98-A72C-53A42B0CEB9F}" dt="2024-05-23T06:19:54.156" v="4804" actId="478"/>
          <ac:spMkLst>
            <pc:docMk/>
            <pc:sldMk cId="4212683403" sldId="2144327877"/>
            <ac:spMk id="4" creationId="{3705EB2E-A971-CD47-1939-920677AFA577}"/>
          </ac:spMkLst>
        </pc:spChg>
        <pc:spChg chg="mod">
          <ac:chgData name="Jason Wiese" userId="4bff8d5b-7de6-4655-b397-69b0afc81113" providerId="ADAL" clId="{6ECA80C0-74D5-4A98-A72C-53A42B0CEB9F}" dt="2024-05-23T06:17:11.333" v="4801" actId="207"/>
          <ac:spMkLst>
            <pc:docMk/>
            <pc:sldMk cId="4212683403" sldId="2144327877"/>
            <ac:spMk id="5" creationId="{20325821-D3C3-47B3-BC5B-D972B60A7668}"/>
          </ac:spMkLst>
        </pc:spChg>
        <pc:spChg chg="mod">
          <ac:chgData name="Jason Wiese" userId="4bff8d5b-7de6-4655-b397-69b0afc81113" providerId="ADAL" clId="{6ECA80C0-74D5-4A98-A72C-53A42B0CEB9F}" dt="2024-05-23T04:57:09.109" v="3044" actId="1076"/>
          <ac:spMkLst>
            <pc:docMk/>
            <pc:sldMk cId="4212683403" sldId="2144327877"/>
            <ac:spMk id="6" creationId="{1EE2780E-B479-CB84-03DB-50B6D5A62DBC}"/>
          </ac:spMkLst>
        </pc:spChg>
        <pc:spChg chg="mod">
          <ac:chgData name="Jason Wiese" userId="4bff8d5b-7de6-4655-b397-69b0afc81113" providerId="ADAL" clId="{6ECA80C0-74D5-4A98-A72C-53A42B0CEB9F}" dt="2024-05-23T06:17:11.333" v="4801" actId="207"/>
          <ac:spMkLst>
            <pc:docMk/>
            <pc:sldMk cId="4212683403" sldId="2144327877"/>
            <ac:spMk id="7" creationId="{47C2C805-4308-9886-56D3-9EB5BCD97D00}"/>
          </ac:spMkLst>
        </pc:spChg>
        <pc:spChg chg="mod">
          <ac:chgData name="Jason Wiese" userId="4bff8d5b-7de6-4655-b397-69b0afc81113" providerId="ADAL" clId="{6ECA80C0-74D5-4A98-A72C-53A42B0CEB9F}" dt="2024-05-23T06:17:11.333" v="4801" actId="207"/>
          <ac:spMkLst>
            <pc:docMk/>
            <pc:sldMk cId="4212683403" sldId="2144327877"/>
            <ac:spMk id="9" creationId="{348066F1-5946-304E-2953-6223BEAD0FA4}"/>
          </ac:spMkLst>
        </pc:spChg>
        <pc:spChg chg="add mod">
          <ac:chgData name="Jason Wiese" userId="4bff8d5b-7de6-4655-b397-69b0afc81113" providerId="ADAL" clId="{6ECA80C0-74D5-4A98-A72C-53A42B0CEB9F}" dt="2024-05-23T05:17:07.221" v="3687"/>
          <ac:spMkLst>
            <pc:docMk/>
            <pc:sldMk cId="4212683403" sldId="2144327877"/>
            <ac:spMk id="10" creationId="{7A06C223-CE87-E045-8EBF-684F20A328C3}"/>
          </ac:spMkLst>
        </pc:spChg>
        <pc:spChg chg="add del mod">
          <ac:chgData name="Jason Wiese" userId="4bff8d5b-7de6-4655-b397-69b0afc81113" providerId="ADAL" clId="{6ECA80C0-74D5-4A98-A72C-53A42B0CEB9F}" dt="2024-05-23T06:16:14.232" v="4798" actId="478"/>
          <ac:spMkLst>
            <pc:docMk/>
            <pc:sldMk cId="4212683403" sldId="2144327877"/>
            <ac:spMk id="13" creationId="{AE08BE76-ECD1-C39F-7952-F41B63EEAF5B}"/>
          </ac:spMkLst>
        </pc:spChg>
        <pc:spChg chg="del">
          <ac:chgData name="Jason Wiese" userId="4bff8d5b-7de6-4655-b397-69b0afc81113" providerId="ADAL" clId="{6ECA80C0-74D5-4A98-A72C-53A42B0CEB9F}" dt="2024-05-23T05:17:03.931" v="3686" actId="478"/>
          <ac:spMkLst>
            <pc:docMk/>
            <pc:sldMk cId="4212683403" sldId="2144327877"/>
            <ac:spMk id="14" creationId="{FD2FD65F-1F79-DAB8-3EAE-8AD5A75BA287}"/>
          </ac:spMkLst>
        </pc:spChg>
        <pc:spChg chg="add mod ord">
          <ac:chgData name="Jason Wiese" userId="4bff8d5b-7de6-4655-b397-69b0afc81113" providerId="ADAL" clId="{6ECA80C0-74D5-4A98-A72C-53A42B0CEB9F}" dt="2024-05-23T06:19:52.360" v="4803" actId="167"/>
          <ac:spMkLst>
            <pc:docMk/>
            <pc:sldMk cId="4212683403" sldId="2144327877"/>
            <ac:spMk id="16" creationId="{CD93CAFF-A820-DA8A-7ECE-F544D8258DA2}"/>
          </ac:spMkLst>
        </pc:spChg>
        <pc:spChg chg="mod">
          <ac:chgData name="Jason Wiese" userId="4bff8d5b-7de6-4655-b397-69b0afc81113" providerId="ADAL" clId="{6ECA80C0-74D5-4A98-A72C-53A42B0CEB9F}" dt="2024-05-23T06:17:06.660" v="4800" actId="207"/>
          <ac:spMkLst>
            <pc:docMk/>
            <pc:sldMk cId="4212683403" sldId="2144327877"/>
            <ac:spMk id="19" creationId="{2F88C82D-7CF0-438E-BB5E-A33A77D936B6}"/>
          </ac:spMkLst>
        </pc:spChg>
        <pc:spChg chg="mod">
          <ac:chgData name="Jason Wiese" userId="4bff8d5b-7de6-4655-b397-69b0afc81113" providerId="ADAL" clId="{6ECA80C0-74D5-4A98-A72C-53A42B0CEB9F}" dt="2024-05-23T06:17:06.660" v="4800" actId="207"/>
          <ac:spMkLst>
            <pc:docMk/>
            <pc:sldMk cId="4212683403" sldId="2144327877"/>
            <ac:spMk id="20" creationId="{B796AA46-05F7-4348-A8B5-A2211DF268D5}"/>
          </ac:spMkLst>
        </pc:spChg>
        <pc:spChg chg="mod">
          <ac:chgData name="Jason Wiese" userId="4bff8d5b-7de6-4655-b397-69b0afc81113" providerId="ADAL" clId="{6ECA80C0-74D5-4A98-A72C-53A42B0CEB9F}" dt="2024-05-23T06:17:06.660" v="4800" actId="207"/>
          <ac:spMkLst>
            <pc:docMk/>
            <pc:sldMk cId="4212683403" sldId="2144327877"/>
            <ac:spMk id="21" creationId="{079D04CA-35FF-4320-A06E-87F2D7AC5E31}"/>
          </ac:spMkLst>
        </pc:spChg>
        <pc:spChg chg="mod">
          <ac:chgData name="Jason Wiese" userId="4bff8d5b-7de6-4655-b397-69b0afc81113" providerId="ADAL" clId="{6ECA80C0-74D5-4A98-A72C-53A42B0CEB9F}" dt="2024-05-23T06:17:06.660" v="4800" actId="207"/>
          <ac:spMkLst>
            <pc:docMk/>
            <pc:sldMk cId="4212683403" sldId="2144327877"/>
            <ac:spMk id="27" creationId="{353321FC-C493-4AD2-B64C-EB2CC0B8AAB2}"/>
          </ac:spMkLst>
        </pc:spChg>
        <pc:spChg chg="mod">
          <ac:chgData name="Jason Wiese" userId="4bff8d5b-7de6-4655-b397-69b0afc81113" providerId="ADAL" clId="{6ECA80C0-74D5-4A98-A72C-53A42B0CEB9F}" dt="2024-05-23T06:17:11.333" v="4801" actId="207"/>
          <ac:spMkLst>
            <pc:docMk/>
            <pc:sldMk cId="4212683403" sldId="2144327877"/>
            <ac:spMk id="31" creationId="{D0BAD055-91AD-4520-994B-4F672A06C61C}"/>
          </ac:spMkLst>
        </pc:spChg>
        <pc:spChg chg="mod">
          <ac:chgData name="Jason Wiese" userId="4bff8d5b-7de6-4655-b397-69b0afc81113" providerId="ADAL" clId="{6ECA80C0-74D5-4A98-A72C-53A42B0CEB9F}" dt="2024-05-23T06:17:11.333" v="4801" actId="207"/>
          <ac:spMkLst>
            <pc:docMk/>
            <pc:sldMk cId="4212683403" sldId="2144327877"/>
            <ac:spMk id="32" creationId="{9F892B9F-9B52-4AD9-9785-2F644E29E7E6}"/>
          </ac:spMkLst>
        </pc:spChg>
        <pc:picChg chg="del">
          <ac:chgData name="Jason Wiese" userId="4bff8d5b-7de6-4655-b397-69b0afc81113" providerId="ADAL" clId="{6ECA80C0-74D5-4A98-A72C-53A42B0CEB9F}" dt="2024-05-23T05:17:21.720" v="3692" actId="478"/>
          <ac:picMkLst>
            <pc:docMk/>
            <pc:sldMk cId="4212683403" sldId="2144327877"/>
            <ac:picMk id="15" creationId="{EE6602A2-7BCD-30A5-CD74-E758C275A1EB}"/>
          </ac:picMkLst>
        </pc:picChg>
      </pc:sldChg>
      <pc:sldChg chg="addSp modSp mod addCm">
        <pc:chgData name="Jason Wiese" userId="4bff8d5b-7de6-4655-b397-69b0afc81113" providerId="ADAL" clId="{6ECA80C0-74D5-4A98-A72C-53A42B0CEB9F}" dt="2024-05-23T15:54:31.025" v="5454" actId="552"/>
        <pc:sldMkLst>
          <pc:docMk/>
          <pc:sldMk cId="198012473" sldId="2144328304"/>
        </pc:sldMkLst>
        <pc:spChg chg="mod">
          <ac:chgData name="Jason Wiese" userId="4bff8d5b-7de6-4655-b397-69b0afc81113" providerId="ADAL" clId="{6ECA80C0-74D5-4A98-A72C-53A42B0CEB9F}" dt="2024-05-20T00:29:25.246" v="2958" actId="1076"/>
          <ac:spMkLst>
            <pc:docMk/>
            <pc:sldMk cId="198012473" sldId="2144328304"/>
            <ac:spMk id="4" creationId="{B4C59D1C-E8EA-BDE4-EBE3-7F4FA02396B8}"/>
          </ac:spMkLst>
        </pc:spChg>
        <pc:spChg chg="mod">
          <ac:chgData name="Jason Wiese" userId="4bff8d5b-7de6-4655-b397-69b0afc81113" providerId="ADAL" clId="{6ECA80C0-74D5-4A98-A72C-53A42B0CEB9F}" dt="2024-05-23T15:54:04.808" v="5449" actId="207"/>
          <ac:spMkLst>
            <pc:docMk/>
            <pc:sldMk cId="198012473" sldId="2144328304"/>
            <ac:spMk id="5" creationId="{48DD3C0F-2684-456D-6A7A-3964092868FD}"/>
          </ac:spMkLst>
        </pc:spChg>
        <pc:spChg chg="mod">
          <ac:chgData name="Jason Wiese" userId="4bff8d5b-7de6-4655-b397-69b0afc81113" providerId="ADAL" clId="{6ECA80C0-74D5-4A98-A72C-53A42B0CEB9F}" dt="2024-05-23T15:54:04.808" v="5449" actId="207"/>
          <ac:spMkLst>
            <pc:docMk/>
            <pc:sldMk cId="198012473" sldId="2144328304"/>
            <ac:spMk id="6" creationId="{B73CA322-E95F-3CCE-3797-0550720372C3}"/>
          </ac:spMkLst>
        </pc:spChg>
        <pc:spChg chg="mod">
          <ac:chgData name="Jason Wiese" userId="4bff8d5b-7de6-4655-b397-69b0afc81113" providerId="ADAL" clId="{6ECA80C0-74D5-4A98-A72C-53A42B0CEB9F}" dt="2024-05-20T00:29:25.246" v="2958" actId="1076"/>
          <ac:spMkLst>
            <pc:docMk/>
            <pc:sldMk cId="198012473" sldId="2144328304"/>
            <ac:spMk id="18" creationId="{2C6C566A-7106-BE03-03D5-B78BF1276C01}"/>
          </ac:spMkLst>
        </pc:spChg>
        <pc:spChg chg="mod">
          <ac:chgData name="Jason Wiese" userId="4bff8d5b-7de6-4655-b397-69b0afc81113" providerId="ADAL" clId="{6ECA80C0-74D5-4A98-A72C-53A42B0CEB9F}" dt="2024-05-20T00:29:25.246" v="2958" actId="1076"/>
          <ac:spMkLst>
            <pc:docMk/>
            <pc:sldMk cId="198012473" sldId="2144328304"/>
            <ac:spMk id="24" creationId="{95C04D85-134A-3F5C-0049-F82A67D89334}"/>
          </ac:spMkLst>
        </pc:spChg>
        <pc:spChg chg="mod">
          <ac:chgData name="Jason Wiese" userId="4bff8d5b-7de6-4655-b397-69b0afc81113" providerId="ADAL" clId="{6ECA80C0-74D5-4A98-A72C-53A42B0CEB9F}" dt="2024-05-20T00:29:25.246" v="2958" actId="1076"/>
          <ac:spMkLst>
            <pc:docMk/>
            <pc:sldMk cId="198012473" sldId="2144328304"/>
            <ac:spMk id="25" creationId="{36C13EE9-EE58-A65E-CB2E-ADC4AD8E5748}"/>
          </ac:spMkLst>
        </pc:spChg>
        <pc:spChg chg="mod">
          <ac:chgData name="Jason Wiese" userId="4bff8d5b-7de6-4655-b397-69b0afc81113" providerId="ADAL" clId="{6ECA80C0-74D5-4A98-A72C-53A42B0CEB9F}" dt="2024-05-20T00:29:25.246" v="2958" actId="1076"/>
          <ac:spMkLst>
            <pc:docMk/>
            <pc:sldMk cId="198012473" sldId="2144328304"/>
            <ac:spMk id="28" creationId="{C089F140-9E83-6166-BC70-B03608D44C03}"/>
          </ac:spMkLst>
        </pc:spChg>
        <pc:spChg chg="mod">
          <ac:chgData name="Jason Wiese" userId="4bff8d5b-7de6-4655-b397-69b0afc81113" providerId="ADAL" clId="{6ECA80C0-74D5-4A98-A72C-53A42B0CEB9F}" dt="2024-05-20T00:29:25.246" v="2958" actId="1076"/>
          <ac:spMkLst>
            <pc:docMk/>
            <pc:sldMk cId="198012473" sldId="2144328304"/>
            <ac:spMk id="29" creationId="{37852191-EB88-603E-5AB3-C7B04C2D8411}"/>
          </ac:spMkLst>
        </pc:spChg>
        <pc:grpChg chg="add mod">
          <ac:chgData name="Jason Wiese" userId="4bff8d5b-7de6-4655-b397-69b0afc81113" providerId="ADAL" clId="{6ECA80C0-74D5-4A98-A72C-53A42B0CEB9F}" dt="2024-05-23T15:54:31.025" v="5454" actId="552"/>
          <ac:grpSpMkLst>
            <pc:docMk/>
            <pc:sldMk cId="198012473" sldId="2144328304"/>
            <ac:grpSpMk id="2" creationId="{93BBA1E9-DE6F-2360-60C3-A19478BAF37B}"/>
          </ac:grpSpMkLst>
        </pc:grpChg>
        <pc:grpChg chg="mod">
          <ac:chgData name="Jason Wiese" userId="4bff8d5b-7de6-4655-b397-69b0afc81113" providerId="ADAL" clId="{6ECA80C0-74D5-4A98-A72C-53A42B0CEB9F}" dt="2024-05-23T15:54:31.025" v="5454" actId="552"/>
          <ac:grpSpMkLst>
            <pc:docMk/>
            <pc:sldMk cId="198012473" sldId="2144328304"/>
            <ac:grpSpMk id="32" creationId="{897577B1-D1E1-6BEF-942F-1FF75E9200E4}"/>
          </ac:grpSpMkLst>
        </pc:grpChg>
        <pc:grpChg chg="mod">
          <ac:chgData name="Jason Wiese" userId="4bff8d5b-7de6-4655-b397-69b0afc81113" providerId="ADAL" clId="{6ECA80C0-74D5-4A98-A72C-53A42B0CEB9F}" dt="2024-05-23T15:54:14.471" v="5451" actId="554"/>
          <ac:grpSpMkLst>
            <pc:docMk/>
            <pc:sldMk cId="198012473" sldId="2144328304"/>
            <ac:grpSpMk id="33" creationId="{725F5498-D272-6B09-98F4-E3E571B28825}"/>
          </ac:grpSpMkLst>
        </pc:grpChg>
        <pc:picChg chg="mod">
          <ac:chgData name="Jason Wiese" userId="4bff8d5b-7de6-4655-b397-69b0afc81113" providerId="ADAL" clId="{6ECA80C0-74D5-4A98-A72C-53A42B0CEB9F}" dt="2024-05-20T00:29:25.246" v="2958" actId="1076"/>
          <ac:picMkLst>
            <pc:docMk/>
            <pc:sldMk cId="198012473" sldId="2144328304"/>
            <ac:picMk id="34" creationId="{09B625E7-34C6-C104-23C3-FCFF5B968D2B}"/>
          </ac:picMkLst>
        </pc:picChg>
        <pc:picChg chg="mod">
          <ac:chgData name="Jason Wiese" userId="4bff8d5b-7de6-4655-b397-69b0afc81113" providerId="ADAL" clId="{6ECA80C0-74D5-4A98-A72C-53A42B0CEB9F}" dt="2024-05-20T00:29:25.246" v="2958" actId="1076"/>
          <ac:picMkLst>
            <pc:docMk/>
            <pc:sldMk cId="198012473" sldId="2144328304"/>
            <ac:picMk id="37" creationId="{1A536305-0EE9-2088-ECEB-D9B3AD72C0CD}"/>
          </ac:picMkLst>
        </pc:picChg>
        <pc:picChg chg="mod">
          <ac:chgData name="Jason Wiese" userId="4bff8d5b-7de6-4655-b397-69b0afc81113" providerId="ADAL" clId="{6ECA80C0-74D5-4A98-A72C-53A42B0CEB9F}" dt="2024-05-20T00:29:25.246" v="2958" actId="1076"/>
          <ac:picMkLst>
            <pc:docMk/>
            <pc:sldMk cId="198012473" sldId="2144328304"/>
            <ac:picMk id="39" creationId="{C9438999-C795-5EB7-60E1-CBA5AB6C13FC}"/>
          </ac:picMkLst>
        </pc:picChg>
        <pc:picChg chg="mod">
          <ac:chgData name="Jason Wiese" userId="4bff8d5b-7de6-4655-b397-69b0afc81113" providerId="ADAL" clId="{6ECA80C0-74D5-4A98-A72C-53A42B0CEB9F}" dt="2024-05-20T00:29:25.246" v="2958" actId="1076"/>
          <ac:picMkLst>
            <pc:docMk/>
            <pc:sldMk cId="198012473" sldId="2144328304"/>
            <ac:picMk id="41" creationId="{0152BE2B-A28E-C57E-4DDA-25CF6C24D42A}"/>
          </ac:picMkLst>
        </pc:picChg>
        <pc:picChg chg="mod">
          <ac:chgData name="Jason Wiese" userId="4bff8d5b-7de6-4655-b397-69b0afc81113" providerId="ADAL" clId="{6ECA80C0-74D5-4A98-A72C-53A42B0CEB9F}" dt="2024-05-20T00:29:25.246" v="2958" actId="1076"/>
          <ac:picMkLst>
            <pc:docMk/>
            <pc:sldMk cId="198012473" sldId="2144328304"/>
            <ac:picMk id="45" creationId="{B3852600-4CC9-561B-FBEA-A2F9E3DC95E3}"/>
          </ac:picMkLst>
        </pc:picChg>
        <pc:picChg chg="mod">
          <ac:chgData name="Jason Wiese" userId="4bff8d5b-7de6-4655-b397-69b0afc81113" providerId="ADAL" clId="{6ECA80C0-74D5-4A98-A72C-53A42B0CEB9F}" dt="2024-05-20T00:29:25.246" v="2958" actId="1076"/>
          <ac:picMkLst>
            <pc:docMk/>
            <pc:sldMk cId="198012473" sldId="2144328304"/>
            <ac:picMk id="47" creationId="{DB827F12-8175-7E3E-A128-7E771F5F3410}"/>
          </ac:picMkLst>
        </pc:pic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ECA80C0-74D5-4A98-A72C-53A42B0CEB9F}" dt="2024-05-20T13:55:28.182" v="3036"/>
              <pc2:cmMkLst xmlns:pc2="http://schemas.microsoft.com/office/powerpoint/2019/9/main/command">
                <pc:docMk/>
                <pc:sldMk cId="198012473" sldId="2144328304"/>
                <pc2:cmMk id="{8B87B4D4-4ACE-4380-B2E5-35208AEE6054}"/>
              </pc2:cmMkLst>
            </pc226:cmChg>
          </p:ext>
        </pc:extLst>
      </pc:sldChg>
      <pc:sldChg chg="addSp delSp modSp mod ord addCm delCm">
        <pc:chgData name="Jason Wiese" userId="4bff8d5b-7de6-4655-b397-69b0afc81113" providerId="ADAL" clId="{6ECA80C0-74D5-4A98-A72C-53A42B0CEB9F}" dt="2024-05-23T05:27:34.777" v="3768"/>
        <pc:sldMkLst>
          <pc:docMk/>
          <pc:sldMk cId="2662385429" sldId="2144328309"/>
        </pc:sldMkLst>
        <pc:spChg chg="add mod">
          <ac:chgData name="Jason Wiese" userId="4bff8d5b-7de6-4655-b397-69b0afc81113" providerId="ADAL" clId="{6ECA80C0-74D5-4A98-A72C-53A42B0CEB9F}" dt="2024-05-23T05:17:58.088" v="3694"/>
          <ac:spMkLst>
            <pc:docMk/>
            <pc:sldMk cId="2662385429" sldId="2144328309"/>
            <ac:spMk id="2" creationId="{AC74FF4C-D5B7-DCD9-54E7-BC7C081F523F}"/>
          </ac:spMkLst>
        </pc:spChg>
        <pc:spChg chg="mod">
          <ac:chgData name="Jason Wiese" userId="4bff8d5b-7de6-4655-b397-69b0afc81113" providerId="ADAL" clId="{6ECA80C0-74D5-4A98-A72C-53A42B0CEB9F}" dt="2024-05-19T20:14:09.835" v="876" actId="6549"/>
          <ac:spMkLst>
            <pc:docMk/>
            <pc:sldMk cId="2662385429" sldId="2144328309"/>
            <ac:spMk id="24" creationId="{A671F24C-A73C-4EEF-86FA-989884607FA5}"/>
          </ac:spMkLst>
        </pc:spChg>
        <pc:spChg chg="del">
          <ac:chgData name="Jason Wiese" userId="4bff8d5b-7de6-4655-b397-69b0afc81113" providerId="ADAL" clId="{6ECA80C0-74D5-4A98-A72C-53A42B0CEB9F}" dt="2024-05-23T05:17:52.151" v="3693" actId="478"/>
          <ac:spMkLst>
            <pc:docMk/>
            <pc:sldMk cId="2662385429" sldId="2144328309"/>
            <ac:spMk id="29" creationId="{1D1E9E69-9C1C-41C3-8851-D5747B2645E7}"/>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5:27:34.777" v="3768"/>
              <pc2:cmMkLst xmlns:pc2="http://schemas.microsoft.com/office/powerpoint/2019/9/main/command">
                <pc:docMk/>
                <pc:sldMk cId="2662385429" sldId="2144328309"/>
                <pc2:cmMk id="{A66624B4-FDB5-43F2-8183-02DB7D5C41AC}"/>
              </pc2:cmMkLst>
            </pc226:cmChg>
          </p:ext>
        </pc:extLst>
      </pc:sldChg>
      <pc:sldChg chg="del">
        <pc:chgData name="Jason Wiese" userId="4bff8d5b-7de6-4655-b397-69b0afc81113" providerId="ADAL" clId="{6ECA80C0-74D5-4A98-A72C-53A42B0CEB9F}" dt="2024-05-19T23:37:34.453" v="2206" actId="2696"/>
        <pc:sldMkLst>
          <pc:docMk/>
          <pc:sldMk cId="272362564" sldId="2146846252"/>
        </pc:sldMkLst>
      </pc:sldChg>
      <pc:sldChg chg="addSp delSp modSp mod">
        <pc:chgData name="Jason Wiese" userId="4bff8d5b-7de6-4655-b397-69b0afc81113" providerId="ADAL" clId="{6ECA80C0-74D5-4A98-A72C-53A42B0CEB9F}" dt="2024-05-23T05:16:22.120" v="3679"/>
        <pc:sldMkLst>
          <pc:docMk/>
          <pc:sldMk cId="1315001869" sldId="2146846252"/>
        </pc:sldMkLst>
        <pc:spChg chg="del">
          <ac:chgData name="Jason Wiese" userId="4bff8d5b-7de6-4655-b397-69b0afc81113" providerId="ADAL" clId="{6ECA80C0-74D5-4A98-A72C-53A42B0CEB9F}" dt="2024-05-23T05:16:14.534" v="3678" actId="478"/>
          <ac:spMkLst>
            <pc:docMk/>
            <pc:sldMk cId="1315001869" sldId="2146846252"/>
            <ac:spMk id="4" creationId="{2D7CC9EE-DAA8-D7FE-F4C9-0CF535CEBA29}"/>
          </ac:spMkLst>
        </pc:spChg>
        <pc:spChg chg="mod">
          <ac:chgData name="Jason Wiese" userId="4bff8d5b-7de6-4655-b397-69b0afc81113" providerId="ADAL" clId="{6ECA80C0-74D5-4A98-A72C-53A42B0CEB9F}" dt="2024-05-23T05:10:32.379" v="3301" actId="14100"/>
          <ac:spMkLst>
            <pc:docMk/>
            <pc:sldMk cId="1315001869" sldId="2146846252"/>
            <ac:spMk id="9" creationId="{D0D49DEB-7177-4C53-A63F-C8DEAEFFD3CD}"/>
          </ac:spMkLst>
        </pc:spChg>
        <pc:spChg chg="add mod">
          <ac:chgData name="Jason Wiese" userId="4bff8d5b-7de6-4655-b397-69b0afc81113" providerId="ADAL" clId="{6ECA80C0-74D5-4A98-A72C-53A42B0CEB9F}" dt="2024-05-23T05:15:54.820" v="3677"/>
          <ac:spMkLst>
            <pc:docMk/>
            <pc:sldMk cId="1315001869" sldId="2146846252"/>
            <ac:spMk id="10" creationId="{85E326C2-CCEF-B00E-0776-292803EF6346}"/>
          </ac:spMkLst>
        </pc:spChg>
        <pc:spChg chg="add mod">
          <ac:chgData name="Jason Wiese" userId="4bff8d5b-7de6-4655-b397-69b0afc81113" providerId="ADAL" clId="{6ECA80C0-74D5-4A98-A72C-53A42B0CEB9F}" dt="2024-05-23T05:16:22.120" v="3679"/>
          <ac:spMkLst>
            <pc:docMk/>
            <pc:sldMk cId="1315001869" sldId="2146846252"/>
            <ac:spMk id="11" creationId="{11A1F1BD-4FC4-AE37-8752-B3B4985B76E7}"/>
          </ac:spMkLst>
        </pc:spChg>
        <pc:spChg chg="mod">
          <ac:chgData name="Jason Wiese" userId="4bff8d5b-7de6-4655-b397-69b0afc81113" providerId="ADAL" clId="{6ECA80C0-74D5-4A98-A72C-53A42B0CEB9F}" dt="2024-05-23T05:10:22.153" v="3300" actId="1035"/>
          <ac:spMkLst>
            <pc:docMk/>
            <pc:sldMk cId="1315001869" sldId="2146846252"/>
            <ac:spMk id="21" creationId="{68AA4556-6994-4FAC-9D8E-C735D78821AC}"/>
          </ac:spMkLst>
        </pc:spChg>
        <pc:spChg chg="mod">
          <ac:chgData name="Jason Wiese" userId="4bff8d5b-7de6-4655-b397-69b0afc81113" providerId="ADAL" clId="{6ECA80C0-74D5-4A98-A72C-53A42B0CEB9F}" dt="2024-05-23T05:10:22.153" v="3300" actId="1035"/>
          <ac:spMkLst>
            <pc:docMk/>
            <pc:sldMk cId="1315001869" sldId="2146846252"/>
            <ac:spMk id="25" creationId="{481BC72C-49EF-4DE4-82AF-E07D412E5207}"/>
          </ac:spMkLst>
        </pc:spChg>
        <pc:spChg chg="mod">
          <ac:chgData name="Jason Wiese" userId="4bff8d5b-7de6-4655-b397-69b0afc81113" providerId="ADAL" clId="{6ECA80C0-74D5-4A98-A72C-53A42B0CEB9F}" dt="2024-05-23T05:10:22.153" v="3300" actId="1035"/>
          <ac:spMkLst>
            <pc:docMk/>
            <pc:sldMk cId="1315001869" sldId="2146846252"/>
            <ac:spMk id="26" creationId="{188FD03B-3505-4105-A793-32EB63F1209C}"/>
          </ac:spMkLst>
        </pc:spChg>
        <pc:spChg chg="mod">
          <ac:chgData name="Jason Wiese" userId="4bff8d5b-7de6-4655-b397-69b0afc81113" providerId="ADAL" clId="{6ECA80C0-74D5-4A98-A72C-53A42B0CEB9F}" dt="2024-05-23T05:10:22.153" v="3300" actId="1035"/>
          <ac:spMkLst>
            <pc:docMk/>
            <pc:sldMk cId="1315001869" sldId="2146846252"/>
            <ac:spMk id="28" creationId="{AD54AD27-D9E7-4A33-B8EF-8E2C78BA2027}"/>
          </ac:spMkLst>
        </pc:spChg>
        <pc:spChg chg="mod">
          <ac:chgData name="Jason Wiese" userId="4bff8d5b-7de6-4655-b397-69b0afc81113" providerId="ADAL" clId="{6ECA80C0-74D5-4A98-A72C-53A42B0CEB9F}" dt="2024-05-23T05:10:22.153" v="3300" actId="1035"/>
          <ac:spMkLst>
            <pc:docMk/>
            <pc:sldMk cId="1315001869" sldId="2146846252"/>
            <ac:spMk id="29" creationId="{B0043522-E20E-4654-B5A6-DF9538149430}"/>
          </ac:spMkLst>
        </pc:spChg>
        <pc:spChg chg="mod">
          <ac:chgData name="Jason Wiese" userId="4bff8d5b-7de6-4655-b397-69b0afc81113" providerId="ADAL" clId="{6ECA80C0-74D5-4A98-A72C-53A42B0CEB9F}" dt="2024-05-23T05:10:22.153" v="3300" actId="1035"/>
          <ac:spMkLst>
            <pc:docMk/>
            <pc:sldMk cId="1315001869" sldId="2146846252"/>
            <ac:spMk id="31" creationId="{2FE75EA8-35A3-4416-A35A-C615F437FE5A}"/>
          </ac:spMkLst>
        </pc:spChg>
        <pc:grpChg chg="mod">
          <ac:chgData name="Jason Wiese" userId="4bff8d5b-7de6-4655-b397-69b0afc81113" providerId="ADAL" clId="{6ECA80C0-74D5-4A98-A72C-53A42B0CEB9F}" dt="2024-05-23T05:10:22.153" v="3300" actId="1035"/>
          <ac:grpSpMkLst>
            <pc:docMk/>
            <pc:sldMk cId="1315001869" sldId="2146846252"/>
            <ac:grpSpMk id="12" creationId="{8B6990B9-C87D-7957-9A18-79CE8BB7D7E2}"/>
          </ac:grpSpMkLst>
        </pc:grpChg>
        <pc:picChg chg="mod">
          <ac:chgData name="Jason Wiese" userId="4bff8d5b-7de6-4655-b397-69b0afc81113" providerId="ADAL" clId="{6ECA80C0-74D5-4A98-A72C-53A42B0CEB9F}" dt="2024-05-23T05:10:22.153" v="3300" actId="1035"/>
          <ac:picMkLst>
            <pc:docMk/>
            <pc:sldMk cId="1315001869" sldId="2146846252"/>
            <ac:picMk id="5" creationId="{6F44BD23-8EC6-E8B7-C9F6-228D03AE1967}"/>
          </ac:picMkLst>
        </pc:picChg>
        <pc:picChg chg="mod">
          <ac:chgData name="Jason Wiese" userId="4bff8d5b-7de6-4655-b397-69b0afc81113" providerId="ADAL" clId="{6ECA80C0-74D5-4A98-A72C-53A42B0CEB9F}" dt="2024-05-23T05:10:22.153" v="3300" actId="1035"/>
          <ac:picMkLst>
            <pc:docMk/>
            <pc:sldMk cId="1315001869" sldId="2146846252"/>
            <ac:picMk id="16" creationId="{50D4F62F-EC25-3DC9-73AA-9E0D0E82D626}"/>
          </ac:picMkLst>
        </pc:picChg>
      </pc:sldChg>
      <pc:sldChg chg="del">
        <pc:chgData name="Jason Wiese" userId="4bff8d5b-7de6-4655-b397-69b0afc81113" providerId="ADAL" clId="{6ECA80C0-74D5-4A98-A72C-53A42B0CEB9F}" dt="2024-05-19T23:25:25.315" v="1612" actId="2696"/>
        <pc:sldMkLst>
          <pc:docMk/>
          <pc:sldMk cId="1349503139" sldId="2146846252"/>
        </pc:sldMkLst>
      </pc:sldChg>
      <pc:sldChg chg="addSp delSp modSp del mod">
        <pc:chgData name="Jason Wiese" userId="4bff8d5b-7de6-4655-b397-69b0afc81113" providerId="ADAL" clId="{6ECA80C0-74D5-4A98-A72C-53A42B0CEB9F}" dt="2024-05-19T23:26:10.776" v="1613" actId="2696"/>
        <pc:sldMkLst>
          <pc:docMk/>
          <pc:sldMk cId="639355017" sldId="2146846277"/>
        </pc:sldMkLst>
        <pc:spChg chg="mod">
          <ac:chgData name="Jason Wiese" userId="4bff8d5b-7de6-4655-b397-69b0afc81113" providerId="ADAL" clId="{6ECA80C0-74D5-4A98-A72C-53A42B0CEB9F}" dt="2024-05-19T20:37:56.134" v="1379" actId="20577"/>
          <ac:spMkLst>
            <pc:docMk/>
            <pc:sldMk cId="639355017" sldId="2146846277"/>
            <ac:spMk id="3" creationId="{F1909E60-3EA1-9FB2-ECC0-104FEF236D72}"/>
          </ac:spMkLst>
        </pc:spChg>
        <pc:spChg chg="del">
          <ac:chgData name="Jason Wiese" userId="4bff8d5b-7de6-4655-b397-69b0afc81113" providerId="ADAL" clId="{6ECA80C0-74D5-4A98-A72C-53A42B0CEB9F}" dt="2024-05-19T20:40:55.225" v="1380" actId="478"/>
          <ac:spMkLst>
            <pc:docMk/>
            <pc:sldMk cId="639355017" sldId="2146846277"/>
            <ac:spMk id="9" creationId="{1E957BC7-FFD0-73CE-08EA-C2A979729B8D}"/>
          </ac:spMkLst>
        </pc:spChg>
        <pc:spChg chg="add mod">
          <ac:chgData name="Jason Wiese" userId="4bff8d5b-7de6-4655-b397-69b0afc81113" providerId="ADAL" clId="{6ECA80C0-74D5-4A98-A72C-53A42B0CEB9F}" dt="2024-05-19T20:41:15.480" v="1382"/>
          <ac:spMkLst>
            <pc:docMk/>
            <pc:sldMk cId="639355017" sldId="2146846277"/>
            <ac:spMk id="14" creationId="{E81B57DF-6915-7C8F-58DE-B815E14056C8}"/>
          </ac:spMkLst>
        </pc:spChg>
      </pc:sldChg>
      <pc:sldChg chg="addSp delSp modSp mod ord addCm delCm">
        <pc:chgData name="Jason Wiese" userId="4bff8d5b-7de6-4655-b397-69b0afc81113" providerId="ADAL" clId="{6ECA80C0-74D5-4A98-A72C-53A42B0CEB9F}" dt="2024-05-23T05:08:04.406" v="3258" actId="20577"/>
        <pc:sldMkLst>
          <pc:docMk/>
          <pc:sldMk cId="3445435473" sldId="2146846277"/>
        </pc:sldMkLst>
        <pc:spChg chg="del">
          <ac:chgData name="Jason Wiese" userId="4bff8d5b-7de6-4655-b397-69b0afc81113" providerId="ADAL" clId="{6ECA80C0-74D5-4A98-A72C-53A42B0CEB9F}" dt="2024-05-19T23:27:17.568" v="1724" actId="478"/>
          <ac:spMkLst>
            <pc:docMk/>
            <pc:sldMk cId="3445435473" sldId="2146846277"/>
            <ac:spMk id="3" creationId="{F1909E60-3EA1-9FB2-ECC0-104FEF236D72}"/>
          </ac:spMkLst>
        </pc:spChg>
        <pc:spChg chg="del mod">
          <ac:chgData name="Jason Wiese" userId="4bff8d5b-7de6-4655-b397-69b0afc81113" providerId="ADAL" clId="{6ECA80C0-74D5-4A98-A72C-53A42B0CEB9F}" dt="2024-05-19T23:28:24.237" v="1865" actId="478"/>
          <ac:spMkLst>
            <pc:docMk/>
            <pc:sldMk cId="3445435473" sldId="2146846277"/>
            <ac:spMk id="4" creationId="{68A09780-D74D-89E0-D140-E6753EE50260}"/>
          </ac:spMkLst>
        </pc:spChg>
        <pc:spChg chg="mod">
          <ac:chgData name="Jason Wiese" userId="4bff8d5b-7de6-4655-b397-69b0afc81113" providerId="ADAL" clId="{6ECA80C0-74D5-4A98-A72C-53A42B0CEB9F}" dt="2024-05-23T05:08:04.406" v="3258" actId="20577"/>
          <ac:spMkLst>
            <pc:docMk/>
            <pc:sldMk cId="3445435473" sldId="2146846277"/>
            <ac:spMk id="7" creationId="{6BD165E2-77C2-727D-F96F-ADACA591B75F}"/>
          </ac:spMkLst>
        </pc:spChg>
        <pc:spChg chg="add mod">
          <ac:chgData name="Jason Wiese" userId="4bff8d5b-7de6-4655-b397-69b0afc81113" providerId="ADAL" clId="{6ECA80C0-74D5-4A98-A72C-53A42B0CEB9F}" dt="2024-05-19T23:34:24.992" v="2081" actId="313"/>
          <ac:spMkLst>
            <pc:docMk/>
            <pc:sldMk cId="3445435473" sldId="2146846277"/>
            <ac:spMk id="9" creationId="{749FF1D4-9985-2A60-3431-F561DC4F8079}"/>
          </ac:spMkLst>
        </pc:spChg>
        <pc:spChg chg="del">
          <ac:chgData name="Jason Wiese" userId="4bff8d5b-7de6-4655-b397-69b0afc81113" providerId="ADAL" clId="{6ECA80C0-74D5-4A98-A72C-53A42B0CEB9F}" dt="2024-05-19T23:29:49.923" v="2025" actId="478"/>
          <ac:spMkLst>
            <pc:docMk/>
            <pc:sldMk cId="3445435473" sldId="2146846277"/>
            <ac:spMk id="11" creationId="{86C9D452-19B0-57D9-AEF9-88AF1C6E5F3F}"/>
          </ac:spMkLst>
        </pc:spChg>
        <pc:spChg chg="add mod">
          <ac:chgData name="Jason Wiese" userId="4bff8d5b-7de6-4655-b397-69b0afc81113" providerId="ADAL" clId="{6ECA80C0-74D5-4A98-A72C-53A42B0CEB9F}" dt="2024-05-19T23:33:32.529" v="2050" actId="114"/>
          <ac:spMkLst>
            <pc:docMk/>
            <pc:sldMk cId="3445435473" sldId="2146846277"/>
            <ac:spMk id="18" creationId="{399B090C-68EF-6C59-CD0B-A7A6D8D9FAE9}"/>
          </ac:spMkLst>
        </pc:spChg>
        <pc:spChg chg="add mod">
          <ac:chgData name="Jason Wiese" userId="4bff8d5b-7de6-4655-b397-69b0afc81113" providerId="ADAL" clId="{6ECA80C0-74D5-4A98-A72C-53A42B0CEB9F}" dt="2024-05-19T23:34:31.790" v="2084" actId="313"/>
          <ac:spMkLst>
            <pc:docMk/>
            <pc:sldMk cId="3445435473" sldId="2146846277"/>
            <ac:spMk id="20" creationId="{CB5E03E2-0E34-25DE-CC54-8E454E7B9DE7}"/>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5:07:00.772" v="3233"/>
              <pc2:cmMkLst xmlns:pc2="http://schemas.microsoft.com/office/powerpoint/2019/9/main/command">
                <pc:docMk/>
                <pc:sldMk cId="3445435473" sldId="2146846277"/>
                <pc2:cmMk id="{9BECB941-AD41-4D8F-B78C-6EC95235F0EE}"/>
              </pc2:cmMkLst>
            </pc226:cmChg>
            <pc226:cmChg xmlns:pc226="http://schemas.microsoft.com/office/powerpoint/2022/06/main/command" chg="del">
              <pc226:chgData name="Jason Wiese" userId="4bff8d5b-7de6-4655-b397-69b0afc81113" providerId="ADAL" clId="{6ECA80C0-74D5-4A98-A72C-53A42B0CEB9F}" dt="2024-05-23T05:05:30.526" v="3189"/>
              <pc2:cmMkLst xmlns:pc2="http://schemas.microsoft.com/office/powerpoint/2019/9/main/command">
                <pc:docMk/>
                <pc:sldMk cId="3445435473" sldId="2146846277"/>
                <pc2:cmMk id="{671D1D46-38CF-4C06-8AEA-2255ECCABCB1}"/>
              </pc2:cmMkLst>
            </pc226:cmChg>
          </p:ext>
        </pc:extLst>
      </pc:sldChg>
      <pc:sldChg chg="modSp mod">
        <pc:chgData name="Jason Wiese" userId="4bff8d5b-7de6-4655-b397-69b0afc81113" providerId="ADAL" clId="{6ECA80C0-74D5-4A98-A72C-53A42B0CEB9F}" dt="2024-05-19T23:24:59.669" v="1609" actId="14100"/>
        <pc:sldMkLst>
          <pc:docMk/>
          <pc:sldMk cId="815746604" sldId="2146846290"/>
        </pc:sldMkLst>
        <pc:spChg chg="mod">
          <ac:chgData name="Jason Wiese" userId="4bff8d5b-7de6-4655-b397-69b0afc81113" providerId="ADAL" clId="{6ECA80C0-74D5-4A98-A72C-53A42B0CEB9F}" dt="2024-05-19T23:24:59.669" v="1609" actId="14100"/>
          <ac:spMkLst>
            <pc:docMk/>
            <pc:sldMk cId="815746604" sldId="2146846290"/>
            <ac:spMk id="4" creationId="{27969C67-2D45-60F0-FCC0-6E0AD1C19B51}"/>
          </ac:spMkLst>
        </pc:spChg>
      </pc:sldChg>
      <pc:sldChg chg="addSp delSp modSp del mod">
        <pc:chgData name="Jason Wiese" userId="4bff8d5b-7de6-4655-b397-69b0afc81113" providerId="ADAL" clId="{6ECA80C0-74D5-4A98-A72C-53A42B0CEB9F}" dt="2024-05-19T23:26:10.776" v="1613" actId="2696"/>
        <pc:sldMkLst>
          <pc:docMk/>
          <pc:sldMk cId="2551227535" sldId="2146846293"/>
        </pc:sldMkLst>
        <pc:spChg chg="del">
          <ac:chgData name="Jason Wiese" userId="4bff8d5b-7de6-4655-b397-69b0afc81113" providerId="ADAL" clId="{6ECA80C0-74D5-4A98-A72C-53A42B0CEB9F}" dt="2024-05-19T20:40:59.567" v="1381" actId="478"/>
          <ac:spMkLst>
            <pc:docMk/>
            <pc:sldMk cId="2551227535" sldId="2146846293"/>
            <ac:spMk id="9" creationId="{1E957BC7-FFD0-73CE-08EA-C2A979729B8D}"/>
          </ac:spMkLst>
        </pc:spChg>
        <pc:spChg chg="add mod">
          <ac:chgData name="Jason Wiese" userId="4bff8d5b-7de6-4655-b397-69b0afc81113" providerId="ADAL" clId="{6ECA80C0-74D5-4A98-A72C-53A42B0CEB9F}" dt="2024-05-19T20:41:21.572" v="1383"/>
          <ac:spMkLst>
            <pc:docMk/>
            <pc:sldMk cId="2551227535" sldId="2146846293"/>
            <ac:spMk id="14" creationId="{3CA32A5F-1F8E-36EF-B3ED-6D9172CFDAC9}"/>
          </ac:spMkLst>
        </pc:spChg>
      </pc:sldChg>
      <pc:sldChg chg="modSp mod ord addCm delCm">
        <pc:chgData name="Jason Wiese" userId="4bff8d5b-7de6-4655-b397-69b0afc81113" providerId="ADAL" clId="{6ECA80C0-74D5-4A98-A72C-53A42B0CEB9F}" dt="2024-05-23T05:08:32.206" v="3263"/>
        <pc:sldMkLst>
          <pc:docMk/>
          <pc:sldMk cId="3334358121" sldId="2146846293"/>
        </pc:sldMkLst>
        <pc:spChg chg="mod">
          <ac:chgData name="Jason Wiese" userId="4bff8d5b-7de6-4655-b397-69b0afc81113" providerId="ADAL" clId="{6ECA80C0-74D5-4A98-A72C-53A42B0CEB9F}" dt="2024-05-19T23:36:09.092" v="2168" actId="554"/>
          <ac:spMkLst>
            <pc:docMk/>
            <pc:sldMk cId="3334358121" sldId="2146846293"/>
            <ac:spMk id="3" creationId="{F1909E60-3EA1-9FB2-ECC0-104FEF236D72}"/>
          </ac:spMkLst>
        </pc:spChg>
        <pc:spChg chg="mod">
          <ac:chgData name="Jason Wiese" userId="4bff8d5b-7de6-4655-b397-69b0afc81113" providerId="ADAL" clId="{6ECA80C0-74D5-4A98-A72C-53A42B0CEB9F}" dt="2024-05-19T23:36:09.092" v="2168" actId="554"/>
          <ac:spMkLst>
            <pc:docMk/>
            <pc:sldMk cId="3334358121" sldId="2146846293"/>
            <ac:spMk id="4" creationId="{68A09780-D74D-89E0-D140-E6753EE50260}"/>
          </ac:spMkLst>
        </pc:spChg>
        <pc:spChg chg="mod">
          <ac:chgData name="Jason Wiese" userId="4bff8d5b-7de6-4655-b397-69b0afc81113" providerId="ADAL" clId="{6ECA80C0-74D5-4A98-A72C-53A42B0CEB9F}" dt="2024-05-23T05:08:19.537" v="3260" actId="20577"/>
          <ac:spMkLst>
            <pc:docMk/>
            <pc:sldMk cId="3334358121" sldId="2146846293"/>
            <ac:spMk id="7" creationId="{6BD165E2-77C2-727D-F96F-ADACA591B75F}"/>
          </ac:spMkLst>
        </pc:spChg>
        <pc:spChg chg="mod">
          <ac:chgData name="Jason Wiese" userId="4bff8d5b-7de6-4655-b397-69b0afc81113" providerId="ADAL" clId="{6ECA80C0-74D5-4A98-A72C-53A42B0CEB9F}" dt="2024-05-19T23:36:09.092" v="2168" actId="554"/>
          <ac:spMkLst>
            <pc:docMk/>
            <pc:sldMk cId="3334358121" sldId="2146846293"/>
            <ac:spMk id="11" creationId="{86C9D452-19B0-57D9-AEF9-88AF1C6E5F3F}"/>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5:08:28.211" v="3261"/>
              <pc2:cmMkLst xmlns:pc2="http://schemas.microsoft.com/office/powerpoint/2019/9/main/command">
                <pc:docMk/>
                <pc:sldMk cId="3334358121" sldId="2146846293"/>
                <pc2:cmMk id="{8729240D-D2A9-4AF5-A681-066EB0BC88D1}"/>
              </pc2:cmMkLst>
            </pc226:cmChg>
            <pc226:cmChg xmlns:pc226="http://schemas.microsoft.com/office/powerpoint/2022/06/main/command" chg="del">
              <pc226:chgData name="Jason Wiese" userId="4bff8d5b-7de6-4655-b397-69b0afc81113" providerId="ADAL" clId="{6ECA80C0-74D5-4A98-A72C-53A42B0CEB9F}" dt="2024-05-23T05:08:32.206" v="3263"/>
              <pc2:cmMkLst xmlns:pc2="http://schemas.microsoft.com/office/powerpoint/2019/9/main/command">
                <pc:docMk/>
                <pc:sldMk cId="3334358121" sldId="2146846293"/>
                <pc2:cmMk id="{F9DA2410-224C-4319-B7EF-BA7D5C60D5BC}"/>
              </pc2:cmMkLst>
            </pc226:cmChg>
            <pc226:cmChg xmlns:pc226="http://schemas.microsoft.com/office/powerpoint/2022/06/main/command" chg="del">
              <pc226:chgData name="Jason Wiese" userId="4bff8d5b-7de6-4655-b397-69b0afc81113" providerId="ADAL" clId="{6ECA80C0-74D5-4A98-A72C-53A42B0CEB9F}" dt="2024-05-23T05:08:30.799" v="3262"/>
              <pc2:cmMkLst xmlns:pc2="http://schemas.microsoft.com/office/powerpoint/2019/9/main/command">
                <pc:docMk/>
                <pc:sldMk cId="3334358121" sldId="2146846293"/>
                <pc2:cmMk id="{1134C68A-383A-A34B-B5EA-3778B0F8041E}"/>
              </pc2:cmMkLst>
            </pc226:cmChg>
          </p:ext>
        </pc:extLst>
      </pc:sldChg>
      <pc:sldChg chg="modSp mod">
        <pc:chgData name="Jason Wiese" userId="4bff8d5b-7de6-4655-b397-69b0afc81113" providerId="ADAL" clId="{6ECA80C0-74D5-4A98-A72C-53A42B0CEB9F}" dt="2024-05-23T05:45:27.558" v="4017" actId="1035"/>
        <pc:sldMkLst>
          <pc:docMk/>
          <pc:sldMk cId="1742849064" sldId="2146846345"/>
        </pc:sldMkLst>
        <pc:spChg chg="mod">
          <ac:chgData name="Jason Wiese" userId="4bff8d5b-7de6-4655-b397-69b0afc81113" providerId="ADAL" clId="{6ECA80C0-74D5-4A98-A72C-53A42B0CEB9F}" dt="2024-05-23T05:45:27.558" v="4017" actId="1035"/>
          <ac:spMkLst>
            <pc:docMk/>
            <pc:sldMk cId="1742849064" sldId="2146846345"/>
            <ac:spMk id="9" creationId="{FF7A1309-2B97-402F-143D-0C61E2B14DF4}"/>
          </ac:spMkLst>
        </pc:spChg>
      </pc:sldChg>
      <pc:sldChg chg="modSp mod addCm delCm modCm">
        <pc:chgData name="Jason Wiese" userId="4bff8d5b-7de6-4655-b397-69b0afc81113" providerId="ADAL" clId="{6ECA80C0-74D5-4A98-A72C-53A42B0CEB9F}" dt="2024-05-23T15:56:00.441" v="5457"/>
        <pc:sldMkLst>
          <pc:docMk/>
          <pc:sldMk cId="2915586820" sldId="2146846442"/>
        </pc:sldMkLst>
        <pc:spChg chg="mod">
          <ac:chgData name="Jason Wiese" userId="4bff8d5b-7de6-4655-b397-69b0afc81113" providerId="ADAL" clId="{6ECA80C0-74D5-4A98-A72C-53A42B0CEB9F}" dt="2024-05-23T06:35:57.330" v="5436" actId="20577"/>
          <ac:spMkLst>
            <pc:docMk/>
            <pc:sldMk cId="2915586820" sldId="2146846442"/>
            <ac:spMk id="5" creationId="{21496FD2-DA86-382F-D051-F482BD4F7603}"/>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6:36:02.353" v="5437"/>
              <pc2:cmMkLst xmlns:pc2="http://schemas.microsoft.com/office/powerpoint/2019/9/main/command">
                <pc:docMk/>
                <pc:sldMk cId="2915586820" sldId="2146846442"/>
                <pc2:cmMk id="{599D769B-964D-444D-9CD3-5D1C7B42CB41}"/>
              </pc2:cmMkLst>
            </pc226:cmChg>
            <pc226:cmChg xmlns:pc226="http://schemas.microsoft.com/office/powerpoint/2022/06/main/command" chg="add">
              <pc226:chgData name="Jason Wiese" userId="4bff8d5b-7de6-4655-b397-69b0afc81113" providerId="ADAL" clId="{6ECA80C0-74D5-4A98-A72C-53A42B0CEB9F}" dt="2024-05-23T15:56:00.441" v="5457"/>
              <pc2:cmMkLst xmlns:pc2="http://schemas.microsoft.com/office/powerpoint/2019/9/main/command">
                <pc:docMk/>
                <pc:sldMk cId="2915586820" sldId="2146846442"/>
                <pc2:cmMk id="{86DDF99E-9F63-4C68-8E1B-A7D6B31490F2}"/>
              </pc2:cmMkLst>
              <pc226:cmRplyChg chg="add">
                <pc226:chgData name="Jason Wiese" userId="4bff8d5b-7de6-4655-b397-69b0afc81113" providerId="ADAL" clId="{6ECA80C0-74D5-4A98-A72C-53A42B0CEB9F}" dt="2024-05-23T15:55:13.427" v="5455"/>
                <pc2:cmRplyMkLst xmlns:pc2="http://schemas.microsoft.com/office/powerpoint/2019/9/main/command">
                  <pc:docMk/>
                  <pc:sldMk cId="2915586820" sldId="2146846442"/>
                  <pc2:cmMk id="{86DDF99E-9F63-4C68-8E1B-A7D6B31490F2}"/>
                  <pc2:cmRplyMk id="{8C457624-8C01-4390-B95B-E2009DDA293F}"/>
                </pc2:cmRplyMkLst>
              </pc226:cmRplyChg>
              <pc226:cmRplyChg chg="add">
                <pc226:chgData name="Jason Wiese" userId="4bff8d5b-7de6-4655-b397-69b0afc81113" providerId="ADAL" clId="{6ECA80C0-74D5-4A98-A72C-53A42B0CEB9F}" dt="2024-05-23T15:56:00.441" v="5457"/>
                <pc2:cmRplyMkLst xmlns:pc2="http://schemas.microsoft.com/office/powerpoint/2019/9/main/command">
                  <pc:docMk/>
                  <pc:sldMk cId="2915586820" sldId="2146846442"/>
                  <pc2:cmMk id="{86DDF99E-9F63-4C68-8E1B-A7D6B31490F2}"/>
                  <pc2:cmRplyMk id="{66081069-BEEF-4A2A-ADEA-AA83F055B009}"/>
                </pc2:cmRplyMkLst>
              </pc226:cmRplyChg>
            </pc226:cmChg>
          </p:ext>
        </pc:extLst>
      </pc:sldChg>
      <pc:sldChg chg="modSp mod addCm delCm modCm">
        <pc:chgData name="Jason Wiese" userId="4bff8d5b-7de6-4655-b397-69b0afc81113" providerId="ADAL" clId="{6ECA80C0-74D5-4A98-A72C-53A42B0CEB9F}" dt="2024-05-23T04:56:23.019" v="3041"/>
        <pc:sldMkLst>
          <pc:docMk/>
          <pc:sldMk cId="2309013104" sldId="2146846483"/>
        </pc:sldMkLst>
        <pc:spChg chg="mod">
          <ac:chgData name="Jason Wiese" userId="4bff8d5b-7de6-4655-b397-69b0afc81113" providerId="ADAL" clId="{6ECA80C0-74D5-4A98-A72C-53A42B0CEB9F}" dt="2024-05-19T19:57:28.566" v="524" actId="1076"/>
          <ac:spMkLst>
            <pc:docMk/>
            <pc:sldMk cId="2309013104" sldId="2146846483"/>
            <ac:spMk id="4" creationId="{C1A78658-3DFE-337E-79FD-AD5A1730B0F6}"/>
          </ac:spMkLst>
        </pc:spChg>
        <pc:spChg chg="mod">
          <ac:chgData name="Jason Wiese" userId="4bff8d5b-7de6-4655-b397-69b0afc81113" providerId="ADAL" clId="{6ECA80C0-74D5-4A98-A72C-53A42B0CEB9F}" dt="2024-05-19T21:00:51.734" v="1516" actId="20577"/>
          <ac:spMkLst>
            <pc:docMk/>
            <pc:sldMk cId="2309013104" sldId="2146846483"/>
            <ac:spMk id="8" creationId="{03D5A568-8D0C-C1C8-F626-7CE29DEB58F2}"/>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4:56:23.019" v="3041"/>
              <pc2:cmMkLst xmlns:pc2="http://schemas.microsoft.com/office/powerpoint/2019/9/main/command">
                <pc:docMk/>
                <pc:sldMk cId="2309013104" sldId="2146846483"/>
                <pc2:cmMk id="{92EC2222-1DD3-451E-A27E-B5397DE19AF8}"/>
              </pc2:cmMkLst>
            </pc226:cmChg>
            <pc226:cmChg xmlns:pc226="http://schemas.microsoft.com/office/powerpoint/2022/06/main/command" chg="add del">
              <pc226:chgData name="Jason Wiese" userId="4bff8d5b-7de6-4655-b397-69b0afc81113" providerId="ADAL" clId="{6ECA80C0-74D5-4A98-A72C-53A42B0CEB9F}" dt="2024-05-23T04:56:10.341" v="3038"/>
              <pc2:cmMkLst xmlns:pc2="http://schemas.microsoft.com/office/powerpoint/2019/9/main/command">
                <pc:docMk/>
                <pc:sldMk cId="2309013104" sldId="2146846483"/>
                <pc2:cmMk id="{B9022E4E-7ECB-4548-B8A2-212E531AAD7B}"/>
              </pc2:cmMkLst>
              <pc226:cmRplyChg chg="add">
                <pc226:chgData name="Jason Wiese" userId="4bff8d5b-7de6-4655-b397-69b0afc81113" providerId="ADAL" clId="{6ECA80C0-74D5-4A98-A72C-53A42B0CEB9F}" dt="2024-05-19T20:05:01.552" v="649"/>
                <pc2:cmRplyMkLst xmlns:pc2="http://schemas.microsoft.com/office/powerpoint/2019/9/main/command">
                  <pc:docMk/>
                  <pc:sldMk cId="2309013104" sldId="2146846483"/>
                  <pc2:cmMk id="{B9022E4E-7ECB-4548-B8A2-212E531AAD7B}"/>
                  <pc2:cmRplyMk id="{2D568D25-E159-418F-9C02-416C80980582}"/>
                </pc2:cmRplyMkLst>
              </pc226:cmRplyChg>
              <pc226:cmRplyChg chg="add">
                <pc226:chgData name="Jason Wiese" userId="4bff8d5b-7de6-4655-b397-69b0afc81113" providerId="ADAL" clId="{6ECA80C0-74D5-4A98-A72C-53A42B0CEB9F}" dt="2024-05-19T23:41:39.815" v="2217"/>
                <pc2:cmRplyMkLst xmlns:pc2="http://schemas.microsoft.com/office/powerpoint/2019/9/main/command">
                  <pc:docMk/>
                  <pc:sldMk cId="2309013104" sldId="2146846483"/>
                  <pc2:cmMk id="{B9022E4E-7ECB-4548-B8A2-212E531AAD7B}"/>
                  <pc2:cmRplyMk id="{65DEF2AA-DED9-48F4-8548-8A2B203320B4}"/>
                </pc2:cmRplyMkLst>
              </pc226:cmRplyChg>
            </pc226:cmChg>
            <pc226:cmChg xmlns:pc226="http://schemas.microsoft.com/office/powerpoint/2022/06/main/command" chg="del">
              <pc226:chgData name="Jason Wiese" userId="4bff8d5b-7de6-4655-b397-69b0afc81113" providerId="ADAL" clId="{6ECA80C0-74D5-4A98-A72C-53A42B0CEB9F}" dt="2024-05-23T04:56:19.811" v="3040"/>
              <pc2:cmMkLst xmlns:pc2="http://schemas.microsoft.com/office/powerpoint/2019/9/main/command">
                <pc:docMk/>
                <pc:sldMk cId="2309013104" sldId="2146846483"/>
                <pc2:cmMk id="{E56215DD-06E1-4C0C-AAFF-3045B6822A5A}"/>
              </pc2:cmMkLst>
            </pc226:cmChg>
            <pc226:cmChg xmlns:pc226="http://schemas.microsoft.com/office/powerpoint/2022/06/main/command" chg="add del">
              <pc226:chgData name="Jason Wiese" userId="4bff8d5b-7de6-4655-b397-69b0afc81113" providerId="ADAL" clId="{6ECA80C0-74D5-4A98-A72C-53A42B0CEB9F}" dt="2024-05-23T04:56:13.075" v="3039"/>
              <pc2:cmMkLst xmlns:pc2="http://schemas.microsoft.com/office/powerpoint/2019/9/main/command">
                <pc:docMk/>
                <pc:sldMk cId="2309013104" sldId="2146846483"/>
                <pc2:cmMk id="{5BD339FE-78B6-4F78-9B04-A736800C0965}"/>
              </pc2:cmMkLst>
            </pc226:cmChg>
          </p:ext>
        </pc:extLst>
      </pc:sldChg>
      <pc:sldChg chg="modSp mod addCm delCm">
        <pc:chgData name="Jason Wiese" userId="4bff8d5b-7de6-4655-b397-69b0afc81113" providerId="ADAL" clId="{6ECA80C0-74D5-4A98-A72C-53A42B0CEB9F}" dt="2024-05-23T04:56:36.257" v="3042"/>
        <pc:sldMkLst>
          <pc:docMk/>
          <pc:sldMk cId="1993010227" sldId="2146846564"/>
        </pc:sldMkLst>
        <pc:spChg chg="mod">
          <ac:chgData name="Jason Wiese" userId="4bff8d5b-7de6-4655-b397-69b0afc81113" providerId="ADAL" clId="{6ECA80C0-74D5-4A98-A72C-53A42B0CEB9F}" dt="2024-05-19T19:47:56.248" v="278" actId="207"/>
          <ac:spMkLst>
            <pc:docMk/>
            <pc:sldMk cId="1993010227" sldId="2146846564"/>
            <ac:spMk id="26" creationId="{A9C445BF-5591-D09A-A8BC-6A2DB67D3CAE}"/>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4:56:36.257" v="3042"/>
              <pc2:cmMkLst xmlns:pc2="http://schemas.microsoft.com/office/powerpoint/2019/9/main/command">
                <pc:docMk/>
                <pc:sldMk cId="1993010227" sldId="2146846564"/>
                <pc2:cmMk id="{3ACDAF8C-FDAF-46B4-B4DE-6CA45BBC49D3}"/>
              </pc2:cmMkLst>
            </pc226:cmChg>
          </p:ext>
        </pc:extLst>
      </pc:sldChg>
      <pc:sldChg chg="modSp mod delCm modCm">
        <pc:chgData name="Jason Wiese" userId="4bff8d5b-7de6-4655-b397-69b0afc81113" providerId="ADAL" clId="{6ECA80C0-74D5-4A98-A72C-53A42B0CEB9F}" dt="2024-05-23T04:58:58.759" v="3047"/>
        <pc:sldMkLst>
          <pc:docMk/>
          <pc:sldMk cId="3536305244" sldId="2146846565"/>
        </pc:sldMkLst>
        <pc:spChg chg="mod">
          <ac:chgData name="Jason Wiese" userId="4bff8d5b-7de6-4655-b397-69b0afc81113" providerId="ADAL" clId="{6ECA80C0-74D5-4A98-A72C-53A42B0CEB9F}" dt="2024-05-19T19:50:25.676" v="350" actId="207"/>
          <ac:spMkLst>
            <pc:docMk/>
            <pc:sldMk cId="3536305244" sldId="2146846565"/>
            <ac:spMk id="7" creationId="{3A54DFCF-1378-27E1-EBFF-3B8F0586A43A}"/>
          </ac:spMkLst>
        </pc:spChg>
        <pc:spChg chg="mod">
          <ac:chgData name="Jason Wiese" userId="4bff8d5b-7de6-4655-b397-69b0afc81113" providerId="ADAL" clId="{6ECA80C0-74D5-4A98-A72C-53A42B0CEB9F}" dt="2024-05-19T19:50:31.568" v="357" actId="1037"/>
          <ac:spMkLst>
            <pc:docMk/>
            <pc:sldMk cId="3536305244" sldId="2146846565"/>
            <ac:spMk id="9" creationId="{FAF8F880-3C0C-503F-4823-21304395B10A}"/>
          </ac:spMkLst>
        </pc:spChg>
        <pc:spChg chg="mod">
          <ac:chgData name="Jason Wiese" userId="4bff8d5b-7de6-4655-b397-69b0afc81113" providerId="ADAL" clId="{6ECA80C0-74D5-4A98-A72C-53A42B0CEB9F}" dt="2024-05-19T19:50:17.461" v="349" actId="207"/>
          <ac:spMkLst>
            <pc:docMk/>
            <pc:sldMk cId="3536305244" sldId="2146846565"/>
            <ac:spMk id="14" creationId="{996D13C8-BC2C-9916-1075-FDD2D3136038}"/>
          </ac:spMkLst>
        </pc:spChg>
        <pc:spChg chg="mod">
          <ac:chgData name="Jason Wiese" userId="4bff8d5b-7de6-4655-b397-69b0afc81113" providerId="ADAL" clId="{6ECA80C0-74D5-4A98-A72C-53A42B0CEB9F}" dt="2024-05-19T19:50:17.461" v="349" actId="207"/>
          <ac:spMkLst>
            <pc:docMk/>
            <pc:sldMk cId="3536305244" sldId="2146846565"/>
            <ac:spMk id="15" creationId="{2E737D36-5459-B636-B9E3-F9F97F0B4FA8}"/>
          </ac:spMkLst>
        </pc:spChg>
        <pc:spChg chg="mod">
          <ac:chgData name="Jason Wiese" userId="4bff8d5b-7de6-4655-b397-69b0afc81113" providerId="ADAL" clId="{6ECA80C0-74D5-4A98-A72C-53A42B0CEB9F}" dt="2024-05-19T19:52:14.065" v="454" actId="20577"/>
          <ac:spMkLst>
            <pc:docMk/>
            <pc:sldMk cId="3536305244" sldId="2146846565"/>
            <ac:spMk id="26" creationId="{A9C445BF-5591-D09A-A8BC-6A2DB67D3CAE}"/>
          </ac:spMkLst>
        </pc:spChg>
        <pc:extLst>
          <p:ext xmlns:p="http://schemas.openxmlformats.org/presentationml/2006/main" uri="{D6D511B9-2390-475A-947B-AFAB55BFBCF1}">
            <pc226:cmChg xmlns:pc226="http://schemas.microsoft.com/office/powerpoint/2022/06/main/command" chg="del mod">
              <pc226:chgData name="Jason Wiese" userId="4bff8d5b-7de6-4655-b397-69b0afc81113" providerId="ADAL" clId="{6ECA80C0-74D5-4A98-A72C-53A42B0CEB9F}" dt="2024-05-23T04:58:58.759" v="3047"/>
              <pc2:cmMkLst xmlns:pc2="http://schemas.microsoft.com/office/powerpoint/2019/9/main/command">
                <pc:docMk/>
                <pc:sldMk cId="3536305244" sldId="2146846565"/>
                <pc2:cmMk id="{2723E79A-480C-174D-8766-48FB82104377}"/>
              </pc2:cmMkLst>
              <pc226:cmRplyChg chg="add">
                <pc226:chgData name="Jason Wiese" userId="4bff8d5b-7de6-4655-b397-69b0afc81113" providerId="ADAL" clId="{6ECA80C0-74D5-4A98-A72C-53A42B0CEB9F}" dt="2024-05-19T19:52:35.262" v="455"/>
                <pc2:cmRplyMkLst xmlns:pc2="http://schemas.microsoft.com/office/powerpoint/2019/9/main/command">
                  <pc:docMk/>
                  <pc:sldMk cId="3536305244" sldId="2146846565"/>
                  <pc2:cmMk id="{2723E79A-480C-174D-8766-48FB82104377}"/>
                  <pc2:cmRplyMk id="{830015F8-B36D-4C3A-AD04-6C8BC4FEE1A6}"/>
                </pc2:cmRplyMkLst>
              </pc226:cmRplyChg>
            </pc226:cmChg>
          </p:ext>
        </pc:extLst>
      </pc:sldChg>
      <pc:sldChg chg="modSp mod addCm delCm modCm">
        <pc:chgData name="Jason Wiese" userId="4bff8d5b-7de6-4655-b397-69b0afc81113" providerId="ADAL" clId="{6ECA80C0-74D5-4A98-A72C-53A42B0CEB9F}" dt="2024-05-23T17:13:13.859" v="5458"/>
        <pc:sldMkLst>
          <pc:docMk/>
          <pc:sldMk cId="2179407289" sldId="2146846566"/>
        </pc:sldMkLst>
        <pc:spChg chg="mod">
          <ac:chgData name="Jason Wiese" userId="4bff8d5b-7de6-4655-b397-69b0afc81113" providerId="ADAL" clId="{6ECA80C0-74D5-4A98-A72C-53A42B0CEB9F}" dt="2024-05-19T20:28:18.070" v="1192" actId="6549"/>
          <ac:spMkLst>
            <pc:docMk/>
            <pc:sldMk cId="2179407289" sldId="2146846566"/>
            <ac:spMk id="26" creationId="{A9C445BF-5591-D09A-A8BC-6A2DB67D3CAE}"/>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19:18.850" v="3699"/>
              <pc2:cmMkLst xmlns:pc2="http://schemas.microsoft.com/office/powerpoint/2019/9/main/command">
                <pc:docMk/>
                <pc:sldMk cId="2179407289" sldId="2146846566"/>
                <pc2:cmMk id="{736C621E-BEEF-4EB8-8EA7-598B13B7E207}"/>
              </pc2:cmMkLst>
              <pc226:cmRplyChg chg="add">
                <pc226:chgData name="Jason Wiese" userId="4bff8d5b-7de6-4655-b397-69b0afc81113" providerId="ADAL" clId="{6ECA80C0-74D5-4A98-A72C-53A42B0CEB9F}" dt="2024-05-19T20:28:36.584" v="1193"/>
                <pc2:cmRplyMkLst xmlns:pc2="http://schemas.microsoft.com/office/powerpoint/2019/9/main/command">
                  <pc:docMk/>
                  <pc:sldMk cId="2179407289" sldId="2146846566"/>
                  <pc2:cmMk id="{736C621E-BEEF-4EB8-8EA7-598B13B7E207}"/>
                  <pc2:cmRplyMk id="{98766552-B527-4A2B-9E10-9BD764D2D4B4}"/>
                </pc2:cmRplyMkLst>
              </pc226:cmRplyChg>
            </pc226:cmChg>
            <pc226:cmChg xmlns:pc226="http://schemas.microsoft.com/office/powerpoint/2022/06/main/command" chg="add">
              <pc226:chgData name="Jason Wiese" userId="4bff8d5b-7de6-4655-b397-69b0afc81113" providerId="ADAL" clId="{6ECA80C0-74D5-4A98-A72C-53A42B0CEB9F}" dt="2024-05-23T17:13:13.859" v="5458"/>
              <pc2:cmMkLst xmlns:pc2="http://schemas.microsoft.com/office/powerpoint/2019/9/main/command">
                <pc:docMk/>
                <pc:sldMk cId="2179407289" sldId="2146846566"/>
                <pc2:cmMk id="{6F532595-11DE-4025-8031-6F164121E199}"/>
              </pc2:cmMkLst>
            </pc226:cmChg>
          </p:ext>
        </pc:extLst>
      </pc:sldChg>
      <pc:sldChg chg="addSp delSp modSp mod addCm delCm modCm">
        <pc:chgData name="Jason Wiese" userId="4bff8d5b-7de6-4655-b397-69b0afc81113" providerId="ADAL" clId="{6ECA80C0-74D5-4A98-A72C-53A42B0CEB9F}" dt="2024-05-23T06:10:43" v="4339"/>
        <pc:sldMkLst>
          <pc:docMk/>
          <pc:sldMk cId="1017036720" sldId="2146846572"/>
        </pc:sldMkLst>
        <pc:spChg chg="add mod">
          <ac:chgData name="Jason Wiese" userId="4bff8d5b-7de6-4655-b397-69b0afc81113" providerId="ADAL" clId="{6ECA80C0-74D5-4A98-A72C-53A42B0CEB9F}" dt="2024-05-23T05:18:16.642" v="3698"/>
          <ac:spMkLst>
            <pc:docMk/>
            <pc:sldMk cId="1017036720" sldId="2146846572"/>
            <ac:spMk id="3" creationId="{035ED1B6-2C7A-95ED-0A82-98068B9B8D70}"/>
          </ac:spMkLst>
        </pc:spChg>
        <pc:spChg chg="del">
          <ac:chgData name="Jason Wiese" userId="4bff8d5b-7de6-4655-b397-69b0afc81113" providerId="ADAL" clId="{6ECA80C0-74D5-4A98-A72C-53A42B0CEB9F}" dt="2024-05-23T05:18:12.842" v="3697" actId="478"/>
          <ac:spMkLst>
            <pc:docMk/>
            <pc:sldMk cId="1017036720" sldId="2146846572"/>
            <ac:spMk id="6" creationId="{6AE45E87-4CA7-6346-1EA7-25070CF8055E}"/>
          </ac:spMkLst>
        </pc:spChg>
        <pc:spChg chg="mod">
          <ac:chgData name="Jason Wiese" userId="4bff8d5b-7de6-4655-b397-69b0afc81113" providerId="ADAL" clId="{6ECA80C0-74D5-4A98-A72C-53A42B0CEB9F}" dt="2024-05-23T06:10:32.028" v="4337" actId="20577"/>
          <ac:spMkLst>
            <pc:docMk/>
            <pc:sldMk cId="1017036720" sldId="2146846572"/>
            <ac:spMk id="16" creationId="{F3B08D31-8CD1-811E-0850-AF65E55C9EAD}"/>
          </ac:spMkLst>
        </pc:spChg>
        <pc:spChg chg="mod">
          <ac:chgData name="Jason Wiese" userId="4bff8d5b-7de6-4655-b397-69b0afc81113" providerId="ADAL" clId="{6ECA80C0-74D5-4A98-A72C-53A42B0CEB9F}" dt="2024-05-23T06:10:15.813" v="4323" actId="1076"/>
          <ac:spMkLst>
            <pc:docMk/>
            <pc:sldMk cId="1017036720" sldId="2146846572"/>
            <ac:spMk id="26" creationId="{A9C445BF-5591-D09A-A8BC-6A2DB67D3CAE}"/>
          </ac:spMkLst>
        </pc:spChg>
        <pc:spChg chg="del mod">
          <ac:chgData name="Jason Wiese" userId="4bff8d5b-7de6-4655-b397-69b0afc81113" providerId="ADAL" clId="{6ECA80C0-74D5-4A98-A72C-53A42B0CEB9F}" dt="2024-05-23T06:10:10.433" v="4321" actId="478"/>
          <ac:spMkLst>
            <pc:docMk/>
            <pc:sldMk cId="1017036720" sldId="2146846572"/>
            <ac:spMk id="207" creationId="{E4FF6C37-B09B-78EE-E8B0-D6D75D4CAF5E}"/>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7:51.612" v="3769"/>
              <pc2:cmMkLst xmlns:pc2="http://schemas.microsoft.com/office/powerpoint/2019/9/main/command">
                <pc:docMk/>
                <pc:sldMk cId="1017036720" sldId="2146846572"/>
                <pc2:cmMk id="{E1618F51-35F1-464D-8925-200C86828D8D}"/>
              </pc2:cmMkLst>
            </pc226:cmChg>
            <pc226:cmChg xmlns:pc226="http://schemas.microsoft.com/office/powerpoint/2022/06/main/command" chg="add del">
              <pc226:chgData name="Jason Wiese" userId="4bff8d5b-7de6-4655-b397-69b0afc81113" providerId="ADAL" clId="{6ECA80C0-74D5-4A98-A72C-53A42B0CEB9F}" dt="2024-05-23T06:10:43" v="4339"/>
              <pc2:cmMkLst xmlns:pc2="http://schemas.microsoft.com/office/powerpoint/2019/9/main/command">
                <pc:docMk/>
                <pc:sldMk cId="1017036720" sldId="2146846572"/>
                <pc2:cmMk id="{B9CDCE5B-225B-4028-A1F9-E9F3F678CE0D}"/>
              </pc2:cmMkLst>
            </pc226:cmChg>
            <pc226:cmChg xmlns:pc226="http://schemas.microsoft.com/office/powerpoint/2022/06/main/command" chg="add del mod">
              <pc226:chgData name="Jason Wiese" userId="4bff8d5b-7de6-4655-b397-69b0afc81113" providerId="ADAL" clId="{6ECA80C0-74D5-4A98-A72C-53A42B0CEB9F}" dt="2024-05-23T06:10:40.552" v="4338"/>
              <pc2:cmMkLst xmlns:pc2="http://schemas.microsoft.com/office/powerpoint/2019/9/main/command">
                <pc:docMk/>
                <pc:sldMk cId="1017036720" sldId="2146846572"/>
                <pc2:cmMk id="{6171F15E-5B0D-4511-876C-F60677303357}"/>
              </pc2:cmMkLst>
            </pc226:cmChg>
          </p:ext>
        </pc:extLst>
      </pc:sldChg>
      <pc:sldChg chg="modSp del mod modCm">
        <pc:chgData name="Jason Wiese" userId="4bff8d5b-7de6-4655-b397-69b0afc81113" providerId="ADAL" clId="{6ECA80C0-74D5-4A98-A72C-53A42B0CEB9F}" dt="2024-05-19T20:26:11.747" v="922" actId="2696"/>
        <pc:sldMkLst>
          <pc:docMk/>
          <pc:sldMk cId="1002035669" sldId="2146846573"/>
        </pc:sldMkLst>
        <pc:spChg chg="mod">
          <ac:chgData name="Jason Wiese" userId="4bff8d5b-7de6-4655-b397-69b0afc81113" providerId="ADAL" clId="{6ECA80C0-74D5-4A98-A72C-53A42B0CEB9F}" dt="2024-05-19T20:02:51.297" v="648" actId="20577"/>
          <ac:spMkLst>
            <pc:docMk/>
            <pc:sldMk cId="1002035669" sldId="2146846573"/>
            <ac:spMk id="16" creationId="{F3B08D31-8CD1-811E-0850-AF65E55C9EAD}"/>
          </ac:spMkLst>
        </pc:sp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6ECA80C0-74D5-4A98-A72C-53A42B0CEB9F}" dt="2024-05-19T20:24:59.644" v="921"/>
              <pc2:cmMkLst xmlns:pc2="http://schemas.microsoft.com/office/powerpoint/2019/9/main/command">
                <pc:docMk/>
                <pc:sldMk cId="1002035669" sldId="2146846573"/>
                <pc2:cmMk id="{0ED71325-575D-4C49-BCC4-7C1DFF919C38}"/>
              </pc2:cmMkLst>
              <pc226:cmRplyChg chg="add">
                <pc226:chgData name="Jason Wiese" userId="4bff8d5b-7de6-4655-b397-69b0afc81113" providerId="ADAL" clId="{6ECA80C0-74D5-4A98-A72C-53A42B0CEB9F}" dt="2024-05-19T20:24:59.644" v="921"/>
                <pc2:cmRplyMkLst xmlns:pc2="http://schemas.microsoft.com/office/powerpoint/2019/9/main/command">
                  <pc:docMk/>
                  <pc:sldMk cId="1002035669" sldId="2146846573"/>
                  <pc2:cmMk id="{0ED71325-575D-4C49-BCC4-7C1DFF919C38}"/>
                  <pc2:cmRplyMk id="{091C9711-5358-4076-B5A2-DD2EBCDC3F38}"/>
                </pc2:cmRplyMkLst>
              </pc226:cmRplyChg>
            </pc226:cmChg>
          </p:ext>
        </pc:extLst>
      </pc:sldChg>
      <pc:sldChg chg="del delCm">
        <pc:chgData name="Jason Wiese" userId="4bff8d5b-7de6-4655-b397-69b0afc81113" providerId="ADAL" clId="{6ECA80C0-74D5-4A98-A72C-53A42B0CEB9F}" dt="2024-05-23T05:25:21.081" v="3761" actId="47"/>
        <pc:sldMkLst>
          <pc:docMk/>
          <pc:sldMk cId="1230512611" sldId="2146846573"/>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4:55.031" v="3759"/>
              <pc2:cmMkLst xmlns:pc2="http://schemas.microsoft.com/office/powerpoint/2019/9/main/command">
                <pc:docMk/>
                <pc:sldMk cId="1230512611" sldId="2146846573"/>
                <pc2:cmMk id="{83D062C7-E33A-48C9-A5C7-E5371593795B}"/>
              </pc2:cmMkLst>
            </pc226:cmChg>
          </p:ext>
        </pc:extLst>
      </pc:sldChg>
      <pc:sldChg chg="del modCm">
        <pc:chgData name="Jason Wiese" userId="4bff8d5b-7de6-4655-b397-69b0afc81113" providerId="ADAL" clId="{6ECA80C0-74D5-4A98-A72C-53A42B0CEB9F}" dt="2024-05-20T00:06:34.162" v="2648" actId="2696"/>
        <pc:sldMkLst>
          <pc:docMk/>
          <pc:sldMk cId="2392330184" sldId="2146846573"/>
        </pc:sldMkLst>
        <pc:extLst>
          <p:ext xmlns:p="http://schemas.openxmlformats.org/presentationml/2006/main" uri="{D6D511B9-2390-475A-947B-AFAB55BFBCF1}">
            <pc226:cmChg xmlns:pc226="http://schemas.microsoft.com/office/powerpoint/2022/06/main/command" chg="">
              <pc226:chgData name="Jason Wiese" userId="4bff8d5b-7de6-4655-b397-69b0afc81113" providerId="ADAL" clId="{6ECA80C0-74D5-4A98-A72C-53A42B0CEB9F}" dt="2024-05-20T00:06:30.784" v="2647"/>
              <pc2:cmMkLst xmlns:pc2="http://schemas.microsoft.com/office/powerpoint/2019/9/main/command">
                <pc:docMk/>
                <pc:sldMk cId="2392330184" sldId="2146846573"/>
                <pc2:cmMk id="{BFA4EB90-8C41-4E52-8A2F-EE10529F40EE}"/>
              </pc2:cmMkLst>
              <pc226:cmRplyChg chg="add">
                <pc226:chgData name="Jason Wiese" userId="4bff8d5b-7de6-4655-b397-69b0afc81113" providerId="ADAL" clId="{6ECA80C0-74D5-4A98-A72C-53A42B0CEB9F}" dt="2024-05-20T00:06:30.784" v="2647"/>
                <pc2:cmRplyMkLst xmlns:pc2="http://schemas.microsoft.com/office/powerpoint/2019/9/main/command">
                  <pc:docMk/>
                  <pc:sldMk cId="2392330184" sldId="2146846573"/>
                  <pc2:cmMk id="{BFA4EB90-8C41-4E52-8A2F-EE10529F40EE}"/>
                  <pc2:cmRplyMk id="{2C8A8377-6A63-4C28-BC18-F3D22F2D6D87}"/>
                </pc2:cmRplyMkLst>
              </pc226:cmRplyChg>
              <pc226:cmRplyChg chg="add">
                <pc226:chgData name="Jason Wiese" userId="4bff8d5b-7de6-4655-b397-69b0afc81113" providerId="ADAL" clId="{6ECA80C0-74D5-4A98-A72C-53A42B0CEB9F}" dt="2024-05-19T20:26:33.417" v="923"/>
                <pc2:cmRplyMkLst xmlns:pc2="http://schemas.microsoft.com/office/powerpoint/2019/9/main/command">
                  <pc:docMk/>
                  <pc:sldMk cId="2392330184" sldId="2146846573"/>
                  <pc2:cmMk id="{BFA4EB90-8C41-4E52-8A2F-EE10529F40EE}"/>
                  <pc2:cmRplyMk id="{7E4AEAE6-CB76-429C-9A9D-36439D4F9385}"/>
                </pc2:cmRplyMkLst>
              </pc226:cmRplyChg>
            </pc226:cmChg>
          </p:ext>
        </pc:extLst>
      </pc:sldChg>
      <pc:sldChg chg="modSp mod addCm delCm modCm">
        <pc:chgData name="Jason Wiese" userId="4bff8d5b-7de6-4655-b397-69b0afc81113" providerId="ADAL" clId="{6ECA80C0-74D5-4A98-A72C-53A42B0CEB9F}" dt="2024-05-23T05:23:17.093" v="3750"/>
        <pc:sldMkLst>
          <pc:docMk/>
          <pc:sldMk cId="2718393775" sldId="2146846575"/>
        </pc:sldMkLst>
        <pc:spChg chg="mod">
          <ac:chgData name="Jason Wiese" userId="4bff8d5b-7de6-4655-b397-69b0afc81113" providerId="ADAL" clId="{6ECA80C0-74D5-4A98-A72C-53A42B0CEB9F}" dt="2024-05-19T20:50:53.496" v="1444" actId="207"/>
          <ac:spMkLst>
            <pc:docMk/>
            <pc:sldMk cId="2718393775" sldId="2146846575"/>
            <ac:spMk id="8" creationId="{2161FDB2-DAFC-2BCB-9329-8343C4811E7A}"/>
          </ac:spMkLst>
        </pc:spChg>
        <pc:spChg chg="mod">
          <ac:chgData name="Jason Wiese" userId="4bff8d5b-7de6-4655-b397-69b0afc81113" providerId="ADAL" clId="{6ECA80C0-74D5-4A98-A72C-53A42B0CEB9F}" dt="2024-05-20T00:02:32.753" v="2645" actId="14100"/>
          <ac:spMkLst>
            <pc:docMk/>
            <pc:sldMk cId="2718393775" sldId="2146846575"/>
            <ac:spMk id="9" creationId="{C19174AA-5295-DA5F-F7AD-5A26A2402B1E}"/>
          </ac:spMkLst>
        </pc:spChg>
        <pc:spChg chg="mod">
          <ac:chgData name="Jason Wiese" userId="4bff8d5b-7de6-4655-b397-69b0afc81113" providerId="ADAL" clId="{6ECA80C0-74D5-4A98-A72C-53A42B0CEB9F}" dt="2024-05-19T20:51:38.181" v="1457" actId="207"/>
          <ac:spMkLst>
            <pc:docMk/>
            <pc:sldMk cId="2718393775" sldId="2146846575"/>
            <ac:spMk id="15" creationId="{5540EE4F-44D4-7A08-8AFE-449E3B69CBA7}"/>
          </ac:spMkLst>
        </pc:spChg>
        <pc:spChg chg="mod">
          <ac:chgData name="Jason Wiese" userId="4bff8d5b-7de6-4655-b397-69b0afc81113" providerId="ADAL" clId="{6ECA80C0-74D5-4A98-A72C-53A42B0CEB9F}" dt="2024-05-20T00:02:23.873" v="2643" actId="554"/>
          <ac:spMkLst>
            <pc:docMk/>
            <pc:sldMk cId="2718393775" sldId="2146846575"/>
            <ac:spMk id="17" creationId="{AD279E8C-D078-3F80-B98D-126450270E1E}"/>
          </ac:spMkLst>
        </pc:spChg>
        <pc:spChg chg="mod">
          <ac:chgData name="Jason Wiese" userId="4bff8d5b-7de6-4655-b397-69b0afc81113" providerId="ADAL" clId="{6ECA80C0-74D5-4A98-A72C-53A42B0CEB9F}" dt="2024-05-19T20:51:50.172" v="1462" actId="207"/>
          <ac:spMkLst>
            <pc:docMk/>
            <pc:sldMk cId="2718393775" sldId="2146846575"/>
            <ac:spMk id="20" creationId="{BEDFB923-F48C-C6FD-67F2-6933F386BC69}"/>
          </ac:spMkLst>
        </pc:spChg>
        <pc:spChg chg="mod">
          <ac:chgData name="Jason Wiese" userId="4bff8d5b-7de6-4655-b397-69b0afc81113" providerId="ADAL" clId="{6ECA80C0-74D5-4A98-A72C-53A42B0CEB9F}" dt="2024-05-20T00:02:23.873" v="2643" actId="554"/>
          <ac:spMkLst>
            <pc:docMk/>
            <pc:sldMk cId="2718393775" sldId="2146846575"/>
            <ac:spMk id="21" creationId="{96F0F69B-318E-50A8-69A0-2F7E55A7FD85}"/>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3:15.673" v="3749"/>
              <pc2:cmMkLst xmlns:pc2="http://schemas.microsoft.com/office/powerpoint/2019/9/main/command">
                <pc:docMk/>
                <pc:sldMk cId="2718393775" sldId="2146846575"/>
                <pc2:cmMk id="{42FD8B00-A5A5-416F-9259-32888927E780}"/>
              </pc2:cmMkLst>
            </pc226:cmChg>
            <pc226:cmChg xmlns:pc226="http://schemas.microsoft.com/office/powerpoint/2022/06/main/command" chg="add del">
              <pc226:chgData name="Jason Wiese" userId="4bff8d5b-7de6-4655-b397-69b0afc81113" providerId="ADAL" clId="{6ECA80C0-74D5-4A98-A72C-53A42B0CEB9F}" dt="2024-05-23T05:23:17.093" v="3750"/>
              <pc2:cmMkLst xmlns:pc2="http://schemas.microsoft.com/office/powerpoint/2019/9/main/command">
                <pc:docMk/>
                <pc:sldMk cId="2718393775" sldId="2146846575"/>
                <pc2:cmMk id="{60EBD76D-351B-40B0-B6D0-7E1D47602F99}"/>
              </pc2:cmMkLst>
            </pc226:cmChg>
            <pc226:cmChg xmlns:pc226="http://schemas.microsoft.com/office/powerpoint/2022/06/main/command" chg="del">
              <pc226:chgData name="Jason Wiese" userId="4bff8d5b-7de6-4655-b397-69b0afc81113" providerId="ADAL" clId="{6ECA80C0-74D5-4A98-A72C-53A42B0CEB9F}" dt="2024-05-23T05:22:49.421" v="3748"/>
              <pc2:cmMkLst xmlns:pc2="http://schemas.microsoft.com/office/powerpoint/2019/9/main/command">
                <pc:docMk/>
                <pc:sldMk cId="2718393775" sldId="2146846575"/>
                <pc2:cmMk id="{CB173C8A-B90C-F546-AB91-E6D667DE7555}"/>
              </pc2:cmMkLst>
              <pc226:cmRplyChg chg="add">
                <pc226:chgData name="Jason Wiese" userId="4bff8d5b-7de6-4655-b397-69b0afc81113" providerId="ADAL" clId="{6ECA80C0-74D5-4A98-A72C-53A42B0CEB9F}" dt="2024-05-19T20:52:36.069" v="1471"/>
                <pc2:cmRplyMkLst xmlns:pc2="http://schemas.microsoft.com/office/powerpoint/2019/9/main/command">
                  <pc:docMk/>
                  <pc:sldMk cId="2718393775" sldId="2146846575"/>
                  <pc2:cmMk id="{CB173C8A-B90C-F546-AB91-E6D667DE7555}"/>
                  <pc2:cmRplyMk id="{8A881C79-3BD2-4FDA-997D-688AC52F1751}"/>
                </pc2:cmRplyMkLst>
              </pc226:cmRplyChg>
            </pc226:cmChg>
          </p:ext>
        </pc:extLst>
      </pc:sldChg>
      <pc:sldChg chg="modSp mod addCm delCm modCm">
        <pc:chgData name="Jason Wiese" userId="4bff8d5b-7de6-4655-b397-69b0afc81113" providerId="ADAL" clId="{6ECA80C0-74D5-4A98-A72C-53A42B0CEB9F}" dt="2024-05-23T05:24:26.083" v="3758"/>
        <pc:sldMkLst>
          <pc:docMk/>
          <pc:sldMk cId="2401150598" sldId="2146846576"/>
        </pc:sldMkLst>
        <pc:spChg chg="mod">
          <ac:chgData name="Jason Wiese" userId="4bff8d5b-7de6-4655-b397-69b0afc81113" providerId="ADAL" clId="{6ECA80C0-74D5-4A98-A72C-53A42B0CEB9F}" dt="2024-05-23T05:24:21.361" v="3756" actId="20577"/>
          <ac:spMkLst>
            <pc:docMk/>
            <pc:sldMk cId="2401150598" sldId="2146846576"/>
            <ac:spMk id="4" creationId="{4EECE67E-2570-77C8-4DCD-E83C5B83F9CE}"/>
          </ac:spMkLst>
        </pc:spChg>
        <pc:spChg chg="mod">
          <ac:chgData name="Jason Wiese" userId="4bff8d5b-7de6-4655-b397-69b0afc81113" providerId="ADAL" clId="{6ECA80C0-74D5-4A98-A72C-53A42B0CEB9F}" dt="2024-05-20T00:17:17.366" v="2852" actId="1035"/>
          <ac:spMkLst>
            <pc:docMk/>
            <pc:sldMk cId="2401150598" sldId="2146846576"/>
            <ac:spMk id="8" creationId="{979383FC-4B7F-0D27-7B26-A5A835F908A0}"/>
          </ac:spMkLst>
        </pc:spChg>
        <pc:spChg chg="mod">
          <ac:chgData name="Jason Wiese" userId="4bff8d5b-7de6-4655-b397-69b0afc81113" providerId="ADAL" clId="{6ECA80C0-74D5-4A98-A72C-53A42B0CEB9F}" dt="2024-05-20T00:17:23.923" v="2857" actId="1035"/>
          <ac:spMkLst>
            <pc:docMk/>
            <pc:sldMk cId="2401150598" sldId="2146846576"/>
            <ac:spMk id="9" creationId="{EB77DCBE-C464-48B0-22E4-4F5444BE86E0}"/>
          </ac:spMkLst>
        </pc:spChg>
        <pc:spChg chg="mod">
          <ac:chgData name="Jason Wiese" userId="4bff8d5b-7de6-4655-b397-69b0afc81113" providerId="ADAL" clId="{6ECA80C0-74D5-4A98-A72C-53A42B0CEB9F}" dt="2024-05-19T19:59:33.120" v="526" actId="207"/>
          <ac:spMkLst>
            <pc:docMk/>
            <pc:sldMk cId="2401150598" sldId="2146846576"/>
            <ac:spMk id="17" creationId="{4424E1EB-D1B9-10CF-D678-34F4BD1B6848}"/>
          </ac:spMkLst>
        </pc:spChg>
        <pc:spChg chg="mod">
          <ac:chgData name="Jason Wiese" userId="4bff8d5b-7de6-4655-b397-69b0afc81113" providerId="ADAL" clId="{6ECA80C0-74D5-4A98-A72C-53A42B0CEB9F}" dt="2024-05-19T19:59:36.207" v="527" actId="207"/>
          <ac:spMkLst>
            <pc:docMk/>
            <pc:sldMk cId="2401150598" sldId="2146846576"/>
            <ac:spMk id="18" creationId="{125BC27E-CBBE-C666-B921-3C03D6C61617}"/>
          </ac:spMkLst>
        </pc:spChg>
        <pc:spChg chg="mod">
          <ac:chgData name="Jason Wiese" userId="4bff8d5b-7de6-4655-b397-69b0afc81113" providerId="ADAL" clId="{6ECA80C0-74D5-4A98-A72C-53A42B0CEB9F}" dt="2024-05-19T19:59:49.257" v="530" actId="207"/>
          <ac:spMkLst>
            <pc:docMk/>
            <pc:sldMk cId="2401150598" sldId="2146846576"/>
            <ac:spMk id="19" creationId="{29624039-9644-9F36-0434-4E0424BD39CB}"/>
          </ac:spMkLst>
        </pc:spChg>
        <pc:extLst>
          <p:ext xmlns:p="http://schemas.openxmlformats.org/presentationml/2006/main" uri="{D6D511B9-2390-475A-947B-AFAB55BFBCF1}">
            <pc226:cmChg xmlns:pc226="http://schemas.microsoft.com/office/powerpoint/2022/06/main/command" chg="add del mod">
              <pc226:chgData name="Jason Wiese" userId="4bff8d5b-7de6-4655-b397-69b0afc81113" providerId="ADAL" clId="{6ECA80C0-74D5-4A98-A72C-53A42B0CEB9F}" dt="2024-05-23T05:24:26.083" v="3758"/>
              <pc2:cmMkLst xmlns:pc2="http://schemas.microsoft.com/office/powerpoint/2019/9/main/command">
                <pc:docMk/>
                <pc:sldMk cId="2401150598" sldId="2146846576"/>
                <pc2:cmMk id="{6D78752F-4CE2-4278-9B33-31BE08E56EC6}"/>
              </pc2:cmMkLst>
            </pc226:cmChg>
            <pc226:cmChg xmlns:pc226="http://schemas.microsoft.com/office/powerpoint/2022/06/main/command" chg="del">
              <pc226:chgData name="Jason Wiese" userId="4bff8d5b-7de6-4655-b397-69b0afc81113" providerId="ADAL" clId="{6ECA80C0-74D5-4A98-A72C-53A42B0CEB9F}" dt="2024-05-23T05:24:24.348" v="3757"/>
              <pc2:cmMkLst xmlns:pc2="http://schemas.microsoft.com/office/powerpoint/2019/9/main/command">
                <pc:docMk/>
                <pc:sldMk cId="2401150598" sldId="2146846576"/>
                <pc2:cmMk id="{94221D97-9575-8D4E-A6B4-C592E18D8B79}"/>
              </pc2:cmMkLst>
            </pc226:cmChg>
          </p:ext>
        </pc:extLst>
      </pc:sldChg>
      <pc:sldChg chg="modSp mod ord addCm">
        <pc:chgData name="Jason Wiese" userId="4bff8d5b-7de6-4655-b397-69b0afc81113" providerId="ADAL" clId="{6ECA80C0-74D5-4A98-A72C-53A42B0CEB9F}" dt="2024-05-23T18:14:40.165" v="5460"/>
        <pc:sldMkLst>
          <pc:docMk/>
          <pc:sldMk cId="3062678903" sldId="2146846590"/>
        </pc:sldMkLst>
        <pc:spChg chg="ord">
          <ac:chgData name="Jason Wiese" userId="4bff8d5b-7de6-4655-b397-69b0afc81113" providerId="ADAL" clId="{6ECA80C0-74D5-4A98-A72C-53A42B0CEB9F}" dt="2024-05-19T20:31:51.992" v="1311" actId="167"/>
          <ac:spMkLst>
            <pc:docMk/>
            <pc:sldMk cId="3062678903" sldId="2146846590"/>
            <ac:spMk id="11" creationId="{80446E27-F3B6-5A36-90F5-155E8E262FA5}"/>
          </ac:spMkLst>
        </pc:spChg>
        <pc:spChg chg="ord">
          <ac:chgData name="Jason Wiese" userId="4bff8d5b-7de6-4655-b397-69b0afc81113" providerId="ADAL" clId="{6ECA80C0-74D5-4A98-A72C-53A42B0CEB9F}" dt="2024-05-19T20:31:52.178" v="1312" actId="167"/>
          <ac:spMkLst>
            <pc:docMk/>
            <pc:sldMk cId="3062678903" sldId="2146846590"/>
            <ac:spMk id="22" creationId="{46B34F65-2C3C-4508-57D3-1F9FCF1B265F}"/>
          </ac:spMkLst>
        </pc:spChg>
        <pc:spChg chg="mod ord">
          <ac:chgData name="Jason Wiese" userId="4bff8d5b-7de6-4655-b397-69b0afc81113" providerId="ADAL" clId="{6ECA80C0-74D5-4A98-A72C-53A42B0CEB9F}" dt="2024-05-19T20:31:54.511" v="1316" actId="1035"/>
          <ac:spMkLst>
            <pc:docMk/>
            <pc:sldMk cId="3062678903" sldId="2146846590"/>
            <ac:spMk id="23" creationId="{3CE51ABA-AD7C-A002-155B-B35C8435EEA3}"/>
          </ac:spMkLst>
        </pc:spChg>
        <pc:spChg chg="mod">
          <ac:chgData name="Jason Wiese" userId="4bff8d5b-7de6-4655-b397-69b0afc81113" providerId="ADAL" clId="{6ECA80C0-74D5-4A98-A72C-53A42B0CEB9F}" dt="2024-05-19T20:35:04.915" v="1344" actId="554"/>
          <ac:spMkLst>
            <pc:docMk/>
            <pc:sldMk cId="3062678903" sldId="2146846590"/>
            <ac:spMk id="24" creationId="{4382E799-2E66-9EBA-BE91-A28841CD910D}"/>
          </ac:spMkLst>
        </pc:spChg>
        <pc:spChg chg="mod">
          <ac:chgData name="Jason Wiese" userId="4bff8d5b-7de6-4655-b397-69b0afc81113" providerId="ADAL" clId="{6ECA80C0-74D5-4A98-A72C-53A42B0CEB9F}" dt="2024-05-19T23:23:34.333" v="1593" actId="20577"/>
          <ac:spMkLst>
            <pc:docMk/>
            <pc:sldMk cId="3062678903" sldId="2146846590"/>
            <ac:spMk id="26" creationId="{A9C445BF-5591-D09A-A8BC-6A2DB67D3CAE}"/>
          </ac:spMkLst>
        </pc:spChg>
        <pc:spChg chg="mod">
          <ac:chgData name="Jason Wiese" userId="4bff8d5b-7de6-4655-b397-69b0afc81113" providerId="ADAL" clId="{6ECA80C0-74D5-4A98-A72C-53A42B0CEB9F}" dt="2024-05-19T20:35:36.457" v="1354" actId="20577"/>
          <ac:spMkLst>
            <pc:docMk/>
            <pc:sldMk cId="3062678903" sldId="2146846590"/>
            <ac:spMk id="30" creationId="{0D1BC952-AFC6-DED4-F1D1-D58667A93CCB}"/>
          </ac:spMkLst>
        </pc:spChg>
        <pc:spChg chg="ord">
          <ac:chgData name="Jason Wiese" userId="4bff8d5b-7de6-4655-b397-69b0afc81113" providerId="ADAL" clId="{6ECA80C0-74D5-4A98-A72C-53A42B0CEB9F}" dt="2024-05-19T20:31:52.178" v="1312" actId="167"/>
          <ac:spMkLst>
            <pc:docMk/>
            <pc:sldMk cId="3062678903" sldId="2146846590"/>
            <ac:spMk id="32" creationId="{310E677B-1E74-5F8E-8F51-C637A6F21707}"/>
          </ac:spMkLst>
        </pc:spChg>
        <pc:spChg chg="mod ord">
          <ac:chgData name="Jason Wiese" userId="4bff8d5b-7de6-4655-b397-69b0afc81113" providerId="ADAL" clId="{6ECA80C0-74D5-4A98-A72C-53A42B0CEB9F}" dt="2024-05-19T20:31:54.511" v="1316" actId="1035"/>
          <ac:spMkLst>
            <pc:docMk/>
            <pc:sldMk cId="3062678903" sldId="2146846590"/>
            <ac:spMk id="33" creationId="{FB5C2804-EBFD-EB31-47D9-60DAB305A087}"/>
          </ac:spMkLst>
        </pc:spChg>
        <pc:spChg chg="mod">
          <ac:chgData name="Jason Wiese" userId="4bff8d5b-7de6-4655-b397-69b0afc81113" providerId="ADAL" clId="{6ECA80C0-74D5-4A98-A72C-53A42B0CEB9F}" dt="2024-05-19T20:35:04.915" v="1344" actId="554"/>
          <ac:spMkLst>
            <pc:docMk/>
            <pc:sldMk cId="3062678903" sldId="2146846590"/>
            <ac:spMk id="34" creationId="{ECC04C90-D2A9-14E6-30B7-E58F28FD4E01}"/>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ECA80C0-74D5-4A98-A72C-53A42B0CEB9F}" dt="2024-05-23T18:14:40.165" v="5460"/>
              <pc2:cmMkLst xmlns:pc2="http://schemas.microsoft.com/office/powerpoint/2019/9/main/command">
                <pc:docMk/>
                <pc:sldMk cId="3062678903" sldId="2146846590"/>
                <pc2:cmMk id="{87F42CC1-3427-47B3-B488-6AB40EE63C97}"/>
              </pc2:cmMkLst>
            </pc226:cmChg>
          </p:ext>
        </pc:extLst>
      </pc:sldChg>
      <pc:sldChg chg="addSp modSp mod">
        <pc:chgData name="Jason Wiese" userId="4bff8d5b-7de6-4655-b397-69b0afc81113" providerId="ADAL" clId="{6ECA80C0-74D5-4A98-A72C-53A42B0CEB9F}" dt="2024-05-19T23:19:49.041" v="1541" actId="20577"/>
        <pc:sldMkLst>
          <pc:docMk/>
          <pc:sldMk cId="1941764190" sldId="2146846592"/>
        </pc:sldMkLst>
        <pc:spChg chg="add mod ord">
          <ac:chgData name="Jason Wiese" userId="4bff8d5b-7de6-4655-b397-69b0afc81113" providerId="ADAL" clId="{6ECA80C0-74D5-4A98-A72C-53A42B0CEB9F}" dt="2024-05-19T19:55:28.113" v="480" actId="167"/>
          <ac:spMkLst>
            <pc:docMk/>
            <pc:sldMk cId="1941764190" sldId="2146846592"/>
            <ac:spMk id="8" creationId="{1EABA046-B234-64A8-76B5-04D7B9ADED25}"/>
          </ac:spMkLst>
        </pc:spChg>
        <pc:spChg chg="add mod ord">
          <ac:chgData name="Jason Wiese" userId="4bff8d5b-7de6-4655-b397-69b0afc81113" providerId="ADAL" clId="{6ECA80C0-74D5-4A98-A72C-53A42B0CEB9F}" dt="2024-05-19T19:55:42.142" v="484" actId="167"/>
          <ac:spMkLst>
            <pc:docMk/>
            <pc:sldMk cId="1941764190" sldId="2146846592"/>
            <ac:spMk id="10" creationId="{C9CDD246-C8E0-F9E3-4275-B2F71E4148A8}"/>
          </ac:spMkLst>
        </pc:spChg>
        <pc:spChg chg="ord">
          <ac:chgData name="Jason Wiese" userId="4bff8d5b-7de6-4655-b397-69b0afc81113" providerId="ADAL" clId="{6ECA80C0-74D5-4A98-A72C-53A42B0CEB9F}" dt="2024-05-19T19:55:55.106" v="488" actId="167"/>
          <ac:spMkLst>
            <pc:docMk/>
            <pc:sldMk cId="1941764190" sldId="2146846592"/>
            <ac:spMk id="11" creationId="{80446E27-F3B6-5A36-90F5-155E8E262FA5}"/>
          </ac:spMkLst>
        </pc:spChg>
        <pc:spChg chg="add mod ord">
          <ac:chgData name="Jason Wiese" userId="4bff8d5b-7de6-4655-b397-69b0afc81113" providerId="ADAL" clId="{6ECA80C0-74D5-4A98-A72C-53A42B0CEB9F}" dt="2024-05-19T19:55:59.540" v="496" actId="1037"/>
          <ac:spMkLst>
            <pc:docMk/>
            <pc:sldMk cId="1941764190" sldId="2146846592"/>
            <ac:spMk id="12" creationId="{722E617D-D014-4DFC-7D2A-9EAC7E1E8E9C}"/>
          </ac:spMkLst>
        </pc:spChg>
        <pc:spChg chg="mod">
          <ac:chgData name="Jason Wiese" userId="4bff8d5b-7de6-4655-b397-69b0afc81113" providerId="ADAL" clId="{6ECA80C0-74D5-4A98-A72C-53A42B0CEB9F}" dt="2024-05-19T23:19:49.041" v="1541" actId="20577"/>
          <ac:spMkLst>
            <pc:docMk/>
            <pc:sldMk cId="1941764190" sldId="2146846592"/>
            <ac:spMk id="26" creationId="{A9C445BF-5591-D09A-A8BC-6A2DB67D3CAE}"/>
          </ac:spMkLst>
        </pc:spChg>
      </pc:sldChg>
      <pc:sldChg chg="addSp delSp modSp mod addCm delCm modCm">
        <pc:chgData name="Jason Wiese" userId="4bff8d5b-7de6-4655-b397-69b0afc81113" providerId="ADAL" clId="{6ECA80C0-74D5-4A98-A72C-53A42B0CEB9F}" dt="2024-05-23T06:29:30.685" v="5366" actId="478"/>
        <pc:sldMkLst>
          <pc:docMk/>
          <pc:sldMk cId="2600741668" sldId="2146846594"/>
        </pc:sldMkLst>
        <pc:spChg chg="add del mod">
          <ac:chgData name="Jason Wiese" userId="4bff8d5b-7de6-4655-b397-69b0afc81113" providerId="ADAL" clId="{6ECA80C0-74D5-4A98-A72C-53A42B0CEB9F}" dt="2024-05-23T06:29:30.685" v="5366" actId="478"/>
          <ac:spMkLst>
            <pc:docMk/>
            <pc:sldMk cId="2600741668" sldId="2146846594"/>
            <ac:spMk id="4" creationId="{48E69664-7D61-D6EC-25EE-FC54E9E58352}"/>
          </ac:spMkLst>
        </pc:spChg>
        <pc:spChg chg="add del mod">
          <ac:chgData name="Jason Wiese" userId="4bff8d5b-7de6-4655-b397-69b0afc81113" providerId="ADAL" clId="{6ECA80C0-74D5-4A98-A72C-53A42B0CEB9F}" dt="2024-05-23T06:29:30.685" v="5366" actId="478"/>
          <ac:spMkLst>
            <pc:docMk/>
            <pc:sldMk cId="2600741668" sldId="2146846594"/>
            <ac:spMk id="7" creationId="{343E167E-C7BF-BCE1-132A-DC3D6BD8EAA3}"/>
          </ac:spMkLst>
        </pc:spChg>
        <pc:spChg chg="mod">
          <ac:chgData name="Jason Wiese" userId="4bff8d5b-7de6-4655-b397-69b0afc81113" providerId="ADAL" clId="{6ECA80C0-74D5-4A98-A72C-53A42B0CEB9F}" dt="2024-05-23T06:29:27.563" v="5365" actId="20577"/>
          <ac:spMkLst>
            <pc:docMk/>
            <pc:sldMk cId="2600741668" sldId="2146846594"/>
            <ac:spMk id="26" creationId="{A9C445BF-5591-D09A-A8BC-6A2DB67D3CAE}"/>
          </ac:spMkLst>
        </pc:spChg>
        <pc:extLst>
          <p:ext xmlns:p="http://schemas.openxmlformats.org/presentationml/2006/main" uri="{D6D511B9-2390-475A-947B-AFAB55BFBCF1}">
            <pc226:cmChg xmlns:pc226="http://schemas.microsoft.com/office/powerpoint/2022/06/main/command" chg="del mod">
              <pc226:chgData name="Jason Wiese" userId="4bff8d5b-7de6-4655-b397-69b0afc81113" providerId="ADAL" clId="{6ECA80C0-74D5-4A98-A72C-53A42B0CEB9F}" dt="2024-05-19T19:50:45.920" v="358"/>
              <pc2:cmMkLst xmlns:pc2="http://schemas.microsoft.com/office/powerpoint/2019/9/main/command">
                <pc:docMk/>
                <pc:sldMk cId="2600741668" sldId="2146846594"/>
                <pc2:cmMk id="{3C01CE03-7461-3349-8BDA-BC3C4AF326C2}"/>
              </pc2:cmMkLst>
            </pc226:cmChg>
            <pc226:cmChg xmlns:pc226="http://schemas.microsoft.com/office/powerpoint/2022/06/main/command" chg="add del">
              <pc226:chgData name="Jason Wiese" userId="4bff8d5b-7de6-4655-b397-69b0afc81113" providerId="ADAL" clId="{6ECA80C0-74D5-4A98-A72C-53A42B0CEB9F}" dt="2024-05-23T04:58:13.361" v="3046"/>
              <pc2:cmMkLst xmlns:pc2="http://schemas.microsoft.com/office/powerpoint/2019/9/main/command">
                <pc:docMk/>
                <pc:sldMk cId="2600741668" sldId="2146846594"/>
                <pc2:cmMk id="{5362978D-0341-4D98-9896-FF6C710CB29F}"/>
              </pc2:cmMkLst>
            </pc226:cmChg>
          </p:ext>
        </pc:extLst>
      </pc:sldChg>
      <pc:sldChg chg="modSp mod">
        <pc:chgData name="Jason Wiese" userId="4bff8d5b-7de6-4655-b397-69b0afc81113" providerId="ADAL" clId="{6ECA80C0-74D5-4A98-A72C-53A42B0CEB9F}" dt="2024-05-20T00:32:18.865" v="3012" actId="20577"/>
        <pc:sldMkLst>
          <pc:docMk/>
          <pc:sldMk cId="3626501125" sldId="2146846595"/>
        </pc:sldMkLst>
        <pc:spChg chg="mod">
          <ac:chgData name="Jason Wiese" userId="4bff8d5b-7de6-4655-b397-69b0afc81113" providerId="ADAL" clId="{6ECA80C0-74D5-4A98-A72C-53A42B0CEB9F}" dt="2024-05-20T00:32:18.865" v="3012" actId="20577"/>
          <ac:spMkLst>
            <pc:docMk/>
            <pc:sldMk cId="3626501125" sldId="2146846595"/>
            <ac:spMk id="26" creationId="{A9C445BF-5591-D09A-A8BC-6A2DB67D3CAE}"/>
          </ac:spMkLst>
        </pc:spChg>
      </pc:sldChg>
      <pc:sldChg chg="modSp mod">
        <pc:chgData name="Jason Wiese" userId="4bff8d5b-7de6-4655-b397-69b0afc81113" providerId="ADAL" clId="{6ECA80C0-74D5-4A98-A72C-53A42B0CEB9F}" dt="2024-05-19T23:56:57.977" v="2545" actId="1035"/>
        <pc:sldMkLst>
          <pc:docMk/>
          <pc:sldMk cId="2808813643" sldId="2146846596"/>
        </pc:sldMkLst>
        <pc:spChg chg="mod">
          <ac:chgData name="Jason Wiese" userId="4bff8d5b-7de6-4655-b397-69b0afc81113" providerId="ADAL" clId="{6ECA80C0-74D5-4A98-A72C-53A42B0CEB9F}" dt="2024-05-19T23:56:57.977" v="2545" actId="1035"/>
          <ac:spMkLst>
            <pc:docMk/>
            <pc:sldMk cId="2808813643" sldId="2146846596"/>
            <ac:spMk id="26" creationId="{A9C445BF-5591-D09A-A8BC-6A2DB67D3CAE}"/>
          </ac:spMkLst>
        </pc:spChg>
        <pc:spChg chg="mod">
          <ac:chgData name="Jason Wiese" userId="4bff8d5b-7de6-4655-b397-69b0afc81113" providerId="ADAL" clId="{6ECA80C0-74D5-4A98-A72C-53A42B0CEB9F}" dt="2024-05-19T20:46:18.426" v="1398" actId="404"/>
          <ac:spMkLst>
            <pc:docMk/>
            <pc:sldMk cId="2808813643" sldId="2146846596"/>
            <ac:spMk id="28" creationId="{EBF19D94-8D46-554C-E451-A997323503D7}"/>
          </ac:spMkLst>
        </pc:spChg>
        <pc:spChg chg="mod">
          <ac:chgData name="Jason Wiese" userId="4bff8d5b-7de6-4655-b397-69b0afc81113" providerId="ADAL" clId="{6ECA80C0-74D5-4A98-A72C-53A42B0CEB9F}" dt="2024-05-19T20:46:20.977" v="1399" actId="404"/>
          <ac:spMkLst>
            <pc:docMk/>
            <pc:sldMk cId="2808813643" sldId="2146846596"/>
            <ac:spMk id="29" creationId="{4FCF1DE0-34A5-AC5D-2422-6FD4ED0FB9D8}"/>
          </ac:spMkLst>
        </pc:spChg>
        <pc:spChg chg="mod">
          <ac:chgData name="Jason Wiese" userId="4bff8d5b-7de6-4655-b397-69b0afc81113" providerId="ADAL" clId="{6ECA80C0-74D5-4A98-A72C-53A42B0CEB9F}" dt="2024-05-19T20:46:14.130" v="1397" actId="404"/>
          <ac:spMkLst>
            <pc:docMk/>
            <pc:sldMk cId="2808813643" sldId="2146846596"/>
            <ac:spMk id="30" creationId="{F9212D0B-61B7-B813-AB5F-33A68489D172}"/>
          </ac:spMkLst>
        </pc:spChg>
      </pc:sldChg>
      <pc:sldChg chg="addSp delSp modSp mod addCm modCm">
        <pc:chgData name="Jason Wiese" userId="4bff8d5b-7de6-4655-b397-69b0afc81113" providerId="ADAL" clId="{6ECA80C0-74D5-4A98-A72C-53A42B0CEB9F}" dt="2024-05-23T20:19:29.724" v="5462"/>
        <pc:sldMkLst>
          <pc:docMk/>
          <pc:sldMk cId="3407319842" sldId="2146846599"/>
        </pc:sldMkLst>
        <pc:spChg chg="mod">
          <ac:chgData name="Jason Wiese" userId="4bff8d5b-7de6-4655-b397-69b0afc81113" providerId="ADAL" clId="{6ECA80C0-74D5-4A98-A72C-53A42B0CEB9F}" dt="2024-05-19T20:01:29.289" v="570" actId="403"/>
          <ac:spMkLst>
            <pc:docMk/>
            <pc:sldMk cId="3407319842" sldId="2146846599"/>
            <ac:spMk id="4" creationId="{4EECE67E-2570-77C8-4DCD-E83C5B83F9CE}"/>
          </ac:spMkLst>
        </pc:spChg>
        <pc:spChg chg="del">
          <ac:chgData name="Jason Wiese" userId="4bff8d5b-7de6-4655-b397-69b0afc81113" providerId="ADAL" clId="{6ECA80C0-74D5-4A98-A72C-53A42B0CEB9F}" dt="2024-05-23T05:18:04.657" v="3695" actId="478"/>
          <ac:spMkLst>
            <pc:docMk/>
            <pc:sldMk cId="3407319842" sldId="2146846599"/>
            <ac:spMk id="6" creationId="{6AE45E87-4CA7-6346-1EA7-25070CF8055E}"/>
          </ac:spMkLst>
        </pc:spChg>
        <pc:spChg chg="add mod">
          <ac:chgData name="Jason Wiese" userId="4bff8d5b-7de6-4655-b397-69b0afc81113" providerId="ADAL" clId="{6ECA80C0-74D5-4A98-A72C-53A42B0CEB9F}" dt="2024-05-23T05:18:07.231" v="3696"/>
          <ac:spMkLst>
            <pc:docMk/>
            <pc:sldMk cId="3407319842" sldId="2146846599"/>
            <ac:spMk id="7" creationId="{7ACF1288-627F-D701-DEE1-9340D7536227}"/>
          </ac:spMkLst>
        </pc:spChg>
        <pc:spChg chg="mod">
          <ac:chgData name="Jason Wiese" userId="4bff8d5b-7de6-4655-b397-69b0afc81113" providerId="ADAL" clId="{6ECA80C0-74D5-4A98-A72C-53A42B0CEB9F}" dt="2024-05-19T20:01:23.299" v="569" actId="20577"/>
          <ac:spMkLst>
            <pc:docMk/>
            <pc:sldMk cId="3407319842" sldId="2146846599"/>
            <ac:spMk id="26" creationId="{A9C445BF-5591-D09A-A8BC-6A2DB67D3CAE}"/>
          </ac:spMkLst>
        </pc:spChg>
        <pc:spChg chg="mod">
          <ac:chgData name="Jason Wiese" userId="4bff8d5b-7de6-4655-b397-69b0afc81113" providerId="ADAL" clId="{6ECA80C0-74D5-4A98-A72C-53A42B0CEB9F}" dt="2024-05-19T20:01:40.644" v="572" actId="1076"/>
          <ac:spMkLst>
            <pc:docMk/>
            <pc:sldMk cId="3407319842" sldId="2146846599"/>
            <ac:spMk id="49" creationId="{F9739AD5-7C71-F7E6-CD1D-EFEF1A22EEB1}"/>
          </ac:spMkLst>
        </pc:sp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6ECA80C0-74D5-4A98-A72C-53A42B0CEB9F}" dt="2024-05-23T05:27:29.660" v="3767"/>
              <pc2:cmMkLst xmlns:pc2="http://schemas.microsoft.com/office/powerpoint/2019/9/main/command">
                <pc:docMk/>
                <pc:sldMk cId="3407319842" sldId="2146846599"/>
                <pc2:cmMk id="{00605041-33B0-1F4B-AFA1-E1871F9CCC34}"/>
              </pc2:cmMkLst>
              <pc226:cmRplyChg chg="add">
                <pc226:chgData name="Jason Wiese" userId="4bff8d5b-7de6-4655-b397-69b0afc81113" providerId="ADAL" clId="{6ECA80C0-74D5-4A98-A72C-53A42B0CEB9F}" dt="2024-05-23T05:27:29.660" v="3767"/>
                <pc2:cmRplyMkLst xmlns:pc2="http://schemas.microsoft.com/office/powerpoint/2019/9/main/command">
                  <pc:docMk/>
                  <pc:sldMk cId="3407319842" sldId="2146846599"/>
                  <pc2:cmMk id="{00605041-33B0-1F4B-AFA1-E1871F9CCC34}"/>
                  <pc2:cmRplyMk id="{F3B3AB43-0F82-45A5-AAB6-BB1B10172079}"/>
                </pc2:cmRplyMkLst>
              </pc226:cmRplyChg>
            </pc226:cmChg>
            <pc226:cmChg xmlns:pc226="http://schemas.microsoft.com/office/powerpoint/2022/06/main/command" chg="add">
              <pc226:chgData name="Jason Wiese" userId="4bff8d5b-7de6-4655-b397-69b0afc81113" providerId="ADAL" clId="{6ECA80C0-74D5-4A98-A72C-53A42B0CEB9F}" dt="2024-05-23T20:19:29.724" v="5462"/>
              <pc2:cmMkLst xmlns:pc2="http://schemas.microsoft.com/office/powerpoint/2019/9/main/command">
                <pc:docMk/>
                <pc:sldMk cId="3407319842" sldId="2146846599"/>
                <pc2:cmMk id="{85C1B0B5-8A1D-4C4E-870E-B4AB94058E3B}"/>
              </pc2:cmMkLst>
            </pc226:cmChg>
          </p:ext>
        </pc:extLst>
      </pc:sldChg>
      <pc:sldChg chg="modSp mod">
        <pc:chgData name="Jason Wiese" userId="4bff8d5b-7de6-4655-b397-69b0afc81113" providerId="ADAL" clId="{6ECA80C0-74D5-4A98-A72C-53A42B0CEB9F}" dt="2024-05-20T00:08:34.899" v="2779" actId="20577"/>
        <pc:sldMkLst>
          <pc:docMk/>
          <pc:sldMk cId="3938727423" sldId="2146846600"/>
        </pc:sldMkLst>
        <pc:spChg chg="mod">
          <ac:chgData name="Jason Wiese" userId="4bff8d5b-7de6-4655-b397-69b0afc81113" providerId="ADAL" clId="{6ECA80C0-74D5-4A98-A72C-53A42B0CEB9F}" dt="2024-05-20T00:00:54.461" v="2626" actId="6549"/>
          <ac:spMkLst>
            <pc:docMk/>
            <pc:sldMk cId="3938727423" sldId="2146846600"/>
            <ac:spMk id="9" creationId="{626A4DA4-9240-9B3B-4CDB-366D59A3F583}"/>
          </ac:spMkLst>
        </pc:spChg>
        <pc:spChg chg="ord">
          <ac:chgData name="Jason Wiese" userId="4bff8d5b-7de6-4655-b397-69b0afc81113" providerId="ADAL" clId="{6ECA80C0-74D5-4A98-A72C-53A42B0CEB9F}" dt="2024-05-19T20:49:34.092" v="1413" actId="167"/>
          <ac:spMkLst>
            <pc:docMk/>
            <pc:sldMk cId="3938727423" sldId="2146846600"/>
            <ac:spMk id="11" creationId="{80446E27-F3B6-5A36-90F5-155E8E262FA5}"/>
          </ac:spMkLst>
        </pc:spChg>
        <pc:spChg chg="mod">
          <ac:chgData name="Jason Wiese" userId="4bff8d5b-7de6-4655-b397-69b0afc81113" providerId="ADAL" clId="{6ECA80C0-74D5-4A98-A72C-53A42B0CEB9F}" dt="2024-05-20T00:00:28.216" v="2619" actId="20577"/>
          <ac:spMkLst>
            <pc:docMk/>
            <pc:sldMk cId="3938727423" sldId="2146846600"/>
            <ac:spMk id="14" creationId="{BE5C5EBC-F832-060D-D1F6-D962B6043474}"/>
          </ac:spMkLst>
        </pc:spChg>
        <pc:spChg chg="mod ord">
          <ac:chgData name="Jason Wiese" userId="4bff8d5b-7de6-4655-b397-69b0afc81113" providerId="ADAL" clId="{6ECA80C0-74D5-4A98-A72C-53A42B0CEB9F}" dt="2024-05-19T20:49:57.368" v="1419" actId="14100"/>
          <ac:spMkLst>
            <pc:docMk/>
            <pc:sldMk cId="3938727423" sldId="2146846600"/>
            <ac:spMk id="21" creationId="{D10E33C0-3EB0-F0A2-E110-C21C419DE62A}"/>
          </ac:spMkLst>
        </pc:spChg>
        <pc:spChg chg="mod">
          <ac:chgData name="Jason Wiese" userId="4bff8d5b-7de6-4655-b397-69b0afc81113" providerId="ADAL" clId="{6ECA80C0-74D5-4A98-A72C-53A42B0CEB9F}" dt="2024-05-19T20:50:23.982" v="1442" actId="1035"/>
          <ac:spMkLst>
            <pc:docMk/>
            <pc:sldMk cId="3938727423" sldId="2146846600"/>
            <ac:spMk id="23" creationId="{051C9FDE-3933-A72C-8774-1CD377E6DA92}"/>
          </ac:spMkLst>
        </pc:spChg>
        <pc:spChg chg="mod">
          <ac:chgData name="Jason Wiese" userId="4bff8d5b-7de6-4655-b397-69b0afc81113" providerId="ADAL" clId="{6ECA80C0-74D5-4A98-A72C-53A42B0CEB9F}" dt="2024-05-20T00:08:34.899" v="2779" actId="20577"/>
          <ac:spMkLst>
            <pc:docMk/>
            <pc:sldMk cId="3938727423" sldId="2146846600"/>
            <ac:spMk id="26" creationId="{A9C445BF-5591-D09A-A8BC-6A2DB67D3CAE}"/>
          </ac:spMkLst>
        </pc:spChg>
        <pc:spChg chg="mod ord">
          <ac:chgData name="Jason Wiese" userId="4bff8d5b-7de6-4655-b397-69b0afc81113" providerId="ADAL" clId="{6ECA80C0-74D5-4A98-A72C-53A42B0CEB9F}" dt="2024-05-19T20:49:48.654" v="1417" actId="14100"/>
          <ac:spMkLst>
            <pc:docMk/>
            <pc:sldMk cId="3938727423" sldId="2146846600"/>
            <ac:spMk id="28" creationId="{933CBABC-C264-94D2-6A5C-0B53F6D59F6D}"/>
          </ac:spMkLst>
        </pc:spChg>
        <pc:spChg chg="mod">
          <ac:chgData name="Jason Wiese" userId="4bff8d5b-7de6-4655-b397-69b0afc81113" providerId="ADAL" clId="{6ECA80C0-74D5-4A98-A72C-53A42B0CEB9F}" dt="2024-05-19T20:50:23.982" v="1442" actId="1035"/>
          <ac:spMkLst>
            <pc:docMk/>
            <pc:sldMk cId="3938727423" sldId="2146846600"/>
            <ac:spMk id="32" creationId="{8D57FAE1-A336-478A-E2E9-D6CED0354D1C}"/>
          </ac:spMkLst>
        </pc:spChg>
        <pc:spChg chg="mod ord">
          <ac:chgData name="Jason Wiese" userId="4bff8d5b-7de6-4655-b397-69b0afc81113" providerId="ADAL" clId="{6ECA80C0-74D5-4A98-A72C-53A42B0CEB9F}" dt="2024-05-19T20:49:09.456" v="1408" actId="167"/>
          <ac:spMkLst>
            <pc:docMk/>
            <pc:sldMk cId="3938727423" sldId="2146846600"/>
            <ac:spMk id="33" creationId="{0600768E-34C5-F297-9DD6-4B66594188C9}"/>
          </ac:spMkLst>
        </pc:spChg>
        <pc:spChg chg="mod">
          <ac:chgData name="Jason Wiese" userId="4bff8d5b-7de6-4655-b397-69b0afc81113" providerId="ADAL" clId="{6ECA80C0-74D5-4A98-A72C-53A42B0CEB9F}" dt="2024-05-19T20:50:23.982" v="1442" actId="1035"/>
          <ac:spMkLst>
            <pc:docMk/>
            <pc:sldMk cId="3938727423" sldId="2146846600"/>
            <ac:spMk id="34" creationId="{4AB267E3-1EC1-3439-104A-0B8056600033}"/>
          </ac:spMkLst>
        </pc:spChg>
        <pc:picChg chg="mod">
          <ac:chgData name="Jason Wiese" userId="4bff8d5b-7de6-4655-b397-69b0afc81113" providerId="ADAL" clId="{6ECA80C0-74D5-4A98-A72C-53A42B0CEB9F}" dt="2024-05-19T20:50:23.982" v="1442" actId="1035"/>
          <ac:picMkLst>
            <pc:docMk/>
            <pc:sldMk cId="3938727423" sldId="2146846600"/>
            <ac:picMk id="4" creationId="{06B72808-50F1-E36F-55A6-55EAC4E0D025}"/>
          </ac:picMkLst>
        </pc:picChg>
        <pc:picChg chg="mod">
          <ac:chgData name="Jason Wiese" userId="4bff8d5b-7de6-4655-b397-69b0afc81113" providerId="ADAL" clId="{6ECA80C0-74D5-4A98-A72C-53A42B0CEB9F}" dt="2024-05-19T20:49:39.991" v="1415" actId="1076"/>
          <ac:picMkLst>
            <pc:docMk/>
            <pc:sldMk cId="3938727423" sldId="2146846600"/>
            <ac:picMk id="10" creationId="{C1F4CD37-A7C9-3C68-A8BF-35195CC4802C}"/>
          </ac:picMkLst>
        </pc:picChg>
        <pc:picChg chg="mod">
          <ac:chgData name="Jason Wiese" userId="4bff8d5b-7de6-4655-b397-69b0afc81113" providerId="ADAL" clId="{6ECA80C0-74D5-4A98-A72C-53A42B0CEB9F}" dt="2024-05-19T20:49:38.670" v="1414" actId="1076"/>
          <ac:picMkLst>
            <pc:docMk/>
            <pc:sldMk cId="3938727423" sldId="2146846600"/>
            <ac:picMk id="24" creationId="{550456E8-431C-1BB1-B722-7FBEE981DB01}"/>
          </ac:picMkLst>
        </pc:picChg>
        <pc:picChg chg="mod">
          <ac:chgData name="Jason Wiese" userId="4bff8d5b-7de6-4655-b397-69b0afc81113" providerId="ADAL" clId="{6ECA80C0-74D5-4A98-A72C-53A42B0CEB9F}" dt="2024-05-19T20:50:23.982" v="1442" actId="1035"/>
          <ac:picMkLst>
            <pc:docMk/>
            <pc:sldMk cId="3938727423" sldId="2146846600"/>
            <ac:picMk id="25" creationId="{64E035E1-5450-7665-2B28-5B8BBFCAA6DC}"/>
          </ac:picMkLst>
        </pc:picChg>
        <pc:picChg chg="mod">
          <ac:chgData name="Jason Wiese" userId="4bff8d5b-7de6-4655-b397-69b0afc81113" providerId="ADAL" clId="{6ECA80C0-74D5-4A98-A72C-53A42B0CEB9F}" dt="2024-05-19T20:50:23.982" v="1442" actId="1035"/>
          <ac:picMkLst>
            <pc:docMk/>
            <pc:sldMk cId="3938727423" sldId="2146846600"/>
            <ac:picMk id="36" creationId="{DE5E1319-E38B-5FD8-8551-C98772D6FB62}"/>
          </ac:picMkLst>
        </pc:picChg>
        <pc:picChg chg="mod">
          <ac:chgData name="Jason Wiese" userId="4bff8d5b-7de6-4655-b397-69b0afc81113" providerId="ADAL" clId="{6ECA80C0-74D5-4A98-A72C-53A42B0CEB9F}" dt="2024-05-19T20:50:23.982" v="1442" actId="1035"/>
          <ac:picMkLst>
            <pc:docMk/>
            <pc:sldMk cId="3938727423" sldId="2146846600"/>
            <ac:picMk id="37" creationId="{B8D6975A-99B0-98BD-2C75-6833A998DA83}"/>
          </ac:picMkLst>
        </pc:picChg>
        <pc:picChg chg="mod">
          <ac:chgData name="Jason Wiese" userId="4bff8d5b-7de6-4655-b397-69b0afc81113" providerId="ADAL" clId="{6ECA80C0-74D5-4A98-A72C-53A42B0CEB9F}" dt="2024-05-19T20:50:23.982" v="1442" actId="1035"/>
          <ac:picMkLst>
            <pc:docMk/>
            <pc:sldMk cId="3938727423" sldId="2146846600"/>
            <ac:picMk id="1026" creationId="{062F2154-A0A2-FC98-802E-FB591E4172AB}"/>
          </ac:picMkLst>
        </pc:picChg>
        <pc:picChg chg="mod">
          <ac:chgData name="Jason Wiese" userId="4bff8d5b-7de6-4655-b397-69b0afc81113" providerId="ADAL" clId="{6ECA80C0-74D5-4A98-A72C-53A42B0CEB9F}" dt="2024-05-19T20:50:23.982" v="1442" actId="1035"/>
          <ac:picMkLst>
            <pc:docMk/>
            <pc:sldMk cId="3938727423" sldId="2146846600"/>
            <ac:picMk id="1028" creationId="{101CB7A3-5B63-C3E4-8FD8-25B91D6DDD58}"/>
          </ac:picMkLst>
        </pc:picChg>
      </pc:sldChg>
      <pc:sldChg chg="modSp mod">
        <pc:chgData name="Jason Wiese" userId="4bff8d5b-7de6-4655-b397-69b0afc81113" providerId="ADAL" clId="{6ECA80C0-74D5-4A98-A72C-53A42B0CEB9F}" dt="2024-05-23T05:43:42.327" v="4007" actId="1076"/>
        <pc:sldMkLst>
          <pc:docMk/>
          <pc:sldMk cId="1803757123" sldId="2146846601"/>
        </pc:sldMkLst>
        <pc:spChg chg="mod">
          <ac:chgData name="Jason Wiese" userId="4bff8d5b-7de6-4655-b397-69b0afc81113" providerId="ADAL" clId="{6ECA80C0-74D5-4A98-A72C-53A42B0CEB9F}" dt="2024-05-19T23:58:07.631" v="2554" actId="115"/>
          <ac:spMkLst>
            <pc:docMk/>
            <pc:sldMk cId="1803757123" sldId="2146846601"/>
            <ac:spMk id="3" creationId="{11C12309-3FEC-A81D-87E4-760E63836874}"/>
          </ac:spMkLst>
        </pc:spChg>
        <pc:spChg chg="mod">
          <ac:chgData name="Jason Wiese" userId="4bff8d5b-7de6-4655-b397-69b0afc81113" providerId="ADAL" clId="{6ECA80C0-74D5-4A98-A72C-53A42B0CEB9F}" dt="2024-05-23T05:43:35.981" v="4006" actId="14100"/>
          <ac:spMkLst>
            <pc:docMk/>
            <pc:sldMk cId="1803757123" sldId="2146846601"/>
            <ac:spMk id="4" creationId="{943224BD-A0EB-3731-93AF-61D9E7675E29}"/>
          </ac:spMkLst>
        </pc:spChg>
        <pc:spChg chg="mod">
          <ac:chgData name="Jason Wiese" userId="4bff8d5b-7de6-4655-b397-69b0afc81113" providerId="ADAL" clId="{6ECA80C0-74D5-4A98-A72C-53A42B0CEB9F}" dt="2024-05-19T23:58:54.308" v="2589" actId="1037"/>
          <ac:spMkLst>
            <pc:docMk/>
            <pc:sldMk cId="1803757123" sldId="2146846601"/>
            <ac:spMk id="12" creationId="{B0DDB78C-016B-17B8-AB84-237A1A4943C9}"/>
          </ac:spMkLst>
        </pc:spChg>
        <pc:spChg chg="mod">
          <ac:chgData name="Jason Wiese" userId="4bff8d5b-7de6-4655-b397-69b0afc81113" providerId="ADAL" clId="{6ECA80C0-74D5-4A98-A72C-53A42B0CEB9F}" dt="2024-05-19T23:58:07.631" v="2554" actId="115"/>
          <ac:spMkLst>
            <pc:docMk/>
            <pc:sldMk cId="1803757123" sldId="2146846601"/>
            <ac:spMk id="18" creationId="{F56C6B9C-EB82-7095-4866-5324D5E051E9}"/>
          </ac:spMkLst>
        </pc:spChg>
        <pc:spChg chg="mod">
          <ac:chgData name="Jason Wiese" userId="4bff8d5b-7de6-4655-b397-69b0afc81113" providerId="ADAL" clId="{6ECA80C0-74D5-4A98-A72C-53A42B0CEB9F}" dt="2024-05-19T20:48:49.693" v="1404" actId="1076"/>
          <ac:spMkLst>
            <pc:docMk/>
            <pc:sldMk cId="1803757123" sldId="2146846601"/>
            <ac:spMk id="19" creationId="{5FEEBAF7-C59D-FCEE-272F-4D2581169825}"/>
          </ac:spMkLst>
        </pc:spChg>
        <pc:spChg chg="mod">
          <ac:chgData name="Jason Wiese" userId="4bff8d5b-7de6-4655-b397-69b0afc81113" providerId="ADAL" clId="{6ECA80C0-74D5-4A98-A72C-53A42B0CEB9F}" dt="2024-05-19T20:48:49.693" v="1404" actId="1076"/>
          <ac:spMkLst>
            <pc:docMk/>
            <pc:sldMk cId="1803757123" sldId="2146846601"/>
            <ac:spMk id="20" creationId="{C0344D48-638A-7E2F-FFC7-F56AC5518A69}"/>
          </ac:spMkLst>
        </pc:spChg>
        <pc:spChg chg="mod">
          <ac:chgData name="Jason Wiese" userId="4bff8d5b-7de6-4655-b397-69b0afc81113" providerId="ADAL" clId="{6ECA80C0-74D5-4A98-A72C-53A42B0CEB9F}" dt="2024-05-19T20:48:49.693" v="1404" actId="1076"/>
          <ac:spMkLst>
            <pc:docMk/>
            <pc:sldMk cId="1803757123" sldId="2146846601"/>
            <ac:spMk id="22" creationId="{1608CAD1-0F3D-C012-AD8B-990BE5BE1351}"/>
          </ac:spMkLst>
        </pc:spChg>
        <pc:spChg chg="mod">
          <ac:chgData name="Jason Wiese" userId="4bff8d5b-7de6-4655-b397-69b0afc81113" providerId="ADAL" clId="{6ECA80C0-74D5-4A98-A72C-53A42B0CEB9F}" dt="2024-05-19T23:58:07.631" v="2554" actId="115"/>
          <ac:spMkLst>
            <pc:docMk/>
            <pc:sldMk cId="1803757123" sldId="2146846601"/>
            <ac:spMk id="23" creationId="{AAE0DE32-AB76-711A-35CC-731B7FC23FA2}"/>
          </ac:spMkLst>
        </pc:spChg>
        <pc:spChg chg="mod">
          <ac:chgData name="Jason Wiese" userId="4bff8d5b-7de6-4655-b397-69b0afc81113" providerId="ADAL" clId="{6ECA80C0-74D5-4A98-A72C-53A42B0CEB9F}" dt="2024-05-23T05:43:42.327" v="4007" actId="1076"/>
          <ac:spMkLst>
            <pc:docMk/>
            <pc:sldMk cId="1803757123" sldId="2146846601"/>
            <ac:spMk id="26" creationId="{A9C445BF-5591-D09A-A8BC-6A2DB67D3CAE}"/>
          </ac:spMkLst>
        </pc:spChg>
        <pc:spChg chg="mod">
          <ac:chgData name="Jason Wiese" userId="4bff8d5b-7de6-4655-b397-69b0afc81113" providerId="ADAL" clId="{6ECA80C0-74D5-4A98-A72C-53A42B0CEB9F}" dt="2024-05-19T23:59:24.816" v="2604" actId="20577"/>
          <ac:spMkLst>
            <pc:docMk/>
            <pc:sldMk cId="1803757123" sldId="2146846601"/>
            <ac:spMk id="29" creationId="{1BFAFF28-ED18-0BD8-F614-20CE70E302B1}"/>
          </ac:spMkLst>
        </pc:spChg>
        <pc:picChg chg="mod">
          <ac:chgData name="Jason Wiese" userId="4bff8d5b-7de6-4655-b397-69b0afc81113" providerId="ADAL" clId="{6ECA80C0-74D5-4A98-A72C-53A42B0CEB9F}" dt="2024-05-19T20:48:49.693" v="1404" actId="1076"/>
          <ac:picMkLst>
            <pc:docMk/>
            <pc:sldMk cId="1803757123" sldId="2146846601"/>
            <ac:picMk id="17" creationId="{3D2D054E-4869-6145-8371-153DBD326464}"/>
          </ac:picMkLst>
        </pc:picChg>
        <pc:picChg chg="mod">
          <ac:chgData name="Jason Wiese" userId="4bff8d5b-7de6-4655-b397-69b0afc81113" providerId="ADAL" clId="{6ECA80C0-74D5-4A98-A72C-53A42B0CEB9F}" dt="2024-05-19T20:48:49.693" v="1404" actId="1076"/>
          <ac:picMkLst>
            <pc:docMk/>
            <pc:sldMk cId="1803757123" sldId="2146846601"/>
            <ac:picMk id="24" creationId="{4953062A-CDB1-6F8F-21CC-9593A5D930F4}"/>
          </ac:picMkLst>
        </pc:picChg>
        <pc:picChg chg="mod">
          <ac:chgData name="Jason Wiese" userId="4bff8d5b-7de6-4655-b397-69b0afc81113" providerId="ADAL" clId="{6ECA80C0-74D5-4A98-A72C-53A42B0CEB9F}" dt="2024-05-19T20:48:49.693" v="1404" actId="1076"/>
          <ac:picMkLst>
            <pc:docMk/>
            <pc:sldMk cId="1803757123" sldId="2146846601"/>
            <ac:picMk id="25" creationId="{E094D0F3-77C7-E274-F528-DE27E0522303}"/>
          </ac:picMkLst>
        </pc:picChg>
        <pc:picChg chg="mod">
          <ac:chgData name="Jason Wiese" userId="4bff8d5b-7de6-4655-b397-69b0afc81113" providerId="ADAL" clId="{6ECA80C0-74D5-4A98-A72C-53A42B0CEB9F}" dt="2024-05-19T20:48:49.693" v="1404" actId="1076"/>
          <ac:picMkLst>
            <pc:docMk/>
            <pc:sldMk cId="1803757123" sldId="2146846601"/>
            <ac:picMk id="28" creationId="{A52907B3-F7D9-46A1-0BF4-D436B37BE93B}"/>
          </ac:picMkLst>
        </pc:picChg>
        <pc:picChg chg="mod">
          <ac:chgData name="Jason Wiese" userId="4bff8d5b-7de6-4655-b397-69b0afc81113" providerId="ADAL" clId="{6ECA80C0-74D5-4A98-A72C-53A42B0CEB9F}" dt="2024-05-19T20:48:49.693" v="1404" actId="1076"/>
          <ac:picMkLst>
            <pc:docMk/>
            <pc:sldMk cId="1803757123" sldId="2146846601"/>
            <ac:picMk id="30" creationId="{78E656AF-B17F-AD3F-B6AD-1D6573532077}"/>
          </ac:picMkLst>
        </pc:picChg>
        <pc:picChg chg="mod">
          <ac:chgData name="Jason Wiese" userId="4bff8d5b-7de6-4655-b397-69b0afc81113" providerId="ADAL" clId="{6ECA80C0-74D5-4A98-A72C-53A42B0CEB9F}" dt="2024-05-19T20:48:49.693" v="1404" actId="1076"/>
          <ac:picMkLst>
            <pc:docMk/>
            <pc:sldMk cId="1803757123" sldId="2146846601"/>
            <ac:picMk id="31" creationId="{34299077-ECE1-6A1A-D7B0-88F69BB317B1}"/>
          </ac:picMkLst>
        </pc:picChg>
        <pc:cxnChg chg="mod">
          <ac:chgData name="Jason Wiese" userId="4bff8d5b-7de6-4655-b397-69b0afc81113" providerId="ADAL" clId="{6ECA80C0-74D5-4A98-A72C-53A42B0CEB9F}" dt="2024-05-19T20:48:34.292" v="1403" actId="1076"/>
          <ac:cxnSpMkLst>
            <pc:docMk/>
            <pc:sldMk cId="1803757123" sldId="2146846601"/>
            <ac:cxnSpMk id="13" creationId="{6C1D7672-0B7D-C9B2-5531-F7B3522040A0}"/>
          </ac:cxnSpMkLst>
        </pc:cxnChg>
        <pc:cxnChg chg="mod">
          <ac:chgData name="Jason Wiese" userId="4bff8d5b-7de6-4655-b397-69b0afc81113" providerId="ADAL" clId="{6ECA80C0-74D5-4A98-A72C-53A42B0CEB9F}" dt="2024-05-19T20:48:34.292" v="1403" actId="1076"/>
          <ac:cxnSpMkLst>
            <pc:docMk/>
            <pc:sldMk cId="1803757123" sldId="2146846601"/>
            <ac:cxnSpMk id="14" creationId="{3D0AF204-9581-CEA1-A3EF-99D2C3324842}"/>
          </ac:cxnSpMkLst>
        </pc:cxnChg>
        <pc:cxnChg chg="mod">
          <ac:chgData name="Jason Wiese" userId="4bff8d5b-7de6-4655-b397-69b0afc81113" providerId="ADAL" clId="{6ECA80C0-74D5-4A98-A72C-53A42B0CEB9F}" dt="2024-05-19T20:48:34.292" v="1403" actId="1076"/>
          <ac:cxnSpMkLst>
            <pc:docMk/>
            <pc:sldMk cId="1803757123" sldId="2146846601"/>
            <ac:cxnSpMk id="15" creationId="{AC9040CF-B54D-4FF8-5D57-12536D7932BE}"/>
          </ac:cxnSpMkLst>
        </pc:cxnChg>
      </pc:sldChg>
      <pc:sldChg chg="modSp del mod">
        <pc:chgData name="Jason Wiese" userId="4bff8d5b-7de6-4655-b397-69b0afc81113" providerId="ADAL" clId="{6ECA80C0-74D5-4A98-A72C-53A42B0CEB9F}" dt="2024-05-19T20:18:39.258" v="909" actId="47"/>
        <pc:sldMkLst>
          <pc:docMk/>
          <pc:sldMk cId="3200985108" sldId="2146846606"/>
        </pc:sldMkLst>
        <pc:spChg chg="mod">
          <ac:chgData name="Jason Wiese" userId="4bff8d5b-7de6-4655-b397-69b0afc81113" providerId="ADAL" clId="{6ECA80C0-74D5-4A98-A72C-53A42B0CEB9F}" dt="2024-05-19T20:17:33.223" v="898" actId="14100"/>
          <ac:spMkLst>
            <pc:docMk/>
            <pc:sldMk cId="3200985108" sldId="2146846606"/>
            <ac:spMk id="10" creationId="{318CB64C-E993-6C91-8E7F-0953B993C72F}"/>
          </ac:spMkLst>
        </pc:spChg>
      </pc:sldChg>
      <pc:sldChg chg="modSp mod">
        <pc:chgData name="Jason Wiese" userId="4bff8d5b-7de6-4655-b397-69b0afc81113" providerId="ADAL" clId="{6ECA80C0-74D5-4A98-A72C-53A42B0CEB9F}" dt="2024-05-20T00:18:15.081" v="2862" actId="14100"/>
        <pc:sldMkLst>
          <pc:docMk/>
          <pc:sldMk cId="2427508812" sldId="2146846608"/>
        </pc:sldMkLst>
        <pc:spChg chg="mod">
          <ac:chgData name="Jason Wiese" userId="4bff8d5b-7de6-4655-b397-69b0afc81113" providerId="ADAL" clId="{6ECA80C0-74D5-4A98-A72C-53A42B0CEB9F}" dt="2024-05-20T00:18:15.081" v="2862" actId="14100"/>
          <ac:spMkLst>
            <pc:docMk/>
            <pc:sldMk cId="2427508812" sldId="2146846608"/>
            <ac:spMk id="7" creationId="{18CB1D72-3B37-1589-1CBE-6E43FB932E40}"/>
          </ac:spMkLst>
        </pc:spChg>
        <pc:spChg chg="mod">
          <ac:chgData name="Jason Wiese" userId="4bff8d5b-7de6-4655-b397-69b0afc81113" providerId="ADAL" clId="{6ECA80C0-74D5-4A98-A72C-53A42B0CEB9F}" dt="2024-05-20T00:17:50.704" v="2861" actId="14100"/>
          <ac:spMkLst>
            <pc:docMk/>
            <pc:sldMk cId="2427508812" sldId="2146846608"/>
            <ac:spMk id="18" creationId="{C9C1BFA5-CE22-8CF4-BB15-94D911BBBA7A}"/>
          </ac:spMkLst>
        </pc:spChg>
      </pc:sldChg>
      <pc:sldChg chg="modSp mod delCm modCm">
        <pc:chgData name="Jason Wiese" userId="4bff8d5b-7de6-4655-b397-69b0afc81113" providerId="ADAL" clId="{6ECA80C0-74D5-4A98-A72C-53A42B0CEB9F}" dt="2024-05-23T05:20:17.576" v="3703"/>
        <pc:sldMkLst>
          <pc:docMk/>
          <pc:sldMk cId="941964184" sldId="2146846609"/>
        </pc:sldMkLst>
        <pc:spChg chg="mod">
          <ac:chgData name="Jason Wiese" userId="4bff8d5b-7de6-4655-b397-69b0afc81113" providerId="ADAL" clId="{6ECA80C0-74D5-4A98-A72C-53A42B0CEB9F}" dt="2024-05-19T20:45:12.176" v="1396" actId="403"/>
          <ac:spMkLst>
            <pc:docMk/>
            <pc:sldMk cId="941964184" sldId="2146846609"/>
            <ac:spMk id="13" creationId="{AB3B6D23-0406-652D-4912-D528F20D9023}"/>
          </ac:spMkLst>
        </pc:spChg>
        <pc:spChg chg="mod">
          <ac:chgData name="Jason Wiese" userId="4bff8d5b-7de6-4655-b397-69b0afc81113" providerId="ADAL" clId="{6ECA80C0-74D5-4A98-A72C-53A42B0CEB9F}" dt="2024-05-19T20:44:36.678" v="1394" actId="20577"/>
          <ac:spMkLst>
            <pc:docMk/>
            <pc:sldMk cId="941964184" sldId="2146846609"/>
            <ac:spMk id="18" creationId="{FE6DFA2C-5D02-E73F-5E1F-E9D00C867AFF}"/>
          </ac:spMkLst>
        </pc:spChg>
        <pc:spChg chg="mod">
          <ac:chgData name="Jason Wiese" userId="4bff8d5b-7de6-4655-b397-69b0afc81113" providerId="ADAL" clId="{6ECA80C0-74D5-4A98-A72C-53A42B0CEB9F}" dt="2024-05-19T23:57:18.149" v="2547" actId="1076"/>
          <ac:spMkLst>
            <pc:docMk/>
            <pc:sldMk cId="941964184" sldId="2146846609"/>
            <ac:spMk id="26" creationId="{A9C445BF-5591-D09A-A8BC-6A2DB67D3CAE}"/>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0:14.408" v="3702"/>
              <pc2:cmMkLst xmlns:pc2="http://schemas.microsoft.com/office/powerpoint/2019/9/main/command">
                <pc:docMk/>
                <pc:sldMk cId="941964184" sldId="2146846609"/>
                <pc2:cmMk id="{007B1E79-4FC6-6D49-8D4E-A0B01C23E902}"/>
              </pc2:cmMkLst>
            </pc226:cmChg>
            <pc226:cmChg xmlns:pc226="http://schemas.microsoft.com/office/powerpoint/2022/06/main/command" chg="del mod">
              <pc226:chgData name="Jason Wiese" userId="4bff8d5b-7de6-4655-b397-69b0afc81113" providerId="ADAL" clId="{6ECA80C0-74D5-4A98-A72C-53A42B0CEB9F}" dt="2024-05-23T05:20:17.576" v="3703"/>
              <pc2:cmMkLst xmlns:pc2="http://schemas.microsoft.com/office/powerpoint/2019/9/main/command">
                <pc:docMk/>
                <pc:sldMk cId="941964184" sldId="2146846609"/>
                <pc2:cmMk id="{2A49D19D-BCCD-5044-A7D4-87625F7D5474}"/>
              </pc2:cmMkLst>
              <pc226:cmRplyChg chg="add">
                <pc226:chgData name="Jason Wiese" userId="4bff8d5b-7de6-4655-b397-69b0afc81113" providerId="ADAL" clId="{6ECA80C0-74D5-4A98-A72C-53A42B0CEB9F}" dt="2024-05-19T20:44:49.568" v="1395"/>
                <pc2:cmRplyMkLst xmlns:pc2="http://schemas.microsoft.com/office/powerpoint/2019/9/main/command">
                  <pc:docMk/>
                  <pc:sldMk cId="941964184" sldId="2146846609"/>
                  <pc2:cmMk id="{2A49D19D-BCCD-5044-A7D4-87625F7D5474}"/>
                  <pc2:cmRplyMk id="{0AAF0205-6EDA-4696-974C-A9B8D1EFB6FB}"/>
                </pc2:cmRplyMkLst>
              </pc226:cmRplyChg>
            </pc226:cmChg>
          </p:ext>
        </pc:extLst>
      </pc:sldChg>
      <pc:sldChg chg="addSp modSp mod addCm delCm modCm">
        <pc:chgData name="Jason Wiese" userId="4bff8d5b-7de6-4655-b397-69b0afc81113" providerId="ADAL" clId="{6ECA80C0-74D5-4A98-A72C-53A42B0CEB9F}" dt="2024-05-23T05:20:01.668" v="3701"/>
        <pc:sldMkLst>
          <pc:docMk/>
          <pc:sldMk cId="714407937" sldId="2146846613"/>
        </pc:sldMkLst>
        <pc:spChg chg="add mod">
          <ac:chgData name="Jason Wiese" userId="4bff8d5b-7de6-4655-b397-69b0afc81113" providerId="ADAL" clId="{6ECA80C0-74D5-4A98-A72C-53A42B0CEB9F}" dt="2024-05-19T23:48:10.542" v="2403" actId="20577"/>
          <ac:spMkLst>
            <pc:docMk/>
            <pc:sldMk cId="714407937" sldId="2146846613"/>
            <ac:spMk id="5" creationId="{D2F3C0A1-6AAB-4246-5B51-603A0EE01A5C}"/>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0:01.668" v="3701"/>
              <pc2:cmMkLst xmlns:pc2="http://schemas.microsoft.com/office/powerpoint/2019/9/main/command">
                <pc:docMk/>
                <pc:sldMk cId="714407937" sldId="2146846613"/>
                <pc2:cmMk id="{E9475A90-8D1C-6F45-B603-EBC68ABE2C49}"/>
              </pc2:cmMkLst>
            </pc226:cmChg>
            <pc226:cmChg xmlns:pc226="http://schemas.microsoft.com/office/powerpoint/2022/06/main/command" chg="add del">
              <pc226:chgData name="Jason Wiese" userId="4bff8d5b-7de6-4655-b397-69b0afc81113" providerId="ADAL" clId="{6ECA80C0-74D5-4A98-A72C-53A42B0CEB9F}" dt="2024-05-23T05:19:58.604" v="3700"/>
              <pc2:cmMkLst xmlns:pc2="http://schemas.microsoft.com/office/powerpoint/2019/9/main/command">
                <pc:docMk/>
                <pc:sldMk cId="714407937" sldId="2146846613"/>
                <pc2:cmMk id="{A6DB86B1-9720-4964-AAAE-32A5063F2C19}"/>
              </pc2:cmMkLst>
              <pc226:cmRplyChg chg="add">
                <pc226:chgData name="Jason Wiese" userId="4bff8d5b-7de6-4655-b397-69b0afc81113" providerId="ADAL" clId="{6ECA80C0-74D5-4A98-A72C-53A42B0CEB9F}" dt="2024-05-19T23:57:09.571" v="2546"/>
                <pc2:cmRplyMkLst xmlns:pc2="http://schemas.microsoft.com/office/powerpoint/2019/9/main/command">
                  <pc:docMk/>
                  <pc:sldMk cId="714407937" sldId="2146846613"/>
                  <pc2:cmMk id="{A6DB86B1-9720-4964-AAAE-32A5063F2C19}"/>
                  <pc2:cmRplyMk id="{1D760EEC-394A-4E14-BEE4-2F085A48FC14}"/>
                </pc2:cmRplyMkLst>
              </pc226:cmRplyChg>
            </pc226:cmChg>
          </p:ext>
        </pc:extLst>
      </pc:sldChg>
      <pc:sldChg chg="addSp modSp mod addCm delCm">
        <pc:chgData name="Jason Wiese" userId="4bff8d5b-7de6-4655-b397-69b0afc81113" providerId="ADAL" clId="{6ECA80C0-74D5-4A98-A72C-53A42B0CEB9F}" dt="2024-05-23T05:26:28.410" v="3764"/>
        <pc:sldMkLst>
          <pc:docMk/>
          <pc:sldMk cId="4102364544" sldId="2146846614"/>
        </pc:sldMkLst>
        <pc:spChg chg="add mod">
          <ac:chgData name="Jason Wiese" userId="4bff8d5b-7de6-4655-b397-69b0afc81113" providerId="ADAL" clId="{6ECA80C0-74D5-4A98-A72C-53A42B0CEB9F}" dt="2024-05-19T23:48:03.637" v="2401" actId="20577"/>
          <ac:spMkLst>
            <pc:docMk/>
            <pc:sldMk cId="4102364544" sldId="2146846614"/>
            <ac:spMk id="5" creationId="{51AC4C5C-F645-3B9D-1EBA-CDB2DE72AF96}"/>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6:28.410" v="3764"/>
              <pc2:cmMkLst xmlns:pc2="http://schemas.microsoft.com/office/powerpoint/2019/9/main/command">
                <pc:docMk/>
                <pc:sldMk cId="4102364544" sldId="2146846614"/>
                <pc2:cmMk id="{57277808-BD02-8747-8864-AB5E37BDEE5D}"/>
              </pc2:cmMkLst>
            </pc226:cmChg>
            <pc226:cmChg xmlns:pc226="http://schemas.microsoft.com/office/powerpoint/2022/06/main/command" chg="add del">
              <pc226:chgData name="Jason Wiese" userId="4bff8d5b-7de6-4655-b397-69b0afc81113" providerId="ADAL" clId="{6ECA80C0-74D5-4A98-A72C-53A42B0CEB9F}" dt="2024-05-23T05:26:26.909" v="3763"/>
              <pc2:cmMkLst xmlns:pc2="http://schemas.microsoft.com/office/powerpoint/2019/9/main/command">
                <pc:docMk/>
                <pc:sldMk cId="4102364544" sldId="2146846614"/>
                <pc2:cmMk id="{BE28B3A2-65CC-47BA-99E0-C16F33539A53}"/>
              </pc2:cmMkLst>
            </pc226:cmChg>
          </p:ext>
        </pc:extLst>
      </pc:sldChg>
      <pc:sldChg chg="addSp modSp mod addCm delCm">
        <pc:chgData name="Jason Wiese" userId="4bff8d5b-7de6-4655-b397-69b0afc81113" providerId="ADAL" clId="{6ECA80C0-74D5-4A98-A72C-53A42B0CEB9F}" dt="2024-05-23T05:26:53.919" v="3766"/>
        <pc:sldMkLst>
          <pc:docMk/>
          <pc:sldMk cId="4078420525" sldId="2146846615"/>
        </pc:sldMkLst>
        <pc:spChg chg="mod">
          <ac:chgData name="Jason Wiese" userId="4bff8d5b-7de6-4655-b397-69b0afc81113" providerId="ADAL" clId="{6ECA80C0-74D5-4A98-A72C-53A42B0CEB9F}" dt="2024-05-19T23:47:46.661" v="2398" actId="20577"/>
          <ac:spMkLst>
            <pc:docMk/>
            <pc:sldMk cId="4078420525" sldId="2146846615"/>
            <ac:spMk id="2" creationId="{C09B3279-79C3-D562-DBFB-7AB4F0D63070}"/>
          </ac:spMkLst>
        </pc:spChg>
        <pc:spChg chg="add mod">
          <ac:chgData name="Jason Wiese" userId="4bff8d5b-7de6-4655-b397-69b0afc81113" providerId="ADAL" clId="{6ECA80C0-74D5-4A98-A72C-53A42B0CEB9F}" dt="2024-05-19T23:47:25.444" v="2354" actId="20577"/>
          <ac:spMkLst>
            <pc:docMk/>
            <pc:sldMk cId="4078420525" sldId="2146846615"/>
            <ac:spMk id="5" creationId="{ADCD676D-9E13-7D38-87CB-05845DDA358B}"/>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6:53.919" v="3766"/>
              <pc2:cmMkLst xmlns:pc2="http://schemas.microsoft.com/office/powerpoint/2019/9/main/command">
                <pc:docMk/>
                <pc:sldMk cId="4078420525" sldId="2146846615"/>
                <pc2:cmMk id="{FC81AB00-6FD1-4401-A932-92BFFAEFDD1D}"/>
              </pc2:cmMkLst>
            </pc226:cmChg>
            <pc226:cmChg xmlns:pc226="http://schemas.microsoft.com/office/powerpoint/2022/06/main/command" chg="add del">
              <pc226:chgData name="Jason Wiese" userId="4bff8d5b-7de6-4655-b397-69b0afc81113" providerId="ADAL" clId="{6ECA80C0-74D5-4A98-A72C-53A42B0CEB9F}" dt="2024-05-19T23:47:52.268" v="2399"/>
              <pc2:cmMkLst xmlns:pc2="http://schemas.microsoft.com/office/powerpoint/2019/9/main/command">
                <pc:docMk/>
                <pc:sldMk cId="4078420525" sldId="2146846615"/>
                <pc2:cmMk id="{E1C104EC-AD8B-4F40-AA87-A6F24C808219}"/>
              </pc2:cmMkLst>
            </pc226:cmChg>
          </p:ext>
        </pc:extLst>
      </pc:sldChg>
      <pc:sldChg chg="addSp modSp mod addCm delCm">
        <pc:chgData name="Jason Wiese" userId="4bff8d5b-7de6-4655-b397-69b0afc81113" providerId="ADAL" clId="{6ECA80C0-74D5-4A98-A72C-53A42B0CEB9F}" dt="2024-05-23T04:57:56.596" v="3045"/>
        <pc:sldMkLst>
          <pc:docMk/>
          <pc:sldMk cId="3956978006" sldId="2146846616"/>
        </pc:sldMkLst>
        <pc:spChg chg="mod">
          <ac:chgData name="Jason Wiese" userId="4bff8d5b-7de6-4655-b397-69b0afc81113" providerId="ADAL" clId="{6ECA80C0-74D5-4A98-A72C-53A42B0CEB9F}" dt="2024-05-19T23:37:58.010" v="2215" actId="20577"/>
          <ac:spMkLst>
            <pc:docMk/>
            <pc:sldMk cId="3956978006" sldId="2146846616"/>
            <ac:spMk id="2" creationId="{C09B3279-79C3-D562-DBFB-7AB4F0D63070}"/>
          </ac:spMkLst>
        </pc:spChg>
        <pc:spChg chg="add mod">
          <ac:chgData name="Jason Wiese" userId="4bff8d5b-7de6-4655-b397-69b0afc81113" providerId="ADAL" clId="{6ECA80C0-74D5-4A98-A72C-53A42B0CEB9F}" dt="2024-05-19T23:46:31.084" v="2349"/>
          <ac:spMkLst>
            <pc:docMk/>
            <pc:sldMk cId="3956978006" sldId="2146846616"/>
            <ac:spMk id="5" creationId="{57335EF2-79AE-B5D2-FAEB-9D078B22CCE4}"/>
          </ac:spMkLst>
        </pc:spChg>
        <pc:spChg chg="add mod">
          <ac:chgData name="Jason Wiese" userId="4bff8d5b-7de6-4655-b397-69b0afc81113" providerId="ADAL" clId="{6ECA80C0-74D5-4A98-A72C-53A42B0CEB9F}" dt="2024-05-19T23:47:03.738" v="2350"/>
          <ac:spMkLst>
            <pc:docMk/>
            <pc:sldMk cId="3956978006" sldId="2146846616"/>
            <ac:spMk id="6" creationId="{9080BC86-ADF8-A4E5-EA36-C3B54B4AA6F0}"/>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4:57:56.596" v="3045"/>
              <pc2:cmMkLst xmlns:pc2="http://schemas.microsoft.com/office/powerpoint/2019/9/main/command">
                <pc:docMk/>
                <pc:sldMk cId="3956978006" sldId="2146846616"/>
                <pc2:cmMk id="{4E73F36E-B32E-4F09-B978-150AB70D2FF2}"/>
              </pc2:cmMkLst>
            </pc226:cmChg>
          </p:ext>
        </pc:extLst>
      </pc:sldChg>
      <pc:sldChg chg="modSp mod">
        <pc:chgData name="Jason Wiese" userId="4bff8d5b-7de6-4655-b397-69b0afc81113" providerId="ADAL" clId="{6ECA80C0-74D5-4A98-A72C-53A42B0CEB9F}" dt="2024-05-19T19:56:28.638" v="500" actId="403"/>
        <pc:sldMkLst>
          <pc:docMk/>
          <pc:sldMk cId="4122496692" sldId="2146846621"/>
        </pc:sldMkLst>
        <pc:spChg chg="mod">
          <ac:chgData name="Jason Wiese" userId="4bff8d5b-7de6-4655-b397-69b0afc81113" providerId="ADAL" clId="{6ECA80C0-74D5-4A98-A72C-53A42B0CEB9F}" dt="2024-05-19T19:56:28.638" v="500" actId="403"/>
          <ac:spMkLst>
            <pc:docMk/>
            <pc:sldMk cId="4122496692" sldId="2146846621"/>
            <ac:spMk id="19" creationId="{125C1049-64E4-44D1-6A45-BC87DBFDCA5C}"/>
          </ac:spMkLst>
        </pc:spChg>
      </pc:sldChg>
      <pc:sldChg chg="addSp delSp modSp mod addCm">
        <pc:chgData name="Jason Wiese" userId="4bff8d5b-7de6-4655-b397-69b0afc81113" providerId="ADAL" clId="{6ECA80C0-74D5-4A98-A72C-53A42B0CEB9F}" dt="2024-05-23T18:15:46.329" v="5461"/>
        <pc:sldMkLst>
          <pc:docMk/>
          <pc:sldMk cId="1008510114" sldId="2146846624"/>
        </pc:sldMkLst>
        <pc:spChg chg="add mod">
          <ac:chgData name="Jason Wiese" userId="4bff8d5b-7de6-4655-b397-69b0afc81113" providerId="ADAL" clId="{6ECA80C0-74D5-4A98-A72C-53A42B0CEB9F}" dt="2024-05-23T05:16:53.405" v="3685"/>
          <ac:spMkLst>
            <pc:docMk/>
            <pc:sldMk cId="1008510114" sldId="2146846624"/>
            <ac:spMk id="2" creationId="{AE996183-69B8-9035-F367-7D857B46414E}"/>
          </ac:spMkLst>
        </pc:spChg>
        <pc:spChg chg="mod">
          <ac:chgData name="Jason Wiese" userId="4bff8d5b-7de6-4655-b397-69b0afc81113" providerId="ADAL" clId="{6ECA80C0-74D5-4A98-A72C-53A42B0CEB9F}" dt="2024-05-23T04:59:54.569" v="3056" actId="20577"/>
          <ac:spMkLst>
            <pc:docMk/>
            <pc:sldMk cId="1008510114" sldId="2146846624"/>
            <ac:spMk id="10" creationId="{318CB64C-E993-6C91-8E7F-0953B993C72F}"/>
          </ac:spMkLst>
        </pc:spChg>
        <pc:spChg chg="mod">
          <ac:chgData name="Jason Wiese" userId="4bff8d5b-7de6-4655-b397-69b0afc81113" providerId="ADAL" clId="{6ECA80C0-74D5-4A98-A72C-53A42B0CEB9F}" dt="2024-05-23T05:43:03.362" v="4004" actId="404"/>
          <ac:spMkLst>
            <pc:docMk/>
            <pc:sldMk cId="1008510114" sldId="2146846624"/>
            <ac:spMk id="23" creationId="{007A7B35-A819-0192-AF0F-80C07214FF79}"/>
          </ac:spMkLst>
        </pc:spChg>
        <pc:spChg chg="del">
          <ac:chgData name="Jason Wiese" userId="4bff8d5b-7de6-4655-b397-69b0afc81113" providerId="ADAL" clId="{6ECA80C0-74D5-4A98-A72C-53A42B0CEB9F}" dt="2024-05-23T05:16:50.253" v="3684" actId="478"/>
          <ac:spMkLst>
            <pc:docMk/>
            <pc:sldMk cId="1008510114" sldId="2146846624"/>
            <ac:spMk id="51" creationId="{5CFFF162-8109-4382-F6CF-B0E2395298C0}"/>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ECA80C0-74D5-4A98-A72C-53A42B0CEB9F}" dt="2024-05-23T18:15:46.329" v="5461"/>
              <pc2:cmMkLst xmlns:pc2="http://schemas.microsoft.com/office/powerpoint/2019/9/main/command">
                <pc:docMk/>
                <pc:sldMk cId="1008510114" sldId="2146846624"/>
                <pc2:cmMk id="{A0810B8D-6EDF-471E-9D1F-18759BCE6E7F}"/>
              </pc2:cmMkLst>
            </pc226:cmChg>
          </p:ext>
        </pc:extLst>
      </pc:sldChg>
      <pc:sldChg chg="addSp delSp modSp mod">
        <pc:chgData name="Jason Wiese" userId="4bff8d5b-7de6-4655-b397-69b0afc81113" providerId="ADAL" clId="{6ECA80C0-74D5-4A98-A72C-53A42B0CEB9F}" dt="2024-05-23T05:16:38.811" v="3683"/>
        <pc:sldMkLst>
          <pc:docMk/>
          <pc:sldMk cId="1085985526" sldId="2146846625"/>
        </pc:sldMkLst>
        <pc:spChg chg="add mod">
          <ac:chgData name="Jason Wiese" userId="4bff8d5b-7de6-4655-b397-69b0afc81113" providerId="ADAL" clId="{6ECA80C0-74D5-4A98-A72C-53A42B0CEB9F}" dt="2024-05-19T23:20:30.595" v="1584"/>
          <ac:spMkLst>
            <pc:docMk/>
            <pc:sldMk cId="1085985526" sldId="2146846625"/>
            <ac:spMk id="3" creationId="{066E9C61-AE0B-54CB-D337-EFC4019EF4F1}"/>
          </ac:spMkLst>
        </pc:spChg>
        <pc:spChg chg="add mod">
          <ac:chgData name="Jason Wiese" userId="4bff8d5b-7de6-4655-b397-69b0afc81113" providerId="ADAL" clId="{6ECA80C0-74D5-4A98-A72C-53A42B0CEB9F}" dt="2024-05-23T05:16:38.811" v="3683"/>
          <ac:spMkLst>
            <pc:docMk/>
            <pc:sldMk cId="1085985526" sldId="2146846625"/>
            <ac:spMk id="3" creationId="{A02E5967-38DB-AE14-D4C4-EB49C7840ADD}"/>
          </ac:spMkLst>
        </pc:spChg>
        <pc:spChg chg="add mod">
          <ac:chgData name="Jason Wiese" userId="4bff8d5b-7de6-4655-b397-69b0afc81113" providerId="ADAL" clId="{6ECA80C0-74D5-4A98-A72C-53A42B0CEB9F}" dt="2024-05-19T23:20:48.017" v="1585"/>
          <ac:spMkLst>
            <pc:docMk/>
            <pc:sldMk cId="1085985526" sldId="2146846625"/>
            <ac:spMk id="4" creationId="{B901232D-C75B-BECB-F678-F0E9BCB6F7B5}"/>
          </ac:spMkLst>
        </pc:spChg>
        <pc:spChg chg="add mod">
          <ac:chgData name="Jason Wiese" userId="4bff8d5b-7de6-4655-b397-69b0afc81113" providerId="ADAL" clId="{6ECA80C0-74D5-4A98-A72C-53A42B0CEB9F}" dt="2024-05-19T23:20:57.657" v="1586"/>
          <ac:spMkLst>
            <pc:docMk/>
            <pc:sldMk cId="1085985526" sldId="2146846625"/>
            <ac:spMk id="5" creationId="{732C67C8-FB32-B966-E7DA-A7CB5517FAD9}"/>
          </ac:spMkLst>
        </pc:spChg>
        <pc:spChg chg="mod">
          <ac:chgData name="Jason Wiese" userId="4bff8d5b-7de6-4655-b397-69b0afc81113" providerId="ADAL" clId="{6ECA80C0-74D5-4A98-A72C-53A42B0CEB9F}" dt="2024-05-19T20:17:13.198" v="895" actId="1582"/>
          <ac:spMkLst>
            <pc:docMk/>
            <pc:sldMk cId="1085985526" sldId="2146846625"/>
            <ac:spMk id="7" creationId="{598CBEF0-2F18-C6D6-3320-3F8D9705A366}"/>
          </ac:spMkLst>
        </pc:spChg>
        <pc:spChg chg="mod">
          <ac:chgData name="Jason Wiese" userId="4bff8d5b-7de6-4655-b397-69b0afc81113" providerId="ADAL" clId="{6ECA80C0-74D5-4A98-A72C-53A42B0CEB9F}" dt="2024-05-19T23:20:19.713" v="1583" actId="313"/>
          <ac:spMkLst>
            <pc:docMk/>
            <pc:sldMk cId="1085985526" sldId="2146846625"/>
            <ac:spMk id="8" creationId="{3E787C43-38F2-F6B0-01BD-96B94F1B8290}"/>
          </ac:spMkLst>
        </pc:spChg>
        <pc:spChg chg="add mod ord">
          <ac:chgData name="Jason Wiese" userId="4bff8d5b-7de6-4655-b397-69b0afc81113" providerId="ADAL" clId="{6ECA80C0-74D5-4A98-A72C-53A42B0CEB9F}" dt="2024-05-19T23:21:10.220" v="1589" actId="167"/>
          <ac:spMkLst>
            <pc:docMk/>
            <pc:sldMk cId="1085985526" sldId="2146846625"/>
            <ac:spMk id="9" creationId="{EE138094-9AB8-DFFA-4889-4FFA16BCB072}"/>
          </ac:spMkLst>
        </pc:spChg>
        <pc:spChg chg="del">
          <ac:chgData name="Jason Wiese" userId="4bff8d5b-7de6-4655-b397-69b0afc81113" providerId="ADAL" clId="{6ECA80C0-74D5-4A98-A72C-53A42B0CEB9F}" dt="2024-05-23T05:16:36.315" v="3682" actId="478"/>
          <ac:spMkLst>
            <pc:docMk/>
            <pc:sldMk cId="1085985526" sldId="2146846625"/>
            <ac:spMk id="51" creationId="{5CFFF162-8109-4382-F6CF-B0E2395298C0}"/>
          </ac:spMkLst>
        </pc:spChg>
        <pc:spChg chg="del">
          <ac:chgData name="Jason Wiese" userId="4bff8d5b-7de6-4655-b397-69b0afc81113" providerId="ADAL" clId="{6ECA80C0-74D5-4A98-A72C-53A42B0CEB9F}" dt="2024-05-19T23:21:07.865" v="1588" actId="478"/>
          <ac:spMkLst>
            <pc:docMk/>
            <pc:sldMk cId="1085985526" sldId="2146846625"/>
            <ac:spMk id="59" creationId="{4CEE98B7-BF65-0D98-291F-C7041E7766F3}"/>
          </ac:spMkLst>
        </pc:spChg>
        <pc:picChg chg="mod modCrop">
          <ac:chgData name="Jason Wiese" userId="4bff8d5b-7de6-4655-b397-69b0afc81113" providerId="ADAL" clId="{6ECA80C0-74D5-4A98-A72C-53A42B0CEB9F}" dt="2024-05-19T23:21:23.307" v="1591" actId="14100"/>
          <ac:picMkLst>
            <pc:docMk/>
            <pc:sldMk cId="1085985526" sldId="2146846625"/>
            <ac:picMk id="6" creationId="{7BDCC048-1DB0-5406-6BD8-BFF509F6031F}"/>
          </ac:picMkLst>
        </pc:picChg>
      </pc:sldChg>
      <pc:sldChg chg="del delCm">
        <pc:chgData name="Jason Wiese" userId="4bff8d5b-7de6-4655-b397-69b0afc81113" providerId="ADAL" clId="{6ECA80C0-74D5-4A98-A72C-53A42B0CEB9F}" dt="2024-05-23T05:25:23.683" v="3762" actId="47"/>
        <pc:sldMkLst>
          <pc:docMk/>
          <pc:sldMk cId="558979990" sldId="2146846626"/>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5:15.773" v="3760"/>
              <pc2:cmMkLst xmlns:pc2="http://schemas.microsoft.com/office/powerpoint/2019/9/main/command">
                <pc:docMk/>
                <pc:sldMk cId="558979990" sldId="2146846626"/>
                <pc2:cmMk id="{786AA93D-A40F-BD41-8140-7C47A7EDC515}"/>
              </pc2:cmMkLst>
            </pc226:cmChg>
          </p:ext>
        </pc:extLst>
      </pc:sldChg>
      <pc:sldChg chg="modSp mod modCm">
        <pc:chgData name="Jason Wiese" userId="4bff8d5b-7de6-4655-b397-69b0afc81113" providerId="ADAL" clId="{6ECA80C0-74D5-4A98-A72C-53A42B0CEB9F}" dt="2024-05-19T23:22:07.343" v="1592"/>
        <pc:sldMkLst>
          <pc:docMk/>
          <pc:sldMk cId="2863028072" sldId="2146846626"/>
        </pc:sldMkLst>
        <pc:spChg chg="mod">
          <ac:chgData name="Jason Wiese" userId="4bff8d5b-7de6-4655-b397-69b0afc81113" providerId="ADAL" clId="{6ECA80C0-74D5-4A98-A72C-53A42B0CEB9F}" dt="2024-05-19T20:19:47.674" v="917" actId="20577"/>
          <ac:spMkLst>
            <pc:docMk/>
            <pc:sldMk cId="2863028072" sldId="2146846626"/>
            <ac:spMk id="25" creationId="{D03DA319-A74E-44FB-BDB8-90FBDE03D8D0}"/>
          </ac:spMkLst>
        </pc:sp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6ECA80C0-74D5-4A98-A72C-53A42B0CEB9F}" dt="2024-05-19T23:22:07.343" v="1592"/>
              <pc2:cmMkLst xmlns:pc2="http://schemas.microsoft.com/office/powerpoint/2019/9/main/command">
                <pc:docMk/>
                <pc:sldMk cId="2863028072" sldId="2146846626"/>
                <pc2:cmMk id="{25C665F0-B865-004F-A318-4FD487BE7E9F}"/>
              </pc2:cmMkLst>
              <pc226:cmRplyChg chg="add">
                <pc226:chgData name="Jason Wiese" userId="4bff8d5b-7de6-4655-b397-69b0afc81113" providerId="ADAL" clId="{6ECA80C0-74D5-4A98-A72C-53A42B0CEB9F}" dt="2024-05-19T20:20:27.020" v="918"/>
                <pc2:cmRplyMkLst xmlns:pc2="http://schemas.microsoft.com/office/powerpoint/2019/9/main/command">
                  <pc:docMk/>
                  <pc:sldMk cId="2863028072" sldId="2146846626"/>
                  <pc2:cmMk id="{25C665F0-B865-004F-A318-4FD487BE7E9F}"/>
                  <pc2:cmRplyMk id="{F93B944E-645F-401C-89F0-722C69BA3A12}"/>
                </pc2:cmRplyMkLst>
              </pc226:cmRplyChg>
              <pc226:cmRplyChg chg="add">
                <pc226:chgData name="Jason Wiese" userId="4bff8d5b-7de6-4655-b397-69b0afc81113" providerId="ADAL" clId="{6ECA80C0-74D5-4A98-A72C-53A42B0CEB9F}" dt="2024-05-19T23:22:07.343" v="1592"/>
                <pc2:cmRplyMkLst xmlns:pc2="http://schemas.microsoft.com/office/powerpoint/2019/9/main/command">
                  <pc:docMk/>
                  <pc:sldMk cId="2863028072" sldId="2146846626"/>
                  <pc2:cmMk id="{25C665F0-B865-004F-A318-4FD487BE7E9F}"/>
                  <pc2:cmRplyMk id="{00C59FA8-F1A6-4E83-AA31-182FF53A24FF}"/>
                </pc2:cmRplyMkLst>
              </pc226:cmRplyChg>
            </pc226:cmChg>
          </p:ext>
        </pc:extLst>
      </pc:sldChg>
      <pc:sldChg chg="modSp del mod addCm modCm">
        <pc:chgData name="Jason Wiese" userId="4bff8d5b-7de6-4655-b397-69b0afc81113" providerId="ADAL" clId="{6ECA80C0-74D5-4A98-A72C-53A42B0CEB9F}" dt="2024-05-19T23:44:57.119" v="2256" actId="2696"/>
        <pc:sldMkLst>
          <pc:docMk/>
          <pc:sldMk cId="894439711" sldId="2146846628"/>
        </pc:sldMkLst>
        <pc:spChg chg="mod">
          <ac:chgData name="Jason Wiese" userId="4bff8d5b-7de6-4655-b397-69b0afc81113" providerId="ADAL" clId="{6ECA80C0-74D5-4A98-A72C-53A42B0CEB9F}" dt="2024-05-19T23:44:01.811" v="2255" actId="14100"/>
          <ac:spMkLst>
            <pc:docMk/>
            <pc:sldMk cId="894439711" sldId="2146846628"/>
            <ac:spMk id="9" creationId="{D0D49DEB-7177-4C53-A63F-C8DEAEFFD3CD}"/>
          </ac:spMkLst>
        </pc:spChg>
        <pc:extLst>
          <p:ext xmlns:p="http://schemas.openxmlformats.org/presentationml/2006/main" uri="{D6D511B9-2390-475A-947B-AFAB55BFBCF1}">
            <pc226:cmChg xmlns:pc226="http://schemas.microsoft.com/office/powerpoint/2022/06/main/command" chg="add mod">
              <pc226:chgData name="Jason Wiese" userId="4bff8d5b-7de6-4655-b397-69b0afc81113" providerId="ADAL" clId="{6ECA80C0-74D5-4A98-A72C-53A42B0CEB9F}" dt="2024-05-19T23:43:57.348" v="2254" actId="20577"/>
              <pc2:cmMkLst xmlns:pc2="http://schemas.microsoft.com/office/powerpoint/2019/9/main/command">
                <pc:docMk/>
                <pc:sldMk cId="894439711" sldId="2146846628"/>
                <pc2:cmMk id="{E1624144-9DF9-4986-87F2-0732D874AAD9}"/>
              </pc2:cmMkLst>
            </pc226:cmChg>
          </p:ext>
        </pc:extLst>
      </pc:sldChg>
      <pc:sldChg chg="modSp mod ord delCm modCm">
        <pc:chgData name="Jason Wiese" userId="4bff8d5b-7de6-4655-b397-69b0afc81113" providerId="ADAL" clId="{6ECA80C0-74D5-4A98-A72C-53A42B0CEB9F}" dt="2024-05-23T05:44:57.006" v="4012" actId="313"/>
        <pc:sldMkLst>
          <pc:docMk/>
          <pc:sldMk cId="3594937951" sldId="2146846628"/>
        </pc:sldMkLst>
        <pc:spChg chg="mod">
          <ac:chgData name="Jason Wiese" userId="4bff8d5b-7de6-4655-b397-69b0afc81113" providerId="ADAL" clId="{6ECA80C0-74D5-4A98-A72C-53A42B0CEB9F}" dt="2024-05-23T05:21:56.792" v="3728" actId="1076"/>
          <ac:spMkLst>
            <pc:docMk/>
            <pc:sldMk cId="3594937951" sldId="2146846628"/>
            <ac:spMk id="9" creationId="{D0D49DEB-7177-4C53-A63F-C8DEAEFFD3CD}"/>
          </ac:spMkLst>
        </pc:spChg>
        <pc:spChg chg="mod">
          <ac:chgData name="Jason Wiese" userId="4bff8d5b-7de6-4655-b397-69b0afc81113" providerId="ADAL" clId="{6ECA80C0-74D5-4A98-A72C-53A42B0CEB9F}" dt="2024-05-23T05:44:57.006" v="4012" actId="313"/>
          <ac:spMkLst>
            <pc:docMk/>
            <pc:sldMk cId="3594937951" sldId="2146846628"/>
            <ac:spMk id="11" creationId="{955441AA-A67E-EEC6-1E3F-29EE689386C8}"/>
          </ac:spMkLst>
        </pc:spChg>
        <pc:extLst>
          <p:ext xmlns:p="http://schemas.openxmlformats.org/presentationml/2006/main" uri="{D6D511B9-2390-475A-947B-AFAB55BFBCF1}">
            <pc226:cmChg xmlns:pc226="http://schemas.microsoft.com/office/powerpoint/2022/06/main/command" chg="del mod">
              <pc226:chgData name="Jason Wiese" userId="4bff8d5b-7de6-4655-b397-69b0afc81113" providerId="ADAL" clId="{6ECA80C0-74D5-4A98-A72C-53A42B0CEB9F}" dt="2024-05-23T05:21:54.484" v="3727"/>
              <pc2:cmMkLst xmlns:pc2="http://schemas.microsoft.com/office/powerpoint/2019/9/main/command">
                <pc:docMk/>
                <pc:sldMk cId="3594937951" sldId="2146846628"/>
                <pc2:cmMk id="{BFC5A31A-F911-49A9-8192-C5EDADDDCA44}"/>
              </pc2:cmMkLst>
            </pc226:cmChg>
          </p:ext>
        </pc:extLst>
      </pc:sldChg>
      <pc:sldChg chg="addSp modSp mod addCm">
        <pc:chgData name="Jason Wiese" userId="4bff8d5b-7de6-4655-b397-69b0afc81113" providerId="ADAL" clId="{6ECA80C0-74D5-4A98-A72C-53A42B0CEB9F}" dt="2024-05-20T00:06:55.312" v="2652" actId="1035"/>
        <pc:sldMkLst>
          <pc:docMk/>
          <pc:sldMk cId="3777070385" sldId="2146846632"/>
        </pc:sldMkLst>
        <pc:spChg chg="ord">
          <ac:chgData name="Jason Wiese" userId="4bff8d5b-7de6-4655-b397-69b0afc81113" providerId="ADAL" clId="{6ECA80C0-74D5-4A98-A72C-53A42B0CEB9F}" dt="2024-05-19T23:53:15.710" v="2486" actId="167"/>
          <ac:spMkLst>
            <pc:docMk/>
            <pc:sldMk cId="3777070385" sldId="2146846632"/>
            <ac:spMk id="3" creationId="{41743056-9D68-9F3F-6381-F39BE004E72F}"/>
          </ac:spMkLst>
        </pc:spChg>
        <pc:spChg chg="add mod ord">
          <ac:chgData name="Jason Wiese" userId="4bff8d5b-7de6-4655-b397-69b0afc81113" providerId="ADAL" clId="{6ECA80C0-74D5-4A98-A72C-53A42B0CEB9F}" dt="2024-05-19T23:53:13.065" v="2485" actId="167"/>
          <ac:spMkLst>
            <pc:docMk/>
            <pc:sldMk cId="3777070385" sldId="2146846632"/>
            <ac:spMk id="4" creationId="{67DCE1FE-9296-1B5A-AAC7-4E84262CA53E}"/>
          </ac:spMkLst>
        </pc:spChg>
        <pc:spChg chg="mod">
          <ac:chgData name="Jason Wiese" userId="4bff8d5b-7de6-4655-b397-69b0afc81113" providerId="ADAL" clId="{6ECA80C0-74D5-4A98-A72C-53A42B0CEB9F}" dt="2024-05-20T00:06:55.312" v="2652" actId="1035"/>
          <ac:spMkLst>
            <pc:docMk/>
            <pc:sldMk cId="3777070385" sldId="2146846632"/>
            <ac:spMk id="39" creationId="{C5E3AE91-CFA3-6A1C-CAF7-0AE917C12EF4}"/>
          </ac:spMkLst>
        </pc:spChg>
        <pc:spChg chg="mod">
          <ac:chgData name="Jason Wiese" userId="4bff8d5b-7de6-4655-b397-69b0afc81113" providerId="ADAL" clId="{6ECA80C0-74D5-4A98-A72C-53A42B0CEB9F}" dt="2024-05-19T23:54:50.306" v="2521" actId="6549"/>
          <ac:spMkLst>
            <pc:docMk/>
            <pc:sldMk cId="3777070385" sldId="2146846632"/>
            <ac:spMk id="49" creationId="{FF3D55D0-735A-6D0C-2897-B8EEB80FCCBA}"/>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ECA80C0-74D5-4A98-A72C-53A42B0CEB9F}" dt="2024-05-19T23:55:46.751" v="2522"/>
              <pc2:cmMkLst xmlns:pc2="http://schemas.microsoft.com/office/powerpoint/2019/9/main/command">
                <pc:docMk/>
                <pc:sldMk cId="3777070385" sldId="2146846632"/>
                <pc2:cmMk id="{AC4D6F3E-FFEC-4DF6-A4FB-8F07E00E53B6}"/>
              </pc2:cmMkLst>
            </pc226:cmChg>
          </p:ext>
        </pc:extLst>
      </pc:sldChg>
      <pc:sldChg chg="modSp mod delCm">
        <pc:chgData name="Jason Wiese" userId="4bff8d5b-7de6-4655-b397-69b0afc81113" providerId="ADAL" clId="{6ECA80C0-74D5-4A98-A72C-53A42B0CEB9F}" dt="2024-05-19T23:57:32.889" v="2553" actId="14100"/>
        <pc:sldMkLst>
          <pc:docMk/>
          <pc:sldMk cId="3047244053" sldId="2146846633"/>
        </pc:sldMkLst>
        <pc:spChg chg="mod">
          <ac:chgData name="Jason Wiese" userId="4bff8d5b-7de6-4655-b397-69b0afc81113" providerId="ADAL" clId="{6ECA80C0-74D5-4A98-A72C-53A42B0CEB9F}" dt="2024-05-19T23:57:32.889" v="2553" actId="14100"/>
          <ac:spMkLst>
            <pc:docMk/>
            <pc:sldMk cId="3047244053" sldId="2146846633"/>
            <ac:spMk id="26" creationId="{A9C445BF-5591-D09A-A8BC-6A2DB67D3CAE}"/>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19T20:47:35.323" v="1400"/>
              <pc2:cmMkLst xmlns:pc2="http://schemas.microsoft.com/office/powerpoint/2019/9/main/command">
                <pc:docMk/>
                <pc:sldMk cId="3047244053" sldId="2146846633"/>
                <pc2:cmMk id="{8ADFBE89-11B7-0A4D-9EF9-97F095EEFC99}"/>
              </pc2:cmMkLst>
            </pc226:cmChg>
          </p:ext>
        </pc:extLst>
      </pc:sldChg>
      <pc:sldChg chg="modSp mod addCm delCm">
        <pc:chgData name="Jason Wiese" userId="4bff8d5b-7de6-4655-b397-69b0afc81113" providerId="ADAL" clId="{6ECA80C0-74D5-4A98-A72C-53A42B0CEB9F}" dt="2024-05-23T05:21:31.175" v="3715" actId="1582"/>
        <pc:sldMkLst>
          <pc:docMk/>
          <pc:sldMk cId="1842699221" sldId="2146846635"/>
        </pc:sldMkLst>
        <pc:spChg chg="mod">
          <ac:chgData name="Jason Wiese" userId="4bff8d5b-7de6-4655-b397-69b0afc81113" providerId="ADAL" clId="{6ECA80C0-74D5-4A98-A72C-53A42B0CEB9F}" dt="2024-05-23T05:20:50.854" v="3705" actId="207"/>
          <ac:spMkLst>
            <pc:docMk/>
            <pc:sldMk cId="1842699221" sldId="2146846635"/>
            <ac:spMk id="52" creationId="{D0201D2E-6AC2-4825-17F3-CBE5753A2343}"/>
          </ac:spMkLst>
        </pc:spChg>
        <pc:spChg chg="mod">
          <ac:chgData name="Jason Wiese" userId="4bff8d5b-7de6-4655-b397-69b0afc81113" providerId="ADAL" clId="{6ECA80C0-74D5-4A98-A72C-53A42B0CEB9F}" dt="2024-05-23T05:20:57.203" v="3706" actId="207"/>
          <ac:spMkLst>
            <pc:docMk/>
            <pc:sldMk cId="1842699221" sldId="2146846635"/>
            <ac:spMk id="54" creationId="{770B7D49-512F-229E-CE0D-66767A0A9F3C}"/>
          </ac:spMkLst>
        </pc:spChg>
        <pc:spChg chg="mod">
          <ac:chgData name="Jason Wiese" userId="4bff8d5b-7de6-4655-b397-69b0afc81113" providerId="ADAL" clId="{6ECA80C0-74D5-4A98-A72C-53A42B0CEB9F}" dt="2024-05-23T05:21:31.175" v="3715" actId="1582"/>
          <ac:spMkLst>
            <pc:docMk/>
            <pc:sldMk cId="1842699221" sldId="2146846635"/>
            <ac:spMk id="57" creationId="{2FAD1766-2EBB-377A-435D-B12A5D266A3D}"/>
          </ac:spMkLst>
        </pc:spChg>
        <pc:spChg chg="mod">
          <ac:chgData name="Jason Wiese" userId="4bff8d5b-7de6-4655-b397-69b0afc81113" providerId="ADAL" clId="{6ECA80C0-74D5-4A98-A72C-53A42B0CEB9F}" dt="2024-05-23T05:21:01.351" v="3708" actId="207"/>
          <ac:spMkLst>
            <pc:docMk/>
            <pc:sldMk cId="1842699221" sldId="2146846635"/>
            <ac:spMk id="67" creationId="{5DB9FF41-8C44-DC36-D361-E4D5BC6E8D42}"/>
          </ac:spMkLst>
        </pc:spChg>
        <pc:spChg chg="mod">
          <ac:chgData name="Jason Wiese" userId="4bff8d5b-7de6-4655-b397-69b0afc81113" providerId="ADAL" clId="{6ECA80C0-74D5-4A98-A72C-53A42B0CEB9F}" dt="2024-05-23T05:21:05.230" v="3709" actId="207"/>
          <ac:spMkLst>
            <pc:docMk/>
            <pc:sldMk cId="1842699221" sldId="2146846635"/>
            <ac:spMk id="69" creationId="{6C15745F-7554-2995-BF72-B93729D07612}"/>
          </ac:spMkLst>
        </pc:spChg>
        <pc:spChg chg="mod">
          <ac:chgData name="Jason Wiese" userId="4bff8d5b-7de6-4655-b397-69b0afc81113" providerId="ADAL" clId="{6ECA80C0-74D5-4A98-A72C-53A42B0CEB9F}" dt="2024-05-23T05:21:08.566" v="3710" actId="207"/>
          <ac:spMkLst>
            <pc:docMk/>
            <pc:sldMk cId="1842699221" sldId="2146846635"/>
            <ac:spMk id="70" creationId="{252135B1-32EB-9084-D099-11C656ACB9DE}"/>
          </ac:spMkLst>
        </pc:spChg>
        <pc:spChg chg="mod">
          <ac:chgData name="Jason Wiese" userId="4bff8d5b-7de6-4655-b397-69b0afc81113" providerId="ADAL" clId="{6ECA80C0-74D5-4A98-A72C-53A42B0CEB9F}" dt="2024-05-23T05:21:12.249" v="3711" actId="207"/>
          <ac:spMkLst>
            <pc:docMk/>
            <pc:sldMk cId="1842699221" sldId="2146846635"/>
            <ac:spMk id="72" creationId="{3F0F3959-851E-9860-1D8C-FC18E0536AAB}"/>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5:20:41.534" v="3704"/>
              <pc2:cmMkLst xmlns:pc2="http://schemas.microsoft.com/office/powerpoint/2019/9/main/command">
                <pc:docMk/>
                <pc:sldMk cId="1842699221" sldId="2146846635"/>
                <pc2:cmMk id="{915E8DA6-32F7-47F0-B65D-4A88161A61C1}"/>
              </pc2:cmMkLst>
            </pc226:cmChg>
          </p:ext>
        </pc:extLst>
      </pc:sldChg>
      <pc:sldChg chg="addSp delSp modSp mod addCm delCm">
        <pc:chgData name="Jason Wiese" userId="4bff8d5b-7de6-4655-b397-69b0afc81113" providerId="ADAL" clId="{6ECA80C0-74D5-4A98-A72C-53A42B0CEB9F}" dt="2024-05-23T05:42:53.194" v="4003" actId="404"/>
        <pc:sldMkLst>
          <pc:docMk/>
          <pc:sldMk cId="3416798922" sldId="2146846636"/>
        </pc:sldMkLst>
        <pc:spChg chg="mod">
          <ac:chgData name="Jason Wiese" userId="4bff8d5b-7de6-4655-b397-69b0afc81113" providerId="ADAL" clId="{6ECA80C0-74D5-4A98-A72C-53A42B0CEB9F}" dt="2024-05-23T05:04:04.811" v="3186" actId="20577"/>
          <ac:spMkLst>
            <pc:docMk/>
            <pc:sldMk cId="3416798922" sldId="2146846636"/>
            <ac:spMk id="2" creationId="{29839B2D-D391-E189-956D-1EB467E51B14}"/>
          </ac:spMkLst>
        </pc:spChg>
        <pc:spChg chg="add mod">
          <ac:chgData name="Jason Wiese" userId="4bff8d5b-7de6-4655-b397-69b0afc81113" providerId="ADAL" clId="{6ECA80C0-74D5-4A98-A72C-53A42B0CEB9F}" dt="2024-05-23T05:16:31.241" v="3681"/>
          <ac:spMkLst>
            <pc:docMk/>
            <pc:sldMk cId="3416798922" sldId="2146846636"/>
            <ac:spMk id="3" creationId="{748B16AB-7C96-7F87-8135-7F75ABE36EA7}"/>
          </ac:spMkLst>
        </pc:spChg>
        <pc:spChg chg="mod">
          <ac:chgData name="Jason Wiese" userId="4bff8d5b-7de6-4655-b397-69b0afc81113" providerId="ADAL" clId="{6ECA80C0-74D5-4A98-A72C-53A42B0CEB9F}" dt="2024-05-23T05:42:53.194" v="4003" actId="404"/>
          <ac:spMkLst>
            <pc:docMk/>
            <pc:sldMk cId="3416798922" sldId="2146846636"/>
            <ac:spMk id="7" creationId="{57D680A9-93FA-C1C6-801E-5C689E5F2558}"/>
          </ac:spMkLst>
        </pc:spChg>
        <pc:spChg chg="mod">
          <ac:chgData name="Jason Wiese" userId="4bff8d5b-7de6-4655-b397-69b0afc81113" providerId="ADAL" clId="{6ECA80C0-74D5-4A98-A72C-53A42B0CEB9F}" dt="2024-05-20T00:35:29.708" v="3034" actId="20577"/>
          <ac:spMkLst>
            <pc:docMk/>
            <pc:sldMk cId="3416798922" sldId="2146846636"/>
            <ac:spMk id="10" creationId="{318CB64C-E993-6C91-8E7F-0953B993C72F}"/>
          </ac:spMkLst>
        </pc:spChg>
        <pc:spChg chg="del">
          <ac:chgData name="Jason Wiese" userId="4bff8d5b-7de6-4655-b397-69b0afc81113" providerId="ADAL" clId="{6ECA80C0-74D5-4A98-A72C-53A42B0CEB9F}" dt="2024-05-23T05:16:29.067" v="3680" actId="478"/>
          <ac:spMkLst>
            <pc:docMk/>
            <pc:sldMk cId="3416798922" sldId="2146846636"/>
            <ac:spMk id="51" creationId="{5CFFF162-8109-4382-F6CF-B0E2395298C0}"/>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5:05:14.116" v="3187"/>
              <pc2:cmMkLst xmlns:pc2="http://schemas.microsoft.com/office/powerpoint/2019/9/main/command">
                <pc:docMk/>
                <pc:sldMk cId="3416798922" sldId="2146846636"/>
                <pc2:cmMk id="{4023F39D-F4D1-473F-9E60-3E89F6D5AB67}"/>
              </pc2:cmMkLst>
            </pc226:cmChg>
          </p:ext>
        </pc:extLst>
      </pc:sldChg>
      <pc:sldChg chg="addSp modSp mod addCm delCm">
        <pc:chgData name="Jason Wiese" userId="4bff8d5b-7de6-4655-b397-69b0afc81113" providerId="ADAL" clId="{6ECA80C0-74D5-4A98-A72C-53A42B0CEB9F}" dt="2024-05-23T05:05:19.249" v="3188"/>
        <pc:sldMkLst>
          <pc:docMk/>
          <pc:sldMk cId="1875347758" sldId="2146846637"/>
        </pc:sldMkLst>
        <pc:spChg chg="mod">
          <ac:chgData name="Jason Wiese" userId="4bff8d5b-7de6-4655-b397-69b0afc81113" providerId="ADAL" clId="{6ECA80C0-74D5-4A98-A72C-53A42B0CEB9F}" dt="2024-05-19T23:37:23.089" v="2204" actId="6549"/>
          <ac:spMkLst>
            <pc:docMk/>
            <pc:sldMk cId="1875347758" sldId="2146846637"/>
            <ac:spMk id="2" creationId="{C09B3279-79C3-D562-DBFB-7AB4F0D63070}"/>
          </ac:spMkLst>
        </pc:spChg>
        <pc:spChg chg="add mod">
          <ac:chgData name="Jason Wiese" userId="4bff8d5b-7de6-4655-b397-69b0afc81113" providerId="ADAL" clId="{6ECA80C0-74D5-4A98-A72C-53A42B0CEB9F}" dt="2024-05-19T23:47:17.161" v="2352" actId="20577"/>
          <ac:spMkLst>
            <pc:docMk/>
            <pc:sldMk cId="1875347758" sldId="2146846637"/>
            <ac:spMk id="5" creationId="{EA0049FB-4194-598C-A1FB-A2FD54E94BB9}"/>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19T23:37:27.461" v="2205"/>
              <pc2:cmMkLst xmlns:pc2="http://schemas.microsoft.com/office/powerpoint/2019/9/main/command">
                <pc:docMk/>
                <pc:sldMk cId="1875347758" sldId="2146846637"/>
                <pc2:cmMk id="{75F6FD83-7B5B-4631-89A1-186988F3A692}"/>
              </pc2:cmMkLst>
            </pc226:cmChg>
            <pc226:cmChg xmlns:pc226="http://schemas.microsoft.com/office/powerpoint/2022/06/main/command" chg="add del">
              <pc226:chgData name="Jason Wiese" userId="4bff8d5b-7de6-4655-b397-69b0afc81113" providerId="ADAL" clId="{6ECA80C0-74D5-4A98-A72C-53A42B0CEB9F}" dt="2024-05-23T05:05:19.249" v="3188"/>
              <pc2:cmMkLst xmlns:pc2="http://schemas.microsoft.com/office/powerpoint/2019/9/main/command">
                <pc:docMk/>
                <pc:sldMk cId="1875347758" sldId="2146846637"/>
                <pc2:cmMk id="{FDF9A5FC-5C69-471F-BBDB-5A2209CD4240}"/>
              </pc2:cmMkLst>
            </pc226:cmChg>
          </p:ext>
        </pc:extLst>
      </pc:sldChg>
      <pc:sldChg chg="addSp delSp modSp mod addCm delCm">
        <pc:chgData name="Jason Wiese" userId="4bff8d5b-7de6-4655-b397-69b0afc81113" providerId="ADAL" clId="{6ECA80C0-74D5-4A98-A72C-53A42B0CEB9F}" dt="2024-05-23T17:14:50.126" v="5459"/>
        <pc:sldMkLst>
          <pc:docMk/>
          <pc:sldMk cId="426383894" sldId="2146846638"/>
        </pc:sldMkLst>
        <pc:spChg chg="mod">
          <ac:chgData name="Jason Wiese" userId="4bff8d5b-7de6-4655-b397-69b0afc81113" providerId="ADAL" clId="{6ECA80C0-74D5-4A98-A72C-53A42B0CEB9F}" dt="2024-05-23T06:14:04.964" v="4792" actId="20577"/>
          <ac:spMkLst>
            <pc:docMk/>
            <pc:sldMk cId="426383894" sldId="2146846638"/>
            <ac:spMk id="4" creationId="{4EECE67E-2570-77C8-4DCD-E83C5B83F9CE}"/>
          </ac:spMkLst>
        </pc:spChg>
        <pc:spChg chg="mod">
          <ac:chgData name="Jason Wiese" userId="4bff8d5b-7de6-4655-b397-69b0afc81113" providerId="ADAL" clId="{6ECA80C0-74D5-4A98-A72C-53A42B0CEB9F}" dt="2024-05-23T06:37:39.925" v="5439" actId="1076"/>
          <ac:spMkLst>
            <pc:docMk/>
            <pc:sldMk cId="426383894" sldId="2146846638"/>
            <ac:spMk id="11" creationId="{80446E27-F3B6-5A36-90F5-155E8E262FA5}"/>
          </ac:spMkLst>
        </pc:spChg>
        <pc:spChg chg="mod">
          <ac:chgData name="Jason Wiese" userId="4bff8d5b-7de6-4655-b397-69b0afc81113" providerId="ADAL" clId="{6ECA80C0-74D5-4A98-A72C-53A42B0CEB9F}" dt="2024-05-23T06:10:27.797" v="4331" actId="20577"/>
          <ac:spMkLst>
            <pc:docMk/>
            <pc:sldMk cId="426383894" sldId="2146846638"/>
            <ac:spMk id="16" creationId="{F3B08D31-8CD1-811E-0850-AF65E55C9EAD}"/>
          </ac:spMkLst>
        </pc:spChg>
        <pc:spChg chg="mod">
          <ac:chgData name="Jason Wiese" userId="4bff8d5b-7de6-4655-b397-69b0afc81113" providerId="ADAL" clId="{6ECA80C0-74D5-4A98-A72C-53A42B0CEB9F}" dt="2024-05-23T06:32:57.353" v="5434" actId="20577"/>
          <ac:spMkLst>
            <pc:docMk/>
            <pc:sldMk cId="426383894" sldId="2146846638"/>
            <ac:spMk id="26" creationId="{A9C445BF-5591-D09A-A8BC-6A2DB67D3CAE}"/>
          </ac:spMkLst>
        </pc:spChg>
        <pc:spChg chg="del">
          <ac:chgData name="Jason Wiese" userId="4bff8d5b-7de6-4655-b397-69b0afc81113" providerId="ADAL" clId="{6ECA80C0-74D5-4A98-A72C-53A42B0CEB9F}" dt="2024-05-23T06:11:56.084" v="4695" actId="478"/>
          <ac:spMkLst>
            <pc:docMk/>
            <pc:sldMk cId="426383894" sldId="2146846638"/>
            <ac:spMk id="207" creationId="{E4FF6C37-B09B-78EE-E8B0-D6D75D4CAF5E}"/>
          </ac:spMkLst>
        </pc:spChg>
        <pc:spChg chg="add mod">
          <ac:chgData name="Jason Wiese" userId="4bff8d5b-7de6-4655-b397-69b0afc81113" providerId="ADAL" clId="{6ECA80C0-74D5-4A98-A72C-53A42B0CEB9F}" dt="2024-05-23T06:38:04.706" v="5445" actId="555"/>
          <ac:spMkLst>
            <pc:docMk/>
            <pc:sldMk cId="426383894" sldId="2146846638"/>
            <ac:spMk id="222" creationId="{F657B3ED-125B-C945-BE68-1B3DA3666BE4}"/>
          </ac:spMkLst>
        </pc:spChg>
        <pc:spChg chg="add mod">
          <ac:chgData name="Jason Wiese" userId="4bff8d5b-7de6-4655-b397-69b0afc81113" providerId="ADAL" clId="{6ECA80C0-74D5-4A98-A72C-53A42B0CEB9F}" dt="2024-05-23T06:38:04.706" v="5445" actId="555"/>
          <ac:spMkLst>
            <pc:docMk/>
            <pc:sldMk cId="426383894" sldId="2146846638"/>
            <ac:spMk id="223" creationId="{E67EFD6D-9025-B0C5-5F6B-1A782D9693A7}"/>
          </ac:spMkLst>
        </pc:spChg>
        <pc:spChg chg="add mod">
          <ac:chgData name="Jason Wiese" userId="4bff8d5b-7de6-4655-b397-69b0afc81113" providerId="ADAL" clId="{6ECA80C0-74D5-4A98-A72C-53A42B0CEB9F}" dt="2024-05-23T06:38:04.706" v="5445" actId="555"/>
          <ac:spMkLst>
            <pc:docMk/>
            <pc:sldMk cId="426383894" sldId="2146846638"/>
            <ac:spMk id="224" creationId="{F7BF2F35-D62E-9529-E066-BDBDCDA348F6}"/>
          </ac:spMkLst>
        </pc:spChg>
        <pc:spChg chg="add mod">
          <ac:chgData name="Jason Wiese" userId="4bff8d5b-7de6-4655-b397-69b0afc81113" providerId="ADAL" clId="{6ECA80C0-74D5-4A98-A72C-53A42B0CEB9F}" dt="2024-05-23T06:38:04.706" v="5445" actId="555"/>
          <ac:spMkLst>
            <pc:docMk/>
            <pc:sldMk cId="426383894" sldId="2146846638"/>
            <ac:spMk id="225" creationId="{6AC46B88-AA55-3E65-7468-5BA08CBA8E47}"/>
          </ac:spMkLst>
        </pc:spChg>
        <pc:spChg chg="add mod">
          <ac:chgData name="Jason Wiese" userId="4bff8d5b-7de6-4655-b397-69b0afc81113" providerId="ADAL" clId="{6ECA80C0-74D5-4A98-A72C-53A42B0CEB9F}" dt="2024-05-23T06:38:04.706" v="5445" actId="555"/>
          <ac:spMkLst>
            <pc:docMk/>
            <pc:sldMk cId="426383894" sldId="2146846638"/>
            <ac:spMk id="226" creationId="{2F5C43D8-A945-6BE0-6505-5A215E945FDD}"/>
          </ac:spMkLst>
        </pc:spChg>
        <pc:spChg chg="add mod">
          <ac:chgData name="Jason Wiese" userId="4bff8d5b-7de6-4655-b397-69b0afc81113" providerId="ADAL" clId="{6ECA80C0-74D5-4A98-A72C-53A42B0CEB9F}" dt="2024-05-23T06:38:04.706" v="5445" actId="555"/>
          <ac:spMkLst>
            <pc:docMk/>
            <pc:sldMk cId="426383894" sldId="2146846638"/>
            <ac:spMk id="227" creationId="{2EA3B933-8278-0BAF-9EA8-D459A27855F2}"/>
          </ac:spMkLst>
        </pc:spChg>
        <pc:grpChg chg="del">
          <ac:chgData name="Jason Wiese" userId="4bff8d5b-7de6-4655-b397-69b0afc81113" providerId="ADAL" clId="{6ECA80C0-74D5-4A98-A72C-53A42B0CEB9F}" dt="2024-05-23T05:59:14.347" v="4041" actId="478"/>
          <ac:grpSpMkLst>
            <pc:docMk/>
            <pc:sldMk cId="426383894" sldId="2146846638"/>
            <ac:grpSpMk id="214" creationId="{FBD48064-65B4-F0B8-1B87-01574FC5E247}"/>
          </ac:grpSpMkLst>
        </pc:grpChg>
        <pc:grpChg chg="del">
          <ac:chgData name="Jason Wiese" userId="4bff8d5b-7de6-4655-b397-69b0afc81113" providerId="ADAL" clId="{6ECA80C0-74D5-4A98-A72C-53A42B0CEB9F}" dt="2024-05-23T05:59:09.801" v="4040" actId="478"/>
          <ac:grpSpMkLst>
            <pc:docMk/>
            <pc:sldMk cId="426383894" sldId="2146846638"/>
            <ac:grpSpMk id="215" creationId="{2B5FE073-1A0C-2007-A476-150A4CC02DB7}"/>
          </ac:grpSpMkLst>
        </pc:grpChg>
        <pc:graphicFrameChg chg="add del mod">
          <ac:chgData name="Jason Wiese" userId="4bff8d5b-7de6-4655-b397-69b0afc81113" providerId="ADAL" clId="{6ECA80C0-74D5-4A98-A72C-53A42B0CEB9F}" dt="2024-05-23T06:01:31.774" v="4171" actId="478"/>
          <ac:graphicFrameMkLst>
            <pc:docMk/>
            <pc:sldMk cId="426383894" sldId="2146846638"/>
            <ac:graphicFrameMk id="6" creationId="{983F0534-FF3B-F913-B690-2FA737C830D0}"/>
          </ac:graphicFrameMkLst>
        </pc:graphicFrameChg>
        <pc:graphicFrameChg chg="add del mod">
          <ac:chgData name="Jason Wiese" userId="4bff8d5b-7de6-4655-b397-69b0afc81113" providerId="ADAL" clId="{6ECA80C0-74D5-4A98-A72C-53A42B0CEB9F}" dt="2024-05-23T06:02:48.905" v="4187" actId="478"/>
          <ac:graphicFrameMkLst>
            <pc:docMk/>
            <pc:sldMk cId="426383894" sldId="2146846638"/>
            <ac:graphicFrameMk id="213" creationId="{8E7B9069-3FC5-07C4-C43D-6E2E9DBCEFE2}"/>
          </ac:graphicFrameMkLst>
        </pc:graphicFrameChg>
        <pc:graphicFrameChg chg="add del">
          <ac:chgData name="Jason Wiese" userId="4bff8d5b-7de6-4655-b397-69b0afc81113" providerId="ADAL" clId="{6ECA80C0-74D5-4A98-A72C-53A42B0CEB9F}" dt="2024-05-23T06:03:15.808" v="4189"/>
          <ac:graphicFrameMkLst>
            <pc:docMk/>
            <pc:sldMk cId="426383894" sldId="2146846638"/>
            <ac:graphicFrameMk id="218" creationId="{F612D163-1DC3-9BE9-9D2A-FA10CA102CE1}"/>
          </ac:graphicFrameMkLst>
        </pc:graphicFrameChg>
        <pc:graphicFrameChg chg="add del mod">
          <ac:chgData name="Jason Wiese" userId="4bff8d5b-7de6-4655-b397-69b0afc81113" providerId="ADAL" clId="{6ECA80C0-74D5-4A98-A72C-53A42B0CEB9F}" dt="2024-05-23T06:07:33.593" v="4268" actId="1076"/>
          <ac:graphicFrameMkLst>
            <pc:docMk/>
            <pc:sldMk cId="426383894" sldId="2146846638"/>
            <ac:graphicFrameMk id="221" creationId="{F7953C88-9D14-AD39-C0CD-3C56423E7FE8}"/>
          </ac:graphicFrameMkLst>
        </pc:graphicFrameChg>
        <pc:cxnChg chg="mod">
          <ac:chgData name="Jason Wiese" userId="4bff8d5b-7de6-4655-b397-69b0afc81113" providerId="ADAL" clId="{6ECA80C0-74D5-4A98-A72C-53A42B0CEB9F}" dt="2024-05-23T05:59:14.347" v="4041" actId="478"/>
          <ac:cxnSpMkLst>
            <pc:docMk/>
            <pc:sldMk cId="426383894" sldId="2146846638"/>
            <ac:cxnSpMk id="42" creationId="{29BB84A3-ACA6-F11D-5BDF-D5805BE8CE0B}"/>
          </ac:cxnSpMkLst>
        </pc:cxn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6:10:48.664" v="4340"/>
              <pc2:cmMkLst xmlns:pc2="http://schemas.microsoft.com/office/powerpoint/2019/9/main/command">
                <pc:docMk/>
                <pc:sldMk cId="426383894" sldId="2146846638"/>
                <pc2:cmMk id="{F6456F99-6EF6-463D-940D-5598A448B976}"/>
              </pc2:cmMkLst>
            </pc226:cmChg>
            <pc226:cmChg xmlns:pc226="http://schemas.microsoft.com/office/powerpoint/2022/06/main/command" chg="add">
              <pc226:chgData name="Jason Wiese" userId="4bff8d5b-7de6-4655-b397-69b0afc81113" providerId="ADAL" clId="{6ECA80C0-74D5-4A98-A72C-53A42B0CEB9F}" dt="2024-05-23T17:14:50.126" v="5459"/>
              <pc2:cmMkLst xmlns:pc2="http://schemas.microsoft.com/office/powerpoint/2019/9/main/command">
                <pc:docMk/>
                <pc:sldMk cId="426383894" sldId="2146846638"/>
                <pc2:cmMk id="{0CF82FEC-AB81-4674-BCB8-F6791A7A2D27}"/>
              </pc2:cmMkLst>
            </pc226:cmChg>
            <pc226:cmChg xmlns:pc226="http://schemas.microsoft.com/office/powerpoint/2022/06/main/command" chg="del">
              <pc226:chgData name="Jason Wiese" userId="4bff8d5b-7de6-4655-b397-69b0afc81113" providerId="ADAL" clId="{6ECA80C0-74D5-4A98-A72C-53A42B0CEB9F}" dt="2024-05-23T06:10:50.272" v="4341"/>
              <pc2:cmMkLst xmlns:pc2="http://schemas.microsoft.com/office/powerpoint/2019/9/main/command">
                <pc:docMk/>
                <pc:sldMk cId="426383894" sldId="2146846638"/>
                <pc2:cmMk id="{E0B8F0F8-D188-4DE5-A9E3-80110C0FBCF9}"/>
              </pc2:cmMkLst>
            </pc226:cmChg>
          </p:ext>
        </pc:extLst>
      </pc:sldChg>
      <pc:sldChg chg="modSp mod">
        <pc:chgData name="Jason Wiese" userId="4bff8d5b-7de6-4655-b397-69b0afc81113" providerId="ADAL" clId="{6ECA80C0-74D5-4A98-A72C-53A42B0CEB9F}" dt="2024-05-23T15:55:25.412" v="5456" actId="6549"/>
        <pc:sldMkLst>
          <pc:docMk/>
          <pc:sldMk cId="130886577" sldId="2146846639"/>
        </pc:sldMkLst>
        <pc:spChg chg="mod">
          <ac:chgData name="Jason Wiese" userId="4bff8d5b-7de6-4655-b397-69b0afc81113" providerId="ADAL" clId="{6ECA80C0-74D5-4A98-A72C-53A42B0CEB9F}" dt="2024-05-23T06:31:28.722" v="5381" actId="115"/>
          <ac:spMkLst>
            <pc:docMk/>
            <pc:sldMk cId="130886577" sldId="2146846639"/>
            <ac:spMk id="6" creationId="{1EE2780E-B479-CB84-03DB-50B6D5A62DBC}"/>
          </ac:spMkLst>
        </pc:spChg>
        <pc:spChg chg="mod">
          <ac:chgData name="Jason Wiese" userId="4bff8d5b-7de6-4655-b397-69b0afc81113" providerId="ADAL" clId="{6ECA80C0-74D5-4A98-A72C-53A42B0CEB9F}" dt="2024-05-23T06:25:14.359" v="5311" actId="1582"/>
          <ac:spMkLst>
            <pc:docMk/>
            <pc:sldMk cId="130886577" sldId="2146846639"/>
            <ac:spMk id="16" creationId="{CD93CAFF-A820-DA8A-7ECE-F544D8258DA2}"/>
          </ac:spMkLst>
        </pc:spChg>
        <pc:spChg chg="mod">
          <ac:chgData name="Jason Wiese" userId="4bff8d5b-7de6-4655-b397-69b0afc81113" providerId="ADAL" clId="{6ECA80C0-74D5-4A98-A72C-53A42B0CEB9F}" dt="2024-05-23T15:55:25.412" v="5456" actId="6549"/>
          <ac:spMkLst>
            <pc:docMk/>
            <pc:sldMk cId="130886577" sldId="2146846639"/>
            <ac:spMk id="28" creationId="{B1090EA5-9E24-420F-B356-BFA5C7B32400}"/>
          </ac:spMkLst>
        </pc:spChg>
      </pc:sldChg>
      <pc:sldMasterChg chg="delSldLayout">
        <pc:chgData name="Jason Wiese" userId="4bff8d5b-7de6-4655-b397-69b0afc81113" providerId="ADAL" clId="{6ECA80C0-74D5-4A98-A72C-53A42B0CEB9F}" dt="2024-05-23T05:25:23.683" v="3762" actId="47"/>
        <pc:sldMasterMkLst>
          <pc:docMk/>
          <pc:sldMasterMk cId="2234883294" sldId="2147483765"/>
        </pc:sldMasterMkLst>
        <pc:sldLayoutChg chg="del">
          <pc:chgData name="Jason Wiese" userId="4bff8d5b-7de6-4655-b397-69b0afc81113" providerId="ADAL" clId="{6ECA80C0-74D5-4A98-A72C-53A42B0CEB9F}" dt="2024-05-23T05:25:23.683" v="3762" actId="47"/>
          <pc:sldLayoutMkLst>
            <pc:docMk/>
            <pc:sldMasterMk cId="2234883294" sldId="2147483765"/>
            <pc:sldLayoutMk cId="197784000" sldId="2147483817"/>
          </pc:sldLayoutMkLst>
        </pc:sldLayoutChg>
      </pc:sldMasterChg>
    </pc:docChg>
  </pc:docChgLst>
  <pc:docChgLst>
    <pc:chgData name="Benjamin Vandegrift" userId="S::benjaminv@thevab.com::2e5c2a8a-c606-4888-a2a6-2a14dfaa97ab" providerId="AD" clId="Web-{E3A1C841-D104-FAEA-01B6-041194A78FB5}"/>
    <pc:docChg chg="">
      <pc:chgData name="Benjamin Vandegrift" userId="S::benjaminv@thevab.com::2e5c2a8a-c606-4888-a2a6-2a14dfaa97ab" providerId="AD" clId="Web-{E3A1C841-D104-FAEA-01B6-041194A78FB5}" dt="2024-05-23T20:45:28.885" v="10"/>
      <pc:docMkLst>
        <pc:docMk/>
      </pc:docMkLst>
      <pc:sldChg chg="addCm">
        <pc:chgData name="Benjamin Vandegrift" userId="S::benjaminv@thevab.com::2e5c2a8a-c606-4888-a2a6-2a14dfaa97ab" providerId="AD" clId="Web-{E3A1C841-D104-FAEA-01B6-041194A78FB5}" dt="2024-05-23T20:34:48.704" v="5"/>
        <pc:sldMkLst>
          <pc:docMk/>
          <pc:sldMk cId="2718393775" sldId="2146846575"/>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34:48.704" v="5"/>
              <pc2:cmMkLst xmlns:pc2="http://schemas.microsoft.com/office/powerpoint/2019/9/main/command">
                <pc:docMk/>
                <pc:sldMk cId="2718393775" sldId="2146846575"/>
                <pc2:cmMk id="{898B1EC6-89BC-41CC-8A49-53670AE94858}"/>
              </pc2:cmMkLst>
            </pc226:cmChg>
          </p:ext>
        </pc:extLst>
      </pc:sldChg>
      <pc:sldChg chg="addCm">
        <pc:chgData name="Benjamin Vandegrift" userId="S::benjaminv@thevab.com::2e5c2a8a-c606-4888-a2a6-2a14dfaa97ab" providerId="AD" clId="Web-{E3A1C841-D104-FAEA-01B6-041194A78FB5}" dt="2024-05-23T20:35:53.222" v="6"/>
        <pc:sldMkLst>
          <pc:docMk/>
          <pc:sldMk cId="2401150598" sldId="2146846576"/>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35:53.222" v="6"/>
              <pc2:cmMkLst xmlns:pc2="http://schemas.microsoft.com/office/powerpoint/2019/9/main/command">
                <pc:docMk/>
                <pc:sldMk cId="2401150598" sldId="2146846576"/>
                <pc2:cmMk id="{9872DF43-D6A4-43B9-8DE8-3889A1ED44DE}"/>
              </pc2:cmMkLst>
            </pc226:cmChg>
          </p:ext>
        </pc:extLst>
      </pc:sldChg>
      <pc:sldChg chg="addCm">
        <pc:chgData name="Benjamin Vandegrift" userId="S::benjaminv@thevab.com::2e5c2a8a-c606-4888-a2a6-2a14dfaa97ab" providerId="AD" clId="Web-{E3A1C841-D104-FAEA-01B6-041194A78FB5}" dt="2024-05-23T20:43:48.538" v="9"/>
        <pc:sldMkLst>
          <pc:docMk/>
          <pc:sldMk cId="3407319842" sldId="2146846599"/>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43:48.538" v="9"/>
              <pc2:cmMkLst xmlns:pc2="http://schemas.microsoft.com/office/powerpoint/2019/9/main/command">
                <pc:docMk/>
                <pc:sldMk cId="3407319842" sldId="2146846599"/>
                <pc2:cmMk id="{000622B8-F466-455A-8D3E-5A2C80000BA6}"/>
              </pc2:cmMkLst>
            </pc226:cmChg>
          </p:ext>
        </pc:extLst>
      </pc:sldChg>
      <pc:sldChg chg="addCm modCm">
        <pc:chgData name="Benjamin Vandegrift" userId="S::benjaminv@thevab.com::2e5c2a8a-c606-4888-a2a6-2a14dfaa97ab" providerId="AD" clId="Web-{E3A1C841-D104-FAEA-01B6-041194A78FB5}" dt="2024-05-23T20:45:28.885" v="10"/>
        <pc:sldMkLst>
          <pc:docMk/>
          <pc:sldMk cId="3938727423" sldId="2146846600"/>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45:28.885" v="10"/>
              <pc2:cmMkLst xmlns:pc2="http://schemas.microsoft.com/office/powerpoint/2019/9/main/command">
                <pc:docMk/>
                <pc:sldMk cId="3938727423" sldId="2146846600"/>
                <pc2:cmMk id="{C125D1EF-A0EC-44DF-8209-18491342405A}"/>
              </pc2:cmMkLst>
              <pc226:cmRplyChg chg="add">
                <pc226:chgData name="Benjamin Vandegrift" userId="S::benjaminv@thevab.com::2e5c2a8a-c606-4888-a2a6-2a14dfaa97ab" providerId="AD" clId="Web-{E3A1C841-D104-FAEA-01B6-041194A78FB5}" dt="2024-05-23T20:45:28.885" v="10"/>
                <pc2:cmRplyMkLst xmlns:pc2="http://schemas.microsoft.com/office/powerpoint/2019/9/main/command">
                  <pc:docMk/>
                  <pc:sldMk cId="3938727423" sldId="2146846600"/>
                  <pc2:cmMk id="{C125D1EF-A0EC-44DF-8209-18491342405A}"/>
                  <pc2:cmRplyMk id="{E9A31FC4-080F-4C41-A8F9-B0802BD5CC0F}"/>
                </pc2:cmRplyMkLst>
              </pc226:cmRplyChg>
            </pc226:cmChg>
          </p:ext>
        </pc:extLst>
      </pc:sldChg>
      <pc:sldChg chg="addCm">
        <pc:chgData name="Benjamin Vandegrift" userId="S::benjaminv@thevab.com::2e5c2a8a-c606-4888-a2a6-2a14dfaa97ab" providerId="AD" clId="Web-{E3A1C841-D104-FAEA-01B6-041194A78FB5}" dt="2024-05-23T20:29:40.130" v="2"/>
        <pc:sldMkLst>
          <pc:docMk/>
          <pc:sldMk cId="1803757123" sldId="2146846601"/>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29:40.130" v="2"/>
              <pc2:cmMkLst xmlns:pc2="http://schemas.microsoft.com/office/powerpoint/2019/9/main/command">
                <pc:docMk/>
                <pc:sldMk cId="1803757123" sldId="2146846601"/>
                <pc2:cmMk id="{26289EEB-AFA2-4970-93F8-63D13D1EEFB6}"/>
              </pc2:cmMkLst>
            </pc226:cmChg>
          </p:ext>
        </pc:extLst>
      </pc:sldChg>
      <pc:sldChg chg="addCm">
        <pc:chgData name="Benjamin Vandegrift" userId="S::benjaminv@thevab.com::2e5c2a8a-c606-4888-a2a6-2a14dfaa97ab" providerId="AD" clId="Web-{E3A1C841-D104-FAEA-01B6-041194A78FB5}" dt="2024-05-23T20:36:17.708" v="7"/>
        <pc:sldMkLst>
          <pc:docMk/>
          <pc:sldMk cId="2427508812" sldId="2146846608"/>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36:17.708" v="7"/>
              <pc2:cmMkLst xmlns:pc2="http://schemas.microsoft.com/office/powerpoint/2019/9/main/command">
                <pc:docMk/>
                <pc:sldMk cId="2427508812" sldId="2146846608"/>
                <pc2:cmMk id="{1E7D6E82-D845-46D4-9082-7A0BB3548FE7}"/>
              </pc2:cmMkLst>
            </pc226:cmChg>
          </p:ext>
        </pc:extLst>
      </pc:sldChg>
      <pc:sldChg chg="addCm">
        <pc:chgData name="Benjamin Vandegrift" userId="S::benjaminv@thevab.com::2e5c2a8a-c606-4888-a2a6-2a14dfaa97ab" providerId="AD" clId="Web-{E3A1C841-D104-FAEA-01B6-041194A78FB5}" dt="2024-05-23T20:27:29.093" v="1"/>
        <pc:sldMkLst>
          <pc:docMk/>
          <pc:sldMk cId="4102364544" sldId="2146846614"/>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27:29.093" v="1"/>
              <pc2:cmMkLst xmlns:pc2="http://schemas.microsoft.com/office/powerpoint/2019/9/main/command">
                <pc:docMk/>
                <pc:sldMk cId="4102364544" sldId="2146846614"/>
                <pc2:cmMk id="{7EB8B8C8-F45C-4298-8826-C4117F7E0DF5}"/>
              </pc2:cmMkLst>
            </pc226:cmChg>
          </p:ext>
        </pc:extLst>
      </pc:sldChg>
      <pc:sldChg chg="addCm">
        <pc:chgData name="Benjamin Vandegrift" userId="S::benjaminv@thevab.com::2e5c2a8a-c606-4888-a2a6-2a14dfaa97ab" providerId="AD" clId="Web-{E3A1C841-D104-FAEA-01B6-041194A78FB5}" dt="2024-05-23T20:33:04.575" v="4"/>
        <pc:sldMkLst>
          <pc:docMk/>
          <pc:sldMk cId="3594937951" sldId="2146846628"/>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33:04.575" v="4"/>
              <pc2:cmMkLst xmlns:pc2="http://schemas.microsoft.com/office/powerpoint/2019/9/main/command">
                <pc:docMk/>
                <pc:sldMk cId="3594937951" sldId="2146846628"/>
                <pc2:cmMk id="{9DA2E8BE-7140-45FB-BBF9-5EF947DFFBAA}"/>
              </pc2:cmMkLst>
            </pc226:cmChg>
          </p:ext>
        </pc:extLst>
      </pc:sldChg>
      <pc:sldChg chg="modCm">
        <pc:chgData name="Benjamin Vandegrift" userId="S::benjaminv@thevab.com::2e5c2a8a-c606-4888-a2a6-2a14dfaa97ab" providerId="AD" clId="Web-{E3A1C841-D104-FAEA-01B6-041194A78FB5}" dt="2024-05-23T20:21:34.111" v="0"/>
        <pc:sldMkLst>
          <pc:docMk/>
          <pc:sldMk cId="426383894" sldId="2146846638"/>
        </pc:sldMkLst>
        <pc:extLst>
          <p:ext xmlns:p="http://schemas.openxmlformats.org/presentationml/2006/main" uri="{D6D511B9-2390-475A-947B-AFAB55BFBCF1}">
            <pc226:cmChg xmlns:pc226="http://schemas.microsoft.com/office/powerpoint/2022/06/main/command" chg="">
              <pc226:chgData name="Benjamin Vandegrift" userId="S::benjaminv@thevab.com::2e5c2a8a-c606-4888-a2a6-2a14dfaa97ab" providerId="AD" clId="Web-{E3A1C841-D104-FAEA-01B6-041194A78FB5}" dt="2024-05-23T20:21:34.111" v="0"/>
              <pc2:cmMkLst xmlns:pc2="http://schemas.microsoft.com/office/powerpoint/2019/9/main/command">
                <pc:docMk/>
                <pc:sldMk cId="426383894" sldId="2146846638"/>
                <pc2:cmMk id="{0CF82FEC-AB81-4674-BCB8-F6791A7A2D27}"/>
              </pc2:cmMkLst>
              <pc226:cmRplyChg chg="add">
                <pc226:chgData name="Benjamin Vandegrift" userId="S::benjaminv@thevab.com::2e5c2a8a-c606-4888-a2a6-2a14dfaa97ab" providerId="AD" clId="Web-{E3A1C841-D104-FAEA-01B6-041194A78FB5}" dt="2024-05-23T20:21:34.111" v="0"/>
                <pc2:cmRplyMkLst xmlns:pc2="http://schemas.microsoft.com/office/powerpoint/2019/9/main/command">
                  <pc:docMk/>
                  <pc:sldMk cId="426383894" sldId="2146846638"/>
                  <pc2:cmMk id="{0CF82FEC-AB81-4674-BCB8-F6791A7A2D27}"/>
                  <pc2:cmRplyMk id="{77E702C8-B7A1-49B8-8EF6-7EDA8AB29476}"/>
                </pc2:cmRplyMkLst>
              </pc226:cmRplyChg>
            </pc226:cmChg>
          </p:ext>
        </pc:extLst>
      </pc:sldChg>
      <pc:sldChg chg="addCm">
        <pc:chgData name="Benjamin Vandegrift" userId="S::benjaminv@thevab.com::2e5c2a8a-c606-4888-a2a6-2a14dfaa97ab" providerId="AD" clId="Web-{E3A1C841-D104-FAEA-01B6-041194A78FB5}" dt="2024-05-23T20:37:48.383" v="8"/>
        <pc:sldMkLst>
          <pc:docMk/>
          <pc:sldMk cId="130886577" sldId="2146846639"/>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37:48.383" v="8"/>
              <pc2:cmMkLst xmlns:pc2="http://schemas.microsoft.com/office/powerpoint/2019/9/main/command">
                <pc:docMk/>
                <pc:sldMk cId="130886577" sldId="2146846639"/>
                <pc2:cmMk id="{ABEB5FB6-825D-476E-9756-A77AF456ECEB}"/>
              </pc2:cmMkLst>
            </pc226:cmChg>
          </p:ext>
        </pc:extLst>
      </pc:sldChg>
    </pc:docChg>
  </pc:docChgLst>
  <pc:docChgLst>
    <pc:chgData name="Benjamin Vandegrift" userId="S::benjaminv@thevab.com::2e5c2a8a-c606-4888-a2a6-2a14dfaa97ab" providerId="AD" clId="Web-{300EA715-7DCC-E9BF-B913-452CF538C762}"/>
    <pc:docChg chg="delSld modSld">
      <pc:chgData name="Benjamin Vandegrift" userId="S::benjaminv@thevab.com::2e5c2a8a-c606-4888-a2a6-2a14dfaa97ab" providerId="AD" clId="Web-{300EA715-7DCC-E9BF-B913-452CF538C762}" dt="2024-04-26T17:18:21.132" v="193" actId="1076"/>
      <pc:docMkLst>
        <pc:docMk/>
      </pc:docMkLst>
      <pc:sldChg chg="addSp delSp modSp">
        <pc:chgData name="Benjamin Vandegrift" userId="S::benjaminv@thevab.com::2e5c2a8a-c606-4888-a2a6-2a14dfaa97ab" providerId="AD" clId="Web-{300EA715-7DCC-E9BF-B913-452CF538C762}" dt="2024-04-26T17:08:26.474" v="63"/>
        <pc:sldMkLst>
          <pc:docMk/>
          <pc:sldMk cId="2915586820" sldId="2146846442"/>
        </pc:sldMkLst>
        <pc:spChg chg="add mod">
          <ac:chgData name="Benjamin Vandegrift" userId="S::benjaminv@thevab.com::2e5c2a8a-c606-4888-a2a6-2a14dfaa97ab" providerId="AD" clId="Web-{300EA715-7DCC-E9BF-B913-452CF538C762}" dt="2024-04-26T17:08:26.474" v="63"/>
          <ac:spMkLst>
            <pc:docMk/>
            <pc:sldMk cId="2915586820" sldId="2146846442"/>
            <ac:spMk id="4" creationId="{44EFFB0F-50FE-ABA1-33CE-3722F47D3149}"/>
          </ac:spMkLst>
        </pc:spChg>
        <pc:spChg chg="mod">
          <ac:chgData name="Benjamin Vandegrift" userId="S::benjaminv@thevab.com::2e5c2a8a-c606-4888-a2a6-2a14dfaa97ab" providerId="AD" clId="Web-{300EA715-7DCC-E9BF-B913-452CF538C762}" dt="2024-04-26T17:07:55.615" v="38" actId="20577"/>
          <ac:spMkLst>
            <pc:docMk/>
            <pc:sldMk cId="2915586820" sldId="2146846442"/>
            <ac:spMk id="5" creationId="{21496FD2-DA86-382F-D051-F482BD4F7603}"/>
          </ac:spMkLst>
        </pc:spChg>
        <pc:picChg chg="del">
          <ac:chgData name="Benjamin Vandegrift" userId="S::benjaminv@thevab.com::2e5c2a8a-c606-4888-a2a6-2a14dfaa97ab" providerId="AD" clId="Web-{300EA715-7DCC-E9BF-B913-452CF538C762}" dt="2024-04-26T17:08:02.880" v="39"/>
          <ac:picMkLst>
            <pc:docMk/>
            <pc:sldMk cId="2915586820" sldId="2146846442"/>
            <ac:picMk id="11" creationId="{D93FFF91-0108-2927-5BBF-3E5B8B131D34}"/>
          </ac:picMkLst>
        </pc:picChg>
      </pc:sldChg>
      <pc:sldChg chg="modSp">
        <pc:chgData name="Benjamin Vandegrift" userId="S::benjaminv@thevab.com::2e5c2a8a-c606-4888-a2a6-2a14dfaa97ab" providerId="AD" clId="Web-{300EA715-7DCC-E9BF-B913-452CF538C762}" dt="2024-04-26T17:10:41.162" v="76" actId="20577"/>
        <pc:sldMkLst>
          <pc:docMk/>
          <pc:sldMk cId="2179407289" sldId="2146846566"/>
        </pc:sldMkLst>
        <pc:spChg chg="mod">
          <ac:chgData name="Benjamin Vandegrift" userId="S::benjaminv@thevab.com::2e5c2a8a-c606-4888-a2a6-2a14dfaa97ab" providerId="AD" clId="Web-{300EA715-7DCC-E9BF-B913-452CF538C762}" dt="2024-04-26T17:10:41.162" v="76" actId="20577"/>
          <ac:spMkLst>
            <pc:docMk/>
            <pc:sldMk cId="2179407289" sldId="2146846566"/>
            <ac:spMk id="26" creationId="{A9C445BF-5591-D09A-A8BC-6A2DB67D3CAE}"/>
          </ac:spMkLst>
        </pc:spChg>
      </pc:sldChg>
      <pc:sldChg chg="modSp del">
        <pc:chgData name="Benjamin Vandegrift" userId="S::benjaminv@thevab.com::2e5c2a8a-c606-4888-a2a6-2a14dfaa97ab" providerId="AD" clId="Web-{300EA715-7DCC-E9BF-B913-452CF538C762}" dt="2024-04-26T17:10:41.975" v="77"/>
        <pc:sldMkLst>
          <pc:docMk/>
          <pc:sldMk cId="3737355587" sldId="2146846567"/>
        </pc:sldMkLst>
        <pc:spChg chg="mod">
          <ac:chgData name="Benjamin Vandegrift" userId="S::benjaminv@thevab.com::2e5c2a8a-c606-4888-a2a6-2a14dfaa97ab" providerId="AD" clId="Web-{300EA715-7DCC-E9BF-B913-452CF538C762}" dt="2024-04-26T17:10:23.428" v="71" actId="20577"/>
          <ac:spMkLst>
            <pc:docMk/>
            <pc:sldMk cId="3737355587" sldId="2146846567"/>
            <ac:spMk id="26" creationId="{A9C445BF-5591-D09A-A8BC-6A2DB67D3CAE}"/>
          </ac:spMkLst>
        </pc:spChg>
      </pc:sldChg>
      <pc:sldChg chg="modSp">
        <pc:chgData name="Benjamin Vandegrift" userId="S::benjaminv@thevab.com::2e5c2a8a-c606-4888-a2a6-2a14dfaa97ab" providerId="AD" clId="Web-{300EA715-7DCC-E9BF-B913-452CF538C762}" dt="2024-04-26T17:12:29.928" v="89" actId="20577"/>
        <pc:sldMkLst>
          <pc:docMk/>
          <pc:sldMk cId="3033239696" sldId="2146846570"/>
        </pc:sldMkLst>
        <pc:spChg chg="mod">
          <ac:chgData name="Benjamin Vandegrift" userId="S::benjaminv@thevab.com::2e5c2a8a-c606-4888-a2a6-2a14dfaa97ab" providerId="AD" clId="Web-{300EA715-7DCC-E9BF-B913-452CF538C762}" dt="2024-04-26T17:12:12.537" v="83" actId="1076"/>
          <ac:spMkLst>
            <pc:docMk/>
            <pc:sldMk cId="3033239696" sldId="2146846570"/>
            <ac:spMk id="4" creationId="{4EECE67E-2570-77C8-4DCD-E83C5B83F9CE}"/>
          </ac:spMkLst>
        </pc:spChg>
        <pc:spChg chg="mod">
          <ac:chgData name="Benjamin Vandegrift" userId="S::benjaminv@thevab.com::2e5c2a8a-c606-4888-a2a6-2a14dfaa97ab" providerId="AD" clId="Web-{300EA715-7DCC-E9BF-B913-452CF538C762}" dt="2024-04-26T17:12:29.928" v="89" actId="20577"/>
          <ac:spMkLst>
            <pc:docMk/>
            <pc:sldMk cId="3033239696" sldId="2146846570"/>
            <ac:spMk id="26" creationId="{A9C445BF-5591-D09A-A8BC-6A2DB67D3CAE}"/>
          </ac:spMkLst>
        </pc:spChg>
      </pc:sldChg>
      <pc:sldChg chg="modSp">
        <pc:chgData name="Benjamin Vandegrift" userId="S::benjaminv@thevab.com::2e5c2a8a-c606-4888-a2a6-2a14dfaa97ab" providerId="AD" clId="Web-{300EA715-7DCC-E9BF-B913-452CF538C762}" dt="2024-04-26T17:12:49.303" v="96"/>
        <pc:sldMkLst>
          <pc:docMk/>
          <pc:sldMk cId="445600926" sldId="2146846572"/>
        </pc:sldMkLst>
        <pc:spChg chg="mod">
          <ac:chgData name="Benjamin Vandegrift" userId="S::benjaminv@thevab.com::2e5c2a8a-c606-4888-a2a6-2a14dfaa97ab" providerId="AD" clId="Web-{300EA715-7DCC-E9BF-B913-452CF538C762}" dt="2024-04-26T17:12:49.303" v="96"/>
          <ac:spMkLst>
            <pc:docMk/>
            <pc:sldMk cId="445600926" sldId="2146846572"/>
            <ac:spMk id="11" creationId="{80446E27-F3B6-5A36-90F5-155E8E262FA5}"/>
          </ac:spMkLst>
        </pc:spChg>
        <pc:spChg chg="mod">
          <ac:chgData name="Benjamin Vandegrift" userId="S::benjaminv@thevab.com::2e5c2a8a-c606-4888-a2a6-2a14dfaa97ab" providerId="AD" clId="Web-{300EA715-7DCC-E9BF-B913-452CF538C762}" dt="2024-04-26T17:12:48.803" v="95" actId="20577"/>
          <ac:spMkLst>
            <pc:docMk/>
            <pc:sldMk cId="445600926" sldId="2146846572"/>
            <ac:spMk id="26" creationId="{A9C445BF-5591-D09A-A8BC-6A2DB67D3CAE}"/>
          </ac:spMkLst>
        </pc:spChg>
      </pc:sldChg>
      <pc:sldChg chg="modSp">
        <pc:chgData name="Benjamin Vandegrift" userId="S::benjaminv@thevab.com::2e5c2a8a-c606-4888-a2a6-2a14dfaa97ab" providerId="AD" clId="Web-{300EA715-7DCC-E9BF-B913-452CF538C762}" dt="2024-04-26T17:13:32.397" v="111" actId="1076"/>
        <pc:sldMkLst>
          <pc:docMk/>
          <pc:sldMk cId="2894522944" sldId="2146846573"/>
        </pc:sldMkLst>
        <pc:spChg chg="mod">
          <ac:chgData name="Benjamin Vandegrift" userId="S::benjaminv@thevab.com::2e5c2a8a-c606-4888-a2a6-2a14dfaa97ab" providerId="AD" clId="Web-{300EA715-7DCC-E9BF-B913-452CF538C762}" dt="2024-04-26T17:13:32.397" v="111" actId="1076"/>
          <ac:spMkLst>
            <pc:docMk/>
            <pc:sldMk cId="2894522944" sldId="2146846573"/>
            <ac:spMk id="4" creationId="{4EECE67E-2570-77C8-4DCD-E83C5B83F9CE}"/>
          </ac:spMkLst>
        </pc:spChg>
        <pc:spChg chg="mod">
          <ac:chgData name="Benjamin Vandegrift" userId="S::benjaminv@thevab.com::2e5c2a8a-c606-4888-a2a6-2a14dfaa97ab" providerId="AD" clId="Web-{300EA715-7DCC-E9BF-B913-452CF538C762}" dt="2024-04-26T17:13:14.413" v="102" actId="20577"/>
          <ac:spMkLst>
            <pc:docMk/>
            <pc:sldMk cId="2894522944" sldId="2146846573"/>
            <ac:spMk id="26" creationId="{A9C445BF-5591-D09A-A8BC-6A2DB67D3CAE}"/>
          </ac:spMkLst>
        </pc:spChg>
      </pc:sldChg>
      <pc:sldChg chg="modSp">
        <pc:chgData name="Benjamin Vandegrift" userId="S::benjaminv@thevab.com::2e5c2a8a-c606-4888-a2a6-2a14dfaa97ab" providerId="AD" clId="Web-{300EA715-7DCC-E9BF-B913-452CF538C762}" dt="2024-04-26T17:14:04.225" v="125" actId="1076"/>
        <pc:sldMkLst>
          <pc:docMk/>
          <pc:sldMk cId="2718393775" sldId="2146846575"/>
        </pc:sldMkLst>
        <pc:spChg chg="mod">
          <ac:chgData name="Benjamin Vandegrift" userId="S::benjaminv@thevab.com::2e5c2a8a-c606-4888-a2a6-2a14dfaa97ab" providerId="AD" clId="Web-{300EA715-7DCC-E9BF-B913-452CF538C762}" dt="2024-04-26T17:14:04.225" v="125" actId="1076"/>
          <ac:spMkLst>
            <pc:docMk/>
            <pc:sldMk cId="2718393775" sldId="2146846575"/>
            <ac:spMk id="4" creationId="{4EECE67E-2570-77C8-4DCD-E83C5B83F9CE}"/>
          </ac:spMkLst>
        </pc:spChg>
        <pc:spChg chg="mod">
          <ac:chgData name="Benjamin Vandegrift" userId="S::benjaminv@thevab.com::2e5c2a8a-c606-4888-a2a6-2a14dfaa97ab" providerId="AD" clId="Web-{300EA715-7DCC-E9BF-B913-452CF538C762}" dt="2024-04-26T17:13:56.881" v="117" actId="20577"/>
          <ac:spMkLst>
            <pc:docMk/>
            <pc:sldMk cId="2718393775" sldId="2146846575"/>
            <ac:spMk id="26" creationId="{A9C445BF-5591-D09A-A8BC-6A2DB67D3CAE}"/>
          </ac:spMkLst>
        </pc:spChg>
      </pc:sldChg>
      <pc:sldChg chg="modSp">
        <pc:chgData name="Benjamin Vandegrift" userId="S::benjaminv@thevab.com::2e5c2a8a-c606-4888-a2a6-2a14dfaa97ab" providerId="AD" clId="Web-{300EA715-7DCC-E9BF-B913-452CF538C762}" dt="2024-04-26T17:14:29.382" v="135" actId="20577"/>
        <pc:sldMkLst>
          <pc:docMk/>
          <pc:sldMk cId="2401150598" sldId="2146846576"/>
        </pc:sldMkLst>
        <pc:spChg chg="mod">
          <ac:chgData name="Benjamin Vandegrift" userId="S::benjaminv@thevab.com::2e5c2a8a-c606-4888-a2a6-2a14dfaa97ab" providerId="AD" clId="Web-{300EA715-7DCC-E9BF-B913-452CF538C762}" dt="2024-04-26T17:14:29.382" v="135" actId="20577"/>
          <ac:spMkLst>
            <pc:docMk/>
            <pc:sldMk cId="2401150598" sldId="2146846576"/>
            <ac:spMk id="26" creationId="{A9C445BF-5591-D09A-A8BC-6A2DB67D3CAE}"/>
          </ac:spMkLst>
        </pc:spChg>
      </pc:sldChg>
      <pc:sldChg chg="modSp">
        <pc:chgData name="Benjamin Vandegrift" userId="S::benjaminv@thevab.com::2e5c2a8a-c606-4888-a2a6-2a14dfaa97ab" providerId="AD" clId="Web-{300EA715-7DCC-E9BF-B913-452CF538C762}" dt="2024-04-26T17:14:49.132" v="149" actId="1076"/>
        <pc:sldMkLst>
          <pc:docMk/>
          <pc:sldMk cId="561992657" sldId="2146846577"/>
        </pc:sldMkLst>
        <pc:spChg chg="mod">
          <ac:chgData name="Benjamin Vandegrift" userId="S::benjaminv@thevab.com::2e5c2a8a-c606-4888-a2a6-2a14dfaa97ab" providerId="AD" clId="Web-{300EA715-7DCC-E9BF-B913-452CF538C762}" dt="2024-04-26T17:14:49.132" v="149" actId="1076"/>
          <ac:spMkLst>
            <pc:docMk/>
            <pc:sldMk cId="561992657" sldId="2146846577"/>
            <ac:spMk id="4" creationId="{4EECE67E-2570-77C8-4DCD-E83C5B83F9CE}"/>
          </ac:spMkLst>
        </pc:spChg>
        <pc:spChg chg="mod">
          <ac:chgData name="Benjamin Vandegrift" userId="S::benjaminv@thevab.com::2e5c2a8a-c606-4888-a2a6-2a14dfaa97ab" providerId="AD" clId="Web-{300EA715-7DCC-E9BF-B913-452CF538C762}" dt="2024-04-26T17:14:41.100" v="141" actId="20577"/>
          <ac:spMkLst>
            <pc:docMk/>
            <pc:sldMk cId="561992657" sldId="2146846577"/>
            <ac:spMk id="26" creationId="{A9C445BF-5591-D09A-A8BC-6A2DB67D3CAE}"/>
          </ac:spMkLst>
        </pc:spChg>
      </pc:sldChg>
      <pc:sldChg chg="modSp">
        <pc:chgData name="Benjamin Vandegrift" userId="S::benjaminv@thevab.com::2e5c2a8a-c606-4888-a2a6-2a14dfaa97ab" providerId="AD" clId="Web-{300EA715-7DCC-E9BF-B913-452CF538C762}" dt="2024-04-26T17:15:39.569" v="163" actId="1076"/>
        <pc:sldMkLst>
          <pc:docMk/>
          <pc:sldMk cId="234235997" sldId="2146846578"/>
        </pc:sldMkLst>
        <pc:spChg chg="mod">
          <ac:chgData name="Benjamin Vandegrift" userId="S::benjaminv@thevab.com::2e5c2a8a-c606-4888-a2a6-2a14dfaa97ab" providerId="AD" clId="Web-{300EA715-7DCC-E9BF-B913-452CF538C762}" dt="2024-04-26T17:15:39.569" v="163" actId="1076"/>
          <ac:spMkLst>
            <pc:docMk/>
            <pc:sldMk cId="234235997" sldId="2146846578"/>
            <ac:spMk id="4" creationId="{4EECE67E-2570-77C8-4DCD-E83C5B83F9CE}"/>
          </ac:spMkLst>
        </pc:spChg>
        <pc:spChg chg="mod">
          <ac:chgData name="Benjamin Vandegrift" userId="S::benjaminv@thevab.com::2e5c2a8a-c606-4888-a2a6-2a14dfaa97ab" providerId="AD" clId="Web-{300EA715-7DCC-E9BF-B913-452CF538C762}" dt="2024-04-26T17:15:31.725" v="155" actId="20577"/>
          <ac:spMkLst>
            <pc:docMk/>
            <pc:sldMk cId="234235997" sldId="2146846578"/>
            <ac:spMk id="26" creationId="{A9C445BF-5591-D09A-A8BC-6A2DB67D3CAE}"/>
          </ac:spMkLst>
        </pc:spChg>
      </pc:sldChg>
      <pc:sldChg chg="modSp">
        <pc:chgData name="Benjamin Vandegrift" userId="S::benjaminv@thevab.com::2e5c2a8a-c606-4888-a2a6-2a14dfaa97ab" providerId="AD" clId="Web-{300EA715-7DCC-E9BF-B913-452CF538C762}" dt="2024-04-26T17:17:47.304" v="177" actId="1076"/>
        <pc:sldMkLst>
          <pc:docMk/>
          <pc:sldMk cId="1061164837" sldId="2146846579"/>
        </pc:sldMkLst>
        <pc:spChg chg="mod">
          <ac:chgData name="Benjamin Vandegrift" userId="S::benjaminv@thevab.com::2e5c2a8a-c606-4888-a2a6-2a14dfaa97ab" providerId="AD" clId="Web-{300EA715-7DCC-E9BF-B913-452CF538C762}" dt="2024-04-26T17:17:47.304" v="177" actId="1076"/>
          <ac:spMkLst>
            <pc:docMk/>
            <pc:sldMk cId="1061164837" sldId="2146846579"/>
            <ac:spMk id="4" creationId="{4EECE67E-2570-77C8-4DCD-E83C5B83F9CE}"/>
          </ac:spMkLst>
        </pc:spChg>
        <pc:spChg chg="mod">
          <ac:chgData name="Benjamin Vandegrift" userId="S::benjaminv@thevab.com::2e5c2a8a-c606-4888-a2a6-2a14dfaa97ab" providerId="AD" clId="Web-{300EA715-7DCC-E9BF-B913-452CF538C762}" dt="2024-04-26T17:17:41.945" v="169" actId="20577"/>
          <ac:spMkLst>
            <pc:docMk/>
            <pc:sldMk cId="1061164837" sldId="2146846579"/>
            <ac:spMk id="26" creationId="{A9C445BF-5591-D09A-A8BC-6A2DB67D3CAE}"/>
          </ac:spMkLst>
        </pc:spChg>
      </pc:sldChg>
      <pc:sldChg chg="modSp">
        <pc:chgData name="Benjamin Vandegrift" userId="S::benjaminv@thevab.com::2e5c2a8a-c606-4888-a2a6-2a14dfaa97ab" providerId="AD" clId="Web-{300EA715-7DCC-E9BF-B913-452CF538C762}" dt="2024-04-26T17:18:21.132" v="193" actId="1076"/>
        <pc:sldMkLst>
          <pc:docMk/>
          <pc:sldMk cId="3052151279" sldId="2146846580"/>
        </pc:sldMkLst>
        <pc:spChg chg="mod">
          <ac:chgData name="Benjamin Vandegrift" userId="S::benjaminv@thevab.com::2e5c2a8a-c606-4888-a2a6-2a14dfaa97ab" providerId="AD" clId="Web-{300EA715-7DCC-E9BF-B913-452CF538C762}" dt="2024-04-26T17:18:21.132" v="193" actId="1076"/>
          <ac:spMkLst>
            <pc:docMk/>
            <pc:sldMk cId="3052151279" sldId="2146846580"/>
            <ac:spMk id="4" creationId="{4EECE67E-2570-77C8-4DCD-E83C5B83F9CE}"/>
          </ac:spMkLst>
        </pc:spChg>
        <pc:spChg chg="mod">
          <ac:chgData name="Benjamin Vandegrift" userId="S::benjaminv@thevab.com::2e5c2a8a-c606-4888-a2a6-2a14dfaa97ab" providerId="AD" clId="Web-{300EA715-7DCC-E9BF-B913-452CF538C762}" dt="2024-04-26T17:18:05.960" v="183" actId="20577"/>
          <ac:spMkLst>
            <pc:docMk/>
            <pc:sldMk cId="3052151279" sldId="2146846580"/>
            <ac:spMk id="26" creationId="{A9C445BF-5591-D09A-A8BC-6A2DB67D3CAE}"/>
          </ac:spMkLst>
        </pc:spChg>
      </pc:sldChg>
    </pc:docChg>
  </pc:docChgLst>
  <pc:docChgLst>
    <pc:chgData name="Benjamin Vandegrift" userId="S::benjaminv@thevab.com::2e5c2a8a-c606-4888-a2a6-2a14dfaa97ab" providerId="AD" clId="Web-{4485DFC3-EB75-9B6E-424F-9CDEB656316F}"/>
    <pc:docChg chg="modSld">
      <pc:chgData name="Benjamin Vandegrift" userId="S::benjaminv@thevab.com::2e5c2a8a-c606-4888-a2a6-2a14dfaa97ab" providerId="AD" clId="Web-{4485DFC3-EB75-9B6E-424F-9CDEB656316F}" dt="2024-07-01T22:11:31.099" v="55"/>
      <pc:docMkLst>
        <pc:docMk/>
      </pc:docMkLst>
      <pc:sldChg chg="addSp modSp">
        <pc:chgData name="Benjamin Vandegrift" userId="S::benjaminv@thevab.com::2e5c2a8a-c606-4888-a2a6-2a14dfaa97ab" providerId="AD" clId="Web-{4485DFC3-EB75-9B6E-424F-9CDEB656316F}" dt="2024-07-01T22:11:31.099" v="55"/>
        <pc:sldMkLst>
          <pc:docMk/>
          <pc:sldMk cId="941964184" sldId="2146846609"/>
        </pc:sldMkLst>
        <pc:spChg chg="add">
          <ac:chgData name="Benjamin Vandegrift" userId="S::benjaminv@thevab.com::2e5c2a8a-c606-4888-a2a6-2a14dfaa97ab" providerId="AD" clId="Web-{4485DFC3-EB75-9B6E-424F-9CDEB656316F}" dt="2024-07-01T22:11:31.099" v="55"/>
          <ac:spMkLst>
            <pc:docMk/>
            <pc:sldMk cId="941964184" sldId="2146846609"/>
            <ac:spMk id="7" creationId="{52CCF866-85FD-44AC-BCB0-AC31C7A16534}"/>
          </ac:spMkLst>
        </pc:spChg>
        <pc:spChg chg="mod">
          <ac:chgData name="Benjamin Vandegrift" userId="S::benjaminv@thevab.com::2e5c2a8a-c606-4888-a2a6-2a14dfaa97ab" providerId="AD" clId="Web-{4485DFC3-EB75-9B6E-424F-9CDEB656316F}" dt="2024-07-01T22:10:21.176" v="54" actId="20577"/>
          <ac:spMkLst>
            <pc:docMk/>
            <pc:sldMk cId="941964184" sldId="2146846609"/>
            <ac:spMk id="13" creationId="{AB3B6D23-0406-652D-4912-D528F20D9023}"/>
          </ac:spMkLst>
        </pc:spChg>
      </pc:sldChg>
      <pc:sldChg chg="modSp delCm modCm">
        <pc:chgData name="Benjamin Vandegrift" userId="S::benjaminv@thevab.com::2e5c2a8a-c606-4888-a2a6-2a14dfaa97ab" providerId="AD" clId="Web-{4485DFC3-EB75-9B6E-424F-9CDEB656316F}" dt="2024-07-01T22:09:19.051" v="44"/>
        <pc:sldMkLst>
          <pc:docMk/>
          <pc:sldMk cId="3416798922" sldId="2146846636"/>
        </pc:sldMkLst>
        <pc:spChg chg="mod">
          <ac:chgData name="Benjamin Vandegrift" userId="S::benjaminv@thevab.com::2e5c2a8a-c606-4888-a2a6-2a14dfaa97ab" providerId="AD" clId="Web-{4485DFC3-EB75-9B6E-424F-9CDEB656316F}" dt="2024-07-01T22:08:42.863" v="42" actId="20577"/>
          <ac:spMkLst>
            <pc:docMk/>
            <pc:sldMk cId="3416798922" sldId="2146846636"/>
            <ac:spMk id="7" creationId="{57D680A9-93FA-C1C6-801E-5C689E5F2558}"/>
          </ac:spMkLst>
        </pc:spChg>
        <pc:extLst>
          <p:ext xmlns:p="http://schemas.openxmlformats.org/presentationml/2006/main" uri="{D6D511B9-2390-475A-947B-AFAB55BFBCF1}">
            <pc226:cmChg xmlns:pc226="http://schemas.microsoft.com/office/powerpoint/2022/06/main/command" chg="del">
              <pc226:chgData name="Benjamin Vandegrift" userId="S::benjaminv@thevab.com::2e5c2a8a-c606-4888-a2a6-2a14dfaa97ab" providerId="AD" clId="Web-{4485DFC3-EB75-9B6E-424F-9CDEB656316F}" dt="2024-07-01T22:08:53.410" v="43"/>
              <pc2:cmMkLst xmlns:pc2="http://schemas.microsoft.com/office/powerpoint/2019/9/main/command">
                <pc:docMk/>
                <pc:sldMk cId="3416798922" sldId="2146846636"/>
                <pc2:cmMk id="{1553CE10-7B9B-442A-995A-0E79A6164673}"/>
              </pc2:cmMkLst>
            </pc226:cmChg>
            <pc226:cmChg xmlns:pc226="http://schemas.microsoft.com/office/powerpoint/2022/06/main/command" chg="">
              <pc226:chgData name="Benjamin Vandegrift" userId="S::benjaminv@thevab.com::2e5c2a8a-c606-4888-a2a6-2a14dfaa97ab" providerId="AD" clId="Web-{4485DFC3-EB75-9B6E-424F-9CDEB656316F}" dt="2024-07-01T22:09:19.051" v="44"/>
              <pc2:cmMkLst xmlns:pc2="http://schemas.microsoft.com/office/powerpoint/2019/9/main/command">
                <pc:docMk/>
                <pc:sldMk cId="3416798922" sldId="2146846636"/>
                <pc2:cmMk id="{A3E1B543-71EF-4F5F-99EC-29E94B9242CA}"/>
              </pc2:cmMkLst>
              <pc226:cmRplyChg chg="add">
                <pc226:chgData name="Benjamin Vandegrift" userId="S::benjaminv@thevab.com::2e5c2a8a-c606-4888-a2a6-2a14dfaa97ab" providerId="AD" clId="Web-{4485DFC3-EB75-9B6E-424F-9CDEB656316F}" dt="2024-07-01T22:09:19.051" v="44"/>
                <pc2:cmRplyMkLst xmlns:pc2="http://schemas.microsoft.com/office/powerpoint/2019/9/main/command">
                  <pc:docMk/>
                  <pc:sldMk cId="3416798922" sldId="2146846636"/>
                  <pc2:cmMk id="{A3E1B543-71EF-4F5F-99EC-29E94B9242CA}"/>
                  <pc2:cmRplyMk id="{B8EA3E84-337C-484D-AB8E-FFD2CFF10776}"/>
                </pc2:cmRplyMkLst>
              </pc226:cmRplyChg>
            </pc226:cmChg>
          </p:ext>
        </pc:extLst>
      </pc:sldChg>
    </pc:docChg>
  </pc:docChgLst>
  <pc:docChgLst>
    <pc:chgData name="Benjamin Vandegrift" userId="2e5c2a8a-c606-4888-a2a6-2a14dfaa97ab" providerId="ADAL" clId="{2C4383A9-B086-824B-9E3E-AB685D34A315}"/>
    <pc:docChg chg="undo redo custSel addSld delSld modSld sldOrd">
      <pc:chgData name="Benjamin Vandegrift" userId="2e5c2a8a-c606-4888-a2a6-2a14dfaa97ab" providerId="ADAL" clId="{2C4383A9-B086-824B-9E3E-AB685D34A315}" dt="2024-06-18T15:44:51.344" v="3927" actId="313"/>
      <pc:docMkLst>
        <pc:docMk/>
      </pc:docMkLst>
      <pc:sldChg chg="del">
        <pc:chgData name="Benjamin Vandegrift" userId="2e5c2a8a-c606-4888-a2a6-2a14dfaa97ab" providerId="ADAL" clId="{2C4383A9-B086-824B-9E3E-AB685D34A315}" dt="2024-05-30T15:34:35.194" v="8" actId="2696"/>
        <pc:sldMkLst>
          <pc:docMk/>
          <pc:sldMk cId="2662385429" sldId="2144328309"/>
        </pc:sldMkLst>
      </pc:sldChg>
      <pc:sldChg chg="add del">
        <pc:chgData name="Benjamin Vandegrift" userId="2e5c2a8a-c606-4888-a2a6-2a14dfaa97ab" providerId="ADAL" clId="{2C4383A9-B086-824B-9E3E-AB685D34A315}" dt="2024-05-31T16:15:22.940" v="204"/>
        <pc:sldMkLst>
          <pc:docMk/>
          <pc:sldMk cId="10629880" sldId="2146846270"/>
        </pc:sldMkLst>
      </pc:sldChg>
      <pc:sldChg chg="del">
        <pc:chgData name="Benjamin Vandegrift" userId="2e5c2a8a-c606-4888-a2a6-2a14dfaa97ab" providerId="ADAL" clId="{2C4383A9-B086-824B-9E3E-AB685D34A315}" dt="2024-05-30T15:40:07.493" v="13" actId="2696"/>
        <pc:sldMkLst>
          <pc:docMk/>
          <pc:sldMk cId="815746604" sldId="2146846290"/>
        </pc:sldMkLst>
      </pc:sldChg>
      <pc:sldChg chg="del">
        <pc:chgData name="Benjamin Vandegrift" userId="2e5c2a8a-c606-4888-a2a6-2a14dfaa97ab" providerId="ADAL" clId="{2C4383A9-B086-824B-9E3E-AB685D34A315}" dt="2024-05-30T15:40:07.485" v="11" actId="2696"/>
        <pc:sldMkLst>
          <pc:docMk/>
          <pc:sldMk cId="1742849064" sldId="2146846345"/>
        </pc:sldMkLst>
      </pc:sldChg>
      <pc:sldChg chg="add del setBg">
        <pc:chgData name="Benjamin Vandegrift" userId="2e5c2a8a-c606-4888-a2a6-2a14dfaa97ab" providerId="ADAL" clId="{2C4383A9-B086-824B-9E3E-AB685D34A315}" dt="2024-06-18T15:41:50.827" v="3917" actId="2696"/>
        <pc:sldMkLst>
          <pc:docMk/>
          <pc:sldMk cId="324490398" sldId="2146846441"/>
        </pc:sldMkLst>
      </pc:sldChg>
      <pc:sldChg chg="modSp mod delCm">
        <pc:chgData name="Benjamin Vandegrift" userId="2e5c2a8a-c606-4888-a2a6-2a14dfaa97ab" providerId="ADAL" clId="{2C4383A9-B086-824B-9E3E-AB685D34A315}" dt="2024-06-14T19:51:37.915" v="3862"/>
        <pc:sldMkLst>
          <pc:docMk/>
          <pc:sldMk cId="2915586820" sldId="2146846442"/>
        </pc:sldMkLst>
        <pc:spChg chg="mod">
          <ac:chgData name="Benjamin Vandegrift" userId="2e5c2a8a-c606-4888-a2a6-2a14dfaa97ab" providerId="ADAL" clId="{2C4383A9-B086-824B-9E3E-AB685D34A315}" dt="2024-06-07T19:02:10.774" v="213" actId="20577"/>
          <ac:spMkLst>
            <pc:docMk/>
            <pc:sldMk cId="2915586820" sldId="2146846442"/>
            <ac:spMk id="5" creationId="{21496FD2-DA86-382F-D051-F482BD4F7603}"/>
          </ac:spMkLst>
        </pc:spChg>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2C4383A9-B086-824B-9E3E-AB685D34A315}" dt="2024-06-14T19:51:35.371" v="3861"/>
              <pc2:cmMkLst xmlns:pc2="http://schemas.microsoft.com/office/powerpoint/2019/9/main/command">
                <pc:docMk/>
                <pc:sldMk cId="2915586820" sldId="2146846442"/>
                <pc2:cmMk id="{53409D06-FFD0-445B-8D67-78E7DE175150}"/>
              </pc2:cmMkLst>
            </pc226:cmChg>
            <pc226:cmChg xmlns:pc226="http://schemas.microsoft.com/office/powerpoint/2022/06/main/command" chg="del">
              <pc226:chgData name="Benjamin Vandegrift" userId="2e5c2a8a-c606-4888-a2a6-2a14dfaa97ab" providerId="ADAL" clId="{2C4383A9-B086-824B-9E3E-AB685D34A315}" dt="2024-06-14T19:51:37.915" v="3862"/>
              <pc2:cmMkLst xmlns:pc2="http://schemas.microsoft.com/office/powerpoint/2019/9/main/command">
                <pc:docMk/>
                <pc:sldMk cId="2915586820" sldId="2146846442"/>
                <pc2:cmMk id="{86DDF99E-9F63-4C68-8E1B-A7D6B31490F2}"/>
              </pc2:cmMkLst>
            </pc226:cmChg>
          </p:ext>
        </pc:extLst>
      </pc:sldChg>
      <pc:sldChg chg="addSp delSp modSp del mod">
        <pc:chgData name="Benjamin Vandegrift" userId="2e5c2a8a-c606-4888-a2a6-2a14dfaa97ab" providerId="ADAL" clId="{2C4383A9-B086-824B-9E3E-AB685D34A315}" dt="2024-06-14T18:35:10.316" v="2420" actId="2696"/>
        <pc:sldMkLst>
          <pc:docMk/>
          <pc:sldMk cId="2309013104" sldId="2146846483"/>
        </pc:sldMkLst>
        <pc:spChg chg="add del">
          <ac:chgData name="Benjamin Vandegrift" userId="2e5c2a8a-c606-4888-a2a6-2a14dfaa97ab" providerId="ADAL" clId="{2C4383A9-B086-824B-9E3E-AB685D34A315}" dt="2024-06-14T18:23:48.820" v="2128" actId="478"/>
          <ac:spMkLst>
            <pc:docMk/>
            <pc:sldMk cId="2309013104" sldId="2146846483"/>
            <ac:spMk id="3" creationId="{1129EE6D-F51F-5D32-B72F-37A7EDDEC619}"/>
          </ac:spMkLst>
        </pc:spChg>
        <pc:spChg chg="mod">
          <ac:chgData name="Benjamin Vandegrift" userId="2e5c2a8a-c606-4888-a2a6-2a14dfaa97ab" providerId="ADAL" clId="{2C4383A9-B086-824B-9E3E-AB685D34A315}" dt="2024-06-14T18:28:04.902" v="2153" actId="20577"/>
          <ac:spMkLst>
            <pc:docMk/>
            <pc:sldMk cId="2309013104" sldId="2146846483"/>
            <ac:spMk id="4" creationId="{C1A78658-3DFE-337E-79FD-AD5A1730B0F6}"/>
          </ac:spMkLst>
        </pc:spChg>
        <pc:spChg chg="add del mod">
          <ac:chgData name="Benjamin Vandegrift" userId="2e5c2a8a-c606-4888-a2a6-2a14dfaa97ab" providerId="ADAL" clId="{2C4383A9-B086-824B-9E3E-AB685D34A315}" dt="2024-06-14T18:23:45.122" v="2127" actId="478"/>
          <ac:spMkLst>
            <pc:docMk/>
            <pc:sldMk cId="2309013104" sldId="2146846483"/>
            <ac:spMk id="5" creationId="{5A5F7EC9-426B-4865-BDA9-9868A8BABD3C}"/>
          </ac:spMkLst>
        </pc:spChg>
      </pc:sldChg>
      <pc:sldChg chg="del">
        <pc:chgData name="Benjamin Vandegrift" userId="2e5c2a8a-c606-4888-a2a6-2a14dfaa97ab" providerId="ADAL" clId="{2C4383A9-B086-824B-9E3E-AB685D34A315}" dt="2024-05-30T15:40:07.498" v="14" actId="2696"/>
        <pc:sldMkLst>
          <pc:docMk/>
          <pc:sldMk cId="2179407289" sldId="2146846566"/>
        </pc:sldMkLst>
      </pc:sldChg>
      <pc:sldChg chg="del">
        <pc:chgData name="Benjamin Vandegrift" userId="2e5c2a8a-c606-4888-a2a6-2a14dfaa97ab" providerId="ADAL" clId="{2C4383A9-B086-824B-9E3E-AB685D34A315}" dt="2024-05-30T15:34:35.185" v="7" actId="2696"/>
        <pc:sldMkLst>
          <pc:docMk/>
          <pc:sldMk cId="1017036720" sldId="2146846572"/>
        </pc:sldMkLst>
      </pc:sldChg>
      <pc:sldChg chg="del">
        <pc:chgData name="Benjamin Vandegrift" userId="2e5c2a8a-c606-4888-a2a6-2a14dfaa97ab" providerId="ADAL" clId="{2C4383A9-B086-824B-9E3E-AB685D34A315}" dt="2024-05-30T15:40:07.489" v="12" actId="2696"/>
        <pc:sldMkLst>
          <pc:docMk/>
          <pc:sldMk cId="2718393775" sldId="2146846575"/>
        </pc:sldMkLst>
      </pc:sldChg>
      <pc:sldChg chg="modSp del mod ord">
        <pc:chgData name="Benjamin Vandegrift" userId="2e5c2a8a-c606-4888-a2a6-2a14dfaa97ab" providerId="ADAL" clId="{2C4383A9-B086-824B-9E3E-AB685D34A315}" dt="2024-06-14T19:41:01.174" v="3853" actId="2696"/>
        <pc:sldMkLst>
          <pc:docMk/>
          <pc:sldMk cId="2401150598" sldId="2146846576"/>
        </pc:sldMkLst>
        <pc:spChg chg="mod">
          <ac:chgData name="Benjamin Vandegrift" userId="2e5c2a8a-c606-4888-a2a6-2a14dfaa97ab" providerId="ADAL" clId="{2C4383A9-B086-824B-9E3E-AB685D34A315}" dt="2024-05-30T15:44:54.997" v="144" actId="20577"/>
          <ac:spMkLst>
            <pc:docMk/>
            <pc:sldMk cId="2401150598" sldId="2146846576"/>
            <ac:spMk id="4" creationId="{4EECE67E-2570-77C8-4DCD-E83C5B83F9CE}"/>
          </ac:spMkLst>
        </pc:spChg>
        <pc:spChg chg="mod">
          <ac:chgData name="Benjamin Vandegrift" userId="2e5c2a8a-c606-4888-a2a6-2a14dfaa97ab" providerId="ADAL" clId="{2C4383A9-B086-824B-9E3E-AB685D34A315}" dt="2024-05-30T15:45:23.174" v="201" actId="20577"/>
          <ac:spMkLst>
            <pc:docMk/>
            <pc:sldMk cId="2401150598" sldId="2146846576"/>
            <ac:spMk id="9" creationId="{EB77DCBE-C464-48B0-22E4-4F5444BE86E0}"/>
          </ac:spMkLst>
        </pc:spChg>
        <pc:spChg chg="mod">
          <ac:chgData name="Benjamin Vandegrift" userId="2e5c2a8a-c606-4888-a2a6-2a14dfaa97ab" providerId="ADAL" clId="{2C4383A9-B086-824B-9E3E-AB685D34A315}" dt="2024-05-30T15:45:03.378" v="173" actId="20577"/>
          <ac:spMkLst>
            <pc:docMk/>
            <pc:sldMk cId="2401150598" sldId="2146846576"/>
            <ac:spMk id="12" creationId="{CB12B6E8-098E-4588-4EBD-FBE75F378DA2}"/>
          </ac:spMkLst>
        </pc:spChg>
      </pc:sldChg>
      <pc:sldChg chg="del">
        <pc:chgData name="Benjamin Vandegrift" userId="2e5c2a8a-c606-4888-a2a6-2a14dfaa97ab" providerId="ADAL" clId="{2C4383A9-B086-824B-9E3E-AB685D34A315}" dt="2024-05-30T15:40:07.515" v="15" actId="2696"/>
        <pc:sldMkLst>
          <pc:docMk/>
          <pc:sldMk cId="3062678903" sldId="2146846590"/>
        </pc:sldMkLst>
      </pc:sldChg>
      <pc:sldChg chg="delCm">
        <pc:chgData name="Benjamin Vandegrift" userId="2e5c2a8a-c606-4888-a2a6-2a14dfaa97ab" providerId="ADAL" clId="{2C4383A9-B086-824B-9E3E-AB685D34A315}" dt="2024-06-14T19:52:10.341" v="3865"/>
        <pc:sldMkLst>
          <pc:docMk/>
          <pc:sldMk cId="1941764190" sldId="2146846592"/>
        </pc:sldMkLst>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2C4383A9-B086-824B-9E3E-AB685D34A315}" dt="2024-06-14T19:52:10.341" v="3865"/>
              <pc2:cmMkLst xmlns:pc2="http://schemas.microsoft.com/office/powerpoint/2019/9/main/command">
                <pc:docMk/>
                <pc:sldMk cId="1941764190" sldId="2146846592"/>
                <pc2:cmMk id="{4A2C9266-E9F1-4D10-A3A2-C470BC99493B}"/>
              </pc2:cmMkLst>
            </pc226:cmChg>
          </p:ext>
        </pc:extLst>
      </pc:sldChg>
      <pc:sldChg chg="del">
        <pc:chgData name="Benjamin Vandegrift" userId="2e5c2a8a-c606-4888-a2a6-2a14dfaa97ab" providerId="ADAL" clId="{2C4383A9-B086-824B-9E3E-AB685D34A315}" dt="2024-05-30T15:34:35.150" v="6" actId="2696"/>
        <pc:sldMkLst>
          <pc:docMk/>
          <pc:sldMk cId="3407319842" sldId="2146846599"/>
        </pc:sldMkLst>
      </pc:sldChg>
      <pc:sldChg chg="addSp delSp modSp mod ord addCm delCm">
        <pc:chgData name="Benjamin Vandegrift" userId="2e5c2a8a-c606-4888-a2a6-2a14dfaa97ab" providerId="ADAL" clId="{2C4383A9-B086-824B-9E3E-AB685D34A315}" dt="2024-06-18T15:44:51.344" v="3927" actId="313"/>
        <pc:sldMkLst>
          <pc:docMk/>
          <pc:sldMk cId="2427508812" sldId="2146846608"/>
        </pc:sldMkLst>
        <pc:spChg chg="add mod">
          <ac:chgData name="Benjamin Vandegrift" userId="2e5c2a8a-c606-4888-a2a6-2a14dfaa97ab" providerId="ADAL" clId="{2C4383A9-B086-824B-9E3E-AB685D34A315}" dt="2024-06-14T19:20:40.945" v="3745" actId="20577"/>
          <ac:spMkLst>
            <pc:docMk/>
            <pc:sldMk cId="2427508812" sldId="2146846608"/>
            <ac:spMk id="3" creationId="{6E998524-EEE3-18C4-3FD6-C59DC6F7C2C8}"/>
          </ac:spMkLst>
        </pc:spChg>
        <pc:spChg chg="add del">
          <ac:chgData name="Benjamin Vandegrift" userId="2e5c2a8a-c606-4888-a2a6-2a14dfaa97ab" providerId="ADAL" clId="{2C4383A9-B086-824B-9E3E-AB685D34A315}" dt="2024-05-30T15:42:42.833" v="50" actId="478"/>
          <ac:spMkLst>
            <pc:docMk/>
            <pc:sldMk cId="2427508812" sldId="2146846608"/>
            <ac:spMk id="3" creationId="{D5D3A9C5-B422-49D3-B37F-354AAD3E1222}"/>
          </ac:spMkLst>
        </pc:spChg>
        <pc:spChg chg="del">
          <ac:chgData name="Benjamin Vandegrift" userId="2e5c2a8a-c606-4888-a2a6-2a14dfaa97ab" providerId="ADAL" clId="{2C4383A9-B086-824B-9E3E-AB685D34A315}" dt="2024-06-14T18:50:05.358" v="2912" actId="478"/>
          <ac:spMkLst>
            <pc:docMk/>
            <pc:sldMk cId="2427508812" sldId="2146846608"/>
            <ac:spMk id="4" creationId="{245C1BE5-C75E-3D76-A4B5-A41904BEFC24}"/>
          </ac:spMkLst>
        </pc:spChg>
        <pc:spChg chg="add del">
          <ac:chgData name="Benjamin Vandegrift" userId="2e5c2a8a-c606-4888-a2a6-2a14dfaa97ab" providerId="ADAL" clId="{2C4383A9-B086-824B-9E3E-AB685D34A315}" dt="2024-05-30T15:42:42.833" v="50" actId="478"/>
          <ac:spMkLst>
            <pc:docMk/>
            <pc:sldMk cId="2427508812" sldId="2146846608"/>
            <ac:spMk id="7" creationId="{18CB1D72-3B37-1589-1CBE-6E43FB932E40}"/>
          </ac:spMkLst>
        </pc:spChg>
        <pc:spChg chg="add mod">
          <ac:chgData name="Benjamin Vandegrift" userId="2e5c2a8a-c606-4888-a2a6-2a14dfaa97ab" providerId="ADAL" clId="{2C4383A9-B086-824B-9E3E-AB685D34A315}" dt="2024-06-14T19:21:20.040" v="3844" actId="108"/>
          <ac:spMkLst>
            <pc:docMk/>
            <pc:sldMk cId="2427508812" sldId="2146846608"/>
            <ac:spMk id="7" creationId="{C9C79E06-B752-45A3-70A1-50AAC89734D2}"/>
          </ac:spMkLst>
        </pc:spChg>
        <pc:spChg chg="add del mod">
          <ac:chgData name="Benjamin Vandegrift" userId="2e5c2a8a-c606-4888-a2a6-2a14dfaa97ab" providerId="ADAL" clId="{2C4383A9-B086-824B-9E3E-AB685D34A315}" dt="2024-06-14T19:17:54.471" v="3696" actId="403"/>
          <ac:spMkLst>
            <pc:docMk/>
            <pc:sldMk cId="2427508812" sldId="2146846608"/>
            <ac:spMk id="8" creationId="{D90DBE45-5F9B-C9CF-75B4-20A283620E97}"/>
          </ac:spMkLst>
        </pc:spChg>
        <pc:spChg chg="add del mod">
          <ac:chgData name="Benjamin Vandegrift" userId="2e5c2a8a-c606-4888-a2a6-2a14dfaa97ab" providerId="ADAL" clId="{2C4383A9-B086-824B-9E3E-AB685D34A315}" dt="2024-06-14T19:20:19.651" v="3732" actId="1076"/>
          <ac:spMkLst>
            <pc:docMk/>
            <pc:sldMk cId="2427508812" sldId="2146846608"/>
            <ac:spMk id="9" creationId="{7CC84002-D44F-476F-A47E-D9A4B943549C}"/>
          </ac:spMkLst>
        </pc:spChg>
        <pc:spChg chg="mod">
          <ac:chgData name="Benjamin Vandegrift" userId="2e5c2a8a-c606-4888-a2a6-2a14dfaa97ab" providerId="ADAL" clId="{2C4383A9-B086-824B-9E3E-AB685D34A315}" dt="2024-06-14T19:20:16.897" v="3731" actId="1076"/>
          <ac:spMkLst>
            <pc:docMk/>
            <pc:sldMk cId="2427508812" sldId="2146846608"/>
            <ac:spMk id="10" creationId="{DAEBC4A0-B441-90BD-4222-05A3A44A82A1}"/>
          </ac:spMkLst>
        </pc:spChg>
        <pc:spChg chg="mod">
          <ac:chgData name="Benjamin Vandegrift" userId="2e5c2a8a-c606-4888-a2a6-2a14dfaa97ab" providerId="ADAL" clId="{2C4383A9-B086-824B-9E3E-AB685D34A315}" dt="2024-06-14T19:18:10.581" v="3699" actId="207"/>
          <ac:spMkLst>
            <pc:docMk/>
            <pc:sldMk cId="2427508812" sldId="2146846608"/>
            <ac:spMk id="11" creationId="{80446E27-F3B6-5A36-90F5-155E8E262FA5}"/>
          </ac:spMkLst>
        </pc:spChg>
        <pc:spChg chg="mod">
          <ac:chgData name="Benjamin Vandegrift" userId="2e5c2a8a-c606-4888-a2a6-2a14dfaa97ab" providerId="ADAL" clId="{2C4383A9-B086-824B-9E3E-AB685D34A315}" dt="2024-06-14T18:49:10.084" v="2908" actId="403"/>
          <ac:spMkLst>
            <pc:docMk/>
            <pc:sldMk cId="2427508812" sldId="2146846608"/>
            <ac:spMk id="12" creationId="{9DB45EBC-0C9D-D322-45CF-C3B76497D495}"/>
          </ac:spMkLst>
        </pc:spChg>
        <pc:spChg chg="mod">
          <ac:chgData name="Benjamin Vandegrift" userId="2e5c2a8a-c606-4888-a2a6-2a14dfaa97ab" providerId="ADAL" clId="{2C4383A9-B086-824B-9E3E-AB685D34A315}" dt="2024-06-14T19:23:00.057" v="3849" actId="20577"/>
          <ac:spMkLst>
            <pc:docMk/>
            <pc:sldMk cId="2427508812" sldId="2146846608"/>
            <ac:spMk id="13" creationId="{2E08061E-131F-4926-C5D3-1754EBB74EBF}"/>
          </ac:spMkLst>
        </pc:spChg>
        <pc:spChg chg="del">
          <ac:chgData name="Benjamin Vandegrift" userId="2e5c2a8a-c606-4888-a2a6-2a14dfaa97ab" providerId="ADAL" clId="{2C4383A9-B086-824B-9E3E-AB685D34A315}" dt="2024-06-14T18:49:20.785" v="2909" actId="478"/>
          <ac:spMkLst>
            <pc:docMk/>
            <pc:sldMk cId="2427508812" sldId="2146846608"/>
            <ac:spMk id="18" creationId="{C9C1BFA5-CE22-8CF4-BB15-94D911BBBA7A}"/>
          </ac:spMkLst>
        </pc:spChg>
        <pc:spChg chg="mod">
          <ac:chgData name="Benjamin Vandegrift" userId="2e5c2a8a-c606-4888-a2a6-2a14dfaa97ab" providerId="ADAL" clId="{2C4383A9-B086-824B-9E3E-AB685D34A315}" dt="2024-06-14T19:18:40.814" v="3708" actId="207"/>
          <ac:spMkLst>
            <pc:docMk/>
            <pc:sldMk cId="2427508812" sldId="2146846608"/>
            <ac:spMk id="24" creationId="{873D535D-500D-4AFE-0DD7-2C613ABE0548}"/>
          </ac:spMkLst>
        </pc:spChg>
        <pc:spChg chg="mod">
          <ac:chgData name="Benjamin Vandegrift" userId="2e5c2a8a-c606-4888-a2a6-2a14dfaa97ab" providerId="ADAL" clId="{2C4383A9-B086-824B-9E3E-AB685D34A315}" dt="2024-06-18T15:44:51.344" v="3927" actId="313"/>
          <ac:spMkLst>
            <pc:docMk/>
            <pc:sldMk cId="2427508812" sldId="2146846608"/>
            <ac:spMk id="26" creationId="{A9C445BF-5591-D09A-A8BC-6A2DB67D3CAE}"/>
          </ac:spMkLst>
        </pc:spChg>
        <pc:spChg chg="mod">
          <ac:chgData name="Benjamin Vandegrift" userId="2e5c2a8a-c606-4888-a2a6-2a14dfaa97ab" providerId="ADAL" clId="{2C4383A9-B086-824B-9E3E-AB685D34A315}" dt="2024-06-14T19:18:34.400" v="3705" actId="13926"/>
          <ac:spMkLst>
            <pc:docMk/>
            <pc:sldMk cId="2427508812" sldId="2146846608"/>
            <ac:spMk id="27" creationId="{E86CB8EE-0E5A-35DB-74BC-3296BFC81E52}"/>
          </ac:spMkLst>
        </pc:spChg>
        <pc:spChg chg="mod">
          <ac:chgData name="Benjamin Vandegrift" userId="2e5c2a8a-c606-4888-a2a6-2a14dfaa97ab" providerId="ADAL" clId="{2C4383A9-B086-824B-9E3E-AB685D34A315}" dt="2024-06-14T19:18:44.031" v="3709" actId="207"/>
          <ac:spMkLst>
            <pc:docMk/>
            <pc:sldMk cId="2427508812" sldId="2146846608"/>
            <ac:spMk id="28" creationId="{DE9E576D-07C7-6E17-C72E-C4FBD66AE548}"/>
          </ac:spMkLst>
        </pc:spChg>
        <pc:extLst>
          <p:ext xmlns:p="http://schemas.openxmlformats.org/presentationml/2006/main" uri="{D6D511B9-2390-475A-947B-AFAB55BFBCF1}">
            <pc226:cmChg xmlns:pc226="http://schemas.microsoft.com/office/powerpoint/2022/06/main/command" chg="add del">
              <pc226:chgData name="Benjamin Vandegrift" userId="2e5c2a8a-c606-4888-a2a6-2a14dfaa97ab" providerId="ADAL" clId="{2C4383A9-B086-824B-9E3E-AB685D34A315}" dt="2024-06-14T19:19:13.977" v="3715"/>
              <pc2:cmMkLst xmlns:pc2="http://schemas.microsoft.com/office/powerpoint/2019/9/main/command">
                <pc:docMk/>
                <pc:sldMk cId="2427508812" sldId="2146846608"/>
                <pc2:cmMk id="{969A6B29-FCC6-0940-8102-3A25B840A126}"/>
              </pc2:cmMkLst>
            </pc226:cmChg>
            <pc226:cmChg xmlns:pc226="http://schemas.microsoft.com/office/powerpoint/2022/06/main/command" chg="del">
              <pc226:chgData name="Benjamin Vandegrift" userId="2e5c2a8a-c606-4888-a2a6-2a14dfaa97ab" providerId="ADAL" clId="{2C4383A9-B086-824B-9E3E-AB685D34A315}" dt="2024-06-14T19:19:10.689" v="3714"/>
              <pc2:cmMkLst xmlns:pc2="http://schemas.microsoft.com/office/powerpoint/2019/9/main/command">
                <pc:docMk/>
                <pc:sldMk cId="2427508812" sldId="2146846608"/>
                <pc2:cmMk id="{1E7D6E82-D845-46D4-9082-7A0BB3548FE7}"/>
              </pc2:cmMkLst>
            </pc226:cmChg>
            <pc226:cmChg xmlns:pc226="http://schemas.microsoft.com/office/powerpoint/2022/06/main/command" chg="add del">
              <pc226:chgData name="Benjamin Vandegrift" userId="2e5c2a8a-c606-4888-a2a6-2a14dfaa97ab" providerId="ADAL" clId="{2C4383A9-B086-824B-9E3E-AB685D34A315}" dt="2024-06-14T19:52:52.641" v="3871"/>
              <pc2:cmMkLst xmlns:pc2="http://schemas.microsoft.com/office/powerpoint/2019/9/main/command">
                <pc:docMk/>
                <pc:sldMk cId="2427508812" sldId="2146846608"/>
                <pc2:cmMk id="{363B10B0-13FD-CD4D-8657-2036C5D6F9C4}"/>
              </pc2:cmMkLst>
            </pc226:cmChg>
          </p:ext>
        </pc:extLst>
      </pc:sldChg>
      <pc:sldChg chg="modSp add mod addCm delCm modCm">
        <pc:chgData name="Benjamin Vandegrift" userId="2e5c2a8a-c606-4888-a2a6-2a14dfaa97ab" providerId="ADAL" clId="{2C4383A9-B086-824B-9E3E-AB685D34A315}" dt="2024-06-14T19:52:46.473" v="3870"/>
        <pc:sldMkLst>
          <pc:docMk/>
          <pc:sldMk cId="941964184" sldId="2146846609"/>
        </pc:sldMkLst>
        <pc:spChg chg="mod">
          <ac:chgData name="Benjamin Vandegrift" userId="2e5c2a8a-c606-4888-a2a6-2a14dfaa97ab" providerId="ADAL" clId="{2C4383A9-B086-824B-9E3E-AB685D34A315}" dt="2024-06-14T19:07:16.277" v="3466" actId="20577"/>
          <ac:spMkLst>
            <pc:docMk/>
            <pc:sldMk cId="941964184" sldId="2146846609"/>
            <ac:spMk id="26" creationId="{A9C445BF-5591-D09A-A8BC-6A2DB67D3CAE}"/>
          </ac:spMkLst>
        </pc:spChg>
        <pc:extLst>
          <p:ext xmlns:p="http://schemas.openxmlformats.org/presentationml/2006/main" uri="{D6D511B9-2390-475A-947B-AFAB55BFBCF1}">
            <pc226:cmChg xmlns:pc226="http://schemas.microsoft.com/office/powerpoint/2022/06/main/command" chg="add del">
              <pc226:chgData name="Benjamin Vandegrift" userId="2e5c2a8a-c606-4888-a2a6-2a14dfaa97ab" providerId="ADAL" clId="{2C4383A9-B086-824B-9E3E-AB685D34A315}" dt="2024-06-14T19:52:46.473" v="3870"/>
              <pc2:cmMkLst xmlns:pc2="http://schemas.microsoft.com/office/powerpoint/2019/9/main/command">
                <pc:docMk/>
                <pc:sldMk cId="941964184" sldId="2146846609"/>
                <pc2:cmMk id="{D732E662-C631-0B43-A4F5-7105BFFF0CA0}"/>
              </pc2:cmMkLst>
              <pc226:cmRplyChg chg="add">
                <pc226:chgData name="Benjamin Vandegrift" userId="2e5c2a8a-c606-4888-a2a6-2a14dfaa97ab" providerId="ADAL" clId="{2C4383A9-B086-824B-9E3E-AB685D34A315}" dt="2024-06-14T19:11:14.705" v="3486"/>
                <pc2:cmRplyMkLst xmlns:pc2="http://schemas.microsoft.com/office/powerpoint/2019/9/main/command">
                  <pc:docMk/>
                  <pc:sldMk cId="941964184" sldId="2146846609"/>
                  <pc2:cmMk id="{D732E662-C631-0B43-A4F5-7105BFFF0CA0}"/>
                  <pc2:cmRplyMk id="{F0B3CD7D-AC6D-B44E-9AB2-798CF9CC9D70}"/>
                </pc2:cmRplyMkLst>
              </pc226:cmRplyChg>
              <pc226:cmRplyChg chg="add">
                <pc226:chgData name="Benjamin Vandegrift" userId="2e5c2a8a-c606-4888-a2a6-2a14dfaa97ab" providerId="ADAL" clId="{2C4383A9-B086-824B-9E3E-AB685D34A315}" dt="2024-06-14T19:10:35.170" v="3485"/>
                <pc2:cmRplyMkLst xmlns:pc2="http://schemas.microsoft.com/office/powerpoint/2019/9/main/command">
                  <pc:docMk/>
                  <pc:sldMk cId="941964184" sldId="2146846609"/>
                  <pc2:cmMk id="{D732E662-C631-0B43-A4F5-7105BFFF0CA0}"/>
                  <pc2:cmRplyMk id="{C210D7B1-BA1A-4B4A-B64E-45F6F6531C5C}"/>
                </pc2:cmRplyMkLst>
              </pc226:cmRplyChg>
            </pc226:cmChg>
          </p:ext>
        </pc:extLst>
      </pc:sldChg>
      <pc:sldChg chg="del">
        <pc:chgData name="Benjamin Vandegrift" userId="2e5c2a8a-c606-4888-a2a6-2a14dfaa97ab" providerId="ADAL" clId="{2C4383A9-B086-824B-9E3E-AB685D34A315}" dt="2024-05-30T15:40:07.452" v="9" actId="2696"/>
        <pc:sldMkLst>
          <pc:docMk/>
          <pc:sldMk cId="4102364544" sldId="2146846614"/>
        </pc:sldMkLst>
      </pc:sldChg>
      <pc:sldChg chg="del">
        <pc:chgData name="Benjamin Vandegrift" userId="2e5c2a8a-c606-4888-a2a6-2a14dfaa97ab" providerId="ADAL" clId="{2C4383A9-B086-824B-9E3E-AB685D34A315}" dt="2024-05-30T15:34:35.133" v="4" actId="2696"/>
        <pc:sldMkLst>
          <pc:docMk/>
          <pc:sldMk cId="4078420525" sldId="2146846615"/>
        </pc:sldMkLst>
      </pc:sldChg>
      <pc:sldChg chg="del">
        <pc:chgData name="Benjamin Vandegrift" userId="2e5c2a8a-c606-4888-a2a6-2a14dfaa97ab" providerId="ADAL" clId="{2C4383A9-B086-824B-9E3E-AB685D34A315}" dt="2024-06-14T19:41:01.249" v="3855" actId="2696"/>
        <pc:sldMkLst>
          <pc:docMk/>
          <pc:sldMk cId="4178383170" sldId="2146846621"/>
        </pc:sldMkLst>
      </pc:sldChg>
      <pc:sldChg chg="delCm">
        <pc:chgData name="Benjamin Vandegrift" userId="2e5c2a8a-c606-4888-a2a6-2a14dfaa97ab" providerId="ADAL" clId="{2C4383A9-B086-824B-9E3E-AB685D34A315}" dt="2024-06-14T19:52:02.830" v="3864"/>
        <pc:sldMkLst>
          <pc:docMk/>
          <pc:sldMk cId="1008510114" sldId="2146846624"/>
        </pc:sldMkLst>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2C4383A9-B086-824B-9E3E-AB685D34A315}" dt="2024-06-14T19:52:02.830" v="3864"/>
              <pc2:cmMkLst xmlns:pc2="http://schemas.microsoft.com/office/powerpoint/2019/9/main/command">
                <pc:docMk/>
                <pc:sldMk cId="1008510114" sldId="2146846624"/>
                <pc2:cmMk id="{A0810B8D-6EDF-471E-9D1F-18759BCE6E7F}"/>
              </pc2:cmMkLst>
            </pc226:cmChg>
          </p:ext>
        </pc:extLst>
      </pc:sldChg>
      <pc:sldChg chg="delCm">
        <pc:chgData name="Benjamin Vandegrift" userId="2e5c2a8a-c606-4888-a2a6-2a14dfaa97ab" providerId="ADAL" clId="{2C4383A9-B086-824B-9E3E-AB685D34A315}" dt="2024-06-14T19:52:27.472" v="3867"/>
        <pc:sldMkLst>
          <pc:docMk/>
          <pc:sldMk cId="1085985526" sldId="2146846625"/>
        </pc:sldMkLst>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2C4383A9-B086-824B-9E3E-AB685D34A315}" dt="2024-06-14T19:52:27.472" v="3867"/>
              <pc2:cmMkLst xmlns:pc2="http://schemas.microsoft.com/office/powerpoint/2019/9/main/command">
                <pc:docMk/>
                <pc:sldMk cId="1085985526" sldId="2146846625"/>
                <pc2:cmMk id="{CA08E5B7-D468-4B84-93B9-1DC54C0F9408}"/>
              </pc2:cmMkLst>
            </pc226:cmChg>
          </p:ext>
        </pc:extLst>
      </pc:sldChg>
      <pc:sldChg chg="modSp mod addCm delCm modCm">
        <pc:chgData name="Benjamin Vandegrift" userId="2e5c2a8a-c606-4888-a2a6-2a14dfaa97ab" providerId="ADAL" clId="{2C4383A9-B086-824B-9E3E-AB685D34A315}" dt="2024-06-14T19:52:35.654" v="3869"/>
        <pc:sldMkLst>
          <pc:docMk/>
          <pc:sldMk cId="3416798922" sldId="2146846636"/>
        </pc:sldMkLst>
        <pc:spChg chg="mod">
          <ac:chgData name="Benjamin Vandegrift" userId="2e5c2a8a-c606-4888-a2a6-2a14dfaa97ab" providerId="ADAL" clId="{2C4383A9-B086-824B-9E3E-AB685D34A315}" dt="2024-06-07T19:15:18.950" v="272" actId="20577"/>
          <ac:spMkLst>
            <pc:docMk/>
            <pc:sldMk cId="3416798922" sldId="2146846636"/>
            <ac:spMk id="10" creationId="{318CB64C-E993-6C91-8E7F-0953B993C72F}"/>
          </ac:spMkLst>
        </pc:spChg>
        <pc:extLst>
          <p:ext xmlns:p="http://schemas.openxmlformats.org/presentationml/2006/main" uri="{D6D511B9-2390-475A-947B-AFAB55BFBCF1}">
            <pc226:cmChg xmlns:pc226="http://schemas.microsoft.com/office/powerpoint/2022/06/main/command" chg="add del">
              <pc226:chgData name="Benjamin Vandegrift" userId="2e5c2a8a-c606-4888-a2a6-2a14dfaa97ab" providerId="ADAL" clId="{2C4383A9-B086-824B-9E3E-AB685D34A315}" dt="2024-06-14T19:52:35.654" v="3869"/>
              <pc2:cmMkLst xmlns:pc2="http://schemas.microsoft.com/office/powerpoint/2019/9/main/command">
                <pc:docMk/>
                <pc:sldMk cId="3416798922" sldId="2146846636"/>
                <pc2:cmMk id="{A1ADDE03-2F81-4F4F-AFAC-970C5094943F}"/>
              </pc2:cmMkLst>
            </pc226:cmChg>
            <pc226:cmChg xmlns:pc226="http://schemas.microsoft.com/office/powerpoint/2022/06/main/command" chg="del mod">
              <pc226:chgData name="Benjamin Vandegrift" userId="2e5c2a8a-c606-4888-a2a6-2a14dfaa97ab" providerId="ADAL" clId="{2C4383A9-B086-824B-9E3E-AB685D34A315}" dt="2024-06-14T19:52:32.541" v="3868"/>
              <pc2:cmMkLst xmlns:pc2="http://schemas.microsoft.com/office/powerpoint/2019/9/main/command">
                <pc:docMk/>
                <pc:sldMk cId="3416798922" sldId="2146846636"/>
                <pc2:cmMk id="{07A1C81C-2A26-49BD-8B09-EDF88B06B9EC}"/>
              </pc2:cmMkLst>
            </pc226:cmChg>
          </p:ext>
        </pc:extLst>
      </pc:sldChg>
      <pc:sldChg chg="del">
        <pc:chgData name="Benjamin Vandegrift" userId="2e5c2a8a-c606-4888-a2a6-2a14dfaa97ab" providerId="ADAL" clId="{2C4383A9-B086-824B-9E3E-AB685D34A315}" dt="2024-05-30T15:34:35.137" v="5" actId="2696"/>
        <pc:sldMkLst>
          <pc:docMk/>
          <pc:sldMk cId="426383894" sldId="2146846638"/>
        </pc:sldMkLst>
      </pc:sldChg>
      <pc:sldChg chg="delSp modSp mod delCm">
        <pc:chgData name="Benjamin Vandegrift" userId="2e5c2a8a-c606-4888-a2a6-2a14dfaa97ab" providerId="ADAL" clId="{2C4383A9-B086-824B-9E3E-AB685D34A315}" dt="2024-06-14T19:51:49.772" v="3863"/>
        <pc:sldMkLst>
          <pc:docMk/>
          <pc:sldMk cId="130886577" sldId="2146846639"/>
        </pc:sldMkLst>
        <pc:spChg chg="mod">
          <ac:chgData name="Benjamin Vandegrift" userId="2e5c2a8a-c606-4888-a2a6-2a14dfaa97ab" providerId="ADAL" clId="{2C4383A9-B086-824B-9E3E-AB685D34A315}" dt="2024-06-14T19:32:55.916" v="3851" actId="20577"/>
          <ac:spMkLst>
            <pc:docMk/>
            <pc:sldMk cId="130886577" sldId="2146846639"/>
            <ac:spMk id="6" creationId="{1EE2780E-B479-CB84-03DB-50B6D5A62DBC}"/>
          </ac:spMkLst>
        </pc:spChg>
        <pc:spChg chg="del mod">
          <ac:chgData name="Benjamin Vandegrift" userId="2e5c2a8a-c606-4888-a2a6-2a14dfaa97ab" providerId="ADAL" clId="{2C4383A9-B086-824B-9E3E-AB685D34A315}" dt="2024-06-14T18:46:56.492" v="2699" actId="478"/>
          <ac:spMkLst>
            <pc:docMk/>
            <pc:sldMk cId="130886577" sldId="2146846639"/>
            <ac:spMk id="25" creationId="{F15D01C8-0CC2-AFB3-E150-F0871C805F27}"/>
          </ac:spMkLst>
        </pc:spChg>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2C4383A9-B086-824B-9E3E-AB685D34A315}" dt="2024-06-14T19:51:49.772" v="3863"/>
              <pc2:cmMkLst xmlns:pc2="http://schemas.microsoft.com/office/powerpoint/2019/9/main/command">
                <pc:docMk/>
                <pc:sldMk cId="130886577" sldId="2146846639"/>
                <pc2:cmMk id="{ABEB5FB6-825D-476E-9756-A77AF456ECEB}"/>
              </pc2:cmMkLst>
            </pc226:cmChg>
          </p:ext>
        </pc:extLst>
      </pc:sldChg>
      <pc:sldChg chg="addSp modSp new mod">
        <pc:chgData name="Benjamin Vandegrift" userId="2e5c2a8a-c606-4888-a2a6-2a14dfaa97ab" providerId="ADAL" clId="{2C4383A9-B086-824B-9E3E-AB685D34A315}" dt="2024-05-30T15:40:31.396" v="46" actId="20577"/>
        <pc:sldMkLst>
          <pc:docMk/>
          <pc:sldMk cId="2254969730" sldId="2146846640"/>
        </pc:sldMkLst>
        <pc:spChg chg="add mod">
          <ac:chgData name="Benjamin Vandegrift" userId="2e5c2a8a-c606-4888-a2a6-2a14dfaa97ab" providerId="ADAL" clId="{2C4383A9-B086-824B-9E3E-AB685D34A315}" dt="2024-05-30T15:40:31.396" v="46" actId="20577"/>
          <ac:spMkLst>
            <pc:docMk/>
            <pc:sldMk cId="2254969730" sldId="2146846640"/>
            <ac:spMk id="2" creationId="{1EAB8C71-237F-B580-DA39-3BD027370D6F}"/>
          </ac:spMkLst>
        </pc:spChg>
      </pc:sldChg>
      <pc:sldChg chg="delSp modSp mod">
        <pc:chgData name="Benjamin Vandegrift" userId="2e5c2a8a-c606-4888-a2a6-2a14dfaa97ab" providerId="ADAL" clId="{2C4383A9-B086-824B-9E3E-AB685D34A315}" dt="2024-06-07T19:11:28.067" v="261" actId="20577"/>
        <pc:sldMkLst>
          <pc:docMk/>
          <pc:sldMk cId="932766946" sldId="2146846674"/>
        </pc:sldMkLst>
        <pc:spChg chg="mod">
          <ac:chgData name="Benjamin Vandegrift" userId="2e5c2a8a-c606-4888-a2a6-2a14dfaa97ab" providerId="ADAL" clId="{2C4383A9-B086-824B-9E3E-AB685D34A315}" dt="2024-06-07T19:11:28.067" v="261" actId="20577"/>
          <ac:spMkLst>
            <pc:docMk/>
            <pc:sldMk cId="932766946" sldId="2146846674"/>
            <ac:spMk id="12" creationId="{FCBDB492-9443-3D4A-8E9D-B3CECB95DCD7}"/>
          </ac:spMkLst>
        </pc:spChg>
        <pc:spChg chg="del">
          <ac:chgData name="Benjamin Vandegrift" userId="2e5c2a8a-c606-4888-a2a6-2a14dfaa97ab" providerId="ADAL" clId="{2C4383A9-B086-824B-9E3E-AB685D34A315}" dt="2024-06-07T19:11:19.895" v="226" actId="478"/>
          <ac:spMkLst>
            <pc:docMk/>
            <pc:sldMk cId="932766946" sldId="2146846674"/>
            <ac:spMk id="14" creationId="{9B0AE8DC-860F-6300-5DEB-76D59C68B6D2}"/>
          </ac:spMkLst>
        </pc:spChg>
      </pc:sldChg>
      <pc:sldChg chg="delSp modSp mod">
        <pc:chgData name="Benjamin Vandegrift" userId="2e5c2a8a-c606-4888-a2a6-2a14dfaa97ab" providerId="ADAL" clId="{2C4383A9-B086-824B-9E3E-AB685D34A315}" dt="2024-06-07T19:15:02.353" v="268" actId="20577"/>
        <pc:sldMkLst>
          <pc:docMk/>
          <pc:sldMk cId="455201087" sldId="2146846680"/>
        </pc:sldMkLst>
        <pc:spChg chg="mod">
          <ac:chgData name="Benjamin Vandegrift" userId="2e5c2a8a-c606-4888-a2a6-2a14dfaa97ab" providerId="ADAL" clId="{2C4383A9-B086-824B-9E3E-AB685D34A315}" dt="2024-06-07T19:14:52.705" v="266" actId="20577"/>
          <ac:spMkLst>
            <pc:docMk/>
            <pc:sldMk cId="455201087" sldId="2146846680"/>
            <ac:spMk id="12" creationId="{FCBDB492-9443-3D4A-8E9D-B3CECB95DCD7}"/>
          </ac:spMkLst>
        </pc:spChg>
        <pc:spChg chg="del">
          <ac:chgData name="Benjamin Vandegrift" userId="2e5c2a8a-c606-4888-a2a6-2a14dfaa97ab" providerId="ADAL" clId="{2C4383A9-B086-824B-9E3E-AB685D34A315}" dt="2024-06-07T19:11:45.723" v="262" actId="478"/>
          <ac:spMkLst>
            <pc:docMk/>
            <pc:sldMk cId="455201087" sldId="2146846680"/>
            <ac:spMk id="14" creationId="{9B0AE8DC-860F-6300-5DEB-76D59C68B6D2}"/>
          </ac:spMkLst>
        </pc:spChg>
        <pc:spChg chg="mod">
          <ac:chgData name="Benjamin Vandegrift" userId="2e5c2a8a-c606-4888-a2a6-2a14dfaa97ab" providerId="ADAL" clId="{2C4383A9-B086-824B-9E3E-AB685D34A315}" dt="2024-06-07T19:15:02.353" v="268" actId="20577"/>
          <ac:spMkLst>
            <pc:docMk/>
            <pc:sldMk cId="455201087" sldId="2146846680"/>
            <ac:spMk id="39" creationId="{A0224C68-BA10-6CE5-6C22-B554CB2501F6}"/>
          </ac:spMkLst>
        </pc:spChg>
      </pc:sldChg>
      <pc:sldChg chg="del">
        <pc:chgData name="Benjamin Vandegrift" userId="2e5c2a8a-c606-4888-a2a6-2a14dfaa97ab" providerId="ADAL" clId="{2C4383A9-B086-824B-9E3E-AB685D34A315}" dt="2024-06-14T19:41:01.263" v="3857" actId="2696"/>
        <pc:sldMkLst>
          <pc:docMk/>
          <pc:sldMk cId="138368024" sldId="2146846682"/>
        </pc:sldMkLst>
      </pc:sldChg>
      <pc:sldChg chg="addSp delSp modSp mod">
        <pc:chgData name="Benjamin Vandegrift" userId="2e5c2a8a-c606-4888-a2a6-2a14dfaa97ab" providerId="ADAL" clId="{2C4383A9-B086-824B-9E3E-AB685D34A315}" dt="2024-06-07T19:23:32.985" v="316" actId="14100"/>
        <pc:sldMkLst>
          <pc:docMk/>
          <pc:sldMk cId="3550580578" sldId="2146846682"/>
        </pc:sldMkLst>
        <pc:spChg chg="mod">
          <ac:chgData name="Benjamin Vandegrift" userId="2e5c2a8a-c606-4888-a2a6-2a14dfaa97ab" providerId="ADAL" clId="{2C4383A9-B086-824B-9E3E-AB685D34A315}" dt="2024-06-07T19:23:31.463" v="314" actId="1076"/>
          <ac:spMkLst>
            <pc:docMk/>
            <pc:sldMk cId="3550580578" sldId="2146846682"/>
            <ac:spMk id="2" creationId="{EAFDDCDF-3FEC-8ECA-9346-7D5B5B0F7F4E}"/>
          </ac:spMkLst>
        </pc:spChg>
        <pc:spChg chg="mod">
          <ac:chgData name="Benjamin Vandegrift" userId="2e5c2a8a-c606-4888-a2a6-2a14dfaa97ab" providerId="ADAL" clId="{2C4383A9-B086-824B-9E3E-AB685D34A315}" dt="2024-06-07T19:23:32.985" v="316" actId="14100"/>
          <ac:spMkLst>
            <pc:docMk/>
            <pc:sldMk cId="3550580578" sldId="2146846682"/>
            <ac:spMk id="17" creationId="{42D206F4-C126-6CEE-E29B-0571A8C63678}"/>
          </ac:spMkLst>
        </pc:spChg>
        <pc:spChg chg="add del">
          <ac:chgData name="Benjamin Vandegrift" userId="2e5c2a8a-c606-4888-a2a6-2a14dfaa97ab" providerId="ADAL" clId="{2C4383A9-B086-824B-9E3E-AB685D34A315}" dt="2024-06-07T19:23:32.405" v="315" actId="478"/>
          <ac:spMkLst>
            <pc:docMk/>
            <pc:sldMk cId="3550580578" sldId="2146846682"/>
            <ac:spMk id="18" creationId="{B423D374-33E3-2EC3-C426-2E1760D0910F}"/>
          </ac:spMkLst>
        </pc:spChg>
      </pc:sldChg>
      <pc:sldChg chg="delSp modSp mod delCm">
        <pc:chgData name="Benjamin Vandegrift" userId="2e5c2a8a-c606-4888-a2a6-2a14dfaa97ab" providerId="ADAL" clId="{2C4383A9-B086-824B-9E3E-AB685D34A315}" dt="2024-06-14T19:52:16.938" v="3866"/>
        <pc:sldMkLst>
          <pc:docMk/>
          <pc:sldMk cId="3797392866" sldId="2146846683"/>
        </pc:sldMkLst>
        <pc:spChg chg="del">
          <ac:chgData name="Benjamin Vandegrift" userId="2e5c2a8a-c606-4888-a2a6-2a14dfaa97ab" providerId="ADAL" clId="{2C4383A9-B086-824B-9E3E-AB685D34A315}" dt="2024-06-14T18:52:34.774" v="2917" actId="478"/>
          <ac:spMkLst>
            <pc:docMk/>
            <pc:sldMk cId="3797392866" sldId="2146846683"/>
            <ac:spMk id="7" creationId="{F2C5C2C7-FB5D-4FC1-BA1C-2B7F657AE532}"/>
          </ac:spMkLst>
        </pc:spChg>
        <pc:picChg chg="mod">
          <ac:chgData name="Benjamin Vandegrift" userId="2e5c2a8a-c606-4888-a2a6-2a14dfaa97ab" providerId="ADAL" clId="{2C4383A9-B086-824B-9E3E-AB685D34A315}" dt="2024-06-07T19:18:04.333" v="275" actId="207"/>
          <ac:picMkLst>
            <pc:docMk/>
            <pc:sldMk cId="3797392866" sldId="2146846683"/>
            <ac:picMk id="33" creationId="{C2E79869-2F45-601C-AD54-C727893FEC49}"/>
          </ac:picMkLst>
        </pc:picChg>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2C4383A9-B086-824B-9E3E-AB685D34A315}" dt="2024-06-14T19:52:16.938" v="3866"/>
              <pc2:cmMkLst xmlns:pc2="http://schemas.microsoft.com/office/powerpoint/2019/9/main/command">
                <pc:docMk/>
                <pc:sldMk cId="3797392866" sldId="2146846683"/>
                <pc2:cmMk id="{8225277E-339C-4A7A-AD67-AE7B5245C0FB}"/>
              </pc2:cmMkLst>
            </pc226:cmChg>
          </p:ext>
        </pc:extLst>
      </pc:sldChg>
      <pc:sldChg chg="del">
        <pc:chgData name="Benjamin Vandegrift" userId="2e5c2a8a-c606-4888-a2a6-2a14dfaa97ab" providerId="ADAL" clId="{2C4383A9-B086-824B-9E3E-AB685D34A315}" dt="2024-06-14T19:41:01.272" v="3858" actId="2696"/>
        <pc:sldMkLst>
          <pc:docMk/>
          <pc:sldMk cId="242075868" sldId="2146846684"/>
        </pc:sldMkLst>
      </pc:sldChg>
      <pc:sldChg chg="delSp modSp add mod">
        <pc:chgData name="Benjamin Vandegrift" userId="2e5c2a8a-c606-4888-a2a6-2a14dfaa97ab" providerId="ADAL" clId="{2C4383A9-B086-824B-9E3E-AB685D34A315}" dt="2024-06-07T19:33:52.466" v="982" actId="20577"/>
        <pc:sldMkLst>
          <pc:docMk/>
          <pc:sldMk cId="1968183279" sldId="2146846685"/>
        </pc:sldMkLst>
        <pc:spChg chg="del">
          <ac:chgData name="Benjamin Vandegrift" userId="2e5c2a8a-c606-4888-a2a6-2a14dfaa97ab" providerId="ADAL" clId="{2C4383A9-B086-824B-9E3E-AB685D34A315}" dt="2024-06-07T19:23:39.696" v="318" actId="478"/>
          <ac:spMkLst>
            <pc:docMk/>
            <pc:sldMk cId="1968183279" sldId="2146846685"/>
            <ac:spMk id="2" creationId="{EAFDDCDF-3FEC-8ECA-9346-7D5B5B0F7F4E}"/>
          </ac:spMkLst>
        </pc:spChg>
        <pc:spChg chg="mod">
          <ac:chgData name="Benjamin Vandegrift" userId="2e5c2a8a-c606-4888-a2a6-2a14dfaa97ab" providerId="ADAL" clId="{2C4383A9-B086-824B-9E3E-AB685D34A315}" dt="2024-06-07T19:33:52.466" v="982" actId="20577"/>
          <ac:spMkLst>
            <pc:docMk/>
            <pc:sldMk cId="1968183279" sldId="2146846685"/>
            <ac:spMk id="4" creationId="{8B977F25-2791-71F6-6112-D1A3F44F058B}"/>
          </ac:spMkLst>
        </pc:spChg>
        <pc:spChg chg="del mod">
          <ac:chgData name="Benjamin Vandegrift" userId="2e5c2a8a-c606-4888-a2a6-2a14dfaa97ab" providerId="ADAL" clId="{2C4383A9-B086-824B-9E3E-AB685D34A315}" dt="2024-06-07T19:26:43.130" v="538" actId="478"/>
          <ac:spMkLst>
            <pc:docMk/>
            <pc:sldMk cId="1968183279" sldId="2146846685"/>
            <ac:spMk id="11" creationId="{1891B78E-85A9-EB37-2606-8093A3D28C8A}"/>
          </ac:spMkLst>
        </pc:spChg>
        <pc:spChg chg="mod">
          <ac:chgData name="Benjamin Vandegrift" userId="2e5c2a8a-c606-4888-a2a6-2a14dfaa97ab" providerId="ADAL" clId="{2C4383A9-B086-824B-9E3E-AB685D34A315}" dt="2024-06-07T19:26:48.612" v="539" actId="14100"/>
          <ac:spMkLst>
            <pc:docMk/>
            <pc:sldMk cId="1968183279" sldId="2146846685"/>
            <ac:spMk id="12" creationId="{A6B92182-B537-032D-9906-9603FB74C58E}"/>
          </ac:spMkLst>
        </pc:spChg>
        <pc:spChg chg="mod">
          <ac:chgData name="Benjamin Vandegrift" userId="2e5c2a8a-c606-4888-a2a6-2a14dfaa97ab" providerId="ADAL" clId="{2C4383A9-B086-824B-9E3E-AB685D34A315}" dt="2024-06-07T19:31:43.924" v="867" actId="20577"/>
          <ac:spMkLst>
            <pc:docMk/>
            <pc:sldMk cId="1968183279" sldId="2146846685"/>
            <ac:spMk id="13" creationId="{000D5BB0-1A07-C55C-C35B-3B88AA9B9851}"/>
          </ac:spMkLst>
        </pc:spChg>
        <pc:spChg chg="del mod">
          <ac:chgData name="Benjamin Vandegrift" userId="2e5c2a8a-c606-4888-a2a6-2a14dfaa97ab" providerId="ADAL" clId="{2C4383A9-B086-824B-9E3E-AB685D34A315}" dt="2024-06-07T19:27:16.055" v="564" actId="478"/>
          <ac:spMkLst>
            <pc:docMk/>
            <pc:sldMk cId="1968183279" sldId="2146846685"/>
            <ac:spMk id="14" creationId="{FE959324-095B-8B35-2B13-53E5A1E71C02}"/>
          </ac:spMkLst>
        </pc:spChg>
        <pc:spChg chg="mod">
          <ac:chgData name="Benjamin Vandegrift" userId="2e5c2a8a-c606-4888-a2a6-2a14dfaa97ab" providerId="ADAL" clId="{2C4383A9-B086-824B-9E3E-AB685D34A315}" dt="2024-06-07T19:28:47.097" v="702" actId="20577"/>
          <ac:spMkLst>
            <pc:docMk/>
            <pc:sldMk cId="1968183279" sldId="2146846685"/>
            <ac:spMk id="15" creationId="{E116283A-9763-E4A2-9375-9C250CBB297F}"/>
          </ac:spMkLst>
        </pc:spChg>
        <pc:spChg chg="mod">
          <ac:chgData name="Benjamin Vandegrift" userId="2e5c2a8a-c606-4888-a2a6-2a14dfaa97ab" providerId="ADAL" clId="{2C4383A9-B086-824B-9E3E-AB685D34A315}" dt="2024-06-07T19:25:03.625" v="511" actId="1036"/>
          <ac:spMkLst>
            <pc:docMk/>
            <pc:sldMk cId="1968183279" sldId="2146846685"/>
            <ac:spMk id="16" creationId="{A643D868-DB09-89E7-952E-C0BA31C68C73}"/>
          </ac:spMkLst>
        </pc:spChg>
        <pc:spChg chg="mod">
          <ac:chgData name="Benjamin Vandegrift" userId="2e5c2a8a-c606-4888-a2a6-2a14dfaa97ab" providerId="ADAL" clId="{2C4383A9-B086-824B-9E3E-AB685D34A315}" dt="2024-06-07T19:23:48.119" v="320" actId="14100"/>
          <ac:spMkLst>
            <pc:docMk/>
            <pc:sldMk cId="1968183279" sldId="2146846685"/>
            <ac:spMk id="17" creationId="{42D206F4-C126-6CEE-E29B-0571A8C63678}"/>
          </ac:spMkLst>
        </pc:spChg>
        <pc:spChg chg="del">
          <ac:chgData name="Benjamin Vandegrift" userId="2e5c2a8a-c606-4888-a2a6-2a14dfaa97ab" providerId="ADAL" clId="{2C4383A9-B086-824B-9E3E-AB685D34A315}" dt="2024-06-07T19:23:42.019" v="319" actId="478"/>
          <ac:spMkLst>
            <pc:docMk/>
            <pc:sldMk cId="1968183279" sldId="2146846685"/>
            <ac:spMk id="18" creationId="{B423D374-33E3-2EC3-C426-2E1760D0910F}"/>
          </ac:spMkLst>
        </pc:spChg>
        <pc:spChg chg="mod">
          <ac:chgData name="Benjamin Vandegrift" userId="2e5c2a8a-c606-4888-a2a6-2a14dfaa97ab" providerId="ADAL" clId="{2C4383A9-B086-824B-9E3E-AB685D34A315}" dt="2024-06-07T19:25:03.625" v="511" actId="1036"/>
          <ac:spMkLst>
            <pc:docMk/>
            <pc:sldMk cId="1968183279" sldId="2146846685"/>
            <ac:spMk id="22" creationId="{E40DEFDF-8699-7F14-CACC-DE4532ACAE0C}"/>
          </ac:spMkLst>
        </pc:spChg>
        <pc:spChg chg="mod">
          <ac:chgData name="Benjamin Vandegrift" userId="2e5c2a8a-c606-4888-a2a6-2a14dfaa97ab" providerId="ADAL" clId="{2C4383A9-B086-824B-9E3E-AB685D34A315}" dt="2024-06-07T19:25:03.625" v="511" actId="1036"/>
          <ac:spMkLst>
            <pc:docMk/>
            <pc:sldMk cId="1968183279" sldId="2146846685"/>
            <ac:spMk id="23" creationId="{B0AAF86A-A5DB-ECA0-4FD3-1DBFA7AA9F8A}"/>
          </ac:spMkLst>
        </pc:spChg>
        <pc:spChg chg="mod">
          <ac:chgData name="Benjamin Vandegrift" userId="2e5c2a8a-c606-4888-a2a6-2a14dfaa97ab" providerId="ADAL" clId="{2C4383A9-B086-824B-9E3E-AB685D34A315}" dt="2024-06-07T19:25:03.625" v="511" actId="1036"/>
          <ac:spMkLst>
            <pc:docMk/>
            <pc:sldMk cId="1968183279" sldId="2146846685"/>
            <ac:spMk id="24" creationId="{B9F686CA-951D-EBBD-EB86-38AF0A2D7340}"/>
          </ac:spMkLst>
        </pc:spChg>
        <pc:spChg chg="mod">
          <ac:chgData name="Benjamin Vandegrift" userId="2e5c2a8a-c606-4888-a2a6-2a14dfaa97ab" providerId="ADAL" clId="{2C4383A9-B086-824B-9E3E-AB685D34A315}" dt="2024-06-07T19:24:22.404" v="385" actId="20577"/>
          <ac:spMkLst>
            <pc:docMk/>
            <pc:sldMk cId="1968183279" sldId="2146846685"/>
            <ac:spMk id="25" creationId="{CF6A0232-2EC9-369F-445C-73837E18313E}"/>
          </ac:spMkLst>
        </pc:spChg>
        <pc:spChg chg="mod">
          <ac:chgData name="Benjamin Vandegrift" userId="2e5c2a8a-c606-4888-a2a6-2a14dfaa97ab" providerId="ADAL" clId="{2C4383A9-B086-824B-9E3E-AB685D34A315}" dt="2024-06-07T19:25:03.625" v="511" actId="1036"/>
          <ac:spMkLst>
            <pc:docMk/>
            <pc:sldMk cId="1968183279" sldId="2146846685"/>
            <ac:spMk id="27" creationId="{BAB0F64D-E1D5-5830-A833-2E124FC387AD}"/>
          </ac:spMkLst>
        </pc:spChg>
        <pc:spChg chg="mod">
          <ac:chgData name="Benjamin Vandegrift" userId="2e5c2a8a-c606-4888-a2a6-2a14dfaa97ab" providerId="ADAL" clId="{2C4383A9-B086-824B-9E3E-AB685D34A315}" dt="2024-06-07T19:25:03.625" v="511" actId="1036"/>
          <ac:spMkLst>
            <pc:docMk/>
            <pc:sldMk cId="1968183279" sldId="2146846685"/>
            <ac:spMk id="32" creationId="{21D72EE9-6496-9F1B-D83B-C9A44E07CE0D}"/>
          </ac:spMkLst>
        </pc:spChg>
        <pc:spChg chg="mod">
          <ac:chgData name="Benjamin Vandegrift" userId="2e5c2a8a-c606-4888-a2a6-2a14dfaa97ab" providerId="ADAL" clId="{2C4383A9-B086-824B-9E3E-AB685D34A315}" dt="2024-06-07T19:31:24.160" v="835" actId="20577"/>
          <ac:spMkLst>
            <pc:docMk/>
            <pc:sldMk cId="1968183279" sldId="2146846685"/>
            <ac:spMk id="34" creationId="{CB1BCB4F-978F-97B3-E59E-A1D8E2EC4D21}"/>
          </ac:spMkLst>
        </pc:spChg>
        <pc:spChg chg="del mod">
          <ac:chgData name="Benjamin Vandegrift" userId="2e5c2a8a-c606-4888-a2a6-2a14dfaa97ab" providerId="ADAL" clId="{2C4383A9-B086-824B-9E3E-AB685D34A315}" dt="2024-06-07T19:26:42.295" v="537" actId="478"/>
          <ac:spMkLst>
            <pc:docMk/>
            <pc:sldMk cId="1968183279" sldId="2146846685"/>
            <ac:spMk id="35" creationId="{53A03D34-B489-0953-0F5E-AD92AA1B65A9}"/>
          </ac:spMkLst>
        </pc:spChg>
        <pc:spChg chg="mod">
          <ac:chgData name="Benjamin Vandegrift" userId="2e5c2a8a-c606-4888-a2a6-2a14dfaa97ab" providerId="ADAL" clId="{2C4383A9-B086-824B-9E3E-AB685D34A315}" dt="2024-06-07T19:27:46.086" v="645" actId="1076"/>
          <ac:spMkLst>
            <pc:docMk/>
            <pc:sldMk cId="1968183279" sldId="2146846685"/>
            <ac:spMk id="36" creationId="{854A5342-199D-578E-5EA2-7876A9934EAC}"/>
          </ac:spMkLst>
        </pc:spChg>
        <pc:spChg chg="mod">
          <ac:chgData name="Benjamin Vandegrift" userId="2e5c2a8a-c606-4888-a2a6-2a14dfaa97ab" providerId="ADAL" clId="{2C4383A9-B086-824B-9E3E-AB685D34A315}" dt="2024-06-07T19:25:03.625" v="511" actId="1036"/>
          <ac:spMkLst>
            <pc:docMk/>
            <pc:sldMk cId="1968183279" sldId="2146846685"/>
            <ac:spMk id="39" creationId="{68EB4893-C7C6-88B7-9A99-4E4C452F1D4F}"/>
          </ac:spMkLst>
        </pc:spChg>
        <pc:spChg chg="mod">
          <ac:chgData name="Benjamin Vandegrift" userId="2e5c2a8a-c606-4888-a2a6-2a14dfaa97ab" providerId="ADAL" clId="{2C4383A9-B086-824B-9E3E-AB685D34A315}" dt="2024-06-07T19:25:03.625" v="511" actId="1036"/>
          <ac:spMkLst>
            <pc:docMk/>
            <pc:sldMk cId="1968183279" sldId="2146846685"/>
            <ac:spMk id="40" creationId="{95BA0CD2-8A6A-8C83-D657-FA21CBA2DDD8}"/>
          </ac:spMkLst>
        </pc:spChg>
        <pc:spChg chg="mod">
          <ac:chgData name="Benjamin Vandegrift" userId="2e5c2a8a-c606-4888-a2a6-2a14dfaa97ab" providerId="ADAL" clId="{2C4383A9-B086-824B-9E3E-AB685D34A315}" dt="2024-06-07T19:25:03.625" v="511" actId="1036"/>
          <ac:spMkLst>
            <pc:docMk/>
            <pc:sldMk cId="1968183279" sldId="2146846685"/>
            <ac:spMk id="41" creationId="{6D3154F4-166E-526D-8752-E241D48B1A26}"/>
          </ac:spMkLst>
        </pc:spChg>
        <pc:picChg chg="mod">
          <ac:chgData name="Benjamin Vandegrift" userId="2e5c2a8a-c606-4888-a2a6-2a14dfaa97ab" providerId="ADAL" clId="{2C4383A9-B086-824B-9E3E-AB685D34A315}" dt="2024-06-07T19:25:08.753" v="536" actId="1035"/>
          <ac:picMkLst>
            <pc:docMk/>
            <pc:sldMk cId="1968183279" sldId="2146846685"/>
            <ac:picMk id="29" creationId="{07460A1C-C4E1-A86E-8AE1-FA74FD731737}"/>
          </ac:picMkLst>
        </pc:picChg>
        <pc:picChg chg="mod">
          <ac:chgData name="Benjamin Vandegrift" userId="2e5c2a8a-c606-4888-a2a6-2a14dfaa97ab" providerId="ADAL" clId="{2C4383A9-B086-824B-9E3E-AB685D34A315}" dt="2024-06-07T19:25:03.625" v="511" actId="1036"/>
          <ac:picMkLst>
            <pc:docMk/>
            <pc:sldMk cId="1968183279" sldId="2146846685"/>
            <ac:picMk id="30" creationId="{F8FD2A7C-2FFD-6F54-8969-C88CE6B5072B}"/>
          </ac:picMkLst>
        </pc:picChg>
        <pc:picChg chg="mod">
          <ac:chgData name="Benjamin Vandegrift" userId="2e5c2a8a-c606-4888-a2a6-2a14dfaa97ab" providerId="ADAL" clId="{2C4383A9-B086-824B-9E3E-AB685D34A315}" dt="2024-06-07T19:25:03.625" v="511" actId="1036"/>
          <ac:picMkLst>
            <pc:docMk/>
            <pc:sldMk cId="1968183279" sldId="2146846685"/>
            <ac:picMk id="31" creationId="{3BAB9961-5A47-14F3-77E2-96B4662514A0}"/>
          </ac:picMkLst>
        </pc:picChg>
      </pc:sldChg>
      <pc:sldChg chg="del">
        <pc:chgData name="Benjamin Vandegrift" userId="2e5c2a8a-c606-4888-a2a6-2a14dfaa97ab" providerId="ADAL" clId="{2C4383A9-B086-824B-9E3E-AB685D34A315}" dt="2024-06-14T19:41:01.251" v="3856" actId="2696"/>
        <pc:sldMkLst>
          <pc:docMk/>
          <pc:sldMk cId="2460342996" sldId="2146846685"/>
        </pc:sldMkLst>
      </pc:sldChg>
      <pc:sldChg chg="addSp modSp new mod">
        <pc:chgData name="Benjamin Vandegrift" userId="2e5c2a8a-c606-4888-a2a6-2a14dfaa97ab" providerId="ADAL" clId="{2C4383A9-B086-824B-9E3E-AB685D34A315}" dt="2024-06-07T19:39:55.621" v="1146" actId="1076"/>
        <pc:sldMkLst>
          <pc:docMk/>
          <pc:sldMk cId="413158954" sldId="2146846686"/>
        </pc:sldMkLst>
        <pc:spChg chg="add mod">
          <ac:chgData name="Benjamin Vandegrift" userId="2e5c2a8a-c606-4888-a2a6-2a14dfaa97ab" providerId="ADAL" clId="{2C4383A9-B086-824B-9E3E-AB685D34A315}" dt="2024-06-07T19:37:53.840" v="1037" actId="1076"/>
          <ac:spMkLst>
            <pc:docMk/>
            <pc:sldMk cId="413158954" sldId="2146846686"/>
            <ac:spMk id="2" creationId="{0B7C106F-BF85-68EB-2BDF-14F643836CC9}"/>
          </ac:spMkLst>
        </pc:spChg>
        <pc:spChg chg="add mod">
          <ac:chgData name="Benjamin Vandegrift" userId="2e5c2a8a-c606-4888-a2a6-2a14dfaa97ab" providerId="ADAL" clId="{2C4383A9-B086-824B-9E3E-AB685D34A315}" dt="2024-06-07T19:39:37.488" v="1144" actId="1076"/>
          <ac:spMkLst>
            <pc:docMk/>
            <pc:sldMk cId="413158954" sldId="2146846686"/>
            <ac:spMk id="3" creationId="{5EDA31F1-3181-B239-22DF-7E4F932C3A34}"/>
          </ac:spMkLst>
        </pc:spChg>
        <pc:spChg chg="add mod">
          <ac:chgData name="Benjamin Vandegrift" userId="2e5c2a8a-c606-4888-a2a6-2a14dfaa97ab" providerId="ADAL" clId="{2C4383A9-B086-824B-9E3E-AB685D34A315}" dt="2024-06-07T19:39:42.872" v="1145" actId="1076"/>
          <ac:spMkLst>
            <pc:docMk/>
            <pc:sldMk cId="413158954" sldId="2146846686"/>
            <ac:spMk id="4" creationId="{201732F9-DC70-E1C4-1513-12E5AEE8B90C}"/>
          </ac:spMkLst>
        </pc:spChg>
        <pc:spChg chg="add mod">
          <ac:chgData name="Benjamin Vandegrift" userId="2e5c2a8a-c606-4888-a2a6-2a14dfaa97ab" providerId="ADAL" clId="{2C4383A9-B086-824B-9E3E-AB685D34A315}" dt="2024-06-07T19:39:55.621" v="1146" actId="1076"/>
          <ac:spMkLst>
            <pc:docMk/>
            <pc:sldMk cId="413158954" sldId="2146846686"/>
            <ac:spMk id="6" creationId="{2ADDE2F4-23AE-8B03-3C9C-0181D4F0683B}"/>
          </ac:spMkLst>
        </pc:spChg>
        <pc:spChg chg="add mod">
          <ac:chgData name="Benjamin Vandegrift" userId="2e5c2a8a-c606-4888-a2a6-2a14dfaa97ab" providerId="ADAL" clId="{2C4383A9-B086-824B-9E3E-AB685D34A315}" dt="2024-06-07T19:39:37.488" v="1144" actId="1076"/>
          <ac:spMkLst>
            <pc:docMk/>
            <pc:sldMk cId="413158954" sldId="2146846686"/>
            <ac:spMk id="7" creationId="{6BAFAC5A-03BA-0B36-F91A-D390BBA6DA9D}"/>
          </ac:spMkLst>
        </pc:spChg>
        <pc:spChg chg="add mod">
          <ac:chgData name="Benjamin Vandegrift" userId="2e5c2a8a-c606-4888-a2a6-2a14dfaa97ab" providerId="ADAL" clId="{2C4383A9-B086-824B-9E3E-AB685D34A315}" dt="2024-06-07T19:39:42.872" v="1145" actId="1076"/>
          <ac:spMkLst>
            <pc:docMk/>
            <pc:sldMk cId="413158954" sldId="2146846686"/>
            <ac:spMk id="8" creationId="{F7669406-D110-B439-EDC3-3D6A4F606D65}"/>
          </ac:spMkLst>
        </pc:spChg>
      </pc:sldChg>
      <pc:sldChg chg="modSp add mod">
        <pc:chgData name="Benjamin Vandegrift" userId="2e5c2a8a-c606-4888-a2a6-2a14dfaa97ab" providerId="ADAL" clId="{2C4383A9-B086-824B-9E3E-AB685D34A315}" dt="2024-06-14T20:00:23.677" v="3916" actId="20577"/>
        <pc:sldMkLst>
          <pc:docMk/>
          <pc:sldMk cId="3315884105" sldId="2146846687"/>
        </pc:sldMkLst>
        <pc:spChg chg="mod">
          <ac:chgData name="Benjamin Vandegrift" userId="2e5c2a8a-c606-4888-a2a6-2a14dfaa97ab" providerId="ADAL" clId="{2C4383A9-B086-824B-9E3E-AB685D34A315}" dt="2024-06-14T20:00:23.677" v="3916" actId="20577"/>
          <ac:spMkLst>
            <pc:docMk/>
            <pc:sldMk cId="3315884105" sldId="2146846687"/>
            <ac:spMk id="4" creationId="{C1A78658-3DFE-337E-79FD-AD5A1730B0F6}"/>
          </ac:spMkLst>
        </pc:spChg>
      </pc:sldChg>
      <pc:sldChg chg="del">
        <pc:chgData name="Benjamin Vandegrift" userId="2e5c2a8a-c606-4888-a2a6-2a14dfaa97ab" providerId="ADAL" clId="{2C4383A9-B086-824B-9E3E-AB685D34A315}" dt="2024-06-14T19:41:01.219" v="3854" actId="2696"/>
        <pc:sldMkLst>
          <pc:docMk/>
          <pc:sldMk cId="3365650360" sldId="2146846688"/>
        </pc:sldMkLst>
      </pc:sldChg>
    </pc:docChg>
  </pc:docChgLst>
  <pc:docChgLst>
    <pc:chgData name="Danielle Delauro" userId="S::danielled@thevab.com::79c3a64d-209a-45df-902b-7cba6cccfd68" providerId="AD" clId="Web-{93CCE29C-5AFA-BE4C-81B5-C5024176C025}"/>
    <pc:docChg chg="">
      <pc:chgData name="Danielle Delauro" userId="S::danielled@thevab.com::79c3a64d-209a-45df-902b-7cba6cccfd68" providerId="AD" clId="Web-{93CCE29C-5AFA-BE4C-81B5-C5024176C025}" dt="2024-07-03T01:36:09.601" v="1"/>
      <pc:docMkLst>
        <pc:docMk/>
      </pc:docMkLst>
      <pc:sldChg chg="addCm">
        <pc:chgData name="Danielle Delauro" userId="S::danielled@thevab.com::79c3a64d-209a-45df-902b-7cba6cccfd68" providerId="AD" clId="Web-{93CCE29C-5AFA-BE4C-81B5-C5024176C025}" dt="2024-07-03T01:36:09.601" v="1"/>
        <pc:sldMkLst>
          <pc:docMk/>
          <pc:sldMk cId="2915586820" sldId="2146846442"/>
        </pc:sldMkLst>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93CCE29C-5AFA-BE4C-81B5-C5024176C025}" dt="2024-07-03T01:36:09.601" v="1"/>
              <pc2:cmMkLst xmlns:pc2="http://schemas.microsoft.com/office/powerpoint/2019/9/main/command">
                <pc:docMk/>
                <pc:sldMk cId="2915586820" sldId="2146846442"/>
                <pc2:cmMk id="{E37CD6AD-A65A-4D17-8ABD-7DC02061115D}"/>
              </pc2:cmMkLst>
            </pc226:cmChg>
          </p:ext>
        </pc:extLst>
      </pc:sldChg>
      <pc:sldChg chg="modCm">
        <pc:chgData name="Danielle Delauro" userId="S::danielled@thevab.com::79c3a64d-209a-45df-902b-7cba6cccfd68" providerId="AD" clId="Web-{93CCE29C-5AFA-BE4C-81B5-C5024176C025}" dt="2024-07-03T01:33:45.331" v="0"/>
        <pc:sldMkLst>
          <pc:docMk/>
          <pc:sldMk cId="130886577" sldId="2146846639"/>
        </pc:sldMkLst>
        <pc:extLst>
          <p:ext xmlns:p="http://schemas.openxmlformats.org/presentationml/2006/main" uri="{D6D511B9-2390-475A-947B-AFAB55BFBCF1}">
            <pc226:cmChg xmlns:pc226="http://schemas.microsoft.com/office/powerpoint/2022/06/main/command" chg="">
              <pc226:chgData name="Danielle Delauro" userId="S::danielled@thevab.com::79c3a64d-209a-45df-902b-7cba6cccfd68" providerId="AD" clId="Web-{93CCE29C-5AFA-BE4C-81B5-C5024176C025}" dt="2024-07-03T01:33:45.331" v="0"/>
              <pc2:cmMkLst xmlns:pc2="http://schemas.microsoft.com/office/powerpoint/2019/9/main/command">
                <pc:docMk/>
                <pc:sldMk cId="130886577" sldId="2146846639"/>
                <pc2:cmMk id="{FACD5416-2620-4F71-9C61-066BB7C5AD9E}"/>
              </pc2:cmMkLst>
              <pc226:cmRplyChg chg="add">
                <pc226:chgData name="Danielle Delauro" userId="S::danielled@thevab.com::79c3a64d-209a-45df-902b-7cba6cccfd68" providerId="AD" clId="Web-{93CCE29C-5AFA-BE4C-81B5-C5024176C025}" dt="2024-07-03T01:33:45.331" v="0"/>
                <pc2:cmRplyMkLst xmlns:pc2="http://schemas.microsoft.com/office/powerpoint/2019/9/main/command">
                  <pc:docMk/>
                  <pc:sldMk cId="130886577" sldId="2146846639"/>
                  <pc2:cmMk id="{FACD5416-2620-4F71-9C61-066BB7C5AD9E}"/>
                  <pc2:cmRplyMk id="{DBBBC441-D531-41B5-ADAB-CAFBFABA539C}"/>
                </pc2:cmRplyMkLst>
              </pc226:cmRplyChg>
            </pc226:cmChg>
          </p:ext>
        </pc:extLst>
      </pc:sldChg>
    </pc:docChg>
  </pc:docChgLst>
  <pc:docChgLst>
    <pc:chgData name="Reed Kiely" userId="768be38e-2fb5-40ce-925d-bd8e9d9e3c31" providerId="ADAL" clId="{6F9055E2-213E-432C-92F1-95E3EF59C872}"/>
    <pc:docChg chg="undo custSel modSld">
      <pc:chgData name="Reed Kiely" userId="768be38e-2fb5-40ce-925d-bd8e9d9e3c31" providerId="ADAL" clId="{6F9055E2-213E-432C-92F1-95E3EF59C872}" dt="2024-06-21T16:26:51.971" v="37"/>
      <pc:docMkLst>
        <pc:docMk/>
      </pc:docMkLst>
      <pc:sldChg chg="modSp mod">
        <pc:chgData name="Reed Kiely" userId="768be38e-2fb5-40ce-925d-bd8e9d9e3c31" providerId="ADAL" clId="{6F9055E2-213E-432C-92F1-95E3EF59C872}" dt="2024-06-21T16:26:51.971" v="37"/>
        <pc:sldMkLst>
          <pc:docMk/>
          <pc:sldMk cId="1008510114" sldId="2146846624"/>
        </pc:sldMkLst>
        <pc:spChg chg="mod">
          <ac:chgData name="Reed Kiely" userId="768be38e-2fb5-40ce-925d-bd8e9d9e3c31" providerId="ADAL" clId="{6F9055E2-213E-432C-92F1-95E3EF59C872}" dt="2024-06-21T16:26:51.971" v="37"/>
          <ac:spMkLst>
            <pc:docMk/>
            <pc:sldMk cId="1008510114" sldId="2146846624"/>
            <ac:spMk id="23" creationId="{007A7B35-A819-0192-AF0F-80C07214FF79}"/>
          </ac:spMkLst>
        </pc:spChg>
      </pc:sldChg>
      <pc:sldChg chg="modSp mod">
        <pc:chgData name="Reed Kiely" userId="768be38e-2fb5-40ce-925d-bd8e9d9e3c31" providerId="ADAL" clId="{6F9055E2-213E-432C-92F1-95E3EF59C872}" dt="2024-06-21T15:44:12.567" v="14" actId="20577"/>
        <pc:sldMkLst>
          <pc:docMk/>
          <pc:sldMk cId="130886577" sldId="2146846639"/>
        </pc:sldMkLst>
        <pc:spChg chg="mod">
          <ac:chgData name="Reed Kiely" userId="768be38e-2fb5-40ce-925d-bd8e9d9e3c31" providerId="ADAL" clId="{6F9055E2-213E-432C-92F1-95E3EF59C872}" dt="2024-06-21T15:44:12.567" v="14" actId="20577"/>
          <ac:spMkLst>
            <pc:docMk/>
            <pc:sldMk cId="130886577" sldId="2146846639"/>
            <ac:spMk id="14" creationId="{6460F78F-ABBC-C22D-E21A-D92AFF01C3E9}"/>
          </ac:spMkLst>
        </pc:spChg>
        <pc:spChg chg="mod">
          <ac:chgData name="Reed Kiely" userId="768be38e-2fb5-40ce-925d-bd8e9d9e3c31" providerId="ADAL" clId="{6F9055E2-213E-432C-92F1-95E3EF59C872}" dt="2024-06-21T15:42:24.149" v="2"/>
          <ac:spMkLst>
            <pc:docMk/>
            <pc:sldMk cId="130886577" sldId="2146846639"/>
            <ac:spMk id="15" creationId="{CCBD06D5-F2A6-2661-878B-70C64A0AC680}"/>
          </ac:spMkLst>
        </pc:spChg>
      </pc:sldChg>
      <pc:sldChg chg="modSp mod">
        <pc:chgData name="Reed Kiely" userId="768be38e-2fb5-40ce-925d-bd8e9d9e3c31" providerId="ADAL" clId="{6F9055E2-213E-432C-92F1-95E3EF59C872}" dt="2024-06-21T15:44:51.457" v="33" actId="1037"/>
        <pc:sldMkLst>
          <pc:docMk/>
          <pc:sldMk cId="932766946" sldId="2146846674"/>
        </pc:sldMkLst>
        <pc:spChg chg="mod">
          <ac:chgData name="Reed Kiely" userId="768be38e-2fb5-40ce-925d-bd8e9d9e3c31" providerId="ADAL" clId="{6F9055E2-213E-432C-92F1-95E3EF59C872}" dt="2024-06-21T15:44:51.457" v="33" actId="1037"/>
          <ac:spMkLst>
            <pc:docMk/>
            <pc:sldMk cId="932766946" sldId="2146846674"/>
            <ac:spMk id="40" creationId="{3D538D74-0144-6AED-84A2-A78CB5A411B9}"/>
          </ac:spMkLst>
        </pc:spChg>
        <pc:spChg chg="mod">
          <ac:chgData name="Reed Kiely" userId="768be38e-2fb5-40ce-925d-bd8e9d9e3c31" providerId="ADAL" clId="{6F9055E2-213E-432C-92F1-95E3EF59C872}" dt="2024-06-21T15:42:16.746" v="1"/>
          <ac:spMkLst>
            <pc:docMk/>
            <pc:sldMk cId="932766946" sldId="2146846674"/>
            <ac:spMk id="41" creationId="{1CAED7CA-6C36-2CAB-23FA-74BBD27841C0}"/>
          </ac:spMkLst>
        </pc:spChg>
      </pc:sldChg>
      <pc:sldChg chg="addSp delSp modSp mod">
        <pc:chgData name="Reed Kiely" userId="768be38e-2fb5-40ce-925d-bd8e9d9e3c31" providerId="ADAL" clId="{6F9055E2-213E-432C-92F1-95E3EF59C872}" dt="2024-06-21T15:44:37.915" v="29" actId="1037"/>
        <pc:sldMkLst>
          <pc:docMk/>
          <pc:sldMk cId="455201087" sldId="2146846680"/>
        </pc:sldMkLst>
        <pc:spChg chg="add del">
          <ac:chgData name="Reed Kiely" userId="768be38e-2fb5-40ce-925d-bd8e9d9e3c31" providerId="ADAL" clId="{6F9055E2-213E-432C-92F1-95E3EF59C872}" dt="2024-06-21T15:44:21.056" v="17" actId="22"/>
          <ac:spMkLst>
            <pc:docMk/>
            <pc:sldMk cId="455201087" sldId="2146846680"/>
            <ac:spMk id="4" creationId="{68130D55-9043-4C76-0CF5-923F1962C7B0}"/>
          </ac:spMkLst>
        </pc:spChg>
        <pc:spChg chg="add del mod">
          <ac:chgData name="Reed Kiely" userId="768be38e-2fb5-40ce-925d-bd8e9d9e3c31" providerId="ADAL" clId="{6F9055E2-213E-432C-92F1-95E3EF59C872}" dt="2024-06-21T15:44:37.915" v="29" actId="1037"/>
          <ac:spMkLst>
            <pc:docMk/>
            <pc:sldMk cId="455201087" sldId="2146846680"/>
            <ac:spMk id="40" creationId="{A41F75FB-3F96-CA34-C10A-B03C0E25C857}"/>
          </ac:spMkLst>
        </pc:spChg>
        <pc:spChg chg="mod">
          <ac:chgData name="Reed Kiely" userId="768be38e-2fb5-40ce-925d-bd8e9d9e3c31" providerId="ADAL" clId="{6F9055E2-213E-432C-92F1-95E3EF59C872}" dt="2024-06-21T15:42:06.734" v="0"/>
          <ac:spMkLst>
            <pc:docMk/>
            <pc:sldMk cId="455201087" sldId="2146846680"/>
            <ac:spMk id="41" creationId="{3144465A-D940-5569-A22E-61D23D246794}"/>
          </ac:spMkLst>
        </pc:spChg>
      </pc:sldChg>
    </pc:docChg>
  </pc:docChgLst>
  <pc:docChgLst>
    <pc:chgData name="Benjamin Vandegrift" userId="S::benjaminv@thevab.com::2e5c2a8a-c606-4888-a2a6-2a14dfaa97ab" providerId="AD" clId="Web-{B36B3A83-CE2E-7254-2DF4-ED33B146F67F}"/>
    <pc:docChg chg="delSld">
      <pc:chgData name="Benjamin Vandegrift" userId="S::benjaminv@thevab.com::2e5c2a8a-c606-4888-a2a6-2a14dfaa97ab" providerId="AD" clId="Web-{B36B3A83-CE2E-7254-2DF4-ED33B146F67F}" dt="2024-05-28T20:02:06.442" v="9"/>
      <pc:docMkLst>
        <pc:docMk/>
      </pc:docMkLst>
      <pc:sldChg chg="del">
        <pc:chgData name="Benjamin Vandegrift" userId="S::benjaminv@thevab.com::2e5c2a8a-c606-4888-a2a6-2a14dfaa97ab" providerId="AD" clId="Web-{B36B3A83-CE2E-7254-2DF4-ED33B146F67F}" dt="2024-05-28T20:02:06.442" v="6"/>
        <pc:sldMkLst>
          <pc:docMk/>
          <pc:sldMk cId="3626501125" sldId="2146846595"/>
        </pc:sldMkLst>
      </pc:sldChg>
      <pc:sldChg chg="del">
        <pc:chgData name="Benjamin Vandegrift" userId="S::benjaminv@thevab.com::2e5c2a8a-c606-4888-a2a6-2a14dfaa97ab" providerId="AD" clId="Web-{B36B3A83-CE2E-7254-2DF4-ED33B146F67F}" dt="2024-05-28T20:02:06.442" v="7"/>
        <pc:sldMkLst>
          <pc:docMk/>
          <pc:sldMk cId="2808813643" sldId="2146846596"/>
        </pc:sldMkLst>
      </pc:sldChg>
      <pc:sldChg chg="del">
        <pc:chgData name="Benjamin Vandegrift" userId="S::benjaminv@thevab.com::2e5c2a8a-c606-4888-a2a6-2a14dfaa97ab" providerId="AD" clId="Web-{B36B3A83-CE2E-7254-2DF4-ED33B146F67F}" dt="2024-05-28T20:02:06.426" v="1"/>
        <pc:sldMkLst>
          <pc:docMk/>
          <pc:sldMk cId="3938727423" sldId="2146846600"/>
        </pc:sldMkLst>
      </pc:sldChg>
      <pc:sldChg chg="del">
        <pc:chgData name="Benjamin Vandegrift" userId="S::benjaminv@thevab.com::2e5c2a8a-c606-4888-a2a6-2a14dfaa97ab" providerId="AD" clId="Web-{B36B3A83-CE2E-7254-2DF4-ED33B146F67F}" dt="2024-05-28T20:02:06.426" v="2"/>
        <pc:sldMkLst>
          <pc:docMk/>
          <pc:sldMk cId="1803757123" sldId="2146846601"/>
        </pc:sldMkLst>
      </pc:sldChg>
      <pc:sldChg chg="del">
        <pc:chgData name="Benjamin Vandegrift" userId="S::benjaminv@thevab.com::2e5c2a8a-c606-4888-a2a6-2a14dfaa97ab" providerId="AD" clId="Web-{B36B3A83-CE2E-7254-2DF4-ED33B146F67F}" dt="2024-05-28T20:02:06.442" v="8"/>
        <pc:sldMkLst>
          <pc:docMk/>
          <pc:sldMk cId="941964184" sldId="2146846609"/>
        </pc:sldMkLst>
      </pc:sldChg>
      <pc:sldChg chg="del">
        <pc:chgData name="Benjamin Vandegrift" userId="S::benjaminv@thevab.com::2e5c2a8a-c606-4888-a2a6-2a14dfaa97ab" providerId="AD" clId="Web-{B36B3A83-CE2E-7254-2DF4-ED33B146F67F}" dt="2024-05-28T20:02:06.442" v="9"/>
        <pc:sldMkLst>
          <pc:docMk/>
          <pc:sldMk cId="714407937" sldId="2146846613"/>
        </pc:sldMkLst>
      </pc:sldChg>
      <pc:sldChg chg="del">
        <pc:chgData name="Benjamin Vandegrift" userId="S::benjaminv@thevab.com::2e5c2a8a-c606-4888-a2a6-2a14dfaa97ab" providerId="AD" clId="Web-{B36B3A83-CE2E-7254-2DF4-ED33B146F67F}" dt="2024-05-28T20:02:06.426" v="0"/>
        <pc:sldMkLst>
          <pc:docMk/>
          <pc:sldMk cId="3594937951" sldId="2146846628"/>
        </pc:sldMkLst>
      </pc:sldChg>
      <pc:sldChg chg="del">
        <pc:chgData name="Benjamin Vandegrift" userId="S::benjaminv@thevab.com::2e5c2a8a-c606-4888-a2a6-2a14dfaa97ab" providerId="AD" clId="Web-{B36B3A83-CE2E-7254-2DF4-ED33B146F67F}" dt="2024-05-28T20:02:06.442" v="5"/>
        <pc:sldMkLst>
          <pc:docMk/>
          <pc:sldMk cId="3777070385" sldId="2146846632"/>
        </pc:sldMkLst>
      </pc:sldChg>
      <pc:sldChg chg="del">
        <pc:chgData name="Benjamin Vandegrift" userId="S::benjaminv@thevab.com::2e5c2a8a-c606-4888-a2a6-2a14dfaa97ab" providerId="AD" clId="Web-{B36B3A83-CE2E-7254-2DF4-ED33B146F67F}" dt="2024-05-28T20:02:06.442" v="4"/>
        <pc:sldMkLst>
          <pc:docMk/>
          <pc:sldMk cId="3047244053" sldId="2146846633"/>
        </pc:sldMkLst>
      </pc:sldChg>
      <pc:sldChg chg="del">
        <pc:chgData name="Benjamin Vandegrift" userId="S::benjaminv@thevab.com::2e5c2a8a-c606-4888-a2a6-2a14dfaa97ab" providerId="AD" clId="Web-{B36B3A83-CE2E-7254-2DF4-ED33B146F67F}" dt="2024-05-28T20:02:06.426" v="3"/>
        <pc:sldMkLst>
          <pc:docMk/>
          <pc:sldMk cId="1842699221" sldId="2146846635"/>
        </pc:sldMkLst>
      </pc:sldChg>
    </pc:docChg>
  </pc:docChgLst>
  <pc:docChgLst>
    <pc:chgData name="Benjamin Vandegrift" userId="S::benjaminv@thevab.com::2e5c2a8a-c606-4888-a2a6-2a14dfaa97ab" providerId="AD" clId="Web-{2C8B1947-7654-06C3-0590-E4459EE2037C}"/>
    <pc:docChg chg="modSld">
      <pc:chgData name="Benjamin Vandegrift" userId="S::benjaminv@thevab.com::2e5c2a8a-c606-4888-a2a6-2a14dfaa97ab" providerId="AD" clId="Web-{2C8B1947-7654-06C3-0590-E4459EE2037C}" dt="2024-07-02T13:52:41.748" v="168" actId="14100"/>
      <pc:docMkLst>
        <pc:docMk/>
      </pc:docMkLst>
      <pc:sldChg chg="addSp delSp modSp">
        <pc:chgData name="Benjamin Vandegrift" userId="S::benjaminv@thevab.com::2e5c2a8a-c606-4888-a2a6-2a14dfaa97ab" providerId="AD" clId="Web-{2C8B1947-7654-06C3-0590-E4459EE2037C}" dt="2024-07-02T13:52:41.748" v="168" actId="14100"/>
        <pc:sldMkLst>
          <pc:docMk/>
          <pc:sldMk cId="941964184" sldId="2146846609"/>
        </pc:sldMkLst>
        <pc:spChg chg="del">
          <ac:chgData name="Benjamin Vandegrift" userId="S::benjaminv@thevab.com::2e5c2a8a-c606-4888-a2a6-2a14dfaa97ab" providerId="AD" clId="Web-{2C8B1947-7654-06C3-0590-E4459EE2037C}" dt="2024-07-02T13:50:17.964" v="133"/>
          <ac:spMkLst>
            <pc:docMk/>
            <pc:sldMk cId="941964184" sldId="2146846609"/>
            <ac:spMk id="7" creationId="{52CCF866-85FD-44AC-BCB0-AC31C7A16534}"/>
          </ac:spMkLst>
        </pc:spChg>
        <pc:spChg chg="add mod">
          <ac:chgData name="Benjamin Vandegrift" userId="S::benjaminv@thevab.com::2e5c2a8a-c606-4888-a2a6-2a14dfaa97ab" providerId="AD" clId="Web-{2C8B1947-7654-06C3-0590-E4459EE2037C}" dt="2024-07-02T13:52:41.748" v="168" actId="14100"/>
          <ac:spMkLst>
            <pc:docMk/>
            <pc:sldMk cId="941964184" sldId="2146846609"/>
            <ac:spMk id="9" creationId="{15C78061-005E-AE39-C93C-96B825C45D5B}"/>
          </ac:spMkLst>
        </pc:spChg>
        <pc:spChg chg="add del">
          <ac:chgData name="Benjamin Vandegrift" userId="S::benjaminv@thevab.com::2e5c2a8a-c606-4888-a2a6-2a14dfaa97ab" providerId="AD" clId="Web-{2C8B1947-7654-06C3-0590-E4459EE2037C}" dt="2024-07-02T13:49:51.323" v="122"/>
          <ac:spMkLst>
            <pc:docMk/>
            <pc:sldMk cId="941964184" sldId="2146846609"/>
            <ac:spMk id="12" creationId="{6C541135-F2EF-8043-15F0-D86E32E71A89}"/>
          </ac:spMkLst>
        </pc:spChg>
      </pc:sldChg>
      <pc:sldChg chg="addSp delSp modSp">
        <pc:chgData name="Benjamin Vandegrift" userId="S::benjaminv@thevab.com::2e5c2a8a-c606-4888-a2a6-2a14dfaa97ab" providerId="AD" clId="Web-{2C8B1947-7654-06C3-0590-E4459EE2037C}" dt="2024-07-02T13:49:25.542" v="106"/>
        <pc:sldMkLst>
          <pc:docMk/>
          <pc:sldMk cId="3416798922" sldId="2146846636"/>
        </pc:sldMkLst>
        <pc:spChg chg="add del">
          <ac:chgData name="Benjamin Vandegrift" userId="S::benjaminv@thevab.com::2e5c2a8a-c606-4888-a2a6-2a14dfaa97ab" providerId="AD" clId="Web-{2C8B1947-7654-06C3-0590-E4459EE2037C}" dt="2024-07-02T13:49:25.542" v="106"/>
          <ac:spMkLst>
            <pc:docMk/>
            <pc:sldMk cId="3416798922" sldId="2146846636"/>
            <ac:spMk id="6" creationId="{561AC461-0D3B-215F-1369-06BF3FA1B150}"/>
          </ac:spMkLst>
        </pc:spChg>
        <pc:spChg chg="mod">
          <ac:chgData name="Benjamin Vandegrift" userId="S::benjaminv@thevab.com::2e5c2a8a-c606-4888-a2a6-2a14dfaa97ab" providerId="AD" clId="Web-{2C8B1947-7654-06C3-0590-E4459EE2037C}" dt="2024-07-02T13:27:36.661" v="43" actId="20577"/>
          <ac:spMkLst>
            <pc:docMk/>
            <pc:sldMk cId="3416798922" sldId="2146846636"/>
            <ac:spMk id="7" creationId="{57D680A9-93FA-C1C6-801E-5C689E5F2558}"/>
          </ac:spMkLst>
        </pc:spChg>
      </pc:sldChg>
      <pc:sldChg chg="addSp delSp modSp">
        <pc:chgData name="Benjamin Vandegrift" userId="S::benjaminv@thevab.com::2e5c2a8a-c606-4888-a2a6-2a14dfaa97ab" providerId="AD" clId="Web-{2C8B1947-7654-06C3-0590-E4459EE2037C}" dt="2024-07-02T13:34:07.652" v="104"/>
        <pc:sldMkLst>
          <pc:docMk/>
          <pc:sldMk cId="3710347025" sldId="2146846690"/>
        </pc:sldMkLst>
        <pc:spChg chg="add del mod">
          <ac:chgData name="Benjamin Vandegrift" userId="S::benjaminv@thevab.com::2e5c2a8a-c606-4888-a2a6-2a14dfaa97ab" providerId="AD" clId="Web-{2C8B1947-7654-06C3-0590-E4459EE2037C}" dt="2024-07-02T13:34:07.652" v="104"/>
          <ac:spMkLst>
            <pc:docMk/>
            <pc:sldMk cId="3710347025" sldId="2146846690"/>
            <ac:spMk id="10" creationId="{9FD47A7A-1372-F41E-F1F1-479BE34DCB71}"/>
          </ac:spMkLst>
        </pc:spChg>
      </pc:sldChg>
    </pc:docChg>
  </pc:docChgLst>
  <pc:docChgLst>
    <pc:chgData name="Danielle Delauro" userId="S::danielled@thevab.com::79c3a64d-209a-45df-902b-7cba6cccfd68" providerId="AD" clId="Web-{A99A1BE7-F66D-6A06-C01B-38B613F7DDFD}"/>
    <pc:docChg chg="modSld">
      <pc:chgData name="Danielle Delauro" userId="S::danielled@thevab.com::79c3a64d-209a-45df-902b-7cba6cccfd68" providerId="AD" clId="Web-{A99A1BE7-F66D-6A06-C01B-38B613F7DDFD}" dt="2024-04-17T02:35:58.024" v="939" actId="1076"/>
      <pc:docMkLst>
        <pc:docMk/>
      </pc:docMkLst>
      <pc:sldChg chg="addSp modSp">
        <pc:chgData name="Danielle Delauro" userId="S::danielled@thevab.com::79c3a64d-209a-45df-902b-7cba6cccfd68" providerId="AD" clId="Web-{A99A1BE7-F66D-6A06-C01B-38B613F7DDFD}" dt="2024-04-17T02:35:58.024" v="939" actId="1076"/>
        <pc:sldMkLst>
          <pc:docMk/>
          <pc:sldMk cId="198012473" sldId="2144328304"/>
        </pc:sldMkLst>
        <pc:spChg chg="mod">
          <ac:chgData name="Danielle Delauro" userId="S::danielled@thevab.com::79c3a64d-209a-45df-902b-7cba6cccfd68" providerId="AD" clId="Web-{A99A1BE7-F66D-6A06-C01B-38B613F7DDFD}" dt="2024-04-17T02:35:11.492" v="922" actId="20577"/>
          <ac:spMkLst>
            <pc:docMk/>
            <pc:sldMk cId="198012473" sldId="2144328304"/>
            <ac:spMk id="15" creationId="{9591EB58-A28C-1F0D-CA09-9FC64FA3174B}"/>
          </ac:spMkLst>
        </pc:spChg>
        <pc:spChg chg="mod">
          <ac:chgData name="Danielle Delauro" userId="S::danielled@thevab.com::79c3a64d-209a-45df-902b-7cba6cccfd68" providerId="AD" clId="Web-{A99A1BE7-F66D-6A06-C01B-38B613F7DDFD}" dt="2024-04-17T02:35:33.399" v="938" actId="20577"/>
          <ac:spMkLst>
            <pc:docMk/>
            <pc:sldMk cId="198012473" sldId="2144328304"/>
            <ac:spMk id="16" creationId="{6737D755-9BA7-D559-15B2-63935EB05A31}"/>
          </ac:spMkLst>
        </pc:spChg>
        <pc:grpChg chg="mod">
          <ac:chgData name="Danielle Delauro" userId="S::danielled@thevab.com::79c3a64d-209a-45df-902b-7cba6cccfd68" providerId="AD" clId="Web-{A99A1BE7-F66D-6A06-C01B-38B613F7DDFD}" dt="2024-04-17T02:34:35.413" v="913" actId="1076"/>
          <ac:grpSpMkLst>
            <pc:docMk/>
            <pc:sldMk cId="198012473" sldId="2144328304"/>
            <ac:grpSpMk id="2" creationId="{4AB4236E-8081-3D64-680B-32749E94F58F}"/>
          </ac:grpSpMkLst>
        </pc:grpChg>
        <pc:grpChg chg="add mod">
          <ac:chgData name="Danielle Delauro" userId="S::danielled@thevab.com::79c3a64d-209a-45df-902b-7cba6cccfd68" providerId="AD" clId="Web-{A99A1BE7-F66D-6A06-C01B-38B613F7DDFD}" dt="2024-04-17T02:35:04.383" v="916" actId="1076"/>
          <ac:grpSpMkLst>
            <pc:docMk/>
            <pc:sldMk cId="198012473" sldId="2144328304"/>
            <ac:grpSpMk id="7" creationId="{DF654B47-C974-69E1-0232-E1DF4EB2C6FC}"/>
          </ac:grpSpMkLst>
        </pc:grpChg>
        <pc:grpChg chg="mod">
          <ac:chgData name="Danielle Delauro" userId="S::danielled@thevab.com::79c3a64d-209a-45df-902b-7cba6cccfd68" providerId="AD" clId="Web-{A99A1BE7-F66D-6A06-C01B-38B613F7DDFD}" dt="2024-04-17T02:35:58.024" v="939" actId="1076"/>
          <ac:grpSpMkLst>
            <pc:docMk/>
            <pc:sldMk cId="198012473" sldId="2144328304"/>
            <ac:grpSpMk id="33" creationId="{725F5498-D272-6B09-98F4-E3E571B28825}"/>
          </ac:grpSpMkLst>
        </pc:grpChg>
      </pc:sldChg>
      <pc:sldChg chg="modSp">
        <pc:chgData name="Danielle Delauro" userId="S::danielled@thevab.com::79c3a64d-209a-45df-902b-7cba6cccfd68" providerId="AD" clId="Web-{A99A1BE7-F66D-6A06-C01B-38B613F7DDFD}" dt="2024-04-17T02:30:18.815" v="795" actId="20577"/>
        <pc:sldMkLst>
          <pc:docMk/>
          <pc:sldMk cId="1073524240" sldId="2146846383"/>
        </pc:sldMkLst>
        <pc:spChg chg="mod">
          <ac:chgData name="Danielle Delauro" userId="S::danielled@thevab.com::79c3a64d-209a-45df-902b-7cba6cccfd68" providerId="AD" clId="Web-{A99A1BE7-F66D-6A06-C01B-38B613F7DDFD}" dt="2024-04-17T02:30:18.815" v="795" actId="20577"/>
          <ac:spMkLst>
            <pc:docMk/>
            <pc:sldMk cId="1073524240" sldId="2146846383"/>
            <ac:spMk id="2" creationId="{537D34C1-8F77-715E-8C35-42592C49D686}"/>
          </ac:spMkLst>
        </pc:spChg>
      </pc:sldChg>
      <pc:sldChg chg="modSp">
        <pc:chgData name="Danielle Delauro" userId="S::danielled@thevab.com::79c3a64d-209a-45df-902b-7cba6cccfd68" providerId="AD" clId="Web-{A99A1BE7-F66D-6A06-C01B-38B613F7DDFD}" dt="2024-04-17T02:00:22.329" v="374" actId="20577"/>
        <pc:sldMkLst>
          <pc:docMk/>
          <pc:sldMk cId="3255566593" sldId="2146846396"/>
        </pc:sldMkLst>
        <pc:spChg chg="mod">
          <ac:chgData name="Danielle Delauro" userId="S::danielled@thevab.com::79c3a64d-209a-45df-902b-7cba6cccfd68" providerId="AD" clId="Web-{A99A1BE7-F66D-6A06-C01B-38B613F7DDFD}" dt="2024-04-17T02:00:22.329" v="374" actId="20577"/>
          <ac:spMkLst>
            <pc:docMk/>
            <pc:sldMk cId="3255566593" sldId="2146846396"/>
            <ac:spMk id="2" creationId="{1BA15675-E011-3C23-2466-158501A0523B}"/>
          </ac:spMkLst>
        </pc:spChg>
      </pc:sldChg>
      <pc:sldChg chg="modSp">
        <pc:chgData name="Danielle Delauro" userId="S::danielled@thevab.com::79c3a64d-209a-45df-902b-7cba6cccfd68" providerId="AD" clId="Web-{A99A1BE7-F66D-6A06-C01B-38B613F7DDFD}" dt="2024-04-17T02:08:36.979" v="431" actId="20577"/>
        <pc:sldMkLst>
          <pc:docMk/>
          <pc:sldMk cId="724112209" sldId="2146846408"/>
        </pc:sldMkLst>
        <pc:spChg chg="mod">
          <ac:chgData name="Danielle Delauro" userId="S::danielled@thevab.com::79c3a64d-209a-45df-902b-7cba6cccfd68" providerId="AD" clId="Web-{A99A1BE7-F66D-6A06-C01B-38B613F7DDFD}" dt="2024-04-17T02:08:36.979" v="431" actId="20577"/>
          <ac:spMkLst>
            <pc:docMk/>
            <pc:sldMk cId="724112209" sldId="2146846408"/>
            <ac:spMk id="7" creationId="{112A4DD7-9A22-1CDB-E4A7-5DB66D65124D}"/>
          </ac:spMkLst>
        </pc:spChg>
      </pc:sldChg>
      <pc:sldChg chg="modSp">
        <pc:chgData name="Danielle Delauro" userId="S::danielled@thevab.com::79c3a64d-209a-45df-902b-7cba6cccfd68" providerId="AD" clId="Web-{A99A1BE7-F66D-6A06-C01B-38B613F7DDFD}" dt="2024-04-17T02:16:54.769" v="579" actId="20577"/>
        <pc:sldMkLst>
          <pc:docMk/>
          <pc:sldMk cId="2206369454" sldId="2146846425"/>
        </pc:sldMkLst>
        <pc:spChg chg="mod">
          <ac:chgData name="Danielle Delauro" userId="S::danielled@thevab.com::79c3a64d-209a-45df-902b-7cba6cccfd68" providerId="AD" clId="Web-{A99A1BE7-F66D-6A06-C01B-38B613F7DDFD}" dt="2024-04-17T02:16:54.769" v="579" actId="20577"/>
          <ac:spMkLst>
            <pc:docMk/>
            <pc:sldMk cId="2206369454" sldId="2146846425"/>
            <ac:spMk id="26" creationId="{A9C445BF-5591-D09A-A8BC-6A2DB67D3CAE}"/>
          </ac:spMkLst>
        </pc:spChg>
      </pc:sldChg>
      <pc:sldChg chg="modSp">
        <pc:chgData name="Danielle Delauro" userId="S::danielled@thevab.com::79c3a64d-209a-45df-902b-7cba6cccfd68" providerId="AD" clId="Web-{A99A1BE7-F66D-6A06-C01B-38B613F7DDFD}" dt="2024-04-17T02:20:51.961" v="617" actId="20577"/>
        <pc:sldMkLst>
          <pc:docMk/>
          <pc:sldMk cId="261376469" sldId="2146846445"/>
        </pc:sldMkLst>
        <pc:spChg chg="mod">
          <ac:chgData name="Danielle Delauro" userId="S::danielled@thevab.com::79c3a64d-209a-45df-902b-7cba6cccfd68" providerId="AD" clId="Web-{A99A1BE7-F66D-6A06-C01B-38B613F7DDFD}" dt="2024-04-17T02:20:51.961" v="617" actId="20577"/>
          <ac:spMkLst>
            <pc:docMk/>
            <pc:sldMk cId="261376469" sldId="2146846445"/>
            <ac:spMk id="13" creationId="{4C0D1734-8505-02F8-F4DC-1E8D775C7A92}"/>
          </ac:spMkLst>
        </pc:spChg>
      </pc:sldChg>
      <pc:sldChg chg="modSp">
        <pc:chgData name="Danielle Delauro" userId="S::danielled@thevab.com::79c3a64d-209a-45df-902b-7cba6cccfd68" providerId="AD" clId="Web-{A99A1BE7-F66D-6A06-C01B-38B613F7DDFD}" dt="2024-04-17T02:24:43.981" v="681" actId="20577"/>
        <pc:sldMkLst>
          <pc:docMk/>
          <pc:sldMk cId="420506289" sldId="2146846465"/>
        </pc:sldMkLst>
        <pc:spChg chg="mod">
          <ac:chgData name="Danielle Delauro" userId="S::danielled@thevab.com::79c3a64d-209a-45df-902b-7cba6cccfd68" providerId="AD" clId="Web-{A99A1BE7-F66D-6A06-C01B-38B613F7DDFD}" dt="2024-04-17T02:24:43.981" v="681" actId="20577"/>
          <ac:spMkLst>
            <pc:docMk/>
            <pc:sldMk cId="420506289" sldId="2146846465"/>
            <ac:spMk id="7" creationId="{455202F5-6DE2-3388-ED93-560B47DC05B4}"/>
          </ac:spMkLst>
        </pc:spChg>
      </pc:sldChg>
      <pc:sldChg chg="modSp">
        <pc:chgData name="Danielle Delauro" userId="S::danielled@thevab.com::79c3a64d-209a-45df-902b-7cba6cccfd68" providerId="AD" clId="Web-{A99A1BE7-F66D-6A06-C01B-38B613F7DDFD}" dt="2024-04-17T02:24:02.839" v="679" actId="20577"/>
        <pc:sldMkLst>
          <pc:docMk/>
          <pc:sldMk cId="3665627304" sldId="2146846484"/>
        </pc:sldMkLst>
        <pc:spChg chg="mod">
          <ac:chgData name="Danielle Delauro" userId="S::danielled@thevab.com::79c3a64d-209a-45df-902b-7cba6cccfd68" providerId="AD" clId="Web-{A99A1BE7-F66D-6A06-C01B-38B613F7DDFD}" dt="2024-04-17T02:24:02.839" v="679" actId="20577"/>
          <ac:spMkLst>
            <pc:docMk/>
            <pc:sldMk cId="3665627304" sldId="2146846484"/>
            <ac:spMk id="27" creationId="{44758F6C-C5FF-1C81-5BC9-1006863FF261}"/>
          </ac:spMkLst>
        </pc:spChg>
      </pc:sldChg>
      <pc:sldChg chg="modSp">
        <pc:chgData name="Danielle Delauro" userId="S::danielled@thevab.com::79c3a64d-209a-45df-902b-7cba6cccfd68" providerId="AD" clId="Web-{A99A1BE7-F66D-6A06-C01B-38B613F7DDFD}" dt="2024-04-17T02:19:09.506" v="584" actId="20577"/>
        <pc:sldMkLst>
          <pc:docMk/>
          <pc:sldMk cId="445332413" sldId="2146846485"/>
        </pc:sldMkLst>
        <pc:spChg chg="mod">
          <ac:chgData name="Danielle Delauro" userId="S::danielled@thevab.com::79c3a64d-209a-45df-902b-7cba6cccfd68" providerId="AD" clId="Web-{A99A1BE7-F66D-6A06-C01B-38B613F7DDFD}" dt="2024-04-17T02:19:09.506" v="584" actId="20577"/>
          <ac:spMkLst>
            <pc:docMk/>
            <pc:sldMk cId="445332413" sldId="2146846485"/>
            <ac:spMk id="25" creationId="{6250FD77-13F3-94B3-C4C1-5226F84D29A9}"/>
          </ac:spMkLst>
        </pc:spChg>
      </pc:sldChg>
      <pc:sldChg chg="modSp">
        <pc:chgData name="Danielle Delauro" userId="S::danielled@thevab.com::79c3a64d-209a-45df-902b-7cba6cccfd68" providerId="AD" clId="Web-{A99A1BE7-F66D-6A06-C01B-38B613F7DDFD}" dt="2024-04-17T02:19:23.647" v="586" actId="20577"/>
        <pc:sldMkLst>
          <pc:docMk/>
          <pc:sldMk cId="2090345695" sldId="2146846491"/>
        </pc:sldMkLst>
        <pc:spChg chg="mod">
          <ac:chgData name="Danielle Delauro" userId="S::danielled@thevab.com::79c3a64d-209a-45df-902b-7cba6cccfd68" providerId="AD" clId="Web-{A99A1BE7-F66D-6A06-C01B-38B613F7DDFD}" dt="2024-04-17T02:19:23.647" v="586" actId="20577"/>
          <ac:spMkLst>
            <pc:docMk/>
            <pc:sldMk cId="2090345695" sldId="2146846491"/>
            <ac:spMk id="17" creationId="{D82AE8A2-2505-7883-3499-D51725917DD3}"/>
          </ac:spMkLst>
        </pc:spChg>
      </pc:sldChg>
      <pc:sldChg chg="modSp">
        <pc:chgData name="Danielle Delauro" userId="S::danielled@thevab.com::79c3a64d-209a-45df-902b-7cba6cccfd68" providerId="AD" clId="Web-{A99A1BE7-F66D-6A06-C01B-38B613F7DDFD}" dt="2024-04-17T01:35:43.223" v="348" actId="20577"/>
        <pc:sldMkLst>
          <pc:docMk/>
          <pc:sldMk cId="731986809" sldId="2146846506"/>
        </pc:sldMkLst>
        <pc:spChg chg="mod">
          <ac:chgData name="Danielle Delauro" userId="S::danielled@thevab.com::79c3a64d-209a-45df-902b-7cba6cccfd68" providerId="AD" clId="Web-{A99A1BE7-F66D-6A06-C01B-38B613F7DDFD}" dt="2024-04-17T01:35:43.223" v="348" actId="20577"/>
          <ac:spMkLst>
            <pc:docMk/>
            <pc:sldMk cId="731986809" sldId="2146846506"/>
            <ac:spMk id="2" creationId="{BB320CCD-86F0-008E-6F0E-63156D06604C}"/>
          </ac:spMkLst>
        </pc:spChg>
      </pc:sldChg>
      <pc:sldChg chg="modSp">
        <pc:chgData name="Danielle Delauro" userId="S::danielled@thevab.com::79c3a64d-209a-45df-902b-7cba6cccfd68" providerId="AD" clId="Web-{A99A1BE7-F66D-6A06-C01B-38B613F7DDFD}" dt="2024-04-17T02:33:24.599" v="912" actId="20577"/>
        <pc:sldMkLst>
          <pc:docMk/>
          <pc:sldMk cId="2088751867" sldId="2146846527"/>
        </pc:sldMkLst>
        <pc:spChg chg="mod">
          <ac:chgData name="Danielle Delauro" userId="S::danielled@thevab.com::79c3a64d-209a-45df-902b-7cba6cccfd68" providerId="AD" clId="Web-{A99A1BE7-F66D-6A06-C01B-38B613F7DDFD}" dt="2024-04-17T02:33:24.599" v="912" actId="20577"/>
          <ac:spMkLst>
            <pc:docMk/>
            <pc:sldMk cId="2088751867" sldId="2146846527"/>
            <ac:spMk id="2" creationId="{B22374D7-22F0-C285-A891-69939D7CDF97}"/>
          </ac:spMkLst>
        </pc:spChg>
      </pc:sldChg>
      <pc:sldChg chg="modSp">
        <pc:chgData name="Danielle Delauro" userId="S::danielled@thevab.com::79c3a64d-209a-45df-902b-7cba6cccfd68" providerId="AD" clId="Web-{A99A1BE7-F66D-6A06-C01B-38B613F7DDFD}" dt="2024-04-17T01:34:31.580" v="344" actId="20577"/>
        <pc:sldMkLst>
          <pc:docMk/>
          <pc:sldMk cId="3235663202" sldId="2146846533"/>
        </pc:sldMkLst>
        <pc:spChg chg="mod">
          <ac:chgData name="Danielle Delauro" userId="S::danielled@thevab.com::79c3a64d-209a-45df-902b-7cba6cccfd68" providerId="AD" clId="Web-{A99A1BE7-F66D-6A06-C01B-38B613F7DDFD}" dt="2024-04-17T01:34:31.580" v="344" actId="20577"/>
          <ac:spMkLst>
            <pc:docMk/>
            <pc:sldMk cId="3235663202" sldId="2146846533"/>
            <ac:spMk id="20" creationId="{02B58BFE-A5BF-1734-8EEC-A1EF733BB6B1}"/>
          </ac:spMkLst>
        </pc:spChg>
      </pc:sldChg>
      <pc:sldChg chg="modSp">
        <pc:chgData name="Danielle Delauro" userId="S::danielled@thevab.com::79c3a64d-209a-45df-902b-7cba6cccfd68" providerId="AD" clId="Web-{A99A1BE7-F66D-6A06-C01B-38B613F7DDFD}" dt="2024-04-17T01:31:41.214" v="335" actId="20577"/>
        <pc:sldMkLst>
          <pc:docMk/>
          <pc:sldMk cId="2213139045" sldId="2146846544"/>
        </pc:sldMkLst>
        <pc:spChg chg="mod">
          <ac:chgData name="Danielle Delauro" userId="S::danielled@thevab.com::79c3a64d-209a-45df-902b-7cba6cccfd68" providerId="AD" clId="Web-{A99A1BE7-F66D-6A06-C01B-38B613F7DDFD}" dt="2024-04-17T01:31:41.214" v="335" actId="20577"/>
          <ac:spMkLst>
            <pc:docMk/>
            <pc:sldMk cId="2213139045" sldId="2146846544"/>
            <ac:spMk id="2" creationId="{BB320CCD-86F0-008E-6F0E-63156D06604C}"/>
          </ac:spMkLst>
        </pc:spChg>
      </pc:sldChg>
      <pc:sldChg chg="modSp">
        <pc:chgData name="Danielle Delauro" userId="S::danielled@thevab.com::79c3a64d-209a-45df-902b-7cba6cccfd68" providerId="AD" clId="Web-{A99A1BE7-F66D-6A06-C01B-38B613F7DDFD}" dt="2024-04-17T02:04:47.959" v="395" actId="20577"/>
        <pc:sldMkLst>
          <pc:docMk/>
          <pc:sldMk cId="1272757963" sldId="2146846549"/>
        </pc:sldMkLst>
        <pc:spChg chg="mod">
          <ac:chgData name="Danielle Delauro" userId="S::danielled@thevab.com::79c3a64d-209a-45df-902b-7cba6cccfd68" providerId="AD" clId="Web-{A99A1BE7-F66D-6A06-C01B-38B613F7DDFD}" dt="2024-04-17T02:04:47.959" v="395" actId="20577"/>
          <ac:spMkLst>
            <pc:docMk/>
            <pc:sldMk cId="1272757963" sldId="2146846549"/>
            <ac:spMk id="5" creationId="{7B221552-581A-495F-BA6C-512A0004F3E7}"/>
          </ac:spMkLst>
        </pc:spChg>
        <pc:spChg chg="mod">
          <ac:chgData name="Danielle Delauro" userId="S::danielled@thevab.com::79c3a64d-209a-45df-902b-7cba6cccfd68" providerId="AD" clId="Web-{A99A1BE7-F66D-6A06-C01B-38B613F7DDFD}" dt="2024-04-17T01:33:20.327" v="337" actId="20577"/>
          <ac:spMkLst>
            <pc:docMk/>
            <pc:sldMk cId="1272757963" sldId="2146846549"/>
            <ac:spMk id="38" creationId="{1680C957-DFE0-8EFA-76AA-02BA58E9FA23}"/>
          </ac:spMkLst>
        </pc:spChg>
      </pc:sldChg>
      <pc:sldChg chg="modSp">
        <pc:chgData name="Danielle Delauro" userId="S::danielled@thevab.com::79c3a64d-209a-45df-902b-7cba6cccfd68" providerId="AD" clId="Web-{A99A1BE7-F66D-6A06-C01B-38B613F7DDFD}" dt="2024-04-17T01:57:46.545" v="360" actId="20577"/>
        <pc:sldMkLst>
          <pc:docMk/>
          <pc:sldMk cId="2358090311" sldId="2146846555"/>
        </pc:sldMkLst>
        <pc:spChg chg="mod">
          <ac:chgData name="Danielle Delauro" userId="S::danielled@thevab.com::79c3a64d-209a-45df-902b-7cba6cccfd68" providerId="AD" clId="Web-{A99A1BE7-F66D-6A06-C01B-38B613F7DDFD}" dt="2024-04-17T01:57:46.545" v="360" actId="20577"/>
          <ac:spMkLst>
            <pc:docMk/>
            <pc:sldMk cId="2358090311" sldId="2146846555"/>
            <ac:spMk id="2" creationId="{193BB7BB-B923-7BD3-5FF7-88D8CB1625AA}"/>
          </ac:spMkLst>
        </pc:spChg>
        <pc:spChg chg="mod">
          <ac:chgData name="Danielle Delauro" userId="S::danielled@thevab.com::79c3a64d-209a-45df-902b-7cba6cccfd68" providerId="AD" clId="Web-{A99A1BE7-F66D-6A06-C01B-38B613F7DDFD}" dt="2024-04-17T01:33:25.546" v="339" actId="20577"/>
          <ac:spMkLst>
            <pc:docMk/>
            <pc:sldMk cId="2358090311" sldId="2146846555"/>
            <ac:spMk id="38" creationId="{4F06C528-1949-799A-75DB-66FF314491DC}"/>
          </ac:spMkLst>
        </pc:spChg>
      </pc:sldChg>
      <pc:sldChg chg="modSp">
        <pc:chgData name="Danielle Delauro" userId="S::danielled@thevab.com::79c3a64d-209a-45df-902b-7cba6cccfd68" providerId="AD" clId="Web-{A99A1BE7-F66D-6A06-C01B-38B613F7DDFD}" dt="2024-04-17T02:07:24.290" v="425" actId="20577"/>
        <pc:sldMkLst>
          <pc:docMk/>
          <pc:sldMk cId="4211977824" sldId="2146846556"/>
        </pc:sldMkLst>
        <pc:spChg chg="mod">
          <ac:chgData name="Danielle Delauro" userId="S::danielled@thevab.com::79c3a64d-209a-45df-902b-7cba6cccfd68" providerId="AD" clId="Web-{A99A1BE7-F66D-6A06-C01B-38B613F7DDFD}" dt="2024-04-17T02:07:24.290" v="425" actId="20577"/>
          <ac:spMkLst>
            <pc:docMk/>
            <pc:sldMk cId="4211977824" sldId="2146846556"/>
            <ac:spMk id="3" creationId="{09C77E11-2F8F-5B5E-2BE4-0AAD03C74FF6}"/>
          </ac:spMkLst>
        </pc:spChg>
        <pc:spChg chg="mod">
          <ac:chgData name="Danielle Delauro" userId="S::danielled@thevab.com::79c3a64d-209a-45df-902b-7cba6cccfd68" providerId="AD" clId="Web-{A99A1BE7-F66D-6A06-C01B-38B613F7DDFD}" dt="2024-04-17T01:33:38.281" v="341" actId="20577"/>
          <ac:spMkLst>
            <pc:docMk/>
            <pc:sldMk cId="4211977824" sldId="2146846556"/>
            <ac:spMk id="20" creationId="{7DE7A878-53EE-BA0F-2DD9-5FA1394B655C}"/>
          </ac:spMkLst>
        </pc:spChg>
      </pc:sldChg>
      <pc:sldChg chg="modSp">
        <pc:chgData name="Danielle Delauro" userId="S::danielled@thevab.com::79c3a64d-209a-45df-902b-7cba6cccfd68" providerId="AD" clId="Web-{A99A1BE7-F66D-6A06-C01B-38B613F7DDFD}" dt="2024-04-17T01:33:47.766" v="343" actId="20577"/>
        <pc:sldMkLst>
          <pc:docMk/>
          <pc:sldMk cId="1090943011" sldId="2146846557"/>
        </pc:sldMkLst>
        <pc:spChg chg="mod">
          <ac:chgData name="Danielle Delauro" userId="S::danielled@thevab.com::79c3a64d-209a-45df-902b-7cba6cccfd68" providerId="AD" clId="Web-{A99A1BE7-F66D-6A06-C01B-38B613F7DDFD}" dt="2024-04-17T01:33:47.766" v="343" actId="20577"/>
          <ac:spMkLst>
            <pc:docMk/>
            <pc:sldMk cId="1090943011" sldId="2146846557"/>
            <ac:spMk id="38" creationId="{AB68B344-2F9C-DF8F-C424-AD511374AFAA}"/>
          </ac:spMkLst>
        </pc:spChg>
      </pc:sldChg>
      <pc:sldChg chg="modSp addCm">
        <pc:chgData name="Danielle Delauro" userId="S::danielled@thevab.com::79c3a64d-209a-45df-902b-7cba6cccfd68" providerId="AD" clId="Web-{A99A1BE7-F66D-6A06-C01B-38B613F7DDFD}" dt="2024-04-17T01:37:55.649" v="358"/>
        <pc:sldMkLst>
          <pc:docMk/>
          <pc:sldMk cId="802533873" sldId="2146846560"/>
        </pc:sldMkLst>
        <pc:spChg chg="mod">
          <ac:chgData name="Danielle Delauro" userId="S::danielled@thevab.com::79c3a64d-209a-45df-902b-7cba6cccfd68" providerId="AD" clId="Web-{A99A1BE7-F66D-6A06-C01B-38B613F7DDFD}" dt="2024-04-17T01:37:08.085" v="357" actId="20577"/>
          <ac:spMkLst>
            <pc:docMk/>
            <pc:sldMk cId="802533873" sldId="2146846560"/>
            <ac:spMk id="43" creationId="{D9A36252-0B1F-3519-FCA1-926F296F7D43}"/>
          </ac:spMkLst>
        </pc:spChg>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A99A1BE7-F66D-6A06-C01B-38B613F7DDFD}" dt="2024-04-17T01:37:55.649" v="358"/>
              <pc2:cmMkLst xmlns:pc2="http://schemas.microsoft.com/office/powerpoint/2019/9/main/command">
                <pc:docMk/>
                <pc:sldMk cId="802533873" sldId="2146846560"/>
                <pc2:cmMk id="{F07206AF-ED76-4265-B0E2-E7BB881898FA}"/>
              </pc2:cmMkLst>
            </pc226:cmChg>
          </p:ext>
        </pc:extLst>
      </pc:sldChg>
    </pc:docChg>
  </pc:docChgLst>
  <pc:docChgLst>
    <pc:chgData name="Benjamin Vandegrift" userId="S::benjaminv@thevab.com::2e5c2a8a-c606-4888-a2a6-2a14dfaa97ab" providerId="AD" clId="Web-{06936258-9C60-203F-F243-22B7C2058FB2}"/>
    <pc:docChg chg="delSld">
      <pc:chgData name="Benjamin Vandegrift" userId="S::benjaminv@thevab.com::2e5c2a8a-c606-4888-a2a6-2a14dfaa97ab" providerId="AD" clId="Web-{06936258-9C60-203F-F243-22B7C2058FB2}" dt="2024-06-03T19:46:36.005" v="4"/>
      <pc:docMkLst>
        <pc:docMk/>
      </pc:docMkLst>
      <pc:sldChg chg="del">
        <pc:chgData name="Benjamin Vandegrift" userId="S::benjaminv@thevab.com::2e5c2a8a-c606-4888-a2a6-2a14dfaa97ab" providerId="AD" clId="Web-{06936258-9C60-203F-F243-22B7C2058FB2}" dt="2024-06-03T19:46:34.036" v="1"/>
        <pc:sldMkLst>
          <pc:docMk/>
          <pc:sldMk cId="1315001869" sldId="2146846252"/>
        </pc:sldMkLst>
      </pc:sldChg>
      <pc:sldChg chg="del">
        <pc:chgData name="Benjamin Vandegrift" userId="S::benjaminv@thevab.com::2e5c2a8a-c606-4888-a2a6-2a14dfaa97ab" providerId="AD" clId="Web-{06936258-9C60-203F-F243-22B7C2058FB2}" dt="2024-06-03T19:46:36.005" v="4"/>
        <pc:sldMkLst>
          <pc:docMk/>
          <pc:sldMk cId="10629880" sldId="2146846270"/>
        </pc:sldMkLst>
      </pc:sldChg>
      <pc:sldChg chg="del">
        <pc:chgData name="Benjamin Vandegrift" userId="S::benjaminv@thevab.com::2e5c2a8a-c606-4888-a2a6-2a14dfaa97ab" providerId="AD" clId="Web-{06936258-9C60-203F-F243-22B7C2058FB2}" dt="2024-06-03T19:46:34.677" v="2"/>
        <pc:sldMkLst>
          <pc:docMk/>
          <pc:sldMk cId="3445435473" sldId="2146846277"/>
        </pc:sldMkLst>
      </pc:sldChg>
      <pc:sldChg chg="del">
        <pc:chgData name="Benjamin Vandegrift" userId="S::benjaminv@thevab.com::2e5c2a8a-c606-4888-a2a6-2a14dfaa97ab" providerId="AD" clId="Web-{06936258-9C60-203F-F243-22B7C2058FB2}" dt="2024-06-03T19:46:35.645" v="3"/>
        <pc:sldMkLst>
          <pc:docMk/>
          <pc:sldMk cId="3334358121" sldId="2146846293"/>
        </pc:sldMkLst>
      </pc:sldChg>
      <pc:sldChg chg="del">
        <pc:chgData name="Benjamin Vandegrift" userId="S::benjaminv@thevab.com::2e5c2a8a-c606-4888-a2a6-2a14dfaa97ab" providerId="AD" clId="Web-{06936258-9C60-203F-F243-22B7C2058FB2}" dt="2024-06-03T19:46:33.083" v="0"/>
        <pc:sldMkLst>
          <pc:docMk/>
          <pc:sldMk cId="1875347758" sldId="2146846637"/>
        </pc:sldMkLst>
      </pc:sldChg>
    </pc:docChg>
  </pc:docChgLst>
  <pc:docChgLst>
    <pc:chgData name="Benjamin Vandegrift" userId="S::benjaminv@thevab.com::2e5c2a8a-c606-4888-a2a6-2a14dfaa97ab" providerId="AD" clId="Web-{FC0EE961-E7FD-9D7C-A72A-9ECF59A37ECA}"/>
    <pc:docChg chg="modSld">
      <pc:chgData name="Benjamin Vandegrift" userId="S::benjaminv@thevab.com::2e5c2a8a-c606-4888-a2a6-2a14dfaa97ab" providerId="AD" clId="Web-{FC0EE961-E7FD-9D7C-A72A-9ECF59A37ECA}" dt="2024-07-01T14:36:26.045" v="6"/>
      <pc:docMkLst>
        <pc:docMk/>
      </pc:docMkLst>
      <pc:sldChg chg="modSp modCm">
        <pc:chgData name="Benjamin Vandegrift" userId="S::benjaminv@thevab.com::2e5c2a8a-c606-4888-a2a6-2a14dfaa97ab" providerId="AD" clId="Web-{FC0EE961-E7FD-9D7C-A72A-9ECF59A37ECA}" dt="2024-07-01T14:36:26.045" v="6"/>
        <pc:sldMkLst>
          <pc:docMk/>
          <pc:sldMk cId="2427508812" sldId="2146846608"/>
        </pc:sldMkLst>
        <pc:spChg chg="mod">
          <ac:chgData name="Benjamin Vandegrift" userId="S::benjaminv@thevab.com::2e5c2a8a-c606-4888-a2a6-2a14dfaa97ab" providerId="AD" clId="Web-{FC0EE961-E7FD-9D7C-A72A-9ECF59A37ECA}" dt="2024-07-01T14:35:51.480" v="5" actId="20577"/>
          <ac:spMkLst>
            <pc:docMk/>
            <pc:sldMk cId="2427508812" sldId="2146846608"/>
            <ac:spMk id="26" creationId="{A9C445BF-5591-D09A-A8BC-6A2DB67D3CAE}"/>
          </ac:spMkLst>
        </pc:spChg>
        <pc:extLst>
          <p:ext xmlns:p="http://schemas.openxmlformats.org/presentationml/2006/main" uri="{D6D511B9-2390-475A-947B-AFAB55BFBCF1}">
            <pc226:cmChg xmlns:pc226="http://schemas.microsoft.com/office/powerpoint/2022/06/main/command" chg="">
              <pc226:chgData name="Benjamin Vandegrift" userId="S::benjaminv@thevab.com::2e5c2a8a-c606-4888-a2a6-2a14dfaa97ab" providerId="AD" clId="Web-{FC0EE961-E7FD-9D7C-A72A-9ECF59A37ECA}" dt="2024-07-01T14:36:26.045" v="6"/>
              <pc2:cmMkLst xmlns:pc2="http://schemas.microsoft.com/office/powerpoint/2019/9/main/command">
                <pc:docMk/>
                <pc:sldMk cId="2427508812" sldId="2146846608"/>
                <pc2:cmMk id="{7802060E-D726-4F25-A57E-A33D043DDD46}"/>
              </pc2:cmMkLst>
              <pc226:cmRplyChg chg="add">
                <pc226:chgData name="Benjamin Vandegrift" userId="S::benjaminv@thevab.com::2e5c2a8a-c606-4888-a2a6-2a14dfaa97ab" providerId="AD" clId="Web-{FC0EE961-E7FD-9D7C-A72A-9ECF59A37ECA}" dt="2024-07-01T14:36:26.045" v="6"/>
                <pc2:cmRplyMkLst xmlns:pc2="http://schemas.microsoft.com/office/powerpoint/2019/9/main/command">
                  <pc:docMk/>
                  <pc:sldMk cId="2427508812" sldId="2146846608"/>
                  <pc2:cmMk id="{7802060E-D726-4F25-A57E-A33D043DDD46}"/>
                  <pc2:cmRplyMk id="{72EDA724-C641-4831-B03C-4CAC573D93C9}"/>
                </pc2:cmRplyMkLst>
              </pc226:cmRplyChg>
            </pc226:cmChg>
          </p:ext>
        </pc:extLst>
      </pc:sldChg>
    </pc:docChg>
  </pc:docChgLst>
  <pc:docChgLst>
    <pc:chgData name="Leah Montner Dixon" userId="d5b2ae9e-9213-4442-b7df-4db8cbe51e5d" providerId="ADAL" clId="{429AD2FF-6F79-4446-A985-53CEADD8C04D}"/>
    <pc:docChg chg="undo custSel modSld">
      <pc:chgData name="Leah Montner Dixon" userId="d5b2ae9e-9213-4442-b7df-4db8cbe51e5d" providerId="ADAL" clId="{429AD2FF-6F79-4446-A985-53CEADD8C04D}" dt="2024-04-18T18:30:06.611" v="813" actId="108"/>
      <pc:docMkLst>
        <pc:docMk/>
      </pc:docMkLst>
      <pc:sldChg chg="modSp mod modCm">
        <pc:chgData name="Leah Montner Dixon" userId="d5b2ae9e-9213-4442-b7df-4db8cbe51e5d" providerId="ADAL" clId="{429AD2FF-6F79-4446-A985-53CEADD8C04D}" dt="2024-04-16T13:25:06.482" v="185"/>
        <pc:sldMkLst>
          <pc:docMk/>
          <pc:sldMk cId="1421682299" sldId="2146846254"/>
        </pc:sldMkLst>
        <pc:spChg chg="mod">
          <ac:chgData name="Leah Montner Dixon" userId="d5b2ae9e-9213-4442-b7df-4db8cbe51e5d" providerId="ADAL" clId="{429AD2FF-6F79-4446-A985-53CEADD8C04D}" dt="2024-04-16T13:25:06.482" v="185"/>
          <ac:spMkLst>
            <pc:docMk/>
            <pc:sldMk cId="1421682299" sldId="2146846254"/>
            <ac:spMk id="8" creationId="{22B5BFE4-6B47-8B0D-12F3-ED170DAA93AD}"/>
          </ac:spMkLst>
        </pc:sp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429AD2FF-6F79-4446-A985-53CEADD8C04D}" dt="2024-04-16T13:23:15.849" v="161"/>
              <pc2:cmMkLst xmlns:pc2="http://schemas.microsoft.com/office/powerpoint/2019/9/main/command">
                <pc:docMk/>
                <pc:sldMk cId="1421682299" sldId="2146846254"/>
                <pc2:cmMk id="{34BECD90-9394-444F-8D5B-0599D0A28279}"/>
              </pc2:cmMkLst>
              <pc226:cmRplyChg chg="add">
                <pc226:chgData name="Leah Montner Dixon" userId="d5b2ae9e-9213-4442-b7df-4db8cbe51e5d" providerId="ADAL" clId="{429AD2FF-6F79-4446-A985-53CEADD8C04D}" dt="2024-04-16T13:23:15.849" v="161"/>
                <pc2:cmRplyMkLst xmlns:pc2="http://schemas.microsoft.com/office/powerpoint/2019/9/main/command">
                  <pc:docMk/>
                  <pc:sldMk cId="1421682299" sldId="2146846254"/>
                  <pc2:cmMk id="{34BECD90-9394-444F-8D5B-0599D0A28279}"/>
                  <pc2:cmRplyMk id="{A3FEF549-0EEE-4457-B28B-B53012D26AB0}"/>
                </pc2:cmRplyMkLst>
              </pc226:cmRplyChg>
            </pc226:cmChg>
          </p:ext>
        </pc:extLst>
      </pc:sldChg>
      <pc:sldChg chg="modSp mod">
        <pc:chgData name="Leah Montner Dixon" userId="d5b2ae9e-9213-4442-b7df-4db8cbe51e5d" providerId="ADAL" clId="{429AD2FF-6F79-4446-A985-53CEADD8C04D}" dt="2024-04-16T13:12:35.680" v="53" actId="20577"/>
        <pc:sldMkLst>
          <pc:docMk/>
          <pc:sldMk cId="180655006" sldId="2146846378"/>
        </pc:sldMkLst>
        <pc:spChg chg="mod">
          <ac:chgData name="Leah Montner Dixon" userId="d5b2ae9e-9213-4442-b7df-4db8cbe51e5d" providerId="ADAL" clId="{429AD2FF-6F79-4446-A985-53CEADD8C04D}" dt="2024-04-16T13:12:35.680" v="53" actId="20577"/>
          <ac:spMkLst>
            <pc:docMk/>
            <pc:sldMk cId="180655006" sldId="2146846378"/>
            <ac:spMk id="8" creationId="{92A173CD-CE1D-11A7-B2E1-4BF32BA10F57}"/>
          </ac:spMkLst>
        </pc:spChg>
      </pc:sldChg>
      <pc:sldChg chg="modSp mod modCm">
        <pc:chgData name="Leah Montner Dixon" userId="d5b2ae9e-9213-4442-b7df-4db8cbe51e5d" providerId="ADAL" clId="{429AD2FF-6F79-4446-A985-53CEADD8C04D}" dt="2024-04-16T13:22:03.588" v="110"/>
        <pc:sldMkLst>
          <pc:docMk/>
          <pc:sldMk cId="445332413" sldId="2146846485"/>
        </pc:sldMkLst>
        <pc:spChg chg="mod">
          <ac:chgData name="Leah Montner Dixon" userId="d5b2ae9e-9213-4442-b7df-4db8cbe51e5d" providerId="ADAL" clId="{429AD2FF-6F79-4446-A985-53CEADD8C04D}" dt="2024-04-16T13:20:54.295" v="70" actId="404"/>
          <ac:spMkLst>
            <pc:docMk/>
            <pc:sldMk cId="445332413" sldId="2146846485"/>
            <ac:spMk id="4" creationId="{93658A14-EBE7-E946-E884-C668C974DF92}"/>
          </ac:spMkLst>
        </pc:spChg>
        <pc:spChg chg="mod">
          <ac:chgData name="Leah Montner Dixon" userId="d5b2ae9e-9213-4442-b7df-4db8cbe51e5d" providerId="ADAL" clId="{429AD2FF-6F79-4446-A985-53CEADD8C04D}" dt="2024-04-16T13:20:54.295" v="70" actId="404"/>
          <ac:spMkLst>
            <pc:docMk/>
            <pc:sldMk cId="445332413" sldId="2146846485"/>
            <ac:spMk id="11" creationId="{7A4E154A-1426-F027-21C0-491F81B37AB0}"/>
          </ac:spMkLst>
        </pc:spChg>
        <pc:spChg chg="mod">
          <ac:chgData name="Leah Montner Dixon" userId="d5b2ae9e-9213-4442-b7df-4db8cbe51e5d" providerId="ADAL" clId="{429AD2FF-6F79-4446-A985-53CEADD8C04D}" dt="2024-04-16T13:20:54.295" v="70" actId="404"/>
          <ac:spMkLst>
            <pc:docMk/>
            <pc:sldMk cId="445332413" sldId="2146846485"/>
            <ac:spMk id="14" creationId="{16F60FD2-B1FA-47C1-C60A-E93E80F0F0EC}"/>
          </ac:spMkLst>
        </pc:spChg>
        <pc:spChg chg="mod">
          <ac:chgData name="Leah Montner Dixon" userId="d5b2ae9e-9213-4442-b7df-4db8cbe51e5d" providerId="ADAL" clId="{429AD2FF-6F79-4446-A985-53CEADD8C04D}" dt="2024-04-16T13:21:21.295" v="108" actId="20577"/>
          <ac:spMkLst>
            <pc:docMk/>
            <pc:sldMk cId="445332413" sldId="2146846485"/>
            <ac:spMk id="25" creationId="{6250FD77-13F3-94B3-C4C1-5226F84D29A9}"/>
          </ac:spMkLst>
        </pc:spChg>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429AD2FF-6F79-4446-A985-53CEADD8C04D}" dt="2024-04-16T13:21:50.469" v="109"/>
              <pc2:cmMkLst xmlns:pc2="http://schemas.microsoft.com/office/powerpoint/2019/9/main/command">
                <pc:docMk/>
                <pc:sldMk cId="445332413" sldId="2146846485"/>
                <pc2:cmMk id="{B39DEB05-11FF-49DA-B7FF-A0A4A2BC43ED}"/>
              </pc2:cmMkLst>
              <pc226:cmRplyChg chg="add">
                <pc226:chgData name="Leah Montner Dixon" userId="d5b2ae9e-9213-4442-b7df-4db8cbe51e5d" providerId="ADAL" clId="{429AD2FF-6F79-4446-A985-53CEADD8C04D}" dt="2024-04-16T13:21:50.469" v="109"/>
                <pc2:cmRplyMkLst xmlns:pc2="http://schemas.microsoft.com/office/powerpoint/2019/9/main/command">
                  <pc:docMk/>
                  <pc:sldMk cId="445332413" sldId="2146846485"/>
                  <pc2:cmMk id="{B39DEB05-11FF-49DA-B7FF-A0A4A2BC43ED}"/>
                  <pc2:cmRplyMk id="{006BA307-AAB0-4855-A014-6B0BAD5C9B8E}"/>
                </pc2:cmRplyMkLst>
              </pc226:cmRplyChg>
            </pc226:cmChg>
            <pc226:cmChg xmlns:pc226="http://schemas.microsoft.com/office/powerpoint/2022/06/main/command" chg="">
              <pc226:chgData name="Leah Montner Dixon" userId="d5b2ae9e-9213-4442-b7df-4db8cbe51e5d" providerId="ADAL" clId="{429AD2FF-6F79-4446-A985-53CEADD8C04D}" dt="2024-04-16T13:22:03.588" v="110"/>
              <pc2:cmMkLst xmlns:pc2="http://schemas.microsoft.com/office/powerpoint/2019/9/main/command">
                <pc:docMk/>
                <pc:sldMk cId="445332413" sldId="2146846485"/>
                <pc2:cmMk id="{AD10AE76-7775-4CBD-992D-C528856F0979}"/>
              </pc2:cmMkLst>
              <pc226:cmRplyChg chg="add">
                <pc226:chgData name="Leah Montner Dixon" userId="d5b2ae9e-9213-4442-b7df-4db8cbe51e5d" providerId="ADAL" clId="{429AD2FF-6F79-4446-A985-53CEADD8C04D}" dt="2024-04-16T13:22:03.588" v="110"/>
                <pc2:cmRplyMkLst xmlns:pc2="http://schemas.microsoft.com/office/powerpoint/2019/9/main/command">
                  <pc:docMk/>
                  <pc:sldMk cId="445332413" sldId="2146846485"/>
                  <pc2:cmMk id="{AD10AE76-7775-4CBD-992D-C528856F0979}"/>
                  <pc2:cmRplyMk id="{4BD916F3-804A-40D4-95FD-7671AF2CB226}"/>
                </pc2:cmRplyMkLst>
              </pc226:cmRplyChg>
            </pc226:cmChg>
          </p:ext>
        </pc:extLst>
      </pc:sldChg>
      <pc:sldChg chg="modSp mod">
        <pc:chgData name="Leah Montner Dixon" userId="d5b2ae9e-9213-4442-b7df-4db8cbe51e5d" providerId="ADAL" clId="{429AD2FF-6F79-4446-A985-53CEADD8C04D}" dt="2024-04-13T21:13:36.545" v="52" actId="1036"/>
        <pc:sldMkLst>
          <pc:docMk/>
          <pc:sldMk cId="1278072022" sldId="2146846509"/>
        </pc:sldMkLst>
        <pc:spChg chg="mod">
          <ac:chgData name="Leah Montner Dixon" userId="d5b2ae9e-9213-4442-b7df-4db8cbe51e5d" providerId="ADAL" clId="{429AD2FF-6F79-4446-A985-53CEADD8C04D}" dt="2024-04-13T21:13:36.545" v="52" actId="1036"/>
          <ac:spMkLst>
            <pc:docMk/>
            <pc:sldMk cId="1278072022" sldId="2146846509"/>
            <ac:spMk id="6" creationId="{3C7F0208-680D-E6E6-CF4D-D264824CC84D}"/>
          </ac:spMkLst>
        </pc:spChg>
      </pc:sldChg>
      <pc:sldChg chg="modCm">
        <pc:chgData name="Leah Montner Dixon" userId="d5b2ae9e-9213-4442-b7df-4db8cbe51e5d" providerId="ADAL" clId="{429AD2FF-6F79-4446-A985-53CEADD8C04D}" dt="2024-04-16T13:25:44.580" v="186"/>
        <pc:sldMkLst>
          <pc:docMk/>
          <pc:sldMk cId="1401493656" sldId="2146846509"/>
        </pc:sldMkLst>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429AD2FF-6F79-4446-A985-53CEADD8C04D}" dt="2024-04-16T13:25:44.580" v="186"/>
              <pc2:cmMkLst xmlns:pc2="http://schemas.microsoft.com/office/powerpoint/2019/9/main/command">
                <pc:docMk/>
                <pc:sldMk cId="1401493656" sldId="2146846509"/>
                <pc2:cmMk id="{71E4C369-3BD2-4A75-B2A5-9CB929AB240A}"/>
              </pc2:cmMkLst>
              <pc226:cmRplyChg chg="add">
                <pc226:chgData name="Leah Montner Dixon" userId="d5b2ae9e-9213-4442-b7df-4db8cbe51e5d" providerId="ADAL" clId="{429AD2FF-6F79-4446-A985-53CEADD8C04D}" dt="2024-04-16T13:25:44.580" v="186"/>
                <pc2:cmRplyMkLst xmlns:pc2="http://schemas.microsoft.com/office/powerpoint/2019/9/main/command">
                  <pc:docMk/>
                  <pc:sldMk cId="1401493656" sldId="2146846509"/>
                  <pc2:cmMk id="{71E4C369-3BD2-4A75-B2A5-9CB929AB240A}"/>
                  <pc2:cmRplyMk id="{DA9E7B0A-3A63-4E40-9275-144E0B674C50}"/>
                </pc2:cmRplyMkLst>
              </pc226:cmRplyChg>
            </pc226:cmChg>
          </p:ext>
        </pc:extLst>
      </pc:sldChg>
      <pc:sldChg chg="addSp delSp modSp mod">
        <pc:chgData name="Leah Montner Dixon" userId="d5b2ae9e-9213-4442-b7df-4db8cbe51e5d" providerId="ADAL" clId="{429AD2FF-6F79-4446-A985-53CEADD8C04D}" dt="2024-04-18T18:30:06.611" v="813" actId="108"/>
        <pc:sldMkLst>
          <pc:docMk/>
          <pc:sldMk cId="3235663202" sldId="2146846533"/>
        </pc:sldMkLst>
        <pc:spChg chg="del">
          <ac:chgData name="Leah Montner Dixon" userId="d5b2ae9e-9213-4442-b7df-4db8cbe51e5d" providerId="ADAL" clId="{429AD2FF-6F79-4446-A985-53CEADD8C04D}" dt="2024-04-18T18:29:57.432" v="809" actId="478"/>
          <ac:spMkLst>
            <pc:docMk/>
            <pc:sldMk cId="3235663202" sldId="2146846533"/>
            <ac:spMk id="2" creationId="{60F10A5B-4B9B-A5DE-9BDC-C3454CB8DCB6}"/>
          </ac:spMkLst>
        </pc:spChg>
        <pc:spChg chg="del">
          <ac:chgData name="Leah Montner Dixon" userId="d5b2ae9e-9213-4442-b7df-4db8cbe51e5d" providerId="ADAL" clId="{429AD2FF-6F79-4446-A985-53CEADD8C04D}" dt="2024-04-18T18:29:57.432" v="809" actId="478"/>
          <ac:spMkLst>
            <pc:docMk/>
            <pc:sldMk cId="3235663202" sldId="2146846533"/>
            <ac:spMk id="7" creationId="{C9DC7F1A-E2E0-CBD8-9202-E8F501024BA9}"/>
          </ac:spMkLst>
        </pc:spChg>
        <pc:spChg chg="add mod ord">
          <ac:chgData name="Leah Montner Dixon" userId="d5b2ae9e-9213-4442-b7df-4db8cbe51e5d" providerId="ADAL" clId="{429AD2FF-6F79-4446-A985-53CEADD8C04D}" dt="2024-04-18T18:29:59.636" v="811" actId="167"/>
          <ac:spMkLst>
            <pc:docMk/>
            <pc:sldMk cId="3235663202" sldId="2146846533"/>
            <ac:spMk id="13" creationId="{E686BB05-FC87-4296-25B1-9F555EC23967}"/>
          </ac:spMkLst>
        </pc:spChg>
        <pc:spChg chg="del">
          <ac:chgData name="Leah Montner Dixon" userId="d5b2ae9e-9213-4442-b7df-4db8cbe51e5d" providerId="ADAL" clId="{429AD2FF-6F79-4446-A985-53CEADD8C04D}" dt="2024-04-18T18:29:57.432" v="809" actId="478"/>
          <ac:spMkLst>
            <pc:docMk/>
            <pc:sldMk cId="3235663202" sldId="2146846533"/>
            <ac:spMk id="15" creationId="{7CBA42E5-116A-EC4D-6D5C-40D2972E7976}"/>
          </ac:spMkLst>
        </pc:spChg>
        <pc:spChg chg="add mod ord">
          <ac:chgData name="Leah Montner Dixon" userId="d5b2ae9e-9213-4442-b7df-4db8cbe51e5d" providerId="ADAL" clId="{429AD2FF-6F79-4446-A985-53CEADD8C04D}" dt="2024-04-18T18:29:59.636" v="811" actId="167"/>
          <ac:spMkLst>
            <pc:docMk/>
            <pc:sldMk cId="3235663202" sldId="2146846533"/>
            <ac:spMk id="16" creationId="{E56A4857-C0D9-58F7-45A1-86C4533A0CBD}"/>
          </ac:spMkLst>
        </pc:spChg>
        <pc:spChg chg="add mod ord">
          <ac:chgData name="Leah Montner Dixon" userId="d5b2ae9e-9213-4442-b7df-4db8cbe51e5d" providerId="ADAL" clId="{429AD2FF-6F79-4446-A985-53CEADD8C04D}" dt="2024-04-18T18:30:06.611" v="813" actId="108"/>
          <ac:spMkLst>
            <pc:docMk/>
            <pc:sldMk cId="3235663202" sldId="2146846533"/>
            <ac:spMk id="18" creationId="{15777541-0DB2-4908-2678-1702750B4E51}"/>
          </ac:spMkLst>
        </pc:spChg>
        <pc:spChg chg="add mod ord">
          <ac:chgData name="Leah Montner Dixon" userId="d5b2ae9e-9213-4442-b7df-4db8cbe51e5d" providerId="ADAL" clId="{429AD2FF-6F79-4446-A985-53CEADD8C04D}" dt="2024-04-18T18:29:59.636" v="811" actId="167"/>
          <ac:spMkLst>
            <pc:docMk/>
            <pc:sldMk cId="3235663202" sldId="2146846533"/>
            <ac:spMk id="21" creationId="{A837E968-48E4-D022-E364-25AE407F5DEA}"/>
          </ac:spMkLst>
        </pc:spChg>
        <pc:spChg chg="del">
          <ac:chgData name="Leah Montner Dixon" userId="d5b2ae9e-9213-4442-b7df-4db8cbe51e5d" providerId="ADAL" clId="{429AD2FF-6F79-4446-A985-53CEADD8C04D}" dt="2024-04-18T18:29:57.432" v="809" actId="478"/>
          <ac:spMkLst>
            <pc:docMk/>
            <pc:sldMk cId="3235663202" sldId="2146846533"/>
            <ac:spMk id="22" creationId="{E4ECBB91-B2C7-956A-F04E-46560A253C29}"/>
          </ac:spMkLst>
        </pc:spChg>
        <pc:spChg chg="add mod ord">
          <ac:chgData name="Leah Montner Dixon" userId="d5b2ae9e-9213-4442-b7df-4db8cbe51e5d" providerId="ADAL" clId="{429AD2FF-6F79-4446-A985-53CEADD8C04D}" dt="2024-04-18T18:30:03.605" v="812" actId="108"/>
          <ac:spMkLst>
            <pc:docMk/>
            <pc:sldMk cId="3235663202" sldId="2146846533"/>
            <ac:spMk id="23" creationId="{46C0AD4C-A646-E147-4F3D-5938970238CF}"/>
          </ac:spMkLst>
        </pc:spChg>
        <pc:spChg chg="del">
          <ac:chgData name="Leah Montner Dixon" userId="d5b2ae9e-9213-4442-b7df-4db8cbe51e5d" providerId="ADAL" clId="{429AD2FF-6F79-4446-A985-53CEADD8C04D}" dt="2024-04-18T18:29:57.432" v="809" actId="478"/>
          <ac:spMkLst>
            <pc:docMk/>
            <pc:sldMk cId="3235663202" sldId="2146846533"/>
            <ac:spMk id="40" creationId="{CDD66072-1800-5051-753F-96D2458E2FC0}"/>
          </ac:spMkLst>
        </pc:spChg>
      </pc:sldChg>
      <pc:sldChg chg="modSp mod">
        <pc:chgData name="Leah Montner Dixon" userId="d5b2ae9e-9213-4442-b7df-4db8cbe51e5d" providerId="ADAL" clId="{429AD2FF-6F79-4446-A985-53CEADD8C04D}" dt="2024-04-16T13:13:34.635" v="54" actId="115"/>
        <pc:sldMkLst>
          <pc:docMk/>
          <pc:sldMk cId="4279620025" sldId="2146846537"/>
        </pc:sldMkLst>
        <pc:spChg chg="mod">
          <ac:chgData name="Leah Montner Dixon" userId="d5b2ae9e-9213-4442-b7df-4db8cbe51e5d" providerId="ADAL" clId="{429AD2FF-6F79-4446-A985-53CEADD8C04D}" dt="2024-04-16T13:13:34.635" v="54" actId="115"/>
          <ac:spMkLst>
            <pc:docMk/>
            <pc:sldMk cId="4279620025" sldId="2146846537"/>
            <ac:spMk id="10" creationId="{5EC11343-B676-3A36-9B0D-70DDEADFA698}"/>
          </ac:spMkLst>
        </pc:spChg>
      </pc:sldChg>
      <pc:sldChg chg="modCm">
        <pc:chgData name="Leah Montner Dixon" userId="d5b2ae9e-9213-4442-b7df-4db8cbe51e5d" providerId="ADAL" clId="{429AD2FF-6F79-4446-A985-53CEADD8C04D}" dt="2024-04-16T13:22:10.147" v="111"/>
        <pc:sldMkLst>
          <pc:docMk/>
          <pc:sldMk cId="1089864652" sldId="2146846546"/>
        </pc:sldMkLst>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429AD2FF-6F79-4446-A985-53CEADD8C04D}" dt="2024-04-16T13:22:10.147" v="111"/>
              <pc2:cmMkLst xmlns:pc2="http://schemas.microsoft.com/office/powerpoint/2019/9/main/command">
                <pc:docMk/>
                <pc:sldMk cId="1089864652" sldId="2146846546"/>
                <pc2:cmMk id="{E438909F-205F-4233-BD09-30467EB2D331}"/>
              </pc2:cmMkLst>
              <pc226:cmRplyChg chg="add">
                <pc226:chgData name="Leah Montner Dixon" userId="d5b2ae9e-9213-4442-b7df-4db8cbe51e5d" providerId="ADAL" clId="{429AD2FF-6F79-4446-A985-53CEADD8C04D}" dt="2024-04-16T13:22:10.147" v="111"/>
                <pc2:cmRplyMkLst xmlns:pc2="http://schemas.microsoft.com/office/powerpoint/2019/9/main/command">
                  <pc:docMk/>
                  <pc:sldMk cId="1089864652" sldId="2146846546"/>
                  <pc2:cmMk id="{E438909F-205F-4233-BD09-30467EB2D331}"/>
                  <pc2:cmRplyMk id="{20C7D7F1-CDBF-4482-9BBB-05E0046E8F21}"/>
                </pc2:cmRplyMkLst>
              </pc226:cmRplyChg>
            </pc226:cmChg>
          </p:ext>
        </pc:extLst>
      </pc:sldChg>
      <pc:sldChg chg="addSp modSp mod">
        <pc:chgData name="Leah Montner Dixon" userId="d5b2ae9e-9213-4442-b7df-4db8cbe51e5d" providerId="ADAL" clId="{429AD2FF-6F79-4446-A985-53CEADD8C04D}" dt="2024-04-18T18:27:50.664" v="783" actId="164"/>
        <pc:sldMkLst>
          <pc:docMk/>
          <pc:sldMk cId="1272757963" sldId="2146846549"/>
        </pc:sldMkLst>
        <pc:spChg chg="mod">
          <ac:chgData name="Leah Montner Dixon" userId="d5b2ae9e-9213-4442-b7df-4db8cbe51e5d" providerId="ADAL" clId="{429AD2FF-6F79-4446-A985-53CEADD8C04D}" dt="2024-04-18T18:27:49.704" v="781" actId="164"/>
          <ac:spMkLst>
            <pc:docMk/>
            <pc:sldMk cId="1272757963" sldId="2146846549"/>
            <ac:spMk id="2" creationId="{ADD65F70-D00D-EF33-180F-711C30C8ECE2}"/>
          </ac:spMkLst>
        </pc:spChg>
        <pc:spChg chg="mod">
          <ac:chgData name="Leah Montner Dixon" userId="d5b2ae9e-9213-4442-b7df-4db8cbe51e5d" providerId="ADAL" clId="{429AD2FF-6F79-4446-A985-53CEADD8C04D}" dt="2024-04-18T18:27:49.704" v="781" actId="164"/>
          <ac:spMkLst>
            <pc:docMk/>
            <pc:sldMk cId="1272757963" sldId="2146846549"/>
            <ac:spMk id="3" creationId="{FDA841F1-B0AC-E4D4-5AB6-F0436621927C}"/>
          </ac:spMkLst>
        </pc:spChg>
        <pc:spChg chg="mod">
          <ac:chgData name="Leah Montner Dixon" userId="d5b2ae9e-9213-4442-b7df-4db8cbe51e5d" providerId="ADAL" clId="{429AD2FF-6F79-4446-A985-53CEADD8C04D}" dt="2024-04-18T18:27:50.664" v="783" actId="164"/>
          <ac:spMkLst>
            <pc:docMk/>
            <pc:sldMk cId="1272757963" sldId="2146846549"/>
            <ac:spMk id="5" creationId="{7B221552-581A-495F-BA6C-512A0004F3E7}"/>
          </ac:spMkLst>
        </pc:spChg>
        <pc:spChg chg="mod">
          <ac:chgData name="Leah Montner Dixon" userId="d5b2ae9e-9213-4442-b7df-4db8cbe51e5d" providerId="ADAL" clId="{429AD2FF-6F79-4446-A985-53CEADD8C04D}" dt="2024-04-18T18:27:48.967" v="780" actId="164"/>
          <ac:spMkLst>
            <pc:docMk/>
            <pc:sldMk cId="1272757963" sldId="2146846549"/>
            <ac:spMk id="9" creationId="{392D4E02-7BFB-2DA2-9C37-D2FF6D170396}"/>
          </ac:spMkLst>
        </pc:spChg>
        <pc:spChg chg="mod">
          <ac:chgData name="Leah Montner Dixon" userId="d5b2ae9e-9213-4442-b7df-4db8cbe51e5d" providerId="ADAL" clId="{429AD2FF-6F79-4446-A985-53CEADD8C04D}" dt="2024-04-18T18:27:47.856" v="778" actId="164"/>
          <ac:spMkLst>
            <pc:docMk/>
            <pc:sldMk cId="1272757963" sldId="2146846549"/>
            <ac:spMk id="12" creationId="{613B4EF6-1D89-B709-D62C-845F564868C1}"/>
          </ac:spMkLst>
        </pc:spChg>
        <pc:spChg chg="mod">
          <ac:chgData name="Leah Montner Dixon" userId="d5b2ae9e-9213-4442-b7df-4db8cbe51e5d" providerId="ADAL" clId="{429AD2FF-6F79-4446-A985-53CEADD8C04D}" dt="2024-04-18T18:27:48.284" v="779" actId="164"/>
          <ac:spMkLst>
            <pc:docMk/>
            <pc:sldMk cId="1272757963" sldId="2146846549"/>
            <ac:spMk id="13" creationId="{4C49A97B-539A-5B4B-9C54-193D4588D0DA}"/>
          </ac:spMkLst>
        </pc:spChg>
        <pc:spChg chg="mod">
          <ac:chgData name="Leah Montner Dixon" userId="d5b2ae9e-9213-4442-b7df-4db8cbe51e5d" providerId="ADAL" clId="{429AD2FF-6F79-4446-A985-53CEADD8C04D}" dt="2024-04-18T18:27:48.967" v="780" actId="164"/>
          <ac:spMkLst>
            <pc:docMk/>
            <pc:sldMk cId="1272757963" sldId="2146846549"/>
            <ac:spMk id="14" creationId="{F7139D9A-DBC8-CB9D-0022-A7D18C459398}"/>
          </ac:spMkLst>
        </pc:spChg>
        <pc:spChg chg="mod">
          <ac:chgData name="Leah Montner Dixon" userId="d5b2ae9e-9213-4442-b7df-4db8cbe51e5d" providerId="ADAL" clId="{429AD2FF-6F79-4446-A985-53CEADD8C04D}" dt="2024-04-18T18:27:48.967" v="780" actId="164"/>
          <ac:spMkLst>
            <pc:docMk/>
            <pc:sldMk cId="1272757963" sldId="2146846549"/>
            <ac:spMk id="15" creationId="{018C8566-627A-DC91-098C-52EFC9074008}"/>
          </ac:spMkLst>
        </pc:spChg>
        <pc:spChg chg="mod">
          <ac:chgData name="Leah Montner Dixon" userId="d5b2ae9e-9213-4442-b7df-4db8cbe51e5d" providerId="ADAL" clId="{429AD2FF-6F79-4446-A985-53CEADD8C04D}" dt="2024-04-18T18:27:50.211" v="782" actId="164"/>
          <ac:spMkLst>
            <pc:docMk/>
            <pc:sldMk cId="1272757963" sldId="2146846549"/>
            <ac:spMk id="34" creationId="{4C7C7491-4270-5747-5456-D68DA832440B}"/>
          </ac:spMkLst>
        </pc:spChg>
        <pc:spChg chg="mod">
          <ac:chgData name="Leah Montner Dixon" userId="d5b2ae9e-9213-4442-b7df-4db8cbe51e5d" providerId="ADAL" clId="{429AD2FF-6F79-4446-A985-53CEADD8C04D}" dt="2024-04-18T18:27:50.211" v="782" actId="164"/>
          <ac:spMkLst>
            <pc:docMk/>
            <pc:sldMk cId="1272757963" sldId="2146846549"/>
            <ac:spMk id="35" creationId="{D26552A2-3F75-0B83-0B26-82847728607D}"/>
          </ac:spMkLst>
        </pc:spChg>
        <pc:spChg chg="mod">
          <ac:chgData name="Leah Montner Dixon" userId="d5b2ae9e-9213-4442-b7df-4db8cbe51e5d" providerId="ADAL" clId="{429AD2FF-6F79-4446-A985-53CEADD8C04D}" dt="2024-04-18T18:27:50.211" v="782" actId="164"/>
          <ac:spMkLst>
            <pc:docMk/>
            <pc:sldMk cId="1272757963" sldId="2146846549"/>
            <ac:spMk id="38" creationId="{1680C957-DFE0-8EFA-76AA-02BA58E9FA23}"/>
          </ac:spMkLst>
        </pc:spChg>
        <pc:spChg chg="mod">
          <ac:chgData name="Leah Montner Dixon" userId="d5b2ae9e-9213-4442-b7df-4db8cbe51e5d" providerId="ADAL" clId="{429AD2FF-6F79-4446-A985-53CEADD8C04D}" dt="2024-04-18T18:27:50.664" v="783" actId="164"/>
          <ac:spMkLst>
            <pc:docMk/>
            <pc:sldMk cId="1272757963" sldId="2146846549"/>
            <ac:spMk id="39" creationId="{CA67E23E-36D4-9FDF-3515-9ECD913F790A}"/>
          </ac:spMkLst>
        </pc:spChg>
        <pc:spChg chg="mod">
          <ac:chgData name="Leah Montner Dixon" userId="d5b2ae9e-9213-4442-b7df-4db8cbe51e5d" providerId="ADAL" clId="{429AD2FF-6F79-4446-A985-53CEADD8C04D}" dt="2024-04-18T18:27:50.664" v="783" actId="164"/>
          <ac:spMkLst>
            <pc:docMk/>
            <pc:sldMk cId="1272757963" sldId="2146846549"/>
            <ac:spMk id="40" creationId="{A4A92B01-B6A5-4256-C65C-CAA7816A21DD}"/>
          </ac:spMkLst>
        </pc:spChg>
        <pc:spChg chg="mod">
          <ac:chgData name="Leah Montner Dixon" userId="d5b2ae9e-9213-4442-b7df-4db8cbe51e5d" providerId="ADAL" clId="{429AD2FF-6F79-4446-A985-53CEADD8C04D}" dt="2024-04-18T18:27:48.284" v="779" actId="164"/>
          <ac:spMkLst>
            <pc:docMk/>
            <pc:sldMk cId="1272757963" sldId="2146846549"/>
            <ac:spMk id="43" creationId="{1C909B75-F409-18ED-A4FD-40A969E110DA}"/>
          </ac:spMkLst>
        </pc:spChg>
        <pc:spChg chg="mod">
          <ac:chgData name="Leah Montner Dixon" userId="d5b2ae9e-9213-4442-b7df-4db8cbe51e5d" providerId="ADAL" clId="{429AD2FF-6F79-4446-A985-53CEADD8C04D}" dt="2024-04-18T18:27:48.284" v="779" actId="164"/>
          <ac:spMkLst>
            <pc:docMk/>
            <pc:sldMk cId="1272757963" sldId="2146846549"/>
            <ac:spMk id="44" creationId="{DD3A8FEC-F21E-5B2E-2416-AC2F679DF885}"/>
          </ac:spMkLst>
        </pc:spChg>
        <pc:grpChg chg="add mod">
          <ac:chgData name="Leah Montner Dixon" userId="d5b2ae9e-9213-4442-b7df-4db8cbe51e5d" providerId="ADAL" clId="{429AD2FF-6F79-4446-A985-53CEADD8C04D}" dt="2024-04-18T18:27:50.664" v="783" actId="164"/>
          <ac:grpSpMkLst>
            <pc:docMk/>
            <pc:sldMk cId="1272757963" sldId="2146846549"/>
            <ac:grpSpMk id="17" creationId="{5090662B-9888-FE7C-EFD3-C5B4E1A318D7}"/>
          </ac:grpSpMkLst>
        </pc:grpChg>
        <pc:grpChg chg="add mod">
          <ac:chgData name="Leah Montner Dixon" userId="d5b2ae9e-9213-4442-b7df-4db8cbe51e5d" providerId="ADAL" clId="{429AD2FF-6F79-4446-A985-53CEADD8C04D}" dt="2024-04-18T18:27:50.211" v="782" actId="164"/>
          <ac:grpSpMkLst>
            <pc:docMk/>
            <pc:sldMk cId="1272757963" sldId="2146846549"/>
            <ac:grpSpMk id="18" creationId="{EC545E23-CE14-1D4D-8C00-860E780F3955}"/>
          </ac:grpSpMkLst>
        </pc:grpChg>
        <pc:grpChg chg="add mod">
          <ac:chgData name="Leah Montner Dixon" userId="d5b2ae9e-9213-4442-b7df-4db8cbe51e5d" providerId="ADAL" clId="{429AD2FF-6F79-4446-A985-53CEADD8C04D}" dt="2024-04-18T18:27:49.704" v="781" actId="164"/>
          <ac:grpSpMkLst>
            <pc:docMk/>
            <pc:sldMk cId="1272757963" sldId="2146846549"/>
            <ac:grpSpMk id="19" creationId="{7E4662B7-B8E6-292C-2BE4-783CB215AB6C}"/>
          </ac:grpSpMkLst>
        </pc:grpChg>
        <pc:grpChg chg="add mod">
          <ac:chgData name="Leah Montner Dixon" userId="d5b2ae9e-9213-4442-b7df-4db8cbe51e5d" providerId="ADAL" clId="{429AD2FF-6F79-4446-A985-53CEADD8C04D}" dt="2024-04-18T18:27:48.967" v="780" actId="164"/>
          <ac:grpSpMkLst>
            <pc:docMk/>
            <pc:sldMk cId="1272757963" sldId="2146846549"/>
            <ac:grpSpMk id="20" creationId="{31F97A42-ECD6-8D16-30B0-5058F31DB795}"/>
          </ac:grpSpMkLst>
        </pc:grpChg>
        <pc:grpChg chg="add mod">
          <ac:chgData name="Leah Montner Dixon" userId="d5b2ae9e-9213-4442-b7df-4db8cbe51e5d" providerId="ADAL" clId="{429AD2FF-6F79-4446-A985-53CEADD8C04D}" dt="2024-04-18T18:27:48.284" v="779" actId="164"/>
          <ac:grpSpMkLst>
            <pc:docMk/>
            <pc:sldMk cId="1272757963" sldId="2146846549"/>
            <ac:grpSpMk id="21" creationId="{5CA2F0AB-3CF0-A701-415C-FDB5E9F21DEE}"/>
          </ac:grpSpMkLst>
        </pc:grpChg>
        <pc:grpChg chg="add mod">
          <ac:chgData name="Leah Montner Dixon" userId="d5b2ae9e-9213-4442-b7df-4db8cbe51e5d" providerId="ADAL" clId="{429AD2FF-6F79-4446-A985-53CEADD8C04D}" dt="2024-04-18T18:27:47.856" v="778" actId="164"/>
          <ac:grpSpMkLst>
            <pc:docMk/>
            <pc:sldMk cId="1272757963" sldId="2146846549"/>
            <ac:grpSpMk id="22" creationId="{C8A27C19-035F-E788-A2C1-9B707D6501A1}"/>
          </ac:grpSpMkLst>
        </pc:grpChg>
        <pc:grpChg chg="add mod">
          <ac:chgData name="Leah Montner Dixon" userId="d5b2ae9e-9213-4442-b7df-4db8cbe51e5d" providerId="ADAL" clId="{429AD2FF-6F79-4446-A985-53CEADD8C04D}" dt="2024-04-18T18:27:47.328" v="776" actId="164"/>
          <ac:grpSpMkLst>
            <pc:docMk/>
            <pc:sldMk cId="1272757963" sldId="2146846549"/>
            <ac:grpSpMk id="23" creationId="{04DEA912-E264-649D-0E66-D0C545CE62CD}"/>
          </ac:grpSpMkLst>
        </pc:grpChg>
        <pc:cxnChg chg="mod">
          <ac:chgData name="Leah Montner Dixon" userId="d5b2ae9e-9213-4442-b7df-4db8cbe51e5d" providerId="ADAL" clId="{429AD2FF-6F79-4446-A985-53CEADD8C04D}" dt="2024-04-18T18:27:49.704" v="781" actId="164"/>
          <ac:cxnSpMkLst>
            <pc:docMk/>
            <pc:sldMk cId="1272757963" sldId="2146846549"/>
            <ac:cxnSpMk id="7" creationId="{173E5FDB-6F8C-918E-DC7C-C8730C8C65C9}"/>
          </ac:cxnSpMkLst>
        </pc:cxnChg>
        <pc:cxnChg chg="mod">
          <ac:chgData name="Leah Montner Dixon" userId="d5b2ae9e-9213-4442-b7df-4db8cbe51e5d" providerId="ADAL" clId="{429AD2FF-6F79-4446-A985-53CEADD8C04D}" dt="2024-04-18T18:27:48.967" v="780" actId="164"/>
          <ac:cxnSpMkLst>
            <pc:docMk/>
            <pc:sldMk cId="1272757963" sldId="2146846549"/>
            <ac:cxnSpMk id="16" creationId="{0B6C2715-D9AD-E3EE-67BE-7621EC7D0F37}"/>
          </ac:cxnSpMkLst>
        </pc:cxnChg>
        <pc:cxnChg chg="mod">
          <ac:chgData name="Leah Montner Dixon" userId="d5b2ae9e-9213-4442-b7df-4db8cbe51e5d" providerId="ADAL" clId="{429AD2FF-6F79-4446-A985-53CEADD8C04D}" dt="2024-04-18T18:27:50.211" v="782" actId="164"/>
          <ac:cxnSpMkLst>
            <pc:docMk/>
            <pc:sldMk cId="1272757963" sldId="2146846549"/>
            <ac:cxnSpMk id="37" creationId="{89D4BEC8-C26B-8C44-3D23-0231F5D7D7B5}"/>
          </ac:cxnSpMkLst>
        </pc:cxnChg>
        <pc:cxnChg chg="mod">
          <ac:chgData name="Leah Montner Dixon" userId="d5b2ae9e-9213-4442-b7df-4db8cbe51e5d" providerId="ADAL" clId="{429AD2FF-6F79-4446-A985-53CEADD8C04D}" dt="2024-04-18T18:27:50.664" v="783" actId="164"/>
          <ac:cxnSpMkLst>
            <pc:docMk/>
            <pc:sldMk cId="1272757963" sldId="2146846549"/>
            <ac:cxnSpMk id="41" creationId="{6BB5C9F9-8435-D836-F25C-1A4509847E8E}"/>
          </ac:cxnSpMkLst>
        </pc:cxnChg>
        <pc:cxnChg chg="mod">
          <ac:chgData name="Leah Montner Dixon" userId="d5b2ae9e-9213-4442-b7df-4db8cbe51e5d" providerId="ADAL" clId="{429AD2FF-6F79-4446-A985-53CEADD8C04D}" dt="2024-04-18T18:27:48.284" v="779" actId="164"/>
          <ac:cxnSpMkLst>
            <pc:docMk/>
            <pc:sldMk cId="1272757963" sldId="2146846549"/>
            <ac:cxnSpMk id="45" creationId="{38E48C50-635C-8AD5-9046-77137012DDBE}"/>
          </ac:cxnSpMkLst>
        </pc:cxnChg>
      </pc:sldChg>
      <pc:sldChg chg="addSp delSp modSp mod">
        <pc:chgData name="Leah Montner Dixon" userId="d5b2ae9e-9213-4442-b7df-4db8cbe51e5d" providerId="ADAL" clId="{429AD2FF-6F79-4446-A985-53CEADD8C04D}" dt="2024-04-18T18:28:32.322" v="789" actId="478"/>
        <pc:sldMkLst>
          <pc:docMk/>
          <pc:sldMk cId="2358090311" sldId="2146846555"/>
        </pc:sldMkLst>
        <pc:spChg chg="del">
          <ac:chgData name="Leah Montner Dixon" userId="d5b2ae9e-9213-4442-b7df-4db8cbe51e5d" providerId="ADAL" clId="{429AD2FF-6F79-4446-A985-53CEADD8C04D}" dt="2024-04-18T18:28:23.173" v="784" actId="478"/>
          <ac:spMkLst>
            <pc:docMk/>
            <pc:sldMk cId="2358090311" sldId="2146846555"/>
            <ac:spMk id="4" creationId="{05410CE7-E029-3712-28CA-604D1E104B8E}"/>
          </ac:spMkLst>
        </pc:spChg>
        <pc:spChg chg="add mod ord">
          <ac:chgData name="Leah Montner Dixon" userId="d5b2ae9e-9213-4442-b7df-4db8cbe51e5d" providerId="ADAL" clId="{429AD2FF-6F79-4446-A985-53CEADD8C04D}" dt="2024-04-18T18:28:25.622" v="786" actId="167"/>
          <ac:spMkLst>
            <pc:docMk/>
            <pc:sldMk cId="2358090311" sldId="2146846555"/>
            <ac:spMk id="9" creationId="{DAE33ECE-DFB2-0DAC-2BB2-51FEA2E16AB8}"/>
          </ac:spMkLst>
        </pc:spChg>
        <pc:spChg chg="add mod ord">
          <ac:chgData name="Leah Montner Dixon" userId="d5b2ae9e-9213-4442-b7df-4db8cbe51e5d" providerId="ADAL" clId="{429AD2FF-6F79-4446-A985-53CEADD8C04D}" dt="2024-04-18T18:28:25.622" v="786" actId="167"/>
          <ac:spMkLst>
            <pc:docMk/>
            <pc:sldMk cId="2358090311" sldId="2146846555"/>
            <ac:spMk id="12" creationId="{4458D442-0E71-2778-A828-4CE4C6F1F1B9}"/>
          </ac:spMkLst>
        </pc:spChg>
        <pc:spChg chg="add mod ord">
          <ac:chgData name="Leah Montner Dixon" userId="d5b2ae9e-9213-4442-b7df-4db8cbe51e5d" providerId="ADAL" clId="{429AD2FF-6F79-4446-A985-53CEADD8C04D}" dt="2024-04-18T18:28:25.622" v="786" actId="167"/>
          <ac:spMkLst>
            <pc:docMk/>
            <pc:sldMk cId="2358090311" sldId="2146846555"/>
            <ac:spMk id="13" creationId="{CDF4D61A-E174-B227-F353-795E1AD7AD4B}"/>
          </ac:spMkLst>
        </pc:spChg>
        <pc:spChg chg="del">
          <ac:chgData name="Leah Montner Dixon" userId="d5b2ae9e-9213-4442-b7df-4db8cbe51e5d" providerId="ADAL" clId="{429AD2FF-6F79-4446-A985-53CEADD8C04D}" dt="2024-04-18T18:28:23.173" v="784" actId="478"/>
          <ac:spMkLst>
            <pc:docMk/>
            <pc:sldMk cId="2358090311" sldId="2146846555"/>
            <ac:spMk id="15" creationId="{FCF88AD7-F24B-5DB1-BD30-CB5C0378EBDB}"/>
          </ac:spMkLst>
        </pc:spChg>
        <pc:spChg chg="add mod ord">
          <ac:chgData name="Leah Montner Dixon" userId="d5b2ae9e-9213-4442-b7df-4db8cbe51e5d" providerId="ADAL" clId="{429AD2FF-6F79-4446-A985-53CEADD8C04D}" dt="2024-04-18T18:28:30.820" v="788" actId="108"/>
          <ac:spMkLst>
            <pc:docMk/>
            <pc:sldMk cId="2358090311" sldId="2146846555"/>
            <ac:spMk id="17" creationId="{1B3F2299-9C4C-A5A1-BE5E-29CFE5A1D363}"/>
          </ac:spMkLst>
        </pc:spChg>
        <pc:spChg chg="add mod ord">
          <ac:chgData name="Leah Montner Dixon" userId="d5b2ae9e-9213-4442-b7df-4db8cbe51e5d" providerId="ADAL" clId="{429AD2FF-6F79-4446-A985-53CEADD8C04D}" dt="2024-04-18T18:28:25.622" v="786" actId="167"/>
          <ac:spMkLst>
            <pc:docMk/>
            <pc:sldMk cId="2358090311" sldId="2146846555"/>
            <ac:spMk id="18" creationId="{DBDB7847-B86E-DE92-2A2C-ACD1DBCB2AD5}"/>
          </ac:spMkLst>
        </pc:spChg>
        <pc:spChg chg="del">
          <ac:chgData name="Leah Montner Dixon" userId="d5b2ae9e-9213-4442-b7df-4db8cbe51e5d" providerId="ADAL" clId="{429AD2FF-6F79-4446-A985-53CEADD8C04D}" dt="2024-04-18T18:28:23.173" v="784" actId="478"/>
          <ac:spMkLst>
            <pc:docMk/>
            <pc:sldMk cId="2358090311" sldId="2146846555"/>
            <ac:spMk id="35" creationId="{6EC09C0A-EE81-94D4-E3DE-C8920577FC45}"/>
          </ac:spMkLst>
        </pc:spChg>
        <pc:spChg chg="del mod">
          <ac:chgData name="Leah Montner Dixon" userId="d5b2ae9e-9213-4442-b7df-4db8cbe51e5d" providerId="ADAL" clId="{429AD2FF-6F79-4446-A985-53CEADD8C04D}" dt="2024-04-18T18:28:32.322" v="789" actId="478"/>
          <ac:spMkLst>
            <pc:docMk/>
            <pc:sldMk cId="2358090311" sldId="2146846555"/>
            <ac:spMk id="39" creationId="{75903BC6-99C2-7002-6ED1-A1EB27C91E7A}"/>
          </ac:spMkLst>
        </pc:spChg>
        <pc:spChg chg="del">
          <ac:chgData name="Leah Montner Dixon" userId="d5b2ae9e-9213-4442-b7df-4db8cbe51e5d" providerId="ADAL" clId="{429AD2FF-6F79-4446-A985-53CEADD8C04D}" dt="2024-04-18T18:28:23.173" v="784" actId="478"/>
          <ac:spMkLst>
            <pc:docMk/>
            <pc:sldMk cId="2358090311" sldId="2146846555"/>
            <ac:spMk id="42" creationId="{DA294F76-D8BA-7D25-CEDC-2CD000215A98}"/>
          </ac:spMkLst>
        </pc:spChg>
      </pc:sldChg>
      <pc:sldChg chg="addSp delSp modSp mod">
        <pc:chgData name="Leah Montner Dixon" userId="d5b2ae9e-9213-4442-b7df-4db8cbe51e5d" providerId="ADAL" clId="{429AD2FF-6F79-4446-A985-53CEADD8C04D}" dt="2024-04-18T18:28:50.422" v="794" actId="108"/>
        <pc:sldMkLst>
          <pc:docMk/>
          <pc:sldMk cId="4211977824" sldId="2146846556"/>
        </pc:sldMkLst>
        <pc:spChg chg="del">
          <ac:chgData name="Leah Montner Dixon" userId="d5b2ae9e-9213-4442-b7df-4db8cbe51e5d" providerId="ADAL" clId="{429AD2FF-6F79-4446-A985-53CEADD8C04D}" dt="2024-04-18T18:28:41.209" v="790" actId="478"/>
          <ac:spMkLst>
            <pc:docMk/>
            <pc:sldMk cId="4211977824" sldId="2146846556"/>
            <ac:spMk id="4" creationId="{273D5C1C-282F-92EB-9E4F-733F563B7F2B}"/>
          </ac:spMkLst>
        </pc:spChg>
        <pc:spChg chg="del">
          <ac:chgData name="Leah Montner Dixon" userId="d5b2ae9e-9213-4442-b7df-4db8cbe51e5d" providerId="ADAL" clId="{429AD2FF-6F79-4446-A985-53CEADD8C04D}" dt="2024-04-18T18:28:41.209" v="790" actId="478"/>
          <ac:spMkLst>
            <pc:docMk/>
            <pc:sldMk cId="4211977824" sldId="2146846556"/>
            <ac:spMk id="9" creationId="{78101652-8F0F-CC72-AE7A-B0E08FD58214}"/>
          </ac:spMkLst>
        </pc:spChg>
        <pc:spChg chg="add mod ord">
          <ac:chgData name="Leah Montner Dixon" userId="d5b2ae9e-9213-4442-b7df-4db8cbe51e5d" providerId="ADAL" clId="{429AD2FF-6F79-4446-A985-53CEADD8C04D}" dt="2024-04-18T18:28:43.715" v="792" actId="167"/>
          <ac:spMkLst>
            <pc:docMk/>
            <pc:sldMk cId="4211977824" sldId="2146846556"/>
            <ac:spMk id="14" creationId="{104D1FB1-F0AE-970F-1C0A-41429F548B36}"/>
          </ac:spMkLst>
        </pc:spChg>
        <pc:spChg chg="add mod ord">
          <ac:chgData name="Leah Montner Dixon" userId="d5b2ae9e-9213-4442-b7df-4db8cbe51e5d" providerId="ADAL" clId="{429AD2FF-6F79-4446-A985-53CEADD8C04D}" dt="2024-04-18T18:28:43.715" v="792" actId="167"/>
          <ac:spMkLst>
            <pc:docMk/>
            <pc:sldMk cId="4211977824" sldId="2146846556"/>
            <ac:spMk id="15" creationId="{A76EB5AE-3035-93BF-F9C0-17AB2AA0848A}"/>
          </ac:spMkLst>
        </pc:spChg>
        <pc:spChg chg="add mod ord">
          <ac:chgData name="Leah Montner Dixon" userId="d5b2ae9e-9213-4442-b7df-4db8cbe51e5d" providerId="ADAL" clId="{429AD2FF-6F79-4446-A985-53CEADD8C04D}" dt="2024-04-18T18:28:47.153" v="793" actId="108"/>
          <ac:spMkLst>
            <pc:docMk/>
            <pc:sldMk cId="4211977824" sldId="2146846556"/>
            <ac:spMk id="16" creationId="{249113BB-ED69-ADA5-9B8D-F2CD42CE59E4}"/>
          </ac:spMkLst>
        </pc:spChg>
        <pc:spChg chg="del">
          <ac:chgData name="Leah Montner Dixon" userId="d5b2ae9e-9213-4442-b7df-4db8cbe51e5d" providerId="ADAL" clId="{429AD2FF-6F79-4446-A985-53CEADD8C04D}" dt="2024-04-18T18:28:41.209" v="790" actId="478"/>
          <ac:spMkLst>
            <pc:docMk/>
            <pc:sldMk cId="4211977824" sldId="2146846556"/>
            <ac:spMk id="18" creationId="{18DBDDBC-7E7D-3181-3887-24DF9C6D15A3}"/>
          </ac:spMkLst>
        </pc:spChg>
        <pc:spChg chg="add mod ord">
          <ac:chgData name="Leah Montner Dixon" userId="d5b2ae9e-9213-4442-b7df-4db8cbe51e5d" providerId="ADAL" clId="{429AD2FF-6F79-4446-A985-53CEADD8C04D}" dt="2024-04-18T18:28:50.422" v="794" actId="108"/>
          <ac:spMkLst>
            <pc:docMk/>
            <pc:sldMk cId="4211977824" sldId="2146846556"/>
            <ac:spMk id="21" creationId="{0354088C-FD4F-3B51-C23C-6C093A321513}"/>
          </ac:spMkLst>
        </pc:spChg>
        <pc:spChg chg="del">
          <ac:chgData name="Leah Montner Dixon" userId="d5b2ae9e-9213-4442-b7df-4db8cbe51e5d" providerId="ADAL" clId="{429AD2FF-6F79-4446-A985-53CEADD8C04D}" dt="2024-04-18T18:28:41.209" v="790" actId="478"/>
          <ac:spMkLst>
            <pc:docMk/>
            <pc:sldMk cId="4211977824" sldId="2146846556"/>
            <ac:spMk id="23" creationId="{0232948C-A8D5-1516-8804-84943748EA92}"/>
          </ac:spMkLst>
        </pc:spChg>
        <pc:spChg chg="add mod ord">
          <ac:chgData name="Leah Montner Dixon" userId="d5b2ae9e-9213-4442-b7df-4db8cbe51e5d" providerId="ADAL" clId="{429AD2FF-6F79-4446-A985-53CEADD8C04D}" dt="2024-04-18T18:28:43.715" v="792" actId="167"/>
          <ac:spMkLst>
            <pc:docMk/>
            <pc:sldMk cId="4211977824" sldId="2146846556"/>
            <ac:spMk id="24" creationId="{A7F93F4F-35B0-EB55-FA41-D882A04947A1}"/>
          </ac:spMkLst>
        </pc:spChg>
        <pc:spChg chg="del">
          <ac:chgData name="Leah Montner Dixon" userId="d5b2ae9e-9213-4442-b7df-4db8cbe51e5d" providerId="ADAL" clId="{429AD2FF-6F79-4446-A985-53CEADD8C04D}" dt="2024-04-18T18:28:41.209" v="790" actId="478"/>
          <ac:spMkLst>
            <pc:docMk/>
            <pc:sldMk cId="4211977824" sldId="2146846556"/>
            <ac:spMk id="27" creationId="{E8900E17-70D4-C826-1A4B-2A0C4AEAE93B}"/>
          </ac:spMkLst>
        </pc:spChg>
      </pc:sldChg>
      <pc:sldChg chg="addSp delSp modSp mod">
        <pc:chgData name="Leah Montner Dixon" userId="d5b2ae9e-9213-4442-b7df-4db8cbe51e5d" providerId="ADAL" clId="{429AD2FF-6F79-4446-A985-53CEADD8C04D}" dt="2024-04-18T18:29:33.833" v="803" actId="108"/>
        <pc:sldMkLst>
          <pc:docMk/>
          <pc:sldMk cId="1090943011" sldId="2146846557"/>
        </pc:sldMkLst>
        <pc:spChg chg="del mod">
          <ac:chgData name="Leah Montner Dixon" userId="d5b2ae9e-9213-4442-b7df-4db8cbe51e5d" providerId="ADAL" clId="{429AD2FF-6F79-4446-A985-53CEADD8C04D}" dt="2024-04-18T18:29:25.172" v="799" actId="478"/>
          <ac:spMkLst>
            <pc:docMk/>
            <pc:sldMk cId="1090943011" sldId="2146846557"/>
            <ac:spMk id="4" creationId="{344BFC33-72D0-B3AE-6C0F-20C304F1643A}"/>
          </ac:spMkLst>
        </pc:spChg>
        <pc:spChg chg="add mod">
          <ac:chgData name="Leah Montner Dixon" userId="d5b2ae9e-9213-4442-b7df-4db8cbe51e5d" providerId="ADAL" clId="{429AD2FF-6F79-4446-A985-53CEADD8C04D}" dt="2024-04-18T18:28:59.961" v="797"/>
          <ac:spMkLst>
            <pc:docMk/>
            <pc:sldMk cId="1090943011" sldId="2146846557"/>
            <ac:spMk id="9" creationId="{4B8242DF-F4F3-5669-8803-BEA03E3C6CF5}"/>
          </ac:spMkLst>
        </pc:spChg>
        <pc:spChg chg="add mod">
          <ac:chgData name="Leah Montner Dixon" userId="d5b2ae9e-9213-4442-b7df-4db8cbe51e5d" providerId="ADAL" clId="{429AD2FF-6F79-4446-A985-53CEADD8C04D}" dt="2024-04-18T18:28:59.961" v="797"/>
          <ac:spMkLst>
            <pc:docMk/>
            <pc:sldMk cId="1090943011" sldId="2146846557"/>
            <ac:spMk id="12" creationId="{EA2B4C24-9834-C70E-6B6C-C88B59B4D98C}"/>
          </ac:spMkLst>
        </pc:spChg>
        <pc:spChg chg="add mod">
          <ac:chgData name="Leah Montner Dixon" userId="d5b2ae9e-9213-4442-b7df-4db8cbe51e5d" providerId="ADAL" clId="{429AD2FF-6F79-4446-A985-53CEADD8C04D}" dt="2024-04-18T18:28:59.961" v="797"/>
          <ac:spMkLst>
            <pc:docMk/>
            <pc:sldMk cId="1090943011" sldId="2146846557"/>
            <ac:spMk id="13" creationId="{4CE3F2E1-F5B8-B926-53B2-EE2A39FA78F2}"/>
          </ac:spMkLst>
        </pc:spChg>
        <pc:spChg chg="del mod">
          <ac:chgData name="Leah Montner Dixon" userId="d5b2ae9e-9213-4442-b7df-4db8cbe51e5d" providerId="ADAL" clId="{429AD2FF-6F79-4446-A985-53CEADD8C04D}" dt="2024-04-18T18:28:59.640" v="796" actId="478"/>
          <ac:spMkLst>
            <pc:docMk/>
            <pc:sldMk cId="1090943011" sldId="2146846557"/>
            <ac:spMk id="15" creationId="{A6A8A741-117E-3044-D717-D73E9BB6A938}"/>
          </ac:spMkLst>
        </pc:spChg>
        <pc:spChg chg="add mod">
          <ac:chgData name="Leah Montner Dixon" userId="d5b2ae9e-9213-4442-b7df-4db8cbe51e5d" providerId="ADAL" clId="{429AD2FF-6F79-4446-A985-53CEADD8C04D}" dt="2024-04-18T18:28:59.961" v="797"/>
          <ac:spMkLst>
            <pc:docMk/>
            <pc:sldMk cId="1090943011" sldId="2146846557"/>
            <ac:spMk id="17" creationId="{8F7E0B99-D884-87E2-B643-9AF968B433CE}"/>
          </ac:spMkLst>
        </pc:spChg>
        <pc:spChg chg="add mod">
          <ac:chgData name="Leah Montner Dixon" userId="d5b2ae9e-9213-4442-b7df-4db8cbe51e5d" providerId="ADAL" clId="{429AD2FF-6F79-4446-A985-53CEADD8C04D}" dt="2024-04-18T18:28:59.961" v="797"/>
          <ac:spMkLst>
            <pc:docMk/>
            <pc:sldMk cId="1090943011" sldId="2146846557"/>
            <ac:spMk id="18" creationId="{3E2CF957-C586-8269-83A9-7A49EC8411BC}"/>
          </ac:spMkLst>
        </pc:spChg>
        <pc:spChg chg="add mod">
          <ac:chgData name="Leah Montner Dixon" userId="d5b2ae9e-9213-4442-b7df-4db8cbe51e5d" providerId="ADAL" clId="{429AD2FF-6F79-4446-A985-53CEADD8C04D}" dt="2024-04-18T18:28:59.961" v="797"/>
          <ac:spMkLst>
            <pc:docMk/>
            <pc:sldMk cId="1090943011" sldId="2146846557"/>
            <ac:spMk id="19" creationId="{5826DFC0-6FD3-265C-3D4C-9776D62DF179}"/>
          </ac:spMkLst>
        </pc:spChg>
        <pc:spChg chg="add mod">
          <ac:chgData name="Leah Montner Dixon" userId="d5b2ae9e-9213-4442-b7df-4db8cbe51e5d" providerId="ADAL" clId="{429AD2FF-6F79-4446-A985-53CEADD8C04D}" dt="2024-04-18T18:28:59.961" v="797"/>
          <ac:spMkLst>
            <pc:docMk/>
            <pc:sldMk cId="1090943011" sldId="2146846557"/>
            <ac:spMk id="21" creationId="{962DEA49-399B-0659-1C63-291CBC4F75A0}"/>
          </ac:spMkLst>
        </pc:spChg>
        <pc:spChg chg="add mod">
          <ac:chgData name="Leah Montner Dixon" userId="d5b2ae9e-9213-4442-b7df-4db8cbe51e5d" providerId="ADAL" clId="{429AD2FF-6F79-4446-A985-53CEADD8C04D}" dt="2024-04-18T18:28:59.961" v="797"/>
          <ac:spMkLst>
            <pc:docMk/>
            <pc:sldMk cId="1090943011" sldId="2146846557"/>
            <ac:spMk id="22" creationId="{FC9956AD-1559-A661-A1C9-9E8D1A6342C2}"/>
          </ac:spMkLst>
        </pc:spChg>
        <pc:spChg chg="add mod">
          <ac:chgData name="Leah Montner Dixon" userId="d5b2ae9e-9213-4442-b7df-4db8cbe51e5d" providerId="ADAL" clId="{429AD2FF-6F79-4446-A985-53CEADD8C04D}" dt="2024-04-18T18:28:59.961" v="797"/>
          <ac:spMkLst>
            <pc:docMk/>
            <pc:sldMk cId="1090943011" sldId="2146846557"/>
            <ac:spMk id="24" creationId="{F420D3B5-A55A-DF46-A8F2-46FB4F02C7EE}"/>
          </ac:spMkLst>
        </pc:spChg>
        <pc:spChg chg="add mod">
          <ac:chgData name="Leah Montner Dixon" userId="d5b2ae9e-9213-4442-b7df-4db8cbe51e5d" providerId="ADAL" clId="{429AD2FF-6F79-4446-A985-53CEADD8C04D}" dt="2024-04-18T18:28:59.961" v="797"/>
          <ac:spMkLst>
            <pc:docMk/>
            <pc:sldMk cId="1090943011" sldId="2146846557"/>
            <ac:spMk id="26" creationId="{F604020B-B42E-EDF5-07D2-22075EA999BB}"/>
          </ac:spMkLst>
        </pc:spChg>
        <pc:spChg chg="add mod">
          <ac:chgData name="Leah Montner Dixon" userId="d5b2ae9e-9213-4442-b7df-4db8cbe51e5d" providerId="ADAL" clId="{429AD2FF-6F79-4446-A985-53CEADD8C04D}" dt="2024-04-18T18:28:59.961" v="797"/>
          <ac:spMkLst>
            <pc:docMk/>
            <pc:sldMk cId="1090943011" sldId="2146846557"/>
            <ac:spMk id="27" creationId="{5403E8BB-A506-AD15-B4DB-D22A51B4B87C}"/>
          </ac:spMkLst>
        </pc:spChg>
        <pc:spChg chg="add mod">
          <ac:chgData name="Leah Montner Dixon" userId="d5b2ae9e-9213-4442-b7df-4db8cbe51e5d" providerId="ADAL" clId="{429AD2FF-6F79-4446-A985-53CEADD8C04D}" dt="2024-04-18T18:28:59.961" v="797"/>
          <ac:spMkLst>
            <pc:docMk/>
            <pc:sldMk cId="1090943011" sldId="2146846557"/>
            <ac:spMk id="29" creationId="{FF5BD98C-4013-5D4A-F352-4B92E070082A}"/>
          </ac:spMkLst>
        </pc:spChg>
        <pc:spChg chg="add mod">
          <ac:chgData name="Leah Montner Dixon" userId="d5b2ae9e-9213-4442-b7df-4db8cbe51e5d" providerId="ADAL" clId="{429AD2FF-6F79-4446-A985-53CEADD8C04D}" dt="2024-04-18T18:28:59.961" v="797"/>
          <ac:spMkLst>
            <pc:docMk/>
            <pc:sldMk cId="1090943011" sldId="2146846557"/>
            <ac:spMk id="31" creationId="{D27BEED7-AF1B-2A47-05F3-4EBE0787811C}"/>
          </ac:spMkLst>
        </pc:spChg>
        <pc:spChg chg="add mod">
          <ac:chgData name="Leah Montner Dixon" userId="d5b2ae9e-9213-4442-b7df-4db8cbe51e5d" providerId="ADAL" clId="{429AD2FF-6F79-4446-A985-53CEADD8C04D}" dt="2024-04-18T18:28:59.961" v="797"/>
          <ac:spMkLst>
            <pc:docMk/>
            <pc:sldMk cId="1090943011" sldId="2146846557"/>
            <ac:spMk id="32" creationId="{3EA9063A-F43D-2F8F-B857-58D5585F044A}"/>
          </ac:spMkLst>
        </pc:spChg>
        <pc:spChg chg="add mod">
          <ac:chgData name="Leah Montner Dixon" userId="d5b2ae9e-9213-4442-b7df-4db8cbe51e5d" providerId="ADAL" clId="{429AD2FF-6F79-4446-A985-53CEADD8C04D}" dt="2024-04-18T18:28:59.961" v="797"/>
          <ac:spMkLst>
            <pc:docMk/>
            <pc:sldMk cId="1090943011" sldId="2146846557"/>
            <ac:spMk id="33" creationId="{4F56A759-57D3-0EAA-BA25-98C7A15AE11C}"/>
          </ac:spMkLst>
        </pc:spChg>
        <pc:spChg chg="del mod">
          <ac:chgData name="Leah Montner Dixon" userId="d5b2ae9e-9213-4442-b7df-4db8cbe51e5d" providerId="ADAL" clId="{429AD2FF-6F79-4446-A985-53CEADD8C04D}" dt="2024-04-18T18:28:59.640" v="796" actId="478"/>
          <ac:spMkLst>
            <pc:docMk/>
            <pc:sldMk cId="1090943011" sldId="2146846557"/>
            <ac:spMk id="35" creationId="{4E94C9E9-07AF-EEC8-2AD8-026AFD83FEF7}"/>
          </ac:spMkLst>
        </pc:spChg>
        <pc:spChg chg="del mod">
          <ac:chgData name="Leah Montner Dixon" userId="d5b2ae9e-9213-4442-b7df-4db8cbe51e5d" providerId="ADAL" clId="{429AD2FF-6F79-4446-A985-53CEADD8C04D}" dt="2024-04-18T18:28:59.640" v="796" actId="478"/>
          <ac:spMkLst>
            <pc:docMk/>
            <pc:sldMk cId="1090943011" sldId="2146846557"/>
            <ac:spMk id="39" creationId="{AA712FC6-D52A-8514-FD09-49962F294500}"/>
          </ac:spMkLst>
        </pc:spChg>
        <pc:spChg chg="del">
          <ac:chgData name="Leah Montner Dixon" userId="d5b2ae9e-9213-4442-b7df-4db8cbe51e5d" providerId="ADAL" clId="{429AD2FF-6F79-4446-A985-53CEADD8C04D}" dt="2024-04-18T18:28:59.640" v="796" actId="478"/>
          <ac:spMkLst>
            <pc:docMk/>
            <pc:sldMk cId="1090943011" sldId="2146846557"/>
            <ac:spMk id="42" creationId="{850F8351-30A3-C3D6-D33B-25C3C6CB060F}"/>
          </ac:spMkLst>
        </pc:spChg>
        <pc:spChg chg="add mod ord">
          <ac:chgData name="Leah Montner Dixon" userId="d5b2ae9e-9213-4442-b7df-4db8cbe51e5d" providerId="ADAL" clId="{429AD2FF-6F79-4446-A985-53CEADD8C04D}" dt="2024-04-18T18:29:30.993" v="802" actId="108"/>
          <ac:spMkLst>
            <pc:docMk/>
            <pc:sldMk cId="1090943011" sldId="2146846557"/>
            <ac:spMk id="45" creationId="{9CB0D3CA-CC5C-C00C-B09D-B53ACF30F017}"/>
          </ac:spMkLst>
        </pc:spChg>
        <pc:spChg chg="add mod ord">
          <ac:chgData name="Leah Montner Dixon" userId="d5b2ae9e-9213-4442-b7df-4db8cbe51e5d" providerId="ADAL" clId="{429AD2FF-6F79-4446-A985-53CEADD8C04D}" dt="2024-04-18T18:29:27.528" v="801" actId="167"/>
          <ac:spMkLst>
            <pc:docMk/>
            <pc:sldMk cId="1090943011" sldId="2146846557"/>
            <ac:spMk id="48" creationId="{D8EC3105-B981-6D75-3095-FA0D402CFE5D}"/>
          </ac:spMkLst>
        </pc:spChg>
        <pc:spChg chg="add mod ord">
          <ac:chgData name="Leah Montner Dixon" userId="d5b2ae9e-9213-4442-b7df-4db8cbe51e5d" providerId="ADAL" clId="{429AD2FF-6F79-4446-A985-53CEADD8C04D}" dt="2024-04-18T18:29:33.833" v="803" actId="108"/>
          <ac:spMkLst>
            <pc:docMk/>
            <pc:sldMk cId="1090943011" sldId="2146846557"/>
            <ac:spMk id="49" creationId="{D5C5342E-209B-1A30-8CD2-B7BD60A35206}"/>
          </ac:spMkLst>
        </pc:spChg>
        <pc:spChg chg="add mod ord">
          <ac:chgData name="Leah Montner Dixon" userId="d5b2ae9e-9213-4442-b7df-4db8cbe51e5d" providerId="ADAL" clId="{429AD2FF-6F79-4446-A985-53CEADD8C04D}" dt="2024-04-18T18:29:27.528" v="801" actId="167"/>
          <ac:spMkLst>
            <pc:docMk/>
            <pc:sldMk cId="1090943011" sldId="2146846557"/>
            <ac:spMk id="50" creationId="{56C194EB-10B2-8908-09BE-830032C66412}"/>
          </ac:spMkLst>
        </pc:spChg>
        <pc:spChg chg="add mod ord">
          <ac:chgData name="Leah Montner Dixon" userId="d5b2ae9e-9213-4442-b7df-4db8cbe51e5d" providerId="ADAL" clId="{429AD2FF-6F79-4446-A985-53CEADD8C04D}" dt="2024-04-18T18:29:27.528" v="801" actId="167"/>
          <ac:spMkLst>
            <pc:docMk/>
            <pc:sldMk cId="1090943011" sldId="2146846557"/>
            <ac:spMk id="51" creationId="{212B37F8-30D9-CF16-54E6-58050A00C619}"/>
          </ac:spMkLst>
        </pc:spChg>
        <pc:cxnChg chg="add mod">
          <ac:chgData name="Leah Montner Dixon" userId="d5b2ae9e-9213-4442-b7df-4db8cbe51e5d" providerId="ADAL" clId="{429AD2FF-6F79-4446-A985-53CEADD8C04D}" dt="2024-04-18T18:28:59.961" v="797"/>
          <ac:cxnSpMkLst>
            <pc:docMk/>
            <pc:sldMk cId="1090943011" sldId="2146846557"/>
            <ac:cxnSpMk id="20" creationId="{0B98069B-DF99-965B-7163-DA922541ECE6}"/>
          </ac:cxnSpMkLst>
        </pc:cxnChg>
        <pc:cxnChg chg="add mod">
          <ac:chgData name="Leah Montner Dixon" userId="d5b2ae9e-9213-4442-b7df-4db8cbe51e5d" providerId="ADAL" clId="{429AD2FF-6F79-4446-A985-53CEADD8C04D}" dt="2024-04-18T18:28:59.961" v="797"/>
          <ac:cxnSpMkLst>
            <pc:docMk/>
            <pc:sldMk cId="1090943011" sldId="2146846557"/>
            <ac:cxnSpMk id="23" creationId="{56833ED7-9B40-68F7-E8C9-9EEC40F4CA80}"/>
          </ac:cxnSpMkLst>
        </pc:cxnChg>
        <pc:cxnChg chg="add mod">
          <ac:chgData name="Leah Montner Dixon" userId="d5b2ae9e-9213-4442-b7df-4db8cbe51e5d" providerId="ADAL" clId="{429AD2FF-6F79-4446-A985-53CEADD8C04D}" dt="2024-04-18T18:28:59.961" v="797"/>
          <ac:cxnSpMkLst>
            <pc:docMk/>
            <pc:sldMk cId="1090943011" sldId="2146846557"/>
            <ac:cxnSpMk id="25" creationId="{B8EC8B2C-3921-C445-CAC1-21E570FCEDC3}"/>
          </ac:cxnSpMkLst>
        </pc:cxnChg>
        <pc:cxnChg chg="add mod">
          <ac:chgData name="Leah Montner Dixon" userId="d5b2ae9e-9213-4442-b7df-4db8cbe51e5d" providerId="ADAL" clId="{429AD2FF-6F79-4446-A985-53CEADD8C04D}" dt="2024-04-18T18:28:59.961" v="797"/>
          <ac:cxnSpMkLst>
            <pc:docMk/>
            <pc:sldMk cId="1090943011" sldId="2146846557"/>
            <ac:cxnSpMk id="28" creationId="{7F837AE9-A47E-3B91-0DC0-2504A08A618C}"/>
          </ac:cxnSpMkLst>
        </pc:cxnChg>
        <pc:cxnChg chg="add mod">
          <ac:chgData name="Leah Montner Dixon" userId="d5b2ae9e-9213-4442-b7df-4db8cbe51e5d" providerId="ADAL" clId="{429AD2FF-6F79-4446-A985-53CEADD8C04D}" dt="2024-04-18T18:28:59.961" v="797"/>
          <ac:cxnSpMkLst>
            <pc:docMk/>
            <pc:sldMk cId="1090943011" sldId="2146846557"/>
            <ac:cxnSpMk id="30" creationId="{420A584D-5C8B-FC76-F504-AA800F6327C5}"/>
          </ac:cxnSpMkLst>
        </pc:cxnChg>
      </pc:sldChg>
      <pc:sldChg chg="addSp delSp modSp mod">
        <pc:chgData name="Leah Montner Dixon" userId="d5b2ae9e-9213-4442-b7df-4db8cbe51e5d" providerId="ADAL" clId="{429AD2FF-6F79-4446-A985-53CEADD8C04D}" dt="2024-04-18T18:29:50.353" v="808" actId="108"/>
        <pc:sldMkLst>
          <pc:docMk/>
          <pc:sldMk cId="804567727" sldId="2146846559"/>
        </pc:sldMkLst>
        <pc:spChg chg="add mod ord">
          <ac:chgData name="Leah Montner Dixon" userId="d5b2ae9e-9213-4442-b7df-4db8cbe51e5d" providerId="ADAL" clId="{429AD2FF-6F79-4446-A985-53CEADD8C04D}" dt="2024-04-18T18:29:45.060" v="806" actId="167"/>
          <ac:spMkLst>
            <pc:docMk/>
            <pc:sldMk cId="804567727" sldId="2146846559"/>
            <ac:spMk id="3" creationId="{93B20C57-D06E-2118-EBD2-1966E5EBCBD7}"/>
          </ac:spMkLst>
        </pc:spChg>
        <pc:spChg chg="del">
          <ac:chgData name="Leah Montner Dixon" userId="d5b2ae9e-9213-4442-b7df-4db8cbe51e5d" providerId="ADAL" clId="{429AD2FF-6F79-4446-A985-53CEADD8C04D}" dt="2024-04-18T18:29:43.060" v="804" actId="478"/>
          <ac:spMkLst>
            <pc:docMk/>
            <pc:sldMk cId="804567727" sldId="2146846559"/>
            <ac:spMk id="4" creationId="{FE0A5CF1-1810-D251-A938-51E54C9CDA78}"/>
          </ac:spMkLst>
        </pc:spChg>
        <pc:spChg chg="add mod ord">
          <ac:chgData name="Leah Montner Dixon" userId="d5b2ae9e-9213-4442-b7df-4db8cbe51e5d" providerId="ADAL" clId="{429AD2FF-6F79-4446-A985-53CEADD8C04D}" dt="2024-04-18T18:29:48.420" v="807" actId="108"/>
          <ac:spMkLst>
            <pc:docMk/>
            <pc:sldMk cId="804567727" sldId="2146846559"/>
            <ac:spMk id="9" creationId="{BF072159-2993-2216-7B7A-844E319C0936}"/>
          </ac:spMkLst>
        </pc:spChg>
        <pc:spChg chg="add mod ord">
          <ac:chgData name="Leah Montner Dixon" userId="d5b2ae9e-9213-4442-b7df-4db8cbe51e5d" providerId="ADAL" clId="{429AD2FF-6F79-4446-A985-53CEADD8C04D}" dt="2024-04-18T18:29:50.353" v="808" actId="108"/>
          <ac:spMkLst>
            <pc:docMk/>
            <pc:sldMk cId="804567727" sldId="2146846559"/>
            <ac:spMk id="12" creationId="{B80599EE-29FF-DD92-6547-C4D1EB327A84}"/>
          </ac:spMkLst>
        </pc:spChg>
        <pc:spChg chg="add mod ord">
          <ac:chgData name="Leah Montner Dixon" userId="d5b2ae9e-9213-4442-b7df-4db8cbe51e5d" providerId="ADAL" clId="{429AD2FF-6F79-4446-A985-53CEADD8C04D}" dt="2024-04-18T18:29:45.060" v="806" actId="167"/>
          <ac:spMkLst>
            <pc:docMk/>
            <pc:sldMk cId="804567727" sldId="2146846559"/>
            <ac:spMk id="13" creationId="{C9B59A4E-15F4-F59F-A161-6EC4CA0EBA62}"/>
          </ac:spMkLst>
        </pc:spChg>
        <pc:spChg chg="del">
          <ac:chgData name="Leah Montner Dixon" userId="d5b2ae9e-9213-4442-b7df-4db8cbe51e5d" providerId="ADAL" clId="{429AD2FF-6F79-4446-A985-53CEADD8C04D}" dt="2024-04-18T18:29:43.060" v="804" actId="478"/>
          <ac:spMkLst>
            <pc:docMk/>
            <pc:sldMk cId="804567727" sldId="2146846559"/>
            <ac:spMk id="15" creationId="{D2404E86-FAB2-7E93-1334-AC50B86869C3}"/>
          </ac:spMkLst>
        </pc:spChg>
        <pc:spChg chg="add mod ord">
          <ac:chgData name="Leah Montner Dixon" userId="d5b2ae9e-9213-4442-b7df-4db8cbe51e5d" providerId="ADAL" clId="{429AD2FF-6F79-4446-A985-53CEADD8C04D}" dt="2024-04-18T18:29:45.060" v="806" actId="167"/>
          <ac:spMkLst>
            <pc:docMk/>
            <pc:sldMk cId="804567727" sldId="2146846559"/>
            <ac:spMk id="17" creationId="{E8589ED5-ACAB-4EB9-AA50-18549A675EB5}"/>
          </ac:spMkLst>
        </pc:spChg>
        <pc:spChg chg="del">
          <ac:chgData name="Leah Montner Dixon" userId="d5b2ae9e-9213-4442-b7df-4db8cbe51e5d" providerId="ADAL" clId="{429AD2FF-6F79-4446-A985-53CEADD8C04D}" dt="2024-04-18T18:29:43.060" v="804" actId="478"/>
          <ac:spMkLst>
            <pc:docMk/>
            <pc:sldMk cId="804567727" sldId="2146846559"/>
            <ac:spMk id="35" creationId="{31A2E144-25A4-AD5F-AD7B-8C50BC2B9EC1}"/>
          </ac:spMkLst>
        </pc:spChg>
        <pc:spChg chg="del">
          <ac:chgData name="Leah Montner Dixon" userId="d5b2ae9e-9213-4442-b7df-4db8cbe51e5d" providerId="ADAL" clId="{429AD2FF-6F79-4446-A985-53CEADD8C04D}" dt="2024-04-18T18:29:43.060" v="804" actId="478"/>
          <ac:spMkLst>
            <pc:docMk/>
            <pc:sldMk cId="804567727" sldId="2146846559"/>
            <ac:spMk id="39" creationId="{7830FB80-5D8A-5BBE-428C-E678A5359F94}"/>
          </ac:spMkLst>
        </pc:spChg>
        <pc:spChg chg="del">
          <ac:chgData name="Leah Montner Dixon" userId="d5b2ae9e-9213-4442-b7df-4db8cbe51e5d" providerId="ADAL" clId="{429AD2FF-6F79-4446-A985-53CEADD8C04D}" dt="2024-04-18T18:29:43.060" v="804" actId="478"/>
          <ac:spMkLst>
            <pc:docMk/>
            <pc:sldMk cId="804567727" sldId="2146846559"/>
            <ac:spMk id="42" creationId="{5B054D15-5893-871E-9E6A-2963F0575F8F}"/>
          </ac:spMkLst>
        </pc:spChg>
      </pc:sldChg>
      <pc:sldChg chg="addSp delSp modSp mod">
        <pc:chgData name="Leah Montner Dixon" userId="d5b2ae9e-9213-4442-b7df-4db8cbe51e5d" providerId="ADAL" clId="{429AD2FF-6F79-4446-A985-53CEADD8C04D}" dt="2024-04-16T13:19:53.365" v="67" actId="732"/>
        <pc:sldMkLst>
          <pc:docMk/>
          <pc:sldMk cId="1379640838" sldId="2146846561"/>
        </pc:sldMkLst>
        <pc:picChg chg="del">
          <ac:chgData name="Leah Montner Dixon" userId="d5b2ae9e-9213-4442-b7df-4db8cbe51e5d" providerId="ADAL" clId="{429AD2FF-6F79-4446-A985-53CEADD8C04D}" dt="2024-04-16T13:19:38.059" v="63" actId="478"/>
          <ac:picMkLst>
            <pc:docMk/>
            <pc:sldMk cId="1379640838" sldId="2146846561"/>
            <ac:picMk id="5" creationId="{A99A0A11-4A9E-B6C2-F720-55BB4B899DF6}"/>
          </ac:picMkLst>
        </pc:picChg>
        <pc:picChg chg="add mod modCrop">
          <ac:chgData name="Leah Montner Dixon" userId="d5b2ae9e-9213-4442-b7df-4db8cbe51e5d" providerId="ADAL" clId="{429AD2FF-6F79-4446-A985-53CEADD8C04D}" dt="2024-04-16T13:19:53.365" v="67" actId="732"/>
          <ac:picMkLst>
            <pc:docMk/>
            <pc:sldMk cId="1379640838" sldId="2146846561"/>
            <ac:picMk id="8" creationId="{D6C10CC4-EE81-5B01-A950-16F9B5AEFE8A}"/>
          </ac:picMkLst>
        </pc:picChg>
      </pc:sldChg>
      <pc:sldChg chg="addSp delSp modSp mod modCm">
        <pc:chgData name="Leah Montner Dixon" userId="d5b2ae9e-9213-4442-b7df-4db8cbe51e5d" providerId="ADAL" clId="{429AD2FF-6F79-4446-A985-53CEADD8C04D}" dt="2024-04-16T14:23:33.151" v="767" actId="465"/>
        <pc:sldMkLst>
          <pc:docMk/>
          <pc:sldMk cId="1214179706" sldId="2146846562"/>
        </pc:sldMkLst>
        <pc:spChg chg="mod">
          <ac:chgData name="Leah Montner Dixon" userId="d5b2ae9e-9213-4442-b7df-4db8cbe51e5d" providerId="ADAL" clId="{429AD2FF-6F79-4446-A985-53CEADD8C04D}" dt="2024-04-16T14:18:12.065" v="711" actId="165"/>
          <ac:spMkLst>
            <pc:docMk/>
            <pc:sldMk cId="1214179706" sldId="2146846562"/>
            <ac:spMk id="5" creationId="{8D0421C4-AB7F-96DB-E2F0-23E73D29389F}"/>
          </ac:spMkLst>
        </pc:spChg>
        <pc:spChg chg="add del mod">
          <ac:chgData name="Leah Montner Dixon" userId="d5b2ae9e-9213-4442-b7df-4db8cbe51e5d" providerId="ADAL" clId="{429AD2FF-6F79-4446-A985-53CEADD8C04D}" dt="2024-04-16T13:44:28.229" v="199" actId="478"/>
          <ac:spMkLst>
            <pc:docMk/>
            <pc:sldMk cId="1214179706" sldId="2146846562"/>
            <ac:spMk id="7" creationId="{5FC9CE19-F24D-31BD-7596-C37A9493AABB}"/>
          </ac:spMkLst>
        </pc:spChg>
        <pc:spChg chg="mod">
          <ac:chgData name="Leah Montner Dixon" userId="d5b2ae9e-9213-4442-b7df-4db8cbe51e5d" providerId="ADAL" clId="{429AD2FF-6F79-4446-A985-53CEADD8C04D}" dt="2024-04-16T14:23:33.151" v="767" actId="465"/>
          <ac:spMkLst>
            <pc:docMk/>
            <pc:sldMk cId="1214179706" sldId="2146846562"/>
            <ac:spMk id="8" creationId="{CD6B1480-04AE-E94F-696F-DB87504FB816}"/>
          </ac:spMkLst>
        </pc:spChg>
        <pc:spChg chg="del mod">
          <ac:chgData name="Leah Montner Dixon" userId="d5b2ae9e-9213-4442-b7df-4db8cbe51e5d" providerId="ADAL" clId="{429AD2FF-6F79-4446-A985-53CEADD8C04D}" dt="2024-04-16T13:54:16.578" v="285" actId="478"/>
          <ac:spMkLst>
            <pc:docMk/>
            <pc:sldMk cId="1214179706" sldId="2146846562"/>
            <ac:spMk id="9" creationId="{F42B880B-18AE-AC5E-736A-5E06D52B38B5}"/>
          </ac:spMkLst>
        </pc:spChg>
        <pc:spChg chg="mod">
          <ac:chgData name="Leah Montner Dixon" userId="d5b2ae9e-9213-4442-b7df-4db8cbe51e5d" providerId="ADAL" clId="{429AD2FF-6F79-4446-A985-53CEADD8C04D}" dt="2024-04-16T14:23:33.151" v="767" actId="465"/>
          <ac:spMkLst>
            <pc:docMk/>
            <pc:sldMk cId="1214179706" sldId="2146846562"/>
            <ac:spMk id="10" creationId="{8E440952-1216-EDFE-8433-4DD8C528C5F0}"/>
          </ac:spMkLst>
        </pc:spChg>
        <pc:spChg chg="ord">
          <ac:chgData name="Leah Montner Dixon" userId="d5b2ae9e-9213-4442-b7df-4db8cbe51e5d" providerId="ADAL" clId="{429AD2FF-6F79-4446-A985-53CEADD8C04D}" dt="2024-04-16T14:15:59.421" v="628" actId="167"/>
          <ac:spMkLst>
            <pc:docMk/>
            <pc:sldMk cId="1214179706" sldId="2146846562"/>
            <ac:spMk id="12" creationId="{68B20403-FB5C-B009-3016-923ED3B61D4F}"/>
          </ac:spMkLst>
        </pc:spChg>
        <pc:spChg chg="del mod">
          <ac:chgData name="Leah Montner Dixon" userId="d5b2ae9e-9213-4442-b7df-4db8cbe51e5d" providerId="ADAL" clId="{429AD2FF-6F79-4446-A985-53CEADD8C04D}" dt="2024-04-16T13:56:27.578" v="357" actId="478"/>
          <ac:spMkLst>
            <pc:docMk/>
            <pc:sldMk cId="1214179706" sldId="2146846562"/>
            <ac:spMk id="13" creationId="{1CF39EAC-7D39-C04D-5217-0A7797376B06}"/>
          </ac:spMkLst>
        </pc:spChg>
        <pc:spChg chg="mod topLvl">
          <ac:chgData name="Leah Montner Dixon" userId="d5b2ae9e-9213-4442-b7df-4db8cbe51e5d" providerId="ADAL" clId="{429AD2FF-6F79-4446-A985-53CEADD8C04D}" dt="2024-04-16T14:18:12.065" v="711" actId="165"/>
          <ac:spMkLst>
            <pc:docMk/>
            <pc:sldMk cId="1214179706" sldId="2146846562"/>
            <ac:spMk id="15" creationId="{DB62882C-0BFB-F8B9-0DBB-A6169FE52148}"/>
          </ac:spMkLst>
        </pc:spChg>
        <pc:spChg chg="mod">
          <ac:chgData name="Leah Montner Dixon" userId="d5b2ae9e-9213-4442-b7df-4db8cbe51e5d" providerId="ADAL" clId="{429AD2FF-6F79-4446-A985-53CEADD8C04D}" dt="2024-04-16T14:23:33.151" v="767" actId="465"/>
          <ac:spMkLst>
            <pc:docMk/>
            <pc:sldMk cId="1214179706" sldId="2146846562"/>
            <ac:spMk id="17" creationId="{740FCFBA-63AC-DD52-CD4C-68886B25C2C0}"/>
          </ac:spMkLst>
        </pc:spChg>
        <pc:spChg chg="mod">
          <ac:chgData name="Leah Montner Dixon" userId="d5b2ae9e-9213-4442-b7df-4db8cbe51e5d" providerId="ADAL" clId="{429AD2FF-6F79-4446-A985-53CEADD8C04D}" dt="2024-04-16T14:23:33.151" v="767" actId="465"/>
          <ac:spMkLst>
            <pc:docMk/>
            <pc:sldMk cId="1214179706" sldId="2146846562"/>
            <ac:spMk id="19" creationId="{348A1C9E-BA54-6F6F-992F-E978DE5E7E6D}"/>
          </ac:spMkLst>
        </pc:spChg>
        <pc:spChg chg="mod">
          <ac:chgData name="Leah Montner Dixon" userId="d5b2ae9e-9213-4442-b7df-4db8cbe51e5d" providerId="ADAL" clId="{429AD2FF-6F79-4446-A985-53CEADD8C04D}" dt="2024-04-16T14:23:24.607" v="764" actId="465"/>
          <ac:spMkLst>
            <pc:docMk/>
            <pc:sldMk cId="1214179706" sldId="2146846562"/>
            <ac:spMk id="20" creationId="{689648D7-7E64-B78A-F58E-86AABF74DF7F}"/>
          </ac:spMkLst>
        </pc:spChg>
        <pc:spChg chg="mod">
          <ac:chgData name="Leah Montner Dixon" userId="d5b2ae9e-9213-4442-b7df-4db8cbe51e5d" providerId="ADAL" clId="{429AD2FF-6F79-4446-A985-53CEADD8C04D}" dt="2024-04-16T14:23:24.607" v="764" actId="465"/>
          <ac:spMkLst>
            <pc:docMk/>
            <pc:sldMk cId="1214179706" sldId="2146846562"/>
            <ac:spMk id="21" creationId="{6F8FED90-DA66-CF5B-7F7A-D0277450B280}"/>
          </ac:spMkLst>
        </pc:spChg>
        <pc:spChg chg="del mod">
          <ac:chgData name="Leah Montner Dixon" userId="d5b2ae9e-9213-4442-b7df-4db8cbe51e5d" providerId="ADAL" clId="{429AD2FF-6F79-4446-A985-53CEADD8C04D}" dt="2024-04-16T13:56:07.232" v="356" actId="478"/>
          <ac:spMkLst>
            <pc:docMk/>
            <pc:sldMk cId="1214179706" sldId="2146846562"/>
            <ac:spMk id="22" creationId="{7BA82C60-F2A7-CA81-5E1E-E4D1A9C628D1}"/>
          </ac:spMkLst>
        </pc:spChg>
        <pc:spChg chg="mod ord topLvl">
          <ac:chgData name="Leah Montner Dixon" userId="d5b2ae9e-9213-4442-b7df-4db8cbe51e5d" providerId="ADAL" clId="{429AD2FF-6F79-4446-A985-53CEADD8C04D}" dt="2024-04-16T14:18:12.065" v="711" actId="165"/>
          <ac:spMkLst>
            <pc:docMk/>
            <pc:sldMk cId="1214179706" sldId="2146846562"/>
            <ac:spMk id="27" creationId="{AC4AE224-D0C8-8BE7-B068-4E5CF6F9EC23}"/>
          </ac:spMkLst>
        </pc:spChg>
        <pc:spChg chg="add del">
          <ac:chgData name="Leah Montner Dixon" userId="d5b2ae9e-9213-4442-b7df-4db8cbe51e5d" providerId="ADAL" clId="{429AD2FF-6F79-4446-A985-53CEADD8C04D}" dt="2024-04-16T13:49:46.238" v="215" actId="478"/>
          <ac:spMkLst>
            <pc:docMk/>
            <pc:sldMk cId="1214179706" sldId="2146846562"/>
            <ac:spMk id="31" creationId="{253B59DE-5BDB-2C02-7CF2-A17007B2F07D}"/>
          </ac:spMkLst>
        </pc:spChg>
        <pc:spChg chg="add mod">
          <ac:chgData name="Leah Montner Dixon" userId="d5b2ae9e-9213-4442-b7df-4db8cbe51e5d" providerId="ADAL" clId="{429AD2FF-6F79-4446-A985-53CEADD8C04D}" dt="2024-04-16T14:18:12.065" v="711" actId="165"/>
          <ac:spMkLst>
            <pc:docMk/>
            <pc:sldMk cId="1214179706" sldId="2146846562"/>
            <ac:spMk id="38" creationId="{6D3FE8FC-4585-508F-480E-78B07E348B8A}"/>
          </ac:spMkLst>
        </pc:spChg>
        <pc:spChg chg="add mod ord">
          <ac:chgData name="Leah Montner Dixon" userId="d5b2ae9e-9213-4442-b7df-4db8cbe51e5d" providerId="ADAL" clId="{429AD2FF-6F79-4446-A985-53CEADD8C04D}" dt="2024-04-16T14:18:12.065" v="711" actId="165"/>
          <ac:spMkLst>
            <pc:docMk/>
            <pc:sldMk cId="1214179706" sldId="2146846562"/>
            <ac:spMk id="39" creationId="{558FC9D1-39D4-8E0E-F05B-311632378D04}"/>
          </ac:spMkLst>
        </pc:spChg>
        <pc:spChg chg="add">
          <ac:chgData name="Leah Montner Dixon" userId="d5b2ae9e-9213-4442-b7df-4db8cbe51e5d" providerId="ADAL" clId="{429AD2FF-6F79-4446-A985-53CEADD8C04D}" dt="2024-04-16T13:55:15.600" v="325"/>
          <ac:spMkLst>
            <pc:docMk/>
            <pc:sldMk cId="1214179706" sldId="2146846562"/>
            <ac:spMk id="40" creationId="{A654F015-9DA3-E6B7-F00B-1A9102401026}"/>
          </ac:spMkLst>
        </pc:spChg>
        <pc:spChg chg="mod">
          <ac:chgData name="Leah Montner Dixon" userId="d5b2ae9e-9213-4442-b7df-4db8cbe51e5d" providerId="ADAL" clId="{429AD2FF-6F79-4446-A985-53CEADD8C04D}" dt="2024-04-16T14:23:21.408" v="763" actId="1076"/>
          <ac:spMkLst>
            <pc:docMk/>
            <pc:sldMk cId="1214179706" sldId="2146846562"/>
            <ac:spMk id="44" creationId="{6E3C98E6-18E6-3DC2-A6BC-F5D5F80297D5}"/>
          </ac:spMkLst>
        </pc:spChg>
        <pc:spChg chg="mod">
          <ac:chgData name="Leah Montner Dixon" userId="d5b2ae9e-9213-4442-b7df-4db8cbe51e5d" providerId="ADAL" clId="{429AD2FF-6F79-4446-A985-53CEADD8C04D}" dt="2024-04-16T14:23:21.408" v="763" actId="1076"/>
          <ac:spMkLst>
            <pc:docMk/>
            <pc:sldMk cId="1214179706" sldId="2146846562"/>
            <ac:spMk id="45" creationId="{D17E7733-2D50-8BDC-90BD-1083D93250A3}"/>
          </ac:spMkLst>
        </pc:spChg>
        <pc:spChg chg="add mod">
          <ac:chgData name="Leah Montner Dixon" userId="d5b2ae9e-9213-4442-b7df-4db8cbe51e5d" providerId="ADAL" clId="{429AD2FF-6F79-4446-A985-53CEADD8C04D}" dt="2024-04-16T14:23:24.607" v="764" actId="465"/>
          <ac:spMkLst>
            <pc:docMk/>
            <pc:sldMk cId="1214179706" sldId="2146846562"/>
            <ac:spMk id="49" creationId="{8BBF6959-5027-9C02-930F-C9BB02DEBB8E}"/>
          </ac:spMkLst>
        </pc:spChg>
        <pc:spChg chg="add mod ord">
          <ac:chgData name="Leah Montner Dixon" userId="d5b2ae9e-9213-4442-b7df-4db8cbe51e5d" providerId="ADAL" clId="{429AD2FF-6F79-4446-A985-53CEADD8C04D}" dt="2024-04-16T14:23:24.607" v="764" actId="465"/>
          <ac:spMkLst>
            <pc:docMk/>
            <pc:sldMk cId="1214179706" sldId="2146846562"/>
            <ac:spMk id="50" creationId="{04D7BB27-D645-F17F-71A3-725E541D44E8}"/>
          </ac:spMkLst>
        </pc:spChg>
        <pc:spChg chg="mod">
          <ac:chgData name="Leah Montner Dixon" userId="d5b2ae9e-9213-4442-b7df-4db8cbe51e5d" providerId="ADAL" clId="{429AD2FF-6F79-4446-A985-53CEADD8C04D}" dt="2024-04-16T14:18:12.065" v="711" actId="165"/>
          <ac:spMkLst>
            <pc:docMk/>
            <pc:sldMk cId="1214179706" sldId="2146846562"/>
            <ac:spMk id="52" creationId="{4747B5CF-FE35-5788-A7A9-4BBAB003952A}"/>
          </ac:spMkLst>
        </pc:spChg>
        <pc:spChg chg="mod">
          <ac:chgData name="Leah Montner Dixon" userId="d5b2ae9e-9213-4442-b7df-4db8cbe51e5d" providerId="ADAL" clId="{429AD2FF-6F79-4446-A985-53CEADD8C04D}" dt="2024-04-16T14:18:12.065" v="711" actId="165"/>
          <ac:spMkLst>
            <pc:docMk/>
            <pc:sldMk cId="1214179706" sldId="2146846562"/>
            <ac:spMk id="53" creationId="{88963529-1F86-F436-E9EE-2F7CEC881E17}"/>
          </ac:spMkLst>
        </pc:spChg>
        <pc:spChg chg="mod">
          <ac:chgData name="Leah Montner Dixon" userId="d5b2ae9e-9213-4442-b7df-4db8cbe51e5d" providerId="ADAL" clId="{429AD2FF-6F79-4446-A985-53CEADD8C04D}" dt="2024-04-16T14:23:31.238" v="766" actId="408"/>
          <ac:spMkLst>
            <pc:docMk/>
            <pc:sldMk cId="1214179706" sldId="2146846562"/>
            <ac:spMk id="57" creationId="{57342FAF-841F-A3BE-9B5D-DE2168A8B39D}"/>
          </ac:spMkLst>
        </pc:spChg>
        <pc:spChg chg="mod">
          <ac:chgData name="Leah Montner Dixon" userId="d5b2ae9e-9213-4442-b7df-4db8cbe51e5d" providerId="ADAL" clId="{429AD2FF-6F79-4446-A985-53CEADD8C04D}" dt="2024-04-16T14:23:31.238" v="766" actId="408"/>
          <ac:spMkLst>
            <pc:docMk/>
            <pc:sldMk cId="1214179706" sldId="2146846562"/>
            <ac:spMk id="59" creationId="{8CAB9D8A-E975-538F-67B6-DDF37C12BF28}"/>
          </ac:spMkLst>
        </pc:spChg>
        <pc:spChg chg="add mod">
          <ac:chgData name="Leah Montner Dixon" userId="d5b2ae9e-9213-4442-b7df-4db8cbe51e5d" providerId="ADAL" clId="{429AD2FF-6F79-4446-A985-53CEADD8C04D}" dt="2024-04-16T14:18:12.065" v="711" actId="165"/>
          <ac:spMkLst>
            <pc:docMk/>
            <pc:sldMk cId="1214179706" sldId="2146846562"/>
            <ac:spMk id="1024" creationId="{A26E0E54-172E-6A54-90F9-41C4A1843AED}"/>
          </ac:spMkLst>
        </pc:spChg>
        <pc:spChg chg="add mod ord">
          <ac:chgData name="Leah Montner Dixon" userId="d5b2ae9e-9213-4442-b7df-4db8cbe51e5d" providerId="ADAL" clId="{429AD2FF-6F79-4446-A985-53CEADD8C04D}" dt="2024-04-16T14:18:12.065" v="711" actId="165"/>
          <ac:spMkLst>
            <pc:docMk/>
            <pc:sldMk cId="1214179706" sldId="2146846562"/>
            <ac:spMk id="1025" creationId="{E8C943C5-C664-023F-4D67-1B55A1AFD257}"/>
          </ac:spMkLst>
        </pc:spChg>
        <pc:spChg chg="add">
          <ac:chgData name="Leah Montner Dixon" userId="d5b2ae9e-9213-4442-b7df-4db8cbe51e5d" providerId="ADAL" clId="{429AD2FF-6F79-4446-A985-53CEADD8C04D}" dt="2024-04-16T14:01:51.149" v="457"/>
          <ac:spMkLst>
            <pc:docMk/>
            <pc:sldMk cId="1214179706" sldId="2146846562"/>
            <ac:spMk id="1027" creationId="{C8342309-C8E5-5838-2C5F-E0DC1FA181E3}"/>
          </ac:spMkLst>
        </pc:spChg>
        <pc:spChg chg="add mod ord">
          <ac:chgData name="Leah Montner Dixon" userId="d5b2ae9e-9213-4442-b7df-4db8cbe51e5d" providerId="ADAL" clId="{429AD2FF-6F79-4446-A985-53CEADD8C04D}" dt="2024-04-16T14:18:12.065" v="711" actId="165"/>
          <ac:spMkLst>
            <pc:docMk/>
            <pc:sldMk cId="1214179706" sldId="2146846562"/>
            <ac:spMk id="1037" creationId="{59C19919-CD3A-442D-522E-1EE75187DCF5}"/>
          </ac:spMkLst>
        </pc:spChg>
        <pc:spChg chg="add mod">
          <ac:chgData name="Leah Montner Dixon" userId="d5b2ae9e-9213-4442-b7df-4db8cbe51e5d" providerId="ADAL" clId="{429AD2FF-6F79-4446-A985-53CEADD8C04D}" dt="2024-04-16T14:18:12.065" v="711" actId="165"/>
          <ac:spMkLst>
            <pc:docMk/>
            <pc:sldMk cId="1214179706" sldId="2146846562"/>
            <ac:spMk id="1038" creationId="{78986E6D-DD12-2C1F-0E85-C849CAED613E}"/>
          </ac:spMkLst>
        </pc:spChg>
        <pc:spChg chg="add mod ord">
          <ac:chgData name="Leah Montner Dixon" userId="d5b2ae9e-9213-4442-b7df-4db8cbe51e5d" providerId="ADAL" clId="{429AD2FF-6F79-4446-A985-53CEADD8C04D}" dt="2024-04-16T14:22:21.013" v="713" actId="1076"/>
          <ac:spMkLst>
            <pc:docMk/>
            <pc:sldMk cId="1214179706" sldId="2146846562"/>
            <ac:spMk id="1043" creationId="{85AE0BC5-9C56-2DE3-A655-2B835D49B08B}"/>
          </ac:spMkLst>
        </pc:spChg>
        <pc:spChg chg="add mod">
          <ac:chgData name="Leah Montner Dixon" userId="d5b2ae9e-9213-4442-b7df-4db8cbe51e5d" providerId="ADAL" clId="{429AD2FF-6F79-4446-A985-53CEADD8C04D}" dt="2024-04-16T14:22:21.013" v="713" actId="1076"/>
          <ac:spMkLst>
            <pc:docMk/>
            <pc:sldMk cId="1214179706" sldId="2146846562"/>
            <ac:spMk id="1044" creationId="{2E4981D5-C4CF-73B9-8E8F-F3F1792EC72E}"/>
          </ac:spMkLst>
        </pc:spChg>
        <pc:grpChg chg="add del mod topLvl">
          <ac:chgData name="Leah Montner Dixon" userId="d5b2ae9e-9213-4442-b7df-4db8cbe51e5d" providerId="ADAL" clId="{429AD2FF-6F79-4446-A985-53CEADD8C04D}" dt="2024-04-16T13:53:13.864" v="256" actId="165"/>
          <ac:grpSpMkLst>
            <pc:docMk/>
            <pc:sldMk cId="1214179706" sldId="2146846562"/>
            <ac:grpSpMk id="11" creationId="{2AF891A4-47B6-31F4-4B06-54BEDB63CBFC}"/>
          </ac:grpSpMkLst>
        </pc:grpChg>
        <pc:grpChg chg="mod topLvl">
          <ac:chgData name="Leah Montner Dixon" userId="d5b2ae9e-9213-4442-b7df-4db8cbe51e5d" providerId="ADAL" clId="{429AD2FF-6F79-4446-A985-53CEADD8C04D}" dt="2024-04-16T14:23:24.607" v="764" actId="465"/>
          <ac:grpSpMkLst>
            <pc:docMk/>
            <pc:sldMk cId="1214179706" sldId="2146846562"/>
            <ac:grpSpMk id="25" creationId="{209C4466-7244-23DC-A7AB-3D025F623774}"/>
          </ac:grpSpMkLst>
        </pc:grpChg>
        <pc:grpChg chg="add del mod">
          <ac:chgData name="Leah Montner Dixon" userId="d5b2ae9e-9213-4442-b7df-4db8cbe51e5d" providerId="ADAL" clId="{429AD2FF-6F79-4446-A985-53CEADD8C04D}" dt="2024-04-16T13:53:12.944" v="255" actId="165"/>
          <ac:grpSpMkLst>
            <pc:docMk/>
            <pc:sldMk cId="1214179706" sldId="2146846562"/>
            <ac:grpSpMk id="34" creationId="{C0D11A3A-CD3D-7A74-B20B-460845C0B387}"/>
          </ac:grpSpMkLst>
        </pc:grpChg>
        <pc:grpChg chg="add mod topLvl">
          <ac:chgData name="Leah Montner Dixon" userId="d5b2ae9e-9213-4442-b7df-4db8cbe51e5d" providerId="ADAL" clId="{429AD2FF-6F79-4446-A985-53CEADD8C04D}" dt="2024-04-16T14:23:33.151" v="767" actId="465"/>
          <ac:grpSpMkLst>
            <pc:docMk/>
            <pc:sldMk cId="1214179706" sldId="2146846562"/>
            <ac:grpSpMk id="35" creationId="{F03FD411-30B4-F57B-E5AC-C370FBB4307E}"/>
          </ac:grpSpMkLst>
        </pc:grpChg>
        <pc:grpChg chg="mod topLvl">
          <ac:chgData name="Leah Montner Dixon" userId="d5b2ae9e-9213-4442-b7df-4db8cbe51e5d" providerId="ADAL" clId="{429AD2FF-6F79-4446-A985-53CEADD8C04D}" dt="2024-04-16T14:23:33.151" v="767" actId="465"/>
          <ac:grpSpMkLst>
            <pc:docMk/>
            <pc:sldMk cId="1214179706" sldId="2146846562"/>
            <ac:grpSpMk id="41" creationId="{268AF60B-D74E-05F2-04C7-AFFF9371E3C8}"/>
          </ac:grpSpMkLst>
        </pc:grpChg>
        <pc:grpChg chg="add mod topLvl">
          <ac:chgData name="Leah Montner Dixon" userId="d5b2ae9e-9213-4442-b7df-4db8cbe51e5d" providerId="ADAL" clId="{429AD2FF-6F79-4446-A985-53CEADD8C04D}" dt="2024-04-16T14:18:12.065" v="711" actId="165"/>
          <ac:grpSpMkLst>
            <pc:docMk/>
            <pc:sldMk cId="1214179706" sldId="2146846562"/>
            <ac:grpSpMk id="42" creationId="{49BA5F58-802C-A29A-7DC2-C3C0B0E0DD81}"/>
          </ac:grpSpMkLst>
        </pc:grpChg>
        <pc:grpChg chg="mod topLvl">
          <ac:chgData name="Leah Montner Dixon" userId="d5b2ae9e-9213-4442-b7df-4db8cbe51e5d" providerId="ADAL" clId="{429AD2FF-6F79-4446-A985-53CEADD8C04D}" dt="2024-04-16T14:23:24.607" v="764" actId="465"/>
          <ac:grpSpMkLst>
            <pc:docMk/>
            <pc:sldMk cId="1214179706" sldId="2146846562"/>
            <ac:grpSpMk id="46" creationId="{0576AD12-B029-1A63-0519-24CFD85ACE48}"/>
          </ac:grpSpMkLst>
        </pc:grpChg>
        <pc:grpChg chg="mod topLvl">
          <ac:chgData name="Leah Montner Dixon" userId="d5b2ae9e-9213-4442-b7df-4db8cbe51e5d" providerId="ADAL" clId="{429AD2FF-6F79-4446-A985-53CEADD8C04D}" dt="2024-04-16T14:18:12.065" v="711" actId="165"/>
          <ac:grpSpMkLst>
            <pc:docMk/>
            <pc:sldMk cId="1214179706" sldId="2146846562"/>
            <ac:grpSpMk id="54" creationId="{50126912-BB0D-FBD3-1488-562A2E1A3913}"/>
          </ac:grpSpMkLst>
        </pc:grpChg>
        <pc:grpChg chg="mod topLvl">
          <ac:chgData name="Leah Montner Dixon" userId="d5b2ae9e-9213-4442-b7df-4db8cbe51e5d" providerId="ADAL" clId="{429AD2FF-6F79-4446-A985-53CEADD8C04D}" dt="2024-04-16T14:23:33.151" v="767" actId="465"/>
          <ac:grpSpMkLst>
            <pc:docMk/>
            <pc:sldMk cId="1214179706" sldId="2146846562"/>
            <ac:grpSpMk id="58" creationId="{C5803DB1-A600-C718-1445-95B5BBEEEAD0}"/>
          </ac:grpSpMkLst>
        </pc:grpChg>
        <pc:grpChg chg="mod topLvl">
          <ac:chgData name="Leah Montner Dixon" userId="d5b2ae9e-9213-4442-b7df-4db8cbe51e5d" providerId="ADAL" clId="{429AD2FF-6F79-4446-A985-53CEADD8C04D}" dt="2024-04-16T14:23:33.151" v="767" actId="465"/>
          <ac:grpSpMkLst>
            <pc:docMk/>
            <pc:sldMk cId="1214179706" sldId="2146846562"/>
            <ac:grpSpMk id="60" creationId="{F5B8E99F-91FF-4EFA-BD97-1F0C00425B6B}"/>
          </ac:grpSpMkLst>
        </pc:grpChg>
        <pc:grpChg chg="add mod topLvl">
          <ac:chgData name="Leah Montner Dixon" userId="d5b2ae9e-9213-4442-b7df-4db8cbe51e5d" providerId="ADAL" clId="{429AD2FF-6F79-4446-A985-53CEADD8C04D}" dt="2024-04-16T14:23:24.607" v="764" actId="465"/>
          <ac:grpSpMkLst>
            <pc:docMk/>
            <pc:sldMk cId="1214179706" sldId="2146846562"/>
            <ac:grpSpMk id="63" creationId="{D823D7F7-1A35-4926-AC19-5253C679A1FB}"/>
          </ac:grpSpMkLst>
        </pc:grpChg>
        <pc:grpChg chg="add mod topLvl">
          <ac:chgData name="Leah Montner Dixon" userId="d5b2ae9e-9213-4442-b7df-4db8cbe51e5d" providerId="ADAL" clId="{429AD2FF-6F79-4446-A985-53CEADD8C04D}" dt="2024-04-16T14:23:24.607" v="764" actId="465"/>
          <ac:grpSpMkLst>
            <pc:docMk/>
            <pc:sldMk cId="1214179706" sldId="2146846562"/>
            <ac:grpSpMk id="1033" creationId="{80081FE5-E16D-C6BB-99E9-4D42B45EDDED}"/>
          </ac:grpSpMkLst>
        </pc:grpChg>
        <pc:grpChg chg="add mod topLvl">
          <ac:chgData name="Leah Montner Dixon" userId="d5b2ae9e-9213-4442-b7df-4db8cbe51e5d" providerId="ADAL" clId="{429AD2FF-6F79-4446-A985-53CEADD8C04D}" dt="2024-04-16T14:18:12.065" v="711" actId="165"/>
          <ac:grpSpMkLst>
            <pc:docMk/>
            <pc:sldMk cId="1214179706" sldId="2146846562"/>
            <ac:grpSpMk id="1040" creationId="{857C13AB-3B5F-914D-B161-AEB93B082FB3}"/>
          </ac:grpSpMkLst>
        </pc:grpChg>
        <pc:grpChg chg="add mod topLvl">
          <ac:chgData name="Leah Montner Dixon" userId="d5b2ae9e-9213-4442-b7df-4db8cbe51e5d" providerId="ADAL" clId="{429AD2FF-6F79-4446-A985-53CEADD8C04D}" dt="2024-04-16T14:22:21.013" v="713" actId="1076"/>
          <ac:grpSpMkLst>
            <pc:docMk/>
            <pc:sldMk cId="1214179706" sldId="2146846562"/>
            <ac:grpSpMk id="1046" creationId="{0DD4752B-208A-243B-E557-22F04353DB6A}"/>
          </ac:grpSpMkLst>
        </pc:grpChg>
        <pc:grpChg chg="add del mod">
          <ac:chgData name="Leah Montner Dixon" userId="d5b2ae9e-9213-4442-b7df-4db8cbe51e5d" providerId="ADAL" clId="{429AD2FF-6F79-4446-A985-53CEADD8C04D}" dt="2024-04-16T14:18:12.065" v="711" actId="165"/>
          <ac:grpSpMkLst>
            <pc:docMk/>
            <pc:sldMk cId="1214179706" sldId="2146846562"/>
            <ac:grpSpMk id="1047" creationId="{EB69F912-CBFA-E57D-3A15-8F5897C5DA8C}"/>
          </ac:grpSpMkLst>
        </pc:grpChg>
        <pc:picChg chg="add del mod">
          <ac:chgData name="Leah Montner Dixon" userId="d5b2ae9e-9213-4442-b7df-4db8cbe51e5d" providerId="ADAL" clId="{429AD2FF-6F79-4446-A985-53CEADD8C04D}" dt="2024-04-16T13:44:28.229" v="199" actId="478"/>
          <ac:picMkLst>
            <pc:docMk/>
            <pc:sldMk cId="1214179706" sldId="2146846562"/>
            <ac:picMk id="2" creationId="{A37E4215-CE2A-E58C-09B1-AFD4DA961F38}"/>
          </ac:picMkLst>
        </pc:picChg>
        <pc:picChg chg="mod">
          <ac:chgData name="Leah Montner Dixon" userId="d5b2ae9e-9213-4442-b7df-4db8cbe51e5d" providerId="ADAL" clId="{429AD2FF-6F79-4446-A985-53CEADD8C04D}" dt="2024-04-16T14:23:33.151" v="767" actId="465"/>
          <ac:picMkLst>
            <pc:docMk/>
            <pc:sldMk cId="1214179706" sldId="2146846562"/>
            <ac:picMk id="14" creationId="{79D15400-301C-F4DB-A3EB-8D83E2FB63B7}"/>
          </ac:picMkLst>
        </pc:picChg>
        <pc:picChg chg="mod">
          <ac:chgData name="Leah Montner Dixon" userId="d5b2ae9e-9213-4442-b7df-4db8cbe51e5d" providerId="ADAL" clId="{429AD2FF-6F79-4446-A985-53CEADD8C04D}" dt="2024-04-16T14:23:33.151" v="767" actId="465"/>
          <ac:picMkLst>
            <pc:docMk/>
            <pc:sldMk cId="1214179706" sldId="2146846562"/>
            <ac:picMk id="16" creationId="{A3F26F01-1039-4CF4-1E65-62177155D854}"/>
          </ac:picMkLst>
        </pc:picChg>
        <pc:picChg chg="mod">
          <ac:chgData name="Leah Montner Dixon" userId="d5b2ae9e-9213-4442-b7df-4db8cbe51e5d" providerId="ADAL" clId="{429AD2FF-6F79-4446-A985-53CEADD8C04D}" dt="2024-04-16T14:23:24.607" v="764" actId="465"/>
          <ac:picMkLst>
            <pc:docMk/>
            <pc:sldMk cId="1214179706" sldId="2146846562"/>
            <ac:picMk id="18" creationId="{E0FE8D6D-63B6-5649-1077-CAA7FC136910}"/>
          </ac:picMkLst>
        </pc:picChg>
        <pc:picChg chg="mod">
          <ac:chgData name="Leah Montner Dixon" userId="d5b2ae9e-9213-4442-b7df-4db8cbe51e5d" providerId="ADAL" clId="{429AD2FF-6F79-4446-A985-53CEADD8C04D}" dt="2024-04-16T14:23:33.151" v="767" actId="465"/>
          <ac:picMkLst>
            <pc:docMk/>
            <pc:sldMk cId="1214179706" sldId="2146846562"/>
            <ac:picMk id="23" creationId="{16BC1C23-0DFE-F87B-21DD-F0D2565701EA}"/>
          </ac:picMkLst>
        </pc:picChg>
        <pc:picChg chg="mod">
          <ac:chgData name="Leah Montner Dixon" userId="d5b2ae9e-9213-4442-b7df-4db8cbe51e5d" providerId="ADAL" clId="{429AD2FF-6F79-4446-A985-53CEADD8C04D}" dt="2024-04-16T14:23:24.607" v="764" actId="465"/>
          <ac:picMkLst>
            <pc:docMk/>
            <pc:sldMk cId="1214179706" sldId="2146846562"/>
            <ac:picMk id="24" creationId="{7088035E-22A1-0A85-6B63-250135EB15F1}"/>
          </ac:picMkLst>
        </pc:picChg>
        <pc:picChg chg="del mod">
          <ac:chgData name="Leah Montner Dixon" userId="d5b2ae9e-9213-4442-b7df-4db8cbe51e5d" providerId="ADAL" clId="{429AD2FF-6F79-4446-A985-53CEADD8C04D}" dt="2024-04-16T13:44:39.537" v="203" actId="478"/>
          <ac:picMkLst>
            <pc:docMk/>
            <pc:sldMk cId="1214179706" sldId="2146846562"/>
            <ac:picMk id="26" creationId="{1F06AFD4-102C-38DF-687C-E621460DD195}"/>
          </ac:picMkLst>
        </pc:picChg>
        <pc:picChg chg="del mod">
          <ac:chgData name="Leah Montner Dixon" userId="d5b2ae9e-9213-4442-b7df-4db8cbe51e5d" providerId="ADAL" clId="{429AD2FF-6F79-4446-A985-53CEADD8C04D}" dt="2024-04-16T13:44:38.745" v="202" actId="478"/>
          <ac:picMkLst>
            <pc:docMk/>
            <pc:sldMk cId="1214179706" sldId="2146846562"/>
            <ac:picMk id="28" creationId="{6C362F29-6E8B-2F87-DBCC-7A8CE6D201C0}"/>
          </ac:picMkLst>
        </pc:picChg>
        <pc:picChg chg="add mod topLvl">
          <ac:chgData name="Leah Montner Dixon" userId="d5b2ae9e-9213-4442-b7df-4db8cbe51e5d" providerId="ADAL" clId="{429AD2FF-6F79-4446-A985-53CEADD8C04D}" dt="2024-04-16T14:18:12.065" v="711" actId="165"/>
          <ac:picMkLst>
            <pc:docMk/>
            <pc:sldMk cId="1214179706" sldId="2146846562"/>
            <ac:picMk id="30" creationId="{A6B2C465-08FA-5D0D-ADA0-4B98CD86BC2B}"/>
          </ac:picMkLst>
        </pc:picChg>
        <pc:picChg chg="add del mod">
          <ac:chgData name="Leah Montner Dixon" userId="d5b2ae9e-9213-4442-b7df-4db8cbe51e5d" providerId="ADAL" clId="{429AD2FF-6F79-4446-A985-53CEADD8C04D}" dt="2024-04-16T14:18:12.065" v="711" actId="165"/>
          <ac:picMkLst>
            <pc:docMk/>
            <pc:sldMk cId="1214179706" sldId="2146846562"/>
            <ac:picMk id="33" creationId="{D4185DAA-699F-161B-24C6-C120AB53AC90}"/>
          </ac:picMkLst>
        </pc:picChg>
        <pc:picChg chg="add mod ord">
          <ac:chgData name="Leah Montner Dixon" userId="d5b2ae9e-9213-4442-b7df-4db8cbe51e5d" providerId="ADAL" clId="{429AD2FF-6F79-4446-A985-53CEADD8C04D}" dt="2024-04-16T14:18:12.065" v="711" actId="165"/>
          <ac:picMkLst>
            <pc:docMk/>
            <pc:sldMk cId="1214179706" sldId="2146846562"/>
            <ac:picMk id="37" creationId="{1FC1769E-05BB-D1BD-8DFF-53B1A207C9AB}"/>
          </ac:picMkLst>
        </pc:picChg>
        <pc:picChg chg="mod">
          <ac:chgData name="Leah Montner Dixon" userId="d5b2ae9e-9213-4442-b7df-4db8cbe51e5d" providerId="ADAL" clId="{429AD2FF-6F79-4446-A985-53CEADD8C04D}" dt="2024-04-16T14:23:21.408" v="763" actId="1076"/>
          <ac:picMkLst>
            <pc:docMk/>
            <pc:sldMk cId="1214179706" sldId="2146846562"/>
            <ac:picMk id="43" creationId="{4DD6A9C5-1FBA-3813-EB2C-3E53D250D68B}"/>
          </ac:picMkLst>
        </pc:picChg>
        <pc:picChg chg="add mod ord">
          <ac:chgData name="Leah Montner Dixon" userId="d5b2ae9e-9213-4442-b7df-4db8cbe51e5d" providerId="ADAL" clId="{429AD2FF-6F79-4446-A985-53CEADD8C04D}" dt="2024-04-16T14:23:24.607" v="764" actId="465"/>
          <ac:picMkLst>
            <pc:docMk/>
            <pc:sldMk cId="1214179706" sldId="2146846562"/>
            <ac:picMk id="48" creationId="{AE5DAAE7-379E-6CE5-F486-4A89191D32BB}"/>
          </ac:picMkLst>
        </pc:picChg>
        <pc:picChg chg="mod">
          <ac:chgData name="Leah Montner Dixon" userId="d5b2ae9e-9213-4442-b7df-4db8cbe51e5d" providerId="ADAL" clId="{429AD2FF-6F79-4446-A985-53CEADD8C04D}" dt="2024-04-16T14:18:12.065" v="711" actId="165"/>
          <ac:picMkLst>
            <pc:docMk/>
            <pc:sldMk cId="1214179706" sldId="2146846562"/>
            <ac:picMk id="51" creationId="{AA888114-A00B-5721-317E-EB2A9923CDD4}"/>
          </ac:picMkLst>
        </pc:picChg>
        <pc:picChg chg="add mod">
          <ac:chgData name="Leah Montner Dixon" userId="d5b2ae9e-9213-4442-b7df-4db8cbe51e5d" providerId="ADAL" clId="{429AD2FF-6F79-4446-A985-53CEADD8C04D}" dt="2024-04-16T14:23:24.607" v="764" actId="465"/>
          <ac:picMkLst>
            <pc:docMk/>
            <pc:sldMk cId="1214179706" sldId="2146846562"/>
            <ac:picMk id="55" creationId="{D9D919A1-706E-E8E9-0977-D7A4AB533347}"/>
          </ac:picMkLst>
        </pc:picChg>
        <pc:picChg chg="mod">
          <ac:chgData name="Leah Montner Dixon" userId="d5b2ae9e-9213-4442-b7df-4db8cbe51e5d" providerId="ADAL" clId="{429AD2FF-6F79-4446-A985-53CEADD8C04D}" dt="2024-04-16T14:23:31.238" v="766" actId="408"/>
          <ac:picMkLst>
            <pc:docMk/>
            <pc:sldMk cId="1214179706" sldId="2146846562"/>
            <ac:picMk id="56" creationId="{E6A8A1E7-3C6A-2C2F-32D3-7BFB497A6825}"/>
          </ac:picMkLst>
        </pc:picChg>
        <pc:picChg chg="add mod ord">
          <ac:chgData name="Leah Montner Dixon" userId="d5b2ae9e-9213-4442-b7df-4db8cbe51e5d" providerId="ADAL" clId="{429AD2FF-6F79-4446-A985-53CEADD8C04D}" dt="2024-04-16T14:18:12.065" v="711" actId="165"/>
          <ac:picMkLst>
            <pc:docMk/>
            <pc:sldMk cId="1214179706" sldId="2146846562"/>
            <ac:picMk id="62" creationId="{3FD2431A-A4CA-BEA1-B8B3-3029CCF57A9D}"/>
          </ac:picMkLst>
        </pc:picChg>
        <pc:picChg chg="mod">
          <ac:chgData name="Leah Montner Dixon" userId="d5b2ae9e-9213-4442-b7df-4db8cbe51e5d" providerId="ADAL" clId="{429AD2FF-6F79-4446-A985-53CEADD8C04D}" dt="2024-04-16T14:23:33.151" v="767" actId="465"/>
          <ac:picMkLst>
            <pc:docMk/>
            <pc:sldMk cId="1214179706" sldId="2146846562"/>
            <ac:picMk id="1026" creationId="{C5CA892A-6292-F221-E2C9-50ADB1BB18E8}"/>
          </ac:picMkLst>
        </pc:picChg>
        <pc:picChg chg="mod">
          <ac:chgData name="Leah Montner Dixon" userId="d5b2ae9e-9213-4442-b7df-4db8cbe51e5d" providerId="ADAL" clId="{429AD2FF-6F79-4446-A985-53CEADD8C04D}" dt="2024-04-16T14:23:21.408" v="763" actId="1076"/>
          <ac:picMkLst>
            <pc:docMk/>
            <pc:sldMk cId="1214179706" sldId="2146846562"/>
            <ac:picMk id="1028" creationId="{76C3A98A-DEC3-D396-BE3F-AE783029947D}"/>
          </ac:picMkLst>
        </pc:picChg>
        <pc:picChg chg="add mod">
          <ac:chgData name="Leah Montner Dixon" userId="d5b2ae9e-9213-4442-b7df-4db8cbe51e5d" providerId="ADAL" clId="{429AD2FF-6F79-4446-A985-53CEADD8C04D}" dt="2024-04-16T14:18:12.065" v="711" actId="165"/>
          <ac:picMkLst>
            <pc:docMk/>
            <pc:sldMk cId="1214179706" sldId="2146846562"/>
            <ac:picMk id="1030" creationId="{E7146EBE-4659-E9D0-F5A1-BAA64A24C87E}"/>
          </ac:picMkLst>
        </pc:picChg>
        <pc:picChg chg="add mod">
          <ac:chgData name="Leah Montner Dixon" userId="d5b2ae9e-9213-4442-b7df-4db8cbe51e5d" providerId="ADAL" clId="{429AD2FF-6F79-4446-A985-53CEADD8C04D}" dt="2024-04-16T14:18:12.065" v="711" actId="165"/>
          <ac:picMkLst>
            <pc:docMk/>
            <pc:sldMk cId="1214179706" sldId="2146846562"/>
            <ac:picMk id="1031" creationId="{1131B155-0B79-B210-7E7F-9545CA9A9D34}"/>
          </ac:picMkLst>
        </pc:picChg>
        <pc:picChg chg="mod">
          <ac:chgData name="Leah Montner Dixon" userId="d5b2ae9e-9213-4442-b7df-4db8cbe51e5d" providerId="ADAL" clId="{429AD2FF-6F79-4446-A985-53CEADD8C04D}" dt="2024-04-16T14:18:12.065" v="711" actId="165"/>
          <ac:picMkLst>
            <pc:docMk/>
            <pc:sldMk cId="1214179706" sldId="2146846562"/>
            <ac:picMk id="1032" creationId="{9A643BEF-6C4C-3769-DBC9-2732F752F59C}"/>
          </ac:picMkLst>
        </pc:picChg>
        <pc:picChg chg="mod">
          <ac:chgData name="Leah Montner Dixon" userId="d5b2ae9e-9213-4442-b7df-4db8cbe51e5d" providerId="ADAL" clId="{429AD2FF-6F79-4446-A985-53CEADD8C04D}" dt="2024-04-16T14:23:31.238" v="766" actId="408"/>
          <ac:picMkLst>
            <pc:docMk/>
            <pc:sldMk cId="1214179706" sldId="2146846562"/>
            <ac:picMk id="1034" creationId="{8AB9A146-358F-0A00-11DC-4E04EA3F00EB}"/>
          </ac:picMkLst>
        </pc:picChg>
        <pc:picChg chg="add mod">
          <ac:chgData name="Leah Montner Dixon" userId="d5b2ae9e-9213-4442-b7df-4db8cbe51e5d" providerId="ADAL" clId="{429AD2FF-6F79-4446-A985-53CEADD8C04D}" dt="2024-04-16T14:18:12.065" v="711" actId="165"/>
          <ac:picMkLst>
            <pc:docMk/>
            <pc:sldMk cId="1214179706" sldId="2146846562"/>
            <ac:picMk id="1036" creationId="{3430645B-3BEB-7614-F10B-D7D41DB9F35D}"/>
          </ac:picMkLst>
        </pc:picChg>
        <pc:picChg chg="add mod">
          <ac:chgData name="Leah Montner Dixon" userId="d5b2ae9e-9213-4442-b7df-4db8cbe51e5d" providerId="ADAL" clId="{429AD2FF-6F79-4446-A985-53CEADD8C04D}" dt="2024-04-16T14:18:12.065" v="711" actId="165"/>
          <ac:picMkLst>
            <pc:docMk/>
            <pc:sldMk cId="1214179706" sldId="2146846562"/>
            <ac:picMk id="1039" creationId="{DBB6BF25-B882-8C90-BC4F-22D5C388F541}"/>
          </ac:picMkLst>
        </pc:picChg>
        <pc:picChg chg="add mod">
          <ac:chgData name="Leah Montner Dixon" userId="d5b2ae9e-9213-4442-b7df-4db8cbe51e5d" providerId="ADAL" clId="{429AD2FF-6F79-4446-A985-53CEADD8C04D}" dt="2024-04-16T14:22:21.013" v="713" actId="1076"/>
          <ac:picMkLst>
            <pc:docMk/>
            <pc:sldMk cId="1214179706" sldId="2146846562"/>
            <ac:picMk id="1042" creationId="{ECE12480-3F8F-F0BE-13A0-077AD90D4B82}"/>
          </ac:picMkLst>
        </pc:picChg>
        <pc:picChg chg="add mod">
          <ac:chgData name="Leah Montner Dixon" userId="d5b2ae9e-9213-4442-b7df-4db8cbe51e5d" providerId="ADAL" clId="{429AD2FF-6F79-4446-A985-53CEADD8C04D}" dt="2024-04-16T14:22:21.013" v="713" actId="1076"/>
          <ac:picMkLst>
            <pc:docMk/>
            <pc:sldMk cId="1214179706" sldId="2146846562"/>
            <ac:picMk id="1045" creationId="{E77B946B-17F5-EAC0-35B5-2B8EC9000356}"/>
          </ac:picMkLst>
        </pc:pic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429AD2FF-6F79-4446-A985-53CEADD8C04D}" dt="2024-04-16T13:59:55.592" v="395"/>
              <pc2:cmMkLst xmlns:pc2="http://schemas.microsoft.com/office/powerpoint/2019/9/main/command">
                <pc:docMk/>
                <pc:sldMk cId="1214179706" sldId="2146846562"/>
                <pc2:cmMk id="{1B1F30CB-C42C-4D12-9272-1C7B63B84202}"/>
              </pc2:cmMkLst>
              <pc226:cmRplyChg chg="add">
                <pc226:chgData name="Leah Montner Dixon" userId="d5b2ae9e-9213-4442-b7df-4db8cbe51e5d" providerId="ADAL" clId="{429AD2FF-6F79-4446-A985-53CEADD8C04D}" dt="2024-04-16T13:59:55.592" v="395"/>
                <pc2:cmRplyMkLst xmlns:pc2="http://schemas.microsoft.com/office/powerpoint/2019/9/main/command">
                  <pc:docMk/>
                  <pc:sldMk cId="1214179706" sldId="2146846562"/>
                  <pc2:cmMk id="{1B1F30CB-C42C-4D12-9272-1C7B63B84202}"/>
                  <pc2:cmRplyMk id="{8A01A22F-D63E-4163-B3E2-DFE321BE4988}"/>
                </pc2:cmRplyMkLst>
              </pc226:cmRplyChg>
            </pc226:cmChg>
          </p:ext>
        </pc:extLst>
      </pc:sldChg>
      <pc:sldChg chg="modSp mod modCm">
        <pc:chgData name="Leah Montner Dixon" userId="d5b2ae9e-9213-4442-b7df-4db8cbe51e5d" providerId="ADAL" clId="{429AD2FF-6F79-4446-A985-53CEADD8C04D}" dt="2024-04-16T13:24:55.749" v="184" actId="113"/>
        <pc:sldMkLst>
          <pc:docMk/>
          <pc:sldMk cId="2797716688" sldId="2146846563"/>
        </pc:sldMkLst>
        <pc:spChg chg="mod">
          <ac:chgData name="Leah Montner Dixon" userId="d5b2ae9e-9213-4442-b7df-4db8cbe51e5d" providerId="ADAL" clId="{429AD2FF-6F79-4446-A985-53CEADD8C04D}" dt="2024-04-16T13:24:55.749" v="184" actId="113"/>
          <ac:spMkLst>
            <pc:docMk/>
            <pc:sldMk cId="2797716688" sldId="2146846563"/>
            <ac:spMk id="6" creationId="{31AC66B8-0DE7-D7F0-144E-0005D9B7A7A6}"/>
          </ac:spMkLst>
        </pc:sp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429AD2FF-6F79-4446-A985-53CEADD8C04D}" dt="2024-04-16T13:24:26.960" v="170"/>
              <pc2:cmMkLst xmlns:pc2="http://schemas.microsoft.com/office/powerpoint/2019/9/main/command">
                <pc:docMk/>
                <pc:sldMk cId="2797716688" sldId="2146846563"/>
                <pc2:cmMk id="{0D380E28-DA63-442C-BA7B-8EA20C19B2FA}"/>
              </pc2:cmMkLst>
              <pc226:cmRplyChg chg="add">
                <pc226:chgData name="Leah Montner Dixon" userId="d5b2ae9e-9213-4442-b7df-4db8cbe51e5d" providerId="ADAL" clId="{429AD2FF-6F79-4446-A985-53CEADD8C04D}" dt="2024-04-16T13:24:26.960" v="170"/>
                <pc2:cmRplyMkLst xmlns:pc2="http://schemas.microsoft.com/office/powerpoint/2019/9/main/command">
                  <pc:docMk/>
                  <pc:sldMk cId="2797716688" sldId="2146846563"/>
                  <pc2:cmMk id="{0D380E28-DA63-442C-BA7B-8EA20C19B2FA}"/>
                  <pc2:cmRplyMk id="{39466BEF-80A5-40DE-B25B-368CCCB53D7F}"/>
                </pc2:cmRplyMkLst>
              </pc226:cmRplyChg>
            </pc226:cmChg>
          </p:ext>
        </pc:extLst>
      </pc:sldChg>
    </pc:docChg>
  </pc:docChgLst>
  <pc:docChgLst>
    <pc:chgData name="Jason Wiese" userId="4bff8d5b-7de6-4655-b397-69b0afc81113" providerId="ADAL" clId="{69F4B42B-A9AF-4D56-AEEC-723A3E9306DA}"/>
    <pc:docChg chg="undo redo custSel addSld delSld modSld sldOrd">
      <pc:chgData name="Jason Wiese" userId="4bff8d5b-7de6-4655-b397-69b0afc81113" providerId="ADAL" clId="{69F4B42B-A9AF-4D56-AEEC-723A3E9306DA}" dt="2024-04-18T18:12:03.335" v="4458" actId="14100"/>
      <pc:docMkLst>
        <pc:docMk/>
      </pc:docMkLst>
      <pc:sldChg chg="delSp del mod addCm">
        <pc:chgData name="Jason Wiese" userId="4bff8d5b-7de6-4655-b397-69b0afc81113" providerId="ADAL" clId="{69F4B42B-A9AF-4D56-AEEC-723A3E9306DA}" dt="2024-04-16T05:27:57.209" v="2341" actId="47"/>
        <pc:sldMkLst>
          <pc:docMk/>
          <pc:sldMk cId="785639860" sldId="2146846204"/>
        </pc:sldMkLst>
        <pc:spChg chg="del">
          <ac:chgData name="Jason Wiese" userId="4bff8d5b-7de6-4655-b397-69b0afc81113" providerId="ADAL" clId="{69F4B42B-A9AF-4D56-AEEC-723A3E9306DA}" dt="2024-04-16T05:27:40.635" v="2338" actId="21"/>
          <ac:spMkLst>
            <pc:docMk/>
            <pc:sldMk cId="785639860" sldId="2146846204"/>
            <ac:spMk id="12" creationId="{B6D53232-7CAF-8677-35F7-5FC91C3D4F72}"/>
          </ac:spMkLst>
        </pc:spChg>
        <pc:spChg chg="del">
          <ac:chgData name="Jason Wiese" userId="4bff8d5b-7de6-4655-b397-69b0afc81113" providerId="ADAL" clId="{69F4B42B-A9AF-4D56-AEEC-723A3E9306DA}" dt="2024-04-16T05:27:40.635" v="2338" actId="21"/>
          <ac:spMkLst>
            <pc:docMk/>
            <pc:sldMk cId="785639860" sldId="2146846204"/>
            <ac:spMk id="14" creationId="{85B37315-A777-10AB-6A8E-3A8033FC41F8}"/>
          </ac:spMkLst>
        </pc:spChg>
        <pc:spChg chg="del">
          <ac:chgData name="Jason Wiese" userId="4bff8d5b-7de6-4655-b397-69b0afc81113" providerId="ADAL" clId="{69F4B42B-A9AF-4D56-AEEC-723A3E9306DA}" dt="2024-04-16T05:27:40.635" v="2338" actId="21"/>
          <ac:spMkLst>
            <pc:docMk/>
            <pc:sldMk cId="785639860" sldId="2146846204"/>
            <ac:spMk id="42" creationId="{E42F77E1-CE6E-D738-B5A4-1EE8FB5B4058}"/>
          </ac:spMkLst>
        </pc:spChg>
        <pc:picChg chg="del">
          <ac:chgData name="Jason Wiese" userId="4bff8d5b-7de6-4655-b397-69b0afc81113" providerId="ADAL" clId="{69F4B42B-A9AF-4D56-AEEC-723A3E9306DA}" dt="2024-04-16T05:27:40.635" v="2338" actId="21"/>
          <ac:picMkLst>
            <pc:docMk/>
            <pc:sldMk cId="785639860" sldId="2146846204"/>
            <ac:picMk id="45" creationId="{0CD92C4B-2EDD-035A-6630-E62EEB75EFA2}"/>
          </ac:picMkLst>
        </pc:pic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9F4B42B-A9AF-4D56-AEEC-723A3E9306DA}" dt="2024-04-16T05:25:59.186" v="2333"/>
              <pc2:cmMkLst xmlns:pc2="http://schemas.microsoft.com/office/powerpoint/2019/9/main/command">
                <pc:docMk/>
                <pc:sldMk cId="785639860" sldId="2146846204"/>
                <pc2:cmMk id="{5378E348-3B3A-477C-92F8-61491E7B09DD}"/>
              </pc2:cmMkLst>
            </pc226:cmChg>
          </p:ext>
        </pc:extLst>
      </pc:sldChg>
      <pc:sldChg chg="modSp mod addCm delCm">
        <pc:chgData name="Jason Wiese" userId="4bff8d5b-7de6-4655-b397-69b0afc81113" providerId="ADAL" clId="{69F4B42B-A9AF-4D56-AEEC-723A3E9306DA}" dt="2024-04-16T14:19:22.681" v="3846"/>
        <pc:sldMkLst>
          <pc:docMk/>
          <pc:sldMk cId="1421682299" sldId="2146846254"/>
        </pc:sldMkLst>
        <pc:spChg chg="mod">
          <ac:chgData name="Jason Wiese" userId="4bff8d5b-7de6-4655-b397-69b0afc81113" providerId="ADAL" clId="{69F4B42B-A9AF-4D56-AEEC-723A3E9306DA}" dt="2024-04-16T05:34:00.048" v="2418" actId="20577"/>
          <ac:spMkLst>
            <pc:docMk/>
            <pc:sldMk cId="1421682299" sldId="2146846254"/>
            <ac:spMk id="7" creationId="{6BD165E2-77C2-727D-F96F-ADACA591B75F}"/>
          </ac:spMkLst>
        </pc:spChg>
        <pc:spChg chg="mod">
          <ac:chgData name="Jason Wiese" userId="4bff8d5b-7de6-4655-b397-69b0afc81113" providerId="ADAL" clId="{69F4B42B-A9AF-4D56-AEEC-723A3E9306DA}" dt="2024-04-16T05:59:54.879" v="2567" actId="403"/>
          <ac:spMkLst>
            <pc:docMk/>
            <pc:sldMk cId="1421682299" sldId="2146846254"/>
            <ac:spMk id="20" creationId="{27B64986-6A23-3277-8E2D-565906DD0684}"/>
          </ac:spMkLst>
        </pc:spChg>
        <pc:graphicFrameChg chg="mod">
          <ac:chgData name="Jason Wiese" userId="4bff8d5b-7de6-4655-b397-69b0afc81113" providerId="ADAL" clId="{69F4B42B-A9AF-4D56-AEEC-723A3E9306DA}" dt="2024-04-15T05:15:44.698" v="1535" actId="1076"/>
          <ac:graphicFrameMkLst>
            <pc:docMk/>
            <pc:sldMk cId="1421682299" sldId="2146846254"/>
            <ac:graphicFrameMk id="19" creationId="{B0331FA0-1C35-DAEC-E07D-41AABF9BB434}"/>
          </ac:graphicFrameMkLst>
        </pc:graphicFrameChg>
        <pc:picChg chg="mod">
          <ac:chgData name="Jason Wiese" userId="4bff8d5b-7de6-4655-b397-69b0afc81113" providerId="ADAL" clId="{69F4B42B-A9AF-4D56-AEEC-723A3E9306DA}" dt="2024-04-15T05:15:44.698" v="1535" actId="1076"/>
          <ac:picMkLst>
            <pc:docMk/>
            <pc:sldMk cId="1421682299" sldId="2146846254"/>
            <ac:picMk id="12" creationId="{634DAEC6-21CA-1BBC-DB6C-DECFD6988461}"/>
          </ac:picMkLst>
        </pc:pic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14:19:22.681" v="3846"/>
              <pc2:cmMkLst xmlns:pc2="http://schemas.microsoft.com/office/powerpoint/2019/9/main/command">
                <pc:docMk/>
                <pc:sldMk cId="1421682299" sldId="2146846254"/>
                <pc2:cmMk id="{34BECD90-9394-444F-8D5B-0599D0A28279}"/>
              </pc2:cmMkLst>
            </pc226:cmChg>
            <pc226:cmChg xmlns:pc226="http://schemas.microsoft.com/office/powerpoint/2022/06/main/command" chg="add del">
              <pc226:chgData name="Jason Wiese" userId="4bff8d5b-7de6-4655-b397-69b0afc81113" providerId="ADAL" clId="{69F4B42B-A9AF-4D56-AEEC-723A3E9306DA}" dt="2024-04-16T05:22:18.321" v="2269"/>
              <pc2:cmMkLst xmlns:pc2="http://schemas.microsoft.com/office/powerpoint/2019/9/main/command">
                <pc:docMk/>
                <pc:sldMk cId="1421682299" sldId="2146846254"/>
                <pc2:cmMk id="{121499F8-4E66-4D7D-9A6B-982B0597C646}"/>
              </pc2:cmMkLst>
            </pc226:cmChg>
          </p:ext>
        </pc:extLst>
      </pc:sldChg>
      <pc:sldChg chg="addCm">
        <pc:chgData name="Jason Wiese" userId="4bff8d5b-7de6-4655-b397-69b0afc81113" providerId="ADAL" clId="{69F4B42B-A9AF-4D56-AEEC-723A3E9306DA}" dt="2024-04-15T05:18:47.998" v="1540"/>
        <pc:sldMkLst>
          <pc:docMk/>
          <pc:sldMk cId="3789303839" sldId="2146846369"/>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9F4B42B-A9AF-4D56-AEEC-723A3E9306DA}" dt="2024-04-15T05:18:47.998" v="1540"/>
              <pc2:cmMkLst xmlns:pc2="http://schemas.microsoft.com/office/powerpoint/2019/9/main/command">
                <pc:docMk/>
                <pc:sldMk cId="3789303839" sldId="2146846369"/>
                <pc2:cmMk id="{5834E369-F3D7-4F24-ADE8-7809C5C76B58}"/>
              </pc2:cmMkLst>
            </pc226:cmChg>
          </p:ext>
        </pc:extLst>
      </pc:sldChg>
      <pc:sldChg chg="addCm">
        <pc:chgData name="Jason Wiese" userId="4bff8d5b-7de6-4655-b397-69b0afc81113" providerId="ADAL" clId="{69F4B42B-A9AF-4D56-AEEC-723A3E9306DA}" dt="2024-04-15T05:19:15.100" v="1541"/>
        <pc:sldMkLst>
          <pc:docMk/>
          <pc:sldMk cId="2970083414" sldId="2146846371"/>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9F4B42B-A9AF-4D56-AEEC-723A3E9306DA}" dt="2024-04-15T05:19:15.100" v="1541"/>
              <pc2:cmMkLst xmlns:pc2="http://schemas.microsoft.com/office/powerpoint/2019/9/main/command">
                <pc:docMk/>
                <pc:sldMk cId="2970083414" sldId="2146846371"/>
                <pc2:cmMk id="{5AB10DA4-3B62-4915-B80F-08393F7C37FB}"/>
              </pc2:cmMkLst>
            </pc226:cmChg>
          </p:ext>
        </pc:extLst>
      </pc:sldChg>
      <pc:sldChg chg="modSp mod">
        <pc:chgData name="Jason Wiese" userId="4bff8d5b-7de6-4655-b397-69b0afc81113" providerId="ADAL" clId="{69F4B42B-A9AF-4D56-AEEC-723A3E9306DA}" dt="2024-04-15T04:35:24.646" v="898" actId="1076"/>
        <pc:sldMkLst>
          <pc:docMk/>
          <pc:sldMk cId="180655006" sldId="2146846378"/>
        </pc:sldMkLst>
        <pc:spChg chg="mod">
          <ac:chgData name="Jason Wiese" userId="4bff8d5b-7de6-4655-b397-69b0afc81113" providerId="ADAL" clId="{69F4B42B-A9AF-4D56-AEEC-723A3E9306DA}" dt="2024-04-15T04:35:24.646" v="898" actId="1076"/>
          <ac:spMkLst>
            <pc:docMk/>
            <pc:sldMk cId="180655006" sldId="2146846378"/>
            <ac:spMk id="8" creationId="{92A173CD-CE1D-11A7-B2E1-4BF32BA10F57}"/>
          </ac:spMkLst>
        </pc:spChg>
      </pc:sldChg>
      <pc:sldChg chg="modSp mod">
        <pc:chgData name="Jason Wiese" userId="4bff8d5b-7de6-4655-b397-69b0afc81113" providerId="ADAL" clId="{69F4B42B-A9AF-4D56-AEEC-723A3E9306DA}" dt="2024-04-17T04:26:27.559" v="3971" actId="313"/>
        <pc:sldMkLst>
          <pc:docMk/>
          <pc:sldMk cId="1073524240" sldId="2146846383"/>
        </pc:sldMkLst>
        <pc:spChg chg="mod">
          <ac:chgData name="Jason Wiese" userId="4bff8d5b-7de6-4655-b397-69b0afc81113" providerId="ADAL" clId="{69F4B42B-A9AF-4D56-AEEC-723A3E9306DA}" dt="2024-04-17T04:26:27.559" v="3971" actId="313"/>
          <ac:spMkLst>
            <pc:docMk/>
            <pc:sldMk cId="1073524240" sldId="2146846383"/>
            <ac:spMk id="2" creationId="{537D34C1-8F77-715E-8C35-42592C49D686}"/>
          </ac:spMkLst>
        </pc:spChg>
        <pc:spChg chg="mod">
          <ac:chgData name="Jason Wiese" userId="4bff8d5b-7de6-4655-b397-69b0afc81113" providerId="ADAL" clId="{69F4B42B-A9AF-4D56-AEEC-723A3E9306DA}" dt="2024-04-15T05:28:37.059" v="1829" actId="20577"/>
          <ac:spMkLst>
            <pc:docMk/>
            <pc:sldMk cId="1073524240" sldId="2146846383"/>
            <ac:spMk id="4" creationId="{BDFACAD6-AE40-9AFE-C15F-26976963052B}"/>
          </ac:spMkLst>
        </pc:spChg>
        <pc:spChg chg="mod">
          <ac:chgData name="Jason Wiese" userId="4bff8d5b-7de6-4655-b397-69b0afc81113" providerId="ADAL" clId="{69F4B42B-A9AF-4D56-AEEC-723A3E9306DA}" dt="2024-04-15T05:30:44.920" v="1866" actId="1037"/>
          <ac:spMkLst>
            <pc:docMk/>
            <pc:sldMk cId="1073524240" sldId="2146846383"/>
            <ac:spMk id="8" creationId="{9DC37BE4-819F-779B-D17D-446531CE316B}"/>
          </ac:spMkLst>
        </pc:spChg>
      </pc:sldChg>
      <pc:sldChg chg="modSp mod">
        <pc:chgData name="Jason Wiese" userId="4bff8d5b-7de6-4655-b397-69b0afc81113" providerId="ADAL" clId="{69F4B42B-A9AF-4D56-AEEC-723A3E9306DA}" dt="2024-04-17T21:48:12.603" v="4078" actId="1076"/>
        <pc:sldMkLst>
          <pc:docMk/>
          <pc:sldMk cId="4156598636" sldId="2146846383"/>
        </pc:sldMkLst>
        <pc:spChg chg="mod">
          <ac:chgData name="Jason Wiese" userId="4bff8d5b-7de6-4655-b397-69b0afc81113" providerId="ADAL" clId="{69F4B42B-A9AF-4D56-AEEC-723A3E9306DA}" dt="2024-04-17T21:48:12.603" v="4078" actId="1076"/>
          <ac:spMkLst>
            <pc:docMk/>
            <pc:sldMk cId="4156598636" sldId="2146846383"/>
            <ac:spMk id="2" creationId="{537D34C1-8F77-715E-8C35-42592C49D686}"/>
          </ac:spMkLst>
        </pc:spChg>
      </pc:sldChg>
      <pc:sldChg chg="modSp mod modCm">
        <pc:chgData name="Jason Wiese" userId="4bff8d5b-7de6-4655-b397-69b0afc81113" providerId="ADAL" clId="{69F4B42B-A9AF-4D56-AEEC-723A3E9306DA}" dt="2024-04-17T04:13:05.345" v="3921" actId="14100"/>
        <pc:sldMkLst>
          <pc:docMk/>
          <pc:sldMk cId="3255566593" sldId="2146846396"/>
        </pc:sldMkLst>
        <pc:spChg chg="mod">
          <ac:chgData name="Jason Wiese" userId="4bff8d5b-7de6-4655-b397-69b0afc81113" providerId="ADAL" clId="{69F4B42B-A9AF-4D56-AEEC-723A3E9306DA}" dt="2024-04-17T04:13:05.345" v="3921" actId="14100"/>
          <ac:spMkLst>
            <pc:docMk/>
            <pc:sldMk cId="3255566593" sldId="2146846396"/>
            <ac:spMk id="2" creationId="{1BA15675-E011-3C23-2466-158501A0523B}"/>
          </ac:spMkLst>
        </pc:spChg>
        <pc:spChg chg="mod">
          <ac:chgData name="Jason Wiese" userId="4bff8d5b-7de6-4655-b397-69b0afc81113" providerId="ADAL" clId="{69F4B42B-A9AF-4D56-AEEC-723A3E9306DA}" dt="2024-04-16T04:38:52.681" v="2199" actId="14100"/>
          <ac:spMkLst>
            <pc:docMk/>
            <pc:sldMk cId="3255566593" sldId="2146846396"/>
            <ac:spMk id="4" creationId="{3703819A-9D65-6045-8B86-991AE406D02E}"/>
          </ac:spMkLst>
        </pc:spChg>
        <pc:graphicFrameChg chg="mod">
          <ac:chgData name="Jason Wiese" userId="4bff8d5b-7de6-4655-b397-69b0afc81113" providerId="ADAL" clId="{69F4B42B-A9AF-4D56-AEEC-723A3E9306DA}" dt="2024-04-16T04:38:31.728" v="2196" actId="1076"/>
          <ac:graphicFrameMkLst>
            <pc:docMk/>
            <pc:sldMk cId="3255566593" sldId="2146846396"/>
            <ac:graphicFrameMk id="5" creationId="{28C2122D-2992-C033-A941-6A3D5486CFCC}"/>
          </ac:graphicFrameMkLst>
        </pc:graphicFrame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69F4B42B-A9AF-4D56-AEEC-723A3E9306DA}" dt="2024-04-15T04:33:39.496" v="876"/>
              <pc2:cmMkLst xmlns:pc2="http://schemas.microsoft.com/office/powerpoint/2019/9/main/command">
                <pc:docMk/>
                <pc:sldMk cId="3255566593" sldId="2146846396"/>
                <pc2:cmMk id="{65BB7E32-275F-406C-A53B-F62DAEF55EB6}"/>
              </pc2:cmMkLst>
              <pc226:cmRplyChg chg="add">
                <pc226:chgData name="Jason Wiese" userId="4bff8d5b-7de6-4655-b397-69b0afc81113" providerId="ADAL" clId="{69F4B42B-A9AF-4D56-AEEC-723A3E9306DA}" dt="2024-04-15T04:33:39.496" v="876"/>
                <pc2:cmRplyMkLst xmlns:pc2="http://schemas.microsoft.com/office/powerpoint/2019/9/main/command">
                  <pc:docMk/>
                  <pc:sldMk cId="3255566593" sldId="2146846396"/>
                  <pc2:cmMk id="{65BB7E32-275F-406C-A53B-F62DAEF55EB6}"/>
                  <pc2:cmRplyMk id="{0FFD4019-4FA0-4FFA-907E-6F4F60C3866A}"/>
                </pc2:cmRplyMkLst>
              </pc226:cmRplyChg>
            </pc226:cmChg>
          </p:ext>
        </pc:extLst>
      </pc:sldChg>
      <pc:sldChg chg="modSp mod addCm modCm">
        <pc:chgData name="Jason Wiese" userId="4bff8d5b-7de6-4655-b397-69b0afc81113" providerId="ADAL" clId="{69F4B42B-A9AF-4D56-AEEC-723A3E9306DA}" dt="2024-04-16T06:01:29.164" v="2581" actId="14100"/>
        <pc:sldMkLst>
          <pc:docMk/>
          <pc:sldMk cId="3872111574" sldId="2146846409"/>
        </pc:sldMkLst>
        <pc:spChg chg="mod">
          <ac:chgData name="Jason Wiese" userId="4bff8d5b-7de6-4655-b397-69b0afc81113" providerId="ADAL" clId="{69F4B42B-A9AF-4D56-AEEC-723A3E9306DA}" dt="2024-04-16T06:01:29.164" v="2581" actId="14100"/>
          <ac:spMkLst>
            <pc:docMk/>
            <pc:sldMk cId="3872111574" sldId="2146846409"/>
            <ac:spMk id="12" creationId="{E871D08E-A618-2CDB-1300-29CA4B7C38F0}"/>
          </ac:spMkLst>
        </pc:spChg>
        <pc:extLst>
          <p:ext xmlns:p="http://schemas.openxmlformats.org/presentationml/2006/main" uri="{D6D511B9-2390-475A-947B-AFAB55BFBCF1}">
            <pc226:cmChg xmlns:pc226="http://schemas.microsoft.com/office/powerpoint/2022/06/main/command" chg="add mod">
              <pc226:chgData name="Jason Wiese" userId="4bff8d5b-7de6-4655-b397-69b0afc81113" providerId="ADAL" clId="{69F4B42B-A9AF-4D56-AEEC-723A3E9306DA}" dt="2024-04-15T05:27:37.340" v="1824" actId="20577"/>
              <pc2:cmMkLst xmlns:pc2="http://schemas.microsoft.com/office/powerpoint/2019/9/main/command">
                <pc:docMk/>
                <pc:sldMk cId="3872111574" sldId="2146846409"/>
                <pc2:cmMk id="{9BF087AF-601C-4603-9D64-4D9D6ED228B5}"/>
              </pc2:cmMkLst>
            </pc226:cmChg>
          </p:ext>
        </pc:extLst>
      </pc:sldChg>
      <pc:sldChg chg="modSp mod">
        <pc:chgData name="Jason Wiese" userId="4bff8d5b-7de6-4655-b397-69b0afc81113" providerId="ADAL" clId="{69F4B42B-A9AF-4D56-AEEC-723A3E9306DA}" dt="2024-04-17T22:07:42.963" v="4278" actId="6549"/>
        <pc:sldMkLst>
          <pc:docMk/>
          <pc:sldMk cId="1318908601" sldId="2146846419"/>
        </pc:sldMkLst>
        <pc:spChg chg="mod">
          <ac:chgData name="Jason Wiese" userId="4bff8d5b-7de6-4655-b397-69b0afc81113" providerId="ADAL" clId="{69F4B42B-A9AF-4D56-AEEC-723A3E9306DA}" dt="2024-04-17T22:07:42.963" v="4278" actId="6549"/>
          <ac:spMkLst>
            <pc:docMk/>
            <pc:sldMk cId="1318908601" sldId="2146846419"/>
            <ac:spMk id="8" creationId="{7F08F077-7EAA-517D-4D60-3F2AF1883699}"/>
          </ac:spMkLst>
        </pc:spChg>
      </pc:sldChg>
      <pc:sldChg chg="modSp del mod">
        <pc:chgData name="Jason Wiese" userId="4bff8d5b-7de6-4655-b397-69b0afc81113" providerId="ADAL" clId="{69F4B42B-A9AF-4D56-AEEC-723A3E9306DA}" dt="2024-04-17T21:49:40.284" v="4080" actId="2696"/>
        <pc:sldMkLst>
          <pc:docMk/>
          <pc:sldMk cId="1617269078" sldId="2146846419"/>
        </pc:sldMkLst>
        <pc:spChg chg="mod">
          <ac:chgData name="Jason Wiese" userId="4bff8d5b-7de6-4655-b397-69b0afc81113" providerId="ADAL" clId="{69F4B42B-A9AF-4D56-AEEC-723A3E9306DA}" dt="2024-04-17T21:49:35.885" v="4079" actId="20577"/>
          <ac:spMkLst>
            <pc:docMk/>
            <pc:sldMk cId="1617269078" sldId="2146846419"/>
            <ac:spMk id="10" creationId="{AB27806C-A400-CBF1-8206-4132DEC9040A}"/>
          </ac:spMkLst>
        </pc:spChg>
      </pc:sldChg>
      <pc:sldChg chg="addCm modCm">
        <pc:chgData name="Jason Wiese" userId="4bff8d5b-7de6-4655-b397-69b0afc81113" providerId="ADAL" clId="{69F4B42B-A9AF-4D56-AEEC-723A3E9306DA}" dt="2024-04-15T05:34:22.612" v="1908"/>
        <pc:sldMkLst>
          <pc:docMk/>
          <pc:sldMk cId="2312533355" sldId="2146846423"/>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9F4B42B-A9AF-4D56-AEEC-723A3E9306DA}" dt="2024-04-15T05:34:22.612" v="1908"/>
              <pc2:cmMkLst xmlns:pc2="http://schemas.microsoft.com/office/powerpoint/2019/9/main/command">
                <pc:docMk/>
                <pc:sldMk cId="2312533355" sldId="2146846423"/>
                <pc2:cmMk id="{48445F92-E6FB-4F6A-8F70-6D64BB664A4F}"/>
              </pc2:cmMkLst>
              <pc226:cmRplyChg chg="add">
                <pc226:chgData name="Jason Wiese" userId="4bff8d5b-7de6-4655-b397-69b0afc81113" providerId="ADAL" clId="{69F4B42B-A9AF-4D56-AEEC-723A3E9306DA}" dt="2024-04-15T05:34:22.612" v="1908"/>
                <pc2:cmRplyMkLst xmlns:pc2="http://schemas.microsoft.com/office/powerpoint/2019/9/main/command">
                  <pc:docMk/>
                  <pc:sldMk cId="2312533355" sldId="2146846423"/>
                  <pc2:cmMk id="{48445F92-E6FB-4F6A-8F70-6D64BB664A4F}"/>
                  <pc2:cmRplyMk id="{4138880C-A417-4BE3-90A6-D1FC62F673CE}"/>
                </pc2:cmRplyMkLst>
              </pc226:cmRplyChg>
            </pc226:cmChg>
          </p:ext>
        </pc:extLst>
      </pc:sldChg>
      <pc:sldChg chg="modSp mod addCm delCm">
        <pc:chgData name="Jason Wiese" userId="4bff8d5b-7de6-4655-b397-69b0afc81113" providerId="ADAL" clId="{69F4B42B-A9AF-4D56-AEEC-723A3E9306DA}" dt="2024-04-17T04:17:08.517" v="3939" actId="14100"/>
        <pc:sldMkLst>
          <pc:docMk/>
          <pc:sldMk cId="2206369454" sldId="2146846425"/>
        </pc:sldMkLst>
        <pc:spChg chg="mod">
          <ac:chgData name="Jason Wiese" userId="4bff8d5b-7de6-4655-b397-69b0afc81113" providerId="ADAL" clId="{69F4B42B-A9AF-4D56-AEEC-723A3E9306DA}" dt="2024-04-17T04:17:08.517" v="3939" actId="14100"/>
          <ac:spMkLst>
            <pc:docMk/>
            <pc:sldMk cId="2206369454" sldId="2146846425"/>
            <ac:spMk id="26" creationId="{A9C445BF-5591-D09A-A8BC-6A2DB67D3CAE}"/>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04:50:24.762" v="2205"/>
              <pc2:cmMkLst xmlns:pc2="http://schemas.microsoft.com/office/powerpoint/2019/9/main/command">
                <pc:docMk/>
                <pc:sldMk cId="2206369454" sldId="2146846425"/>
                <pc2:cmMk id="{625EEACA-A0F9-4B18-81A3-ED6834AFA371}"/>
              </pc2:cmMkLst>
            </pc226:cmChg>
          </p:ext>
        </pc:extLst>
      </pc:sldChg>
      <pc:sldChg chg="modSp mod">
        <pc:chgData name="Jason Wiese" userId="4bff8d5b-7de6-4655-b397-69b0afc81113" providerId="ADAL" clId="{69F4B42B-A9AF-4D56-AEEC-723A3E9306DA}" dt="2024-04-17T04:00:33.416" v="3875" actId="6549"/>
        <pc:sldMkLst>
          <pc:docMk/>
          <pc:sldMk cId="1923907544" sldId="2146846437"/>
        </pc:sldMkLst>
        <pc:spChg chg="mod">
          <ac:chgData name="Jason Wiese" userId="4bff8d5b-7de6-4655-b397-69b0afc81113" providerId="ADAL" clId="{69F4B42B-A9AF-4D56-AEEC-723A3E9306DA}" dt="2024-04-17T04:00:33.416" v="3875" actId="6549"/>
          <ac:spMkLst>
            <pc:docMk/>
            <pc:sldMk cId="1923907544" sldId="2146846437"/>
            <ac:spMk id="15" creationId="{7902279C-C66A-ACC6-B14D-DB868026A1FE}"/>
          </ac:spMkLst>
        </pc:spChg>
      </pc:sldChg>
      <pc:sldChg chg="modSp mod">
        <pc:chgData name="Jason Wiese" userId="4bff8d5b-7de6-4655-b397-69b0afc81113" providerId="ADAL" clId="{69F4B42B-A9AF-4D56-AEEC-723A3E9306DA}" dt="2024-04-15T05:02:28.932" v="1519" actId="6549"/>
        <pc:sldMkLst>
          <pc:docMk/>
          <pc:sldMk cId="324490398" sldId="2146846441"/>
        </pc:sldMkLst>
        <pc:spChg chg="mod">
          <ac:chgData name="Jason Wiese" userId="4bff8d5b-7de6-4655-b397-69b0afc81113" providerId="ADAL" clId="{69F4B42B-A9AF-4D56-AEEC-723A3E9306DA}" dt="2024-04-15T05:02:28.932" v="1519" actId="6549"/>
          <ac:spMkLst>
            <pc:docMk/>
            <pc:sldMk cId="324490398" sldId="2146846441"/>
            <ac:spMk id="4" creationId="{FF70E0CE-3823-5B82-EAE9-B9347DC14863}"/>
          </ac:spMkLst>
        </pc:spChg>
      </pc:sldChg>
      <pc:sldChg chg="delSp modSp mod delCm modCm">
        <pc:chgData name="Jason Wiese" userId="4bff8d5b-7de6-4655-b397-69b0afc81113" providerId="ADAL" clId="{69F4B42B-A9AF-4D56-AEEC-723A3E9306DA}" dt="2024-04-15T05:45:15.620" v="1919" actId="403"/>
        <pc:sldMkLst>
          <pc:docMk/>
          <pc:sldMk cId="2915586820" sldId="2146846442"/>
        </pc:sldMkLst>
        <pc:spChg chg="del">
          <ac:chgData name="Jason Wiese" userId="4bff8d5b-7de6-4655-b397-69b0afc81113" providerId="ADAL" clId="{69F4B42B-A9AF-4D56-AEEC-723A3E9306DA}" dt="2024-04-15T04:03:09.737" v="39" actId="478"/>
          <ac:spMkLst>
            <pc:docMk/>
            <pc:sldMk cId="2915586820" sldId="2146846442"/>
            <ac:spMk id="4" creationId="{3284BDCD-685B-C84D-C146-319EF0191EF2}"/>
          </ac:spMkLst>
        </pc:spChg>
        <pc:spChg chg="mod">
          <ac:chgData name="Jason Wiese" userId="4bff8d5b-7de6-4655-b397-69b0afc81113" providerId="ADAL" clId="{69F4B42B-A9AF-4D56-AEEC-723A3E9306DA}" dt="2024-04-15T05:45:15.620" v="1919" actId="403"/>
          <ac:spMkLst>
            <pc:docMk/>
            <pc:sldMk cId="2915586820" sldId="2146846442"/>
            <ac:spMk id="5" creationId="{21496FD2-DA86-382F-D051-F482BD4F7603}"/>
          </ac:spMkLst>
        </pc:spChg>
        <pc:extLst>
          <p:ext xmlns:p="http://schemas.openxmlformats.org/presentationml/2006/main" uri="{D6D511B9-2390-475A-947B-AFAB55BFBCF1}">
            <pc226:cmChg xmlns:pc226="http://schemas.microsoft.com/office/powerpoint/2022/06/main/command" chg="del mod">
              <pc226:chgData name="Jason Wiese" userId="4bff8d5b-7de6-4655-b397-69b0afc81113" providerId="ADAL" clId="{69F4B42B-A9AF-4D56-AEEC-723A3E9306DA}" dt="2024-04-15T04:03:19.286" v="41"/>
              <pc2:cmMkLst xmlns:pc2="http://schemas.microsoft.com/office/powerpoint/2019/9/main/command">
                <pc:docMk/>
                <pc:sldMk cId="2915586820" sldId="2146846442"/>
                <pc2:cmMk id="{D0920A32-E90F-4E4D-AFA1-D57404D7A7DD}"/>
              </pc2:cmMkLst>
            </pc226:cmChg>
            <pc226:cmChg xmlns:pc226="http://schemas.microsoft.com/office/powerpoint/2022/06/main/command" chg="del">
              <pc226:chgData name="Jason Wiese" userId="4bff8d5b-7de6-4655-b397-69b0afc81113" providerId="ADAL" clId="{69F4B42B-A9AF-4D56-AEEC-723A3E9306DA}" dt="2024-04-15T04:03:20.579" v="42"/>
              <pc2:cmMkLst xmlns:pc2="http://schemas.microsoft.com/office/powerpoint/2019/9/main/command">
                <pc:docMk/>
                <pc:sldMk cId="2915586820" sldId="2146846442"/>
                <pc2:cmMk id="{3A1E3C8B-EBE9-43A4-9A1C-863030669BC2}"/>
              </pc2:cmMkLst>
            </pc226:cmChg>
            <pc226:cmChg xmlns:pc226="http://schemas.microsoft.com/office/powerpoint/2022/06/main/command" chg="del mod">
              <pc226:chgData name="Jason Wiese" userId="4bff8d5b-7de6-4655-b397-69b0afc81113" providerId="ADAL" clId="{69F4B42B-A9AF-4D56-AEEC-723A3E9306DA}" dt="2024-04-15T04:03:17.162" v="40"/>
              <pc2:cmMkLst xmlns:pc2="http://schemas.microsoft.com/office/powerpoint/2019/9/main/command">
                <pc:docMk/>
                <pc:sldMk cId="2915586820" sldId="2146846442"/>
                <pc2:cmMk id="{BAFF649C-AE89-476D-A587-F96030AC91E9}"/>
              </pc2:cmMkLst>
            </pc226:cmChg>
          </p:ext>
        </pc:extLst>
      </pc:sldChg>
      <pc:sldChg chg="addSp modSp mod">
        <pc:chgData name="Jason Wiese" userId="4bff8d5b-7de6-4655-b397-69b0afc81113" providerId="ADAL" clId="{69F4B42B-A9AF-4D56-AEEC-723A3E9306DA}" dt="2024-04-16T05:18:54.079" v="2239" actId="14100"/>
        <pc:sldMkLst>
          <pc:docMk/>
          <pc:sldMk cId="261376469" sldId="2146846445"/>
        </pc:sldMkLst>
        <pc:spChg chg="add mod">
          <ac:chgData name="Jason Wiese" userId="4bff8d5b-7de6-4655-b397-69b0afc81113" providerId="ADAL" clId="{69F4B42B-A9AF-4D56-AEEC-723A3E9306DA}" dt="2024-04-16T05:18:54.079" v="2239" actId="14100"/>
          <ac:spMkLst>
            <pc:docMk/>
            <pc:sldMk cId="261376469" sldId="2146846445"/>
            <ac:spMk id="2" creationId="{B16F16D2-27E4-DF4F-804E-2321FE2AB21B}"/>
          </ac:spMkLst>
        </pc:spChg>
        <pc:spChg chg="mod">
          <ac:chgData name="Jason Wiese" userId="4bff8d5b-7de6-4655-b397-69b0afc81113" providerId="ADAL" clId="{69F4B42B-A9AF-4D56-AEEC-723A3E9306DA}" dt="2024-04-15T04:54:15.330" v="1378" actId="20577"/>
          <ac:spMkLst>
            <pc:docMk/>
            <pc:sldMk cId="261376469" sldId="2146846445"/>
            <ac:spMk id="13" creationId="{4C0D1734-8505-02F8-F4DC-1E8D775C7A92}"/>
          </ac:spMkLst>
        </pc:spChg>
      </pc:sldChg>
      <pc:sldChg chg="modSp mod">
        <pc:chgData name="Jason Wiese" userId="4bff8d5b-7de6-4655-b397-69b0afc81113" providerId="ADAL" clId="{69F4B42B-A9AF-4D56-AEEC-723A3E9306DA}" dt="2024-04-17T22:39:47.917" v="4371" actId="404"/>
        <pc:sldMkLst>
          <pc:docMk/>
          <pc:sldMk cId="420506289" sldId="2146846465"/>
        </pc:sldMkLst>
        <pc:spChg chg="mod">
          <ac:chgData name="Jason Wiese" userId="4bff8d5b-7de6-4655-b397-69b0afc81113" providerId="ADAL" clId="{69F4B42B-A9AF-4D56-AEEC-723A3E9306DA}" dt="2024-04-17T22:39:47.917" v="4371" actId="404"/>
          <ac:spMkLst>
            <pc:docMk/>
            <pc:sldMk cId="420506289" sldId="2146846465"/>
            <ac:spMk id="13" creationId="{4D9AD497-6B63-E398-5AF1-60AE984E6121}"/>
          </ac:spMkLst>
        </pc:spChg>
      </pc:sldChg>
      <pc:sldChg chg="addCm delCm modCm">
        <pc:chgData name="Jason Wiese" userId="4bff8d5b-7de6-4655-b397-69b0afc81113" providerId="ADAL" clId="{69F4B42B-A9AF-4D56-AEEC-723A3E9306DA}" dt="2024-04-16T04:35:28.200" v="2174"/>
        <pc:sldMkLst>
          <pc:docMk/>
          <pc:sldMk cId="2309013104" sldId="2146846483"/>
        </pc:sldMkLst>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04:35:28.200" v="2174"/>
              <pc2:cmMkLst xmlns:pc2="http://schemas.microsoft.com/office/powerpoint/2019/9/main/command">
                <pc:docMk/>
                <pc:sldMk cId="2309013104" sldId="2146846483"/>
                <pc2:cmMk id="{C73B2583-8458-4F38-A375-7C904D79C81C}"/>
              </pc2:cmMkLst>
              <pc226:cmRplyChg chg="add del">
                <pc226:chgData name="Jason Wiese" userId="4bff8d5b-7de6-4655-b397-69b0afc81113" providerId="ADAL" clId="{69F4B42B-A9AF-4D56-AEEC-723A3E9306DA}" dt="2024-04-16T04:35:26.262" v="2173"/>
                <pc2:cmRplyMkLst xmlns:pc2="http://schemas.microsoft.com/office/powerpoint/2019/9/main/command">
                  <pc:docMk/>
                  <pc:sldMk cId="2309013104" sldId="2146846483"/>
                  <pc2:cmMk id="{C73B2583-8458-4F38-A375-7C904D79C81C}"/>
                  <pc2:cmRplyMk id="{8E694645-6BCA-41B4-974B-93B5A7731348}"/>
                </pc2:cmRplyMkLst>
              </pc226:cmRplyChg>
              <pc226:cmRplyChg chg="del">
                <pc226:chgData name="Jason Wiese" userId="4bff8d5b-7de6-4655-b397-69b0afc81113" providerId="ADAL" clId="{69F4B42B-A9AF-4D56-AEEC-723A3E9306DA}" dt="2024-04-16T04:35:28.200" v="2174"/>
                <pc2:cmRplyMkLst xmlns:pc2="http://schemas.microsoft.com/office/powerpoint/2019/9/main/command">
                  <pc:docMk/>
                  <pc:sldMk cId="2309013104" sldId="2146846483"/>
                  <pc2:cmMk id="{C73B2583-8458-4F38-A375-7C904D79C81C}"/>
                  <pc2:cmRplyMk id="{0BA39782-B329-42D3-80F0-9D06571779C4}"/>
                </pc2:cmRplyMkLst>
              </pc226:cmRplyChg>
            </pc226:cmChg>
          </p:ext>
        </pc:extLst>
      </pc:sldChg>
      <pc:sldChg chg="modSp mod">
        <pc:chgData name="Jason Wiese" userId="4bff8d5b-7de6-4655-b397-69b0afc81113" providerId="ADAL" clId="{69F4B42B-A9AF-4D56-AEEC-723A3E9306DA}" dt="2024-04-17T19:36:15.316" v="3979" actId="14100"/>
        <pc:sldMkLst>
          <pc:docMk/>
          <pc:sldMk cId="3665627304" sldId="2146846484"/>
        </pc:sldMkLst>
        <pc:spChg chg="mod">
          <ac:chgData name="Jason Wiese" userId="4bff8d5b-7de6-4655-b397-69b0afc81113" providerId="ADAL" clId="{69F4B42B-A9AF-4D56-AEEC-723A3E9306DA}" dt="2024-04-17T19:36:15.316" v="3979" actId="14100"/>
          <ac:spMkLst>
            <pc:docMk/>
            <pc:sldMk cId="3665627304" sldId="2146846484"/>
            <ac:spMk id="23" creationId="{4FEEA003-F033-7564-E2C2-CDFDFD5B928C}"/>
          </ac:spMkLst>
        </pc:spChg>
      </pc:sldChg>
      <pc:sldChg chg="modSp mod addCm delCm">
        <pc:chgData name="Jason Wiese" userId="4bff8d5b-7de6-4655-b397-69b0afc81113" providerId="ADAL" clId="{69F4B42B-A9AF-4D56-AEEC-723A3E9306DA}" dt="2024-04-16T14:19:01.394" v="3845" actId="14100"/>
        <pc:sldMkLst>
          <pc:docMk/>
          <pc:sldMk cId="445332413" sldId="2146846485"/>
        </pc:sldMkLst>
        <pc:spChg chg="mod">
          <ac:chgData name="Jason Wiese" userId="4bff8d5b-7de6-4655-b397-69b0afc81113" providerId="ADAL" clId="{69F4B42B-A9AF-4D56-AEEC-723A3E9306DA}" dt="2024-04-16T14:19:01.394" v="3845" actId="14100"/>
          <ac:spMkLst>
            <pc:docMk/>
            <pc:sldMk cId="445332413" sldId="2146846485"/>
            <ac:spMk id="4" creationId="{93658A14-EBE7-E946-E884-C668C974DF92}"/>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14:18:50.669" v="3843"/>
              <pc2:cmMkLst xmlns:pc2="http://schemas.microsoft.com/office/powerpoint/2019/9/main/command">
                <pc:docMk/>
                <pc:sldMk cId="445332413" sldId="2146846485"/>
                <pc2:cmMk id="{B39DEB05-11FF-49DA-B7FF-A0A4A2BC43ED}"/>
              </pc2:cmMkLst>
            </pc226:cmChg>
            <pc226:cmChg xmlns:pc226="http://schemas.microsoft.com/office/powerpoint/2022/06/main/command" chg="add del">
              <pc226:chgData name="Jason Wiese" userId="4bff8d5b-7de6-4655-b397-69b0afc81113" providerId="ADAL" clId="{69F4B42B-A9AF-4D56-AEEC-723A3E9306DA}" dt="2024-04-16T05:14:57.563" v="2218"/>
              <pc2:cmMkLst xmlns:pc2="http://schemas.microsoft.com/office/powerpoint/2019/9/main/command">
                <pc:docMk/>
                <pc:sldMk cId="445332413" sldId="2146846485"/>
                <pc2:cmMk id="{80210051-DDB7-4DE6-B79A-73725B226FA6}"/>
              </pc2:cmMkLst>
            </pc226:cmChg>
            <pc226:cmChg xmlns:pc226="http://schemas.microsoft.com/office/powerpoint/2022/06/main/command" chg="add del">
              <pc226:chgData name="Jason Wiese" userId="4bff8d5b-7de6-4655-b397-69b0afc81113" providerId="ADAL" clId="{69F4B42B-A9AF-4D56-AEEC-723A3E9306DA}" dt="2024-04-16T14:18:47.258" v="3842"/>
              <pc2:cmMkLst xmlns:pc2="http://schemas.microsoft.com/office/powerpoint/2019/9/main/command">
                <pc:docMk/>
                <pc:sldMk cId="445332413" sldId="2146846485"/>
                <pc2:cmMk id="{AD10AE76-7775-4CBD-992D-C528856F0979}"/>
              </pc2:cmMkLst>
            </pc226:cmChg>
          </p:ext>
        </pc:extLst>
      </pc:sldChg>
      <pc:sldChg chg="modSp mod addCm">
        <pc:chgData name="Jason Wiese" userId="4bff8d5b-7de6-4655-b397-69b0afc81113" providerId="ADAL" clId="{69F4B42B-A9AF-4D56-AEEC-723A3E9306DA}" dt="2024-04-17T22:39:38.332" v="4370" actId="404"/>
        <pc:sldMkLst>
          <pc:docMk/>
          <pc:sldMk cId="1516688881" sldId="2146846486"/>
        </pc:sldMkLst>
        <pc:spChg chg="mod">
          <ac:chgData name="Jason Wiese" userId="4bff8d5b-7de6-4655-b397-69b0afc81113" providerId="ADAL" clId="{69F4B42B-A9AF-4D56-AEEC-723A3E9306DA}" dt="2024-04-17T22:39:38.332" v="4370" actId="404"/>
          <ac:spMkLst>
            <pc:docMk/>
            <pc:sldMk cId="1516688881" sldId="2146846486"/>
            <ac:spMk id="11" creationId="{FE8DD8AA-DA02-5700-2EF9-194ED06C3FFF}"/>
          </ac:spMkLst>
        </pc:spChg>
        <pc:spChg chg="mod">
          <ac:chgData name="Jason Wiese" userId="4bff8d5b-7de6-4655-b397-69b0afc81113" providerId="ADAL" clId="{69F4B42B-A9AF-4D56-AEEC-723A3E9306DA}" dt="2024-04-15T04:58:35.785" v="1492" actId="1076"/>
          <ac:spMkLst>
            <pc:docMk/>
            <pc:sldMk cId="1516688881" sldId="2146846486"/>
            <ac:spMk id="12" creationId="{A0D6B29F-9B30-E40A-D879-142DD9F5A024}"/>
          </ac:spMkLst>
        </pc:spChg>
        <pc:spChg chg="mod">
          <ac:chgData name="Jason Wiese" userId="4bff8d5b-7de6-4655-b397-69b0afc81113" providerId="ADAL" clId="{69F4B42B-A9AF-4D56-AEEC-723A3E9306DA}" dt="2024-04-15T04:59:24.027" v="1494" actId="1076"/>
          <ac:spMkLst>
            <pc:docMk/>
            <pc:sldMk cId="1516688881" sldId="2146846486"/>
            <ac:spMk id="71" creationId="{40B78B20-9EAB-1CF4-A1F8-10306E88B036}"/>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9F4B42B-A9AF-4D56-AEEC-723A3E9306DA}" dt="2024-04-15T05:01:26.637" v="1495"/>
              <pc2:cmMkLst xmlns:pc2="http://schemas.microsoft.com/office/powerpoint/2019/9/main/command">
                <pc:docMk/>
                <pc:sldMk cId="1516688881" sldId="2146846486"/>
                <pc2:cmMk id="{28643C3C-75F9-4B44-8E62-6D3FCD800491}"/>
              </pc2:cmMkLst>
            </pc226:cmChg>
          </p:ext>
        </pc:extLst>
      </pc:sldChg>
      <pc:sldChg chg="modSp mod">
        <pc:chgData name="Jason Wiese" userId="4bff8d5b-7de6-4655-b397-69b0afc81113" providerId="ADAL" clId="{69F4B42B-A9AF-4D56-AEEC-723A3E9306DA}" dt="2024-04-15T04:43:34.195" v="1005" actId="1582"/>
        <pc:sldMkLst>
          <pc:docMk/>
          <pc:sldMk cId="595436195" sldId="2146846490"/>
        </pc:sldMkLst>
        <pc:spChg chg="mod">
          <ac:chgData name="Jason Wiese" userId="4bff8d5b-7de6-4655-b397-69b0afc81113" providerId="ADAL" clId="{69F4B42B-A9AF-4D56-AEEC-723A3E9306DA}" dt="2024-04-15T04:43:34.195" v="1005" actId="1582"/>
          <ac:spMkLst>
            <pc:docMk/>
            <pc:sldMk cId="595436195" sldId="2146846490"/>
            <ac:spMk id="17" creationId="{5857656F-AA64-CBBE-965A-66871AD818B0}"/>
          </ac:spMkLst>
        </pc:spChg>
      </pc:sldChg>
      <pc:sldChg chg="modSp mod">
        <pc:chgData name="Jason Wiese" userId="4bff8d5b-7de6-4655-b397-69b0afc81113" providerId="ADAL" clId="{69F4B42B-A9AF-4D56-AEEC-723A3E9306DA}" dt="2024-04-16T05:16:57.504" v="2233" actId="20577"/>
        <pc:sldMkLst>
          <pc:docMk/>
          <pc:sldMk cId="2090345695" sldId="2146846491"/>
        </pc:sldMkLst>
        <pc:spChg chg="mod">
          <ac:chgData name="Jason Wiese" userId="4bff8d5b-7de6-4655-b397-69b0afc81113" providerId="ADAL" clId="{69F4B42B-A9AF-4D56-AEEC-723A3E9306DA}" dt="2024-04-16T05:16:57.504" v="2233" actId="20577"/>
          <ac:spMkLst>
            <pc:docMk/>
            <pc:sldMk cId="2090345695" sldId="2146846491"/>
            <ac:spMk id="5" creationId="{4F942FEB-2452-8909-696A-46265E34FF13}"/>
          </ac:spMkLst>
        </pc:spChg>
        <pc:spChg chg="mod">
          <ac:chgData name="Jason Wiese" userId="4bff8d5b-7de6-4655-b397-69b0afc81113" providerId="ADAL" clId="{69F4B42B-A9AF-4D56-AEEC-723A3E9306DA}" dt="2024-04-15T04:53:10.505" v="1344" actId="20577"/>
          <ac:spMkLst>
            <pc:docMk/>
            <pc:sldMk cId="2090345695" sldId="2146846491"/>
            <ac:spMk id="17" creationId="{D82AE8A2-2505-7883-3499-D51725917DD3}"/>
          </ac:spMkLst>
        </pc:spChg>
      </pc:sldChg>
      <pc:sldChg chg="modSp mod addCm delCm">
        <pc:chgData name="Jason Wiese" userId="4bff8d5b-7de6-4655-b397-69b0afc81113" providerId="ADAL" clId="{69F4B42B-A9AF-4D56-AEEC-723A3E9306DA}" dt="2024-04-16T06:03:31.959" v="2612" actId="1076"/>
        <pc:sldMkLst>
          <pc:docMk/>
          <pc:sldMk cId="3189192321" sldId="2146846493"/>
        </pc:sldMkLst>
        <pc:spChg chg="mod">
          <ac:chgData name="Jason Wiese" userId="4bff8d5b-7de6-4655-b397-69b0afc81113" providerId="ADAL" clId="{69F4B42B-A9AF-4D56-AEEC-723A3E9306DA}" dt="2024-04-16T06:03:31.959" v="2612" actId="1076"/>
          <ac:spMkLst>
            <pc:docMk/>
            <pc:sldMk cId="3189192321" sldId="2146846493"/>
            <ac:spMk id="4" creationId="{232947DA-2BE8-33CC-FD8E-724F2925E6D8}"/>
          </ac:spMkLst>
        </pc:spChg>
        <pc:spChg chg="mod">
          <ac:chgData name="Jason Wiese" userId="4bff8d5b-7de6-4655-b397-69b0afc81113" providerId="ADAL" clId="{69F4B42B-A9AF-4D56-AEEC-723A3E9306DA}" dt="2024-04-16T06:03:31.959" v="2612" actId="1076"/>
          <ac:spMkLst>
            <pc:docMk/>
            <pc:sldMk cId="3189192321" sldId="2146846493"/>
            <ac:spMk id="5" creationId="{D4E1FC34-E2BA-BB7D-BE51-A54F1FB65DFE}"/>
          </ac:spMkLst>
        </pc:spChg>
        <pc:spChg chg="mod">
          <ac:chgData name="Jason Wiese" userId="4bff8d5b-7de6-4655-b397-69b0afc81113" providerId="ADAL" clId="{69F4B42B-A9AF-4D56-AEEC-723A3E9306DA}" dt="2024-04-16T06:03:31.959" v="2612" actId="1076"/>
          <ac:spMkLst>
            <pc:docMk/>
            <pc:sldMk cId="3189192321" sldId="2146846493"/>
            <ac:spMk id="13" creationId="{2E8209C1-FC26-0936-154E-41A5395DB7D1}"/>
          </ac:spMkLst>
        </pc:spChg>
        <pc:spChg chg="mod">
          <ac:chgData name="Jason Wiese" userId="4bff8d5b-7de6-4655-b397-69b0afc81113" providerId="ADAL" clId="{69F4B42B-A9AF-4D56-AEEC-723A3E9306DA}" dt="2024-04-16T06:03:31.959" v="2612" actId="1076"/>
          <ac:spMkLst>
            <pc:docMk/>
            <pc:sldMk cId="3189192321" sldId="2146846493"/>
            <ac:spMk id="14" creationId="{EB352155-D8A2-D5EA-8E86-B04C82926A1C}"/>
          </ac:spMkLst>
        </pc:spChg>
        <pc:picChg chg="mod">
          <ac:chgData name="Jason Wiese" userId="4bff8d5b-7de6-4655-b397-69b0afc81113" providerId="ADAL" clId="{69F4B42B-A9AF-4D56-AEEC-723A3E9306DA}" dt="2024-04-16T06:03:31.959" v="2612" actId="1076"/>
          <ac:picMkLst>
            <pc:docMk/>
            <pc:sldMk cId="3189192321" sldId="2146846493"/>
            <ac:picMk id="6" creationId="{F33B6B12-F72D-8EC5-1E81-510864099920}"/>
          </ac:picMkLst>
        </pc:picChg>
        <pc:picChg chg="mod">
          <ac:chgData name="Jason Wiese" userId="4bff8d5b-7de6-4655-b397-69b0afc81113" providerId="ADAL" clId="{69F4B42B-A9AF-4D56-AEEC-723A3E9306DA}" dt="2024-04-16T06:03:31.959" v="2612" actId="1076"/>
          <ac:picMkLst>
            <pc:docMk/>
            <pc:sldMk cId="3189192321" sldId="2146846493"/>
            <ac:picMk id="7" creationId="{C69FF2C9-F796-6149-2C2C-1E7113C582EB}"/>
          </ac:picMkLst>
        </pc:pic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9F4B42B-A9AF-4D56-AEEC-723A3E9306DA}" dt="2024-04-15T05:37:21.367" v="1912"/>
              <pc2:cmMkLst xmlns:pc2="http://schemas.microsoft.com/office/powerpoint/2019/9/main/command">
                <pc:docMk/>
                <pc:sldMk cId="3189192321" sldId="2146846493"/>
                <pc2:cmMk id="{7D28CB69-6879-4D94-9643-FA1052CE58C3}"/>
              </pc2:cmMkLst>
            </pc226:cmChg>
            <pc226:cmChg xmlns:pc226="http://schemas.microsoft.com/office/powerpoint/2022/06/main/command" chg="add">
              <pc226:chgData name="Jason Wiese" userId="4bff8d5b-7de6-4655-b397-69b0afc81113" providerId="ADAL" clId="{69F4B42B-A9AF-4D56-AEEC-723A3E9306DA}" dt="2024-04-15T05:36:45.653" v="1911"/>
              <pc2:cmMkLst xmlns:pc2="http://schemas.microsoft.com/office/powerpoint/2019/9/main/command">
                <pc:docMk/>
                <pc:sldMk cId="3189192321" sldId="2146846493"/>
                <pc2:cmMk id="{59DE2BBC-41C1-4224-8A91-B0A189C96680}"/>
              </pc2:cmMkLst>
            </pc226:cmChg>
            <pc226:cmChg xmlns:pc226="http://schemas.microsoft.com/office/powerpoint/2022/06/main/command" chg="add del">
              <pc226:chgData name="Jason Wiese" userId="4bff8d5b-7de6-4655-b397-69b0afc81113" providerId="ADAL" clId="{69F4B42B-A9AF-4D56-AEEC-723A3E9306DA}" dt="2024-04-15T05:36:23.541" v="1910"/>
              <pc2:cmMkLst xmlns:pc2="http://schemas.microsoft.com/office/powerpoint/2019/9/main/command">
                <pc:docMk/>
                <pc:sldMk cId="3189192321" sldId="2146846493"/>
                <pc2:cmMk id="{6BCC9DC8-449D-409F-BEF0-CC863920BECD}"/>
              </pc2:cmMkLst>
            </pc226:cmChg>
          </p:ext>
        </pc:extLst>
      </pc:sldChg>
      <pc:sldChg chg="modSp mod">
        <pc:chgData name="Jason Wiese" userId="4bff8d5b-7de6-4655-b397-69b0afc81113" providerId="ADAL" clId="{69F4B42B-A9AF-4D56-AEEC-723A3E9306DA}" dt="2024-04-15T04:16:32.327" v="402" actId="6549"/>
        <pc:sldMkLst>
          <pc:docMk/>
          <pc:sldMk cId="731986809" sldId="2146846506"/>
        </pc:sldMkLst>
        <pc:spChg chg="mod">
          <ac:chgData name="Jason Wiese" userId="4bff8d5b-7de6-4655-b397-69b0afc81113" providerId="ADAL" clId="{69F4B42B-A9AF-4D56-AEEC-723A3E9306DA}" dt="2024-04-15T04:16:32.327" v="402" actId="6549"/>
          <ac:spMkLst>
            <pc:docMk/>
            <pc:sldMk cId="731986809" sldId="2146846506"/>
            <ac:spMk id="2" creationId="{BB320CCD-86F0-008E-6F0E-63156D06604C}"/>
          </ac:spMkLst>
        </pc:spChg>
      </pc:sldChg>
      <pc:sldChg chg="modSp del mod addCm delCm">
        <pc:chgData name="Jason Wiese" userId="4bff8d5b-7de6-4655-b397-69b0afc81113" providerId="ADAL" clId="{69F4B42B-A9AF-4D56-AEEC-723A3E9306DA}" dt="2024-04-16T06:05:32.598" v="2642" actId="2696"/>
        <pc:sldMkLst>
          <pc:docMk/>
          <pc:sldMk cId="1278072022" sldId="2146846509"/>
        </pc:sldMkLst>
        <pc:spChg chg="mod">
          <ac:chgData name="Jason Wiese" userId="4bff8d5b-7de6-4655-b397-69b0afc81113" providerId="ADAL" clId="{69F4B42B-A9AF-4D56-AEEC-723A3E9306DA}" dt="2024-04-16T06:05:16.850" v="2641" actId="20577"/>
          <ac:spMkLst>
            <pc:docMk/>
            <pc:sldMk cId="1278072022" sldId="2146846509"/>
            <ac:spMk id="6" creationId="{3C7F0208-680D-E6E6-CF4D-D264824CC84D}"/>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06:05:09.511" v="2640"/>
              <pc2:cmMkLst xmlns:pc2="http://schemas.microsoft.com/office/powerpoint/2019/9/main/command">
                <pc:docMk/>
                <pc:sldMk cId="1278072022" sldId="2146846509"/>
                <pc2:cmMk id="{23FA14F1-1F23-4270-BCEA-32F16526C5BA}"/>
              </pc2:cmMkLst>
            </pc226:cmChg>
          </p:ext>
        </pc:extLst>
      </pc:sldChg>
      <pc:sldChg chg="modSp mod ord addCm delCm">
        <pc:chgData name="Jason Wiese" userId="4bff8d5b-7de6-4655-b397-69b0afc81113" providerId="ADAL" clId="{69F4B42B-A9AF-4D56-AEEC-723A3E9306DA}" dt="2024-04-16T14:20:02.822" v="3849"/>
        <pc:sldMkLst>
          <pc:docMk/>
          <pc:sldMk cId="1401493656" sldId="2146846509"/>
        </pc:sldMkLst>
        <pc:spChg chg="mod">
          <ac:chgData name="Jason Wiese" userId="4bff8d5b-7de6-4655-b397-69b0afc81113" providerId="ADAL" clId="{69F4B42B-A9AF-4D56-AEEC-723A3E9306DA}" dt="2024-04-16T06:22:34.842" v="3624" actId="1076"/>
          <ac:spMkLst>
            <pc:docMk/>
            <pc:sldMk cId="1401493656" sldId="2146846509"/>
            <ac:spMk id="6" creationId="{3C7F0208-680D-E6E6-CF4D-D264824CC84D}"/>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14:20:02.822" v="3849"/>
              <pc2:cmMkLst xmlns:pc2="http://schemas.microsoft.com/office/powerpoint/2019/9/main/command">
                <pc:docMk/>
                <pc:sldMk cId="1401493656" sldId="2146846509"/>
                <pc2:cmMk id="{71E4C369-3BD2-4A75-B2A5-9CB929AB240A}"/>
              </pc2:cmMkLst>
            </pc226:cmChg>
          </p:ext>
        </pc:extLst>
      </pc:sldChg>
      <pc:sldChg chg="delCm">
        <pc:chgData name="Jason Wiese" userId="4bff8d5b-7de6-4655-b397-69b0afc81113" providerId="ADAL" clId="{69F4B42B-A9AF-4D56-AEEC-723A3E9306DA}" dt="2024-04-16T06:23:32.230" v="3628"/>
        <pc:sldMkLst>
          <pc:docMk/>
          <pc:sldMk cId="1052803665" sldId="2146846510"/>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9F4B42B-A9AF-4D56-AEEC-723A3E9306DA}" dt="2024-04-16T06:23:32.230" v="3628"/>
              <pc2:cmMkLst xmlns:pc2="http://schemas.microsoft.com/office/powerpoint/2019/9/main/command">
                <pc:docMk/>
                <pc:sldMk cId="1052803665" sldId="2146846510"/>
                <pc2:cmMk id="{92F7E2B3-71F3-4D2E-A589-556B1DBDE5BE}"/>
              </pc2:cmMkLst>
            </pc226:cmChg>
          </p:ext>
        </pc:extLst>
      </pc:sldChg>
      <pc:sldChg chg="modSp mod">
        <pc:chgData name="Jason Wiese" userId="4bff8d5b-7de6-4655-b397-69b0afc81113" providerId="ADAL" clId="{69F4B42B-A9AF-4D56-AEEC-723A3E9306DA}" dt="2024-04-15T04:57:25.443" v="1490" actId="313"/>
        <pc:sldMkLst>
          <pc:docMk/>
          <pc:sldMk cId="865040210" sldId="2146846530"/>
        </pc:sldMkLst>
        <pc:spChg chg="mod">
          <ac:chgData name="Jason Wiese" userId="4bff8d5b-7de6-4655-b397-69b0afc81113" providerId="ADAL" clId="{69F4B42B-A9AF-4D56-AEEC-723A3E9306DA}" dt="2024-04-15T04:57:25.443" v="1490" actId="313"/>
          <ac:spMkLst>
            <pc:docMk/>
            <pc:sldMk cId="865040210" sldId="2146846530"/>
            <ac:spMk id="2" creationId="{938AC2F6-35A1-9407-3E65-3D87140EA3E0}"/>
          </ac:spMkLst>
        </pc:spChg>
      </pc:sldChg>
      <pc:sldChg chg="modSp mod">
        <pc:chgData name="Jason Wiese" userId="4bff8d5b-7de6-4655-b397-69b0afc81113" providerId="ADAL" clId="{69F4B42B-A9AF-4D56-AEEC-723A3E9306DA}" dt="2024-04-15T04:34:54.654" v="893" actId="20577"/>
        <pc:sldMkLst>
          <pc:docMk/>
          <pc:sldMk cId="1810048271" sldId="2146846532"/>
        </pc:sldMkLst>
        <pc:spChg chg="mod">
          <ac:chgData name="Jason Wiese" userId="4bff8d5b-7de6-4655-b397-69b0afc81113" providerId="ADAL" clId="{69F4B42B-A9AF-4D56-AEEC-723A3E9306DA}" dt="2024-04-15T04:34:54.654" v="893" actId="20577"/>
          <ac:spMkLst>
            <pc:docMk/>
            <pc:sldMk cId="1810048271" sldId="2146846532"/>
            <ac:spMk id="37" creationId="{50EAE886-FBC1-BB3F-E777-4688DECC631C}"/>
          </ac:spMkLst>
        </pc:spChg>
      </pc:sldChg>
      <pc:sldChg chg="addSp delSp modSp mod addCm delCm modCm">
        <pc:chgData name="Jason Wiese" userId="4bff8d5b-7de6-4655-b397-69b0afc81113" providerId="ADAL" clId="{69F4B42B-A9AF-4D56-AEEC-723A3E9306DA}" dt="2024-04-18T18:12:03.335" v="4458" actId="14100"/>
        <pc:sldMkLst>
          <pc:docMk/>
          <pc:sldMk cId="3235663202" sldId="2146846533"/>
        </pc:sldMkLst>
        <pc:spChg chg="mod">
          <ac:chgData name="Jason Wiese" userId="4bff8d5b-7de6-4655-b397-69b0afc81113" providerId="ADAL" clId="{69F4B42B-A9AF-4D56-AEEC-723A3E9306DA}" dt="2024-04-18T18:12:03.335" v="4458" actId="14100"/>
          <ac:spMkLst>
            <pc:docMk/>
            <pc:sldMk cId="3235663202" sldId="2146846533"/>
            <ac:spMk id="2" creationId="{60F10A5B-4B9B-A5DE-9BDC-C3454CB8DCB6}"/>
          </ac:spMkLst>
        </pc:spChg>
        <pc:spChg chg="add del mod">
          <ac:chgData name="Jason Wiese" userId="4bff8d5b-7de6-4655-b397-69b0afc81113" providerId="ADAL" clId="{69F4B42B-A9AF-4D56-AEEC-723A3E9306DA}" dt="2024-04-17T04:11:14.984" v="3913" actId="478"/>
          <ac:spMkLst>
            <pc:docMk/>
            <pc:sldMk cId="3235663202" sldId="2146846533"/>
            <ac:spMk id="2" creationId="{E9858964-7AF5-A95D-793C-DC30EEB367D9}"/>
          </ac:spMkLst>
        </pc:spChg>
        <pc:spChg chg="add del mod">
          <ac:chgData name="Jason Wiese" userId="4bff8d5b-7de6-4655-b397-69b0afc81113" providerId="ADAL" clId="{69F4B42B-A9AF-4D56-AEEC-723A3E9306DA}" dt="2024-04-17T04:11:14.984" v="3913" actId="478"/>
          <ac:spMkLst>
            <pc:docMk/>
            <pc:sldMk cId="3235663202" sldId="2146846533"/>
            <ac:spMk id="3" creationId="{CB8D9F0D-6944-4F39-13EF-16469531FFA9}"/>
          </ac:spMkLst>
        </pc:spChg>
        <pc:spChg chg="add del mod">
          <ac:chgData name="Jason Wiese" userId="4bff8d5b-7de6-4655-b397-69b0afc81113" providerId="ADAL" clId="{69F4B42B-A9AF-4D56-AEEC-723A3E9306DA}" dt="2024-04-17T04:11:14.984" v="3913" actId="478"/>
          <ac:spMkLst>
            <pc:docMk/>
            <pc:sldMk cId="3235663202" sldId="2146846533"/>
            <ac:spMk id="5" creationId="{7B6ED2A4-3BA8-86E1-9DCA-9AEA5276FCB0}"/>
          </ac:spMkLst>
        </pc:spChg>
        <pc:spChg chg="add del mod">
          <ac:chgData name="Jason Wiese" userId="4bff8d5b-7de6-4655-b397-69b0afc81113" providerId="ADAL" clId="{69F4B42B-A9AF-4D56-AEEC-723A3E9306DA}" dt="2024-04-17T04:11:14.984" v="3913" actId="478"/>
          <ac:spMkLst>
            <pc:docMk/>
            <pc:sldMk cId="3235663202" sldId="2146846533"/>
            <ac:spMk id="7" creationId="{9595AF88-B08B-068D-A691-57FDCADEFEEA}"/>
          </ac:spMkLst>
        </pc:spChg>
        <pc:spChg chg="mod">
          <ac:chgData name="Jason Wiese" userId="4bff8d5b-7de6-4655-b397-69b0afc81113" providerId="ADAL" clId="{69F4B42B-A9AF-4D56-AEEC-723A3E9306DA}" dt="2024-04-18T18:12:03.335" v="4458" actId="14100"/>
          <ac:spMkLst>
            <pc:docMk/>
            <pc:sldMk cId="3235663202" sldId="2146846533"/>
            <ac:spMk id="7" creationId="{C9DC7F1A-E2E0-CBD8-9202-E8F501024BA9}"/>
          </ac:spMkLst>
        </pc:spChg>
        <pc:spChg chg="add del mod">
          <ac:chgData name="Jason Wiese" userId="4bff8d5b-7de6-4655-b397-69b0afc81113" providerId="ADAL" clId="{69F4B42B-A9AF-4D56-AEEC-723A3E9306DA}" dt="2024-04-17T04:11:14.984" v="3913" actId="478"/>
          <ac:spMkLst>
            <pc:docMk/>
            <pc:sldMk cId="3235663202" sldId="2146846533"/>
            <ac:spMk id="9" creationId="{F5693FD1-2634-02B3-CA8F-8F062A7FCDC4}"/>
          </ac:spMkLst>
        </pc:spChg>
        <pc:spChg chg="del">
          <ac:chgData name="Jason Wiese" userId="4bff8d5b-7de6-4655-b397-69b0afc81113" providerId="ADAL" clId="{69F4B42B-A9AF-4D56-AEEC-723A3E9306DA}" dt="2024-04-16T05:20:37.536" v="2241" actId="478"/>
          <ac:spMkLst>
            <pc:docMk/>
            <pc:sldMk cId="3235663202" sldId="2146846533"/>
            <ac:spMk id="11" creationId="{1E32DFA8-D5B5-FAAB-7A40-5BB728039507}"/>
          </ac:spMkLst>
        </pc:spChg>
        <pc:spChg chg="add mod">
          <ac:chgData name="Jason Wiese" userId="4bff8d5b-7de6-4655-b397-69b0afc81113" providerId="ADAL" clId="{69F4B42B-A9AF-4D56-AEEC-723A3E9306DA}" dt="2024-04-17T04:11:18.457" v="3914"/>
          <ac:spMkLst>
            <pc:docMk/>
            <pc:sldMk cId="3235663202" sldId="2146846533"/>
            <ac:spMk id="11" creationId="{753F1633-7A97-8DAD-B94D-5E2DFDB2FF57}"/>
          </ac:spMkLst>
        </pc:spChg>
        <pc:spChg chg="add mod">
          <ac:chgData name="Jason Wiese" userId="4bff8d5b-7de6-4655-b397-69b0afc81113" providerId="ADAL" clId="{69F4B42B-A9AF-4D56-AEEC-723A3E9306DA}" dt="2024-04-18T18:05:49.345" v="4442" actId="6549"/>
          <ac:spMkLst>
            <pc:docMk/>
            <pc:sldMk cId="3235663202" sldId="2146846533"/>
            <ac:spMk id="11" creationId="{E738829B-55C5-A48A-7CBC-C889D12AAA31}"/>
          </ac:spMkLst>
        </pc:spChg>
        <pc:spChg chg="add del mod">
          <ac:chgData name="Jason Wiese" userId="4bff8d5b-7de6-4655-b397-69b0afc81113" providerId="ADAL" clId="{69F4B42B-A9AF-4D56-AEEC-723A3E9306DA}" dt="2024-04-16T06:12:16.511" v="2791" actId="478"/>
          <ac:spMkLst>
            <pc:docMk/>
            <pc:sldMk cId="3235663202" sldId="2146846533"/>
            <ac:spMk id="13" creationId="{2C7F6762-E537-2680-D87F-89B121A3A492}"/>
          </ac:spMkLst>
        </pc:spChg>
        <pc:spChg chg="add mod">
          <ac:chgData name="Jason Wiese" userId="4bff8d5b-7de6-4655-b397-69b0afc81113" providerId="ADAL" clId="{69F4B42B-A9AF-4D56-AEEC-723A3E9306DA}" dt="2024-04-17T04:11:18.457" v="3914"/>
          <ac:spMkLst>
            <pc:docMk/>
            <pc:sldMk cId="3235663202" sldId="2146846533"/>
            <ac:spMk id="13" creationId="{8690EA89-9AE3-538A-E399-7091493C25DC}"/>
          </ac:spMkLst>
        </pc:spChg>
        <pc:spChg chg="add del mod">
          <ac:chgData name="Jason Wiese" userId="4bff8d5b-7de6-4655-b397-69b0afc81113" providerId="ADAL" clId="{69F4B42B-A9AF-4D56-AEEC-723A3E9306DA}" dt="2024-04-17T04:11:14.984" v="3913" actId="478"/>
          <ac:spMkLst>
            <pc:docMk/>
            <pc:sldMk cId="3235663202" sldId="2146846533"/>
            <ac:spMk id="15" creationId="{70B7DAA8-FBD3-67C5-466D-EB4B9B83823A}"/>
          </ac:spMkLst>
        </pc:spChg>
        <pc:spChg chg="mod">
          <ac:chgData name="Jason Wiese" userId="4bff8d5b-7de6-4655-b397-69b0afc81113" providerId="ADAL" clId="{69F4B42B-A9AF-4D56-AEEC-723A3E9306DA}" dt="2024-04-18T18:12:03.335" v="4458" actId="14100"/>
          <ac:spMkLst>
            <pc:docMk/>
            <pc:sldMk cId="3235663202" sldId="2146846533"/>
            <ac:spMk id="15" creationId="{7CBA42E5-116A-EC4D-6D5C-40D2972E7976}"/>
          </ac:spMkLst>
        </pc:spChg>
        <pc:spChg chg="del">
          <ac:chgData name="Jason Wiese" userId="4bff8d5b-7de6-4655-b397-69b0afc81113" providerId="ADAL" clId="{69F4B42B-A9AF-4D56-AEEC-723A3E9306DA}" dt="2024-04-16T05:20:37.536" v="2241" actId="478"/>
          <ac:spMkLst>
            <pc:docMk/>
            <pc:sldMk cId="3235663202" sldId="2146846533"/>
            <ac:spMk id="16" creationId="{53FA6E9D-FC2E-375B-BA8F-D6A0C486D611}"/>
          </ac:spMkLst>
        </pc:spChg>
        <pc:spChg chg="add del mod">
          <ac:chgData name="Jason Wiese" userId="4bff8d5b-7de6-4655-b397-69b0afc81113" providerId="ADAL" clId="{69F4B42B-A9AF-4D56-AEEC-723A3E9306DA}" dt="2024-04-17T04:11:14.984" v="3913" actId="478"/>
          <ac:spMkLst>
            <pc:docMk/>
            <pc:sldMk cId="3235663202" sldId="2146846533"/>
            <ac:spMk id="17" creationId="{3ED4FE40-44D9-83E9-E712-1F2EBD39D8B5}"/>
          </ac:spMkLst>
        </pc:spChg>
        <pc:spChg chg="add mod">
          <ac:chgData name="Jason Wiese" userId="4bff8d5b-7de6-4655-b397-69b0afc81113" providerId="ADAL" clId="{69F4B42B-A9AF-4D56-AEEC-723A3E9306DA}" dt="2024-04-17T04:11:18.457" v="3914"/>
          <ac:spMkLst>
            <pc:docMk/>
            <pc:sldMk cId="3235663202" sldId="2146846533"/>
            <ac:spMk id="18" creationId="{55FF2F83-3317-2BB8-69AE-1B7011065F92}"/>
          </ac:spMkLst>
        </pc:spChg>
        <pc:spChg chg="add del mod">
          <ac:chgData name="Jason Wiese" userId="4bff8d5b-7de6-4655-b397-69b0afc81113" providerId="ADAL" clId="{69F4B42B-A9AF-4D56-AEEC-723A3E9306DA}" dt="2024-04-17T04:11:14.984" v="3913" actId="478"/>
          <ac:spMkLst>
            <pc:docMk/>
            <pc:sldMk cId="3235663202" sldId="2146846533"/>
            <ac:spMk id="20" creationId="{02B58BFE-A5BF-1734-8EEC-A1EF733BB6B1}"/>
          </ac:spMkLst>
        </pc:spChg>
        <pc:spChg chg="del">
          <ac:chgData name="Jason Wiese" userId="4bff8d5b-7de6-4655-b397-69b0afc81113" providerId="ADAL" clId="{69F4B42B-A9AF-4D56-AEEC-723A3E9306DA}" dt="2024-04-16T05:20:37.536" v="2241" actId="478"/>
          <ac:spMkLst>
            <pc:docMk/>
            <pc:sldMk cId="3235663202" sldId="2146846533"/>
            <ac:spMk id="21" creationId="{7F823EE5-D260-ABDA-C269-80FAD083AD29}"/>
          </ac:spMkLst>
        </pc:spChg>
        <pc:spChg chg="add mod">
          <ac:chgData name="Jason Wiese" userId="4bff8d5b-7de6-4655-b397-69b0afc81113" providerId="ADAL" clId="{69F4B42B-A9AF-4D56-AEEC-723A3E9306DA}" dt="2024-04-17T04:11:25.589" v="3916" actId="1582"/>
          <ac:spMkLst>
            <pc:docMk/>
            <pc:sldMk cId="3235663202" sldId="2146846533"/>
            <ac:spMk id="21" creationId="{DBBE7AF1-E41A-36D9-019A-AB32F9A32C4C}"/>
          </ac:spMkLst>
        </pc:spChg>
        <pc:spChg chg="add del mod">
          <ac:chgData name="Jason Wiese" userId="4bff8d5b-7de6-4655-b397-69b0afc81113" providerId="ADAL" clId="{69F4B42B-A9AF-4D56-AEEC-723A3E9306DA}" dt="2024-04-17T04:11:14.984" v="3913" actId="478"/>
          <ac:spMkLst>
            <pc:docMk/>
            <pc:sldMk cId="3235663202" sldId="2146846533"/>
            <ac:spMk id="22" creationId="{44AB616E-2E71-F821-FE9C-C1C67948F4A7}"/>
          </ac:spMkLst>
        </pc:spChg>
        <pc:spChg chg="mod">
          <ac:chgData name="Jason Wiese" userId="4bff8d5b-7de6-4655-b397-69b0afc81113" providerId="ADAL" clId="{69F4B42B-A9AF-4D56-AEEC-723A3E9306DA}" dt="2024-04-18T18:12:03.335" v="4458" actId="14100"/>
          <ac:spMkLst>
            <pc:docMk/>
            <pc:sldMk cId="3235663202" sldId="2146846533"/>
            <ac:spMk id="22" creationId="{E4ECBB91-B2C7-956A-F04E-46560A253C29}"/>
          </ac:spMkLst>
        </pc:spChg>
        <pc:spChg chg="add mod">
          <ac:chgData name="Jason Wiese" userId="4bff8d5b-7de6-4655-b397-69b0afc81113" providerId="ADAL" clId="{69F4B42B-A9AF-4D56-AEEC-723A3E9306DA}" dt="2024-04-17T04:11:18.457" v="3914"/>
          <ac:spMkLst>
            <pc:docMk/>
            <pc:sldMk cId="3235663202" sldId="2146846533"/>
            <ac:spMk id="23" creationId="{00C4C677-3E32-4DD9-4AA8-17753CB8483C}"/>
          </ac:spMkLst>
        </pc:spChg>
        <pc:spChg chg="del">
          <ac:chgData name="Jason Wiese" userId="4bff8d5b-7de6-4655-b397-69b0afc81113" providerId="ADAL" clId="{69F4B42B-A9AF-4D56-AEEC-723A3E9306DA}" dt="2024-04-16T05:20:37.536" v="2241" actId="478"/>
          <ac:spMkLst>
            <pc:docMk/>
            <pc:sldMk cId="3235663202" sldId="2146846533"/>
            <ac:spMk id="23" creationId="{09D2E40C-A714-2463-C24C-0319C26AA227}"/>
          </ac:spMkLst>
        </pc:spChg>
        <pc:spChg chg="del">
          <ac:chgData name="Jason Wiese" userId="4bff8d5b-7de6-4655-b397-69b0afc81113" providerId="ADAL" clId="{69F4B42B-A9AF-4D56-AEEC-723A3E9306DA}" dt="2024-04-16T05:20:37.536" v="2241" actId="478"/>
          <ac:spMkLst>
            <pc:docMk/>
            <pc:sldMk cId="3235663202" sldId="2146846533"/>
            <ac:spMk id="24" creationId="{9581614D-31EC-A54C-E21F-AC8956014CF1}"/>
          </ac:spMkLst>
        </pc:spChg>
        <pc:spChg chg="add mod">
          <ac:chgData name="Jason Wiese" userId="4bff8d5b-7de6-4655-b397-69b0afc81113" providerId="ADAL" clId="{69F4B42B-A9AF-4D56-AEEC-723A3E9306DA}" dt="2024-04-17T04:11:18.457" v="3914"/>
          <ac:spMkLst>
            <pc:docMk/>
            <pc:sldMk cId="3235663202" sldId="2146846533"/>
            <ac:spMk id="25" creationId="{AA3346DB-293C-A30B-C33C-EA96725640F3}"/>
          </ac:spMkLst>
        </pc:spChg>
        <pc:spChg chg="del">
          <ac:chgData name="Jason Wiese" userId="4bff8d5b-7de6-4655-b397-69b0afc81113" providerId="ADAL" clId="{69F4B42B-A9AF-4D56-AEEC-723A3E9306DA}" dt="2024-04-16T05:20:37.536" v="2241" actId="478"/>
          <ac:spMkLst>
            <pc:docMk/>
            <pc:sldMk cId="3235663202" sldId="2146846533"/>
            <ac:spMk id="26" creationId="{F40AC2AB-E553-5657-E22D-A8C22D32C155}"/>
          </ac:spMkLst>
        </pc:spChg>
        <pc:spChg chg="add mod">
          <ac:chgData name="Jason Wiese" userId="4bff8d5b-7de6-4655-b397-69b0afc81113" providerId="ADAL" clId="{69F4B42B-A9AF-4D56-AEEC-723A3E9306DA}" dt="2024-04-17T04:11:18.457" v="3914"/>
          <ac:spMkLst>
            <pc:docMk/>
            <pc:sldMk cId="3235663202" sldId="2146846533"/>
            <ac:spMk id="26" creationId="{F4570728-2053-20A6-4F8F-8BE83347950E}"/>
          </ac:spMkLst>
        </pc:spChg>
        <pc:spChg chg="del">
          <ac:chgData name="Jason Wiese" userId="4bff8d5b-7de6-4655-b397-69b0afc81113" providerId="ADAL" clId="{69F4B42B-A9AF-4D56-AEEC-723A3E9306DA}" dt="2024-04-16T05:20:37.536" v="2241" actId="478"/>
          <ac:spMkLst>
            <pc:docMk/>
            <pc:sldMk cId="3235663202" sldId="2146846533"/>
            <ac:spMk id="27" creationId="{733FE402-F1F7-1E0A-ADE1-A3FE27B0C433}"/>
          </ac:spMkLst>
        </pc:spChg>
        <pc:spChg chg="add del mod">
          <ac:chgData name="Jason Wiese" userId="4bff8d5b-7de6-4655-b397-69b0afc81113" providerId="ADAL" clId="{69F4B42B-A9AF-4D56-AEEC-723A3E9306DA}" dt="2024-04-17T04:11:14.984" v="3913" actId="478"/>
          <ac:spMkLst>
            <pc:docMk/>
            <pc:sldMk cId="3235663202" sldId="2146846533"/>
            <ac:spMk id="28" creationId="{E0391BD9-350E-5A53-C78C-3440B17F28C6}"/>
          </ac:spMkLst>
        </pc:spChg>
        <pc:spChg chg="add mod">
          <ac:chgData name="Jason Wiese" userId="4bff8d5b-7de6-4655-b397-69b0afc81113" providerId="ADAL" clId="{69F4B42B-A9AF-4D56-AEEC-723A3E9306DA}" dt="2024-04-17T04:11:18.457" v="3914"/>
          <ac:spMkLst>
            <pc:docMk/>
            <pc:sldMk cId="3235663202" sldId="2146846533"/>
            <ac:spMk id="29" creationId="{9BA8BD3E-2801-FEB6-5402-FECE18C72A4C}"/>
          </ac:spMkLst>
        </pc:spChg>
        <pc:spChg chg="del">
          <ac:chgData name="Jason Wiese" userId="4bff8d5b-7de6-4655-b397-69b0afc81113" providerId="ADAL" clId="{69F4B42B-A9AF-4D56-AEEC-723A3E9306DA}" dt="2024-04-16T05:20:37.536" v="2241" actId="478"/>
          <ac:spMkLst>
            <pc:docMk/>
            <pc:sldMk cId="3235663202" sldId="2146846533"/>
            <ac:spMk id="29" creationId="{BB0F4B5C-A7FF-F334-4D9C-D8AE66B5D0D1}"/>
          </ac:spMkLst>
        </pc:spChg>
        <pc:spChg chg="add mod">
          <ac:chgData name="Jason Wiese" userId="4bff8d5b-7de6-4655-b397-69b0afc81113" providerId="ADAL" clId="{69F4B42B-A9AF-4D56-AEEC-723A3E9306DA}" dt="2024-04-17T04:11:18.457" v="3914"/>
          <ac:spMkLst>
            <pc:docMk/>
            <pc:sldMk cId="3235663202" sldId="2146846533"/>
            <ac:spMk id="30" creationId="{221743B5-B8C3-B205-C584-AAE5ABD09012}"/>
          </ac:spMkLst>
        </pc:spChg>
        <pc:spChg chg="add mod">
          <ac:chgData name="Jason Wiese" userId="4bff8d5b-7de6-4655-b397-69b0afc81113" providerId="ADAL" clId="{69F4B42B-A9AF-4D56-AEEC-723A3E9306DA}" dt="2024-04-17T04:11:18.457" v="3914"/>
          <ac:spMkLst>
            <pc:docMk/>
            <pc:sldMk cId="3235663202" sldId="2146846533"/>
            <ac:spMk id="31" creationId="{261453C8-25A3-B10A-64D1-32402187E32B}"/>
          </ac:spMkLst>
        </pc:spChg>
        <pc:spChg chg="del">
          <ac:chgData name="Jason Wiese" userId="4bff8d5b-7de6-4655-b397-69b0afc81113" providerId="ADAL" clId="{69F4B42B-A9AF-4D56-AEEC-723A3E9306DA}" dt="2024-04-16T05:20:37.536" v="2241" actId="478"/>
          <ac:spMkLst>
            <pc:docMk/>
            <pc:sldMk cId="3235663202" sldId="2146846533"/>
            <ac:spMk id="31" creationId="{3DE6DA34-5D68-4692-C57C-2C134C9107D5}"/>
          </ac:spMkLst>
        </pc:spChg>
        <pc:spChg chg="del">
          <ac:chgData name="Jason Wiese" userId="4bff8d5b-7de6-4655-b397-69b0afc81113" providerId="ADAL" clId="{69F4B42B-A9AF-4D56-AEEC-723A3E9306DA}" dt="2024-04-16T05:20:37.536" v="2241" actId="478"/>
          <ac:spMkLst>
            <pc:docMk/>
            <pc:sldMk cId="3235663202" sldId="2146846533"/>
            <ac:spMk id="32" creationId="{9E96D932-F857-EA6B-D9CC-2A9A5A840F6F}"/>
          </ac:spMkLst>
        </pc:spChg>
        <pc:spChg chg="del">
          <ac:chgData name="Jason Wiese" userId="4bff8d5b-7de6-4655-b397-69b0afc81113" providerId="ADAL" clId="{69F4B42B-A9AF-4D56-AEEC-723A3E9306DA}" dt="2024-04-16T05:20:37.536" v="2241" actId="478"/>
          <ac:spMkLst>
            <pc:docMk/>
            <pc:sldMk cId="3235663202" sldId="2146846533"/>
            <ac:spMk id="33" creationId="{A67F5776-5A3F-D035-8A2A-10FF7F974444}"/>
          </ac:spMkLst>
        </pc:spChg>
        <pc:spChg chg="add mod">
          <ac:chgData name="Jason Wiese" userId="4bff8d5b-7de6-4655-b397-69b0afc81113" providerId="ADAL" clId="{69F4B42B-A9AF-4D56-AEEC-723A3E9306DA}" dt="2024-04-17T04:11:18.457" v="3914"/>
          <ac:spMkLst>
            <pc:docMk/>
            <pc:sldMk cId="3235663202" sldId="2146846533"/>
            <ac:spMk id="33" creationId="{AC475C9A-7417-C88A-A7B2-A2AE5B5CCF20}"/>
          </ac:spMkLst>
        </pc:spChg>
        <pc:spChg chg="add mod">
          <ac:chgData name="Jason Wiese" userId="4bff8d5b-7de6-4655-b397-69b0afc81113" providerId="ADAL" clId="{69F4B42B-A9AF-4D56-AEEC-723A3E9306DA}" dt="2024-04-17T04:11:18.457" v="3914"/>
          <ac:spMkLst>
            <pc:docMk/>
            <pc:sldMk cId="3235663202" sldId="2146846533"/>
            <ac:spMk id="34" creationId="{A1D094B4-EB73-F01D-5DD1-9F73E81A51C1}"/>
          </ac:spMkLst>
        </pc:spChg>
        <pc:spChg chg="del">
          <ac:chgData name="Jason Wiese" userId="4bff8d5b-7de6-4655-b397-69b0afc81113" providerId="ADAL" clId="{69F4B42B-A9AF-4D56-AEEC-723A3E9306DA}" dt="2024-04-16T05:20:37.536" v="2241" actId="478"/>
          <ac:spMkLst>
            <pc:docMk/>
            <pc:sldMk cId="3235663202" sldId="2146846533"/>
            <ac:spMk id="35" creationId="{7F57999B-CC93-87DB-534D-4E6BA033BC7D}"/>
          </ac:spMkLst>
        </pc:spChg>
        <pc:spChg chg="del">
          <ac:chgData name="Jason Wiese" userId="4bff8d5b-7de6-4655-b397-69b0afc81113" providerId="ADAL" clId="{69F4B42B-A9AF-4D56-AEEC-723A3E9306DA}" dt="2024-04-16T05:20:37.536" v="2241" actId="478"/>
          <ac:spMkLst>
            <pc:docMk/>
            <pc:sldMk cId="3235663202" sldId="2146846533"/>
            <ac:spMk id="36" creationId="{59F93BE1-4EB2-A661-CC5D-1D7402644B8D}"/>
          </ac:spMkLst>
        </pc:spChg>
        <pc:spChg chg="add mod">
          <ac:chgData name="Jason Wiese" userId="4bff8d5b-7de6-4655-b397-69b0afc81113" providerId="ADAL" clId="{69F4B42B-A9AF-4D56-AEEC-723A3E9306DA}" dt="2024-04-17T04:11:18.457" v="3914"/>
          <ac:spMkLst>
            <pc:docMk/>
            <pc:sldMk cId="3235663202" sldId="2146846533"/>
            <ac:spMk id="36" creationId="{D6CD1480-D3D8-BC14-B21D-0950BA635FC4}"/>
          </ac:spMkLst>
        </pc:spChg>
        <pc:spChg chg="add mod">
          <ac:chgData name="Jason Wiese" userId="4bff8d5b-7de6-4655-b397-69b0afc81113" providerId="ADAL" clId="{69F4B42B-A9AF-4D56-AEEC-723A3E9306DA}" dt="2024-04-17T04:11:18.457" v="3914"/>
          <ac:spMkLst>
            <pc:docMk/>
            <pc:sldMk cId="3235663202" sldId="2146846533"/>
            <ac:spMk id="37" creationId="{877C3A9D-8654-AFE3-20E6-955E387598AD}"/>
          </ac:spMkLst>
        </pc:spChg>
        <pc:spChg chg="add mod">
          <ac:chgData name="Jason Wiese" userId="4bff8d5b-7de6-4655-b397-69b0afc81113" providerId="ADAL" clId="{69F4B42B-A9AF-4D56-AEEC-723A3E9306DA}" dt="2024-04-17T04:11:18.457" v="3914"/>
          <ac:spMkLst>
            <pc:docMk/>
            <pc:sldMk cId="3235663202" sldId="2146846533"/>
            <ac:spMk id="38" creationId="{5BABDDF8-C7F6-C378-CF3A-B035DE54E0E8}"/>
          </ac:spMkLst>
        </pc:spChg>
        <pc:spChg chg="del">
          <ac:chgData name="Jason Wiese" userId="4bff8d5b-7de6-4655-b397-69b0afc81113" providerId="ADAL" clId="{69F4B42B-A9AF-4D56-AEEC-723A3E9306DA}" dt="2024-04-16T05:20:37.536" v="2241" actId="478"/>
          <ac:spMkLst>
            <pc:docMk/>
            <pc:sldMk cId="3235663202" sldId="2146846533"/>
            <ac:spMk id="38" creationId="{AF343601-E76C-9D74-037E-120B9E782D58}"/>
          </ac:spMkLst>
        </pc:spChg>
        <pc:spChg chg="del">
          <ac:chgData name="Jason Wiese" userId="4bff8d5b-7de6-4655-b397-69b0afc81113" providerId="ADAL" clId="{69F4B42B-A9AF-4D56-AEEC-723A3E9306DA}" dt="2024-04-16T05:20:37.536" v="2241" actId="478"/>
          <ac:spMkLst>
            <pc:docMk/>
            <pc:sldMk cId="3235663202" sldId="2146846533"/>
            <ac:spMk id="39" creationId="{9AD47743-DB37-79BE-D6F2-1F9DB8CB18C9}"/>
          </ac:spMkLst>
        </pc:spChg>
        <pc:spChg chg="mod">
          <ac:chgData name="Jason Wiese" userId="4bff8d5b-7de6-4655-b397-69b0afc81113" providerId="ADAL" clId="{69F4B42B-A9AF-4D56-AEEC-723A3E9306DA}" dt="2024-04-18T18:12:03.335" v="4458" actId="14100"/>
          <ac:spMkLst>
            <pc:docMk/>
            <pc:sldMk cId="3235663202" sldId="2146846533"/>
            <ac:spMk id="40" creationId="{CDD66072-1800-5051-753F-96D2458E2FC0}"/>
          </ac:spMkLst>
        </pc:spChg>
        <pc:spChg chg="add del mod">
          <ac:chgData name="Jason Wiese" userId="4bff8d5b-7de6-4655-b397-69b0afc81113" providerId="ADAL" clId="{69F4B42B-A9AF-4D56-AEEC-723A3E9306DA}" dt="2024-04-17T04:11:14.984" v="3913" actId="478"/>
          <ac:spMkLst>
            <pc:docMk/>
            <pc:sldMk cId="3235663202" sldId="2146846533"/>
            <ac:spMk id="41" creationId="{4AC18039-090A-D7F3-AB50-208B514A4360}"/>
          </ac:spMkLst>
        </pc:spChg>
        <pc:spChg chg="add del mod">
          <ac:chgData name="Jason Wiese" userId="4bff8d5b-7de6-4655-b397-69b0afc81113" providerId="ADAL" clId="{69F4B42B-A9AF-4D56-AEEC-723A3E9306DA}" dt="2024-04-17T04:11:14.984" v="3913" actId="478"/>
          <ac:spMkLst>
            <pc:docMk/>
            <pc:sldMk cId="3235663202" sldId="2146846533"/>
            <ac:spMk id="42" creationId="{4BB498B9-CBEB-A275-AE66-27B226F99843}"/>
          </ac:spMkLst>
        </pc:spChg>
        <pc:spChg chg="mod">
          <ac:chgData name="Jason Wiese" userId="4bff8d5b-7de6-4655-b397-69b0afc81113" providerId="ADAL" clId="{69F4B42B-A9AF-4D56-AEEC-723A3E9306DA}" dt="2024-04-17T22:44:27.013" v="4436" actId="1035"/>
          <ac:spMkLst>
            <pc:docMk/>
            <pc:sldMk cId="3235663202" sldId="2146846533"/>
            <ac:spMk id="43" creationId="{F8A81651-CAEC-37C0-E532-EF5619BC6ECA}"/>
          </ac:spMkLst>
        </pc:spChg>
        <pc:spChg chg="add del mod">
          <ac:chgData name="Jason Wiese" userId="4bff8d5b-7de6-4655-b397-69b0afc81113" providerId="ADAL" clId="{69F4B42B-A9AF-4D56-AEEC-723A3E9306DA}" dt="2024-04-17T04:11:14.984" v="3913" actId="478"/>
          <ac:spMkLst>
            <pc:docMk/>
            <pc:sldMk cId="3235663202" sldId="2146846533"/>
            <ac:spMk id="45" creationId="{4B4042D8-7A76-7EBB-04B1-FDD728F940C2}"/>
          </ac:spMkLst>
        </pc:spChg>
        <pc:spChg chg="add del mod">
          <ac:chgData name="Jason Wiese" userId="4bff8d5b-7de6-4655-b397-69b0afc81113" providerId="ADAL" clId="{69F4B42B-A9AF-4D56-AEEC-723A3E9306DA}" dt="2024-04-17T04:11:14.984" v="3913" actId="478"/>
          <ac:spMkLst>
            <pc:docMk/>
            <pc:sldMk cId="3235663202" sldId="2146846533"/>
            <ac:spMk id="46" creationId="{F788E98A-000A-F1ED-C62D-13FBF5DE2995}"/>
          </ac:spMkLst>
        </pc:spChg>
        <pc:spChg chg="add del mod">
          <ac:chgData name="Jason Wiese" userId="4bff8d5b-7de6-4655-b397-69b0afc81113" providerId="ADAL" clId="{69F4B42B-A9AF-4D56-AEEC-723A3E9306DA}" dt="2024-04-17T04:11:14.984" v="3913" actId="478"/>
          <ac:spMkLst>
            <pc:docMk/>
            <pc:sldMk cId="3235663202" sldId="2146846533"/>
            <ac:spMk id="47" creationId="{A7A2EB00-D06C-80CE-B4D4-4B04AFED9040}"/>
          </ac:spMkLst>
        </pc:spChg>
        <pc:spChg chg="del">
          <ac:chgData name="Jason Wiese" userId="4bff8d5b-7de6-4655-b397-69b0afc81113" providerId="ADAL" clId="{69F4B42B-A9AF-4D56-AEEC-723A3E9306DA}" dt="2024-04-17T22:34:38.005" v="4350" actId="478"/>
          <ac:spMkLst>
            <pc:docMk/>
            <pc:sldMk cId="3235663202" sldId="2146846533"/>
            <ac:spMk id="47" creationId="{C332C239-8306-BC5B-4104-A04C5C2ED422}"/>
          </ac:spMkLst>
        </pc:spChg>
        <pc:cxnChg chg="add del mod">
          <ac:chgData name="Jason Wiese" userId="4bff8d5b-7de6-4655-b397-69b0afc81113" providerId="ADAL" clId="{69F4B42B-A9AF-4D56-AEEC-723A3E9306DA}" dt="2024-04-17T04:11:14.984" v="3913" actId="478"/>
          <ac:cxnSpMkLst>
            <pc:docMk/>
            <pc:sldMk cId="3235663202" sldId="2146846533"/>
            <ac:cxnSpMk id="4" creationId="{5350711D-FA2D-0371-A8FB-42032A3D3020}"/>
          </ac:cxnSpMkLst>
        </pc:cxnChg>
        <pc:cxnChg chg="add del mod">
          <ac:chgData name="Jason Wiese" userId="4bff8d5b-7de6-4655-b397-69b0afc81113" providerId="ADAL" clId="{69F4B42B-A9AF-4D56-AEEC-723A3E9306DA}" dt="2024-04-17T04:11:14.984" v="3913" actId="478"/>
          <ac:cxnSpMkLst>
            <pc:docMk/>
            <pc:sldMk cId="3235663202" sldId="2146846533"/>
            <ac:cxnSpMk id="10" creationId="{DA141A31-4461-12B7-BC80-FA2CD1F7DAD5}"/>
          </ac:cxnSpMkLst>
        </pc:cxnChg>
        <pc:cxnChg chg="add mod">
          <ac:chgData name="Jason Wiese" userId="4bff8d5b-7de6-4655-b397-69b0afc81113" providerId="ADAL" clId="{69F4B42B-A9AF-4D56-AEEC-723A3E9306DA}" dt="2024-04-17T19:35:21.853" v="3975" actId="208"/>
          <ac:cxnSpMkLst>
            <pc:docMk/>
            <pc:sldMk cId="3235663202" sldId="2146846533"/>
            <ac:cxnSpMk id="16" creationId="{1CC55159-12F6-A42A-63EC-7BE31B87D2B3}"/>
          </ac:cxnSpMkLst>
        </pc:cxnChg>
        <pc:cxnChg chg="del">
          <ac:chgData name="Jason Wiese" userId="4bff8d5b-7de6-4655-b397-69b0afc81113" providerId="ADAL" clId="{69F4B42B-A9AF-4D56-AEEC-723A3E9306DA}" dt="2024-04-16T05:20:37.536" v="2241" actId="478"/>
          <ac:cxnSpMkLst>
            <pc:docMk/>
            <pc:sldMk cId="3235663202" sldId="2146846533"/>
            <ac:cxnSpMk id="18" creationId="{892F3A04-350A-200D-D98E-68C82A108A08}"/>
          </ac:cxnSpMkLst>
        </pc:cxnChg>
        <pc:cxnChg chg="add del mod">
          <ac:chgData name="Jason Wiese" userId="4bff8d5b-7de6-4655-b397-69b0afc81113" providerId="ADAL" clId="{69F4B42B-A9AF-4D56-AEEC-723A3E9306DA}" dt="2024-04-17T04:11:14.984" v="3913" actId="478"/>
          <ac:cxnSpMkLst>
            <pc:docMk/>
            <pc:sldMk cId="3235663202" sldId="2146846533"/>
            <ac:cxnSpMk id="19" creationId="{B55A271F-B9BD-57AA-6697-C359502E5047}"/>
          </ac:cxnSpMkLst>
        </pc:cxnChg>
        <pc:cxnChg chg="add mod">
          <ac:chgData name="Jason Wiese" userId="4bff8d5b-7de6-4655-b397-69b0afc81113" providerId="ADAL" clId="{69F4B42B-A9AF-4D56-AEEC-723A3E9306DA}" dt="2024-04-17T04:11:18.457" v="3914"/>
          <ac:cxnSpMkLst>
            <pc:docMk/>
            <pc:sldMk cId="3235663202" sldId="2146846533"/>
            <ac:cxnSpMk id="24" creationId="{43B56127-3B00-E20E-D151-FC474A3E77B5}"/>
          </ac:cxnSpMkLst>
        </pc:cxnChg>
        <pc:cxnChg chg="del">
          <ac:chgData name="Jason Wiese" userId="4bff8d5b-7de6-4655-b397-69b0afc81113" providerId="ADAL" clId="{69F4B42B-A9AF-4D56-AEEC-723A3E9306DA}" dt="2024-04-16T05:20:37.536" v="2241" actId="478"/>
          <ac:cxnSpMkLst>
            <pc:docMk/>
            <pc:sldMk cId="3235663202" sldId="2146846533"/>
            <ac:cxnSpMk id="25" creationId="{4EE56037-154D-53C7-1DF6-FF100C2980ED}"/>
          </ac:cxnSpMkLst>
        </pc:cxnChg>
        <pc:cxnChg chg="add mod">
          <ac:chgData name="Jason Wiese" userId="4bff8d5b-7de6-4655-b397-69b0afc81113" providerId="ADAL" clId="{69F4B42B-A9AF-4D56-AEEC-723A3E9306DA}" dt="2024-04-17T19:35:21.853" v="3975" actId="208"/>
          <ac:cxnSpMkLst>
            <pc:docMk/>
            <pc:sldMk cId="3235663202" sldId="2146846533"/>
            <ac:cxnSpMk id="27" creationId="{19111C28-E05D-E0F1-9F0B-F3D88C3BA2BF}"/>
          </ac:cxnSpMkLst>
        </pc:cxnChg>
        <pc:cxnChg chg="del">
          <ac:chgData name="Jason Wiese" userId="4bff8d5b-7de6-4655-b397-69b0afc81113" providerId="ADAL" clId="{69F4B42B-A9AF-4D56-AEEC-723A3E9306DA}" dt="2024-04-16T05:20:37.536" v="2241" actId="478"/>
          <ac:cxnSpMkLst>
            <pc:docMk/>
            <pc:sldMk cId="3235663202" sldId="2146846533"/>
            <ac:cxnSpMk id="30" creationId="{C165A3CD-F411-12C1-3A72-753EF0140BB6}"/>
          </ac:cxnSpMkLst>
        </pc:cxnChg>
        <pc:cxnChg chg="add mod">
          <ac:chgData name="Jason Wiese" userId="4bff8d5b-7de6-4655-b397-69b0afc81113" providerId="ADAL" clId="{69F4B42B-A9AF-4D56-AEEC-723A3E9306DA}" dt="2024-04-17T19:35:21.853" v="3975" actId="208"/>
          <ac:cxnSpMkLst>
            <pc:docMk/>
            <pc:sldMk cId="3235663202" sldId="2146846533"/>
            <ac:cxnSpMk id="32" creationId="{1E63F71D-175B-2887-1644-171C9C428081}"/>
          </ac:cxnSpMkLst>
        </pc:cxnChg>
        <pc:cxnChg chg="del">
          <ac:chgData name="Jason Wiese" userId="4bff8d5b-7de6-4655-b397-69b0afc81113" providerId="ADAL" clId="{69F4B42B-A9AF-4D56-AEEC-723A3E9306DA}" dt="2024-04-16T05:20:37.536" v="2241" actId="478"/>
          <ac:cxnSpMkLst>
            <pc:docMk/>
            <pc:sldMk cId="3235663202" sldId="2146846533"/>
            <ac:cxnSpMk id="34" creationId="{90ABDBD1-1965-F1BE-5863-C4A62723368C}"/>
          </ac:cxnSpMkLst>
        </pc:cxnChg>
        <pc:cxnChg chg="add mod">
          <ac:chgData name="Jason Wiese" userId="4bff8d5b-7de6-4655-b397-69b0afc81113" providerId="ADAL" clId="{69F4B42B-A9AF-4D56-AEEC-723A3E9306DA}" dt="2024-04-17T19:35:21.853" v="3975" actId="208"/>
          <ac:cxnSpMkLst>
            <pc:docMk/>
            <pc:sldMk cId="3235663202" sldId="2146846533"/>
            <ac:cxnSpMk id="35" creationId="{45FFC30A-3240-F0CE-037F-6B1476D1E7DB}"/>
          </ac:cxnSpMkLst>
        </pc:cxnChg>
        <pc:cxnChg chg="del">
          <ac:chgData name="Jason Wiese" userId="4bff8d5b-7de6-4655-b397-69b0afc81113" providerId="ADAL" clId="{69F4B42B-A9AF-4D56-AEEC-723A3E9306DA}" dt="2024-04-16T05:20:37.536" v="2241" actId="478"/>
          <ac:cxnSpMkLst>
            <pc:docMk/>
            <pc:sldMk cId="3235663202" sldId="2146846533"/>
            <ac:cxnSpMk id="37" creationId="{A47C46CB-2432-9946-62C3-AA2DF3A3BAE3}"/>
          </ac:cxnSpMkLst>
        </pc:cxnChg>
        <pc:cxnChg chg="add del mod">
          <ac:chgData name="Jason Wiese" userId="4bff8d5b-7de6-4655-b397-69b0afc81113" providerId="ADAL" clId="{69F4B42B-A9AF-4D56-AEEC-723A3E9306DA}" dt="2024-04-17T04:11:14.984" v="3913" actId="478"/>
          <ac:cxnSpMkLst>
            <pc:docMk/>
            <pc:sldMk cId="3235663202" sldId="2146846533"/>
            <ac:cxnSpMk id="40" creationId="{A35BB618-AE22-8986-6D64-9B2FB5E756E2}"/>
          </ac:cxnSpMkLst>
        </pc:cxnChg>
        <pc:cxnChg chg="add del mod">
          <ac:chgData name="Jason Wiese" userId="4bff8d5b-7de6-4655-b397-69b0afc81113" providerId="ADAL" clId="{69F4B42B-A9AF-4D56-AEEC-723A3E9306DA}" dt="2024-04-17T04:11:14.984" v="3913" actId="478"/>
          <ac:cxnSpMkLst>
            <pc:docMk/>
            <pc:sldMk cId="3235663202" sldId="2146846533"/>
            <ac:cxnSpMk id="44" creationId="{87225A1F-0ADF-3801-7360-930F7685B937}"/>
          </ac:cxnSpMkLst>
        </pc:cxn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06:29:13.123" v="3800"/>
              <pc2:cmMkLst xmlns:pc2="http://schemas.microsoft.com/office/powerpoint/2019/9/main/command">
                <pc:docMk/>
                <pc:sldMk cId="3235663202" sldId="2146846533"/>
                <pc2:cmMk id="{C91A3E20-202D-4F5E-8165-75C8BE496654}"/>
              </pc2:cmMkLst>
            </pc226:cmChg>
            <pc226:cmChg xmlns:pc226="http://schemas.microsoft.com/office/powerpoint/2022/06/main/command" chg="add del mod">
              <pc226:chgData name="Jason Wiese" userId="4bff8d5b-7de6-4655-b397-69b0afc81113" providerId="ADAL" clId="{69F4B42B-A9AF-4D56-AEEC-723A3E9306DA}" dt="2024-04-16T05:20:26.937" v="2240"/>
              <pc2:cmMkLst xmlns:pc2="http://schemas.microsoft.com/office/powerpoint/2019/9/main/command">
                <pc:docMk/>
                <pc:sldMk cId="3235663202" sldId="2146846533"/>
                <pc2:cmMk id="{53ED3C67-D3ED-46C4-A72F-5C8B4ED5925B}"/>
              </pc2:cmMkLst>
            </pc226:cmChg>
          </p:ext>
        </pc:extLst>
      </pc:sldChg>
      <pc:sldChg chg="modSp mod addCm delCm">
        <pc:chgData name="Jason Wiese" userId="4bff8d5b-7de6-4655-b397-69b0afc81113" providerId="ADAL" clId="{69F4B42B-A9AF-4D56-AEEC-723A3E9306DA}" dt="2024-04-16T04:34:39.799" v="2172"/>
        <pc:sldMkLst>
          <pc:docMk/>
          <pc:sldMk cId="4279620025" sldId="2146846537"/>
        </pc:sldMkLst>
        <pc:spChg chg="mod">
          <ac:chgData name="Jason Wiese" userId="4bff8d5b-7de6-4655-b397-69b0afc81113" providerId="ADAL" clId="{69F4B42B-A9AF-4D56-AEEC-723A3E9306DA}" dt="2024-04-15T04:32:07.118" v="875" actId="20577"/>
          <ac:spMkLst>
            <pc:docMk/>
            <pc:sldMk cId="4279620025" sldId="2146846537"/>
            <ac:spMk id="25" creationId="{6250FD77-13F3-94B3-C4C1-5226F84D29A9}"/>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04:34:39.799" v="2172"/>
              <pc2:cmMkLst xmlns:pc2="http://schemas.microsoft.com/office/powerpoint/2019/9/main/command">
                <pc:docMk/>
                <pc:sldMk cId="4279620025" sldId="2146846537"/>
                <pc2:cmMk id="{F9D427CA-9E17-40EE-A460-5AC072F4DE9D}"/>
              </pc2:cmMkLst>
            </pc226:cmChg>
          </p:ext>
        </pc:extLst>
      </pc:sldChg>
      <pc:sldChg chg="modSp del mod">
        <pc:chgData name="Jason Wiese" userId="4bff8d5b-7de6-4655-b397-69b0afc81113" providerId="ADAL" clId="{69F4B42B-A9AF-4D56-AEEC-723A3E9306DA}" dt="2024-04-15T04:43:01.498" v="1003" actId="47"/>
        <pc:sldMkLst>
          <pc:docMk/>
          <pc:sldMk cId="3596992903" sldId="2146846541"/>
        </pc:sldMkLst>
        <pc:spChg chg="mod">
          <ac:chgData name="Jason Wiese" userId="4bff8d5b-7de6-4655-b397-69b0afc81113" providerId="ADAL" clId="{69F4B42B-A9AF-4D56-AEEC-723A3E9306DA}" dt="2024-04-15T04:38:47.528" v="933" actId="20577"/>
          <ac:spMkLst>
            <pc:docMk/>
            <pc:sldMk cId="3596992903" sldId="2146846541"/>
            <ac:spMk id="69" creationId="{377453D3-85A0-0875-2D90-AD5CD933F301}"/>
          </ac:spMkLst>
        </pc:spChg>
      </pc:sldChg>
      <pc:sldChg chg="modSp mod">
        <pc:chgData name="Jason Wiese" userId="4bff8d5b-7de6-4655-b397-69b0afc81113" providerId="ADAL" clId="{69F4B42B-A9AF-4D56-AEEC-723A3E9306DA}" dt="2024-04-15T04:38:15.253" v="901" actId="20577"/>
        <pc:sldMkLst>
          <pc:docMk/>
          <pc:sldMk cId="3159608473" sldId="2146846542"/>
        </pc:sldMkLst>
        <pc:spChg chg="mod">
          <ac:chgData name="Jason Wiese" userId="4bff8d5b-7de6-4655-b397-69b0afc81113" providerId="ADAL" clId="{69F4B42B-A9AF-4D56-AEEC-723A3E9306DA}" dt="2024-04-15T04:38:15.253" v="901" actId="20577"/>
          <ac:spMkLst>
            <pc:docMk/>
            <pc:sldMk cId="3159608473" sldId="2146846542"/>
            <ac:spMk id="6" creationId="{8716CD4C-0D56-13D9-0E39-796A3110DD52}"/>
          </ac:spMkLst>
        </pc:spChg>
      </pc:sldChg>
      <pc:sldChg chg="modSp mod">
        <pc:chgData name="Jason Wiese" userId="4bff8d5b-7de6-4655-b397-69b0afc81113" providerId="ADAL" clId="{69F4B42B-A9AF-4D56-AEEC-723A3E9306DA}" dt="2024-04-15T05:33:32.596" v="1906" actId="20577"/>
        <pc:sldMkLst>
          <pc:docMk/>
          <pc:sldMk cId="3924134987" sldId="2146846543"/>
        </pc:sldMkLst>
        <pc:spChg chg="mod">
          <ac:chgData name="Jason Wiese" userId="4bff8d5b-7de6-4655-b397-69b0afc81113" providerId="ADAL" clId="{69F4B42B-A9AF-4D56-AEEC-723A3E9306DA}" dt="2024-04-15T05:33:32.596" v="1906" actId="20577"/>
          <ac:spMkLst>
            <pc:docMk/>
            <pc:sldMk cId="3924134987" sldId="2146846543"/>
            <ac:spMk id="12" creationId="{A71AC359-16E6-A7AD-3694-44B8AFBE49A9}"/>
          </ac:spMkLst>
        </pc:spChg>
        <pc:spChg chg="mod">
          <ac:chgData name="Jason Wiese" userId="4bff8d5b-7de6-4655-b397-69b0afc81113" providerId="ADAL" clId="{69F4B42B-A9AF-4D56-AEEC-723A3E9306DA}" dt="2024-04-15T05:31:25.751" v="1869" actId="1076"/>
          <ac:spMkLst>
            <pc:docMk/>
            <pc:sldMk cId="3924134987" sldId="2146846543"/>
            <ac:spMk id="13" creationId="{B9AB3A51-AC96-2B12-6B48-EB4BC4A475DF}"/>
          </ac:spMkLst>
        </pc:spChg>
      </pc:sldChg>
      <pc:sldChg chg="modSp mod">
        <pc:chgData name="Jason Wiese" userId="4bff8d5b-7de6-4655-b397-69b0afc81113" providerId="ADAL" clId="{69F4B42B-A9AF-4D56-AEEC-723A3E9306DA}" dt="2024-04-17T04:06:06.144" v="3885" actId="33524"/>
        <pc:sldMkLst>
          <pc:docMk/>
          <pc:sldMk cId="2213139045" sldId="2146846544"/>
        </pc:sldMkLst>
        <pc:spChg chg="mod">
          <ac:chgData name="Jason Wiese" userId="4bff8d5b-7de6-4655-b397-69b0afc81113" providerId="ADAL" clId="{69F4B42B-A9AF-4D56-AEEC-723A3E9306DA}" dt="2024-04-17T04:06:06.144" v="3885" actId="33524"/>
          <ac:spMkLst>
            <pc:docMk/>
            <pc:sldMk cId="2213139045" sldId="2146846544"/>
            <ac:spMk id="2" creationId="{BB320CCD-86F0-008E-6F0E-63156D06604C}"/>
          </ac:spMkLst>
        </pc:spChg>
      </pc:sldChg>
      <pc:sldChg chg="modSp mod addCm delCm modCm">
        <pc:chgData name="Jason Wiese" userId="4bff8d5b-7de6-4655-b397-69b0afc81113" providerId="ADAL" clId="{69F4B42B-A9AF-4D56-AEEC-723A3E9306DA}" dt="2024-04-17T04:15:55.544" v="3930" actId="1035"/>
        <pc:sldMkLst>
          <pc:docMk/>
          <pc:sldMk cId="1089864652" sldId="2146846546"/>
        </pc:sldMkLst>
        <pc:spChg chg="mod">
          <ac:chgData name="Jason Wiese" userId="4bff8d5b-7de6-4655-b397-69b0afc81113" providerId="ADAL" clId="{69F4B42B-A9AF-4D56-AEEC-723A3E9306DA}" dt="2024-04-17T04:15:55.544" v="3930" actId="1035"/>
          <ac:spMkLst>
            <pc:docMk/>
            <pc:sldMk cId="1089864652" sldId="2146846546"/>
            <ac:spMk id="9" creationId="{435AC9B9-DBD1-0AF0-8043-40553DF6DC0C}"/>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14:18:31.142" v="3841"/>
              <pc2:cmMkLst xmlns:pc2="http://schemas.microsoft.com/office/powerpoint/2019/9/main/command">
                <pc:docMk/>
                <pc:sldMk cId="1089864652" sldId="2146846546"/>
                <pc2:cmMk id="{E438909F-205F-4233-BD09-30467EB2D331}"/>
              </pc2:cmMkLst>
              <pc226:cmRplyChg chg="add">
                <pc226:chgData name="Jason Wiese" userId="4bff8d5b-7de6-4655-b397-69b0afc81113" providerId="ADAL" clId="{69F4B42B-A9AF-4D56-AEEC-723A3E9306DA}" dt="2024-04-16T04:48:53.355" v="2204"/>
                <pc2:cmRplyMkLst xmlns:pc2="http://schemas.microsoft.com/office/powerpoint/2019/9/main/command">
                  <pc:docMk/>
                  <pc:sldMk cId="1089864652" sldId="2146846546"/>
                  <pc2:cmMk id="{E438909F-205F-4233-BD09-30467EB2D331}"/>
                  <pc2:cmRplyMk id="{911B74C4-219C-4175-84EA-F98317F8F9DA}"/>
                </pc2:cmRplyMkLst>
              </pc226:cmRplyChg>
            </pc226:cmChg>
          </p:ext>
        </pc:extLst>
      </pc:sldChg>
      <pc:sldChg chg="addSp delSp modSp mod addCm delCm modCm">
        <pc:chgData name="Jason Wiese" userId="4bff8d5b-7de6-4655-b397-69b0afc81113" providerId="ADAL" clId="{69F4B42B-A9AF-4D56-AEEC-723A3E9306DA}" dt="2024-04-18T18:10:08.745" v="4450" actId="14100"/>
        <pc:sldMkLst>
          <pc:docMk/>
          <pc:sldMk cId="1272757963" sldId="2146846549"/>
        </pc:sldMkLst>
        <pc:spChg chg="mod">
          <ac:chgData name="Jason Wiese" userId="4bff8d5b-7de6-4655-b397-69b0afc81113" providerId="ADAL" clId="{69F4B42B-A9AF-4D56-AEEC-723A3E9306DA}" dt="2024-04-18T18:10:08.745" v="4450" actId="14100"/>
          <ac:spMkLst>
            <pc:docMk/>
            <pc:sldMk cId="1272757963" sldId="2146846549"/>
            <ac:spMk id="2" creationId="{ADD65F70-D00D-EF33-180F-711C30C8ECE2}"/>
          </ac:spMkLst>
        </pc:spChg>
        <pc:spChg chg="mod">
          <ac:chgData name="Jason Wiese" userId="4bff8d5b-7de6-4655-b397-69b0afc81113" providerId="ADAL" clId="{69F4B42B-A9AF-4D56-AEEC-723A3E9306DA}" dt="2024-04-16T04:28:48.924" v="2009" actId="1035"/>
          <ac:spMkLst>
            <pc:docMk/>
            <pc:sldMk cId="1272757963" sldId="2146846549"/>
            <ac:spMk id="3" creationId="{FDA841F1-B0AC-E4D4-5AB6-F0436621927C}"/>
          </ac:spMkLst>
        </pc:spChg>
        <pc:spChg chg="mod">
          <ac:chgData name="Jason Wiese" userId="4bff8d5b-7de6-4655-b397-69b0afc81113" providerId="ADAL" clId="{69F4B42B-A9AF-4D56-AEEC-723A3E9306DA}" dt="2024-04-16T06:33:12.869" v="3835" actId="1076"/>
          <ac:spMkLst>
            <pc:docMk/>
            <pc:sldMk cId="1272757963" sldId="2146846549"/>
            <ac:spMk id="4" creationId="{3ED54650-E124-0942-8B03-A438165B55A6}"/>
          </ac:spMkLst>
        </pc:spChg>
        <pc:spChg chg="add mod">
          <ac:chgData name="Jason Wiese" userId="4bff8d5b-7de6-4655-b397-69b0afc81113" providerId="ADAL" clId="{69F4B42B-A9AF-4D56-AEEC-723A3E9306DA}" dt="2024-04-17T04:08:59.026" v="3891" actId="255"/>
          <ac:spMkLst>
            <pc:docMk/>
            <pc:sldMk cId="1272757963" sldId="2146846549"/>
            <ac:spMk id="5" creationId="{7B221552-581A-495F-BA6C-512A0004F3E7}"/>
          </ac:spMkLst>
        </pc:spChg>
        <pc:spChg chg="add mod">
          <ac:chgData name="Jason Wiese" userId="4bff8d5b-7de6-4655-b397-69b0afc81113" providerId="ADAL" clId="{69F4B42B-A9AF-4D56-AEEC-723A3E9306DA}" dt="2024-04-17T04:09:14.613" v="3894" actId="255"/>
          <ac:spMkLst>
            <pc:docMk/>
            <pc:sldMk cId="1272757963" sldId="2146846549"/>
            <ac:spMk id="9" creationId="{392D4E02-7BFB-2DA2-9C37-D2FF6D170396}"/>
          </ac:spMkLst>
        </pc:spChg>
        <pc:spChg chg="mod">
          <ac:chgData name="Jason Wiese" userId="4bff8d5b-7de6-4655-b397-69b0afc81113" providerId="ADAL" clId="{69F4B42B-A9AF-4D56-AEEC-723A3E9306DA}" dt="2024-04-17T04:09:09.336" v="3893" actId="255"/>
          <ac:spMkLst>
            <pc:docMk/>
            <pc:sldMk cId="1272757963" sldId="2146846549"/>
            <ac:spMk id="12" creationId="{613B4EF6-1D89-B709-D62C-845F564868C1}"/>
          </ac:spMkLst>
        </pc:spChg>
        <pc:spChg chg="mod">
          <ac:chgData name="Jason Wiese" userId="4bff8d5b-7de6-4655-b397-69b0afc81113" providerId="ADAL" clId="{69F4B42B-A9AF-4D56-AEEC-723A3E9306DA}" dt="2024-04-17T21:06:05.659" v="3982" actId="1076"/>
          <ac:spMkLst>
            <pc:docMk/>
            <pc:sldMk cId="1272757963" sldId="2146846549"/>
            <ac:spMk id="13" creationId="{31DB4567-CF99-3599-C80F-32FF75820801}"/>
          </ac:spMkLst>
        </pc:spChg>
        <pc:spChg chg="add mod">
          <ac:chgData name="Jason Wiese" userId="4bff8d5b-7de6-4655-b397-69b0afc81113" providerId="ADAL" clId="{69F4B42B-A9AF-4D56-AEEC-723A3E9306DA}" dt="2024-04-18T18:05:10.171" v="4437" actId="6549"/>
          <ac:spMkLst>
            <pc:docMk/>
            <pc:sldMk cId="1272757963" sldId="2146846549"/>
            <ac:spMk id="13" creationId="{4C49A97B-539A-5B4B-9C54-193D4588D0DA}"/>
          </ac:spMkLst>
        </pc:spChg>
        <pc:spChg chg="mod">
          <ac:chgData name="Jason Wiese" userId="4bff8d5b-7de6-4655-b397-69b0afc81113" providerId="ADAL" clId="{69F4B42B-A9AF-4D56-AEEC-723A3E9306DA}" dt="2024-04-18T18:10:08.745" v="4450" actId="14100"/>
          <ac:spMkLst>
            <pc:docMk/>
            <pc:sldMk cId="1272757963" sldId="2146846549"/>
            <ac:spMk id="14" creationId="{F7139D9A-DBC8-CB9D-0022-A7D18C459398}"/>
          </ac:spMkLst>
        </pc:spChg>
        <pc:spChg chg="mod">
          <ac:chgData name="Jason Wiese" userId="4bff8d5b-7de6-4655-b397-69b0afc81113" providerId="ADAL" clId="{69F4B42B-A9AF-4D56-AEEC-723A3E9306DA}" dt="2024-04-16T04:28:48.924" v="2009" actId="1035"/>
          <ac:spMkLst>
            <pc:docMk/>
            <pc:sldMk cId="1272757963" sldId="2146846549"/>
            <ac:spMk id="15" creationId="{018C8566-627A-DC91-098C-52EFC9074008}"/>
          </ac:spMkLst>
        </pc:spChg>
        <pc:spChg chg="del mod">
          <ac:chgData name="Jason Wiese" userId="4bff8d5b-7de6-4655-b397-69b0afc81113" providerId="ADAL" clId="{69F4B42B-A9AF-4D56-AEEC-723A3E9306DA}" dt="2024-04-16T06:11:48.162" v="2786" actId="478"/>
          <ac:spMkLst>
            <pc:docMk/>
            <pc:sldMk cId="1272757963" sldId="2146846549"/>
            <ac:spMk id="28" creationId="{5E26517A-A3D2-BF70-0A30-37BFB9ABA58D}"/>
          </ac:spMkLst>
        </pc:spChg>
        <pc:spChg chg="mod">
          <ac:chgData name="Jason Wiese" userId="4bff8d5b-7de6-4655-b397-69b0afc81113" providerId="ADAL" clId="{69F4B42B-A9AF-4D56-AEEC-723A3E9306DA}" dt="2024-04-18T18:10:08.745" v="4450" actId="14100"/>
          <ac:spMkLst>
            <pc:docMk/>
            <pc:sldMk cId="1272757963" sldId="2146846549"/>
            <ac:spMk id="34" creationId="{4C7C7491-4270-5747-5456-D68DA832440B}"/>
          </ac:spMkLst>
        </pc:spChg>
        <pc:spChg chg="mod">
          <ac:chgData name="Jason Wiese" userId="4bff8d5b-7de6-4655-b397-69b0afc81113" providerId="ADAL" clId="{69F4B42B-A9AF-4D56-AEEC-723A3E9306DA}" dt="2024-04-16T04:28:48.924" v="2009" actId="1035"/>
          <ac:spMkLst>
            <pc:docMk/>
            <pc:sldMk cId="1272757963" sldId="2146846549"/>
            <ac:spMk id="35" creationId="{D26552A2-3F75-0B83-0B26-82847728607D}"/>
          </ac:spMkLst>
        </pc:spChg>
        <pc:spChg chg="mod">
          <ac:chgData name="Jason Wiese" userId="4bff8d5b-7de6-4655-b397-69b0afc81113" providerId="ADAL" clId="{69F4B42B-A9AF-4D56-AEEC-723A3E9306DA}" dt="2024-04-17T04:09:03.934" v="3892" actId="255"/>
          <ac:spMkLst>
            <pc:docMk/>
            <pc:sldMk cId="1272757963" sldId="2146846549"/>
            <ac:spMk id="38" creationId="{1680C957-DFE0-8EFA-76AA-02BA58E9FA23}"/>
          </ac:spMkLst>
        </pc:spChg>
        <pc:spChg chg="mod">
          <ac:chgData name="Jason Wiese" userId="4bff8d5b-7de6-4655-b397-69b0afc81113" providerId="ADAL" clId="{69F4B42B-A9AF-4D56-AEEC-723A3E9306DA}" dt="2024-04-18T18:10:08.745" v="4450" actId="14100"/>
          <ac:spMkLst>
            <pc:docMk/>
            <pc:sldMk cId="1272757963" sldId="2146846549"/>
            <ac:spMk id="39" creationId="{CA67E23E-36D4-9FDF-3515-9ECD913F790A}"/>
          </ac:spMkLst>
        </pc:spChg>
        <pc:spChg chg="mod">
          <ac:chgData name="Jason Wiese" userId="4bff8d5b-7de6-4655-b397-69b0afc81113" providerId="ADAL" clId="{69F4B42B-A9AF-4D56-AEEC-723A3E9306DA}" dt="2024-04-16T04:28:48.924" v="2009" actId="1035"/>
          <ac:spMkLst>
            <pc:docMk/>
            <pc:sldMk cId="1272757963" sldId="2146846549"/>
            <ac:spMk id="40" creationId="{A4A92B01-B6A5-4256-C65C-CAA7816A21DD}"/>
          </ac:spMkLst>
        </pc:spChg>
        <pc:spChg chg="del">
          <ac:chgData name="Jason Wiese" userId="4bff8d5b-7de6-4655-b397-69b0afc81113" providerId="ADAL" clId="{69F4B42B-A9AF-4D56-AEEC-723A3E9306DA}" dt="2024-04-15T04:24:45.727" v="780" actId="478"/>
          <ac:spMkLst>
            <pc:docMk/>
            <pc:sldMk cId="1272757963" sldId="2146846549"/>
            <ac:spMk id="42" creationId="{2FE144E5-BEEF-64B6-9CCB-495B6FF902A3}"/>
          </ac:spMkLst>
        </pc:spChg>
        <pc:spChg chg="mod">
          <ac:chgData name="Jason Wiese" userId="4bff8d5b-7de6-4655-b397-69b0afc81113" providerId="ADAL" clId="{69F4B42B-A9AF-4D56-AEEC-723A3E9306DA}" dt="2024-04-18T18:10:08.745" v="4450" actId="14100"/>
          <ac:spMkLst>
            <pc:docMk/>
            <pc:sldMk cId="1272757963" sldId="2146846549"/>
            <ac:spMk id="43" creationId="{1C909B75-F409-18ED-A4FD-40A969E110DA}"/>
          </ac:spMkLst>
        </pc:spChg>
        <pc:spChg chg="mod">
          <ac:chgData name="Jason Wiese" userId="4bff8d5b-7de6-4655-b397-69b0afc81113" providerId="ADAL" clId="{69F4B42B-A9AF-4D56-AEEC-723A3E9306DA}" dt="2024-04-16T04:28:48.924" v="2009" actId="1035"/>
          <ac:spMkLst>
            <pc:docMk/>
            <pc:sldMk cId="1272757963" sldId="2146846549"/>
            <ac:spMk id="44" creationId="{DD3A8FEC-F21E-5B2E-2416-AC2F679DF885}"/>
          </ac:spMkLst>
        </pc:spChg>
        <pc:spChg chg="del mod">
          <ac:chgData name="Jason Wiese" userId="4bff8d5b-7de6-4655-b397-69b0afc81113" providerId="ADAL" clId="{69F4B42B-A9AF-4D56-AEEC-723A3E9306DA}" dt="2024-04-17T22:33:50.773" v="4342" actId="478"/>
          <ac:spMkLst>
            <pc:docMk/>
            <pc:sldMk cId="1272757963" sldId="2146846549"/>
            <ac:spMk id="46" creationId="{64D2E573-9822-CD62-630A-5A238AB85443}"/>
          </ac:spMkLst>
        </pc:spChg>
        <pc:cxnChg chg="mod">
          <ac:chgData name="Jason Wiese" userId="4bff8d5b-7de6-4655-b397-69b0afc81113" providerId="ADAL" clId="{69F4B42B-A9AF-4D56-AEEC-723A3E9306DA}" dt="2024-04-16T04:28:48.924" v="2009" actId="1035"/>
          <ac:cxnSpMkLst>
            <pc:docMk/>
            <pc:sldMk cId="1272757963" sldId="2146846549"/>
            <ac:cxnSpMk id="7" creationId="{173E5FDB-6F8C-918E-DC7C-C8730C8C65C9}"/>
          </ac:cxnSpMkLst>
        </pc:cxnChg>
        <pc:cxnChg chg="mod">
          <ac:chgData name="Jason Wiese" userId="4bff8d5b-7de6-4655-b397-69b0afc81113" providerId="ADAL" clId="{69F4B42B-A9AF-4D56-AEEC-723A3E9306DA}" dt="2024-04-16T04:28:48.924" v="2009" actId="1035"/>
          <ac:cxnSpMkLst>
            <pc:docMk/>
            <pc:sldMk cId="1272757963" sldId="2146846549"/>
            <ac:cxnSpMk id="16" creationId="{0B6C2715-D9AD-E3EE-67BE-7621EC7D0F37}"/>
          </ac:cxnSpMkLst>
        </pc:cxnChg>
        <pc:cxnChg chg="mod">
          <ac:chgData name="Jason Wiese" userId="4bff8d5b-7de6-4655-b397-69b0afc81113" providerId="ADAL" clId="{69F4B42B-A9AF-4D56-AEEC-723A3E9306DA}" dt="2024-04-16T04:28:48.924" v="2009" actId="1035"/>
          <ac:cxnSpMkLst>
            <pc:docMk/>
            <pc:sldMk cId="1272757963" sldId="2146846549"/>
            <ac:cxnSpMk id="37" creationId="{89D4BEC8-C26B-8C44-3D23-0231F5D7D7B5}"/>
          </ac:cxnSpMkLst>
        </pc:cxnChg>
        <pc:cxnChg chg="mod">
          <ac:chgData name="Jason Wiese" userId="4bff8d5b-7de6-4655-b397-69b0afc81113" providerId="ADAL" clId="{69F4B42B-A9AF-4D56-AEEC-723A3E9306DA}" dt="2024-04-16T04:28:48.924" v="2009" actId="1035"/>
          <ac:cxnSpMkLst>
            <pc:docMk/>
            <pc:sldMk cId="1272757963" sldId="2146846549"/>
            <ac:cxnSpMk id="41" creationId="{6BB5C9F9-8435-D836-F25C-1A4509847E8E}"/>
          </ac:cxnSpMkLst>
        </pc:cxnChg>
        <pc:cxnChg chg="mod">
          <ac:chgData name="Jason Wiese" userId="4bff8d5b-7de6-4655-b397-69b0afc81113" providerId="ADAL" clId="{69F4B42B-A9AF-4D56-AEEC-723A3E9306DA}" dt="2024-04-16T04:28:48.924" v="2009" actId="1035"/>
          <ac:cxnSpMkLst>
            <pc:docMk/>
            <pc:sldMk cId="1272757963" sldId="2146846549"/>
            <ac:cxnSpMk id="45" creationId="{38E48C50-635C-8AD5-9046-77137012DDBE}"/>
          </ac:cxnSpMkLst>
        </pc:cxnChg>
        <pc:extLst>
          <p:ext xmlns:p="http://schemas.openxmlformats.org/presentationml/2006/main" uri="{D6D511B9-2390-475A-947B-AFAB55BFBCF1}">
            <pc226:cmChg xmlns:pc226="http://schemas.microsoft.com/office/powerpoint/2022/06/main/command" chg="add del mod">
              <pc226:chgData name="Jason Wiese" userId="4bff8d5b-7de6-4655-b397-69b0afc81113" providerId="ADAL" clId="{69F4B42B-A9AF-4D56-AEEC-723A3E9306DA}" dt="2024-04-16T04:33:33.522" v="2164"/>
              <pc2:cmMkLst xmlns:pc2="http://schemas.microsoft.com/office/powerpoint/2019/9/main/command">
                <pc:docMk/>
                <pc:sldMk cId="1272757963" sldId="2146846549"/>
                <pc2:cmMk id="{8CD5460D-BB09-450B-9E16-5379927363AA}"/>
              </pc2:cmMkLst>
            </pc226:cmChg>
            <pc226:cmChg xmlns:pc226="http://schemas.microsoft.com/office/powerpoint/2022/06/main/command" chg="add del mod">
              <pc226:chgData name="Jason Wiese" userId="4bff8d5b-7de6-4655-b397-69b0afc81113" providerId="ADAL" clId="{69F4B42B-A9AF-4D56-AEEC-723A3E9306DA}" dt="2024-04-16T04:33:42.431" v="2166"/>
              <pc2:cmMkLst xmlns:pc2="http://schemas.microsoft.com/office/powerpoint/2019/9/main/command">
                <pc:docMk/>
                <pc:sldMk cId="1272757963" sldId="2146846549"/>
                <pc2:cmMk id="{44C00F58-1FB1-4EC3-84E5-8E5A3FA15C11}"/>
              </pc2:cmMkLst>
            </pc226:cmChg>
            <pc226:cmChg xmlns:pc226="http://schemas.microsoft.com/office/powerpoint/2022/06/main/command" chg="add del mod">
              <pc226:chgData name="Jason Wiese" userId="4bff8d5b-7de6-4655-b397-69b0afc81113" providerId="ADAL" clId="{69F4B42B-A9AF-4D56-AEEC-723A3E9306DA}" dt="2024-04-16T04:33:46.088" v="2167"/>
              <pc2:cmMkLst xmlns:pc2="http://schemas.microsoft.com/office/powerpoint/2019/9/main/command">
                <pc:docMk/>
                <pc:sldMk cId="1272757963" sldId="2146846549"/>
                <pc2:cmMk id="{400C5093-3BBD-4915-90AF-AC74AE419355}"/>
              </pc2:cmMkLst>
            </pc226:cmChg>
            <pc226:cmChg xmlns:pc226="http://schemas.microsoft.com/office/powerpoint/2022/06/main/command" chg="add del">
              <pc226:chgData name="Jason Wiese" userId="4bff8d5b-7de6-4655-b397-69b0afc81113" providerId="ADAL" clId="{69F4B42B-A9AF-4D56-AEEC-723A3E9306DA}" dt="2024-04-16T04:33:36.013" v="2165"/>
              <pc2:cmMkLst xmlns:pc2="http://schemas.microsoft.com/office/powerpoint/2019/9/main/command">
                <pc:docMk/>
                <pc:sldMk cId="1272757963" sldId="2146846549"/>
                <pc2:cmMk id="{212CD3C2-6CF2-4428-A224-9097F6B4C823}"/>
              </pc2:cmMkLst>
            </pc226:cmChg>
            <pc226:cmChg xmlns:pc226="http://schemas.microsoft.com/office/powerpoint/2022/06/main/command" chg="add">
              <pc226:chgData name="Jason Wiese" userId="4bff8d5b-7de6-4655-b397-69b0afc81113" providerId="ADAL" clId="{69F4B42B-A9AF-4D56-AEEC-723A3E9306DA}" dt="2024-04-15T05:40:45.356" v="1914"/>
              <pc2:cmMkLst xmlns:pc2="http://schemas.microsoft.com/office/powerpoint/2019/9/main/command">
                <pc:docMk/>
                <pc:sldMk cId="1272757963" sldId="2146846549"/>
                <pc2:cmMk id="{85ABE3DE-6AD0-4709-B34C-7353BFFDBDFA}"/>
              </pc2:cmMkLst>
            </pc226:cmChg>
          </p:ext>
        </pc:extLst>
      </pc:sldChg>
      <pc:sldChg chg="modSp del mod">
        <pc:chgData name="Jason Wiese" userId="4bff8d5b-7de6-4655-b397-69b0afc81113" providerId="ADAL" clId="{69F4B42B-A9AF-4D56-AEEC-723A3E9306DA}" dt="2024-04-15T04:15:53.791" v="379" actId="47"/>
        <pc:sldMkLst>
          <pc:docMk/>
          <pc:sldMk cId="2949941686" sldId="2146846553"/>
        </pc:sldMkLst>
        <pc:spChg chg="mod">
          <ac:chgData name="Jason Wiese" userId="4bff8d5b-7de6-4655-b397-69b0afc81113" providerId="ADAL" clId="{69F4B42B-A9AF-4D56-AEEC-723A3E9306DA}" dt="2024-04-15T04:11:44.800" v="60" actId="6549"/>
          <ac:spMkLst>
            <pc:docMk/>
            <pc:sldMk cId="2949941686" sldId="2146846553"/>
            <ac:spMk id="5" creationId="{F6708FBC-9815-4449-0C75-A12B4F51E6DD}"/>
          </ac:spMkLst>
        </pc:spChg>
        <pc:spChg chg="mod">
          <ac:chgData name="Jason Wiese" userId="4bff8d5b-7de6-4655-b397-69b0afc81113" providerId="ADAL" clId="{69F4B42B-A9AF-4D56-AEEC-723A3E9306DA}" dt="2024-04-15T04:13:35.081" v="63" actId="207"/>
          <ac:spMkLst>
            <pc:docMk/>
            <pc:sldMk cId="2949941686" sldId="2146846553"/>
            <ac:spMk id="8" creationId="{7DF25263-C2A8-EB5B-E784-01E582B258FD}"/>
          </ac:spMkLst>
        </pc:spChg>
        <pc:spChg chg="mod">
          <ac:chgData name="Jason Wiese" userId="4bff8d5b-7de6-4655-b397-69b0afc81113" providerId="ADAL" clId="{69F4B42B-A9AF-4D56-AEEC-723A3E9306DA}" dt="2024-04-15T04:13:31.924" v="62" actId="113"/>
          <ac:spMkLst>
            <pc:docMk/>
            <pc:sldMk cId="2949941686" sldId="2146846553"/>
            <ac:spMk id="9" creationId="{F6EBDC23-FC41-E1A8-B6CE-26CBB9B1F2F9}"/>
          </ac:spMkLst>
        </pc:spChg>
      </pc:sldChg>
      <pc:sldChg chg="modSp mod addCm delCm modCm">
        <pc:chgData name="Jason Wiese" userId="4bff8d5b-7de6-4655-b397-69b0afc81113" providerId="ADAL" clId="{69F4B42B-A9AF-4D56-AEEC-723A3E9306DA}" dt="2024-04-17T04:22:26.745" v="3941" actId="14100"/>
        <pc:sldMkLst>
          <pc:docMk/>
          <pc:sldMk cId="525660307" sldId="2146846554"/>
        </pc:sldMkLst>
        <pc:spChg chg="mod">
          <ac:chgData name="Jason Wiese" userId="4bff8d5b-7de6-4655-b397-69b0afc81113" providerId="ADAL" clId="{69F4B42B-A9AF-4D56-AEEC-723A3E9306DA}" dt="2024-04-17T04:22:26.745" v="3941" actId="14100"/>
          <ac:spMkLst>
            <pc:docMk/>
            <pc:sldMk cId="525660307" sldId="2146846554"/>
            <ac:spMk id="6" creationId="{26B60B2E-C933-AE1D-53F6-F0AB7E0AA250}"/>
          </ac:spMkLst>
        </pc:spChg>
        <pc:extLst>
          <p:ext xmlns:p="http://schemas.openxmlformats.org/presentationml/2006/main" uri="{D6D511B9-2390-475A-947B-AFAB55BFBCF1}">
            <pc226:cmChg xmlns:pc226="http://schemas.microsoft.com/office/powerpoint/2022/06/main/command" chg="add del mod">
              <pc226:chgData name="Jason Wiese" userId="4bff8d5b-7de6-4655-b397-69b0afc81113" providerId="ADAL" clId="{69F4B42B-A9AF-4D56-AEEC-723A3E9306DA}" dt="2024-04-16T05:21:15.624" v="2245"/>
              <pc2:cmMkLst xmlns:pc2="http://schemas.microsoft.com/office/powerpoint/2019/9/main/command">
                <pc:docMk/>
                <pc:sldMk cId="525660307" sldId="2146846554"/>
                <pc2:cmMk id="{E617583E-E770-4073-9C03-D9BFE91A05E2}"/>
              </pc2:cmMkLst>
            </pc226:cmChg>
          </p:ext>
        </pc:extLst>
      </pc:sldChg>
      <pc:sldChg chg="addSp delSp modSp mod">
        <pc:chgData name="Jason Wiese" userId="4bff8d5b-7de6-4655-b397-69b0afc81113" providerId="ADAL" clId="{69F4B42B-A9AF-4D56-AEEC-723A3E9306DA}" dt="2024-04-18T18:09:29.280" v="4449" actId="14100"/>
        <pc:sldMkLst>
          <pc:docMk/>
          <pc:sldMk cId="2358090311" sldId="2146846555"/>
        </pc:sldMkLst>
        <pc:spChg chg="mod">
          <ac:chgData name="Jason Wiese" userId="4bff8d5b-7de6-4655-b397-69b0afc81113" providerId="ADAL" clId="{69F4B42B-A9AF-4D56-AEEC-723A3E9306DA}" dt="2024-04-17T22:42:08.601" v="4380" actId="1035"/>
          <ac:spMkLst>
            <pc:docMk/>
            <pc:sldMk cId="2358090311" sldId="2146846555"/>
            <ac:spMk id="2" creationId="{193BB7BB-B923-7BD3-5FF7-88D8CB1625AA}"/>
          </ac:spMkLst>
        </pc:spChg>
        <pc:spChg chg="add mod">
          <ac:chgData name="Jason Wiese" userId="4bff8d5b-7de6-4655-b397-69b0afc81113" providerId="ADAL" clId="{69F4B42B-A9AF-4D56-AEEC-723A3E9306DA}" dt="2024-04-18T18:05:19.614" v="4438" actId="6549"/>
          <ac:spMkLst>
            <pc:docMk/>
            <pc:sldMk cId="2358090311" sldId="2146846555"/>
            <ac:spMk id="3" creationId="{AF40898C-49BA-05C9-E0A0-8BB2E242D76D}"/>
          </ac:spMkLst>
        </pc:spChg>
        <pc:spChg chg="add del mod">
          <ac:chgData name="Jason Wiese" userId="4bff8d5b-7de6-4655-b397-69b0afc81113" providerId="ADAL" clId="{69F4B42B-A9AF-4D56-AEEC-723A3E9306DA}" dt="2024-04-17T04:09:53.552" v="3897" actId="478"/>
          <ac:spMkLst>
            <pc:docMk/>
            <pc:sldMk cId="2358090311" sldId="2146846555"/>
            <ac:spMk id="3" creationId="{BEF61C66-7D4D-750F-F28A-103152F4807E}"/>
          </ac:spMkLst>
        </pc:spChg>
        <pc:spChg chg="mod">
          <ac:chgData name="Jason Wiese" userId="4bff8d5b-7de6-4655-b397-69b0afc81113" providerId="ADAL" clId="{69F4B42B-A9AF-4D56-AEEC-723A3E9306DA}" dt="2024-04-18T18:09:29.280" v="4449" actId="14100"/>
          <ac:spMkLst>
            <pc:docMk/>
            <pc:sldMk cId="2358090311" sldId="2146846555"/>
            <ac:spMk id="4" creationId="{05410CE7-E029-3712-28CA-604D1E104B8E}"/>
          </ac:spMkLst>
        </pc:spChg>
        <pc:spChg chg="add del mod">
          <ac:chgData name="Jason Wiese" userId="4bff8d5b-7de6-4655-b397-69b0afc81113" providerId="ADAL" clId="{69F4B42B-A9AF-4D56-AEEC-723A3E9306DA}" dt="2024-04-17T04:09:53.552" v="3897" actId="478"/>
          <ac:spMkLst>
            <pc:docMk/>
            <pc:sldMk cId="2358090311" sldId="2146846555"/>
            <ac:spMk id="4" creationId="{53022DCB-A6D0-32B6-60B9-B9E956BBF36D}"/>
          </ac:spMkLst>
        </pc:spChg>
        <pc:spChg chg="add del mod">
          <ac:chgData name="Jason Wiese" userId="4bff8d5b-7de6-4655-b397-69b0afc81113" providerId="ADAL" clId="{69F4B42B-A9AF-4D56-AEEC-723A3E9306DA}" dt="2024-04-17T04:09:53.552" v="3897" actId="478"/>
          <ac:spMkLst>
            <pc:docMk/>
            <pc:sldMk cId="2358090311" sldId="2146846555"/>
            <ac:spMk id="7" creationId="{3372AAFC-C5DC-145B-B871-A138F468095C}"/>
          </ac:spMkLst>
        </pc:spChg>
        <pc:spChg chg="add mod">
          <ac:chgData name="Jason Wiese" userId="4bff8d5b-7de6-4655-b397-69b0afc81113" providerId="ADAL" clId="{69F4B42B-A9AF-4D56-AEEC-723A3E9306DA}" dt="2024-04-17T04:10:03.127" v="3898"/>
          <ac:spMkLst>
            <pc:docMk/>
            <pc:sldMk cId="2358090311" sldId="2146846555"/>
            <ac:spMk id="9" creationId="{6D31BC80-99FE-B600-E1F5-964B4B0A00EB}"/>
          </ac:spMkLst>
        </pc:spChg>
        <pc:spChg chg="del">
          <ac:chgData name="Jason Wiese" userId="4bff8d5b-7de6-4655-b397-69b0afc81113" providerId="ADAL" clId="{69F4B42B-A9AF-4D56-AEEC-723A3E9306DA}" dt="2024-04-16T04:34:10.546" v="2168" actId="478"/>
          <ac:spMkLst>
            <pc:docMk/>
            <pc:sldMk cId="2358090311" sldId="2146846555"/>
            <ac:spMk id="9" creationId="{DB6D4806-E8B9-0FE3-C202-7ACB5E823D02}"/>
          </ac:spMkLst>
        </pc:spChg>
        <pc:spChg chg="add mod">
          <ac:chgData name="Jason Wiese" userId="4bff8d5b-7de6-4655-b397-69b0afc81113" providerId="ADAL" clId="{69F4B42B-A9AF-4D56-AEEC-723A3E9306DA}" dt="2024-04-17T04:10:03.127" v="3898"/>
          <ac:spMkLst>
            <pc:docMk/>
            <pc:sldMk cId="2358090311" sldId="2146846555"/>
            <ac:spMk id="12" creationId="{2CF0E804-2B4E-150F-66CD-133BC5540BEA}"/>
          </ac:spMkLst>
        </pc:spChg>
        <pc:spChg chg="del">
          <ac:chgData name="Jason Wiese" userId="4bff8d5b-7de6-4655-b397-69b0afc81113" providerId="ADAL" clId="{69F4B42B-A9AF-4D56-AEEC-723A3E9306DA}" dt="2024-04-16T04:34:10.546" v="2168" actId="478"/>
          <ac:spMkLst>
            <pc:docMk/>
            <pc:sldMk cId="2358090311" sldId="2146846555"/>
            <ac:spMk id="12" creationId="{D83E9F9E-8923-9DAF-DBE2-6119F5E14CF5}"/>
          </ac:spMkLst>
        </pc:spChg>
        <pc:spChg chg="add del mod">
          <ac:chgData name="Jason Wiese" userId="4bff8d5b-7de6-4655-b397-69b0afc81113" providerId="ADAL" clId="{69F4B42B-A9AF-4D56-AEEC-723A3E9306DA}" dt="2024-04-17T04:09:53.552" v="3897" actId="478"/>
          <ac:spMkLst>
            <pc:docMk/>
            <pc:sldMk cId="2358090311" sldId="2146846555"/>
            <ac:spMk id="14" creationId="{B9308438-BA80-31C4-BC08-79A1945AE8F9}"/>
          </ac:spMkLst>
        </pc:spChg>
        <pc:spChg chg="add del mod">
          <ac:chgData name="Jason Wiese" userId="4bff8d5b-7de6-4655-b397-69b0afc81113" providerId="ADAL" clId="{69F4B42B-A9AF-4D56-AEEC-723A3E9306DA}" dt="2024-04-17T04:09:53.552" v="3897" actId="478"/>
          <ac:spMkLst>
            <pc:docMk/>
            <pc:sldMk cId="2358090311" sldId="2146846555"/>
            <ac:spMk id="15" creationId="{9805DC16-217F-2F36-B41D-9F4112E58E8E}"/>
          </ac:spMkLst>
        </pc:spChg>
        <pc:spChg chg="mod">
          <ac:chgData name="Jason Wiese" userId="4bff8d5b-7de6-4655-b397-69b0afc81113" providerId="ADAL" clId="{69F4B42B-A9AF-4D56-AEEC-723A3E9306DA}" dt="2024-04-18T18:09:29.280" v="4449" actId="14100"/>
          <ac:spMkLst>
            <pc:docMk/>
            <pc:sldMk cId="2358090311" sldId="2146846555"/>
            <ac:spMk id="15" creationId="{FCF88AD7-F24B-5DB1-BD30-CB5C0378EBDB}"/>
          </ac:spMkLst>
        </pc:spChg>
        <pc:spChg chg="del">
          <ac:chgData name="Jason Wiese" userId="4bff8d5b-7de6-4655-b397-69b0afc81113" providerId="ADAL" clId="{69F4B42B-A9AF-4D56-AEEC-723A3E9306DA}" dt="2024-04-16T04:34:10.546" v="2168" actId="478"/>
          <ac:spMkLst>
            <pc:docMk/>
            <pc:sldMk cId="2358090311" sldId="2146846555"/>
            <ac:spMk id="17" creationId="{716C4779-5D1D-F541-45AF-DF8BCAAC53A2}"/>
          </ac:spMkLst>
        </pc:spChg>
        <pc:spChg chg="add mod">
          <ac:chgData name="Jason Wiese" userId="4bff8d5b-7de6-4655-b397-69b0afc81113" providerId="ADAL" clId="{69F4B42B-A9AF-4D56-AEEC-723A3E9306DA}" dt="2024-04-17T04:10:03.127" v="3898"/>
          <ac:spMkLst>
            <pc:docMk/>
            <pc:sldMk cId="2358090311" sldId="2146846555"/>
            <ac:spMk id="17" creationId="{EC78877B-46B3-8CAB-E633-7D51C2DA0B07}"/>
          </ac:spMkLst>
        </pc:spChg>
        <pc:spChg chg="del">
          <ac:chgData name="Jason Wiese" userId="4bff8d5b-7de6-4655-b397-69b0afc81113" providerId="ADAL" clId="{69F4B42B-A9AF-4D56-AEEC-723A3E9306DA}" dt="2024-04-16T04:34:10.546" v="2168" actId="478"/>
          <ac:spMkLst>
            <pc:docMk/>
            <pc:sldMk cId="2358090311" sldId="2146846555"/>
            <ac:spMk id="18" creationId="{8E70F80B-4CE8-41A9-E278-8A3181A4880C}"/>
          </ac:spMkLst>
        </pc:spChg>
        <pc:spChg chg="add mod">
          <ac:chgData name="Jason Wiese" userId="4bff8d5b-7de6-4655-b397-69b0afc81113" providerId="ADAL" clId="{69F4B42B-A9AF-4D56-AEEC-723A3E9306DA}" dt="2024-04-17T04:10:03.127" v="3898"/>
          <ac:spMkLst>
            <pc:docMk/>
            <pc:sldMk cId="2358090311" sldId="2146846555"/>
            <ac:spMk id="18" creationId="{A49BFCF6-5109-B9D7-9A56-D97B50CA59E8}"/>
          </ac:spMkLst>
        </pc:spChg>
        <pc:spChg chg="del">
          <ac:chgData name="Jason Wiese" userId="4bff8d5b-7de6-4655-b397-69b0afc81113" providerId="ADAL" clId="{69F4B42B-A9AF-4D56-AEEC-723A3E9306DA}" dt="2024-04-16T04:34:10.546" v="2168" actId="478"/>
          <ac:spMkLst>
            <pc:docMk/>
            <pc:sldMk cId="2358090311" sldId="2146846555"/>
            <ac:spMk id="19" creationId="{C226A9CB-A98B-DDC5-75CC-E31951FF7D0A}"/>
          </ac:spMkLst>
        </pc:spChg>
        <pc:spChg chg="add mod">
          <ac:chgData name="Jason Wiese" userId="4bff8d5b-7de6-4655-b397-69b0afc81113" providerId="ADAL" clId="{69F4B42B-A9AF-4D56-AEEC-723A3E9306DA}" dt="2024-04-17T04:10:03.127" v="3898"/>
          <ac:spMkLst>
            <pc:docMk/>
            <pc:sldMk cId="2358090311" sldId="2146846555"/>
            <ac:spMk id="19" creationId="{CA8AEFF1-70E7-2193-CB4C-B9A3779740A5}"/>
          </ac:spMkLst>
        </pc:spChg>
        <pc:spChg chg="del">
          <ac:chgData name="Jason Wiese" userId="4bff8d5b-7de6-4655-b397-69b0afc81113" providerId="ADAL" clId="{69F4B42B-A9AF-4D56-AEEC-723A3E9306DA}" dt="2024-04-16T04:34:10.546" v="2168" actId="478"/>
          <ac:spMkLst>
            <pc:docMk/>
            <pc:sldMk cId="2358090311" sldId="2146846555"/>
            <ac:spMk id="21" creationId="{2C3CFB2A-CDB7-9D52-8C46-1215A2A22427}"/>
          </ac:spMkLst>
        </pc:spChg>
        <pc:spChg chg="add mod">
          <ac:chgData name="Jason Wiese" userId="4bff8d5b-7de6-4655-b397-69b0afc81113" providerId="ADAL" clId="{69F4B42B-A9AF-4D56-AEEC-723A3E9306DA}" dt="2024-04-17T04:10:03.127" v="3898"/>
          <ac:spMkLst>
            <pc:docMk/>
            <pc:sldMk cId="2358090311" sldId="2146846555"/>
            <ac:spMk id="21" creationId="{5E136CFA-5D36-51CE-58E8-F4D72FF2AA84}"/>
          </ac:spMkLst>
        </pc:spChg>
        <pc:spChg chg="add mod">
          <ac:chgData name="Jason Wiese" userId="4bff8d5b-7de6-4655-b397-69b0afc81113" providerId="ADAL" clId="{69F4B42B-A9AF-4D56-AEEC-723A3E9306DA}" dt="2024-04-17T04:10:03.127" v="3898"/>
          <ac:spMkLst>
            <pc:docMk/>
            <pc:sldMk cId="2358090311" sldId="2146846555"/>
            <ac:spMk id="22" creationId="{1AA386F3-5C61-49DB-589B-FA0884284F90}"/>
          </ac:spMkLst>
        </pc:spChg>
        <pc:spChg chg="del">
          <ac:chgData name="Jason Wiese" userId="4bff8d5b-7de6-4655-b397-69b0afc81113" providerId="ADAL" clId="{69F4B42B-A9AF-4D56-AEEC-723A3E9306DA}" dt="2024-04-16T04:34:10.546" v="2168" actId="478"/>
          <ac:spMkLst>
            <pc:docMk/>
            <pc:sldMk cId="2358090311" sldId="2146846555"/>
            <ac:spMk id="22" creationId="{8B1F7B73-5AFE-5253-A684-AA4E9A9F06B3}"/>
          </ac:spMkLst>
        </pc:spChg>
        <pc:spChg chg="del">
          <ac:chgData name="Jason Wiese" userId="4bff8d5b-7de6-4655-b397-69b0afc81113" providerId="ADAL" clId="{69F4B42B-A9AF-4D56-AEEC-723A3E9306DA}" dt="2024-04-16T04:34:10.546" v="2168" actId="478"/>
          <ac:spMkLst>
            <pc:docMk/>
            <pc:sldMk cId="2358090311" sldId="2146846555"/>
            <ac:spMk id="23" creationId="{88F43785-C2C5-0D63-572B-079AAC1E08FC}"/>
          </ac:spMkLst>
        </pc:spChg>
        <pc:spChg chg="add mod">
          <ac:chgData name="Jason Wiese" userId="4bff8d5b-7de6-4655-b397-69b0afc81113" providerId="ADAL" clId="{69F4B42B-A9AF-4D56-AEEC-723A3E9306DA}" dt="2024-04-17T04:10:03.127" v="3898"/>
          <ac:spMkLst>
            <pc:docMk/>
            <pc:sldMk cId="2358090311" sldId="2146846555"/>
            <ac:spMk id="24" creationId="{1AF5D483-CAB4-E5C8-9575-1413EB22FCAA}"/>
          </ac:spMkLst>
        </pc:spChg>
        <pc:spChg chg="del">
          <ac:chgData name="Jason Wiese" userId="4bff8d5b-7de6-4655-b397-69b0afc81113" providerId="ADAL" clId="{69F4B42B-A9AF-4D56-AEEC-723A3E9306DA}" dt="2024-04-16T04:34:10.546" v="2168" actId="478"/>
          <ac:spMkLst>
            <pc:docMk/>
            <pc:sldMk cId="2358090311" sldId="2146846555"/>
            <ac:spMk id="25" creationId="{9DB3621C-B711-A766-0FA4-9017DFC648FE}"/>
          </ac:spMkLst>
        </pc:spChg>
        <pc:spChg chg="add mod">
          <ac:chgData name="Jason Wiese" userId="4bff8d5b-7de6-4655-b397-69b0afc81113" providerId="ADAL" clId="{69F4B42B-A9AF-4D56-AEEC-723A3E9306DA}" dt="2024-04-17T04:10:11.375" v="3900" actId="1582"/>
          <ac:spMkLst>
            <pc:docMk/>
            <pc:sldMk cId="2358090311" sldId="2146846555"/>
            <ac:spMk id="25" creationId="{DF597235-20FD-BA37-11B0-842BA6161968}"/>
          </ac:spMkLst>
        </pc:spChg>
        <pc:spChg chg="del">
          <ac:chgData name="Jason Wiese" userId="4bff8d5b-7de6-4655-b397-69b0afc81113" providerId="ADAL" clId="{69F4B42B-A9AF-4D56-AEEC-723A3E9306DA}" dt="2024-04-16T04:34:10.546" v="2168" actId="478"/>
          <ac:spMkLst>
            <pc:docMk/>
            <pc:sldMk cId="2358090311" sldId="2146846555"/>
            <ac:spMk id="26" creationId="{13232E2A-9D24-BA66-3186-08D632D29D72}"/>
          </ac:spMkLst>
        </pc:spChg>
        <pc:spChg chg="add mod">
          <ac:chgData name="Jason Wiese" userId="4bff8d5b-7de6-4655-b397-69b0afc81113" providerId="ADAL" clId="{69F4B42B-A9AF-4D56-AEEC-723A3E9306DA}" dt="2024-04-17T04:10:03.127" v="3898"/>
          <ac:spMkLst>
            <pc:docMk/>
            <pc:sldMk cId="2358090311" sldId="2146846555"/>
            <ac:spMk id="26" creationId="{1E2C4EC3-460F-73F0-4592-06FF803EBD6C}"/>
          </ac:spMkLst>
        </pc:spChg>
        <pc:spChg chg="del">
          <ac:chgData name="Jason Wiese" userId="4bff8d5b-7de6-4655-b397-69b0afc81113" providerId="ADAL" clId="{69F4B42B-A9AF-4D56-AEEC-723A3E9306DA}" dt="2024-04-16T04:34:10.546" v="2168" actId="478"/>
          <ac:spMkLst>
            <pc:docMk/>
            <pc:sldMk cId="2358090311" sldId="2146846555"/>
            <ac:spMk id="27" creationId="{2C0EBB1C-02E7-D059-025D-D404C054ED69}"/>
          </ac:spMkLst>
        </pc:spChg>
        <pc:spChg chg="add mod">
          <ac:chgData name="Jason Wiese" userId="4bff8d5b-7de6-4655-b397-69b0afc81113" providerId="ADAL" clId="{69F4B42B-A9AF-4D56-AEEC-723A3E9306DA}" dt="2024-04-17T04:10:03.127" v="3898"/>
          <ac:spMkLst>
            <pc:docMk/>
            <pc:sldMk cId="2358090311" sldId="2146846555"/>
            <ac:spMk id="28" creationId="{7EBEE204-45CE-69B4-55AA-D41BFB53FB9F}"/>
          </ac:spMkLst>
        </pc:spChg>
        <pc:spChg chg="del">
          <ac:chgData name="Jason Wiese" userId="4bff8d5b-7de6-4655-b397-69b0afc81113" providerId="ADAL" clId="{69F4B42B-A9AF-4D56-AEEC-723A3E9306DA}" dt="2024-04-16T04:34:10.546" v="2168" actId="478"/>
          <ac:spMkLst>
            <pc:docMk/>
            <pc:sldMk cId="2358090311" sldId="2146846555"/>
            <ac:spMk id="29" creationId="{2DAA8CA3-9B61-78C8-59F7-81B0D8956278}"/>
          </ac:spMkLst>
        </pc:spChg>
        <pc:spChg chg="add mod">
          <ac:chgData name="Jason Wiese" userId="4bff8d5b-7de6-4655-b397-69b0afc81113" providerId="ADAL" clId="{69F4B42B-A9AF-4D56-AEEC-723A3E9306DA}" dt="2024-04-17T04:10:03.127" v="3898"/>
          <ac:spMkLst>
            <pc:docMk/>
            <pc:sldMk cId="2358090311" sldId="2146846555"/>
            <ac:spMk id="29" creationId="{E15F15FA-29BD-33D5-2FCA-63DA8E97AE51}"/>
          </ac:spMkLst>
        </pc:spChg>
        <pc:spChg chg="del">
          <ac:chgData name="Jason Wiese" userId="4bff8d5b-7de6-4655-b397-69b0afc81113" providerId="ADAL" clId="{69F4B42B-A9AF-4D56-AEEC-723A3E9306DA}" dt="2024-04-16T04:34:10.546" v="2168" actId="478"/>
          <ac:spMkLst>
            <pc:docMk/>
            <pc:sldMk cId="2358090311" sldId="2146846555"/>
            <ac:spMk id="30" creationId="{9F55610C-90B5-9116-20BC-02F9AA545901}"/>
          </ac:spMkLst>
        </pc:spChg>
        <pc:spChg chg="add mod">
          <ac:chgData name="Jason Wiese" userId="4bff8d5b-7de6-4655-b397-69b0afc81113" providerId="ADAL" clId="{69F4B42B-A9AF-4D56-AEEC-723A3E9306DA}" dt="2024-04-17T04:10:03.127" v="3898"/>
          <ac:spMkLst>
            <pc:docMk/>
            <pc:sldMk cId="2358090311" sldId="2146846555"/>
            <ac:spMk id="31" creationId="{670BCFE7-589C-B325-B62B-A1ACF497FC9F}"/>
          </ac:spMkLst>
        </pc:spChg>
        <pc:spChg chg="add mod">
          <ac:chgData name="Jason Wiese" userId="4bff8d5b-7de6-4655-b397-69b0afc81113" providerId="ADAL" clId="{69F4B42B-A9AF-4D56-AEEC-723A3E9306DA}" dt="2024-04-17T04:10:03.127" v="3898"/>
          <ac:spMkLst>
            <pc:docMk/>
            <pc:sldMk cId="2358090311" sldId="2146846555"/>
            <ac:spMk id="32" creationId="{9E9EAD55-8E6A-BD5C-5983-CDF021E5DA73}"/>
          </ac:spMkLst>
        </pc:spChg>
        <pc:spChg chg="del">
          <ac:chgData name="Jason Wiese" userId="4bff8d5b-7de6-4655-b397-69b0afc81113" providerId="ADAL" clId="{69F4B42B-A9AF-4D56-AEEC-723A3E9306DA}" dt="2024-04-16T04:34:10.546" v="2168" actId="478"/>
          <ac:spMkLst>
            <pc:docMk/>
            <pc:sldMk cId="2358090311" sldId="2146846555"/>
            <ac:spMk id="32" creationId="{C28DD273-C86E-0110-DA25-D816199406AF}"/>
          </ac:spMkLst>
        </pc:spChg>
        <pc:spChg chg="add mod">
          <ac:chgData name="Jason Wiese" userId="4bff8d5b-7de6-4655-b397-69b0afc81113" providerId="ADAL" clId="{69F4B42B-A9AF-4D56-AEEC-723A3E9306DA}" dt="2024-04-17T04:10:03.127" v="3898"/>
          <ac:spMkLst>
            <pc:docMk/>
            <pc:sldMk cId="2358090311" sldId="2146846555"/>
            <ac:spMk id="33" creationId="{596C2D84-2FFF-3E44-76BD-4BA1914A8FEF}"/>
          </ac:spMkLst>
        </pc:spChg>
        <pc:spChg chg="del">
          <ac:chgData name="Jason Wiese" userId="4bff8d5b-7de6-4655-b397-69b0afc81113" providerId="ADAL" clId="{69F4B42B-A9AF-4D56-AEEC-723A3E9306DA}" dt="2024-04-16T04:34:10.546" v="2168" actId="478"/>
          <ac:spMkLst>
            <pc:docMk/>
            <pc:sldMk cId="2358090311" sldId="2146846555"/>
            <ac:spMk id="33" creationId="{FE617772-685D-4C3B-C8F7-F651228947F9}"/>
          </ac:spMkLst>
        </pc:spChg>
        <pc:spChg chg="add del mod">
          <ac:chgData name="Jason Wiese" userId="4bff8d5b-7de6-4655-b397-69b0afc81113" providerId="ADAL" clId="{69F4B42B-A9AF-4D56-AEEC-723A3E9306DA}" dt="2024-04-17T04:09:53.552" v="3897" actId="478"/>
          <ac:spMkLst>
            <pc:docMk/>
            <pc:sldMk cId="2358090311" sldId="2146846555"/>
            <ac:spMk id="34" creationId="{73EA848E-9517-E17A-E531-CD56041306E5}"/>
          </ac:spMkLst>
        </pc:spChg>
        <pc:spChg chg="mod">
          <ac:chgData name="Jason Wiese" userId="4bff8d5b-7de6-4655-b397-69b0afc81113" providerId="ADAL" clId="{69F4B42B-A9AF-4D56-AEEC-723A3E9306DA}" dt="2024-04-18T18:09:29.280" v="4449" actId="14100"/>
          <ac:spMkLst>
            <pc:docMk/>
            <pc:sldMk cId="2358090311" sldId="2146846555"/>
            <ac:spMk id="35" creationId="{6EC09C0A-EE81-94D4-E3DE-C8920577FC45}"/>
          </ac:spMkLst>
        </pc:spChg>
        <pc:spChg chg="add del mod">
          <ac:chgData name="Jason Wiese" userId="4bff8d5b-7de6-4655-b397-69b0afc81113" providerId="ADAL" clId="{69F4B42B-A9AF-4D56-AEEC-723A3E9306DA}" dt="2024-04-17T04:09:53.552" v="3897" actId="478"/>
          <ac:spMkLst>
            <pc:docMk/>
            <pc:sldMk cId="2358090311" sldId="2146846555"/>
            <ac:spMk id="35" creationId="{99A16E9B-DA08-1C48-C8B9-65841F6BF587}"/>
          </ac:spMkLst>
        </pc:spChg>
        <pc:spChg chg="add del mod">
          <ac:chgData name="Jason Wiese" userId="4bff8d5b-7de6-4655-b397-69b0afc81113" providerId="ADAL" clId="{69F4B42B-A9AF-4D56-AEEC-723A3E9306DA}" dt="2024-04-17T04:09:53.552" v="3897" actId="478"/>
          <ac:spMkLst>
            <pc:docMk/>
            <pc:sldMk cId="2358090311" sldId="2146846555"/>
            <ac:spMk id="36" creationId="{889B36C1-163B-16BA-7867-17C232F6D911}"/>
          </ac:spMkLst>
        </pc:spChg>
        <pc:spChg chg="add del mod">
          <ac:chgData name="Jason Wiese" userId="4bff8d5b-7de6-4655-b397-69b0afc81113" providerId="ADAL" clId="{69F4B42B-A9AF-4D56-AEEC-723A3E9306DA}" dt="2024-04-17T04:09:53.552" v="3897" actId="478"/>
          <ac:spMkLst>
            <pc:docMk/>
            <pc:sldMk cId="2358090311" sldId="2146846555"/>
            <ac:spMk id="38" creationId="{4F06C528-1949-799A-75DB-66FF314491DC}"/>
          </ac:spMkLst>
        </pc:spChg>
        <pc:spChg chg="mod">
          <ac:chgData name="Jason Wiese" userId="4bff8d5b-7de6-4655-b397-69b0afc81113" providerId="ADAL" clId="{69F4B42B-A9AF-4D56-AEEC-723A3E9306DA}" dt="2024-04-18T18:09:29.280" v="4449" actId="14100"/>
          <ac:spMkLst>
            <pc:docMk/>
            <pc:sldMk cId="2358090311" sldId="2146846555"/>
            <ac:spMk id="39" creationId="{75903BC6-99C2-7002-6ED1-A1EB27C91E7A}"/>
          </ac:spMkLst>
        </pc:spChg>
        <pc:spChg chg="add del mod">
          <ac:chgData name="Jason Wiese" userId="4bff8d5b-7de6-4655-b397-69b0afc81113" providerId="ADAL" clId="{69F4B42B-A9AF-4D56-AEEC-723A3E9306DA}" dt="2024-04-17T04:09:53.552" v="3897" actId="478"/>
          <ac:spMkLst>
            <pc:docMk/>
            <pc:sldMk cId="2358090311" sldId="2146846555"/>
            <ac:spMk id="39" creationId="{9FAA541D-0D4E-A52A-FBCC-98CA18CF9861}"/>
          </ac:spMkLst>
        </pc:spChg>
        <pc:spChg chg="add del mod">
          <ac:chgData name="Jason Wiese" userId="4bff8d5b-7de6-4655-b397-69b0afc81113" providerId="ADAL" clId="{69F4B42B-A9AF-4D56-AEEC-723A3E9306DA}" dt="2024-04-17T04:09:53.552" v="3897" actId="478"/>
          <ac:spMkLst>
            <pc:docMk/>
            <pc:sldMk cId="2358090311" sldId="2146846555"/>
            <ac:spMk id="40" creationId="{3F3FF2E6-D154-DE1A-CCCE-016AF335041A}"/>
          </ac:spMkLst>
        </pc:spChg>
        <pc:spChg chg="add del mod">
          <ac:chgData name="Jason Wiese" userId="4bff8d5b-7de6-4655-b397-69b0afc81113" providerId="ADAL" clId="{69F4B42B-A9AF-4D56-AEEC-723A3E9306DA}" dt="2024-04-17T04:09:53.552" v="3897" actId="478"/>
          <ac:spMkLst>
            <pc:docMk/>
            <pc:sldMk cId="2358090311" sldId="2146846555"/>
            <ac:spMk id="42" creationId="{766E9014-D77F-5164-FD60-8A15E1B761FF}"/>
          </ac:spMkLst>
        </pc:spChg>
        <pc:spChg chg="mod">
          <ac:chgData name="Jason Wiese" userId="4bff8d5b-7de6-4655-b397-69b0afc81113" providerId="ADAL" clId="{69F4B42B-A9AF-4D56-AEEC-723A3E9306DA}" dt="2024-04-18T18:09:29.280" v="4449" actId="14100"/>
          <ac:spMkLst>
            <pc:docMk/>
            <pc:sldMk cId="2358090311" sldId="2146846555"/>
            <ac:spMk id="42" creationId="{DA294F76-D8BA-7D25-CEDC-2CD000215A98}"/>
          </ac:spMkLst>
        </pc:spChg>
        <pc:spChg chg="add del mod">
          <ac:chgData name="Jason Wiese" userId="4bff8d5b-7de6-4655-b397-69b0afc81113" providerId="ADAL" clId="{69F4B42B-A9AF-4D56-AEEC-723A3E9306DA}" dt="2024-04-17T04:09:53.552" v="3897" actId="478"/>
          <ac:spMkLst>
            <pc:docMk/>
            <pc:sldMk cId="2358090311" sldId="2146846555"/>
            <ac:spMk id="43" creationId="{1A8B84FE-050C-D197-BB43-C171F5B01B05}"/>
          </ac:spMkLst>
        </pc:spChg>
        <pc:spChg chg="add del mod">
          <ac:chgData name="Jason Wiese" userId="4bff8d5b-7de6-4655-b397-69b0afc81113" providerId="ADAL" clId="{69F4B42B-A9AF-4D56-AEEC-723A3E9306DA}" dt="2024-04-17T04:09:53.552" v="3897" actId="478"/>
          <ac:spMkLst>
            <pc:docMk/>
            <pc:sldMk cId="2358090311" sldId="2146846555"/>
            <ac:spMk id="45" creationId="{F127A23C-3E87-F0F3-5386-80E3A1248119}"/>
          </ac:spMkLst>
        </pc:spChg>
        <pc:spChg chg="add del mod">
          <ac:chgData name="Jason Wiese" userId="4bff8d5b-7de6-4655-b397-69b0afc81113" providerId="ADAL" clId="{69F4B42B-A9AF-4D56-AEEC-723A3E9306DA}" dt="2024-04-17T04:09:53.552" v="3897" actId="478"/>
          <ac:spMkLst>
            <pc:docMk/>
            <pc:sldMk cId="2358090311" sldId="2146846555"/>
            <ac:spMk id="46" creationId="{17F02B5E-E459-AE04-519D-48DEBF4D75F0}"/>
          </ac:spMkLst>
        </pc:spChg>
        <pc:spChg chg="del">
          <ac:chgData name="Jason Wiese" userId="4bff8d5b-7de6-4655-b397-69b0afc81113" providerId="ADAL" clId="{69F4B42B-A9AF-4D56-AEEC-723A3E9306DA}" dt="2024-04-17T22:33:58.098" v="4344" actId="478"/>
          <ac:spMkLst>
            <pc:docMk/>
            <pc:sldMk cId="2358090311" sldId="2146846555"/>
            <ac:spMk id="48" creationId="{5EBB577B-58F6-9D11-8864-B3B69BF22DF0}"/>
          </ac:spMkLst>
        </pc:spChg>
        <pc:spChg chg="mod">
          <ac:chgData name="Jason Wiese" userId="4bff8d5b-7de6-4655-b397-69b0afc81113" providerId="ADAL" clId="{69F4B42B-A9AF-4D56-AEEC-723A3E9306DA}" dt="2024-04-15T04:18:50.095" v="486" actId="1037"/>
          <ac:spMkLst>
            <pc:docMk/>
            <pc:sldMk cId="2358090311" sldId="2146846555"/>
            <ac:spMk id="50" creationId="{2DF34A33-28BD-C2EF-FB72-C52AF0B804E2}"/>
          </ac:spMkLst>
        </pc:spChg>
        <pc:cxnChg chg="add del mod">
          <ac:chgData name="Jason Wiese" userId="4bff8d5b-7de6-4655-b397-69b0afc81113" providerId="ADAL" clId="{69F4B42B-A9AF-4D56-AEEC-723A3E9306DA}" dt="2024-04-17T04:09:53.552" v="3897" actId="478"/>
          <ac:cxnSpMkLst>
            <pc:docMk/>
            <pc:sldMk cId="2358090311" sldId="2146846555"/>
            <ac:cxnSpMk id="6" creationId="{571E8805-708A-832B-0680-1FC7E5A0D481}"/>
          </ac:cxnSpMkLst>
        </pc:cxnChg>
        <pc:cxnChg chg="add mod">
          <ac:chgData name="Jason Wiese" userId="4bff8d5b-7de6-4655-b397-69b0afc81113" providerId="ADAL" clId="{69F4B42B-A9AF-4D56-AEEC-723A3E9306DA}" dt="2024-04-17T19:24:00.359" v="3972" actId="208"/>
          <ac:cxnSpMkLst>
            <pc:docMk/>
            <pc:sldMk cId="2358090311" sldId="2146846555"/>
            <ac:cxnSpMk id="13" creationId="{8423E976-C54E-E205-211E-215A78E620C8}"/>
          </ac:cxnSpMkLst>
        </pc:cxnChg>
        <pc:cxnChg chg="del">
          <ac:chgData name="Jason Wiese" userId="4bff8d5b-7de6-4655-b397-69b0afc81113" providerId="ADAL" clId="{69F4B42B-A9AF-4D56-AEEC-723A3E9306DA}" dt="2024-04-16T04:34:10.546" v="2168" actId="478"/>
          <ac:cxnSpMkLst>
            <pc:docMk/>
            <pc:sldMk cId="2358090311" sldId="2146846555"/>
            <ac:cxnSpMk id="13" creationId="{C7DE288D-92A5-2400-0F8A-0F55D873008C}"/>
          </ac:cxnSpMkLst>
        </pc:cxnChg>
        <pc:cxnChg chg="add del mod">
          <ac:chgData name="Jason Wiese" userId="4bff8d5b-7de6-4655-b397-69b0afc81113" providerId="ADAL" clId="{69F4B42B-A9AF-4D56-AEEC-723A3E9306DA}" dt="2024-04-17T04:09:53.552" v="3897" actId="478"/>
          <ac:cxnSpMkLst>
            <pc:docMk/>
            <pc:sldMk cId="2358090311" sldId="2146846555"/>
            <ac:cxnSpMk id="16" creationId="{ADCF7EF0-3EEE-5CF8-8973-0C86F850B9A9}"/>
          </ac:cxnSpMkLst>
        </pc:cxnChg>
        <pc:cxnChg chg="del">
          <ac:chgData name="Jason Wiese" userId="4bff8d5b-7de6-4655-b397-69b0afc81113" providerId="ADAL" clId="{69F4B42B-A9AF-4D56-AEEC-723A3E9306DA}" dt="2024-04-16T04:34:10.546" v="2168" actId="478"/>
          <ac:cxnSpMkLst>
            <pc:docMk/>
            <pc:sldMk cId="2358090311" sldId="2146846555"/>
            <ac:cxnSpMk id="20" creationId="{43AFE4EB-F695-9B87-D7A6-AA0326E611AC}"/>
          </ac:cxnSpMkLst>
        </pc:cxnChg>
        <pc:cxnChg chg="add mod">
          <ac:chgData name="Jason Wiese" userId="4bff8d5b-7de6-4655-b397-69b0afc81113" providerId="ADAL" clId="{69F4B42B-A9AF-4D56-AEEC-723A3E9306DA}" dt="2024-04-17T19:24:00.359" v="3972" actId="208"/>
          <ac:cxnSpMkLst>
            <pc:docMk/>
            <pc:sldMk cId="2358090311" sldId="2146846555"/>
            <ac:cxnSpMk id="20" creationId="{82B31E5F-31D7-E817-1DCF-6647059AB19A}"/>
          </ac:cxnSpMkLst>
        </pc:cxnChg>
        <pc:cxnChg chg="add mod">
          <ac:chgData name="Jason Wiese" userId="4bff8d5b-7de6-4655-b397-69b0afc81113" providerId="ADAL" clId="{69F4B42B-A9AF-4D56-AEEC-723A3E9306DA}" dt="2024-04-17T19:24:00.359" v="3972" actId="208"/>
          <ac:cxnSpMkLst>
            <pc:docMk/>
            <pc:sldMk cId="2358090311" sldId="2146846555"/>
            <ac:cxnSpMk id="23" creationId="{B2F79BD8-5568-4CB4-444F-D7A98B1F67FA}"/>
          </ac:cxnSpMkLst>
        </pc:cxnChg>
        <pc:cxnChg chg="del">
          <ac:chgData name="Jason Wiese" userId="4bff8d5b-7de6-4655-b397-69b0afc81113" providerId="ADAL" clId="{69F4B42B-A9AF-4D56-AEEC-723A3E9306DA}" dt="2024-04-16T04:34:10.546" v="2168" actId="478"/>
          <ac:cxnSpMkLst>
            <pc:docMk/>
            <pc:sldMk cId="2358090311" sldId="2146846555"/>
            <ac:cxnSpMk id="24" creationId="{EB5430B4-3B5B-7324-3083-E46F35CC7BC3}"/>
          </ac:cxnSpMkLst>
        </pc:cxnChg>
        <pc:cxnChg chg="add mod">
          <ac:chgData name="Jason Wiese" userId="4bff8d5b-7de6-4655-b397-69b0afc81113" providerId="ADAL" clId="{69F4B42B-A9AF-4D56-AEEC-723A3E9306DA}" dt="2024-04-17T04:10:03.127" v="3898"/>
          <ac:cxnSpMkLst>
            <pc:docMk/>
            <pc:sldMk cId="2358090311" sldId="2146846555"/>
            <ac:cxnSpMk id="27" creationId="{ED12718E-B0D5-9B05-C9C4-2768540581E5}"/>
          </ac:cxnSpMkLst>
        </pc:cxnChg>
        <pc:cxnChg chg="del">
          <ac:chgData name="Jason Wiese" userId="4bff8d5b-7de6-4655-b397-69b0afc81113" providerId="ADAL" clId="{69F4B42B-A9AF-4D56-AEEC-723A3E9306DA}" dt="2024-04-16T04:34:10.546" v="2168" actId="478"/>
          <ac:cxnSpMkLst>
            <pc:docMk/>
            <pc:sldMk cId="2358090311" sldId="2146846555"/>
            <ac:cxnSpMk id="28" creationId="{6DF21CC4-7A88-199E-E3F6-C9A889D0E04D}"/>
          </ac:cxnSpMkLst>
        </pc:cxnChg>
        <pc:cxnChg chg="add mod">
          <ac:chgData name="Jason Wiese" userId="4bff8d5b-7de6-4655-b397-69b0afc81113" providerId="ADAL" clId="{69F4B42B-A9AF-4D56-AEEC-723A3E9306DA}" dt="2024-04-17T19:24:00.359" v="3972" actId="208"/>
          <ac:cxnSpMkLst>
            <pc:docMk/>
            <pc:sldMk cId="2358090311" sldId="2146846555"/>
            <ac:cxnSpMk id="30" creationId="{CBB8BFED-8C0F-5AF3-2917-F292FE23021A}"/>
          </ac:cxnSpMkLst>
        </pc:cxnChg>
        <pc:cxnChg chg="del">
          <ac:chgData name="Jason Wiese" userId="4bff8d5b-7de6-4655-b397-69b0afc81113" providerId="ADAL" clId="{69F4B42B-A9AF-4D56-AEEC-723A3E9306DA}" dt="2024-04-16T04:34:10.546" v="2168" actId="478"/>
          <ac:cxnSpMkLst>
            <pc:docMk/>
            <pc:sldMk cId="2358090311" sldId="2146846555"/>
            <ac:cxnSpMk id="31" creationId="{88529C02-7411-9880-4814-2156690ADCDE}"/>
          </ac:cxnSpMkLst>
        </pc:cxnChg>
        <pc:cxnChg chg="add del mod">
          <ac:chgData name="Jason Wiese" userId="4bff8d5b-7de6-4655-b397-69b0afc81113" providerId="ADAL" clId="{69F4B42B-A9AF-4D56-AEEC-723A3E9306DA}" dt="2024-04-17T04:09:53.552" v="3897" actId="478"/>
          <ac:cxnSpMkLst>
            <pc:docMk/>
            <pc:sldMk cId="2358090311" sldId="2146846555"/>
            <ac:cxnSpMk id="37" creationId="{39675CD8-DDAF-ACFE-2377-A6AA9AC198DC}"/>
          </ac:cxnSpMkLst>
        </pc:cxnChg>
        <pc:cxnChg chg="add del mod">
          <ac:chgData name="Jason Wiese" userId="4bff8d5b-7de6-4655-b397-69b0afc81113" providerId="ADAL" clId="{69F4B42B-A9AF-4D56-AEEC-723A3E9306DA}" dt="2024-04-17T04:09:53.552" v="3897" actId="478"/>
          <ac:cxnSpMkLst>
            <pc:docMk/>
            <pc:sldMk cId="2358090311" sldId="2146846555"/>
            <ac:cxnSpMk id="41" creationId="{3EE7B52B-1E32-F639-729D-282704287116}"/>
          </ac:cxnSpMkLst>
        </pc:cxnChg>
        <pc:cxnChg chg="add del mod">
          <ac:chgData name="Jason Wiese" userId="4bff8d5b-7de6-4655-b397-69b0afc81113" providerId="ADAL" clId="{69F4B42B-A9AF-4D56-AEEC-723A3E9306DA}" dt="2024-04-17T04:09:53.552" v="3897" actId="478"/>
          <ac:cxnSpMkLst>
            <pc:docMk/>
            <pc:sldMk cId="2358090311" sldId="2146846555"/>
            <ac:cxnSpMk id="44" creationId="{6DCCDD4B-2617-9552-6C41-EFA6B388157A}"/>
          </ac:cxnSpMkLst>
        </pc:cxnChg>
      </pc:sldChg>
      <pc:sldChg chg="addSp delSp modSp mod">
        <pc:chgData name="Jason Wiese" userId="4bff8d5b-7de6-4655-b397-69b0afc81113" providerId="ADAL" clId="{69F4B42B-A9AF-4D56-AEEC-723A3E9306DA}" dt="2024-04-18T18:10:42.573" v="4452" actId="14100"/>
        <pc:sldMkLst>
          <pc:docMk/>
          <pc:sldMk cId="4211977824" sldId="2146846556"/>
        </pc:sldMkLst>
        <pc:spChg chg="add del mod">
          <ac:chgData name="Jason Wiese" userId="4bff8d5b-7de6-4655-b397-69b0afc81113" providerId="ADAL" clId="{69F4B42B-A9AF-4D56-AEEC-723A3E9306DA}" dt="2024-04-17T04:10:24.268" v="3901" actId="478"/>
          <ac:spMkLst>
            <pc:docMk/>
            <pc:sldMk cId="4211977824" sldId="2146846556"/>
            <ac:spMk id="2" creationId="{A37ECCF3-15DD-2A9F-8C08-103E23350177}"/>
          </ac:spMkLst>
        </pc:spChg>
        <pc:spChg chg="add mod">
          <ac:chgData name="Jason Wiese" userId="4bff8d5b-7de6-4655-b397-69b0afc81113" providerId="ADAL" clId="{69F4B42B-A9AF-4D56-AEEC-723A3E9306DA}" dt="2024-04-18T18:05:25.811" v="4439" actId="6549"/>
          <ac:spMkLst>
            <pc:docMk/>
            <pc:sldMk cId="4211977824" sldId="2146846556"/>
            <ac:spMk id="2" creationId="{C4C1B8AD-D5D2-45F3-CE68-925B0D11D092}"/>
          </ac:spMkLst>
        </pc:spChg>
        <pc:spChg chg="mod">
          <ac:chgData name="Jason Wiese" userId="4bff8d5b-7de6-4655-b397-69b0afc81113" providerId="ADAL" clId="{69F4B42B-A9AF-4D56-AEEC-723A3E9306DA}" dt="2024-04-17T22:42:27.150" v="4391" actId="1035"/>
          <ac:spMkLst>
            <pc:docMk/>
            <pc:sldMk cId="4211977824" sldId="2146846556"/>
            <ac:spMk id="3" creationId="{09C77E11-2F8F-5B5E-2BE4-0AAD03C74FF6}"/>
          </ac:spMkLst>
        </pc:spChg>
        <pc:spChg chg="add del mod">
          <ac:chgData name="Jason Wiese" userId="4bff8d5b-7de6-4655-b397-69b0afc81113" providerId="ADAL" clId="{69F4B42B-A9AF-4D56-AEEC-723A3E9306DA}" dt="2024-04-17T04:10:24.268" v="3901" actId="478"/>
          <ac:spMkLst>
            <pc:docMk/>
            <pc:sldMk cId="4211977824" sldId="2146846556"/>
            <ac:spMk id="4" creationId="{08CB6778-B26D-4E11-6A75-6DB68684577B}"/>
          </ac:spMkLst>
        </pc:spChg>
        <pc:spChg chg="mod">
          <ac:chgData name="Jason Wiese" userId="4bff8d5b-7de6-4655-b397-69b0afc81113" providerId="ADAL" clId="{69F4B42B-A9AF-4D56-AEEC-723A3E9306DA}" dt="2024-04-18T18:10:42.573" v="4452" actId="14100"/>
          <ac:spMkLst>
            <pc:docMk/>
            <pc:sldMk cId="4211977824" sldId="2146846556"/>
            <ac:spMk id="4" creationId="{273D5C1C-282F-92EB-9E4F-733F563B7F2B}"/>
          </ac:spMkLst>
        </pc:spChg>
        <pc:spChg chg="add del mod">
          <ac:chgData name="Jason Wiese" userId="4bff8d5b-7de6-4655-b397-69b0afc81113" providerId="ADAL" clId="{69F4B42B-A9AF-4D56-AEEC-723A3E9306DA}" dt="2024-04-17T04:10:24.268" v="3901" actId="478"/>
          <ac:spMkLst>
            <pc:docMk/>
            <pc:sldMk cId="4211977824" sldId="2146846556"/>
            <ac:spMk id="6" creationId="{2A52F0F8-FF90-0CD5-CFA7-ADC383D8C03B}"/>
          </ac:spMkLst>
        </pc:spChg>
        <pc:spChg chg="add del mod">
          <ac:chgData name="Jason Wiese" userId="4bff8d5b-7de6-4655-b397-69b0afc81113" providerId="ADAL" clId="{69F4B42B-A9AF-4D56-AEEC-723A3E9306DA}" dt="2024-04-17T04:10:24.268" v="3901" actId="478"/>
          <ac:spMkLst>
            <pc:docMk/>
            <pc:sldMk cId="4211977824" sldId="2146846556"/>
            <ac:spMk id="7" creationId="{7D65CDF9-0664-050B-7EFE-804C46E8B99F}"/>
          </ac:spMkLst>
        </pc:spChg>
        <pc:spChg chg="mod">
          <ac:chgData name="Jason Wiese" userId="4bff8d5b-7de6-4655-b397-69b0afc81113" providerId="ADAL" clId="{69F4B42B-A9AF-4D56-AEEC-723A3E9306DA}" dt="2024-04-18T18:10:42.573" v="4452" actId="14100"/>
          <ac:spMkLst>
            <pc:docMk/>
            <pc:sldMk cId="4211977824" sldId="2146846556"/>
            <ac:spMk id="9" creationId="{78101652-8F0F-CC72-AE7A-B0E08FD58214}"/>
          </ac:spMkLst>
        </pc:spChg>
        <pc:spChg chg="add del mod">
          <ac:chgData name="Jason Wiese" userId="4bff8d5b-7de6-4655-b397-69b0afc81113" providerId="ADAL" clId="{69F4B42B-A9AF-4D56-AEEC-723A3E9306DA}" dt="2024-04-17T04:10:24.268" v="3901" actId="478"/>
          <ac:spMkLst>
            <pc:docMk/>
            <pc:sldMk cId="4211977824" sldId="2146846556"/>
            <ac:spMk id="9" creationId="{E6FF0BFD-D055-6BF2-F86D-F48949C44162}"/>
          </ac:spMkLst>
        </pc:spChg>
        <pc:spChg chg="add del mod">
          <ac:chgData name="Jason Wiese" userId="4bff8d5b-7de6-4655-b397-69b0afc81113" providerId="ADAL" clId="{69F4B42B-A9AF-4D56-AEEC-723A3E9306DA}" dt="2024-04-16T06:11:19.857" v="2783" actId="478"/>
          <ac:spMkLst>
            <pc:docMk/>
            <pc:sldMk cId="4211977824" sldId="2146846556"/>
            <ac:spMk id="14" creationId="{7C94B7E6-03F1-79F9-3293-4637D8D3B1FC}"/>
          </ac:spMkLst>
        </pc:spChg>
        <pc:spChg chg="add mod">
          <ac:chgData name="Jason Wiese" userId="4bff8d5b-7de6-4655-b397-69b0afc81113" providerId="ADAL" clId="{69F4B42B-A9AF-4D56-AEEC-723A3E9306DA}" dt="2024-04-17T04:10:27.367" v="3902"/>
          <ac:spMkLst>
            <pc:docMk/>
            <pc:sldMk cId="4211977824" sldId="2146846556"/>
            <ac:spMk id="14" creationId="{F05C9F1A-59BB-A880-B728-E8B5B11C2E3E}"/>
          </ac:spMkLst>
        </pc:spChg>
        <pc:spChg chg="add mod">
          <ac:chgData name="Jason Wiese" userId="4bff8d5b-7de6-4655-b397-69b0afc81113" providerId="ADAL" clId="{69F4B42B-A9AF-4D56-AEEC-723A3E9306DA}" dt="2024-04-17T04:10:27.367" v="3902"/>
          <ac:spMkLst>
            <pc:docMk/>
            <pc:sldMk cId="4211977824" sldId="2146846556"/>
            <ac:spMk id="15" creationId="{45FA41FD-80A2-AA55-09BC-A3CC25DADB1F}"/>
          </ac:spMkLst>
        </pc:spChg>
        <pc:spChg chg="del">
          <ac:chgData name="Jason Wiese" userId="4bff8d5b-7de6-4655-b397-69b0afc81113" providerId="ADAL" clId="{69F4B42B-A9AF-4D56-AEEC-723A3E9306DA}" dt="2024-04-16T04:47:16.252" v="2200" actId="478"/>
          <ac:spMkLst>
            <pc:docMk/>
            <pc:sldMk cId="4211977824" sldId="2146846556"/>
            <ac:spMk id="15" creationId="{4AC78D06-2653-F92F-CB5F-99BF15305124}"/>
          </ac:spMkLst>
        </pc:spChg>
        <pc:spChg chg="del">
          <ac:chgData name="Jason Wiese" userId="4bff8d5b-7de6-4655-b397-69b0afc81113" providerId="ADAL" clId="{69F4B42B-A9AF-4D56-AEEC-723A3E9306DA}" dt="2024-04-16T04:47:16.252" v="2200" actId="478"/>
          <ac:spMkLst>
            <pc:docMk/>
            <pc:sldMk cId="4211977824" sldId="2146846556"/>
            <ac:spMk id="16" creationId="{54481F40-A8BF-A56E-A450-B4DF2C41D307}"/>
          </ac:spMkLst>
        </pc:spChg>
        <pc:spChg chg="add del mod">
          <ac:chgData name="Jason Wiese" userId="4bff8d5b-7de6-4655-b397-69b0afc81113" providerId="ADAL" clId="{69F4B42B-A9AF-4D56-AEEC-723A3E9306DA}" dt="2024-04-17T04:10:24.268" v="3901" actId="478"/>
          <ac:spMkLst>
            <pc:docMk/>
            <pc:sldMk cId="4211977824" sldId="2146846556"/>
            <ac:spMk id="17" creationId="{D88E43C4-875A-B4A3-9163-AF0CD3FFB60F}"/>
          </ac:spMkLst>
        </pc:spChg>
        <pc:spChg chg="mod">
          <ac:chgData name="Jason Wiese" userId="4bff8d5b-7de6-4655-b397-69b0afc81113" providerId="ADAL" clId="{69F4B42B-A9AF-4D56-AEEC-723A3E9306DA}" dt="2024-04-18T18:10:42.573" v="4452" actId="14100"/>
          <ac:spMkLst>
            <pc:docMk/>
            <pc:sldMk cId="4211977824" sldId="2146846556"/>
            <ac:spMk id="18" creationId="{18DBDDBC-7E7D-3181-3887-24DF9C6D15A3}"/>
          </ac:spMkLst>
        </pc:spChg>
        <pc:spChg chg="add del mod">
          <ac:chgData name="Jason Wiese" userId="4bff8d5b-7de6-4655-b397-69b0afc81113" providerId="ADAL" clId="{69F4B42B-A9AF-4D56-AEEC-723A3E9306DA}" dt="2024-04-17T04:10:24.268" v="3901" actId="478"/>
          <ac:spMkLst>
            <pc:docMk/>
            <pc:sldMk cId="4211977824" sldId="2146846556"/>
            <ac:spMk id="18" creationId="{7712DCED-8F0B-8E75-E79C-DEEA58A07EB2}"/>
          </ac:spMkLst>
        </pc:spChg>
        <pc:spChg chg="add del mod">
          <ac:chgData name="Jason Wiese" userId="4bff8d5b-7de6-4655-b397-69b0afc81113" providerId="ADAL" clId="{69F4B42B-A9AF-4D56-AEEC-723A3E9306DA}" dt="2024-04-17T04:10:24.268" v="3901" actId="478"/>
          <ac:spMkLst>
            <pc:docMk/>
            <pc:sldMk cId="4211977824" sldId="2146846556"/>
            <ac:spMk id="20" creationId="{7DE7A878-53EE-BA0F-2DD9-5FA1394B655C}"/>
          </ac:spMkLst>
        </pc:spChg>
        <pc:spChg chg="add mod">
          <ac:chgData name="Jason Wiese" userId="4bff8d5b-7de6-4655-b397-69b0afc81113" providerId="ADAL" clId="{69F4B42B-A9AF-4D56-AEEC-723A3E9306DA}" dt="2024-04-17T04:10:27.367" v="3902"/>
          <ac:spMkLst>
            <pc:docMk/>
            <pc:sldMk cId="4211977824" sldId="2146846556"/>
            <ac:spMk id="21" creationId="{67B59EBC-EF10-76B1-E5FD-FAD3BE31A80C}"/>
          </ac:spMkLst>
        </pc:spChg>
        <pc:spChg chg="add del mod">
          <ac:chgData name="Jason Wiese" userId="4bff8d5b-7de6-4655-b397-69b0afc81113" providerId="ADAL" clId="{69F4B42B-A9AF-4D56-AEEC-723A3E9306DA}" dt="2024-04-17T04:10:24.268" v="3901" actId="478"/>
          <ac:spMkLst>
            <pc:docMk/>
            <pc:sldMk cId="4211977824" sldId="2146846556"/>
            <ac:spMk id="22" creationId="{5E56FE4C-A73D-0199-E07F-74FB7C5B1C2B}"/>
          </ac:spMkLst>
        </pc:spChg>
        <pc:spChg chg="mod">
          <ac:chgData name="Jason Wiese" userId="4bff8d5b-7de6-4655-b397-69b0afc81113" providerId="ADAL" clId="{69F4B42B-A9AF-4D56-AEEC-723A3E9306DA}" dt="2024-04-18T18:10:42.573" v="4452" actId="14100"/>
          <ac:spMkLst>
            <pc:docMk/>
            <pc:sldMk cId="4211977824" sldId="2146846556"/>
            <ac:spMk id="23" creationId="{0232948C-A8D5-1516-8804-84943748EA92}"/>
          </ac:spMkLst>
        </pc:spChg>
        <pc:spChg chg="add del mod">
          <ac:chgData name="Jason Wiese" userId="4bff8d5b-7de6-4655-b397-69b0afc81113" providerId="ADAL" clId="{69F4B42B-A9AF-4D56-AEEC-723A3E9306DA}" dt="2024-04-17T04:10:24.268" v="3901" actId="478"/>
          <ac:spMkLst>
            <pc:docMk/>
            <pc:sldMk cId="4211977824" sldId="2146846556"/>
            <ac:spMk id="23" creationId="{BCFAEBF5-93B6-83D8-2B14-B4C5061E9813}"/>
          </ac:spMkLst>
        </pc:spChg>
        <pc:spChg chg="del">
          <ac:chgData name="Jason Wiese" userId="4bff8d5b-7de6-4655-b397-69b0afc81113" providerId="ADAL" clId="{69F4B42B-A9AF-4D56-AEEC-723A3E9306DA}" dt="2024-04-16T04:47:16.252" v="2200" actId="478"/>
          <ac:spMkLst>
            <pc:docMk/>
            <pc:sldMk cId="4211977824" sldId="2146846556"/>
            <ac:spMk id="24" creationId="{467A3E02-F4DB-42BE-C6E7-39FC107B4309}"/>
          </ac:spMkLst>
        </pc:spChg>
        <pc:spChg chg="add mod">
          <ac:chgData name="Jason Wiese" userId="4bff8d5b-7de6-4655-b397-69b0afc81113" providerId="ADAL" clId="{69F4B42B-A9AF-4D56-AEEC-723A3E9306DA}" dt="2024-04-17T04:10:27.367" v="3902"/>
          <ac:spMkLst>
            <pc:docMk/>
            <pc:sldMk cId="4211977824" sldId="2146846556"/>
            <ac:spMk id="24" creationId="{C7F01762-4941-8C6C-D959-01193A0BE812}"/>
          </ac:spMkLst>
        </pc:spChg>
        <pc:spChg chg="add del mod">
          <ac:chgData name="Jason Wiese" userId="4bff8d5b-7de6-4655-b397-69b0afc81113" providerId="ADAL" clId="{69F4B42B-A9AF-4D56-AEEC-723A3E9306DA}" dt="2024-04-17T04:10:24.268" v="3901" actId="478"/>
          <ac:spMkLst>
            <pc:docMk/>
            <pc:sldMk cId="4211977824" sldId="2146846556"/>
            <ac:spMk id="26" creationId="{0E672597-51EB-6AED-141D-B5CC1E7A62A2}"/>
          </ac:spMkLst>
        </pc:spChg>
        <pc:spChg chg="mod">
          <ac:chgData name="Jason Wiese" userId="4bff8d5b-7de6-4655-b397-69b0afc81113" providerId="ADAL" clId="{69F4B42B-A9AF-4D56-AEEC-723A3E9306DA}" dt="2024-04-18T18:10:42.573" v="4452" actId="14100"/>
          <ac:spMkLst>
            <pc:docMk/>
            <pc:sldMk cId="4211977824" sldId="2146846556"/>
            <ac:spMk id="27" creationId="{E8900E17-70D4-C826-1A4B-2A0C4AEAE93B}"/>
          </ac:spMkLst>
        </pc:spChg>
        <pc:spChg chg="add del mod">
          <ac:chgData name="Jason Wiese" userId="4bff8d5b-7de6-4655-b397-69b0afc81113" providerId="ADAL" clId="{69F4B42B-A9AF-4D56-AEEC-723A3E9306DA}" dt="2024-04-17T04:10:24.268" v="3901" actId="478"/>
          <ac:spMkLst>
            <pc:docMk/>
            <pc:sldMk cId="4211977824" sldId="2146846556"/>
            <ac:spMk id="27" creationId="{FD7D6CEC-A0CD-2E91-CDB2-6153D7EA2C19}"/>
          </ac:spMkLst>
        </pc:spChg>
        <pc:spChg chg="del">
          <ac:chgData name="Jason Wiese" userId="4bff8d5b-7de6-4655-b397-69b0afc81113" providerId="ADAL" clId="{69F4B42B-A9AF-4D56-AEEC-723A3E9306DA}" dt="2024-04-16T04:47:16.252" v="2200" actId="478"/>
          <ac:spMkLst>
            <pc:docMk/>
            <pc:sldMk cId="4211977824" sldId="2146846556"/>
            <ac:spMk id="28" creationId="{541253C2-C160-61E5-C8E1-876BC8A1BA47}"/>
          </ac:spMkLst>
        </pc:spChg>
        <pc:spChg chg="add mod">
          <ac:chgData name="Jason Wiese" userId="4bff8d5b-7de6-4655-b397-69b0afc81113" providerId="ADAL" clId="{69F4B42B-A9AF-4D56-AEEC-723A3E9306DA}" dt="2024-04-17T04:10:27.367" v="3902"/>
          <ac:spMkLst>
            <pc:docMk/>
            <pc:sldMk cId="4211977824" sldId="2146846556"/>
            <ac:spMk id="28" creationId="{83081EF0-EEF7-33BE-8B7F-417E5EFA023A}"/>
          </ac:spMkLst>
        </pc:spChg>
        <pc:spChg chg="add del mod">
          <ac:chgData name="Jason Wiese" userId="4bff8d5b-7de6-4655-b397-69b0afc81113" providerId="ADAL" clId="{69F4B42B-A9AF-4D56-AEEC-723A3E9306DA}" dt="2024-04-17T04:10:24.268" v="3901" actId="478"/>
          <ac:spMkLst>
            <pc:docMk/>
            <pc:sldMk cId="4211977824" sldId="2146846556"/>
            <ac:spMk id="30" creationId="{0E97F842-6509-FE30-0E16-4540E179FF3B}"/>
          </ac:spMkLst>
        </pc:spChg>
        <pc:spChg chg="add del mod">
          <ac:chgData name="Jason Wiese" userId="4bff8d5b-7de6-4655-b397-69b0afc81113" providerId="ADAL" clId="{69F4B42B-A9AF-4D56-AEEC-723A3E9306DA}" dt="2024-04-17T04:10:24.268" v="3901" actId="478"/>
          <ac:spMkLst>
            <pc:docMk/>
            <pc:sldMk cId="4211977824" sldId="2146846556"/>
            <ac:spMk id="31" creationId="{19147A61-44B3-D375-BEC7-53EAF18CD833}"/>
          </ac:spMkLst>
        </pc:spChg>
        <pc:spChg chg="del">
          <ac:chgData name="Jason Wiese" userId="4bff8d5b-7de6-4655-b397-69b0afc81113" providerId="ADAL" clId="{69F4B42B-A9AF-4D56-AEEC-723A3E9306DA}" dt="2024-04-16T04:47:16.252" v="2200" actId="478"/>
          <ac:spMkLst>
            <pc:docMk/>
            <pc:sldMk cId="4211977824" sldId="2146846556"/>
            <ac:spMk id="32" creationId="{3E3286DC-0913-8358-3123-E73746160F14}"/>
          </ac:spMkLst>
        </pc:spChg>
        <pc:spChg chg="add del mod">
          <ac:chgData name="Jason Wiese" userId="4bff8d5b-7de6-4655-b397-69b0afc81113" providerId="ADAL" clId="{69F4B42B-A9AF-4D56-AEEC-723A3E9306DA}" dt="2024-04-17T04:10:24.268" v="3901" actId="478"/>
          <ac:spMkLst>
            <pc:docMk/>
            <pc:sldMk cId="4211977824" sldId="2146846556"/>
            <ac:spMk id="33" creationId="{CC552A4A-6641-A8AF-B503-4D72B2B43A96}"/>
          </ac:spMkLst>
        </pc:spChg>
        <pc:spChg chg="add mod">
          <ac:chgData name="Jason Wiese" userId="4bff8d5b-7de6-4655-b397-69b0afc81113" providerId="ADAL" clId="{69F4B42B-A9AF-4D56-AEEC-723A3E9306DA}" dt="2024-04-17T04:10:33.546" v="3904" actId="1582"/>
          <ac:spMkLst>
            <pc:docMk/>
            <pc:sldMk cId="4211977824" sldId="2146846556"/>
            <ac:spMk id="34" creationId="{E053C42F-2F35-30F1-6A52-D0EB06675770}"/>
          </ac:spMkLst>
        </pc:spChg>
        <pc:spChg chg="add mod">
          <ac:chgData name="Jason Wiese" userId="4bff8d5b-7de6-4655-b397-69b0afc81113" providerId="ADAL" clId="{69F4B42B-A9AF-4D56-AEEC-723A3E9306DA}" dt="2024-04-17T04:10:27.367" v="3902"/>
          <ac:spMkLst>
            <pc:docMk/>
            <pc:sldMk cId="4211977824" sldId="2146846556"/>
            <ac:spMk id="35" creationId="{6CA0175E-1529-61E0-29FC-DB7BF4FB2B44}"/>
          </ac:spMkLst>
        </pc:spChg>
        <pc:spChg chg="del">
          <ac:chgData name="Jason Wiese" userId="4bff8d5b-7de6-4655-b397-69b0afc81113" providerId="ADAL" clId="{69F4B42B-A9AF-4D56-AEEC-723A3E9306DA}" dt="2024-04-16T04:47:16.252" v="2200" actId="478"/>
          <ac:spMkLst>
            <pc:docMk/>
            <pc:sldMk cId="4211977824" sldId="2146846556"/>
            <ac:spMk id="35" creationId="{8A9423B4-7A0D-9E5C-EBDC-52D8DDA068A9}"/>
          </ac:spMkLst>
        </pc:spChg>
        <pc:spChg chg="del">
          <ac:chgData name="Jason Wiese" userId="4bff8d5b-7de6-4655-b397-69b0afc81113" providerId="ADAL" clId="{69F4B42B-A9AF-4D56-AEEC-723A3E9306DA}" dt="2024-04-16T04:47:16.252" v="2200" actId="478"/>
          <ac:spMkLst>
            <pc:docMk/>
            <pc:sldMk cId="4211977824" sldId="2146846556"/>
            <ac:spMk id="36" creationId="{80DC0D73-1237-DFB4-3E79-FF5C495C834B}"/>
          </ac:spMkLst>
        </pc:spChg>
        <pc:spChg chg="del">
          <ac:chgData name="Jason Wiese" userId="4bff8d5b-7de6-4655-b397-69b0afc81113" providerId="ADAL" clId="{69F4B42B-A9AF-4D56-AEEC-723A3E9306DA}" dt="2024-04-16T04:47:16.252" v="2200" actId="478"/>
          <ac:spMkLst>
            <pc:docMk/>
            <pc:sldMk cId="4211977824" sldId="2146846556"/>
            <ac:spMk id="37" creationId="{06E2FF39-6CDF-43D9-DC53-0E56FF4B5D9C}"/>
          </ac:spMkLst>
        </pc:spChg>
        <pc:spChg chg="add mod">
          <ac:chgData name="Jason Wiese" userId="4bff8d5b-7de6-4655-b397-69b0afc81113" providerId="ADAL" clId="{69F4B42B-A9AF-4D56-AEEC-723A3E9306DA}" dt="2024-04-17T04:10:27.367" v="3902"/>
          <ac:spMkLst>
            <pc:docMk/>
            <pc:sldMk cId="4211977824" sldId="2146846556"/>
            <ac:spMk id="37" creationId="{7D232A79-457C-D7D3-01F0-D27219631D55}"/>
          </ac:spMkLst>
        </pc:spChg>
        <pc:spChg chg="add mod">
          <ac:chgData name="Jason Wiese" userId="4bff8d5b-7de6-4655-b397-69b0afc81113" providerId="ADAL" clId="{69F4B42B-A9AF-4D56-AEEC-723A3E9306DA}" dt="2024-04-17T04:10:27.367" v="3902"/>
          <ac:spMkLst>
            <pc:docMk/>
            <pc:sldMk cId="4211977824" sldId="2146846556"/>
            <ac:spMk id="38" creationId="{D6F110E9-4F43-71A6-56CD-FC2CC34B5E0F}"/>
          </ac:spMkLst>
        </pc:spChg>
        <pc:spChg chg="del">
          <ac:chgData name="Jason Wiese" userId="4bff8d5b-7de6-4655-b397-69b0afc81113" providerId="ADAL" clId="{69F4B42B-A9AF-4D56-AEEC-723A3E9306DA}" dt="2024-04-16T04:47:16.252" v="2200" actId="478"/>
          <ac:spMkLst>
            <pc:docMk/>
            <pc:sldMk cId="4211977824" sldId="2146846556"/>
            <ac:spMk id="39" creationId="{0572CDBF-F547-C200-484B-FFC60D65746B}"/>
          </ac:spMkLst>
        </pc:spChg>
        <pc:spChg chg="add mod">
          <ac:chgData name="Jason Wiese" userId="4bff8d5b-7de6-4655-b397-69b0afc81113" providerId="ADAL" clId="{69F4B42B-A9AF-4D56-AEEC-723A3E9306DA}" dt="2024-04-17T04:10:27.367" v="3902"/>
          <ac:spMkLst>
            <pc:docMk/>
            <pc:sldMk cId="4211977824" sldId="2146846556"/>
            <ac:spMk id="39" creationId="{74B20237-9C35-7BE1-F71A-C35E757B6A17}"/>
          </ac:spMkLst>
        </pc:spChg>
        <pc:spChg chg="del">
          <ac:chgData name="Jason Wiese" userId="4bff8d5b-7de6-4655-b397-69b0afc81113" providerId="ADAL" clId="{69F4B42B-A9AF-4D56-AEEC-723A3E9306DA}" dt="2024-04-16T04:47:16.252" v="2200" actId="478"/>
          <ac:spMkLst>
            <pc:docMk/>
            <pc:sldMk cId="4211977824" sldId="2146846556"/>
            <ac:spMk id="40" creationId="{E863EA7C-C318-4D2C-BFF0-4DADA66FF723}"/>
          </ac:spMkLst>
        </pc:spChg>
        <pc:spChg chg="del">
          <ac:chgData name="Jason Wiese" userId="4bff8d5b-7de6-4655-b397-69b0afc81113" providerId="ADAL" clId="{69F4B42B-A9AF-4D56-AEEC-723A3E9306DA}" dt="2024-04-16T04:47:16.252" v="2200" actId="478"/>
          <ac:spMkLst>
            <pc:docMk/>
            <pc:sldMk cId="4211977824" sldId="2146846556"/>
            <ac:spMk id="41" creationId="{634A83D0-11DB-5411-2A1D-C88D60E84B12}"/>
          </ac:spMkLst>
        </pc:spChg>
        <pc:spChg chg="add mod">
          <ac:chgData name="Jason Wiese" userId="4bff8d5b-7de6-4655-b397-69b0afc81113" providerId="ADAL" clId="{69F4B42B-A9AF-4D56-AEEC-723A3E9306DA}" dt="2024-04-17T04:10:27.367" v="3902"/>
          <ac:spMkLst>
            <pc:docMk/>
            <pc:sldMk cId="4211977824" sldId="2146846556"/>
            <ac:spMk id="41" creationId="{9DB8D036-43B7-3440-BB93-DB45A6855975}"/>
          </ac:spMkLst>
        </pc:spChg>
        <pc:spChg chg="add mod">
          <ac:chgData name="Jason Wiese" userId="4bff8d5b-7de6-4655-b397-69b0afc81113" providerId="ADAL" clId="{69F4B42B-A9AF-4D56-AEEC-723A3E9306DA}" dt="2024-04-17T04:10:27.367" v="3902"/>
          <ac:spMkLst>
            <pc:docMk/>
            <pc:sldMk cId="4211977824" sldId="2146846556"/>
            <ac:spMk id="42" creationId="{F12CEC56-824C-AC15-5353-6F6D76259F6E}"/>
          </ac:spMkLst>
        </pc:spChg>
        <pc:spChg chg="del">
          <ac:chgData name="Jason Wiese" userId="4bff8d5b-7de6-4655-b397-69b0afc81113" providerId="ADAL" clId="{69F4B42B-A9AF-4D56-AEEC-723A3E9306DA}" dt="2024-04-16T04:47:16.252" v="2200" actId="478"/>
          <ac:spMkLst>
            <pc:docMk/>
            <pc:sldMk cId="4211977824" sldId="2146846556"/>
            <ac:spMk id="43" creationId="{2A9DA0D1-370C-B87D-7358-BD0CD7689211}"/>
          </ac:spMkLst>
        </pc:spChg>
        <pc:spChg chg="del">
          <ac:chgData name="Jason Wiese" userId="4bff8d5b-7de6-4655-b397-69b0afc81113" providerId="ADAL" clId="{69F4B42B-A9AF-4D56-AEEC-723A3E9306DA}" dt="2024-04-16T04:47:16.252" v="2200" actId="478"/>
          <ac:spMkLst>
            <pc:docMk/>
            <pc:sldMk cId="4211977824" sldId="2146846556"/>
            <ac:spMk id="44" creationId="{3645DC95-C6D5-6579-E165-DB1A16A8D3BB}"/>
          </ac:spMkLst>
        </pc:spChg>
        <pc:spChg chg="add mod">
          <ac:chgData name="Jason Wiese" userId="4bff8d5b-7de6-4655-b397-69b0afc81113" providerId="ADAL" clId="{69F4B42B-A9AF-4D56-AEEC-723A3E9306DA}" dt="2024-04-17T04:10:27.367" v="3902"/>
          <ac:spMkLst>
            <pc:docMk/>
            <pc:sldMk cId="4211977824" sldId="2146846556"/>
            <ac:spMk id="44" creationId="{A3EE7F3C-49C1-6162-5D42-BA5D0FADA37D}"/>
          </ac:spMkLst>
        </pc:spChg>
        <pc:spChg chg="add mod">
          <ac:chgData name="Jason Wiese" userId="4bff8d5b-7de6-4655-b397-69b0afc81113" providerId="ADAL" clId="{69F4B42B-A9AF-4D56-AEEC-723A3E9306DA}" dt="2024-04-17T04:10:27.367" v="3902"/>
          <ac:spMkLst>
            <pc:docMk/>
            <pc:sldMk cId="4211977824" sldId="2146846556"/>
            <ac:spMk id="45" creationId="{F45DBB98-53F1-A529-C56B-6C8A204499D6}"/>
          </ac:spMkLst>
        </pc:spChg>
        <pc:spChg chg="add mod">
          <ac:chgData name="Jason Wiese" userId="4bff8d5b-7de6-4655-b397-69b0afc81113" providerId="ADAL" clId="{69F4B42B-A9AF-4D56-AEEC-723A3E9306DA}" dt="2024-04-17T04:10:27.367" v="3902"/>
          <ac:spMkLst>
            <pc:docMk/>
            <pc:sldMk cId="4211977824" sldId="2146846556"/>
            <ac:spMk id="46" creationId="{40DDA366-8919-5CFF-E2A2-D1635094B661}"/>
          </ac:spMkLst>
        </pc:spChg>
        <pc:spChg chg="del">
          <ac:chgData name="Jason Wiese" userId="4bff8d5b-7de6-4655-b397-69b0afc81113" providerId="ADAL" clId="{69F4B42B-A9AF-4D56-AEEC-723A3E9306DA}" dt="2024-04-16T04:47:16.252" v="2200" actId="478"/>
          <ac:spMkLst>
            <pc:docMk/>
            <pc:sldMk cId="4211977824" sldId="2146846556"/>
            <ac:spMk id="46" creationId="{FBEFE48B-287E-F8F2-755B-28251211CE24}"/>
          </ac:spMkLst>
        </pc:spChg>
        <pc:spChg chg="del">
          <ac:chgData name="Jason Wiese" userId="4bff8d5b-7de6-4655-b397-69b0afc81113" providerId="ADAL" clId="{69F4B42B-A9AF-4D56-AEEC-723A3E9306DA}" dt="2024-04-16T04:47:16.252" v="2200" actId="478"/>
          <ac:spMkLst>
            <pc:docMk/>
            <pc:sldMk cId="4211977824" sldId="2146846556"/>
            <ac:spMk id="47" creationId="{20EB8D31-4F7F-9823-C36C-04678225F302}"/>
          </ac:spMkLst>
        </pc:spChg>
        <pc:spChg chg="del">
          <ac:chgData name="Jason Wiese" userId="4bff8d5b-7de6-4655-b397-69b0afc81113" providerId="ADAL" clId="{69F4B42B-A9AF-4D56-AEEC-723A3E9306DA}" dt="2024-04-17T22:34:05.610" v="4346" actId="478"/>
          <ac:spMkLst>
            <pc:docMk/>
            <pc:sldMk cId="4211977824" sldId="2146846556"/>
            <ac:spMk id="48" creationId="{1574715F-C974-66D2-1960-F97D8B786456}"/>
          </ac:spMkLst>
        </pc:spChg>
        <pc:cxnChg chg="add del mod">
          <ac:chgData name="Jason Wiese" userId="4bff8d5b-7de6-4655-b397-69b0afc81113" providerId="ADAL" clId="{69F4B42B-A9AF-4D56-AEEC-723A3E9306DA}" dt="2024-04-17T04:10:24.268" v="3901" actId="478"/>
          <ac:cxnSpMkLst>
            <pc:docMk/>
            <pc:sldMk cId="4211977824" sldId="2146846556"/>
            <ac:cxnSpMk id="5" creationId="{E30AE59C-D295-8DF8-5CC6-A5A136D9CF3D}"/>
          </ac:cxnSpMkLst>
        </pc:cxnChg>
        <pc:cxnChg chg="add del mod">
          <ac:chgData name="Jason Wiese" userId="4bff8d5b-7de6-4655-b397-69b0afc81113" providerId="ADAL" clId="{69F4B42B-A9AF-4D56-AEEC-723A3E9306DA}" dt="2024-04-17T04:10:24.268" v="3901" actId="478"/>
          <ac:cxnSpMkLst>
            <pc:docMk/>
            <pc:sldMk cId="4211977824" sldId="2146846556"/>
            <ac:cxnSpMk id="12" creationId="{74C3047F-F1ED-C1E5-01AD-42EF257EAC5F}"/>
          </ac:cxnSpMkLst>
        </pc:cxnChg>
        <pc:cxnChg chg="add mod">
          <ac:chgData name="Jason Wiese" userId="4bff8d5b-7de6-4655-b397-69b0afc81113" providerId="ADAL" clId="{69F4B42B-A9AF-4D56-AEEC-723A3E9306DA}" dt="2024-04-17T19:24:19.566" v="3973" actId="208"/>
          <ac:cxnSpMkLst>
            <pc:docMk/>
            <pc:sldMk cId="4211977824" sldId="2146846556"/>
            <ac:cxnSpMk id="16" creationId="{D5951578-B60A-6401-A459-7394A8B94302}"/>
          </ac:cxnSpMkLst>
        </pc:cxnChg>
        <pc:cxnChg chg="add del mod">
          <ac:chgData name="Jason Wiese" userId="4bff8d5b-7de6-4655-b397-69b0afc81113" providerId="ADAL" clId="{69F4B42B-A9AF-4D56-AEEC-723A3E9306DA}" dt="2024-04-17T04:10:24.268" v="3901" actId="478"/>
          <ac:cxnSpMkLst>
            <pc:docMk/>
            <pc:sldMk cId="4211977824" sldId="2146846556"/>
            <ac:cxnSpMk id="19" creationId="{58C4B8C6-9775-D97A-E630-E568E2DA1F41}"/>
          </ac:cxnSpMkLst>
        </pc:cxnChg>
        <pc:cxnChg chg="del">
          <ac:chgData name="Jason Wiese" userId="4bff8d5b-7de6-4655-b397-69b0afc81113" providerId="ADAL" clId="{69F4B42B-A9AF-4D56-AEEC-723A3E9306DA}" dt="2024-04-16T04:47:16.252" v="2200" actId="478"/>
          <ac:cxnSpMkLst>
            <pc:docMk/>
            <pc:sldMk cId="4211977824" sldId="2146846556"/>
            <ac:cxnSpMk id="21" creationId="{B12148B6-58D4-42C4-DDFF-80E4265A410C}"/>
          </ac:cxnSpMkLst>
        </pc:cxnChg>
        <pc:cxnChg chg="add del mod">
          <ac:chgData name="Jason Wiese" userId="4bff8d5b-7de6-4655-b397-69b0afc81113" providerId="ADAL" clId="{69F4B42B-A9AF-4D56-AEEC-723A3E9306DA}" dt="2024-04-17T04:10:24.268" v="3901" actId="478"/>
          <ac:cxnSpMkLst>
            <pc:docMk/>
            <pc:sldMk cId="4211977824" sldId="2146846556"/>
            <ac:cxnSpMk id="25" creationId="{A7FC7C02-24DB-DF64-4121-25ECE7872B5D}"/>
          </ac:cxnSpMkLst>
        </pc:cxnChg>
        <pc:cxnChg chg="add del mod">
          <ac:chgData name="Jason Wiese" userId="4bff8d5b-7de6-4655-b397-69b0afc81113" providerId="ADAL" clId="{69F4B42B-A9AF-4D56-AEEC-723A3E9306DA}" dt="2024-04-17T04:10:24.268" v="3901" actId="478"/>
          <ac:cxnSpMkLst>
            <pc:docMk/>
            <pc:sldMk cId="4211977824" sldId="2146846556"/>
            <ac:cxnSpMk id="29" creationId="{F72A3B10-20A4-58F7-B0E0-5945E830E0C6}"/>
          </ac:cxnSpMkLst>
        </pc:cxnChg>
        <pc:cxnChg chg="add mod">
          <ac:chgData name="Jason Wiese" userId="4bff8d5b-7de6-4655-b397-69b0afc81113" providerId="ADAL" clId="{69F4B42B-A9AF-4D56-AEEC-723A3E9306DA}" dt="2024-04-17T19:24:19.566" v="3973" actId="208"/>
          <ac:cxnSpMkLst>
            <pc:docMk/>
            <pc:sldMk cId="4211977824" sldId="2146846556"/>
            <ac:cxnSpMk id="32" creationId="{AB7974FC-EE21-190C-4240-DF904FDF8CA8}"/>
          </ac:cxnSpMkLst>
        </pc:cxnChg>
        <pc:cxnChg chg="del">
          <ac:chgData name="Jason Wiese" userId="4bff8d5b-7de6-4655-b397-69b0afc81113" providerId="ADAL" clId="{69F4B42B-A9AF-4D56-AEEC-723A3E9306DA}" dt="2024-04-16T04:47:16.252" v="2200" actId="478"/>
          <ac:cxnSpMkLst>
            <pc:docMk/>
            <pc:sldMk cId="4211977824" sldId="2146846556"/>
            <ac:cxnSpMk id="34" creationId="{C3007207-65FA-C280-91F6-0A02AD08261B}"/>
          </ac:cxnSpMkLst>
        </pc:cxnChg>
        <pc:cxnChg chg="add mod">
          <ac:chgData name="Jason Wiese" userId="4bff8d5b-7de6-4655-b397-69b0afc81113" providerId="ADAL" clId="{69F4B42B-A9AF-4D56-AEEC-723A3E9306DA}" dt="2024-04-17T04:10:27.367" v="3902"/>
          <ac:cxnSpMkLst>
            <pc:docMk/>
            <pc:sldMk cId="4211977824" sldId="2146846556"/>
            <ac:cxnSpMk id="36" creationId="{66A7DB24-6CB9-0CDE-9593-5D67DDF174D0}"/>
          </ac:cxnSpMkLst>
        </pc:cxnChg>
        <pc:cxnChg chg="del">
          <ac:chgData name="Jason Wiese" userId="4bff8d5b-7de6-4655-b397-69b0afc81113" providerId="ADAL" clId="{69F4B42B-A9AF-4D56-AEEC-723A3E9306DA}" dt="2024-04-16T04:47:16.252" v="2200" actId="478"/>
          <ac:cxnSpMkLst>
            <pc:docMk/>
            <pc:sldMk cId="4211977824" sldId="2146846556"/>
            <ac:cxnSpMk id="38" creationId="{4D819DD0-7C2E-F9FD-62E0-1EB20492AA79}"/>
          </ac:cxnSpMkLst>
        </pc:cxnChg>
        <pc:cxnChg chg="add mod">
          <ac:chgData name="Jason Wiese" userId="4bff8d5b-7de6-4655-b397-69b0afc81113" providerId="ADAL" clId="{69F4B42B-A9AF-4D56-AEEC-723A3E9306DA}" dt="2024-04-17T19:24:19.566" v="3973" actId="208"/>
          <ac:cxnSpMkLst>
            <pc:docMk/>
            <pc:sldMk cId="4211977824" sldId="2146846556"/>
            <ac:cxnSpMk id="40" creationId="{987000E1-963B-6E6A-9955-11009F7142C8}"/>
          </ac:cxnSpMkLst>
        </pc:cxnChg>
        <pc:cxnChg chg="del">
          <ac:chgData name="Jason Wiese" userId="4bff8d5b-7de6-4655-b397-69b0afc81113" providerId="ADAL" clId="{69F4B42B-A9AF-4D56-AEEC-723A3E9306DA}" dt="2024-04-16T04:47:16.252" v="2200" actId="478"/>
          <ac:cxnSpMkLst>
            <pc:docMk/>
            <pc:sldMk cId="4211977824" sldId="2146846556"/>
            <ac:cxnSpMk id="42" creationId="{ED7DEB24-C678-0534-315B-68B0D426F329}"/>
          </ac:cxnSpMkLst>
        </pc:cxnChg>
        <pc:cxnChg chg="add mod">
          <ac:chgData name="Jason Wiese" userId="4bff8d5b-7de6-4655-b397-69b0afc81113" providerId="ADAL" clId="{69F4B42B-A9AF-4D56-AEEC-723A3E9306DA}" dt="2024-04-17T19:24:19.566" v="3973" actId="208"/>
          <ac:cxnSpMkLst>
            <pc:docMk/>
            <pc:sldMk cId="4211977824" sldId="2146846556"/>
            <ac:cxnSpMk id="43" creationId="{645793EE-0BB8-C9FC-B59D-9648EA5672CD}"/>
          </ac:cxnSpMkLst>
        </pc:cxnChg>
        <pc:cxnChg chg="del">
          <ac:chgData name="Jason Wiese" userId="4bff8d5b-7de6-4655-b397-69b0afc81113" providerId="ADAL" clId="{69F4B42B-A9AF-4D56-AEEC-723A3E9306DA}" dt="2024-04-16T04:47:16.252" v="2200" actId="478"/>
          <ac:cxnSpMkLst>
            <pc:docMk/>
            <pc:sldMk cId="4211977824" sldId="2146846556"/>
            <ac:cxnSpMk id="45" creationId="{05ADC219-786D-80E9-3487-B00902E25C47}"/>
          </ac:cxnSpMkLst>
        </pc:cxnChg>
      </pc:sldChg>
      <pc:sldChg chg="addSp delSp modSp mod">
        <pc:chgData name="Jason Wiese" userId="4bff8d5b-7de6-4655-b397-69b0afc81113" providerId="ADAL" clId="{69F4B42B-A9AF-4D56-AEEC-723A3E9306DA}" dt="2024-04-18T18:10:52.720" v="4453" actId="14100"/>
        <pc:sldMkLst>
          <pc:docMk/>
          <pc:sldMk cId="1090943011" sldId="2146846557"/>
        </pc:sldMkLst>
        <pc:spChg chg="mod">
          <ac:chgData name="Jason Wiese" userId="4bff8d5b-7de6-4655-b397-69b0afc81113" providerId="ADAL" clId="{69F4B42B-A9AF-4D56-AEEC-723A3E9306DA}" dt="2024-04-17T22:42:56.773" v="4405" actId="1035"/>
          <ac:spMkLst>
            <pc:docMk/>
            <pc:sldMk cId="1090943011" sldId="2146846557"/>
            <ac:spMk id="2" creationId="{C604F4ED-4CE3-388D-6B08-7DEBBA8472FB}"/>
          </ac:spMkLst>
        </pc:spChg>
        <pc:spChg chg="add del mod">
          <ac:chgData name="Jason Wiese" userId="4bff8d5b-7de6-4655-b397-69b0afc81113" providerId="ADAL" clId="{69F4B42B-A9AF-4D56-AEEC-723A3E9306DA}" dt="2024-04-17T04:10:39.749" v="3905" actId="478"/>
          <ac:spMkLst>
            <pc:docMk/>
            <pc:sldMk cId="1090943011" sldId="2146846557"/>
            <ac:spMk id="3" creationId="{53A96225-54F1-6C84-5871-61AF1A60E420}"/>
          </ac:spMkLst>
        </pc:spChg>
        <pc:spChg chg="add mod">
          <ac:chgData name="Jason Wiese" userId="4bff8d5b-7de6-4655-b397-69b0afc81113" providerId="ADAL" clId="{69F4B42B-A9AF-4D56-AEEC-723A3E9306DA}" dt="2024-04-18T18:05:35.516" v="4440" actId="6549"/>
          <ac:spMkLst>
            <pc:docMk/>
            <pc:sldMk cId="1090943011" sldId="2146846557"/>
            <ac:spMk id="3" creationId="{C4CBB887-A9C0-3DB1-E342-782273C3DDB4}"/>
          </ac:spMkLst>
        </pc:spChg>
        <pc:spChg chg="mod">
          <ac:chgData name="Jason Wiese" userId="4bff8d5b-7de6-4655-b397-69b0afc81113" providerId="ADAL" clId="{69F4B42B-A9AF-4D56-AEEC-723A3E9306DA}" dt="2024-04-18T18:10:52.720" v="4453" actId="14100"/>
          <ac:spMkLst>
            <pc:docMk/>
            <pc:sldMk cId="1090943011" sldId="2146846557"/>
            <ac:spMk id="4" creationId="{344BFC33-72D0-B3AE-6C0F-20C304F1643A}"/>
          </ac:spMkLst>
        </pc:spChg>
        <pc:spChg chg="add del mod">
          <ac:chgData name="Jason Wiese" userId="4bff8d5b-7de6-4655-b397-69b0afc81113" providerId="ADAL" clId="{69F4B42B-A9AF-4D56-AEEC-723A3E9306DA}" dt="2024-04-17T04:10:39.749" v="3905" actId="478"/>
          <ac:spMkLst>
            <pc:docMk/>
            <pc:sldMk cId="1090943011" sldId="2146846557"/>
            <ac:spMk id="4" creationId="{CA432632-436D-6BE3-4B4C-41F1ECFD2BBF}"/>
          </ac:spMkLst>
        </pc:spChg>
        <pc:spChg chg="add del mod">
          <ac:chgData name="Jason Wiese" userId="4bff8d5b-7de6-4655-b397-69b0afc81113" providerId="ADAL" clId="{69F4B42B-A9AF-4D56-AEEC-723A3E9306DA}" dt="2024-04-17T04:10:39.749" v="3905" actId="478"/>
          <ac:spMkLst>
            <pc:docMk/>
            <pc:sldMk cId="1090943011" sldId="2146846557"/>
            <ac:spMk id="7" creationId="{5E00B109-0EAE-565D-D539-839612BC1295}"/>
          </ac:spMkLst>
        </pc:spChg>
        <pc:spChg chg="del">
          <ac:chgData name="Jason Wiese" userId="4bff8d5b-7de6-4655-b397-69b0afc81113" providerId="ADAL" clId="{69F4B42B-A9AF-4D56-AEEC-723A3E9306DA}" dt="2024-04-16T04:50:44.187" v="2206" actId="478"/>
          <ac:spMkLst>
            <pc:docMk/>
            <pc:sldMk cId="1090943011" sldId="2146846557"/>
            <ac:spMk id="9" creationId="{2E7AE1D4-AB2D-934A-FBBB-562A304FB92F}"/>
          </ac:spMkLst>
        </pc:spChg>
        <pc:spChg chg="add mod">
          <ac:chgData name="Jason Wiese" userId="4bff8d5b-7de6-4655-b397-69b0afc81113" providerId="ADAL" clId="{69F4B42B-A9AF-4D56-AEEC-723A3E9306DA}" dt="2024-04-17T04:11:06.887" v="3912" actId="1582"/>
          <ac:spMkLst>
            <pc:docMk/>
            <pc:sldMk cId="1090943011" sldId="2146846557"/>
            <ac:spMk id="9" creationId="{8466F151-5028-84D8-A8AE-E7D8A6B9E0AD}"/>
          </ac:spMkLst>
        </pc:spChg>
        <pc:spChg chg="del">
          <ac:chgData name="Jason Wiese" userId="4bff8d5b-7de6-4655-b397-69b0afc81113" providerId="ADAL" clId="{69F4B42B-A9AF-4D56-AEEC-723A3E9306DA}" dt="2024-04-16T04:50:44.187" v="2206" actId="478"/>
          <ac:spMkLst>
            <pc:docMk/>
            <pc:sldMk cId="1090943011" sldId="2146846557"/>
            <ac:spMk id="12" creationId="{1BBDBF91-C9E5-23BF-6917-BB0CBD122C47}"/>
          </ac:spMkLst>
        </pc:spChg>
        <pc:spChg chg="add mod">
          <ac:chgData name="Jason Wiese" userId="4bff8d5b-7de6-4655-b397-69b0afc81113" providerId="ADAL" clId="{69F4B42B-A9AF-4D56-AEEC-723A3E9306DA}" dt="2024-04-17T04:10:42.720" v="3906"/>
          <ac:spMkLst>
            <pc:docMk/>
            <pc:sldMk cId="1090943011" sldId="2146846557"/>
            <ac:spMk id="12" creationId="{335BD5D8-44DA-4601-E187-5C50010911ED}"/>
          </ac:spMkLst>
        </pc:spChg>
        <pc:spChg chg="add del mod">
          <ac:chgData name="Jason Wiese" userId="4bff8d5b-7de6-4655-b397-69b0afc81113" providerId="ADAL" clId="{69F4B42B-A9AF-4D56-AEEC-723A3E9306DA}" dt="2024-04-17T04:10:39.749" v="3905" actId="478"/>
          <ac:spMkLst>
            <pc:docMk/>
            <pc:sldMk cId="1090943011" sldId="2146846557"/>
            <ac:spMk id="14" creationId="{9D546AE9-25DD-CC17-5EA5-3211F4C76138}"/>
          </ac:spMkLst>
        </pc:spChg>
        <pc:spChg chg="mod">
          <ac:chgData name="Jason Wiese" userId="4bff8d5b-7de6-4655-b397-69b0afc81113" providerId="ADAL" clId="{69F4B42B-A9AF-4D56-AEEC-723A3E9306DA}" dt="2024-04-18T18:10:52.720" v="4453" actId="14100"/>
          <ac:spMkLst>
            <pc:docMk/>
            <pc:sldMk cId="1090943011" sldId="2146846557"/>
            <ac:spMk id="15" creationId="{A6A8A741-117E-3044-D717-D73E9BB6A938}"/>
          </ac:spMkLst>
        </pc:spChg>
        <pc:spChg chg="add del mod">
          <ac:chgData name="Jason Wiese" userId="4bff8d5b-7de6-4655-b397-69b0afc81113" providerId="ADAL" clId="{69F4B42B-A9AF-4D56-AEEC-723A3E9306DA}" dt="2024-04-17T04:10:39.749" v="3905" actId="478"/>
          <ac:spMkLst>
            <pc:docMk/>
            <pc:sldMk cId="1090943011" sldId="2146846557"/>
            <ac:spMk id="15" creationId="{D425F8D4-98C3-3E56-54C8-17D38965F162}"/>
          </ac:spMkLst>
        </pc:spChg>
        <pc:spChg chg="del">
          <ac:chgData name="Jason Wiese" userId="4bff8d5b-7de6-4655-b397-69b0afc81113" providerId="ADAL" clId="{69F4B42B-A9AF-4D56-AEEC-723A3E9306DA}" dt="2024-04-16T04:50:44.187" v="2206" actId="478"/>
          <ac:spMkLst>
            <pc:docMk/>
            <pc:sldMk cId="1090943011" sldId="2146846557"/>
            <ac:spMk id="17" creationId="{18DB9ADD-12CF-1F9B-B089-65CBD9FF7A79}"/>
          </ac:spMkLst>
        </pc:spChg>
        <pc:spChg chg="add mod">
          <ac:chgData name="Jason Wiese" userId="4bff8d5b-7de6-4655-b397-69b0afc81113" providerId="ADAL" clId="{69F4B42B-A9AF-4D56-AEEC-723A3E9306DA}" dt="2024-04-17T04:10:42.720" v="3906"/>
          <ac:spMkLst>
            <pc:docMk/>
            <pc:sldMk cId="1090943011" sldId="2146846557"/>
            <ac:spMk id="17" creationId="{B973B40C-A4EA-70CD-67C4-1DFEF763E6BD}"/>
          </ac:spMkLst>
        </pc:spChg>
        <pc:spChg chg="add mod">
          <ac:chgData name="Jason Wiese" userId="4bff8d5b-7de6-4655-b397-69b0afc81113" providerId="ADAL" clId="{69F4B42B-A9AF-4D56-AEEC-723A3E9306DA}" dt="2024-04-17T04:10:42.720" v="3906"/>
          <ac:spMkLst>
            <pc:docMk/>
            <pc:sldMk cId="1090943011" sldId="2146846557"/>
            <ac:spMk id="18" creationId="{0897A296-FE3A-6FF2-624F-E64A76713542}"/>
          </ac:spMkLst>
        </pc:spChg>
        <pc:spChg chg="del">
          <ac:chgData name="Jason Wiese" userId="4bff8d5b-7de6-4655-b397-69b0afc81113" providerId="ADAL" clId="{69F4B42B-A9AF-4D56-AEEC-723A3E9306DA}" dt="2024-04-16T04:50:44.187" v="2206" actId="478"/>
          <ac:spMkLst>
            <pc:docMk/>
            <pc:sldMk cId="1090943011" sldId="2146846557"/>
            <ac:spMk id="18" creationId="{70093883-5F73-F1B7-AE87-D53DC254A95B}"/>
          </ac:spMkLst>
        </pc:spChg>
        <pc:spChg chg="del">
          <ac:chgData name="Jason Wiese" userId="4bff8d5b-7de6-4655-b397-69b0afc81113" providerId="ADAL" clId="{69F4B42B-A9AF-4D56-AEEC-723A3E9306DA}" dt="2024-04-16T04:50:44.187" v="2206" actId="478"/>
          <ac:spMkLst>
            <pc:docMk/>
            <pc:sldMk cId="1090943011" sldId="2146846557"/>
            <ac:spMk id="19" creationId="{9B51575F-756B-A2E2-A54C-51C0E9379385}"/>
          </ac:spMkLst>
        </pc:spChg>
        <pc:spChg chg="add mod">
          <ac:chgData name="Jason Wiese" userId="4bff8d5b-7de6-4655-b397-69b0afc81113" providerId="ADAL" clId="{69F4B42B-A9AF-4D56-AEEC-723A3E9306DA}" dt="2024-04-17T04:10:42.720" v="3906"/>
          <ac:spMkLst>
            <pc:docMk/>
            <pc:sldMk cId="1090943011" sldId="2146846557"/>
            <ac:spMk id="19" creationId="{9E9F6FFE-F6A6-756A-E0E4-40DAE16244F5}"/>
          </ac:spMkLst>
        </pc:spChg>
        <pc:spChg chg="add mod">
          <ac:chgData name="Jason Wiese" userId="4bff8d5b-7de6-4655-b397-69b0afc81113" providerId="ADAL" clId="{69F4B42B-A9AF-4D56-AEEC-723A3E9306DA}" dt="2024-04-17T04:11:01.110" v="3910" actId="208"/>
          <ac:spMkLst>
            <pc:docMk/>
            <pc:sldMk cId="1090943011" sldId="2146846557"/>
            <ac:spMk id="21" creationId="{3520060E-6528-A600-3E13-017FAF9409F7}"/>
          </ac:spMkLst>
        </pc:spChg>
        <pc:spChg chg="del">
          <ac:chgData name="Jason Wiese" userId="4bff8d5b-7de6-4655-b397-69b0afc81113" providerId="ADAL" clId="{69F4B42B-A9AF-4D56-AEEC-723A3E9306DA}" dt="2024-04-16T04:50:44.187" v="2206" actId="478"/>
          <ac:spMkLst>
            <pc:docMk/>
            <pc:sldMk cId="1090943011" sldId="2146846557"/>
            <ac:spMk id="21" creationId="{38151A4A-7C1A-0A64-37D0-376E7C5BD949}"/>
          </ac:spMkLst>
        </pc:spChg>
        <pc:spChg chg="add mod">
          <ac:chgData name="Jason Wiese" userId="4bff8d5b-7de6-4655-b397-69b0afc81113" providerId="ADAL" clId="{69F4B42B-A9AF-4D56-AEEC-723A3E9306DA}" dt="2024-04-17T04:10:42.720" v="3906"/>
          <ac:spMkLst>
            <pc:docMk/>
            <pc:sldMk cId="1090943011" sldId="2146846557"/>
            <ac:spMk id="22" creationId="{50AEA570-A85F-D945-D94E-13573C3D5966}"/>
          </ac:spMkLst>
        </pc:spChg>
        <pc:spChg chg="del">
          <ac:chgData name="Jason Wiese" userId="4bff8d5b-7de6-4655-b397-69b0afc81113" providerId="ADAL" clId="{69F4B42B-A9AF-4D56-AEEC-723A3E9306DA}" dt="2024-04-16T04:50:44.187" v="2206" actId="478"/>
          <ac:spMkLst>
            <pc:docMk/>
            <pc:sldMk cId="1090943011" sldId="2146846557"/>
            <ac:spMk id="22" creationId="{5320744D-C239-5233-4BB3-B2D499F16447}"/>
          </ac:spMkLst>
        </pc:spChg>
        <pc:spChg chg="del">
          <ac:chgData name="Jason Wiese" userId="4bff8d5b-7de6-4655-b397-69b0afc81113" providerId="ADAL" clId="{69F4B42B-A9AF-4D56-AEEC-723A3E9306DA}" dt="2024-04-16T04:50:44.187" v="2206" actId="478"/>
          <ac:spMkLst>
            <pc:docMk/>
            <pc:sldMk cId="1090943011" sldId="2146846557"/>
            <ac:spMk id="23" creationId="{B665CC78-B86E-D861-0DC4-821E8340FDAB}"/>
          </ac:spMkLst>
        </pc:spChg>
        <pc:spChg chg="add mod">
          <ac:chgData name="Jason Wiese" userId="4bff8d5b-7de6-4655-b397-69b0afc81113" providerId="ADAL" clId="{69F4B42B-A9AF-4D56-AEEC-723A3E9306DA}" dt="2024-04-17T04:10:42.720" v="3906"/>
          <ac:spMkLst>
            <pc:docMk/>
            <pc:sldMk cId="1090943011" sldId="2146846557"/>
            <ac:spMk id="24" creationId="{1A786AE6-A137-0257-6E73-111159698F84}"/>
          </ac:spMkLst>
        </pc:spChg>
        <pc:spChg chg="add mod">
          <ac:chgData name="Jason Wiese" userId="4bff8d5b-7de6-4655-b397-69b0afc81113" providerId="ADAL" clId="{69F4B42B-A9AF-4D56-AEEC-723A3E9306DA}" dt="2024-04-17T04:10:42.720" v="3906"/>
          <ac:spMkLst>
            <pc:docMk/>
            <pc:sldMk cId="1090943011" sldId="2146846557"/>
            <ac:spMk id="25" creationId="{1414EB8F-F4E7-4DB4-77EA-1718A2556784}"/>
          </ac:spMkLst>
        </pc:spChg>
        <pc:spChg chg="del">
          <ac:chgData name="Jason Wiese" userId="4bff8d5b-7de6-4655-b397-69b0afc81113" providerId="ADAL" clId="{69F4B42B-A9AF-4D56-AEEC-723A3E9306DA}" dt="2024-04-16T04:50:44.187" v="2206" actId="478"/>
          <ac:spMkLst>
            <pc:docMk/>
            <pc:sldMk cId="1090943011" sldId="2146846557"/>
            <ac:spMk id="25" creationId="{2E4AF7C2-1DF4-FCCC-95D8-1060DEA64399}"/>
          </ac:spMkLst>
        </pc:spChg>
        <pc:spChg chg="add mod">
          <ac:chgData name="Jason Wiese" userId="4bff8d5b-7de6-4655-b397-69b0afc81113" providerId="ADAL" clId="{69F4B42B-A9AF-4D56-AEEC-723A3E9306DA}" dt="2024-04-17T04:10:42.720" v="3906"/>
          <ac:spMkLst>
            <pc:docMk/>
            <pc:sldMk cId="1090943011" sldId="2146846557"/>
            <ac:spMk id="26" creationId="{4479F027-DB9A-91B5-BDD6-96853793AB2E}"/>
          </ac:spMkLst>
        </pc:spChg>
        <pc:spChg chg="del">
          <ac:chgData name="Jason Wiese" userId="4bff8d5b-7de6-4655-b397-69b0afc81113" providerId="ADAL" clId="{69F4B42B-A9AF-4D56-AEEC-723A3E9306DA}" dt="2024-04-16T04:50:44.187" v="2206" actId="478"/>
          <ac:spMkLst>
            <pc:docMk/>
            <pc:sldMk cId="1090943011" sldId="2146846557"/>
            <ac:spMk id="26" creationId="{FDD275DE-CEC1-2FF2-6BF9-8A0646B5BF41}"/>
          </ac:spMkLst>
        </pc:spChg>
        <pc:spChg chg="del">
          <ac:chgData name="Jason Wiese" userId="4bff8d5b-7de6-4655-b397-69b0afc81113" providerId="ADAL" clId="{69F4B42B-A9AF-4D56-AEEC-723A3E9306DA}" dt="2024-04-16T04:50:44.187" v="2206" actId="478"/>
          <ac:spMkLst>
            <pc:docMk/>
            <pc:sldMk cId="1090943011" sldId="2146846557"/>
            <ac:spMk id="27" creationId="{A4465E52-6E07-811D-8A36-7E8E9C6EAF50}"/>
          </ac:spMkLst>
        </pc:spChg>
        <pc:spChg chg="add mod">
          <ac:chgData name="Jason Wiese" userId="4bff8d5b-7de6-4655-b397-69b0afc81113" providerId="ADAL" clId="{69F4B42B-A9AF-4D56-AEEC-723A3E9306DA}" dt="2024-04-17T04:10:42.720" v="3906"/>
          <ac:spMkLst>
            <pc:docMk/>
            <pc:sldMk cId="1090943011" sldId="2146846557"/>
            <ac:spMk id="28" creationId="{78D76E9D-553F-1010-95E1-47345A8C06DE}"/>
          </ac:spMkLst>
        </pc:spChg>
        <pc:spChg chg="add mod">
          <ac:chgData name="Jason Wiese" userId="4bff8d5b-7de6-4655-b397-69b0afc81113" providerId="ADAL" clId="{69F4B42B-A9AF-4D56-AEEC-723A3E9306DA}" dt="2024-04-17T04:10:42.720" v="3906"/>
          <ac:spMkLst>
            <pc:docMk/>
            <pc:sldMk cId="1090943011" sldId="2146846557"/>
            <ac:spMk id="29" creationId="{F1A4A55C-82CE-38E6-AC0B-415854402C18}"/>
          </ac:spMkLst>
        </pc:spChg>
        <pc:spChg chg="del">
          <ac:chgData name="Jason Wiese" userId="4bff8d5b-7de6-4655-b397-69b0afc81113" providerId="ADAL" clId="{69F4B42B-A9AF-4D56-AEEC-723A3E9306DA}" dt="2024-04-16T04:50:44.187" v="2206" actId="478"/>
          <ac:spMkLst>
            <pc:docMk/>
            <pc:sldMk cId="1090943011" sldId="2146846557"/>
            <ac:spMk id="29" creationId="{FB984112-1764-1056-5457-5A0944D32BFE}"/>
          </ac:spMkLst>
        </pc:spChg>
        <pc:spChg chg="del">
          <ac:chgData name="Jason Wiese" userId="4bff8d5b-7de6-4655-b397-69b0afc81113" providerId="ADAL" clId="{69F4B42B-A9AF-4D56-AEEC-723A3E9306DA}" dt="2024-04-16T04:50:44.187" v="2206" actId="478"/>
          <ac:spMkLst>
            <pc:docMk/>
            <pc:sldMk cId="1090943011" sldId="2146846557"/>
            <ac:spMk id="30" creationId="{73AE10BD-F992-DB33-1AD1-867D5A0366C4}"/>
          </ac:spMkLst>
        </pc:spChg>
        <pc:spChg chg="add mod">
          <ac:chgData name="Jason Wiese" userId="4bff8d5b-7de6-4655-b397-69b0afc81113" providerId="ADAL" clId="{69F4B42B-A9AF-4D56-AEEC-723A3E9306DA}" dt="2024-04-17T04:10:42.720" v="3906"/>
          <ac:spMkLst>
            <pc:docMk/>
            <pc:sldMk cId="1090943011" sldId="2146846557"/>
            <ac:spMk id="31" creationId="{10102D7F-7566-A6A2-9CBE-5D6A78CF989B}"/>
          </ac:spMkLst>
        </pc:spChg>
        <pc:spChg chg="del">
          <ac:chgData name="Jason Wiese" userId="4bff8d5b-7de6-4655-b397-69b0afc81113" providerId="ADAL" clId="{69F4B42B-A9AF-4D56-AEEC-723A3E9306DA}" dt="2024-04-16T04:50:44.187" v="2206" actId="478"/>
          <ac:spMkLst>
            <pc:docMk/>
            <pc:sldMk cId="1090943011" sldId="2146846557"/>
            <ac:spMk id="32" creationId="{6CFF6AAD-3C60-9236-1FBB-AAF613B19BC1}"/>
          </ac:spMkLst>
        </pc:spChg>
        <pc:spChg chg="add mod">
          <ac:chgData name="Jason Wiese" userId="4bff8d5b-7de6-4655-b397-69b0afc81113" providerId="ADAL" clId="{69F4B42B-A9AF-4D56-AEEC-723A3E9306DA}" dt="2024-04-17T04:10:42.720" v="3906"/>
          <ac:spMkLst>
            <pc:docMk/>
            <pc:sldMk cId="1090943011" sldId="2146846557"/>
            <ac:spMk id="32" creationId="{9C025CE6-6E7C-997E-5F6C-62749FFDCD94}"/>
          </ac:spMkLst>
        </pc:spChg>
        <pc:spChg chg="add mod">
          <ac:chgData name="Jason Wiese" userId="4bff8d5b-7de6-4655-b397-69b0afc81113" providerId="ADAL" clId="{69F4B42B-A9AF-4D56-AEEC-723A3E9306DA}" dt="2024-04-17T04:10:42.720" v="3906"/>
          <ac:spMkLst>
            <pc:docMk/>
            <pc:sldMk cId="1090943011" sldId="2146846557"/>
            <ac:spMk id="33" creationId="{24A31A0F-5E6E-D8A3-8E2A-E42AB5BE3986}"/>
          </ac:spMkLst>
        </pc:spChg>
        <pc:spChg chg="del">
          <ac:chgData name="Jason Wiese" userId="4bff8d5b-7de6-4655-b397-69b0afc81113" providerId="ADAL" clId="{69F4B42B-A9AF-4D56-AEEC-723A3E9306DA}" dt="2024-04-16T04:50:44.187" v="2206" actId="478"/>
          <ac:spMkLst>
            <pc:docMk/>
            <pc:sldMk cId="1090943011" sldId="2146846557"/>
            <ac:spMk id="33" creationId="{72C89DBE-31F5-BD4F-5776-8D8ED1240FA3}"/>
          </ac:spMkLst>
        </pc:spChg>
        <pc:spChg chg="add del mod">
          <ac:chgData name="Jason Wiese" userId="4bff8d5b-7de6-4655-b397-69b0afc81113" providerId="ADAL" clId="{69F4B42B-A9AF-4D56-AEEC-723A3E9306DA}" dt="2024-04-16T06:12:06.415" v="2789" actId="478"/>
          <ac:spMkLst>
            <pc:docMk/>
            <pc:sldMk cId="1090943011" sldId="2146846557"/>
            <ac:spMk id="34" creationId="{4EBF0E9E-4C4C-65A1-BEF5-46E6E3547BF9}"/>
          </ac:spMkLst>
        </pc:spChg>
        <pc:spChg chg="mod">
          <ac:chgData name="Jason Wiese" userId="4bff8d5b-7de6-4655-b397-69b0afc81113" providerId="ADAL" clId="{69F4B42B-A9AF-4D56-AEEC-723A3E9306DA}" dt="2024-04-18T18:10:52.720" v="4453" actId="14100"/>
          <ac:spMkLst>
            <pc:docMk/>
            <pc:sldMk cId="1090943011" sldId="2146846557"/>
            <ac:spMk id="35" creationId="{4E94C9E9-07AF-EEC8-2AD8-026AFD83FEF7}"/>
          </ac:spMkLst>
        </pc:spChg>
        <pc:spChg chg="add del mod">
          <ac:chgData name="Jason Wiese" userId="4bff8d5b-7de6-4655-b397-69b0afc81113" providerId="ADAL" clId="{69F4B42B-A9AF-4D56-AEEC-723A3E9306DA}" dt="2024-04-17T04:10:39.749" v="3905" actId="478"/>
          <ac:spMkLst>
            <pc:docMk/>
            <pc:sldMk cId="1090943011" sldId="2146846557"/>
            <ac:spMk id="35" creationId="{51DE13F0-2D41-C974-7E1C-137C01134FEE}"/>
          </ac:spMkLst>
        </pc:spChg>
        <pc:spChg chg="add del mod">
          <ac:chgData name="Jason Wiese" userId="4bff8d5b-7de6-4655-b397-69b0afc81113" providerId="ADAL" clId="{69F4B42B-A9AF-4D56-AEEC-723A3E9306DA}" dt="2024-04-17T04:10:39.749" v="3905" actId="478"/>
          <ac:spMkLst>
            <pc:docMk/>
            <pc:sldMk cId="1090943011" sldId="2146846557"/>
            <ac:spMk id="36" creationId="{61D9AD01-C664-11A4-1944-AEE6523D46E5}"/>
          </ac:spMkLst>
        </pc:spChg>
        <pc:spChg chg="add del mod">
          <ac:chgData name="Jason Wiese" userId="4bff8d5b-7de6-4655-b397-69b0afc81113" providerId="ADAL" clId="{69F4B42B-A9AF-4D56-AEEC-723A3E9306DA}" dt="2024-04-17T04:10:39.749" v="3905" actId="478"/>
          <ac:spMkLst>
            <pc:docMk/>
            <pc:sldMk cId="1090943011" sldId="2146846557"/>
            <ac:spMk id="38" creationId="{AB68B344-2F9C-DF8F-C424-AD511374AFAA}"/>
          </ac:spMkLst>
        </pc:spChg>
        <pc:spChg chg="add del mod">
          <ac:chgData name="Jason Wiese" userId="4bff8d5b-7de6-4655-b397-69b0afc81113" providerId="ADAL" clId="{69F4B42B-A9AF-4D56-AEEC-723A3E9306DA}" dt="2024-04-17T04:10:39.749" v="3905" actId="478"/>
          <ac:spMkLst>
            <pc:docMk/>
            <pc:sldMk cId="1090943011" sldId="2146846557"/>
            <ac:spMk id="39" creationId="{0FF9F9E5-021C-7A8F-2D93-09BC925B2066}"/>
          </ac:spMkLst>
        </pc:spChg>
        <pc:spChg chg="mod">
          <ac:chgData name="Jason Wiese" userId="4bff8d5b-7de6-4655-b397-69b0afc81113" providerId="ADAL" clId="{69F4B42B-A9AF-4D56-AEEC-723A3E9306DA}" dt="2024-04-18T18:10:52.720" v="4453" actId="14100"/>
          <ac:spMkLst>
            <pc:docMk/>
            <pc:sldMk cId="1090943011" sldId="2146846557"/>
            <ac:spMk id="39" creationId="{AA712FC6-D52A-8514-FD09-49962F294500}"/>
          </ac:spMkLst>
        </pc:spChg>
        <pc:spChg chg="add del mod">
          <ac:chgData name="Jason Wiese" userId="4bff8d5b-7de6-4655-b397-69b0afc81113" providerId="ADAL" clId="{69F4B42B-A9AF-4D56-AEEC-723A3E9306DA}" dt="2024-04-17T04:10:39.749" v="3905" actId="478"/>
          <ac:spMkLst>
            <pc:docMk/>
            <pc:sldMk cId="1090943011" sldId="2146846557"/>
            <ac:spMk id="40" creationId="{69DE5DD5-0E66-F7CF-A729-D174CF772055}"/>
          </ac:spMkLst>
        </pc:spChg>
        <pc:spChg chg="add del mod">
          <ac:chgData name="Jason Wiese" userId="4bff8d5b-7de6-4655-b397-69b0afc81113" providerId="ADAL" clId="{69F4B42B-A9AF-4D56-AEEC-723A3E9306DA}" dt="2024-04-17T04:10:39.749" v="3905" actId="478"/>
          <ac:spMkLst>
            <pc:docMk/>
            <pc:sldMk cId="1090943011" sldId="2146846557"/>
            <ac:spMk id="42" creationId="{4FDA07A5-B286-E9B0-787F-1BB712C1AEC2}"/>
          </ac:spMkLst>
        </pc:spChg>
        <pc:spChg chg="mod">
          <ac:chgData name="Jason Wiese" userId="4bff8d5b-7de6-4655-b397-69b0afc81113" providerId="ADAL" clId="{69F4B42B-A9AF-4D56-AEEC-723A3E9306DA}" dt="2024-04-18T18:10:52.720" v="4453" actId="14100"/>
          <ac:spMkLst>
            <pc:docMk/>
            <pc:sldMk cId="1090943011" sldId="2146846557"/>
            <ac:spMk id="42" creationId="{850F8351-30A3-C3D6-D33B-25C3C6CB060F}"/>
          </ac:spMkLst>
        </pc:spChg>
        <pc:spChg chg="add del mod">
          <ac:chgData name="Jason Wiese" userId="4bff8d5b-7de6-4655-b397-69b0afc81113" providerId="ADAL" clId="{69F4B42B-A9AF-4D56-AEEC-723A3E9306DA}" dt="2024-04-17T04:10:39.749" v="3905" actId="478"/>
          <ac:spMkLst>
            <pc:docMk/>
            <pc:sldMk cId="1090943011" sldId="2146846557"/>
            <ac:spMk id="43" creationId="{237381B2-64A1-66D3-FB5D-64BE83B7F60F}"/>
          </ac:spMkLst>
        </pc:spChg>
        <pc:spChg chg="add del mod">
          <ac:chgData name="Jason Wiese" userId="4bff8d5b-7de6-4655-b397-69b0afc81113" providerId="ADAL" clId="{69F4B42B-A9AF-4D56-AEEC-723A3E9306DA}" dt="2024-04-17T04:10:39.749" v="3905" actId="478"/>
          <ac:spMkLst>
            <pc:docMk/>
            <pc:sldMk cId="1090943011" sldId="2146846557"/>
            <ac:spMk id="45" creationId="{129B0363-BCB4-0246-817A-0D5111DD90FD}"/>
          </ac:spMkLst>
        </pc:spChg>
        <pc:spChg chg="add del mod">
          <ac:chgData name="Jason Wiese" userId="4bff8d5b-7de6-4655-b397-69b0afc81113" providerId="ADAL" clId="{69F4B42B-A9AF-4D56-AEEC-723A3E9306DA}" dt="2024-04-17T04:10:39.749" v="3905" actId="478"/>
          <ac:spMkLst>
            <pc:docMk/>
            <pc:sldMk cId="1090943011" sldId="2146846557"/>
            <ac:spMk id="46" creationId="{FAA8EC54-DA97-3EC9-8F7D-D4A8118B309A}"/>
          </ac:spMkLst>
        </pc:spChg>
        <pc:spChg chg="mod">
          <ac:chgData name="Jason Wiese" userId="4bff8d5b-7de6-4655-b397-69b0afc81113" providerId="ADAL" clId="{69F4B42B-A9AF-4D56-AEEC-723A3E9306DA}" dt="2024-04-15T04:50:12.249" v="1134"/>
          <ac:spMkLst>
            <pc:docMk/>
            <pc:sldMk cId="1090943011" sldId="2146846557"/>
            <ac:spMk id="47" creationId="{0097CE11-3547-BF76-E68B-ECF52330ABDB}"/>
          </ac:spMkLst>
        </pc:spChg>
        <pc:spChg chg="add del mod">
          <ac:chgData name="Jason Wiese" userId="4bff8d5b-7de6-4655-b397-69b0afc81113" providerId="ADAL" clId="{69F4B42B-A9AF-4D56-AEEC-723A3E9306DA}" dt="2024-04-17T04:10:39.749" v="3905" actId="478"/>
          <ac:spMkLst>
            <pc:docMk/>
            <pc:sldMk cId="1090943011" sldId="2146846557"/>
            <ac:spMk id="47" creationId="{E528F896-6B2F-3F36-B3D9-44E937EA0F44}"/>
          </ac:spMkLst>
        </pc:spChg>
        <pc:spChg chg="del">
          <ac:chgData name="Jason Wiese" userId="4bff8d5b-7de6-4655-b397-69b0afc81113" providerId="ADAL" clId="{69F4B42B-A9AF-4D56-AEEC-723A3E9306DA}" dt="2024-04-17T22:33:40.411" v="4340" actId="478"/>
          <ac:spMkLst>
            <pc:docMk/>
            <pc:sldMk cId="1090943011" sldId="2146846557"/>
            <ac:spMk id="48" creationId="{95A1AA2A-DF2B-360C-D0F7-1B4EE70D4F01}"/>
          </ac:spMkLst>
        </pc:spChg>
        <pc:cxnChg chg="add del mod">
          <ac:chgData name="Jason Wiese" userId="4bff8d5b-7de6-4655-b397-69b0afc81113" providerId="ADAL" clId="{69F4B42B-A9AF-4D56-AEEC-723A3E9306DA}" dt="2024-04-17T04:10:39.749" v="3905" actId="478"/>
          <ac:cxnSpMkLst>
            <pc:docMk/>
            <pc:sldMk cId="1090943011" sldId="2146846557"/>
            <ac:cxnSpMk id="6" creationId="{523BA78C-3AF2-7084-587B-D71FFE3D1DD6}"/>
          </ac:cxnSpMkLst>
        </pc:cxnChg>
        <pc:cxnChg chg="add mod">
          <ac:chgData name="Jason Wiese" userId="4bff8d5b-7de6-4655-b397-69b0afc81113" providerId="ADAL" clId="{69F4B42B-A9AF-4D56-AEEC-723A3E9306DA}" dt="2024-04-17T04:10:42.720" v="3906"/>
          <ac:cxnSpMkLst>
            <pc:docMk/>
            <pc:sldMk cId="1090943011" sldId="2146846557"/>
            <ac:cxnSpMk id="13" creationId="{C25A77E3-617E-7ECE-F941-C7F272AFC712}"/>
          </ac:cxnSpMkLst>
        </pc:cxnChg>
        <pc:cxnChg chg="del">
          <ac:chgData name="Jason Wiese" userId="4bff8d5b-7de6-4655-b397-69b0afc81113" providerId="ADAL" clId="{69F4B42B-A9AF-4D56-AEEC-723A3E9306DA}" dt="2024-04-16T04:50:44.187" v="2206" actId="478"/>
          <ac:cxnSpMkLst>
            <pc:docMk/>
            <pc:sldMk cId="1090943011" sldId="2146846557"/>
            <ac:cxnSpMk id="13" creationId="{E8E745DD-0B82-B3D2-59AE-6CB0D0727BA6}"/>
          </ac:cxnSpMkLst>
        </pc:cxnChg>
        <pc:cxnChg chg="add del mod">
          <ac:chgData name="Jason Wiese" userId="4bff8d5b-7de6-4655-b397-69b0afc81113" providerId="ADAL" clId="{69F4B42B-A9AF-4D56-AEEC-723A3E9306DA}" dt="2024-04-17T04:10:39.749" v="3905" actId="478"/>
          <ac:cxnSpMkLst>
            <pc:docMk/>
            <pc:sldMk cId="1090943011" sldId="2146846557"/>
            <ac:cxnSpMk id="16" creationId="{D3E907B2-1FBB-05D6-0039-5BFA5D2E5F7B}"/>
          </ac:cxnSpMkLst>
        </pc:cxnChg>
        <pc:cxnChg chg="add mod">
          <ac:chgData name="Jason Wiese" userId="4bff8d5b-7de6-4655-b397-69b0afc81113" providerId="ADAL" clId="{69F4B42B-A9AF-4D56-AEEC-723A3E9306DA}" dt="2024-04-17T19:24:35.968" v="3974" actId="208"/>
          <ac:cxnSpMkLst>
            <pc:docMk/>
            <pc:sldMk cId="1090943011" sldId="2146846557"/>
            <ac:cxnSpMk id="20" creationId="{3520A463-83F1-DB1A-AD18-536D4223F5B5}"/>
          </ac:cxnSpMkLst>
        </pc:cxnChg>
        <pc:cxnChg chg="del">
          <ac:chgData name="Jason Wiese" userId="4bff8d5b-7de6-4655-b397-69b0afc81113" providerId="ADAL" clId="{69F4B42B-A9AF-4D56-AEEC-723A3E9306DA}" dt="2024-04-16T04:50:44.187" v="2206" actId="478"/>
          <ac:cxnSpMkLst>
            <pc:docMk/>
            <pc:sldMk cId="1090943011" sldId="2146846557"/>
            <ac:cxnSpMk id="20" creationId="{D3455B27-461A-88A6-77E7-1BF4D33415DC}"/>
          </ac:cxnSpMkLst>
        </pc:cxnChg>
        <pc:cxnChg chg="add mod">
          <ac:chgData name="Jason Wiese" userId="4bff8d5b-7de6-4655-b397-69b0afc81113" providerId="ADAL" clId="{69F4B42B-A9AF-4D56-AEEC-723A3E9306DA}" dt="2024-04-17T19:24:35.968" v="3974" actId="208"/>
          <ac:cxnSpMkLst>
            <pc:docMk/>
            <pc:sldMk cId="1090943011" sldId="2146846557"/>
            <ac:cxnSpMk id="23" creationId="{DE6B7ACD-1A6F-C7FD-F775-4A10C546B186}"/>
          </ac:cxnSpMkLst>
        </pc:cxnChg>
        <pc:cxnChg chg="del">
          <ac:chgData name="Jason Wiese" userId="4bff8d5b-7de6-4655-b397-69b0afc81113" providerId="ADAL" clId="{69F4B42B-A9AF-4D56-AEEC-723A3E9306DA}" dt="2024-04-16T04:50:44.187" v="2206" actId="478"/>
          <ac:cxnSpMkLst>
            <pc:docMk/>
            <pc:sldMk cId="1090943011" sldId="2146846557"/>
            <ac:cxnSpMk id="24" creationId="{96352AE1-4C59-E9A1-03A7-769C6260B91D}"/>
          </ac:cxnSpMkLst>
        </pc:cxnChg>
        <pc:cxnChg chg="add mod">
          <ac:chgData name="Jason Wiese" userId="4bff8d5b-7de6-4655-b397-69b0afc81113" providerId="ADAL" clId="{69F4B42B-A9AF-4D56-AEEC-723A3E9306DA}" dt="2024-04-17T19:24:35.968" v="3974" actId="208"/>
          <ac:cxnSpMkLst>
            <pc:docMk/>
            <pc:sldMk cId="1090943011" sldId="2146846557"/>
            <ac:cxnSpMk id="27" creationId="{92AE8094-46E1-6839-8D12-56398C8B4A8B}"/>
          </ac:cxnSpMkLst>
        </pc:cxnChg>
        <pc:cxnChg chg="del">
          <ac:chgData name="Jason Wiese" userId="4bff8d5b-7de6-4655-b397-69b0afc81113" providerId="ADAL" clId="{69F4B42B-A9AF-4D56-AEEC-723A3E9306DA}" dt="2024-04-16T04:50:44.187" v="2206" actId="478"/>
          <ac:cxnSpMkLst>
            <pc:docMk/>
            <pc:sldMk cId="1090943011" sldId="2146846557"/>
            <ac:cxnSpMk id="28" creationId="{340FBA7E-69A8-4812-474C-183BF652A4F0}"/>
          </ac:cxnSpMkLst>
        </pc:cxnChg>
        <pc:cxnChg chg="add mod">
          <ac:chgData name="Jason Wiese" userId="4bff8d5b-7de6-4655-b397-69b0afc81113" providerId="ADAL" clId="{69F4B42B-A9AF-4D56-AEEC-723A3E9306DA}" dt="2024-04-17T19:24:35.968" v="3974" actId="208"/>
          <ac:cxnSpMkLst>
            <pc:docMk/>
            <pc:sldMk cId="1090943011" sldId="2146846557"/>
            <ac:cxnSpMk id="30" creationId="{28836142-EB8B-C553-AB72-5F47E993FEA4}"/>
          </ac:cxnSpMkLst>
        </pc:cxnChg>
        <pc:cxnChg chg="del">
          <ac:chgData name="Jason Wiese" userId="4bff8d5b-7de6-4655-b397-69b0afc81113" providerId="ADAL" clId="{69F4B42B-A9AF-4D56-AEEC-723A3E9306DA}" dt="2024-04-16T04:50:44.187" v="2206" actId="478"/>
          <ac:cxnSpMkLst>
            <pc:docMk/>
            <pc:sldMk cId="1090943011" sldId="2146846557"/>
            <ac:cxnSpMk id="31" creationId="{AB6998D0-2812-014B-E20C-A9870C665AB2}"/>
          </ac:cxnSpMkLst>
        </pc:cxnChg>
        <pc:cxnChg chg="add del mod">
          <ac:chgData name="Jason Wiese" userId="4bff8d5b-7de6-4655-b397-69b0afc81113" providerId="ADAL" clId="{69F4B42B-A9AF-4D56-AEEC-723A3E9306DA}" dt="2024-04-17T04:10:39.749" v="3905" actId="478"/>
          <ac:cxnSpMkLst>
            <pc:docMk/>
            <pc:sldMk cId="1090943011" sldId="2146846557"/>
            <ac:cxnSpMk id="37" creationId="{19F08FF5-A99B-C2E3-6842-3483CB4E7C29}"/>
          </ac:cxnSpMkLst>
        </pc:cxnChg>
        <pc:cxnChg chg="add del mod">
          <ac:chgData name="Jason Wiese" userId="4bff8d5b-7de6-4655-b397-69b0afc81113" providerId="ADAL" clId="{69F4B42B-A9AF-4D56-AEEC-723A3E9306DA}" dt="2024-04-17T04:10:39.749" v="3905" actId="478"/>
          <ac:cxnSpMkLst>
            <pc:docMk/>
            <pc:sldMk cId="1090943011" sldId="2146846557"/>
            <ac:cxnSpMk id="41" creationId="{08007B7B-149B-1D06-ED8C-17FF71B38A08}"/>
          </ac:cxnSpMkLst>
        </pc:cxnChg>
        <pc:cxnChg chg="add del mod">
          <ac:chgData name="Jason Wiese" userId="4bff8d5b-7de6-4655-b397-69b0afc81113" providerId="ADAL" clId="{69F4B42B-A9AF-4D56-AEEC-723A3E9306DA}" dt="2024-04-17T04:10:39.749" v="3905" actId="478"/>
          <ac:cxnSpMkLst>
            <pc:docMk/>
            <pc:sldMk cId="1090943011" sldId="2146846557"/>
            <ac:cxnSpMk id="44" creationId="{F2BBB094-94AB-1BE4-E8A4-1313326F4BF9}"/>
          </ac:cxnSpMkLst>
        </pc:cxnChg>
      </pc:sldChg>
      <pc:sldChg chg="addSp delSp modSp mod">
        <pc:chgData name="Jason Wiese" userId="4bff8d5b-7de6-4655-b397-69b0afc81113" providerId="ADAL" clId="{69F4B42B-A9AF-4D56-AEEC-723A3E9306DA}" dt="2024-04-18T18:11:53.007" v="4457" actId="14100"/>
        <pc:sldMkLst>
          <pc:docMk/>
          <pc:sldMk cId="804567727" sldId="2146846559"/>
        </pc:sldMkLst>
        <pc:spChg chg="mod">
          <ac:chgData name="Jason Wiese" userId="4bff8d5b-7de6-4655-b397-69b0afc81113" providerId="ADAL" clId="{69F4B42B-A9AF-4D56-AEEC-723A3E9306DA}" dt="2024-04-17T22:43:40.926" v="4419" actId="1076"/>
          <ac:spMkLst>
            <pc:docMk/>
            <pc:sldMk cId="804567727" sldId="2146846559"/>
            <ac:spMk id="2" creationId="{EB521D60-6ADF-B187-DD2E-A3F691D246F4}"/>
          </ac:spMkLst>
        </pc:spChg>
        <pc:spChg chg="add del mod">
          <ac:chgData name="Jason Wiese" userId="4bff8d5b-7de6-4655-b397-69b0afc81113" providerId="ADAL" clId="{69F4B42B-A9AF-4D56-AEEC-723A3E9306DA}" dt="2024-04-17T04:11:32.229" v="3917" actId="478"/>
          <ac:spMkLst>
            <pc:docMk/>
            <pc:sldMk cId="804567727" sldId="2146846559"/>
            <ac:spMk id="3" creationId="{F1623BFD-95F6-2F9D-6F6F-F455AAAF188C}"/>
          </ac:spMkLst>
        </pc:spChg>
        <pc:spChg chg="add del mod">
          <ac:chgData name="Jason Wiese" userId="4bff8d5b-7de6-4655-b397-69b0afc81113" providerId="ADAL" clId="{69F4B42B-A9AF-4D56-AEEC-723A3E9306DA}" dt="2024-04-17T04:11:32.229" v="3917" actId="478"/>
          <ac:spMkLst>
            <pc:docMk/>
            <pc:sldMk cId="804567727" sldId="2146846559"/>
            <ac:spMk id="4" creationId="{C6290401-54A1-9015-E74E-7EDAA1352E08}"/>
          </ac:spMkLst>
        </pc:spChg>
        <pc:spChg chg="mod">
          <ac:chgData name="Jason Wiese" userId="4bff8d5b-7de6-4655-b397-69b0afc81113" providerId="ADAL" clId="{69F4B42B-A9AF-4D56-AEEC-723A3E9306DA}" dt="2024-04-18T18:11:53.007" v="4457" actId="14100"/>
          <ac:spMkLst>
            <pc:docMk/>
            <pc:sldMk cId="804567727" sldId="2146846559"/>
            <ac:spMk id="4" creationId="{FE0A5CF1-1810-D251-A938-51E54C9CDA78}"/>
          </ac:spMkLst>
        </pc:spChg>
        <pc:spChg chg="add del mod">
          <ac:chgData name="Jason Wiese" userId="4bff8d5b-7de6-4655-b397-69b0afc81113" providerId="ADAL" clId="{69F4B42B-A9AF-4D56-AEEC-723A3E9306DA}" dt="2024-04-17T04:11:32.229" v="3917" actId="478"/>
          <ac:spMkLst>
            <pc:docMk/>
            <pc:sldMk cId="804567727" sldId="2146846559"/>
            <ac:spMk id="7" creationId="{EDC4D974-769B-5587-D0EC-2F1A256F3CB6}"/>
          </ac:spMkLst>
        </pc:spChg>
        <pc:spChg chg="del">
          <ac:chgData name="Jason Wiese" userId="4bff8d5b-7de6-4655-b397-69b0afc81113" providerId="ADAL" clId="{69F4B42B-A9AF-4D56-AEEC-723A3E9306DA}" dt="2024-04-16T05:54:39.871" v="2430" actId="478"/>
          <ac:spMkLst>
            <pc:docMk/>
            <pc:sldMk cId="804567727" sldId="2146846559"/>
            <ac:spMk id="9" creationId="{49E08F02-9E1F-4F34-667E-FDE4F01529D1}"/>
          </ac:spMkLst>
        </pc:spChg>
        <pc:spChg chg="add mod">
          <ac:chgData name="Jason Wiese" userId="4bff8d5b-7de6-4655-b397-69b0afc81113" providerId="ADAL" clId="{69F4B42B-A9AF-4D56-AEEC-723A3E9306DA}" dt="2024-04-17T04:11:34.801" v="3918"/>
          <ac:spMkLst>
            <pc:docMk/>
            <pc:sldMk cId="804567727" sldId="2146846559"/>
            <ac:spMk id="9" creationId="{827DD3C2-4E92-2419-4D27-534F78D6415D}"/>
          </ac:spMkLst>
        </pc:spChg>
        <pc:spChg chg="add mod">
          <ac:chgData name="Jason Wiese" userId="4bff8d5b-7de6-4655-b397-69b0afc81113" providerId="ADAL" clId="{69F4B42B-A9AF-4D56-AEEC-723A3E9306DA}" dt="2024-04-17T04:11:34.801" v="3918"/>
          <ac:spMkLst>
            <pc:docMk/>
            <pc:sldMk cId="804567727" sldId="2146846559"/>
            <ac:spMk id="12" creationId="{6385BC4F-8FED-4C00-43D5-6E8FA319408A}"/>
          </ac:spMkLst>
        </pc:spChg>
        <pc:spChg chg="del">
          <ac:chgData name="Jason Wiese" userId="4bff8d5b-7de6-4655-b397-69b0afc81113" providerId="ADAL" clId="{69F4B42B-A9AF-4D56-AEEC-723A3E9306DA}" dt="2024-04-16T05:54:39.871" v="2430" actId="478"/>
          <ac:spMkLst>
            <pc:docMk/>
            <pc:sldMk cId="804567727" sldId="2146846559"/>
            <ac:spMk id="12" creationId="{720B701D-736E-F403-2F16-BA5737952A6E}"/>
          </ac:spMkLst>
        </pc:spChg>
        <pc:spChg chg="add del mod">
          <ac:chgData name="Jason Wiese" userId="4bff8d5b-7de6-4655-b397-69b0afc81113" providerId="ADAL" clId="{69F4B42B-A9AF-4D56-AEEC-723A3E9306DA}" dt="2024-04-17T04:11:32.229" v="3917" actId="478"/>
          <ac:spMkLst>
            <pc:docMk/>
            <pc:sldMk cId="804567727" sldId="2146846559"/>
            <ac:spMk id="14" creationId="{9E863E46-38FC-8C09-D5C4-46C20C8FCAC0}"/>
          </ac:spMkLst>
        </pc:spChg>
        <pc:spChg chg="add del mod">
          <ac:chgData name="Jason Wiese" userId="4bff8d5b-7de6-4655-b397-69b0afc81113" providerId="ADAL" clId="{69F4B42B-A9AF-4D56-AEEC-723A3E9306DA}" dt="2024-04-17T04:11:32.229" v="3917" actId="478"/>
          <ac:spMkLst>
            <pc:docMk/>
            <pc:sldMk cId="804567727" sldId="2146846559"/>
            <ac:spMk id="15" creationId="{CC4613FD-5740-76CB-FD74-B35E617B0025}"/>
          </ac:spMkLst>
        </pc:spChg>
        <pc:spChg chg="mod">
          <ac:chgData name="Jason Wiese" userId="4bff8d5b-7de6-4655-b397-69b0afc81113" providerId="ADAL" clId="{69F4B42B-A9AF-4D56-AEEC-723A3E9306DA}" dt="2024-04-18T18:11:53.007" v="4457" actId="14100"/>
          <ac:spMkLst>
            <pc:docMk/>
            <pc:sldMk cId="804567727" sldId="2146846559"/>
            <ac:spMk id="15" creationId="{D2404E86-FAB2-7E93-1334-AC50B86869C3}"/>
          </ac:spMkLst>
        </pc:spChg>
        <pc:spChg chg="del">
          <ac:chgData name="Jason Wiese" userId="4bff8d5b-7de6-4655-b397-69b0afc81113" providerId="ADAL" clId="{69F4B42B-A9AF-4D56-AEEC-723A3E9306DA}" dt="2024-04-16T05:54:39.871" v="2430" actId="478"/>
          <ac:spMkLst>
            <pc:docMk/>
            <pc:sldMk cId="804567727" sldId="2146846559"/>
            <ac:spMk id="17" creationId="{84C9BB3E-64A1-C85B-4BA9-354054682141}"/>
          </ac:spMkLst>
        </pc:spChg>
        <pc:spChg chg="add mod">
          <ac:chgData name="Jason Wiese" userId="4bff8d5b-7de6-4655-b397-69b0afc81113" providerId="ADAL" clId="{69F4B42B-A9AF-4D56-AEEC-723A3E9306DA}" dt="2024-04-17T04:11:34.801" v="3918"/>
          <ac:spMkLst>
            <pc:docMk/>
            <pc:sldMk cId="804567727" sldId="2146846559"/>
            <ac:spMk id="17" creationId="{EB418F75-9D45-82EC-961D-74DC8985572B}"/>
          </ac:spMkLst>
        </pc:spChg>
        <pc:spChg chg="del">
          <ac:chgData name="Jason Wiese" userId="4bff8d5b-7de6-4655-b397-69b0afc81113" providerId="ADAL" clId="{69F4B42B-A9AF-4D56-AEEC-723A3E9306DA}" dt="2024-04-16T05:54:39.871" v="2430" actId="478"/>
          <ac:spMkLst>
            <pc:docMk/>
            <pc:sldMk cId="804567727" sldId="2146846559"/>
            <ac:spMk id="18" creationId="{5D0BCDFB-44D0-400F-19E5-896874AA6224}"/>
          </ac:spMkLst>
        </pc:spChg>
        <pc:spChg chg="add mod">
          <ac:chgData name="Jason Wiese" userId="4bff8d5b-7de6-4655-b397-69b0afc81113" providerId="ADAL" clId="{69F4B42B-A9AF-4D56-AEEC-723A3E9306DA}" dt="2024-04-17T04:11:34.801" v="3918"/>
          <ac:spMkLst>
            <pc:docMk/>
            <pc:sldMk cId="804567727" sldId="2146846559"/>
            <ac:spMk id="18" creationId="{948AFA78-1CB9-163D-8700-FF4F528F9788}"/>
          </ac:spMkLst>
        </pc:spChg>
        <pc:spChg chg="del">
          <ac:chgData name="Jason Wiese" userId="4bff8d5b-7de6-4655-b397-69b0afc81113" providerId="ADAL" clId="{69F4B42B-A9AF-4D56-AEEC-723A3E9306DA}" dt="2024-04-16T05:54:39.871" v="2430" actId="478"/>
          <ac:spMkLst>
            <pc:docMk/>
            <pc:sldMk cId="804567727" sldId="2146846559"/>
            <ac:spMk id="19" creationId="{0ADC1B5F-CFB5-8760-517B-521DE6E4C35D}"/>
          </ac:spMkLst>
        </pc:spChg>
        <pc:spChg chg="add mod">
          <ac:chgData name="Jason Wiese" userId="4bff8d5b-7de6-4655-b397-69b0afc81113" providerId="ADAL" clId="{69F4B42B-A9AF-4D56-AEEC-723A3E9306DA}" dt="2024-04-17T04:11:34.801" v="3918"/>
          <ac:spMkLst>
            <pc:docMk/>
            <pc:sldMk cId="804567727" sldId="2146846559"/>
            <ac:spMk id="19" creationId="{717DF431-5A8E-4A6E-4C1B-C1199B0CBA57}"/>
          </ac:spMkLst>
        </pc:spChg>
        <pc:spChg chg="del">
          <ac:chgData name="Jason Wiese" userId="4bff8d5b-7de6-4655-b397-69b0afc81113" providerId="ADAL" clId="{69F4B42B-A9AF-4D56-AEEC-723A3E9306DA}" dt="2024-04-16T05:54:39.871" v="2430" actId="478"/>
          <ac:spMkLst>
            <pc:docMk/>
            <pc:sldMk cId="804567727" sldId="2146846559"/>
            <ac:spMk id="21" creationId="{46B460BF-684A-8F72-5C84-767B381F8966}"/>
          </ac:spMkLst>
        </pc:spChg>
        <pc:spChg chg="add mod">
          <ac:chgData name="Jason Wiese" userId="4bff8d5b-7de6-4655-b397-69b0afc81113" providerId="ADAL" clId="{69F4B42B-A9AF-4D56-AEEC-723A3E9306DA}" dt="2024-04-17T04:11:34.801" v="3918"/>
          <ac:spMkLst>
            <pc:docMk/>
            <pc:sldMk cId="804567727" sldId="2146846559"/>
            <ac:spMk id="21" creationId="{8678EBB5-C681-300A-88F3-A04F858B35F1}"/>
          </ac:spMkLst>
        </pc:spChg>
        <pc:spChg chg="del">
          <ac:chgData name="Jason Wiese" userId="4bff8d5b-7de6-4655-b397-69b0afc81113" providerId="ADAL" clId="{69F4B42B-A9AF-4D56-AEEC-723A3E9306DA}" dt="2024-04-16T05:54:39.871" v="2430" actId="478"/>
          <ac:spMkLst>
            <pc:docMk/>
            <pc:sldMk cId="804567727" sldId="2146846559"/>
            <ac:spMk id="22" creationId="{15CBB477-1ABB-0BFA-2E60-2D7734DF1C90}"/>
          </ac:spMkLst>
        </pc:spChg>
        <pc:spChg chg="add mod">
          <ac:chgData name="Jason Wiese" userId="4bff8d5b-7de6-4655-b397-69b0afc81113" providerId="ADAL" clId="{69F4B42B-A9AF-4D56-AEEC-723A3E9306DA}" dt="2024-04-17T04:11:34.801" v="3918"/>
          <ac:spMkLst>
            <pc:docMk/>
            <pc:sldMk cId="804567727" sldId="2146846559"/>
            <ac:spMk id="22" creationId="{E2AF6C6A-92DC-DDE1-73EC-56DA25AD3D9F}"/>
          </ac:spMkLst>
        </pc:spChg>
        <pc:spChg chg="del">
          <ac:chgData name="Jason Wiese" userId="4bff8d5b-7de6-4655-b397-69b0afc81113" providerId="ADAL" clId="{69F4B42B-A9AF-4D56-AEEC-723A3E9306DA}" dt="2024-04-16T05:54:39.871" v="2430" actId="478"/>
          <ac:spMkLst>
            <pc:docMk/>
            <pc:sldMk cId="804567727" sldId="2146846559"/>
            <ac:spMk id="23" creationId="{737175C1-ACE2-777B-B602-28A3BCECF346}"/>
          </ac:spMkLst>
        </pc:spChg>
        <pc:spChg chg="add mod">
          <ac:chgData name="Jason Wiese" userId="4bff8d5b-7de6-4655-b397-69b0afc81113" providerId="ADAL" clId="{69F4B42B-A9AF-4D56-AEEC-723A3E9306DA}" dt="2024-04-17T04:11:34.801" v="3918"/>
          <ac:spMkLst>
            <pc:docMk/>
            <pc:sldMk cId="804567727" sldId="2146846559"/>
            <ac:spMk id="24" creationId="{E55C6EF9-92D4-53FC-DDE5-1B16461A96EE}"/>
          </ac:spMkLst>
        </pc:spChg>
        <pc:spChg chg="add mod">
          <ac:chgData name="Jason Wiese" userId="4bff8d5b-7de6-4655-b397-69b0afc81113" providerId="ADAL" clId="{69F4B42B-A9AF-4D56-AEEC-723A3E9306DA}" dt="2024-04-17T04:11:34.801" v="3918"/>
          <ac:spMkLst>
            <pc:docMk/>
            <pc:sldMk cId="804567727" sldId="2146846559"/>
            <ac:spMk id="25" creationId="{B7B3CFCD-6931-6DF7-670D-AC1627A55CB8}"/>
          </ac:spMkLst>
        </pc:spChg>
        <pc:spChg chg="del">
          <ac:chgData name="Jason Wiese" userId="4bff8d5b-7de6-4655-b397-69b0afc81113" providerId="ADAL" clId="{69F4B42B-A9AF-4D56-AEEC-723A3E9306DA}" dt="2024-04-16T05:54:39.871" v="2430" actId="478"/>
          <ac:spMkLst>
            <pc:docMk/>
            <pc:sldMk cId="804567727" sldId="2146846559"/>
            <ac:spMk id="25" creationId="{C6AA3389-8678-E746-0195-80038C0E8762}"/>
          </ac:spMkLst>
        </pc:spChg>
        <pc:spChg chg="add mod">
          <ac:chgData name="Jason Wiese" userId="4bff8d5b-7de6-4655-b397-69b0afc81113" providerId="ADAL" clId="{69F4B42B-A9AF-4D56-AEEC-723A3E9306DA}" dt="2024-04-17T04:11:34.801" v="3918"/>
          <ac:spMkLst>
            <pc:docMk/>
            <pc:sldMk cId="804567727" sldId="2146846559"/>
            <ac:spMk id="26" creationId="{0AB8C6D2-E9DE-3B17-BBDD-4755E4B0C388}"/>
          </ac:spMkLst>
        </pc:spChg>
        <pc:spChg chg="del">
          <ac:chgData name="Jason Wiese" userId="4bff8d5b-7de6-4655-b397-69b0afc81113" providerId="ADAL" clId="{69F4B42B-A9AF-4D56-AEEC-723A3E9306DA}" dt="2024-04-16T05:54:39.871" v="2430" actId="478"/>
          <ac:spMkLst>
            <pc:docMk/>
            <pc:sldMk cId="804567727" sldId="2146846559"/>
            <ac:spMk id="26" creationId="{F0229607-6A82-9F5C-568D-D01299CFCB15}"/>
          </ac:spMkLst>
        </pc:spChg>
        <pc:spChg chg="del">
          <ac:chgData name="Jason Wiese" userId="4bff8d5b-7de6-4655-b397-69b0afc81113" providerId="ADAL" clId="{69F4B42B-A9AF-4D56-AEEC-723A3E9306DA}" dt="2024-04-16T05:54:39.871" v="2430" actId="478"/>
          <ac:spMkLst>
            <pc:docMk/>
            <pc:sldMk cId="804567727" sldId="2146846559"/>
            <ac:spMk id="27" creationId="{6C8B6AD8-0694-DD56-7F67-B586A0E04F08}"/>
          </ac:spMkLst>
        </pc:spChg>
        <pc:spChg chg="add mod">
          <ac:chgData name="Jason Wiese" userId="4bff8d5b-7de6-4655-b397-69b0afc81113" providerId="ADAL" clId="{69F4B42B-A9AF-4D56-AEEC-723A3E9306DA}" dt="2024-04-17T04:11:42.526" v="3920" actId="1582"/>
          <ac:spMkLst>
            <pc:docMk/>
            <pc:sldMk cId="804567727" sldId="2146846559"/>
            <ac:spMk id="28" creationId="{097A4D33-10D1-AC7A-4429-74289DEFBDEA}"/>
          </ac:spMkLst>
        </pc:spChg>
        <pc:spChg chg="del">
          <ac:chgData name="Jason Wiese" userId="4bff8d5b-7de6-4655-b397-69b0afc81113" providerId="ADAL" clId="{69F4B42B-A9AF-4D56-AEEC-723A3E9306DA}" dt="2024-04-16T05:54:39.871" v="2430" actId="478"/>
          <ac:spMkLst>
            <pc:docMk/>
            <pc:sldMk cId="804567727" sldId="2146846559"/>
            <ac:spMk id="29" creationId="{1F879758-AF9E-FEE8-46C9-FFF9ACA65D03}"/>
          </ac:spMkLst>
        </pc:spChg>
        <pc:spChg chg="add mod">
          <ac:chgData name="Jason Wiese" userId="4bff8d5b-7de6-4655-b397-69b0afc81113" providerId="ADAL" clId="{69F4B42B-A9AF-4D56-AEEC-723A3E9306DA}" dt="2024-04-17T04:11:34.801" v="3918"/>
          <ac:spMkLst>
            <pc:docMk/>
            <pc:sldMk cId="804567727" sldId="2146846559"/>
            <ac:spMk id="29" creationId="{EE1484E3-4BE5-0CE6-6732-587769E02150}"/>
          </ac:spMkLst>
        </pc:spChg>
        <pc:spChg chg="del">
          <ac:chgData name="Jason Wiese" userId="4bff8d5b-7de6-4655-b397-69b0afc81113" providerId="ADAL" clId="{69F4B42B-A9AF-4D56-AEEC-723A3E9306DA}" dt="2024-04-16T05:54:39.871" v="2430" actId="478"/>
          <ac:spMkLst>
            <pc:docMk/>
            <pc:sldMk cId="804567727" sldId="2146846559"/>
            <ac:spMk id="30" creationId="{62567F4B-E8CC-5423-1E18-11615DDF68A2}"/>
          </ac:spMkLst>
        </pc:spChg>
        <pc:spChg chg="add mod">
          <ac:chgData name="Jason Wiese" userId="4bff8d5b-7de6-4655-b397-69b0afc81113" providerId="ADAL" clId="{69F4B42B-A9AF-4D56-AEEC-723A3E9306DA}" dt="2024-04-17T04:11:34.801" v="3918"/>
          <ac:spMkLst>
            <pc:docMk/>
            <pc:sldMk cId="804567727" sldId="2146846559"/>
            <ac:spMk id="31" creationId="{07E8521C-A62E-E860-87B0-E908D53F4110}"/>
          </ac:spMkLst>
        </pc:spChg>
        <pc:spChg chg="add mod">
          <ac:chgData name="Jason Wiese" userId="4bff8d5b-7de6-4655-b397-69b0afc81113" providerId="ADAL" clId="{69F4B42B-A9AF-4D56-AEEC-723A3E9306DA}" dt="2024-04-17T04:11:34.801" v="3918"/>
          <ac:spMkLst>
            <pc:docMk/>
            <pc:sldMk cId="804567727" sldId="2146846559"/>
            <ac:spMk id="32" creationId="{423BCD3C-9471-0BCB-933C-9A8E15CCDBA9}"/>
          </ac:spMkLst>
        </pc:spChg>
        <pc:spChg chg="del">
          <ac:chgData name="Jason Wiese" userId="4bff8d5b-7de6-4655-b397-69b0afc81113" providerId="ADAL" clId="{69F4B42B-A9AF-4D56-AEEC-723A3E9306DA}" dt="2024-04-16T05:54:39.871" v="2430" actId="478"/>
          <ac:spMkLst>
            <pc:docMk/>
            <pc:sldMk cId="804567727" sldId="2146846559"/>
            <ac:spMk id="32" creationId="{627D69CF-ED6A-4056-52EB-32586EFB93E7}"/>
          </ac:spMkLst>
        </pc:spChg>
        <pc:spChg chg="add mod">
          <ac:chgData name="Jason Wiese" userId="4bff8d5b-7de6-4655-b397-69b0afc81113" providerId="ADAL" clId="{69F4B42B-A9AF-4D56-AEEC-723A3E9306DA}" dt="2024-04-17T04:11:34.801" v="3918"/>
          <ac:spMkLst>
            <pc:docMk/>
            <pc:sldMk cId="804567727" sldId="2146846559"/>
            <ac:spMk id="33" creationId="{EAC014B6-C791-C6AA-61FC-2DB3E476E9C1}"/>
          </ac:spMkLst>
        </pc:spChg>
        <pc:spChg chg="del">
          <ac:chgData name="Jason Wiese" userId="4bff8d5b-7de6-4655-b397-69b0afc81113" providerId="ADAL" clId="{69F4B42B-A9AF-4D56-AEEC-723A3E9306DA}" dt="2024-04-16T05:54:39.871" v="2430" actId="478"/>
          <ac:spMkLst>
            <pc:docMk/>
            <pc:sldMk cId="804567727" sldId="2146846559"/>
            <ac:spMk id="33" creationId="{EB5C3CDF-7F29-CECE-EFF0-B53E4D4BCD7C}"/>
          </ac:spMkLst>
        </pc:spChg>
        <pc:spChg chg="add del mod">
          <ac:chgData name="Jason Wiese" userId="4bff8d5b-7de6-4655-b397-69b0afc81113" providerId="ADAL" clId="{69F4B42B-A9AF-4D56-AEEC-723A3E9306DA}" dt="2024-04-16T06:12:25.093" v="2793" actId="478"/>
          <ac:spMkLst>
            <pc:docMk/>
            <pc:sldMk cId="804567727" sldId="2146846559"/>
            <ac:spMk id="34" creationId="{009E3720-94DD-B99F-3328-7CD96317105B}"/>
          </ac:spMkLst>
        </pc:spChg>
        <pc:spChg chg="mod">
          <ac:chgData name="Jason Wiese" userId="4bff8d5b-7de6-4655-b397-69b0afc81113" providerId="ADAL" clId="{69F4B42B-A9AF-4D56-AEEC-723A3E9306DA}" dt="2024-04-18T18:11:53.007" v="4457" actId="14100"/>
          <ac:spMkLst>
            <pc:docMk/>
            <pc:sldMk cId="804567727" sldId="2146846559"/>
            <ac:spMk id="35" creationId="{31A2E144-25A4-AD5F-AD7B-8C50BC2B9EC1}"/>
          </ac:spMkLst>
        </pc:spChg>
        <pc:spChg chg="add del mod">
          <ac:chgData name="Jason Wiese" userId="4bff8d5b-7de6-4655-b397-69b0afc81113" providerId="ADAL" clId="{69F4B42B-A9AF-4D56-AEEC-723A3E9306DA}" dt="2024-04-17T04:11:32.229" v="3917" actId="478"/>
          <ac:spMkLst>
            <pc:docMk/>
            <pc:sldMk cId="804567727" sldId="2146846559"/>
            <ac:spMk id="35" creationId="{64DB5AB3-877A-C689-9BF9-97F5F45C9028}"/>
          </ac:spMkLst>
        </pc:spChg>
        <pc:spChg chg="add del mod">
          <ac:chgData name="Jason Wiese" userId="4bff8d5b-7de6-4655-b397-69b0afc81113" providerId="ADAL" clId="{69F4B42B-A9AF-4D56-AEEC-723A3E9306DA}" dt="2024-04-17T04:11:32.229" v="3917" actId="478"/>
          <ac:spMkLst>
            <pc:docMk/>
            <pc:sldMk cId="804567727" sldId="2146846559"/>
            <ac:spMk id="36" creationId="{99F5E48D-3815-6C32-8A94-66D5BD0A36EF}"/>
          </ac:spMkLst>
        </pc:spChg>
        <pc:spChg chg="add del mod">
          <ac:chgData name="Jason Wiese" userId="4bff8d5b-7de6-4655-b397-69b0afc81113" providerId="ADAL" clId="{69F4B42B-A9AF-4D56-AEEC-723A3E9306DA}" dt="2024-04-17T04:11:32.229" v="3917" actId="478"/>
          <ac:spMkLst>
            <pc:docMk/>
            <pc:sldMk cId="804567727" sldId="2146846559"/>
            <ac:spMk id="38" creationId="{182F79CD-666F-6DBD-73A5-A489CA2BAB00}"/>
          </ac:spMkLst>
        </pc:spChg>
        <pc:spChg chg="mod">
          <ac:chgData name="Jason Wiese" userId="4bff8d5b-7de6-4655-b397-69b0afc81113" providerId="ADAL" clId="{69F4B42B-A9AF-4D56-AEEC-723A3E9306DA}" dt="2024-04-18T18:11:53.007" v="4457" actId="14100"/>
          <ac:spMkLst>
            <pc:docMk/>
            <pc:sldMk cId="804567727" sldId="2146846559"/>
            <ac:spMk id="39" creationId="{7830FB80-5D8A-5BBE-428C-E678A5359F94}"/>
          </ac:spMkLst>
        </pc:spChg>
        <pc:spChg chg="add del mod">
          <ac:chgData name="Jason Wiese" userId="4bff8d5b-7de6-4655-b397-69b0afc81113" providerId="ADAL" clId="{69F4B42B-A9AF-4D56-AEEC-723A3E9306DA}" dt="2024-04-17T04:11:32.229" v="3917" actId="478"/>
          <ac:spMkLst>
            <pc:docMk/>
            <pc:sldMk cId="804567727" sldId="2146846559"/>
            <ac:spMk id="39" creationId="{A3F5D84D-7951-8EF7-2D8F-3A7AF20B103E}"/>
          </ac:spMkLst>
        </pc:spChg>
        <pc:spChg chg="add del mod">
          <ac:chgData name="Jason Wiese" userId="4bff8d5b-7de6-4655-b397-69b0afc81113" providerId="ADAL" clId="{69F4B42B-A9AF-4D56-AEEC-723A3E9306DA}" dt="2024-04-17T04:11:32.229" v="3917" actId="478"/>
          <ac:spMkLst>
            <pc:docMk/>
            <pc:sldMk cId="804567727" sldId="2146846559"/>
            <ac:spMk id="40" creationId="{D51C5F23-694D-F3D6-470E-A044C4BFDF2D}"/>
          </ac:spMkLst>
        </pc:spChg>
        <pc:spChg chg="add del mod">
          <ac:chgData name="Jason Wiese" userId="4bff8d5b-7de6-4655-b397-69b0afc81113" providerId="ADAL" clId="{69F4B42B-A9AF-4D56-AEEC-723A3E9306DA}" dt="2024-04-17T04:11:32.229" v="3917" actId="478"/>
          <ac:spMkLst>
            <pc:docMk/>
            <pc:sldMk cId="804567727" sldId="2146846559"/>
            <ac:spMk id="42" creationId="{08B7C03D-A1D0-DE68-97E0-EDB1BACC78C9}"/>
          </ac:spMkLst>
        </pc:spChg>
        <pc:spChg chg="mod">
          <ac:chgData name="Jason Wiese" userId="4bff8d5b-7de6-4655-b397-69b0afc81113" providerId="ADAL" clId="{69F4B42B-A9AF-4D56-AEEC-723A3E9306DA}" dt="2024-04-18T18:11:53.007" v="4457" actId="14100"/>
          <ac:spMkLst>
            <pc:docMk/>
            <pc:sldMk cId="804567727" sldId="2146846559"/>
            <ac:spMk id="42" creationId="{5B054D15-5893-871E-9E6A-2963F0575F8F}"/>
          </ac:spMkLst>
        </pc:spChg>
        <pc:spChg chg="add del mod">
          <ac:chgData name="Jason Wiese" userId="4bff8d5b-7de6-4655-b397-69b0afc81113" providerId="ADAL" clId="{69F4B42B-A9AF-4D56-AEEC-723A3E9306DA}" dt="2024-04-17T04:11:32.229" v="3917" actId="478"/>
          <ac:spMkLst>
            <pc:docMk/>
            <pc:sldMk cId="804567727" sldId="2146846559"/>
            <ac:spMk id="43" creationId="{584220B1-22B7-D357-1C85-D95799E8B182}"/>
          </ac:spMkLst>
        </pc:spChg>
        <pc:spChg chg="add del mod">
          <ac:chgData name="Jason Wiese" userId="4bff8d5b-7de6-4655-b397-69b0afc81113" providerId="ADAL" clId="{69F4B42B-A9AF-4D56-AEEC-723A3E9306DA}" dt="2024-04-17T04:11:32.229" v="3917" actId="478"/>
          <ac:spMkLst>
            <pc:docMk/>
            <pc:sldMk cId="804567727" sldId="2146846559"/>
            <ac:spMk id="45" creationId="{259F7B6E-E230-024B-1645-E95F9238B20A}"/>
          </ac:spMkLst>
        </pc:spChg>
        <pc:spChg chg="add del mod">
          <ac:chgData name="Jason Wiese" userId="4bff8d5b-7de6-4655-b397-69b0afc81113" providerId="ADAL" clId="{69F4B42B-A9AF-4D56-AEEC-723A3E9306DA}" dt="2024-04-17T04:11:32.229" v="3917" actId="478"/>
          <ac:spMkLst>
            <pc:docMk/>
            <pc:sldMk cId="804567727" sldId="2146846559"/>
            <ac:spMk id="46" creationId="{D82511B0-5ECE-2944-C23B-4991D938F02A}"/>
          </ac:spMkLst>
        </pc:spChg>
        <pc:spChg chg="add del mod">
          <ac:chgData name="Jason Wiese" userId="4bff8d5b-7de6-4655-b397-69b0afc81113" providerId="ADAL" clId="{69F4B42B-A9AF-4D56-AEEC-723A3E9306DA}" dt="2024-04-17T04:11:32.229" v="3917" actId="478"/>
          <ac:spMkLst>
            <pc:docMk/>
            <pc:sldMk cId="804567727" sldId="2146846559"/>
            <ac:spMk id="47" creationId="{2ED875EE-3BA9-D87E-855F-182C3A1747E2}"/>
          </ac:spMkLst>
        </pc:spChg>
        <pc:spChg chg="mod">
          <ac:chgData name="Jason Wiese" userId="4bff8d5b-7de6-4655-b397-69b0afc81113" providerId="ADAL" clId="{69F4B42B-A9AF-4D56-AEEC-723A3E9306DA}" dt="2024-04-18T18:05:42.950" v="4441" actId="6549"/>
          <ac:spMkLst>
            <pc:docMk/>
            <pc:sldMk cId="804567727" sldId="2146846559"/>
            <ac:spMk id="48" creationId="{7B40E02F-0FF5-0A29-A49A-6F0A8B0159B9}"/>
          </ac:spMkLst>
        </pc:spChg>
        <pc:cxnChg chg="add del mod">
          <ac:chgData name="Jason Wiese" userId="4bff8d5b-7de6-4655-b397-69b0afc81113" providerId="ADAL" clId="{69F4B42B-A9AF-4D56-AEEC-723A3E9306DA}" dt="2024-04-17T04:11:32.229" v="3917" actId="478"/>
          <ac:cxnSpMkLst>
            <pc:docMk/>
            <pc:sldMk cId="804567727" sldId="2146846559"/>
            <ac:cxnSpMk id="6" creationId="{F9E543EA-BAD0-7F62-8A4D-CB48FBB958FB}"/>
          </ac:cxnSpMkLst>
        </pc:cxnChg>
        <pc:cxnChg chg="del">
          <ac:chgData name="Jason Wiese" userId="4bff8d5b-7de6-4655-b397-69b0afc81113" providerId="ADAL" clId="{69F4B42B-A9AF-4D56-AEEC-723A3E9306DA}" dt="2024-04-16T05:54:39.871" v="2430" actId="478"/>
          <ac:cxnSpMkLst>
            <pc:docMk/>
            <pc:sldMk cId="804567727" sldId="2146846559"/>
            <ac:cxnSpMk id="13" creationId="{BA48CB40-77C2-BE04-30FC-8DA38DC41107}"/>
          </ac:cxnSpMkLst>
        </pc:cxnChg>
        <pc:cxnChg chg="add mod">
          <ac:chgData name="Jason Wiese" userId="4bff8d5b-7de6-4655-b397-69b0afc81113" providerId="ADAL" clId="{69F4B42B-A9AF-4D56-AEEC-723A3E9306DA}" dt="2024-04-17T19:35:32.670" v="3976" actId="208"/>
          <ac:cxnSpMkLst>
            <pc:docMk/>
            <pc:sldMk cId="804567727" sldId="2146846559"/>
            <ac:cxnSpMk id="13" creationId="{D079ADF0-ECFD-A789-05C3-8756FF64AFB7}"/>
          </ac:cxnSpMkLst>
        </pc:cxnChg>
        <pc:cxnChg chg="add del mod">
          <ac:chgData name="Jason Wiese" userId="4bff8d5b-7de6-4655-b397-69b0afc81113" providerId="ADAL" clId="{69F4B42B-A9AF-4D56-AEEC-723A3E9306DA}" dt="2024-04-17T04:11:32.229" v="3917" actId="478"/>
          <ac:cxnSpMkLst>
            <pc:docMk/>
            <pc:sldMk cId="804567727" sldId="2146846559"/>
            <ac:cxnSpMk id="16" creationId="{54B48712-1C16-DCFE-0799-6A2D4067976B}"/>
          </ac:cxnSpMkLst>
        </pc:cxnChg>
        <pc:cxnChg chg="del">
          <ac:chgData name="Jason Wiese" userId="4bff8d5b-7de6-4655-b397-69b0afc81113" providerId="ADAL" clId="{69F4B42B-A9AF-4D56-AEEC-723A3E9306DA}" dt="2024-04-16T05:54:39.871" v="2430" actId="478"/>
          <ac:cxnSpMkLst>
            <pc:docMk/>
            <pc:sldMk cId="804567727" sldId="2146846559"/>
            <ac:cxnSpMk id="20" creationId="{63F9AF64-1563-2D99-B371-981F3EECB7C7}"/>
          </ac:cxnSpMkLst>
        </pc:cxnChg>
        <pc:cxnChg chg="add mod">
          <ac:chgData name="Jason Wiese" userId="4bff8d5b-7de6-4655-b397-69b0afc81113" providerId="ADAL" clId="{69F4B42B-A9AF-4D56-AEEC-723A3E9306DA}" dt="2024-04-17T19:35:32.670" v="3976" actId="208"/>
          <ac:cxnSpMkLst>
            <pc:docMk/>
            <pc:sldMk cId="804567727" sldId="2146846559"/>
            <ac:cxnSpMk id="20" creationId="{D9A3AA64-ECDC-85DA-2B86-70438AC7B3B0}"/>
          </ac:cxnSpMkLst>
        </pc:cxnChg>
        <pc:cxnChg chg="add mod">
          <ac:chgData name="Jason Wiese" userId="4bff8d5b-7de6-4655-b397-69b0afc81113" providerId="ADAL" clId="{69F4B42B-A9AF-4D56-AEEC-723A3E9306DA}" dt="2024-04-17T19:35:32.670" v="3976" actId="208"/>
          <ac:cxnSpMkLst>
            <pc:docMk/>
            <pc:sldMk cId="804567727" sldId="2146846559"/>
            <ac:cxnSpMk id="23" creationId="{698245C9-97CD-051A-92E4-BB08641A7236}"/>
          </ac:cxnSpMkLst>
        </pc:cxnChg>
        <pc:cxnChg chg="del">
          <ac:chgData name="Jason Wiese" userId="4bff8d5b-7de6-4655-b397-69b0afc81113" providerId="ADAL" clId="{69F4B42B-A9AF-4D56-AEEC-723A3E9306DA}" dt="2024-04-16T05:54:39.871" v="2430" actId="478"/>
          <ac:cxnSpMkLst>
            <pc:docMk/>
            <pc:sldMk cId="804567727" sldId="2146846559"/>
            <ac:cxnSpMk id="24" creationId="{36ABDAD4-E3E7-0EF0-93D1-2C75D6D75EEC}"/>
          </ac:cxnSpMkLst>
        </pc:cxnChg>
        <pc:cxnChg chg="add mod">
          <ac:chgData name="Jason Wiese" userId="4bff8d5b-7de6-4655-b397-69b0afc81113" providerId="ADAL" clId="{69F4B42B-A9AF-4D56-AEEC-723A3E9306DA}" dt="2024-04-17T19:35:32.670" v="3976" actId="208"/>
          <ac:cxnSpMkLst>
            <pc:docMk/>
            <pc:sldMk cId="804567727" sldId="2146846559"/>
            <ac:cxnSpMk id="27" creationId="{00EDEE18-D3C4-D342-F635-937A36EC719D}"/>
          </ac:cxnSpMkLst>
        </pc:cxnChg>
        <pc:cxnChg chg="del">
          <ac:chgData name="Jason Wiese" userId="4bff8d5b-7de6-4655-b397-69b0afc81113" providerId="ADAL" clId="{69F4B42B-A9AF-4D56-AEEC-723A3E9306DA}" dt="2024-04-16T05:54:39.871" v="2430" actId="478"/>
          <ac:cxnSpMkLst>
            <pc:docMk/>
            <pc:sldMk cId="804567727" sldId="2146846559"/>
            <ac:cxnSpMk id="28" creationId="{9AAE1957-0504-3726-A0D5-0207F01E4042}"/>
          </ac:cxnSpMkLst>
        </pc:cxnChg>
        <pc:cxnChg chg="add mod">
          <ac:chgData name="Jason Wiese" userId="4bff8d5b-7de6-4655-b397-69b0afc81113" providerId="ADAL" clId="{69F4B42B-A9AF-4D56-AEEC-723A3E9306DA}" dt="2024-04-17T04:11:34.801" v="3918"/>
          <ac:cxnSpMkLst>
            <pc:docMk/>
            <pc:sldMk cId="804567727" sldId="2146846559"/>
            <ac:cxnSpMk id="30" creationId="{F4938BB9-0933-7267-194A-635FD348A069}"/>
          </ac:cxnSpMkLst>
        </pc:cxnChg>
        <pc:cxnChg chg="del">
          <ac:chgData name="Jason Wiese" userId="4bff8d5b-7de6-4655-b397-69b0afc81113" providerId="ADAL" clId="{69F4B42B-A9AF-4D56-AEEC-723A3E9306DA}" dt="2024-04-16T05:54:39.871" v="2430" actId="478"/>
          <ac:cxnSpMkLst>
            <pc:docMk/>
            <pc:sldMk cId="804567727" sldId="2146846559"/>
            <ac:cxnSpMk id="31" creationId="{0CBE5522-7F4E-EED7-C214-F663FA344721}"/>
          </ac:cxnSpMkLst>
        </pc:cxnChg>
        <pc:cxnChg chg="add del mod">
          <ac:chgData name="Jason Wiese" userId="4bff8d5b-7de6-4655-b397-69b0afc81113" providerId="ADAL" clId="{69F4B42B-A9AF-4D56-AEEC-723A3E9306DA}" dt="2024-04-17T04:11:32.229" v="3917" actId="478"/>
          <ac:cxnSpMkLst>
            <pc:docMk/>
            <pc:sldMk cId="804567727" sldId="2146846559"/>
            <ac:cxnSpMk id="37" creationId="{16AC7CBD-A0FF-B9B9-A28F-8ADFAC6A0556}"/>
          </ac:cxnSpMkLst>
        </pc:cxnChg>
        <pc:cxnChg chg="add del mod">
          <ac:chgData name="Jason Wiese" userId="4bff8d5b-7de6-4655-b397-69b0afc81113" providerId="ADAL" clId="{69F4B42B-A9AF-4D56-AEEC-723A3E9306DA}" dt="2024-04-17T04:11:32.229" v="3917" actId="478"/>
          <ac:cxnSpMkLst>
            <pc:docMk/>
            <pc:sldMk cId="804567727" sldId="2146846559"/>
            <ac:cxnSpMk id="41" creationId="{D264BD82-0E0B-5B38-1CB4-3C5C027AA212}"/>
          </ac:cxnSpMkLst>
        </pc:cxnChg>
        <pc:cxnChg chg="add del mod">
          <ac:chgData name="Jason Wiese" userId="4bff8d5b-7de6-4655-b397-69b0afc81113" providerId="ADAL" clId="{69F4B42B-A9AF-4D56-AEEC-723A3E9306DA}" dt="2024-04-17T04:11:32.229" v="3917" actId="478"/>
          <ac:cxnSpMkLst>
            <pc:docMk/>
            <pc:sldMk cId="804567727" sldId="2146846559"/>
            <ac:cxnSpMk id="44" creationId="{DF28D82D-9846-F88A-8B81-1AE3646C1624}"/>
          </ac:cxnSpMkLst>
        </pc:cxnChg>
      </pc:sldChg>
      <pc:sldChg chg="modSp mod modCm">
        <pc:chgData name="Jason Wiese" userId="4bff8d5b-7de6-4655-b397-69b0afc81113" providerId="ADAL" clId="{69F4B42B-A9AF-4D56-AEEC-723A3E9306DA}" dt="2024-04-17T04:04:15.782" v="3876"/>
        <pc:sldMkLst>
          <pc:docMk/>
          <pc:sldMk cId="802533873" sldId="2146846560"/>
        </pc:sldMkLst>
        <pc:spChg chg="mod">
          <ac:chgData name="Jason Wiese" userId="4bff8d5b-7de6-4655-b397-69b0afc81113" providerId="ADAL" clId="{69F4B42B-A9AF-4D56-AEEC-723A3E9306DA}" dt="2024-04-16T04:25:11.519" v="1976" actId="20577"/>
          <ac:spMkLst>
            <pc:docMk/>
            <pc:sldMk cId="802533873" sldId="2146846560"/>
            <ac:spMk id="43" creationId="{D9A36252-0B1F-3519-FCA1-926F296F7D43}"/>
          </ac:spMkLst>
        </pc:sp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69F4B42B-A9AF-4D56-AEEC-723A3E9306DA}" dt="2024-04-17T04:04:15.782" v="3876"/>
              <pc2:cmMkLst xmlns:pc2="http://schemas.microsoft.com/office/powerpoint/2019/9/main/command">
                <pc:docMk/>
                <pc:sldMk cId="802533873" sldId="2146846560"/>
                <pc2:cmMk id="{F07206AF-ED76-4265-B0E2-E7BB881898FA}"/>
              </pc2:cmMkLst>
              <pc226:cmRplyChg chg="add">
                <pc226:chgData name="Jason Wiese" userId="4bff8d5b-7de6-4655-b397-69b0afc81113" providerId="ADAL" clId="{69F4B42B-A9AF-4D56-AEEC-723A3E9306DA}" dt="2024-04-17T04:04:15.782" v="3876"/>
                <pc2:cmRplyMkLst xmlns:pc2="http://schemas.microsoft.com/office/powerpoint/2019/9/main/command">
                  <pc:docMk/>
                  <pc:sldMk cId="802533873" sldId="2146846560"/>
                  <pc2:cmMk id="{F07206AF-ED76-4265-B0E2-E7BB881898FA}"/>
                  <pc2:cmRplyMk id="{B70379BB-C08C-42A9-88D5-C5255FFC38D3}"/>
                </pc2:cmRplyMkLst>
              </pc226:cmRplyChg>
            </pc226:cmChg>
          </p:ext>
        </pc:extLst>
      </pc:sldChg>
      <pc:sldChg chg="addSp delSp modSp mod modCm">
        <pc:chgData name="Jason Wiese" userId="4bff8d5b-7de6-4655-b397-69b0afc81113" providerId="ADAL" clId="{69F4B42B-A9AF-4D56-AEEC-723A3E9306DA}" dt="2024-04-15T04:42:51.362" v="1002" actId="1035"/>
        <pc:sldMkLst>
          <pc:docMk/>
          <pc:sldMk cId="1379640838" sldId="2146846561"/>
        </pc:sldMkLst>
        <pc:spChg chg="add mod ord">
          <ac:chgData name="Jason Wiese" userId="4bff8d5b-7de6-4655-b397-69b0afc81113" providerId="ADAL" clId="{69F4B42B-A9AF-4D56-AEEC-723A3E9306DA}" dt="2024-04-15T04:42:51.362" v="1002" actId="1035"/>
          <ac:spMkLst>
            <pc:docMk/>
            <pc:sldMk cId="1379640838" sldId="2146846561"/>
            <ac:spMk id="3" creationId="{29A72092-E0E3-DF9B-A1E5-D45830430E42}"/>
          </ac:spMkLst>
        </pc:spChg>
        <pc:spChg chg="add mod">
          <ac:chgData name="Jason Wiese" userId="4bff8d5b-7de6-4655-b397-69b0afc81113" providerId="ADAL" clId="{69F4B42B-A9AF-4D56-AEEC-723A3E9306DA}" dt="2024-04-15T04:42:51.362" v="1002" actId="1035"/>
          <ac:spMkLst>
            <pc:docMk/>
            <pc:sldMk cId="1379640838" sldId="2146846561"/>
            <ac:spMk id="4" creationId="{6F69F24A-A19F-AD5E-BEA6-886B62F48CAD}"/>
          </ac:spMkLst>
        </pc:spChg>
        <pc:spChg chg="del">
          <ac:chgData name="Jason Wiese" userId="4bff8d5b-7de6-4655-b397-69b0afc81113" providerId="ADAL" clId="{69F4B42B-A9AF-4D56-AEEC-723A3E9306DA}" dt="2024-04-15T04:39:20.956" v="934" actId="478"/>
          <ac:spMkLst>
            <pc:docMk/>
            <pc:sldMk cId="1379640838" sldId="2146846561"/>
            <ac:spMk id="69" creationId="{377453D3-85A0-0875-2D90-AD5CD933F301}"/>
          </ac:spMkLst>
        </pc:sp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69F4B42B-A9AF-4D56-AEEC-723A3E9306DA}" dt="2024-04-15T04:42:38.672" v="986"/>
              <pc2:cmMkLst xmlns:pc2="http://schemas.microsoft.com/office/powerpoint/2019/9/main/command">
                <pc:docMk/>
                <pc:sldMk cId="1379640838" sldId="2146846561"/>
                <pc2:cmMk id="{2AEE70D4-CC0D-4FD6-A715-CC0CF530877B}"/>
              </pc2:cmMkLst>
              <pc226:cmRplyChg chg="add">
                <pc226:chgData name="Jason Wiese" userId="4bff8d5b-7de6-4655-b397-69b0afc81113" providerId="ADAL" clId="{69F4B42B-A9AF-4D56-AEEC-723A3E9306DA}" dt="2024-04-15T04:42:38.672" v="986"/>
                <pc2:cmRplyMkLst xmlns:pc2="http://schemas.microsoft.com/office/powerpoint/2019/9/main/command">
                  <pc:docMk/>
                  <pc:sldMk cId="1379640838" sldId="2146846561"/>
                  <pc2:cmMk id="{2AEE70D4-CC0D-4FD6-A715-CC0CF530877B}"/>
                  <pc2:cmRplyMk id="{FA4EF6F9-F107-4082-8334-B48FD87F4B58}"/>
                </pc2:cmRplyMkLst>
              </pc226:cmRplyChg>
            </pc226:cmChg>
          </p:ext>
        </pc:extLst>
      </pc:sldChg>
      <pc:sldChg chg="addSp delSp modSp new mod ord addCm delCm modCm">
        <pc:chgData name="Jason Wiese" userId="4bff8d5b-7de6-4655-b397-69b0afc81113" providerId="ADAL" clId="{69F4B42B-A9AF-4D56-AEEC-723A3E9306DA}" dt="2024-04-16T14:26:05.646" v="3862" actId="1076"/>
        <pc:sldMkLst>
          <pc:docMk/>
          <pc:sldMk cId="1214179706" sldId="2146846562"/>
        </pc:sldMkLst>
        <pc:spChg chg="add del mod">
          <ac:chgData name="Jason Wiese" userId="4bff8d5b-7de6-4655-b397-69b0afc81113" providerId="ADAL" clId="{69F4B42B-A9AF-4D56-AEEC-723A3E9306DA}" dt="2024-04-16T05:34:47.028" v="2420" actId="478"/>
          <ac:spMkLst>
            <pc:docMk/>
            <pc:sldMk cId="1214179706" sldId="2146846562"/>
            <ac:spMk id="2" creationId="{10AA43E1-29D9-CFE6-811F-F5ADBA14CD4E}"/>
          </ac:spMkLst>
        </pc:spChg>
        <pc:spChg chg="mod">
          <ac:chgData name="Jason Wiese" userId="4bff8d5b-7de6-4655-b397-69b0afc81113" providerId="ADAL" clId="{69F4B42B-A9AF-4D56-AEEC-723A3E9306DA}" dt="2024-04-16T06:01:07.005" v="2580" actId="20577"/>
          <ac:spMkLst>
            <pc:docMk/>
            <pc:sldMk cId="1214179706" sldId="2146846562"/>
            <ac:spMk id="3" creationId="{76536CD6-0A63-EC5B-68ED-20C855750872}"/>
          </ac:spMkLst>
        </pc:spChg>
        <pc:spChg chg="add mod">
          <ac:chgData name="Jason Wiese" userId="4bff8d5b-7de6-4655-b397-69b0afc81113" providerId="ADAL" clId="{69F4B42B-A9AF-4D56-AEEC-723A3E9306DA}" dt="2024-04-16T05:36:23.501" v="2425" actId="207"/>
          <ac:spMkLst>
            <pc:docMk/>
            <pc:sldMk cId="1214179706" sldId="2146846562"/>
            <ac:spMk id="9" creationId="{F42B880B-18AE-AC5E-736A-5E06D52B38B5}"/>
          </ac:spMkLst>
        </pc:spChg>
        <pc:spChg chg="add mod">
          <ac:chgData name="Jason Wiese" userId="4bff8d5b-7de6-4655-b397-69b0afc81113" providerId="ADAL" clId="{69F4B42B-A9AF-4D56-AEEC-723A3E9306DA}" dt="2024-04-16T05:36:20.314" v="2424" actId="207"/>
          <ac:spMkLst>
            <pc:docMk/>
            <pc:sldMk cId="1214179706" sldId="2146846562"/>
            <ac:spMk id="13" creationId="{1CF39EAC-7D39-C04D-5217-0A7797376B06}"/>
          </ac:spMkLst>
        </pc:spChg>
        <pc:spChg chg="mod">
          <ac:chgData name="Jason Wiese" userId="4bff8d5b-7de6-4655-b397-69b0afc81113" providerId="ADAL" clId="{69F4B42B-A9AF-4D56-AEEC-723A3E9306DA}" dt="2024-04-16T14:25:05.967" v="3855" actId="1076"/>
          <ac:spMkLst>
            <pc:docMk/>
            <pc:sldMk cId="1214179706" sldId="2146846562"/>
            <ac:spMk id="17" creationId="{740FCFBA-63AC-DD52-CD4C-68886B25C2C0}"/>
          </ac:spMkLst>
        </pc:spChg>
        <pc:spChg chg="mod">
          <ac:chgData name="Jason Wiese" userId="4bff8d5b-7de6-4655-b397-69b0afc81113" providerId="ADAL" clId="{69F4B42B-A9AF-4D56-AEEC-723A3E9306DA}" dt="2024-04-16T14:25:05.967" v="3855" actId="1076"/>
          <ac:spMkLst>
            <pc:docMk/>
            <pc:sldMk cId="1214179706" sldId="2146846562"/>
            <ac:spMk id="19" creationId="{348A1C9E-BA54-6F6F-992F-E978DE5E7E6D}"/>
          </ac:spMkLst>
        </pc:spChg>
        <pc:spChg chg="add mod">
          <ac:chgData name="Jason Wiese" userId="4bff8d5b-7de6-4655-b397-69b0afc81113" providerId="ADAL" clId="{69F4B42B-A9AF-4D56-AEEC-723A3E9306DA}" dt="2024-04-16T05:36:49.099" v="2428" actId="207"/>
          <ac:spMkLst>
            <pc:docMk/>
            <pc:sldMk cId="1214179706" sldId="2146846562"/>
            <ac:spMk id="22" creationId="{7BA82C60-F2A7-CA81-5E1E-E4D1A9C628D1}"/>
          </ac:spMkLst>
        </pc:spChg>
        <pc:spChg chg="mod">
          <ac:chgData name="Jason Wiese" userId="4bff8d5b-7de6-4655-b397-69b0afc81113" providerId="ADAL" clId="{69F4B42B-A9AF-4D56-AEEC-723A3E9306DA}" dt="2024-04-16T14:26:05.646" v="3862" actId="1076"/>
          <ac:spMkLst>
            <pc:docMk/>
            <pc:sldMk cId="1214179706" sldId="2146846562"/>
            <ac:spMk id="38" creationId="{6D3FE8FC-4585-508F-480E-78B07E348B8A}"/>
          </ac:spMkLst>
        </pc:spChg>
        <pc:spChg chg="mod">
          <ac:chgData name="Jason Wiese" userId="4bff8d5b-7de6-4655-b397-69b0afc81113" providerId="ADAL" clId="{69F4B42B-A9AF-4D56-AEEC-723A3E9306DA}" dt="2024-04-16T14:26:05.646" v="3862" actId="1076"/>
          <ac:spMkLst>
            <pc:docMk/>
            <pc:sldMk cId="1214179706" sldId="2146846562"/>
            <ac:spMk id="39" creationId="{558FC9D1-39D4-8E0E-F05B-311632378D04}"/>
          </ac:spMkLst>
        </pc:spChg>
        <pc:spChg chg="mod">
          <ac:chgData name="Jason Wiese" userId="4bff8d5b-7de6-4655-b397-69b0afc81113" providerId="ADAL" clId="{69F4B42B-A9AF-4D56-AEEC-723A3E9306DA}" dt="2024-04-16T14:24:34.654" v="3851" actId="1076"/>
          <ac:spMkLst>
            <pc:docMk/>
            <pc:sldMk cId="1214179706" sldId="2146846562"/>
            <ac:spMk id="52" creationId="{4747B5CF-FE35-5788-A7A9-4BBAB003952A}"/>
          </ac:spMkLst>
        </pc:spChg>
        <pc:spChg chg="mod">
          <ac:chgData name="Jason Wiese" userId="4bff8d5b-7de6-4655-b397-69b0afc81113" providerId="ADAL" clId="{69F4B42B-A9AF-4D56-AEEC-723A3E9306DA}" dt="2024-04-16T14:24:34.654" v="3851" actId="1076"/>
          <ac:spMkLst>
            <pc:docMk/>
            <pc:sldMk cId="1214179706" sldId="2146846562"/>
            <ac:spMk id="53" creationId="{88963529-1F86-F436-E9EE-2F7CEC881E17}"/>
          </ac:spMkLst>
        </pc:spChg>
        <pc:spChg chg="mod">
          <ac:chgData name="Jason Wiese" userId="4bff8d5b-7de6-4655-b397-69b0afc81113" providerId="ADAL" clId="{69F4B42B-A9AF-4D56-AEEC-723A3E9306DA}" dt="2024-04-16T14:25:09.338" v="3856" actId="1076"/>
          <ac:spMkLst>
            <pc:docMk/>
            <pc:sldMk cId="1214179706" sldId="2146846562"/>
            <ac:spMk id="57" creationId="{57342FAF-841F-A3BE-9B5D-DE2168A8B39D}"/>
          </ac:spMkLst>
        </pc:spChg>
        <pc:spChg chg="mod">
          <ac:chgData name="Jason Wiese" userId="4bff8d5b-7de6-4655-b397-69b0afc81113" providerId="ADAL" clId="{69F4B42B-A9AF-4D56-AEEC-723A3E9306DA}" dt="2024-04-16T14:25:09.338" v="3856" actId="1076"/>
          <ac:spMkLst>
            <pc:docMk/>
            <pc:sldMk cId="1214179706" sldId="2146846562"/>
            <ac:spMk id="59" creationId="{8CAB9D8A-E975-538F-67B6-DDF37C12BF28}"/>
          </ac:spMkLst>
        </pc:spChg>
        <pc:spChg chg="mod">
          <ac:chgData name="Jason Wiese" userId="4bff8d5b-7de6-4655-b397-69b0afc81113" providerId="ADAL" clId="{69F4B42B-A9AF-4D56-AEEC-723A3E9306DA}" dt="2024-04-16T14:25:56.293" v="3860" actId="1076"/>
          <ac:spMkLst>
            <pc:docMk/>
            <pc:sldMk cId="1214179706" sldId="2146846562"/>
            <ac:spMk id="1037" creationId="{59C19919-CD3A-442D-522E-1EE75187DCF5}"/>
          </ac:spMkLst>
        </pc:spChg>
        <pc:spChg chg="mod">
          <ac:chgData name="Jason Wiese" userId="4bff8d5b-7de6-4655-b397-69b0afc81113" providerId="ADAL" clId="{69F4B42B-A9AF-4D56-AEEC-723A3E9306DA}" dt="2024-04-16T14:25:56.293" v="3860" actId="1076"/>
          <ac:spMkLst>
            <pc:docMk/>
            <pc:sldMk cId="1214179706" sldId="2146846562"/>
            <ac:spMk id="1038" creationId="{78986E6D-DD12-2C1F-0E85-C849CAED613E}"/>
          </ac:spMkLst>
        </pc:spChg>
        <pc:spChg chg="mod">
          <ac:chgData name="Jason Wiese" userId="4bff8d5b-7de6-4655-b397-69b0afc81113" providerId="ADAL" clId="{69F4B42B-A9AF-4D56-AEEC-723A3E9306DA}" dt="2024-04-16T14:26:01.401" v="3861" actId="1076"/>
          <ac:spMkLst>
            <pc:docMk/>
            <pc:sldMk cId="1214179706" sldId="2146846562"/>
            <ac:spMk id="1043" creationId="{85AE0BC5-9C56-2DE3-A655-2B835D49B08B}"/>
          </ac:spMkLst>
        </pc:spChg>
        <pc:spChg chg="mod">
          <ac:chgData name="Jason Wiese" userId="4bff8d5b-7de6-4655-b397-69b0afc81113" providerId="ADAL" clId="{69F4B42B-A9AF-4D56-AEEC-723A3E9306DA}" dt="2024-04-16T14:26:01.401" v="3861" actId="1076"/>
          <ac:spMkLst>
            <pc:docMk/>
            <pc:sldMk cId="1214179706" sldId="2146846562"/>
            <ac:spMk id="1044" creationId="{2E4981D5-C4CF-73B9-8E8F-F3F1792EC72E}"/>
          </ac:spMkLst>
        </pc:spChg>
        <pc:grpChg chg="mod">
          <ac:chgData name="Jason Wiese" userId="4bff8d5b-7de6-4655-b397-69b0afc81113" providerId="ADAL" clId="{69F4B42B-A9AF-4D56-AEEC-723A3E9306DA}" dt="2024-04-16T14:25:05.967" v="3855" actId="1076"/>
          <ac:grpSpMkLst>
            <pc:docMk/>
            <pc:sldMk cId="1214179706" sldId="2146846562"/>
            <ac:grpSpMk id="41" creationId="{268AF60B-D74E-05F2-04C7-AFFF9371E3C8}"/>
          </ac:grpSpMkLst>
        </pc:grpChg>
        <pc:grpChg chg="mod">
          <ac:chgData name="Jason Wiese" userId="4bff8d5b-7de6-4655-b397-69b0afc81113" providerId="ADAL" clId="{69F4B42B-A9AF-4D56-AEEC-723A3E9306DA}" dt="2024-04-16T14:26:05.646" v="3862" actId="1076"/>
          <ac:grpSpMkLst>
            <pc:docMk/>
            <pc:sldMk cId="1214179706" sldId="2146846562"/>
            <ac:grpSpMk id="42" creationId="{49BA5F58-802C-A29A-7DC2-C3C0B0E0DD81}"/>
          </ac:grpSpMkLst>
        </pc:grpChg>
        <pc:grpChg chg="mod">
          <ac:chgData name="Jason Wiese" userId="4bff8d5b-7de6-4655-b397-69b0afc81113" providerId="ADAL" clId="{69F4B42B-A9AF-4D56-AEEC-723A3E9306DA}" dt="2024-04-16T14:24:34.654" v="3851" actId="1076"/>
          <ac:grpSpMkLst>
            <pc:docMk/>
            <pc:sldMk cId="1214179706" sldId="2146846562"/>
            <ac:grpSpMk id="54" creationId="{50126912-BB0D-FBD3-1488-562A2E1A3913}"/>
          </ac:grpSpMkLst>
        </pc:grpChg>
        <pc:grpChg chg="mod">
          <ac:chgData name="Jason Wiese" userId="4bff8d5b-7de6-4655-b397-69b0afc81113" providerId="ADAL" clId="{69F4B42B-A9AF-4D56-AEEC-723A3E9306DA}" dt="2024-04-16T14:25:09.338" v="3856" actId="1076"/>
          <ac:grpSpMkLst>
            <pc:docMk/>
            <pc:sldMk cId="1214179706" sldId="2146846562"/>
            <ac:grpSpMk id="60" creationId="{F5B8E99F-91FF-4EFA-BD97-1F0C00425B6B}"/>
          </ac:grpSpMkLst>
        </pc:grpChg>
        <pc:grpChg chg="mod">
          <ac:chgData name="Jason Wiese" userId="4bff8d5b-7de6-4655-b397-69b0afc81113" providerId="ADAL" clId="{69F4B42B-A9AF-4D56-AEEC-723A3E9306DA}" dt="2024-04-16T14:25:56.293" v="3860" actId="1076"/>
          <ac:grpSpMkLst>
            <pc:docMk/>
            <pc:sldMk cId="1214179706" sldId="2146846562"/>
            <ac:grpSpMk id="1040" creationId="{857C13AB-3B5F-914D-B161-AEB93B082FB3}"/>
          </ac:grpSpMkLst>
        </pc:grpChg>
        <pc:grpChg chg="mod">
          <ac:chgData name="Jason Wiese" userId="4bff8d5b-7de6-4655-b397-69b0afc81113" providerId="ADAL" clId="{69F4B42B-A9AF-4D56-AEEC-723A3E9306DA}" dt="2024-04-16T14:26:01.401" v="3861" actId="1076"/>
          <ac:grpSpMkLst>
            <pc:docMk/>
            <pc:sldMk cId="1214179706" sldId="2146846562"/>
            <ac:grpSpMk id="1046" creationId="{0DD4752B-208A-243B-E557-22F04353DB6A}"/>
          </ac:grpSpMkLst>
        </pc:grpChg>
        <pc:picChg chg="mod">
          <ac:chgData name="Jason Wiese" userId="4bff8d5b-7de6-4655-b397-69b0afc81113" providerId="ADAL" clId="{69F4B42B-A9AF-4D56-AEEC-723A3E9306DA}" dt="2024-04-16T14:25:05.967" v="3855" actId="1076"/>
          <ac:picMkLst>
            <pc:docMk/>
            <pc:sldMk cId="1214179706" sldId="2146846562"/>
            <ac:picMk id="23" creationId="{16BC1C23-0DFE-F87B-21DD-F0D2565701EA}"/>
          </ac:picMkLst>
        </pc:picChg>
        <pc:picChg chg="mod">
          <ac:chgData name="Jason Wiese" userId="4bff8d5b-7de6-4655-b397-69b0afc81113" providerId="ADAL" clId="{69F4B42B-A9AF-4D56-AEEC-723A3E9306DA}" dt="2024-04-16T14:26:05.646" v="3862" actId="1076"/>
          <ac:picMkLst>
            <pc:docMk/>
            <pc:sldMk cId="1214179706" sldId="2146846562"/>
            <ac:picMk id="37" creationId="{1FC1769E-05BB-D1BD-8DFF-53B1A207C9AB}"/>
          </ac:picMkLst>
        </pc:picChg>
        <pc:picChg chg="mod">
          <ac:chgData name="Jason Wiese" userId="4bff8d5b-7de6-4655-b397-69b0afc81113" providerId="ADAL" clId="{69F4B42B-A9AF-4D56-AEEC-723A3E9306DA}" dt="2024-04-16T14:24:34.654" v="3851" actId="1076"/>
          <ac:picMkLst>
            <pc:docMk/>
            <pc:sldMk cId="1214179706" sldId="2146846562"/>
            <ac:picMk id="51" creationId="{AA888114-A00B-5721-317E-EB2A9923CDD4}"/>
          </ac:picMkLst>
        </pc:picChg>
        <pc:picChg chg="mod">
          <ac:chgData name="Jason Wiese" userId="4bff8d5b-7de6-4655-b397-69b0afc81113" providerId="ADAL" clId="{69F4B42B-A9AF-4D56-AEEC-723A3E9306DA}" dt="2024-04-16T14:25:09.338" v="3856" actId="1076"/>
          <ac:picMkLst>
            <pc:docMk/>
            <pc:sldMk cId="1214179706" sldId="2146846562"/>
            <ac:picMk id="56" creationId="{E6A8A1E7-3C6A-2C2F-32D3-7BFB497A6825}"/>
          </ac:picMkLst>
        </pc:picChg>
        <pc:picChg chg="mod">
          <ac:chgData name="Jason Wiese" userId="4bff8d5b-7de6-4655-b397-69b0afc81113" providerId="ADAL" clId="{69F4B42B-A9AF-4D56-AEEC-723A3E9306DA}" dt="2024-04-16T14:25:05.967" v="3855" actId="1076"/>
          <ac:picMkLst>
            <pc:docMk/>
            <pc:sldMk cId="1214179706" sldId="2146846562"/>
            <ac:picMk id="1026" creationId="{C5CA892A-6292-F221-E2C9-50ADB1BB18E8}"/>
          </ac:picMkLst>
        </pc:picChg>
        <pc:picChg chg="mod">
          <ac:chgData name="Jason Wiese" userId="4bff8d5b-7de6-4655-b397-69b0afc81113" providerId="ADAL" clId="{69F4B42B-A9AF-4D56-AEEC-723A3E9306DA}" dt="2024-04-16T14:26:05.646" v="3862" actId="1076"/>
          <ac:picMkLst>
            <pc:docMk/>
            <pc:sldMk cId="1214179706" sldId="2146846562"/>
            <ac:picMk id="1030" creationId="{E7146EBE-4659-E9D0-F5A1-BAA64A24C87E}"/>
          </ac:picMkLst>
        </pc:picChg>
        <pc:picChg chg="mod">
          <ac:chgData name="Jason Wiese" userId="4bff8d5b-7de6-4655-b397-69b0afc81113" providerId="ADAL" clId="{69F4B42B-A9AF-4D56-AEEC-723A3E9306DA}" dt="2024-04-16T14:24:34.654" v="3851" actId="1076"/>
          <ac:picMkLst>
            <pc:docMk/>
            <pc:sldMk cId="1214179706" sldId="2146846562"/>
            <ac:picMk id="1032" creationId="{9A643BEF-6C4C-3769-DBC9-2732F752F59C}"/>
          </ac:picMkLst>
        </pc:picChg>
        <pc:picChg chg="mod">
          <ac:chgData name="Jason Wiese" userId="4bff8d5b-7de6-4655-b397-69b0afc81113" providerId="ADAL" clId="{69F4B42B-A9AF-4D56-AEEC-723A3E9306DA}" dt="2024-04-16T14:25:09.338" v="3856" actId="1076"/>
          <ac:picMkLst>
            <pc:docMk/>
            <pc:sldMk cId="1214179706" sldId="2146846562"/>
            <ac:picMk id="1034" creationId="{8AB9A146-358F-0A00-11DC-4E04EA3F00EB}"/>
          </ac:picMkLst>
        </pc:picChg>
        <pc:picChg chg="mod">
          <ac:chgData name="Jason Wiese" userId="4bff8d5b-7de6-4655-b397-69b0afc81113" providerId="ADAL" clId="{69F4B42B-A9AF-4D56-AEEC-723A3E9306DA}" dt="2024-04-16T14:25:56.293" v="3860" actId="1076"/>
          <ac:picMkLst>
            <pc:docMk/>
            <pc:sldMk cId="1214179706" sldId="2146846562"/>
            <ac:picMk id="1036" creationId="{3430645B-3BEB-7614-F10B-D7D41DB9F35D}"/>
          </ac:picMkLst>
        </pc:picChg>
        <pc:picChg chg="mod">
          <ac:chgData name="Jason Wiese" userId="4bff8d5b-7de6-4655-b397-69b0afc81113" providerId="ADAL" clId="{69F4B42B-A9AF-4D56-AEEC-723A3E9306DA}" dt="2024-04-16T14:25:56.293" v="3860" actId="1076"/>
          <ac:picMkLst>
            <pc:docMk/>
            <pc:sldMk cId="1214179706" sldId="2146846562"/>
            <ac:picMk id="1039" creationId="{DBB6BF25-B882-8C90-BC4F-22D5C388F541}"/>
          </ac:picMkLst>
        </pc:picChg>
        <pc:picChg chg="mod">
          <ac:chgData name="Jason Wiese" userId="4bff8d5b-7de6-4655-b397-69b0afc81113" providerId="ADAL" clId="{69F4B42B-A9AF-4D56-AEEC-723A3E9306DA}" dt="2024-04-16T14:26:01.401" v="3861" actId="1076"/>
          <ac:picMkLst>
            <pc:docMk/>
            <pc:sldMk cId="1214179706" sldId="2146846562"/>
            <ac:picMk id="1042" creationId="{ECE12480-3F8F-F0BE-13A0-077AD90D4B82}"/>
          </ac:picMkLst>
        </pc:picChg>
        <pc:picChg chg="mod">
          <ac:chgData name="Jason Wiese" userId="4bff8d5b-7de6-4655-b397-69b0afc81113" providerId="ADAL" clId="{69F4B42B-A9AF-4D56-AEEC-723A3E9306DA}" dt="2024-04-16T14:26:01.401" v="3861" actId="1076"/>
          <ac:picMkLst>
            <pc:docMk/>
            <pc:sldMk cId="1214179706" sldId="2146846562"/>
            <ac:picMk id="1045" creationId="{E77B946B-17F5-EAC0-35B5-2B8EC9000356}"/>
          </ac:picMkLst>
        </pc:picChg>
        <pc:extLst>
          <p:ext xmlns:p="http://schemas.openxmlformats.org/presentationml/2006/main" uri="{D6D511B9-2390-475A-947B-AFAB55BFBCF1}">
            <pc226:cmChg xmlns:pc226="http://schemas.microsoft.com/office/powerpoint/2022/06/main/command" chg="add del mod">
              <pc226:chgData name="Jason Wiese" userId="4bff8d5b-7de6-4655-b397-69b0afc81113" providerId="ADAL" clId="{69F4B42B-A9AF-4D56-AEEC-723A3E9306DA}" dt="2024-04-16T14:19:39.997" v="3848"/>
              <pc2:cmMkLst xmlns:pc2="http://schemas.microsoft.com/office/powerpoint/2019/9/main/command">
                <pc:docMk/>
                <pc:sldMk cId="1214179706" sldId="2146846562"/>
                <pc2:cmMk id="{1B1F30CB-C42C-4D12-9272-1C7B63B84202}"/>
              </pc2:cmMkLst>
            </pc226:cmChg>
          </p:ext>
        </pc:extLst>
      </pc:sldChg>
      <pc:sldChg chg="addSp delSp modSp mod delCm">
        <pc:chgData name="Jason Wiese" userId="4bff8d5b-7de6-4655-b397-69b0afc81113" providerId="ADAL" clId="{69F4B42B-A9AF-4D56-AEEC-723A3E9306DA}" dt="2024-04-17T04:24:22.253" v="3965" actId="20577"/>
        <pc:sldMkLst>
          <pc:docMk/>
          <pc:sldMk cId="2797716688" sldId="2146846563"/>
        </pc:sldMkLst>
        <pc:spChg chg="add mod">
          <ac:chgData name="Jason Wiese" userId="4bff8d5b-7de6-4655-b397-69b0afc81113" providerId="ADAL" clId="{69F4B42B-A9AF-4D56-AEEC-723A3E9306DA}" dt="2024-04-16T05:27:54.203" v="2340" actId="1076"/>
          <ac:spMkLst>
            <pc:docMk/>
            <pc:sldMk cId="2797716688" sldId="2146846563"/>
            <ac:spMk id="2" creationId="{6A51D5AC-E39D-5E76-1EA5-08EFC5AD9F7C}"/>
          </ac:spMkLst>
        </pc:spChg>
        <pc:spChg chg="mod">
          <ac:chgData name="Jason Wiese" userId="4bff8d5b-7de6-4655-b397-69b0afc81113" providerId="ADAL" clId="{69F4B42B-A9AF-4D56-AEEC-723A3E9306DA}" dt="2024-04-17T04:24:22.253" v="3965" actId="20577"/>
          <ac:spMkLst>
            <pc:docMk/>
            <pc:sldMk cId="2797716688" sldId="2146846563"/>
            <ac:spMk id="7" creationId="{6BD165E2-77C2-727D-F96F-ADACA591B75F}"/>
          </ac:spMkLst>
        </pc:spChg>
        <pc:spChg chg="add mod">
          <ac:chgData name="Jason Wiese" userId="4bff8d5b-7de6-4655-b397-69b0afc81113" providerId="ADAL" clId="{69F4B42B-A9AF-4D56-AEEC-723A3E9306DA}" dt="2024-04-16T05:27:54.203" v="2340" actId="1076"/>
          <ac:spMkLst>
            <pc:docMk/>
            <pc:sldMk cId="2797716688" sldId="2146846563"/>
            <ac:spMk id="9" creationId="{60EC5EAF-A856-C96F-3418-03871ACE948B}"/>
          </ac:spMkLst>
        </pc:spChg>
        <pc:spChg chg="del">
          <ac:chgData name="Jason Wiese" userId="4bff8d5b-7de6-4655-b397-69b0afc81113" providerId="ADAL" clId="{69F4B42B-A9AF-4D56-AEEC-723A3E9306DA}" dt="2024-04-16T05:27:18.677" v="2336" actId="478"/>
          <ac:spMkLst>
            <pc:docMk/>
            <pc:sldMk cId="2797716688" sldId="2146846563"/>
            <ac:spMk id="12" creationId="{B6D53232-7CAF-8677-35F7-5FC91C3D4F72}"/>
          </ac:spMkLst>
        </pc:spChg>
        <pc:spChg chg="del">
          <ac:chgData name="Jason Wiese" userId="4bff8d5b-7de6-4655-b397-69b0afc81113" providerId="ADAL" clId="{69F4B42B-A9AF-4D56-AEEC-723A3E9306DA}" dt="2024-04-16T05:27:18.677" v="2336" actId="478"/>
          <ac:spMkLst>
            <pc:docMk/>
            <pc:sldMk cId="2797716688" sldId="2146846563"/>
            <ac:spMk id="14" creationId="{85B37315-A777-10AB-6A8E-3A8033FC41F8}"/>
          </ac:spMkLst>
        </pc:spChg>
        <pc:spChg chg="add mod">
          <ac:chgData name="Jason Wiese" userId="4bff8d5b-7de6-4655-b397-69b0afc81113" providerId="ADAL" clId="{69F4B42B-A9AF-4D56-AEEC-723A3E9306DA}" dt="2024-04-16T05:27:54.203" v="2340" actId="1076"/>
          <ac:spMkLst>
            <pc:docMk/>
            <pc:sldMk cId="2797716688" sldId="2146846563"/>
            <ac:spMk id="18" creationId="{3D285B7B-BF67-C021-5765-FF541AA588AE}"/>
          </ac:spMkLst>
        </pc:spChg>
        <pc:spChg chg="mod">
          <ac:chgData name="Jason Wiese" userId="4bff8d5b-7de6-4655-b397-69b0afc81113" providerId="ADAL" clId="{69F4B42B-A9AF-4D56-AEEC-723A3E9306DA}" dt="2024-04-16T05:27:30.231" v="2337" actId="1076"/>
          <ac:spMkLst>
            <pc:docMk/>
            <pc:sldMk cId="2797716688" sldId="2146846563"/>
            <ac:spMk id="21" creationId="{FA007297-2EF2-079D-DA65-D089832775E9}"/>
          </ac:spMkLst>
        </pc:spChg>
        <pc:spChg chg="mod">
          <ac:chgData name="Jason Wiese" userId="4bff8d5b-7de6-4655-b397-69b0afc81113" providerId="ADAL" clId="{69F4B42B-A9AF-4D56-AEEC-723A3E9306DA}" dt="2024-04-16T05:27:30.231" v="2337" actId="1076"/>
          <ac:spMkLst>
            <pc:docMk/>
            <pc:sldMk cId="2797716688" sldId="2146846563"/>
            <ac:spMk id="22" creationId="{47562F2E-EF12-01B9-9EAB-9578E746DF2A}"/>
          </ac:spMkLst>
        </pc:spChg>
        <pc:spChg chg="mod">
          <ac:chgData name="Jason Wiese" userId="4bff8d5b-7de6-4655-b397-69b0afc81113" providerId="ADAL" clId="{69F4B42B-A9AF-4D56-AEEC-723A3E9306DA}" dt="2024-04-16T05:27:30.231" v="2337" actId="1076"/>
          <ac:spMkLst>
            <pc:docMk/>
            <pc:sldMk cId="2797716688" sldId="2146846563"/>
            <ac:spMk id="23" creationId="{629D32B5-8996-9E43-F270-64A5C31CA55C}"/>
          </ac:spMkLst>
        </pc:spChg>
        <pc:spChg chg="del">
          <ac:chgData name="Jason Wiese" userId="4bff8d5b-7de6-4655-b397-69b0afc81113" providerId="ADAL" clId="{69F4B42B-A9AF-4D56-AEEC-723A3E9306DA}" dt="2024-04-16T05:27:18.677" v="2336" actId="478"/>
          <ac:spMkLst>
            <pc:docMk/>
            <pc:sldMk cId="2797716688" sldId="2146846563"/>
            <ac:spMk id="42" creationId="{E42F77E1-CE6E-D738-B5A4-1EE8FB5B4058}"/>
          </ac:spMkLst>
        </pc:spChg>
        <pc:picChg chg="add mod">
          <ac:chgData name="Jason Wiese" userId="4bff8d5b-7de6-4655-b397-69b0afc81113" providerId="ADAL" clId="{69F4B42B-A9AF-4D56-AEEC-723A3E9306DA}" dt="2024-04-16T05:27:54.203" v="2340" actId="1076"/>
          <ac:picMkLst>
            <pc:docMk/>
            <pc:sldMk cId="2797716688" sldId="2146846563"/>
            <ac:picMk id="5" creationId="{53C87A0E-10AB-6DD6-AFFB-041504EAE947}"/>
          </ac:picMkLst>
        </pc:picChg>
        <pc:picChg chg="mod">
          <ac:chgData name="Jason Wiese" userId="4bff8d5b-7de6-4655-b397-69b0afc81113" providerId="ADAL" clId="{69F4B42B-A9AF-4D56-AEEC-723A3E9306DA}" dt="2024-04-16T05:27:30.231" v="2337" actId="1076"/>
          <ac:picMkLst>
            <pc:docMk/>
            <pc:sldMk cId="2797716688" sldId="2146846563"/>
            <ac:picMk id="24" creationId="{12A342D8-27CF-86D6-1D8F-C8278C819F23}"/>
          </ac:picMkLst>
        </pc:picChg>
        <pc:picChg chg="del">
          <ac:chgData name="Jason Wiese" userId="4bff8d5b-7de6-4655-b397-69b0afc81113" providerId="ADAL" clId="{69F4B42B-A9AF-4D56-AEEC-723A3E9306DA}" dt="2024-04-16T05:27:18.677" v="2336" actId="478"/>
          <ac:picMkLst>
            <pc:docMk/>
            <pc:sldMk cId="2797716688" sldId="2146846563"/>
            <ac:picMk id="45" creationId="{0CD92C4B-2EDD-035A-6630-E62EEB75EFA2}"/>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9F4B42B-A9AF-4D56-AEEC-723A3E9306DA}" dt="2024-04-16T14:19:27.121" v="3847"/>
              <pc2:cmMkLst xmlns:pc2="http://schemas.microsoft.com/office/powerpoint/2019/9/main/command">
                <pc:docMk/>
                <pc:sldMk cId="2797716688" sldId="2146846563"/>
                <pc2:cmMk id="{0D380E28-DA63-442C-BA7B-8EA20C19B2FA}"/>
              </pc2:cmMkLst>
            </pc226:cmChg>
          </p:ext>
        </pc:extLst>
      </pc:sldChg>
      <pc:sldChg chg="del">
        <pc:chgData name="Jason Wiese" userId="4bff8d5b-7de6-4655-b397-69b0afc81113" providerId="ADAL" clId="{69F4B42B-A9AF-4D56-AEEC-723A3E9306DA}" dt="2024-04-17T22:36:55.155" v="4361"/>
        <pc:sldMkLst>
          <pc:docMk/>
          <pc:sldMk cId="437742860" sldId="2146846564"/>
        </pc:sldMkLst>
      </pc:sldChg>
      <pc:sldChg chg="del">
        <pc:chgData name="Jason Wiese" userId="4bff8d5b-7de6-4655-b397-69b0afc81113" providerId="ADAL" clId="{69F4B42B-A9AF-4D56-AEEC-723A3E9306DA}" dt="2024-04-17T22:37:14.550" v="4363"/>
        <pc:sldMkLst>
          <pc:docMk/>
          <pc:sldMk cId="750957468" sldId="2146846564"/>
        </pc:sldMkLst>
      </pc:sldChg>
      <pc:sldChg chg="del">
        <pc:chgData name="Jason Wiese" userId="4bff8d5b-7de6-4655-b397-69b0afc81113" providerId="ADAL" clId="{69F4B42B-A9AF-4D56-AEEC-723A3E9306DA}" dt="2024-04-17T22:36:50.873" v="4360"/>
        <pc:sldMkLst>
          <pc:docMk/>
          <pc:sldMk cId="1213273843" sldId="2146846564"/>
        </pc:sldMkLst>
      </pc:sldChg>
      <pc:sldChg chg="del">
        <pc:chgData name="Jason Wiese" userId="4bff8d5b-7de6-4655-b397-69b0afc81113" providerId="ADAL" clId="{69F4B42B-A9AF-4D56-AEEC-723A3E9306DA}" dt="2024-04-17T22:35:30.065" v="4355" actId="47"/>
        <pc:sldMkLst>
          <pc:docMk/>
          <pc:sldMk cId="1875379603" sldId="2146846564"/>
        </pc:sldMkLst>
      </pc:sldChg>
    </pc:docChg>
  </pc:docChgLst>
  <pc:docChgLst>
    <pc:chgData name="Jason Wiese" userId="4bff8d5b-7de6-4655-b397-69b0afc81113" providerId="ADAL" clId="{33930D15-1A43-49D6-8643-8EA25663CBDD}"/>
    <pc:docChg chg="undo redo custSel delSld modSld sldOrd">
      <pc:chgData name="Jason Wiese" userId="4bff8d5b-7de6-4655-b397-69b0afc81113" providerId="ADAL" clId="{33930D15-1A43-49D6-8643-8EA25663CBDD}" dt="2024-07-09T02:04:33.583" v="1089" actId="20577"/>
      <pc:docMkLst>
        <pc:docMk/>
      </pc:docMkLst>
      <pc:sldChg chg="modSp del mod">
        <pc:chgData name="Jason Wiese" userId="4bff8d5b-7de6-4655-b397-69b0afc81113" providerId="ADAL" clId="{33930D15-1A43-49D6-8643-8EA25663CBDD}" dt="2024-06-17T03:28:31.318" v="889" actId="47"/>
        <pc:sldMkLst>
          <pc:docMk/>
          <pc:sldMk cId="1370137551" sldId="2144328410"/>
        </pc:sldMkLst>
        <pc:spChg chg="mod">
          <ac:chgData name="Jason Wiese" userId="4bff8d5b-7de6-4655-b397-69b0afc81113" providerId="ADAL" clId="{33930D15-1A43-49D6-8643-8EA25663CBDD}" dt="2024-06-17T03:19:29.917" v="592" actId="113"/>
          <ac:spMkLst>
            <pc:docMk/>
            <pc:sldMk cId="1370137551" sldId="2144328410"/>
            <ac:spMk id="27" creationId="{20DF6B6A-A82F-EA16-229B-2B3CA1D4A9CD}"/>
          </ac:spMkLst>
        </pc:spChg>
        <pc:spChg chg="mod">
          <ac:chgData name="Jason Wiese" userId="4bff8d5b-7de6-4655-b397-69b0afc81113" providerId="ADAL" clId="{33930D15-1A43-49D6-8643-8EA25663CBDD}" dt="2024-06-17T03:24:43.065" v="623" actId="20577"/>
          <ac:spMkLst>
            <pc:docMk/>
            <pc:sldMk cId="1370137551" sldId="2144328410"/>
            <ac:spMk id="32" creationId="{0BB4227F-F571-994B-6B77-F84457727853}"/>
          </ac:spMkLst>
        </pc:spChg>
        <pc:spChg chg="mod">
          <ac:chgData name="Jason Wiese" userId="4bff8d5b-7de6-4655-b397-69b0afc81113" providerId="ADAL" clId="{33930D15-1A43-49D6-8643-8EA25663CBDD}" dt="2024-06-17T03:18:50.014" v="577" actId="6549"/>
          <ac:spMkLst>
            <pc:docMk/>
            <pc:sldMk cId="1370137551" sldId="2144328410"/>
            <ac:spMk id="35" creationId="{6CE1055E-36F8-E3F2-3309-738FD2AC57AC}"/>
          </ac:spMkLst>
        </pc:spChg>
      </pc:sldChg>
      <pc:sldChg chg="modSp mod ord">
        <pc:chgData name="Jason Wiese" userId="4bff8d5b-7de6-4655-b397-69b0afc81113" providerId="ADAL" clId="{33930D15-1A43-49D6-8643-8EA25663CBDD}" dt="2024-06-17T03:12:00.953" v="381" actId="20577"/>
        <pc:sldMkLst>
          <pc:docMk/>
          <pc:sldMk cId="324490398" sldId="2146846441"/>
        </pc:sldMkLst>
        <pc:spChg chg="mod">
          <ac:chgData name="Jason Wiese" userId="4bff8d5b-7de6-4655-b397-69b0afc81113" providerId="ADAL" clId="{33930D15-1A43-49D6-8643-8EA25663CBDD}" dt="2024-06-17T03:12:00.953" v="381" actId="20577"/>
          <ac:spMkLst>
            <pc:docMk/>
            <pc:sldMk cId="324490398" sldId="2146846441"/>
            <ac:spMk id="4" creationId="{FF70E0CE-3823-5B82-EAE9-B9347DC14863}"/>
          </ac:spMkLst>
        </pc:spChg>
        <pc:spChg chg="mod">
          <ac:chgData name="Jason Wiese" userId="4bff8d5b-7de6-4655-b397-69b0afc81113" providerId="ADAL" clId="{33930D15-1A43-49D6-8643-8EA25663CBDD}" dt="2024-06-17T03:07:54.788" v="161" actId="20577"/>
          <ac:spMkLst>
            <pc:docMk/>
            <pc:sldMk cId="324490398" sldId="2146846441"/>
            <ac:spMk id="10" creationId="{54857B87-4C2F-6A38-7764-6ED9C08B77A9}"/>
          </ac:spMkLst>
        </pc:spChg>
      </pc:sldChg>
      <pc:sldChg chg="modSp mod">
        <pc:chgData name="Jason Wiese" userId="4bff8d5b-7de6-4655-b397-69b0afc81113" providerId="ADAL" clId="{33930D15-1A43-49D6-8643-8EA25663CBDD}" dt="2024-06-18T05:00:04.395" v="975" actId="115"/>
        <pc:sldMkLst>
          <pc:docMk/>
          <pc:sldMk cId="2427508812" sldId="2146846608"/>
        </pc:sldMkLst>
        <pc:spChg chg="mod">
          <ac:chgData name="Jason Wiese" userId="4bff8d5b-7de6-4655-b397-69b0afc81113" providerId="ADAL" clId="{33930D15-1A43-49D6-8643-8EA25663CBDD}" dt="2024-06-18T05:00:04.395" v="975" actId="115"/>
          <ac:spMkLst>
            <pc:docMk/>
            <pc:sldMk cId="2427508812" sldId="2146846608"/>
            <ac:spMk id="3" creationId="{6E998524-EEE3-18C4-3FD6-C59DC6F7C2C8}"/>
          </ac:spMkLst>
        </pc:spChg>
        <pc:spChg chg="mod">
          <ac:chgData name="Jason Wiese" userId="4bff8d5b-7de6-4655-b397-69b0afc81113" providerId="ADAL" clId="{33930D15-1A43-49D6-8643-8EA25663CBDD}" dt="2024-06-18T05:00:04.395" v="975" actId="115"/>
          <ac:spMkLst>
            <pc:docMk/>
            <pc:sldMk cId="2427508812" sldId="2146846608"/>
            <ac:spMk id="8" creationId="{D90DBE45-5F9B-C9CF-75B4-20A283620E97}"/>
          </ac:spMkLst>
        </pc:spChg>
        <pc:spChg chg="mod">
          <ac:chgData name="Jason Wiese" userId="4bff8d5b-7de6-4655-b397-69b0afc81113" providerId="ADAL" clId="{33930D15-1A43-49D6-8643-8EA25663CBDD}" dt="2024-06-17T03:20:57.778" v="596" actId="113"/>
          <ac:spMkLst>
            <pc:docMk/>
            <pc:sldMk cId="2427508812" sldId="2146846608"/>
            <ac:spMk id="10" creationId="{DAEBC4A0-B441-90BD-4222-05A3A44A82A1}"/>
          </ac:spMkLst>
        </pc:spChg>
        <pc:spChg chg="mod">
          <ac:chgData name="Jason Wiese" userId="4bff8d5b-7de6-4655-b397-69b0afc81113" providerId="ADAL" clId="{33930D15-1A43-49D6-8643-8EA25663CBDD}" dt="2024-06-18T05:00:04.395" v="975" actId="115"/>
          <ac:spMkLst>
            <pc:docMk/>
            <pc:sldMk cId="2427508812" sldId="2146846608"/>
            <ac:spMk id="12" creationId="{9DB45EBC-0C9D-D322-45CF-C3B76497D495}"/>
          </ac:spMkLst>
        </pc:spChg>
      </pc:sldChg>
      <pc:sldChg chg="modSp mod">
        <pc:chgData name="Jason Wiese" userId="4bff8d5b-7de6-4655-b397-69b0afc81113" providerId="ADAL" clId="{33930D15-1A43-49D6-8643-8EA25663CBDD}" dt="2024-07-09T01:15:11.872" v="1052" actId="6549"/>
        <pc:sldMkLst>
          <pc:docMk/>
          <pc:sldMk cId="941964184" sldId="2146846609"/>
        </pc:sldMkLst>
        <pc:spChg chg="mod">
          <ac:chgData name="Jason Wiese" userId="4bff8d5b-7de6-4655-b397-69b0afc81113" providerId="ADAL" clId="{33930D15-1A43-49D6-8643-8EA25663CBDD}" dt="2024-07-09T01:15:11.872" v="1052" actId="6549"/>
          <ac:spMkLst>
            <pc:docMk/>
            <pc:sldMk cId="941964184" sldId="2146846609"/>
            <ac:spMk id="12" creationId="{F8E637FD-1B73-92C5-A8A6-D241C98F4430}"/>
          </ac:spMkLst>
        </pc:spChg>
        <pc:spChg chg="mod">
          <ac:chgData name="Jason Wiese" userId="4bff8d5b-7de6-4655-b397-69b0afc81113" providerId="ADAL" clId="{33930D15-1A43-49D6-8643-8EA25663CBDD}" dt="2024-06-17T03:15:52.585" v="498" actId="20577"/>
          <ac:spMkLst>
            <pc:docMk/>
            <pc:sldMk cId="941964184" sldId="2146846609"/>
            <ac:spMk id="16" creationId="{F3B08D31-8CD1-811E-0850-AF65E55C9EAD}"/>
          </ac:spMkLst>
        </pc:spChg>
        <pc:spChg chg="mod">
          <ac:chgData name="Jason Wiese" userId="4bff8d5b-7de6-4655-b397-69b0afc81113" providerId="ADAL" clId="{33930D15-1A43-49D6-8643-8EA25663CBDD}" dt="2024-07-09T01:14:32.692" v="1041" actId="20577"/>
          <ac:spMkLst>
            <pc:docMk/>
            <pc:sldMk cId="941964184" sldId="2146846609"/>
            <ac:spMk id="39" creationId="{25582BF1-45BC-E38C-E0A3-4CDBF7228C10}"/>
          </ac:spMkLst>
        </pc:spChg>
      </pc:sldChg>
      <pc:sldChg chg="modSp mod">
        <pc:chgData name="Jason Wiese" userId="4bff8d5b-7de6-4655-b397-69b0afc81113" providerId="ADAL" clId="{33930D15-1A43-49D6-8643-8EA25663CBDD}" dt="2024-07-09T01:13:54.658" v="1038" actId="20577"/>
        <pc:sldMkLst>
          <pc:docMk/>
          <pc:sldMk cId="3416798922" sldId="2146846636"/>
        </pc:sldMkLst>
        <pc:spChg chg="mod">
          <ac:chgData name="Jason Wiese" userId="4bff8d5b-7de6-4655-b397-69b0afc81113" providerId="ADAL" clId="{33930D15-1A43-49D6-8643-8EA25663CBDD}" dt="2024-07-09T01:13:54.658" v="1038" actId="20577"/>
          <ac:spMkLst>
            <pc:docMk/>
            <pc:sldMk cId="3416798922" sldId="2146846636"/>
            <ac:spMk id="7" creationId="{57D680A9-93FA-C1C6-801E-5C689E5F2558}"/>
          </ac:spMkLst>
        </pc:spChg>
        <pc:spChg chg="mod">
          <ac:chgData name="Jason Wiese" userId="4bff8d5b-7de6-4655-b397-69b0afc81113" providerId="ADAL" clId="{33930D15-1A43-49D6-8643-8EA25663CBDD}" dt="2024-06-17T03:15:00.104" v="497" actId="1037"/>
          <ac:spMkLst>
            <pc:docMk/>
            <pc:sldMk cId="3416798922" sldId="2146846636"/>
            <ac:spMk id="58" creationId="{9CD5D529-10B1-817F-FE81-A648FA54009B}"/>
          </ac:spMkLst>
        </pc:spChg>
      </pc:sldChg>
      <pc:sldChg chg="modSp mod">
        <pc:chgData name="Jason Wiese" userId="4bff8d5b-7de6-4655-b397-69b0afc81113" providerId="ADAL" clId="{33930D15-1A43-49D6-8643-8EA25663CBDD}" dt="2024-07-09T01:28:54.029" v="1078" actId="20577"/>
        <pc:sldMkLst>
          <pc:docMk/>
          <pc:sldMk cId="130886577" sldId="2146846639"/>
        </pc:sldMkLst>
        <pc:spChg chg="mod">
          <ac:chgData name="Jason Wiese" userId="4bff8d5b-7de6-4655-b397-69b0afc81113" providerId="ADAL" clId="{33930D15-1A43-49D6-8643-8EA25663CBDD}" dt="2024-07-09T01:27:28.433" v="1070"/>
          <ac:spMkLst>
            <pc:docMk/>
            <pc:sldMk cId="130886577" sldId="2146846639"/>
            <ac:spMk id="2" creationId="{236A1D6B-C817-3CF1-AA3D-E750B0148150}"/>
          </ac:spMkLst>
        </pc:spChg>
        <pc:spChg chg="mod">
          <ac:chgData name="Jason Wiese" userId="4bff8d5b-7de6-4655-b397-69b0afc81113" providerId="ADAL" clId="{33930D15-1A43-49D6-8643-8EA25663CBDD}" dt="2024-06-18T04:13:09.066" v="964"/>
          <ac:spMkLst>
            <pc:docMk/>
            <pc:sldMk cId="130886577" sldId="2146846639"/>
            <ac:spMk id="3" creationId="{04D51C8E-7DBD-468F-8413-E52C3CC99149}"/>
          </ac:spMkLst>
        </pc:spChg>
        <pc:spChg chg="mod">
          <ac:chgData name="Jason Wiese" userId="4bff8d5b-7de6-4655-b397-69b0afc81113" providerId="ADAL" clId="{33930D15-1A43-49D6-8643-8EA25663CBDD}" dt="2024-06-18T04:14:26.389" v="974"/>
          <ac:spMkLst>
            <pc:docMk/>
            <pc:sldMk cId="130886577" sldId="2146846639"/>
            <ac:spMk id="4" creationId="{390A164D-C0E0-7042-5334-9DF7D20FBAE4}"/>
          </ac:spMkLst>
        </pc:spChg>
        <pc:spChg chg="mod">
          <ac:chgData name="Jason Wiese" userId="4bff8d5b-7de6-4655-b397-69b0afc81113" providerId="ADAL" clId="{33930D15-1A43-49D6-8643-8EA25663CBDD}" dt="2024-06-18T04:09:04.259" v="962" actId="207"/>
          <ac:spMkLst>
            <pc:docMk/>
            <pc:sldMk cId="130886577" sldId="2146846639"/>
            <ac:spMk id="5" creationId="{A88E946D-A59F-EEC6-03E9-B618BD48592A}"/>
          </ac:spMkLst>
        </pc:spChg>
        <pc:spChg chg="mod">
          <ac:chgData name="Jason Wiese" userId="4bff8d5b-7de6-4655-b397-69b0afc81113" providerId="ADAL" clId="{33930D15-1A43-49D6-8643-8EA25663CBDD}" dt="2024-06-17T03:04:31.860" v="154" actId="20577"/>
          <ac:spMkLst>
            <pc:docMk/>
            <pc:sldMk cId="130886577" sldId="2146846639"/>
            <ac:spMk id="6" creationId="{1EE2780E-B479-CB84-03DB-50B6D5A62DBC}"/>
          </ac:spMkLst>
        </pc:spChg>
        <pc:spChg chg="mod">
          <ac:chgData name="Jason Wiese" userId="4bff8d5b-7de6-4655-b397-69b0afc81113" providerId="ADAL" clId="{33930D15-1A43-49D6-8643-8EA25663CBDD}" dt="2024-07-09T01:27:56.851" v="1073"/>
          <ac:spMkLst>
            <pc:docMk/>
            <pc:sldMk cId="130886577" sldId="2146846639"/>
            <ac:spMk id="7" creationId="{47C2C805-4308-9886-56D3-9EB5BCD97D00}"/>
          </ac:spMkLst>
        </pc:spChg>
        <pc:spChg chg="mod">
          <ac:chgData name="Jason Wiese" userId="4bff8d5b-7de6-4655-b397-69b0afc81113" providerId="ADAL" clId="{33930D15-1A43-49D6-8643-8EA25663CBDD}" dt="2024-07-09T01:27:44.174" v="1072"/>
          <ac:spMkLst>
            <pc:docMk/>
            <pc:sldMk cId="130886577" sldId="2146846639"/>
            <ac:spMk id="9" creationId="{80B7474C-A8B4-A5CF-4089-C0A198109A99}"/>
          </ac:spMkLst>
        </pc:spChg>
        <pc:spChg chg="mod">
          <ac:chgData name="Jason Wiese" userId="4bff8d5b-7de6-4655-b397-69b0afc81113" providerId="ADAL" clId="{33930D15-1A43-49D6-8643-8EA25663CBDD}" dt="2024-07-09T01:27:35.745" v="1071"/>
          <ac:spMkLst>
            <pc:docMk/>
            <pc:sldMk cId="130886577" sldId="2146846639"/>
            <ac:spMk id="13" creationId="{D5BB5870-C08D-0824-F29A-C272DC0DF7A4}"/>
          </ac:spMkLst>
        </pc:spChg>
        <pc:spChg chg="mod">
          <ac:chgData name="Jason Wiese" userId="4bff8d5b-7de6-4655-b397-69b0afc81113" providerId="ADAL" clId="{33930D15-1A43-49D6-8643-8EA25663CBDD}" dt="2024-07-09T01:26:06.019" v="1053"/>
          <ac:spMkLst>
            <pc:docMk/>
            <pc:sldMk cId="130886577" sldId="2146846639"/>
            <ac:spMk id="14" creationId="{6460F78F-ABBC-C22D-E21A-D92AFF01C3E9}"/>
          </ac:spMkLst>
        </pc:spChg>
        <pc:spChg chg="mod">
          <ac:chgData name="Jason Wiese" userId="4bff8d5b-7de6-4655-b397-69b0afc81113" providerId="ADAL" clId="{33930D15-1A43-49D6-8643-8EA25663CBDD}" dt="2024-07-09T01:26:24.874" v="1055" actId="20577"/>
          <ac:spMkLst>
            <pc:docMk/>
            <pc:sldMk cId="130886577" sldId="2146846639"/>
            <ac:spMk id="15" creationId="{CCBD06D5-F2A6-2661-878B-70C64A0AC680}"/>
          </ac:spMkLst>
        </pc:spChg>
        <pc:spChg chg="mod">
          <ac:chgData name="Jason Wiese" userId="4bff8d5b-7de6-4655-b397-69b0afc81113" providerId="ADAL" clId="{33930D15-1A43-49D6-8643-8EA25663CBDD}" dt="2024-06-18T04:13:34.656" v="966"/>
          <ac:spMkLst>
            <pc:docMk/>
            <pc:sldMk cId="130886577" sldId="2146846639"/>
            <ac:spMk id="19" creationId="{2F88C82D-7CF0-438E-BB5E-A33A77D936B6}"/>
          </ac:spMkLst>
        </pc:spChg>
        <pc:spChg chg="mod">
          <ac:chgData name="Jason Wiese" userId="4bff8d5b-7de6-4655-b397-69b0afc81113" providerId="ADAL" clId="{33930D15-1A43-49D6-8643-8EA25663CBDD}" dt="2024-06-18T04:13:41.064" v="967"/>
          <ac:spMkLst>
            <pc:docMk/>
            <pc:sldMk cId="130886577" sldId="2146846639"/>
            <ac:spMk id="20" creationId="{B796AA46-05F7-4348-A8B5-A2211DF268D5}"/>
          </ac:spMkLst>
        </pc:spChg>
        <pc:spChg chg="mod">
          <ac:chgData name="Jason Wiese" userId="4bff8d5b-7de6-4655-b397-69b0afc81113" providerId="ADAL" clId="{33930D15-1A43-49D6-8643-8EA25663CBDD}" dt="2024-06-18T04:14:01.702" v="970"/>
          <ac:spMkLst>
            <pc:docMk/>
            <pc:sldMk cId="130886577" sldId="2146846639"/>
            <ac:spMk id="21" creationId="{079D04CA-35FF-4320-A06E-87F2D7AC5E31}"/>
          </ac:spMkLst>
        </pc:spChg>
        <pc:spChg chg="mod">
          <ac:chgData name="Jason Wiese" userId="4bff8d5b-7de6-4655-b397-69b0afc81113" providerId="ADAL" clId="{33930D15-1A43-49D6-8643-8EA25663CBDD}" dt="2024-06-18T04:09:04.259" v="962" actId="207"/>
          <ac:spMkLst>
            <pc:docMk/>
            <pc:sldMk cId="130886577" sldId="2146846639"/>
            <ac:spMk id="22" creationId="{9FC49F6C-5188-457F-BE6C-625753CA72DF}"/>
          </ac:spMkLst>
        </pc:spChg>
        <pc:spChg chg="mod">
          <ac:chgData name="Jason Wiese" userId="4bff8d5b-7de6-4655-b397-69b0afc81113" providerId="ADAL" clId="{33930D15-1A43-49D6-8643-8EA25663CBDD}" dt="2024-06-18T04:09:04.259" v="962" actId="207"/>
          <ac:spMkLst>
            <pc:docMk/>
            <pc:sldMk cId="130886577" sldId="2146846639"/>
            <ac:spMk id="23" creationId="{7463450E-C761-4861-8D01-CDB4E291AF7B}"/>
          </ac:spMkLst>
        </pc:spChg>
        <pc:spChg chg="mod">
          <ac:chgData name="Jason Wiese" userId="4bff8d5b-7de6-4655-b397-69b0afc81113" providerId="ADAL" clId="{33930D15-1A43-49D6-8643-8EA25663CBDD}" dt="2024-06-18T04:09:04.259" v="962" actId="207"/>
          <ac:spMkLst>
            <pc:docMk/>
            <pc:sldMk cId="130886577" sldId="2146846639"/>
            <ac:spMk id="24" creationId="{0FD4F9FF-9CE9-415E-823F-6DE0CB1EC38F}"/>
          </ac:spMkLst>
        </pc:spChg>
        <pc:spChg chg="mod">
          <ac:chgData name="Jason Wiese" userId="4bff8d5b-7de6-4655-b397-69b0afc81113" providerId="ADAL" clId="{33930D15-1A43-49D6-8643-8EA25663CBDD}" dt="2024-06-18T04:09:04.259" v="962" actId="207"/>
          <ac:spMkLst>
            <pc:docMk/>
            <pc:sldMk cId="130886577" sldId="2146846639"/>
            <ac:spMk id="26" creationId="{E19C2C8D-1398-4F10-A589-3ACAB67B7712}"/>
          </ac:spMkLst>
        </pc:spChg>
        <pc:spChg chg="mod">
          <ac:chgData name="Jason Wiese" userId="4bff8d5b-7de6-4655-b397-69b0afc81113" providerId="ADAL" clId="{33930D15-1A43-49D6-8643-8EA25663CBDD}" dt="2024-06-18T04:14:13.256" v="972"/>
          <ac:spMkLst>
            <pc:docMk/>
            <pc:sldMk cId="130886577" sldId="2146846639"/>
            <ac:spMk id="27" creationId="{353321FC-C493-4AD2-B64C-EB2CC0B8AAB2}"/>
          </ac:spMkLst>
        </pc:spChg>
        <pc:spChg chg="mod">
          <ac:chgData name="Jason Wiese" userId="4bff8d5b-7de6-4655-b397-69b0afc81113" providerId="ADAL" clId="{33930D15-1A43-49D6-8643-8EA25663CBDD}" dt="2024-07-09T01:28:54.029" v="1078" actId="20577"/>
          <ac:spMkLst>
            <pc:docMk/>
            <pc:sldMk cId="130886577" sldId="2146846639"/>
            <ac:spMk id="28" creationId="{B1090EA5-9E24-420F-B356-BFA5C7B32400}"/>
          </ac:spMkLst>
        </pc:spChg>
        <pc:spChg chg="mod">
          <ac:chgData name="Jason Wiese" userId="4bff8d5b-7de6-4655-b397-69b0afc81113" providerId="ADAL" clId="{33930D15-1A43-49D6-8643-8EA25663CBDD}" dt="2024-06-18T04:09:04.259" v="962" actId="207"/>
          <ac:spMkLst>
            <pc:docMk/>
            <pc:sldMk cId="130886577" sldId="2146846639"/>
            <ac:spMk id="29" creationId="{E047380B-98FF-4E96-B125-1612C476C6B1}"/>
          </ac:spMkLst>
        </pc:spChg>
      </pc:sldChg>
      <pc:sldChg chg="modSp mod">
        <pc:chgData name="Jason Wiese" userId="4bff8d5b-7de6-4655-b397-69b0afc81113" providerId="ADAL" clId="{33930D15-1A43-49D6-8643-8EA25663CBDD}" dt="2024-07-09T01:26:54.008" v="1064" actId="20577"/>
        <pc:sldMkLst>
          <pc:docMk/>
          <pc:sldMk cId="932766946" sldId="2146846674"/>
        </pc:sldMkLst>
        <pc:spChg chg="mod">
          <ac:chgData name="Jason Wiese" userId="4bff8d5b-7de6-4655-b397-69b0afc81113" providerId="ADAL" clId="{33930D15-1A43-49D6-8643-8EA25663CBDD}" dt="2024-06-17T03:22:03.457" v="600" actId="208"/>
          <ac:spMkLst>
            <pc:docMk/>
            <pc:sldMk cId="932766946" sldId="2146846674"/>
            <ac:spMk id="16" creationId="{99C56862-4DCD-0DEC-4F7B-08E90D9868C7}"/>
          </ac:spMkLst>
        </pc:spChg>
        <pc:spChg chg="mod">
          <ac:chgData name="Jason Wiese" userId="4bff8d5b-7de6-4655-b397-69b0afc81113" providerId="ADAL" clId="{33930D15-1A43-49D6-8643-8EA25663CBDD}" dt="2024-06-17T03:07:36.548" v="160" actId="207"/>
          <ac:spMkLst>
            <pc:docMk/>
            <pc:sldMk cId="932766946" sldId="2146846674"/>
            <ac:spMk id="18" creationId="{91148989-9164-5216-4A6D-22B3CD824C89}"/>
          </ac:spMkLst>
        </pc:spChg>
        <pc:spChg chg="mod">
          <ac:chgData name="Jason Wiese" userId="4bff8d5b-7de6-4655-b397-69b0afc81113" providerId="ADAL" clId="{33930D15-1A43-49D6-8643-8EA25663CBDD}" dt="2024-06-17T03:22:05.669" v="601" actId="208"/>
          <ac:spMkLst>
            <pc:docMk/>
            <pc:sldMk cId="932766946" sldId="2146846674"/>
            <ac:spMk id="19" creationId="{7EAC0BB2-78B9-A066-5478-709ACA9B2734}"/>
          </ac:spMkLst>
        </pc:spChg>
        <pc:spChg chg="mod">
          <ac:chgData name="Jason Wiese" userId="4bff8d5b-7de6-4655-b397-69b0afc81113" providerId="ADAL" clId="{33930D15-1A43-49D6-8643-8EA25663CBDD}" dt="2024-06-17T03:07:36.548" v="160" actId="207"/>
          <ac:spMkLst>
            <pc:docMk/>
            <pc:sldMk cId="932766946" sldId="2146846674"/>
            <ac:spMk id="20" creationId="{298B3556-2A8C-9A1A-EC0D-204D6D75833B}"/>
          </ac:spMkLst>
        </pc:spChg>
        <pc:spChg chg="mod">
          <ac:chgData name="Jason Wiese" userId="4bff8d5b-7de6-4655-b397-69b0afc81113" providerId="ADAL" clId="{33930D15-1A43-49D6-8643-8EA25663CBDD}" dt="2024-06-17T03:21:58.603" v="598" actId="208"/>
          <ac:spMkLst>
            <pc:docMk/>
            <pc:sldMk cId="932766946" sldId="2146846674"/>
            <ac:spMk id="21" creationId="{A2E3FBFE-98CF-6754-6BED-EA8F3A23A668}"/>
          </ac:spMkLst>
        </pc:spChg>
        <pc:spChg chg="mod">
          <ac:chgData name="Jason Wiese" userId="4bff8d5b-7de6-4655-b397-69b0afc81113" providerId="ADAL" clId="{33930D15-1A43-49D6-8643-8EA25663CBDD}" dt="2024-06-17T03:07:21.395" v="158" actId="207"/>
          <ac:spMkLst>
            <pc:docMk/>
            <pc:sldMk cId="932766946" sldId="2146846674"/>
            <ac:spMk id="22" creationId="{EF7B897C-F85F-4BB3-3D01-5B9EA8C8D60A}"/>
          </ac:spMkLst>
        </pc:spChg>
        <pc:spChg chg="mod">
          <ac:chgData name="Jason Wiese" userId="4bff8d5b-7de6-4655-b397-69b0afc81113" providerId="ADAL" clId="{33930D15-1A43-49D6-8643-8EA25663CBDD}" dt="2024-06-18T01:42:10.698" v="892" actId="207"/>
          <ac:spMkLst>
            <pc:docMk/>
            <pc:sldMk cId="932766946" sldId="2146846674"/>
            <ac:spMk id="23" creationId="{738EDD85-4C25-FE3A-68E9-B86BED7AE5EC}"/>
          </ac:spMkLst>
        </pc:spChg>
        <pc:spChg chg="mod">
          <ac:chgData name="Jason Wiese" userId="4bff8d5b-7de6-4655-b397-69b0afc81113" providerId="ADAL" clId="{33930D15-1A43-49D6-8643-8EA25663CBDD}" dt="2024-06-18T01:42:17.232" v="893" actId="207"/>
          <ac:spMkLst>
            <pc:docMk/>
            <pc:sldMk cId="932766946" sldId="2146846674"/>
            <ac:spMk id="24" creationId="{0C34E18F-71C0-9936-DD76-62C505E0071E}"/>
          </ac:spMkLst>
        </pc:spChg>
        <pc:spChg chg="mod">
          <ac:chgData name="Jason Wiese" userId="4bff8d5b-7de6-4655-b397-69b0afc81113" providerId="ADAL" clId="{33930D15-1A43-49D6-8643-8EA25663CBDD}" dt="2024-06-18T01:42:17.232" v="893" actId="207"/>
          <ac:spMkLst>
            <pc:docMk/>
            <pc:sldMk cId="932766946" sldId="2146846674"/>
            <ac:spMk id="26" creationId="{908E7A73-0149-9584-4F60-95EDDE12C88A}"/>
          </ac:spMkLst>
        </pc:spChg>
        <pc:spChg chg="mod">
          <ac:chgData name="Jason Wiese" userId="4bff8d5b-7de6-4655-b397-69b0afc81113" providerId="ADAL" clId="{33930D15-1A43-49D6-8643-8EA25663CBDD}" dt="2024-06-17T03:22:01.604" v="599" actId="208"/>
          <ac:spMkLst>
            <pc:docMk/>
            <pc:sldMk cId="932766946" sldId="2146846674"/>
            <ac:spMk id="29" creationId="{36F6372B-7FCC-A281-8792-44AB70DC9062}"/>
          </ac:spMkLst>
        </pc:spChg>
        <pc:spChg chg="mod">
          <ac:chgData name="Jason Wiese" userId="4bff8d5b-7de6-4655-b397-69b0afc81113" providerId="ADAL" clId="{33930D15-1A43-49D6-8643-8EA25663CBDD}" dt="2024-06-17T03:07:36.548" v="160" actId="207"/>
          <ac:spMkLst>
            <pc:docMk/>
            <pc:sldMk cId="932766946" sldId="2146846674"/>
            <ac:spMk id="31" creationId="{1470B353-E644-9054-F679-587F333A9D2D}"/>
          </ac:spMkLst>
        </pc:spChg>
        <pc:spChg chg="mod">
          <ac:chgData name="Jason Wiese" userId="4bff8d5b-7de6-4655-b397-69b0afc81113" providerId="ADAL" clId="{33930D15-1A43-49D6-8643-8EA25663CBDD}" dt="2024-07-09T01:26:54.008" v="1064" actId="20577"/>
          <ac:spMkLst>
            <pc:docMk/>
            <pc:sldMk cId="932766946" sldId="2146846674"/>
            <ac:spMk id="33" creationId="{0F8385CA-2B55-A27E-F185-CE14965D0BE6}"/>
          </ac:spMkLst>
        </pc:spChg>
        <pc:spChg chg="mod">
          <ac:chgData name="Jason Wiese" userId="4bff8d5b-7de6-4655-b397-69b0afc81113" providerId="ADAL" clId="{33930D15-1A43-49D6-8643-8EA25663CBDD}" dt="2024-06-17T03:07:36.548" v="160" actId="207"/>
          <ac:spMkLst>
            <pc:docMk/>
            <pc:sldMk cId="932766946" sldId="2146846674"/>
            <ac:spMk id="39" creationId="{1AFDF83D-E5E6-BD1B-59F9-52BD813CCC4F}"/>
          </ac:spMkLst>
        </pc:spChg>
        <pc:spChg chg="mod">
          <ac:chgData name="Jason Wiese" userId="4bff8d5b-7de6-4655-b397-69b0afc81113" providerId="ADAL" clId="{33930D15-1A43-49D6-8643-8EA25663CBDD}" dt="2024-06-17T03:07:18.019" v="157" actId="207"/>
          <ac:spMkLst>
            <pc:docMk/>
            <pc:sldMk cId="932766946" sldId="2146846674"/>
            <ac:spMk id="40" creationId="{3D538D74-0144-6AED-84A2-A78CB5A411B9}"/>
          </ac:spMkLst>
        </pc:spChg>
        <pc:spChg chg="mod">
          <ac:chgData name="Jason Wiese" userId="4bff8d5b-7de6-4655-b397-69b0afc81113" providerId="ADAL" clId="{33930D15-1A43-49D6-8643-8EA25663CBDD}" dt="2024-07-09T01:26:43.648" v="1060" actId="20577"/>
          <ac:spMkLst>
            <pc:docMk/>
            <pc:sldMk cId="932766946" sldId="2146846674"/>
            <ac:spMk id="41" creationId="{1CAED7CA-6C36-2CAB-23FA-74BBD27841C0}"/>
          </ac:spMkLst>
        </pc:spChg>
        <pc:spChg chg="mod">
          <ac:chgData name="Jason Wiese" userId="4bff8d5b-7de6-4655-b397-69b0afc81113" providerId="ADAL" clId="{33930D15-1A43-49D6-8643-8EA25663CBDD}" dt="2024-06-17T03:22:07.971" v="602" actId="208"/>
          <ac:spMkLst>
            <pc:docMk/>
            <pc:sldMk cId="932766946" sldId="2146846674"/>
            <ac:spMk id="42" creationId="{408AB83D-0179-36BF-EB79-EAF4DB1EE5CF}"/>
          </ac:spMkLst>
        </pc:spChg>
        <pc:spChg chg="mod">
          <ac:chgData name="Jason Wiese" userId="4bff8d5b-7de6-4655-b397-69b0afc81113" providerId="ADAL" clId="{33930D15-1A43-49D6-8643-8EA25663CBDD}" dt="2024-06-17T03:07:36.548" v="160" actId="207"/>
          <ac:spMkLst>
            <pc:docMk/>
            <pc:sldMk cId="932766946" sldId="2146846674"/>
            <ac:spMk id="43" creationId="{ACF4E7C4-232D-3D08-02A0-AE7098792339}"/>
          </ac:spMkLst>
        </pc:spChg>
        <pc:spChg chg="mod">
          <ac:chgData name="Jason Wiese" userId="4bff8d5b-7de6-4655-b397-69b0afc81113" providerId="ADAL" clId="{33930D15-1A43-49D6-8643-8EA25663CBDD}" dt="2024-06-18T16:29:49.398" v="998" actId="20577"/>
          <ac:spMkLst>
            <pc:docMk/>
            <pc:sldMk cId="932766946" sldId="2146846674"/>
            <ac:spMk id="44" creationId="{F197C1A9-9710-706E-8919-674FF9B4CD16}"/>
          </ac:spMkLst>
        </pc:spChg>
      </pc:sldChg>
      <pc:sldChg chg="modSp mod">
        <pc:chgData name="Jason Wiese" userId="4bff8d5b-7de6-4655-b397-69b0afc81113" providerId="ADAL" clId="{33930D15-1A43-49D6-8643-8EA25663CBDD}" dt="2024-07-09T01:27:12.647" v="1069" actId="20577"/>
        <pc:sldMkLst>
          <pc:docMk/>
          <pc:sldMk cId="455201087" sldId="2146846680"/>
        </pc:sldMkLst>
        <pc:spChg chg="mod">
          <ac:chgData name="Jason Wiese" userId="4bff8d5b-7de6-4655-b397-69b0afc81113" providerId="ADAL" clId="{33930D15-1A43-49D6-8643-8EA25663CBDD}" dt="2024-06-18T01:43:06.379" v="894" actId="207"/>
          <ac:spMkLst>
            <pc:docMk/>
            <pc:sldMk cId="455201087" sldId="2146846680"/>
            <ac:spMk id="7" creationId="{6185F620-6642-87F1-9489-DFAA80FC6185}"/>
          </ac:spMkLst>
        </pc:spChg>
        <pc:spChg chg="mod">
          <ac:chgData name="Jason Wiese" userId="4bff8d5b-7de6-4655-b397-69b0afc81113" providerId="ADAL" clId="{33930D15-1A43-49D6-8643-8EA25663CBDD}" dt="2024-06-18T01:43:16.147" v="895" actId="207"/>
          <ac:spMkLst>
            <pc:docMk/>
            <pc:sldMk cId="455201087" sldId="2146846680"/>
            <ac:spMk id="9" creationId="{981AF85F-085F-B186-81E2-7012D75EBE59}"/>
          </ac:spMkLst>
        </pc:spChg>
        <pc:spChg chg="mod">
          <ac:chgData name="Jason Wiese" userId="4bff8d5b-7de6-4655-b397-69b0afc81113" providerId="ADAL" clId="{33930D15-1A43-49D6-8643-8EA25663CBDD}" dt="2024-06-18T01:43:06.379" v="894" actId="207"/>
          <ac:spMkLst>
            <pc:docMk/>
            <pc:sldMk cId="455201087" sldId="2146846680"/>
            <ac:spMk id="14" creationId="{851F71BC-0626-8313-66C7-5F0CEF773A6B}"/>
          </ac:spMkLst>
        </pc:spChg>
        <pc:spChg chg="mod">
          <ac:chgData name="Jason Wiese" userId="4bff8d5b-7de6-4655-b397-69b0afc81113" providerId="ADAL" clId="{33930D15-1A43-49D6-8643-8EA25663CBDD}" dt="2024-06-18T01:43:16.147" v="895" actId="207"/>
          <ac:spMkLst>
            <pc:docMk/>
            <pc:sldMk cId="455201087" sldId="2146846680"/>
            <ac:spMk id="17" creationId="{1BA14887-A1F0-80C0-8B62-107B6447AC5E}"/>
          </ac:spMkLst>
        </pc:spChg>
        <pc:spChg chg="mod">
          <ac:chgData name="Jason Wiese" userId="4bff8d5b-7de6-4655-b397-69b0afc81113" providerId="ADAL" clId="{33930D15-1A43-49D6-8643-8EA25663CBDD}" dt="2024-06-18T01:43:06.379" v="894" actId="207"/>
          <ac:spMkLst>
            <pc:docMk/>
            <pc:sldMk cId="455201087" sldId="2146846680"/>
            <ac:spMk id="18" creationId="{0E3B1483-252B-CC4D-9C77-7F1934D8E2A2}"/>
          </ac:spMkLst>
        </pc:spChg>
        <pc:spChg chg="mod">
          <ac:chgData name="Jason Wiese" userId="4bff8d5b-7de6-4655-b397-69b0afc81113" providerId="ADAL" clId="{33930D15-1A43-49D6-8643-8EA25663CBDD}" dt="2024-06-18T01:43:16.147" v="895" actId="207"/>
          <ac:spMkLst>
            <pc:docMk/>
            <pc:sldMk cId="455201087" sldId="2146846680"/>
            <ac:spMk id="19" creationId="{E3E2AD2F-9ABE-9BFA-54FF-11625D256674}"/>
          </ac:spMkLst>
        </pc:spChg>
        <pc:spChg chg="mod">
          <ac:chgData name="Jason Wiese" userId="4bff8d5b-7de6-4655-b397-69b0afc81113" providerId="ADAL" clId="{33930D15-1A43-49D6-8643-8EA25663CBDD}" dt="2024-06-17T03:21:53.446" v="597" actId="208"/>
          <ac:spMkLst>
            <pc:docMk/>
            <pc:sldMk cId="455201087" sldId="2146846680"/>
            <ac:spMk id="20" creationId="{65202C37-61E0-7A64-1519-D0BECAFA34D8}"/>
          </ac:spMkLst>
        </pc:spChg>
        <pc:spChg chg="mod">
          <ac:chgData name="Jason Wiese" userId="4bff8d5b-7de6-4655-b397-69b0afc81113" providerId="ADAL" clId="{33930D15-1A43-49D6-8643-8EA25663CBDD}" dt="2024-06-17T03:13:58.305" v="483" actId="207"/>
          <ac:spMkLst>
            <pc:docMk/>
            <pc:sldMk cId="455201087" sldId="2146846680"/>
            <ac:spMk id="21" creationId="{87D0F8BA-BE43-1498-3FAF-8DE25961B0CC}"/>
          </ac:spMkLst>
        </pc:spChg>
        <pc:spChg chg="mod">
          <ac:chgData name="Jason Wiese" userId="4bff8d5b-7de6-4655-b397-69b0afc81113" providerId="ADAL" clId="{33930D15-1A43-49D6-8643-8EA25663CBDD}" dt="2024-06-17T03:13:55.034" v="482" actId="207"/>
          <ac:spMkLst>
            <pc:docMk/>
            <pc:sldMk cId="455201087" sldId="2146846680"/>
            <ac:spMk id="22" creationId="{A0E55D03-92CA-3AD9-661B-3E9EF107C6AD}"/>
          </ac:spMkLst>
        </pc:spChg>
        <pc:spChg chg="mod">
          <ac:chgData name="Jason Wiese" userId="4bff8d5b-7de6-4655-b397-69b0afc81113" providerId="ADAL" clId="{33930D15-1A43-49D6-8643-8EA25663CBDD}" dt="2024-06-18T01:43:06.379" v="894" actId="207"/>
          <ac:spMkLst>
            <pc:docMk/>
            <pc:sldMk cId="455201087" sldId="2146846680"/>
            <ac:spMk id="23" creationId="{5BBB13E7-4B13-6476-DFAC-D14EB9738B05}"/>
          </ac:spMkLst>
        </pc:spChg>
        <pc:spChg chg="mod">
          <ac:chgData name="Jason Wiese" userId="4bff8d5b-7de6-4655-b397-69b0afc81113" providerId="ADAL" clId="{33930D15-1A43-49D6-8643-8EA25663CBDD}" dt="2024-06-18T01:43:16.147" v="895" actId="207"/>
          <ac:spMkLst>
            <pc:docMk/>
            <pc:sldMk cId="455201087" sldId="2146846680"/>
            <ac:spMk id="24" creationId="{5B5706AF-1924-93B6-7F00-9BFD22940AB6}"/>
          </ac:spMkLst>
        </pc:spChg>
        <pc:spChg chg="mod">
          <ac:chgData name="Jason Wiese" userId="4bff8d5b-7de6-4655-b397-69b0afc81113" providerId="ADAL" clId="{33930D15-1A43-49D6-8643-8EA25663CBDD}" dt="2024-07-09T01:27:12.647" v="1069" actId="20577"/>
          <ac:spMkLst>
            <pc:docMk/>
            <pc:sldMk cId="455201087" sldId="2146846680"/>
            <ac:spMk id="26" creationId="{8EBABCB9-48AE-8C21-9656-C266CF376FAA}"/>
          </ac:spMkLst>
        </pc:spChg>
        <pc:spChg chg="mod">
          <ac:chgData name="Jason Wiese" userId="4bff8d5b-7de6-4655-b397-69b0afc81113" providerId="ADAL" clId="{33930D15-1A43-49D6-8643-8EA25663CBDD}" dt="2024-06-18T01:43:16.147" v="895" actId="207"/>
          <ac:spMkLst>
            <pc:docMk/>
            <pc:sldMk cId="455201087" sldId="2146846680"/>
            <ac:spMk id="31" creationId="{2D0110E6-C6FF-EDD4-0F1C-5171B24DCCA1}"/>
          </ac:spMkLst>
        </pc:spChg>
        <pc:spChg chg="mod">
          <ac:chgData name="Jason Wiese" userId="4bff8d5b-7de6-4655-b397-69b0afc81113" providerId="ADAL" clId="{33930D15-1A43-49D6-8643-8EA25663CBDD}" dt="2024-06-18T01:43:16.147" v="895" actId="207"/>
          <ac:spMkLst>
            <pc:docMk/>
            <pc:sldMk cId="455201087" sldId="2146846680"/>
            <ac:spMk id="40" creationId="{A41F75FB-3F96-CA34-C10A-B03C0E25C857}"/>
          </ac:spMkLst>
        </pc:spChg>
        <pc:spChg chg="mod">
          <ac:chgData name="Jason Wiese" userId="4bff8d5b-7de6-4655-b397-69b0afc81113" providerId="ADAL" clId="{33930D15-1A43-49D6-8643-8EA25663CBDD}" dt="2024-07-09T01:27:04.580" v="1065" actId="20577"/>
          <ac:spMkLst>
            <pc:docMk/>
            <pc:sldMk cId="455201087" sldId="2146846680"/>
            <ac:spMk id="41" creationId="{3144465A-D940-5569-A22E-61D23D246794}"/>
          </ac:spMkLst>
        </pc:spChg>
        <pc:spChg chg="mod">
          <ac:chgData name="Jason Wiese" userId="4bff8d5b-7de6-4655-b397-69b0afc81113" providerId="ADAL" clId="{33930D15-1A43-49D6-8643-8EA25663CBDD}" dt="2024-06-18T01:43:06.379" v="894" actId="207"/>
          <ac:spMkLst>
            <pc:docMk/>
            <pc:sldMk cId="455201087" sldId="2146846680"/>
            <ac:spMk id="42" creationId="{5E3F338B-D440-35CB-88B6-688B20C4864E}"/>
          </ac:spMkLst>
        </pc:spChg>
        <pc:spChg chg="mod">
          <ac:chgData name="Jason Wiese" userId="4bff8d5b-7de6-4655-b397-69b0afc81113" providerId="ADAL" clId="{33930D15-1A43-49D6-8643-8EA25663CBDD}" dt="2024-06-18T01:43:16.147" v="895" actId="207"/>
          <ac:spMkLst>
            <pc:docMk/>
            <pc:sldMk cId="455201087" sldId="2146846680"/>
            <ac:spMk id="43" creationId="{21B2D795-8DA3-4608-03F3-0C6F5A3BD9BE}"/>
          </ac:spMkLst>
        </pc:spChg>
        <pc:spChg chg="mod">
          <ac:chgData name="Jason Wiese" userId="4bff8d5b-7de6-4655-b397-69b0afc81113" providerId="ADAL" clId="{33930D15-1A43-49D6-8643-8EA25663CBDD}" dt="2024-06-18T16:29:53.632" v="999" actId="20577"/>
          <ac:spMkLst>
            <pc:docMk/>
            <pc:sldMk cId="455201087" sldId="2146846680"/>
            <ac:spMk id="44" creationId="{A128A342-CB3B-47B0-F38B-FD87EB732CE3}"/>
          </ac:spMkLst>
        </pc:spChg>
      </pc:sldChg>
      <pc:sldChg chg="modSp mod">
        <pc:chgData name="Jason Wiese" userId="4bff8d5b-7de6-4655-b397-69b0afc81113" providerId="ADAL" clId="{33930D15-1A43-49D6-8643-8EA25663CBDD}" dt="2024-06-17T03:13:39.522" v="479" actId="20577"/>
        <pc:sldMkLst>
          <pc:docMk/>
          <pc:sldMk cId="3797392866" sldId="2146846683"/>
        </pc:sldMkLst>
        <pc:spChg chg="mod">
          <ac:chgData name="Jason Wiese" userId="4bff8d5b-7de6-4655-b397-69b0afc81113" providerId="ADAL" clId="{33930D15-1A43-49D6-8643-8EA25663CBDD}" dt="2024-06-17T03:13:39.522" v="479" actId="20577"/>
          <ac:spMkLst>
            <pc:docMk/>
            <pc:sldMk cId="3797392866" sldId="2146846683"/>
            <ac:spMk id="16" creationId="{F3B08D31-8CD1-811E-0850-AF65E55C9EAD}"/>
          </ac:spMkLst>
        </pc:spChg>
      </pc:sldChg>
      <pc:sldChg chg="addSp delSp modSp mod">
        <pc:chgData name="Jason Wiese" userId="4bff8d5b-7de6-4655-b397-69b0afc81113" providerId="ADAL" clId="{33930D15-1A43-49D6-8643-8EA25663CBDD}" dt="2024-06-18T05:39:15.883" v="989" actId="167"/>
        <pc:sldMkLst>
          <pc:docMk/>
          <pc:sldMk cId="413158954" sldId="2146846686"/>
        </pc:sldMkLst>
        <pc:spChg chg="ord">
          <ac:chgData name="Jason Wiese" userId="4bff8d5b-7de6-4655-b397-69b0afc81113" providerId="ADAL" clId="{33930D15-1A43-49D6-8643-8EA25663CBDD}" dt="2024-06-18T05:37:30.806" v="985" actId="167"/>
          <ac:spMkLst>
            <pc:docMk/>
            <pc:sldMk cId="413158954" sldId="2146846686"/>
            <ac:spMk id="9" creationId="{AF8FA739-43EE-DCD5-5FE9-BF14E7D19BC2}"/>
          </ac:spMkLst>
        </pc:spChg>
        <pc:spChg chg="ord">
          <ac:chgData name="Jason Wiese" userId="4bff8d5b-7de6-4655-b397-69b0afc81113" providerId="ADAL" clId="{33930D15-1A43-49D6-8643-8EA25663CBDD}" dt="2024-06-18T05:39:15.883" v="989" actId="167"/>
          <ac:spMkLst>
            <pc:docMk/>
            <pc:sldMk cId="413158954" sldId="2146846686"/>
            <ac:spMk id="10" creationId="{1B8948AD-02A8-7CC7-15D1-39564638EEA8}"/>
          </ac:spMkLst>
        </pc:spChg>
        <pc:spChg chg="del">
          <ac:chgData name="Jason Wiese" userId="4bff8d5b-7de6-4655-b397-69b0afc81113" providerId="ADAL" clId="{33930D15-1A43-49D6-8643-8EA25663CBDD}" dt="2024-06-17T03:00:26.836" v="151" actId="478"/>
          <ac:spMkLst>
            <pc:docMk/>
            <pc:sldMk cId="413158954" sldId="2146846686"/>
            <ac:spMk id="17" creationId="{8905D77D-993A-59A4-B3FC-C27E8E9951BE}"/>
          </ac:spMkLst>
        </pc:spChg>
        <pc:picChg chg="add mod">
          <ac:chgData name="Jason Wiese" userId="4bff8d5b-7de6-4655-b397-69b0afc81113" providerId="ADAL" clId="{33930D15-1A43-49D6-8643-8EA25663CBDD}" dt="2024-06-17T02:13:44.606" v="9" actId="1076"/>
          <ac:picMkLst>
            <pc:docMk/>
            <pc:sldMk cId="413158954" sldId="2146846686"/>
            <ac:picMk id="15" creationId="{0464D8AE-3AE5-D5FC-F8A1-49B21AFD9ED0}"/>
          </ac:picMkLst>
        </pc:picChg>
        <pc:picChg chg="add mod">
          <ac:chgData name="Jason Wiese" userId="4bff8d5b-7de6-4655-b397-69b0afc81113" providerId="ADAL" clId="{33930D15-1A43-49D6-8643-8EA25663CBDD}" dt="2024-06-18T05:36:05.682" v="976"/>
          <ac:picMkLst>
            <pc:docMk/>
            <pc:sldMk cId="413158954" sldId="2146846686"/>
            <ac:picMk id="17" creationId="{2059BF70-7AC4-6A39-272B-AD8FB5ABE896}"/>
          </ac:picMkLst>
        </pc:picChg>
        <pc:picChg chg="add mod ord">
          <ac:chgData name="Jason Wiese" userId="4bff8d5b-7de6-4655-b397-69b0afc81113" providerId="ADAL" clId="{33930D15-1A43-49D6-8643-8EA25663CBDD}" dt="2024-06-18T05:37:26.838" v="983" actId="167"/>
          <ac:picMkLst>
            <pc:docMk/>
            <pc:sldMk cId="413158954" sldId="2146846686"/>
            <ac:picMk id="18" creationId="{B2012173-9DBA-FFA3-B101-640182140286}"/>
          </ac:picMkLst>
        </pc:picChg>
        <pc:picChg chg="add mod ord">
          <ac:chgData name="Jason Wiese" userId="4bff8d5b-7de6-4655-b397-69b0afc81113" providerId="ADAL" clId="{33930D15-1A43-49D6-8643-8EA25663CBDD}" dt="2024-06-18T05:39:11.970" v="987" actId="167"/>
          <ac:picMkLst>
            <pc:docMk/>
            <pc:sldMk cId="413158954" sldId="2146846686"/>
            <ac:picMk id="20" creationId="{D280F2AF-D2F8-9C92-5A28-1C5A8B9372B0}"/>
          </ac:picMkLst>
        </pc:picChg>
        <pc:picChg chg="del">
          <ac:chgData name="Jason Wiese" userId="4bff8d5b-7de6-4655-b397-69b0afc81113" providerId="ADAL" clId="{33930D15-1A43-49D6-8643-8EA25663CBDD}" dt="2024-06-18T05:37:28.576" v="984" actId="478"/>
          <ac:picMkLst>
            <pc:docMk/>
            <pc:sldMk cId="413158954" sldId="2146846686"/>
            <ac:picMk id="23" creationId="{8253ED71-EAC9-7069-3F6D-493F09FB38D9}"/>
          </ac:picMkLst>
        </pc:picChg>
        <pc:picChg chg="del">
          <ac:chgData name="Jason Wiese" userId="4bff8d5b-7de6-4655-b397-69b0afc81113" providerId="ADAL" clId="{33930D15-1A43-49D6-8643-8EA25663CBDD}" dt="2024-06-18T05:39:13.444" v="988" actId="478"/>
          <ac:picMkLst>
            <pc:docMk/>
            <pc:sldMk cId="413158954" sldId="2146846686"/>
            <ac:picMk id="25" creationId="{52B9714B-A141-1A42-8F8D-F7F89159C27C}"/>
          </ac:picMkLst>
        </pc:picChg>
      </pc:sldChg>
      <pc:sldChg chg="modSp mod">
        <pc:chgData name="Jason Wiese" userId="4bff8d5b-7de6-4655-b397-69b0afc81113" providerId="ADAL" clId="{33930D15-1A43-49D6-8643-8EA25663CBDD}" dt="2024-06-18T03:56:24.481" v="959" actId="1035"/>
        <pc:sldMkLst>
          <pc:docMk/>
          <pc:sldMk cId="3315884105" sldId="2146846687"/>
        </pc:sldMkLst>
        <pc:spChg chg="mod">
          <ac:chgData name="Jason Wiese" userId="4bff8d5b-7de6-4655-b397-69b0afc81113" providerId="ADAL" clId="{33930D15-1A43-49D6-8643-8EA25663CBDD}" dt="2024-06-18T03:56:24.481" v="959" actId="1035"/>
          <ac:spMkLst>
            <pc:docMk/>
            <pc:sldMk cId="3315884105" sldId="2146846687"/>
            <ac:spMk id="4" creationId="{C1A78658-3DFE-337E-79FD-AD5A1730B0F6}"/>
          </ac:spMkLst>
        </pc:spChg>
        <pc:spChg chg="mod">
          <ac:chgData name="Jason Wiese" userId="4bff8d5b-7de6-4655-b397-69b0afc81113" providerId="ADAL" clId="{33930D15-1A43-49D6-8643-8EA25663CBDD}" dt="2024-06-18T03:56:20.046" v="948" actId="1035"/>
          <ac:spMkLst>
            <pc:docMk/>
            <pc:sldMk cId="3315884105" sldId="2146846687"/>
            <ac:spMk id="8" creationId="{03D5A568-8D0C-C1C8-F626-7CE29DEB58F2}"/>
          </ac:spMkLst>
        </pc:spChg>
      </pc:sldChg>
      <pc:sldChg chg="addSp delSp modSp mod">
        <pc:chgData name="Jason Wiese" userId="4bff8d5b-7de6-4655-b397-69b0afc81113" providerId="ADAL" clId="{33930D15-1A43-49D6-8643-8EA25663CBDD}" dt="2024-06-18T05:47:21.715" v="996"/>
        <pc:sldMkLst>
          <pc:docMk/>
          <pc:sldMk cId="790096395" sldId="2146846688"/>
        </pc:sldMkLst>
        <pc:spChg chg="del">
          <ac:chgData name="Jason Wiese" userId="4bff8d5b-7de6-4655-b397-69b0afc81113" providerId="ADAL" clId="{33930D15-1A43-49D6-8643-8EA25663CBDD}" dt="2024-06-18T05:47:18.226" v="995" actId="478"/>
          <ac:spMkLst>
            <pc:docMk/>
            <pc:sldMk cId="790096395" sldId="2146846688"/>
            <ac:spMk id="5" creationId="{14CFFEB5-04E3-A36F-5DD3-C27D08A0C00B}"/>
          </ac:spMkLst>
        </pc:spChg>
        <pc:spChg chg="add mod">
          <ac:chgData name="Jason Wiese" userId="4bff8d5b-7de6-4655-b397-69b0afc81113" providerId="ADAL" clId="{33930D15-1A43-49D6-8643-8EA25663CBDD}" dt="2024-06-18T05:47:21.715" v="996"/>
          <ac:spMkLst>
            <pc:docMk/>
            <pc:sldMk cId="790096395" sldId="2146846688"/>
            <ac:spMk id="8" creationId="{B403020B-3618-6123-8DBF-D1BFC5A2CACB}"/>
          </ac:spMkLst>
        </pc:spChg>
        <pc:spChg chg="add mod">
          <ac:chgData name="Jason Wiese" userId="4bff8d5b-7de6-4655-b397-69b0afc81113" providerId="ADAL" clId="{33930D15-1A43-49D6-8643-8EA25663CBDD}" dt="2024-06-18T05:47:21.715" v="996"/>
          <ac:spMkLst>
            <pc:docMk/>
            <pc:sldMk cId="790096395" sldId="2146846688"/>
            <ac:spMk id="9" creationId="{03D2D0DD-8800-4635-99EC-4907237B7713}"/>
          </ac:spMkLst>
        </pc:spChg>
        <pc:spChg chg="mod">
          <ac:chgData name="Jason Wiese" userId="4bff8d5b-7de6-4655-b397-69b0afc81113" providerId="ADAL" clId="{33930D15-1A43-49D6-8643-8EA25663CBDD}" dt="2024-06-17T03:35:00.397" v="891" actId="207"/>
          <ac:spMkLst>
            <pc:docMk/>
            <pc:sldMk cId="790096395" sldId="2146846688"/>
            <ac:spMk id="32" creationId="{0BB4227F-F571-994B-6B77-F84457727853}"/>
          </ac:spMkLst>
        </pc:spChg>
        <pc:spChg chg="mod">
          <ac:chgData name="Jason Wiese" userId="4bff8d5b-7de6-4655-b397-69b0afc81113" providerId="ADAL" clId="{33930D15-1A43-49D6-8643-8EA25663CBDD}" dt="2024-06-17T03:27:53.406" v="888" actId="20577"/>
          <ac:spMkLst>
            <pc:docMk/>
            <pc:sldMk cId="790096395" sldId="2146846688"/>
            <ac:spMk id="35" creationId="{6CE1055E-36F8-E3F2-3309-738FD2AC57AC}"/>
          </ac:spMkLst>
        </pc:spChg>
        <pc:spChg chg="ord">
          <ac:chgData name="Jason Wiese" userId="4bff8d5b-7de6-4655-b397-69b0afc81113" providerId="ADAL" clId="{33930D15-1A43-49D6-8643-8EA25663CBDD}" dt="2024-06-18T05:40:34.700" v="993" actId="167"/>
          <ac:spMkLst>
            <pc:docMk/>
            <pc:sldMk cId="790096395" sldId="2146846688"/>
            <ac:spMk id="86" creationId="{6B345190-1880-4F86-8C13-CD71A196044D}"/>
          </ac:spMkLst>
        </pc:spChg>
        <pc:picChg chg="del">
          <ac:chgData name="Jason Wiese" userId="4bff8d5b-7de6-4655-b397-69b0afc81113" providerId="ADAL" clId="{33930D15-1A43-49D6-8643-8EA25663CBDD}" dt="2024-06-18T05:47:18.226" v="995" actId="478"/>
          <ac:picMkLst>
            <pc:docMk/>
            <pc:sldMk cId="790096395" sldId="2146846688"/>
            <ac:picMk id="3" creationId="{1837D0A9-42FB-D5D7-E51A-C244BB191F4E}"/>
          </ac:picMkLst>
        </pc:picChg>
        <pc:picChg chg="add mod ord">
          <ac:chgData name="Jason Wiese" userId="4bff8d5b-7de6-4655-b397-69b0afc81113" providerId="ADAL" clId="{33930D15-1A43-49D6-8643-8EA25663CBDD}" dt="2024-06-18T05:41:22.655" v="994" actId="555"/>
          <ac:picMkLst>
            <pc:docMk/>
            <pc:sldMk cId="790096395" sldId="2146846688"/>
            <ac:picMk id="4" creationId="{86CDD282-54DB-371B-F174-040EE61C6386}"/>
          </ac:picMkLst>
        </pc:picChg>
        <pc:picChg chg="add mod ord">
          <ac:chgData name="Jason Wiese" userId="4bff8d5b-7de6-4655-b397-69b0afc81113" providerId="ADAL" clId="{33930D15-1A43-49D6-8643-8EA25663CBDD}" dt="2024-06-18T05:41:22.655" v="994" actId="555"/>
          <ac:picMkLst>
            <pc:docMk/>
            <pc:sldMk cId="790096395" sldId="2146846688"/>
            <ac:picMk id="6" creationId="{ED43C2E6-62F1-3ED8-B57C-8719637DA8D0}"/>
          </ac:picMkLst>
        </pc:picChg>
        <pc:picChg chg="add mod">
          <ac:chgData name="Jason Wiese" userId="4bff8d5b-7de6-4655-b397-69b0afc81113" providerId="ADAL" clId="{33930D15-1A43-49D6-8643-8EA25663CBDD}" dt="2024-06-18T05:47:21.715" v="996"/>
          <ac:picMkLst>
            <pc:docMk/>
            <pc:sldMk cId="790096395" sldId="2146846688"/>
            <ac:picMk id="7" creationId="{14ACADA7-DDF4-808E-157F-DA6BD4CF9213}"/>
          </ac:picMkLst>
        </pc:picChg>
        <pc:picChg chg="mod">
          <ac:chgData name="Jason Wiese" userId="4bff8d5b-7de6-4655-b397-69b0afc81113" providerId="ADAL" clId="{33930D15-1A43-49D6-8643-8EA25663CBDD}" dt="2024-06-18T05:41:22.655" v="994" actId="555"/>
          <ac:picMkLst>
            <pc:docMk/>
            <pc:sldMk cId="790096395" sldId="2146846688"/>
            <ac:picMk id="19" creationId="{EA1ECA3D-03F1-12D4-54FA-1F13F01F1762}"/>
          </ac:picMkLst>
        </pc:picChg>
        <pc:picChg chg="del">
          <ac:chgData name="Jason Wiese" userId="4bff8d5b-7de6-4655-b397-69b0afc81113" providerId="ADAL" clId="{33930D15-1A43-49D6-8643-8EA25663CBDD}" dt="2024-06-18T05:36:18.722" v="979" actId="478"/>
          <ac:picMkLst>
            <pc:docMk/>
            <pc:sldMk cId="790096395" sldId="2146846688"/>
            <ac:picMk id="25" creationId="{9101F6B5-49F5-C92A-0080-A7E4AD0C29C6}"/>
          </ac:picMkLst>
        </pc:picChg>
        <pc:picChg chg="del">
          <ac:chgData name="Jason Wiese" userId="4bff8d5b-7de6-4655-b397-69b0afc81113" providerId="ADAL" clId="{33930D15-1A43-49D6-8643-8EA25663CBDD}" dt="2024-06-18T05:40:28.811" v="992" actId="478"/>
          <ac:picMkLst>
            <pc:docMk/>
            <pc:sldMk cId="790096395" sldId="2146846688"/>
            <ac:picMk id="29" creationId="{DFA61FD7-B067-EB49-C4B3-609E8FCE96B1}"/>
          </ac:picMkLst>
        </pc:picChg>
      </pc:sldChg>
      <pc:sldChg chg="modSp mod">
        <pc:chgData name="Jason Wiese" userId="4bff8d5b-7de6-4655-b397-69b0afc81113" providerId="ADAL" clId="{33930D15-1A43-49D6-8643-8EA25663CBDD}" dt="2024-07-09T02:04:33.583" v="1089" actId="20577"/>
        <pc:sldMkLst>
          <pc:docMk/>
          <pc:sldMk cId="3710347025" sldId="2146846690"/>
        </pc:sldMkLst>
        <pc:spChg chg="mod">
          <ac:chgData name="Jason Wiese" userId="4bff8d5b-7de6-4655-b397-69b0afc81113" providerId="ADAL" clId="{33930D15-1A43-49D6-8643-8EA25663CBDD}" dt="2024-07-09T02:04:33.583" v="1089" actId="20577"/>
          <ac:spMkLst>
            <pc:docMk/>
            <pc:sldMk cId="3710347025" sldId="2146846690"/>
            <ac:spMk id="2" creationId="{3D882A88-D36F-AD1A-6D06-7EC3A1A826EA}"/>
          </ac:spMkLst>
        </pc:spChg>
        <pc:spChg chg="mod">
          <ac:chgData name="Jason Wiese" userId="4bff8d5b-7de6-4655-b397-69b0afc81113" providerId="ADAL" clId="{33930D15-1A43-49D6-8643-8EA25663CBDD}" dt="2024-07-09T01:13:25.196" v="1028" actId="404"/>
          <ac:spMkLst>
            <pc:docMk/>
            <pc:sldMk cId="3710347025" sldId="2146846690"/>
            <ac:spMk id="10" creationId="{9FD47A7A-1372-F41E-F1F1-479BE34DCB7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470895"/>
          </a:xfrm>
          <a:prstGeom prst="rect">
            <a:avLst/>
          </a:prstGeom>
        </p:spPr>
        <p:txBody>
          <a:bodyPr vert="horz" lIns="94184" tIns="47093" rIns="94184" bIns="47093" rtlCol="0"/>
          <a:lstStyle>
            <a:lvl1pPr algn="l">
              <a:defRPr sz="1200"/>
            </a:lvl1pPr>
          </a:lstStyle>
          <a:p>
            <a:endParaRPr lang="en-US"/>
          </a:p>
        </p:txBody>
      </p:sp>
      <p:sp>
        <p:nvSpPr>
          <p:cNvPr id="3" name="Date Placeholder 2"/>
          <p:cNvSpPr>
            <a:spLocks noGrp="1"/>
          </p:cNvSpPr>
          <p:nvPr>
            <p:ph type="dt" idx="1"/>
          </p:nvPr>
        </p:nvSpPr>
        <p:spPr>
          <a:xfrm>
            <a:off x="4021295" y="0"/>
            <a:ext cx="3076363" cy="470895"/>
          </a:xfrm>
          <a:prstGeom prst="rect">
            <a:avLst/>
          </a:prstGeom>
        </p:spPr>
        <p:txBody>
          <a:bodyPr vert="horz" lIns="94184" tIns="47093" rIns="94184" bIns="47093" rtlCol="0"/>
          <a:lstStyle>
            <a:lvl1pPr algn="r">
              <a:defRPr sz="1200"/>
            </a:lvl1pPr>
          </a:lstStyle>
          <a:p>
            <a:fld id="{BC769033-CC82-0C4F-9180-62F036320BDF}" type="datetimeFigureOut">
              <a:rPr lang="en-US" smtClean="0"/>
              <a:t>7/10/2024</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84" tIns="47093" rIns="94184" bIns="47093" rtlCol="0" anchor="ctr"/>
          <a:lstStyle/>
          <a:p>
            <a:endParaRPr lang="en-US"/>
          </a:p>
        </p:txBody>
      </p:sp>
      <p:sp>
        <p:nvSpPr>
          <p:cNvPr id="5" name="Notes Placeholder 4"/>
          <p:cNvSpPr>
            <a:spLocks noGrp="1"/>
          </p:cNvSpPr>
          <p:nvPr>
            <p:ph type="body" sz="quarter" idx="3"/>
          </p:nvPr>
        </p:nvSpPr>
        <p:spPr>
          <a:xfrm>
            <a:off x="709930" y="4516676"/>
            <a:ext cx="5679440" cy="3695463"/>
          </a:xfrm>
          <a:prstGeom prst="rect">
            <a:avLst/>
          </a:prstGeom>
        </p:spPr>
        <p:txBody>
          <a:bodyPr vert="horz" lIns="94184" tIns="47093" rIns="94184" bIns="4709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4407"/>
            <a:ext cx="3076363" cy="470894"/>
          </a:xfrm>
          <a:prstGeom prst="rect">
            <a:avLst/>
          </a:prstGeom>
        </p:spPr>
        <p:txBody>
          <a:bodyPr vert="horz" lIns="94184" tIns="47093" rIns="94184" bIns="47093" rtlCol="0" anchor="b"/>
          <a:lstStyle>
            <a:lvl1pPr algn="l">
              <a:defRPr sz="1200"/>
            </a:lvl1pPr>
          </a:lstStyle>
          <a:p>
            <a:endParaRPr lang="en-US"/>
          </a:p>
        </p:txBody>
      </p:sp>
      <p:sp>
        <p:nvSpPr>
          <p:cNvPr id="7" name="Slide Number Placeholder 6"/>
          <p:cNvSpPr>
            <a:spLocks noGrp="1"/>
          </p:cNvSpPr>
          <p:nvPr>
            <p:ph type="sldNum" sz="quarter" idx="5"/>
          </p:nvPr>
        </p:nvSpPr>
        <p:spPr>
          <a:xfrm>
            <a:off x="4021295" y="8914407"/>
            <a:ext cx="3076363" cy="470894"/>
          </a:xfrm>
          <a:prstGeom prst="rect">
            <a:avLst/>
          </a:prstGeom>
        </p:spPr>
        <p:txBody>
          <a:bodyPr vert="horz" lIns="94184" tIns="47093" rIns="94184" bIns="47093"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285">
              <a:defRPr/>
            </a:pPr>
            <a:fld id="{2F04EFE2-3D8F-4FA9-AF11-29E6306303C0}" type="slidenum">
              <a:rPr lang="en-US">
                <a:solidFill>
                  <a:prstClr val="black"/>
                </a:solidFill>
                <a:latin typeface="Calibri" panose="020F0502020204030204"/>
              </a:rPr>
              <a:pPr defTabSz="924285">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71239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952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6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2" algn="ctr" fontAlgn="base">
              <a:spcBef>
                <a:spcPts val="0"/>
              </a:spcBef>
              <a:spcAft>
                <a:spcPts val="0"/>
              </a:spcAft>
            </a:pPr>
            <a:endParaRPr lang="en-US" b="0" i="0" dirty="0">
              <a:solidFill>
                <a:srgbClr val="1B1464"/>
              </a:solidFill>
              <a:effectLst/>
              <a:highlight>
                <a:srgbClr val="FFFFFF"/>
              </a:highlight>
              <a:latin typeface="Helvetica-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128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2" algn="ctr" fontAlgn="base">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988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612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4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844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18</a:t>
            </a:fld>
            <a:endParaRPr lang="en-US"/>
          </a:p>
        </p:txBody>
      </p:sp>
    </p:spTree>
    <p:extLst>
      <p:ext uri="{BB962C8B-B14F-4D97-AF65-F5344CB8AC3E}">
        <p14:creationId xmlns:p14="http://schemas.microsoft.com/office/powerpoint/2010/main" val="494039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27F57-A4B2-6939-8999-F8BD01E4B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E3381-CB96-3079-E3AF-38E26626E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4283A-C480-1C19-247B-EC98B2358D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13200D-33C0-F061-9469-754007C5C293}"/>
              </a:ext>
            </a:extLst>
          </p:cNvPr>
          <p:cNvSpPr>
            <a:spLocks noGrp="1"/>
          </p:cNvSpPr>
          <p:nvPr>
            <p:ph type="sldNum" sz="quarter" idx="5"/>
          </p:nvPr>
        </p:nvSpPr>
        <p:spPr/>
        <p:txBody>
          <a:bodyPr/>
          <a:lstStyle/>
          <a:p>
            <a:pPr defTabSz="922901">
              <a:defRPr/>
            </a:pPr>
            <a:fld id="{A01B58AA-711A-48C1-BCBF-E61C33627EBE}" type="slidenum">
              <a:rPr lang="en-US">
                <a:solidFill>
                  <a:prstClr val="black"/>
                </a:solidFill>
                <a:latin typeface="Calibri" panose="020F0502020204030204"/>
              </a:rPr>
              <a:pPr defTabSz="922901">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541072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218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64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6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584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1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2" algn="ctr" fontAlgn="base">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18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489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51855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367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400"/>
            <a:fld id="{43108744-0294-425C-AA76-6D3A486FCFFB}" type="datetime1">
              <a:rPr lang="en-US" smtClean="0">
                <a:solidFill>
                  <a:prstClr val="black"/>
                </a:solidFill>
              </a:rPr>
              <a:t>7/10/2024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014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774235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998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244623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9886D020-9E2A-4967-849E-505AD280B565}" type="datetime1">
              <a:rPr lang="en-US" smtClean="0">
                <a:solidFill>
                  <a:prstClr val="black"/>
                </a:solidFill>
              </a:rPr>
              <a:t>7/10/2024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755735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29323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584235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75962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437658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076232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44141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41662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662983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33885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50412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33672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21566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859017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270945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357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372581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04364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901210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917293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344755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05797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29634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45052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543910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30414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7/10/2024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579632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890595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483056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667512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1758425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111251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3888404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737054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9420123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821276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28554915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13442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2640F4F0-4B6B-43D7-B385-B1B9A08A3FAE}" type="datetime1">
              <a:rPr lang="en-US" smtClean="0">
                <a:solidFill>
                  <a:prstClr val="black"/>
                </a:solidFill>
              </a:rPr>
              <a:t>7/10/2024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740705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8561588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708163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429472647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5122228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3846350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0704723"/>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728651227"/>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18188515"/>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30707279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404420163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9567262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74671180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33546575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36297803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416471470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768101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2307627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11402333"/>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9304792"/>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10269218"/>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080805290"/>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id="{9338EB84-D79E-41BC-A82D-D5921B9E922A}"/>
              </a:ext>
            </a:extLst>
          </p:cNvPr>
          <p:cNvSpPr/>
          <p:nvPr userDrawn="1"/>
        </p:nvSpPr>
        <p:spPr>
          <a:xfrm>
            <a:off x="9888279" y="6071192"/>
            <a:ext cx="2039026" cy="59176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9D45F95-BF6A-457B-AFED-C24CDCF33A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08452" y="6104052"/>
            <a:ext cx="1029127" cy="590437"/>
          </a:xfrm>
          <a:prstGeom prst="rect">
            <a:avLst/>
          </a:prstGeom>
        </p:spPr>
      </p:pic>
    </p:spTree>
    <p:extLst>
      <p:ext uri="{BB962C8B-B14F-4D97-AF65-F5344CB8AC3E}">
        <p14:creationId xmlns:p14="http://schemas.microsoft.com/office/powerpoint/2010/main" val="1712320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41710704"/>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08583491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09782173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93304014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81808346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12538601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405133529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7/10/2024</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03419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621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pPr defTabSz="914400"/>
            <a:endParaRPr lang="en-US">
              <a:solidFill>
                <a:prstClr val="white"/>
              </a:solidFill>
            </a:endParaRPr>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1427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5.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7.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theme" Target="../theme/theme8.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 Id="rId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14701"/>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943159637"/>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7"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a:solidFill>
                <a:srgbClr val="508ABA"/>
              </a:solidFill>
              <a:latin typeface="Trebuchet MS"/>
              <a:cs typeface="Trebuchet MS"/>
            </a:endParaRPr>
          </a:p>
        </p:txBody>
      </p:sp>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91AE3A-BB40-4674-A00A-54FED8FFCDC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434809" y="6095999"/>
            <a:ext cx="1029127" cy="590437"/>
          </a:xfrm>
          <a:prstGeom prst="rect">
            <a:avLst/>
          </a:prstGeom>
        </p:spPr>
      </p:pic>
    </p:spTree>
    <p:extLst>
      <p:ext uri="{BB962C8B-B14F-4D97-AF65-F5344CB8AC3E}">
        <p14:creationId xmlns:p14="http://schemas.microsoft.com/office/powerpoint/2010/main" val="36610970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pPr defTabSz="914400"/>
            <a:fld id="{FC623D9C-B141-0E44-9A0E-426DA6A043B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99006993"/>
      </p:ext>
    </p:extLst>
  </p:cSld>
  <p:clrMap bg1="lt1" tx1="dk1" bg2="lt2" tx2="dk2" accent1="accent1" accent2="accent2" accent3="accent3" accent4="accent4" accent5="accent5" accent6="accent6" hlink="hlink" folHlink="folHlink"/>
  <p:sldLayoutIdLst>
    <p:sldLayoutId id="2147483700" r:id="rId1"/>
    <p:sldLayoutId id="2147483702" r:id="rId2"/>
    <p:sldLayoutId id="2147483703"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94092584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7/10/2024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4434555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7/10/2024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23488329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69090220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3.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thevab.com/insight/data-privacy-series" TargetMode="External"/><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hyperlink" Target="https://thevab.com/insight/untangling-data" TargetMode="External"/><Relationship Id="rId13" Type="http://schemas.openxmlformats.org/officeDocument/2006/relationships/image" Target="../media/image53.png"/><Relationship Id="rId3" Type="http://schemas.openxmlformats.org/officeDocument/2006/relationships/hyperlink" Target="https://thevab.com/team-board" TargetMode="External"/><Relationship Id="rId7" Type="http://schemas.openxmlformats.org/officeDocument/2006/relationships/hyperlink" Target="https://thevab.com/insight/exposed" TargetMode="External"/><Relationship Id="rId12" Type="http://schemas.openxmlformats.org/officeDocument/2006/relationships/image" Target="../media/image52.png"/><Relationship Id="rId2" Type="http://schemas.openxmlformats.org/officeDocument/2006/relationships/notesSlide" Target="../notesSlides/notesSlide17.xml"/><Relationship Id="rId16" Type="http://schemas.openxmlformats.org/officeDocument/2006/relationships/image" Target="../media/image56.png"/><Relationship Id="rId1" Type="http://schemas.openxmlformats.org/officeDocument/2006/relationships/slideLayout" Target="../slideLayouts/slideLayout35.xml"/><Relationship Id="rId6" Type="http://schemas.openxmlformats.org/officeDocument/2006/relationships/hyperlink" Target="https://thevab.com/insight/digital-video-supply-chain" TargetMode="External"/><Relationship Id="rId11" Type="http://schemas.openxmlformats.org/officeDocument/2006/relationships/image" Target="../media/image51.png"/><Relationship Id="rId5" Type="http://schemas.openxmlformats.org/officeDocument/2006/relationships/hyperlink" Target="https://thevab.com/insight/wtdw-identity" TargetMode="External"/><Relationship Id="rId15" Type="http://schemas.openxmlformats.org/officeDocument/2006/relationships/image" Target="../media/image55.png"/><Relationship Id="rId10" Type="http://schemas.openxmlformats.org/officeDocument/2006/relationships/image" Target="../media/image18.png"/><Relationship Id="rId4" Type="http://schemas.openxmlformats.org/officeDocument/2006/relationships/hyperlink" Target="https://thevab.com/insight/hidden-costs" TargetMode="External"/><Relationship Id="rId9" Type="http://schemas.openxmlformats.org/officeDocument/2006/relationships/hyperlink" Target="https://thevab.com/insight/brand-safety" TargetMode="External"/><Relationship Id="rId1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thevab.com/" TargetMode="External"/><Relationship Id="rId1" Type="http://schemas.openxmlformats.org/officeDocument/2006/relationships/slideLayout" Target="../slideLayouts/slideLayout35.xml"/><Relationship Id="rId5" Type="http://schemas.openxmlformats.org/officeDocument/2006/relationships/image" Target="../media/image18.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2.png"/><Relationship Id="rId18" Type="http://schemas.openxmlformats.org/officeDocument/2006/relationships/image" Target="../media/image25.jpeg"/><Relationship Id="rId3" Type="http://schemas.openxmlformats.org/officeDocument/2006/relationships/hyperlink" Target="https://www.adweek.com/programmatic/youve-met-data-privacy-guidelines-but-what-about-data-ethics/" TargetMode="External"/><Relationship Id="rId21" Type="http://schemas.openxmlformats.org/officeDocument/2006/relationships/image" Target="../media/image26.jpeg"/><Relationship Id="rId7" Type="http://schemas.openxmlformats.org/officeDocument/2006/relationships/hyperlink" Target="https://adage.com/article/data/how-ad-transparency-and-privacy-are-industrys-new-table-stakes/2520726" TargetMode="External"/><Relationship Id="rId12" Type="http://schemas.openxmlformats.org/officeDocument/2006/relationships/hyperlink" Target="https://www.cnn.com/2024/04/08/tech/online-privacy-bill/index.html" TargetMode="External"/><Relationship Id="rId17" Type="http://schemas.openxmlformats.org/officeDocument/2006/relationships/hyperlink" Target="https://www.adweek.com/partner-articles/how-to-navigate-the-complexities-of-data-ownership/" TargetMode="External"/><Relationship Id="rId2" Type="http://schemas.openxmlformats.org/officeDocument/2006/relationships/notesSlide" Target="../notesSlides/notesSlide3.xml"/><Relationship Id="rId16" Type="http://schemas.openxmlformats.org/officeDocument/2006/relationships/image" Target="../media/image24.jpeg"/><Relationship Id="rId20" Type="http://schemas.openxmlformats.org/officeDocument/2006/relationships/hyperlink" Target="https://www.businessinsider.com/most-car-companies-can-collect-sell-personal-data-policy-study-2023-9" TargetMode="External"/><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hyperlink" Target="https://adage.com/article/digital-marketing-ad-tech-news/most-publishers-share-consumer-data-getting-consent-compliant-study-finds/2535276" TargetMode="External"/><Relationship Id="rId10" Type="http://schemas.openxmlformats.org/officeDocument/2006/relationships/hyperlink" Target="https://www.forbes.com/sites/garydrenik/2023/12/08/data-privacy-tops-concerns-for-americans--who-is-responsible-for-better-data-protections/?sh=3891d8146e8e" TargetMode="External"/><Relationship Id="rId19" Type="http://schemas.openxmlformats.org/officeDocument/2006/relationships/hyperlink" Target="https://www.forbes.com/sites/forbestechcouncil/2024/04/19/navigating-the-complexity-of-the-latest-data-privacy-regulations/?sh=75c2e1bd29e1" TargetMode="External"/><Relationship Id="rId4" Type="http://schemas.openxmlformats.org/officeDocument/2006/relationships/hyperlink" Target="https://www.thedrum.com/news/2024/04/04/privacy-platforms-power-shifts-3-trends-reshaping-marketing-and-measurement" TargetMode="External"/><Relationship Id="rId9" Type="http://schemas.openxmlformats.org/officeDocument/2006/relationships/hyperlink" Target="https://www.forbes.com/sites/garydrenik/2023/12/08/data-privacy-tops-concerns-for-americans--who-is-responsible-for-better-data-protections/?sh=7a8c74d46e8e" TargetMode="External"/><Relationship Id="rId1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hyperlink" Target="https://thevab.com/insight/data-privacy-series" TargetMode="Externa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13.xml"/><Relationship Id="rId7" Type="http://schemas.openxmlformats.org/officeDocument/2006/relationships/slide" Target="slide12.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slide" Target="slide7.xml"/><Relationship Id="rId5" Type="http://schemas.openxmlformats.org/officeDocument/2006/relationships/slide" Target="slide11.xml"/><Relationship Id="rId4" Type="http://schemas.openxmlformats.org/officeDocument/2006/relationships/slide" Target="slide14.xml"/><Relationship Id="rId9" Type="http://schemas.openxmlformats.org/officeDocument/2006/relationships/slide" Target="slide1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slide" Target="slide8.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fingerprint scan with a blue background&#10;&#10;Description automatically generated">
            <a:extLst>
              <a:ext uri="{FF2B5EF4-FFF2-40B4-BE49-F238E27FC236}">
                <a16:creationId xmlns:a16="http://schemas.microsoft.com/office/drawing/2014/main" id="{CD0725C5-60F0-5D14-8F91-44DD3D868661}"/>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5371273" y="0"/>
            <a:ext cx="6820727" cy="6857999"/>
          </a:xfrm>
          <a:prstGeom prst="rect">
            <a:avLst/>
          </a:prstGeom>
        </p:spPr>
      </p:pic>
      <p:pic>
        <p:nvPicPr>
          <p:cNvPr id="12" name="Graphic 11">
            <a:extLst>
              <a:ext uri="{FF2B5EF4-FFF2-40B4-BE49-F238E27FC236}">
                <a16:creationId xmlns:a16="http://schemas.microsoft.com/office/drawing/2014/main" id="{4C3BDC65-8D60-4B6A-A6E4-F284D2B2831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39630" b="36230"/>
          <a:stretch>
            <a:fillRect/>
          </a:stretch>
        </p:blipFill>
        <p:spPr>
          <a:xfrm>
            <a:off x="5371273" y="2666878"/>
            <a:ext cx="6820727" cy="4191122"/>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sp>
        <p:nvSpPr>
          <p:cNvPr id="5" name="Title 9">
            <a:extLst>
              <a:ext uri="{FF2B5EF4-FFF2-40B4-BE49-F238E27FC236}">
                <a16:creationId xmlns:a16="http://schemas.microsoft.com/office/drawing/2014/main" id="{21496FD2-DA86-382F-D051-F482BD4F7603}"/>
              </a:ext>
            </a:extLst>
          </p:cNvPr>
          <p:cNvSpPr txBox="1">
            <a:spLocks/>
          </p:cNvSpPr>
          <p:nvPr/>
        </p:nvSpPr>
        <p:spPr>
          <a:xfrm>
            <a:off x="1" y="3433243"/>
            <a:ext cx="5371271" cy="1715226"/>
          </a:xfrm>
          <a:prstGeom prst="rect">
            <a:avLst/>
          </a:prstGeom>
        </p:spPr>
        <p:txBody>
          <a:bodyPr vert="horz" lIns="91440" tIns="45720" rIns="91440" bIns="45720" rtlCol="0" anchor="t">
            <a:noAutofit/>
          </a:bodyPr>
          <a:lstStyle>
            <a:lvl1pPr algn="l" defTabSz="944056" rtl="0" eaLnBrk="1" latinLnBrk="0" hangingPunct="1">
              <a:lnSpc>
                <a:spcPct val="100000"/>
              </a:lnSpc>
              <a:spcBef>
                <a:spcPct val="0"/>
              </a:spcBef>
              <a:buNone/>
              <a:defRPr sz="3750" kern="1200">
                <a:solidFill>
                  <a:schemeClr val="bg1"/>
                </a:solidFill>
                <a:latin typeface="+mj-lt"/>
                <a:ea typeface="+mj-ea"/>
                <a:cs typeface="+mj-cs"/>
              </a:defRPr>
            </a:lvl1pPr>
          </a:lstStyle>
          <a:p>
            <a:pPr defTabSz="914400">
              <a:spcBef>
                <a:spcPts val="0"/>
              </a:spcBef>
              <a:defRPr/>
            </a:pPr>
            <a:r>
              <a:rPr lang="en-US" sz="2600" b="1">
                <a:solidFill>
                  <a:srgbClr val="4EBEA4"/>
                </a:solidFill>
                <a:latin typeface="Helvetica"/>
                <a:cs typeface="Helvetica"/>
              </a:rPr>
              <a:t>What Is… Data Privacy and Security? </a:t>
            </a:r>
          </a:p>
          <a:p>
            <a:pPr defTabSz="914400">
              <a:spcBef>
                <a:spcPts val="0"/>
              </a:spcBef>
              <a:defRPr/>
            </a:pPr>
            <a:r>
              <a:rPr lang="en-US" sz="2600">
                <a:latin typeface="Helvetica"/>
                <a:cs typeface="Helvetica"/>
              </a:rPr>
              <a:t>Decoding Key Topics and Terms</a:t>
            </a:r>
            <a:endParaRPr lang="en-US" sz="2600"/>
          </a:p>
        </p:txBody>
      </p:sp>
      <p:sp>
        <p:nvSpPr>
          <p:cNvPr id="10" name="Rectangle 9">
            <a:extLst>
              <a:ext uri="{FF2B5EF4-FFF2-40B4-BE49-F238E27FC236}">
                <a16:creationId xmlns:a16="http://schemas.microsoft.com/office/drawing/2014/main" id="{E4A8B999-25B1-8F09-8E5E-48782D08CEBF}"/>
              </a:ext>
            </a:extLst>
          </p:cNvPr>
          <p:cNvSpPr/>
          <p:nvPr/>
        </p:nvSpPr>
        <p:spPr>
          <a:xfrm>
            <a:off x="448273" y="5800725"/>
            <a:ext cx="2162175" cy="653416"/>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C93FDAB-4B60-A210-8D3A-245C948A0E65}"/>
              </a:ext>
            </a:extLst>
          </p:cNvPr>
          <p:cNvPicPr>
            <a:picLocks noChangeAspect="1"/>
          </p:cNvPicPr>
          <p:nvPr/>
        </p:nvPicPr>
        <p:blipFill>
          <a:blip r:embed="rId6"/>
          <a:stretch>
            <a:fillRect/>
          </a:stretch>
        </p:blipFill>
        <p:spPr>
          <a:xfrm>
            <a:off x="531332" y="5696102"/>
            <a:ext cx="1996059" cy="857098"/>
          </a:xfrm>
          <a:prstGeom prst="rect">
            <a:avLst/>
          </a:prstGeom>
        </p:spPr>
      </p:pic>
      <p:grpSp>
        <p:nvGrpSpPr>
          <p:cNvPr id="7" name="Group 6">
            <a:extLst>
              <a:ext uri="{FF2B5EF4-FFF2-40B4-BE49-F238E27FC236}">
                <a16:creationId xmlns:a16="http://schemas.microsoft.com/office/drawing/2014/main" id="{BD3F90D8-EC4F-44E3-8868-8951815070FB}"/>
              </a:ext>
            </a:extLst>
          </p:cNvPr>
          <p:cNvGrpSpPr/>
          <p:nvPr/>
        </p:nvGrpSpPr>
        <p:grpSpPr>
          <a:xfrm>
            <a:off x="1863754" y="0"/>
            <a:ext cx="3507520" cy="2672574"/>
            <a:chOff x="-15240" y="-13657"/>
            <a:chExt cx="4721216" cy="2686231"/>
          </a:xfrm>
        </p:grpSpPr>
        <p:sp>
          <p:nvSpPr>
            <p:cNvPr id="8" name="Freeform: Shape 7">
              <a:extLst>
                <a:ext uri="{FF2B5EF4-FFF2-40B4-BE49-F238E27FC236}">
                  <a16:creationId xmlns:a16="http://schemas.microsoft.com/office/drawing/2014/main" id="{8BF951BE-118C-48F7-BE62-B39D2B4FC56A}"/>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3" name="Freeform: Shape 12">
              <a:extLst>
                <a:ext uri="{FF2B5EF4-FFF2-40B4-BE49-F238E27FC236}">
                  <a16:creationId xmlns:a16="http://schemas.microsoft.com/office/drawing/2014/main" id="{5AE5D4B1-D529-4069-92AA-16E1B391A6B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rgbClr val="00BFF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4" name="Freeform: Shape 13">
              <a:extLst>
                <a:ext uri="{FF2B5EF4-FFF2-40B4-BE49-F238E27FC236}">
                  <a16:creationId xmlns:a16="http://schemas.microsoft.com/office/drawing/2014/main" id="{630020BB-B5A9-48CC-9939-C1F42A09A502}"/>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rgbClr val="ED3C8D"/>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5" name="Freeform: Shape 14">
              <a:extLst>
                <a:ext uri="{FF2B5EF4-FFF2-40B4-BE49-F238E27FC236}">
                  <a16:creationId xmlns:a16="http://schemas.microsoft.com/office/drawing/2014/main" id="{2BA9919E-8757-47EA-AF29-47E3FDC08853}"/>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6" name="Freeform: Shape 15">
              <a:extLst>
                <a:ext uri="{FF2B5EF4-FFF2-40B4-BE49-F238E27FC236}">
                  <a16:creationId xmlns:a16="http://schemas.microsoft.com/office/drawing/2014/main" id="{49362404-B0D3-4845-81C6-4BB463DC0FB9}"/>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grpSp>
      <p:pic>
        <p:nvPicPr>
          <p:cNvPr id="18" name="Picture 17">
            <a:extLst>
              <a:ext uri="{FF2B5EF4-FFF2-40B4-BE49-F238E27FC236}">
                <a16:creationId xmlns:a16="http://schemas.microsoft.com/office/drawing/2014/main" id="{F4B182D6-72B0-03F3-95EC-05374B1249BF}"/>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bwMode="auto">
          <a:xfrm>
            <a:off x="202508" y="1946876"/>
            <a:ext cx="3415006" cy="1034099"/>
          </a:xfrm>
          <a:prstGeom prst="roundRect">
            <a:avLst>
              <a:gd name="adj" fmla="val 10772"/>
            </a:avLst>
          </a:prstGeom>
          <a:solidFill>
            <a:schemeClr val="bg1"/>
          </a:solidFill>
          <a:ln w="28575">
            <a:solidFill>
              <a:srgbClr val="4EBEA4"/>
            </a:solidFill>
          </a:ln>
        </p:spPr>
      </p:pic>
      <p:sp>
        <p:nvSpPr>
          <p:cNvPr id="21" name="Rectangle: Rounded Corners 20">
            <a:extLst>
              <a:ext uri="{FF2B5EF4-FFF2-40B4-BE49-F238E27FC236}">
                <a16:creationId xmlns:a16="http://schemas.microsoft.com/office/drawing/2014/main" id="{22C2105C-E6C7-4EF2-CD14-1980273106B3}"/>
              </a:ext>
            </a:extLst>
          </p:cNvPr>
          <p:cNvSpPr/>
          <p:nvPr/>
        </p:nvSpPr>
        <p:spPr>
          <a:xfrm>
            <a:off x="54215" y="33845"/>
            <a:ext cx="1791723" cy="588896"/>
          </a:xfrm>
          <a:prstGeom prst="roundRect">
            <a:avLst>
              <a:gd name="adj" fmla="val 5262"/>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2C11E70-E099-1D7F-8AF5-500C872BC19B}"/>
              </a:ext>
            </a:extLst>
          </p:cNvPr>
          <p:cNvPicPr>
            <a:picLocks noChangeAspect="1"/>
          </p:cNvPicPr>
          <p:nvPr/>
        </p:nvPicPr>
        <p:blipFill>
          <a:blip r:embed="rId8"/>
          <a:stretch>
            <a:fillRect/>
          </a:stretch>
        </p:blipFill>
        <p:spPr>
          <a:xfrm>
            <a:off x="86794" y="119005"/>
            <a:ext cx="1711325" cy="443977"/>
          </a:xfrm>
          <a:prstGeom prst="rect">
            <a:avLst/>
          </a:prstGeom>
          <a:ln w="28575">
            <a:noFill/>
          </a:ln>
        </p:spPr>
      </p:pic>
    </p:spTree>
    <p:extLst>
      <p:ext uri="{BB962C8B-B14F-4D97-AF65-F5344CB8AC3E}">
        <p14:creationId xmlns:p14="http://schemas.microsoft.com/office/powerpoint/2010/main" val="2915586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2085948-3701-A60E-6FD8-B2105A8B2820}"/>
              </a:ext>
            </a:extLst>
          </p:cNvPr>
          <p:cNvSpPr/>
          <p:nvPr/>
        </p:nvSpPr>
        <p:spPr>
          <a:xfrm>
            <a:off x="-9078" y="1"/>
            <a:ext cx="12192000" cy="6858000"/>
          </a:xfrm>
          <a:prstGeom prst="rect">
            <a:avLst/>
          </a:prstGeom>
          <a:solidFill>
            <a:srgbClr val="1B1464"/>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80409" y="330744"/>
            <a:ext cx="11846937"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4EBEA4"/>
                </a:solidFill>
                <a:effectLst/>
                <a:uLnTx/>
                <a:uFillTx/>
                <a:latin typeface="Helvetica" pitchFamily="2" charset="0"/>
                <a:ea typeface="+mn-ea"/>
                <a:cs typeface="+mn-cs"/>
              </a:rPr>
              <a:t>Exploring key questions of data collection and storage of consumer data</a:t>
            </a:r>
          </a:p>
        </p:txBody>
      </p:sp>
      <p:sp>
        <p:nvSpPr>
          <p:cNvPr id="28" name="TextBox 27">
            <a:extLst>
              <a:ext uri="{FF2B5EF4-FFF2-40B4-BE49-F238E27FC236}">
                <a16:creationId xmlns:a16="http://schemas.microsoft.com/office/drawing/2014/main" id="{B1090EA5-9E24-420F-B356-BFA5C7B32400}"/>
              </a:ext>
            </a:extLst>
          </p:cNvPr>
          <p:cNvSpPr txBox="1"/>
          <p:nvPr/>
        </p:nvSpPr>
        <p:spPr>
          <a:xfrm>
            <a:off x="196646" y="6213751"/>
            <a:ext cx="1177107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Click through a box above to be brought directly to the appropriate section</a:t>
            </a:r>
          </a:p>
        </p:txBody>
      </p:sp>
      <p:pic>
        <p:nvPicPr>
          <p:cNvPr id="8" name="Picture 7">
            <a:extLst>
              <a:ext uri="{FF2B5EF4-FFF2-40B4-BE49-F238E27FC236}">
                <a16:creationId xmlns:a16="http://schemas.microsoft.com/office/drawing/2014/main" id="{ADFA4A15-8B59-3200-8CFF-A8F0E95B5D4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1E73866-504F-04A5-035A-24F9950479C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7A06C223-CE87-E045-8EBF-684F20A328C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3" name="Rectangle 2">
            <a:hlinkClick r:id="" action="ppaction://noaction"/>
            <a:extLst>
              <a:ext uri="{FF2B5EF4-FFF2-40B4-BE49-F238E27FC236}">
                <a16:creationId xmlns:a16="http://schemas.microsoft.com/office/drawing/2014/main" id="{C4DC057B-D34A-2F0D-744E-2FF7262A678B}"/>
              </a:ext>
            </a:extLst>
          </p:cNvPr>
          <p:cNvSpPr/>
          <p:nvPr/>
        </p:nvSpPr>
        <p:spPr>
          <a:xfrm>
            <a:off x="311719" y="4040744"/>
            <a:ext cx="7574981" cy="323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hlinkClick r:id="" action="ppaction://noaction"/>
            <a:extLst>
              <a:ext uri="{FF2B5EF4-FFF2-40B4-BE49-F238E27FC236}">
                <a16:creationId xmlns:a16="http://schemas.microsoft.com/office/drawing/2014/main" id="{E15BB7DE-0419-9331-5D8B-A8B994EDDF1E}"/>
              </a:ext>
            </a:extLst>
          </p:cNvPr>
          <p:cNvSpPr/>
          <p:nvPr/>
        </p:nvSpPr>
        <p:spPr>
          <a:xfrm>
            <a:off x="383369" y="4517060"/>
            <a:ext cx="7574981" cy="323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hlinkClick r:id="" action="ppaction://noaction"/>
            <a:extLst>
              <a:ext uri="{FF2B5EF4-FFF2-40B4-BE49-F238E27FC236}">
                <a16:creationId xmlns:a16="http://schemas.microsoft.com/office/drawing/2014/main" id="{6185F620-6642-87F1-9489-DFAA80FC6185}"/>
              </a:ext>
            </a:extLst>
          </p:cNvPr>
          <p:cNvSpPr/>
          <p:nvPr/>
        </p:nvSpPr>
        <p:spPr>
          <a:xfrm>
            <a:off x="6146014" y="2387551"/>
            <a:ext cx="1916659" cy="2810342"/>
          </a:xfrm>
          <a:prstGeom prst="rect">
            <a:avLst/>
          </a:prstGeom>
          <a:solidFill>
            <a:srgbClr val="4EBEA4"/>
          </a:solidFill>
          <a:ln w="508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1F1A62"/>
              </a:solidFill>
              <a:latin typeface="Helvetica" panose="020B0403020202020204" pitchFamily="34" charset="0"/>
            </a:endParaRPr>
          </a:p>
        </p:txBody>
      </p:sp>
      <p:sp>
        <p:nvSpPr>
          <p:cNvPr id="9" name="TextBox 8">
            <a:extLst>
              <a:ext uri="{FF2B5EF4-FFF2-40B4-BE49-F238E27FC236}">
                <a16:creationId xmlns:a16="http://schemas.microsoft.com/office/drawing/2014/main" id="{981AF85F-085F-B186-81E2-7012D75EBE59}"/>
              </a:ext>
            </a:extLst>
          </p:cNvPr>
          <p:cNvSpPr txBox="1"/>
          <p:nvPr/>
        </p:nvSpPr>
        <p:spPr>
          <a:xfrm>
            <a:off x="6152147" y="2433657"/>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4</a:t>
            </a:r>
          </a:p>
        </p:txBody>
      </p:sp>
      <p:sp>
        <p:nvSpPr>
          <p:cNvPr id="14" name="Rectangle 13">
            <a:hlinkClick r:id="" action="ppaction://noaction"/>
            <a:extLst>
              <a:ext uri="{FF2B5EF4-FFF2-40B4-BE49-F238E27FC236}">
                <a16:creationId xmlns:a16="http://schemas.microsoft.com/office/drawing/2014/main" id="{851F71BC-0626-8313-66C7-5F0CEF773A6B}"/>
              </a:ext>
            </a:extLst>
          </p:cNvPr>
          <p:cNvSpPr/>
          <p:nvPr/>
        </p:nvSpPr>
        <p:spPr>
          <a:xfrm>
            <a:off x="8170301" y="2387551"/>
            <a:ext cx="1916659" cy="2810342"/>
          </a:xfrm>
          <a:prstGeom prst="rect">
            <a:avLst/>
          </a:prstGeom>
          <a:solidFill>
            <a:srgbClr val="4EBEA4"/>
          </a:solidFill>
          <a:ln w="508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1F1A62"/>
              </a:solidFill>
              <a:latin typeface="Helvetica" panose="020B0403020202020204" pitchFamily="34" charset="0"/>
            </a:endParaRPr>
          </a:p>
        </p:txBody>
      </p:sp>
      <p:sp>
        <p:nvSpPr>
          <p:cNvPr id="17" name="TextBox 16">
            <a:extLst>
              <a:ext uri="{FF2B5EF4-FFF2-40B4-BE49-F238E27FC236}">
                <a16:creationId xmlns:a16="http://schemas.microsoft.com/office/drawing/2014/main" id="{1BA14887-A1F0-80C0-8B62-107B6447AC5E}"/>
              </a:ext>
            </a:extLst>
          </p:cNvPr>
          <p:cNvSpPr txBox="1"/>
          <p:nvPr/>
        </p:nvSpPr>
        <p:spPr>
          <a:xfrm>
            <a:off x="8193717" y="2433657"/>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5</a:t>
            </a:r>
          </a:p>
        </p:txBody>
      </p:sp>
      <p:sp>
        <p:nvSpPr>
          <p:cNvPr id="18" name="Rectangle 17">
            <a:hlinkClick r:id="" action="ppaction://noaction"/>
            <a:extLst>
              <a:ext uri="{FF2B5EF4-FFF2-40B4-BE49-F238E27FC236}">
                <a16:creationId xmlns:a16="http://schemas.microsoft.com/office/drawing/2014/main" id="{0E3B1483-252B-CC4D-9C77-7F1934D8E2A2}"/>
              </a:ext>
            </a:extLst>
          </p:cNvPr>
          <p:cNvSpPr/>
          <p:nvPr/>
        </p:nvSpPr>
        <p:spPr>
          <a:xfrm>
            <a:off x="2099957" y="2387551"/>
            <a:ext cx="1916659" cy="2810342"/>
          </a:xfrm>
          <a:prstGeom prst="rect">
            <a:avLst/>
          </a:prstGeom>
          <a:solidFill>
            <a:srgbClr val="4EBEA4"/>
          </a:solidFill>
          <a:ln w="508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1F1A62"/>
              </a:solidFill>
              <a:latin typeface="Helvetica" panose="020B0403020202020204" pitchFamily="34" charset="0"/>
            </a:endParaRPr>
          </a:p>
        </p:txBody>
      </p:sp>
      <p:sp>
        <p:nvSpPr>
          <p:cNvPr id="19" name="TextBox 18">
            <a:extLst>
              <a:ext uri="{FF2B5EF4-FFF2-40B4-BE49-F238E27FC236}">
                <a16:creationId xmlns:a16="http://schemas.microsoft.com/office/drawing/2014/main" id="{E3E2AD2F-9ABE-9BFA-54FF-11625D256674}"/>
              </a:ext>
            </a:extLst>
          </p:cNvPr>
          <p:cNvSpPr txBox="1"/>
          <p:nvPr/>
        </p:nvSpPr>
        <p:spPr>
          <a:xfrm>
            <a:off x="2113950" y="2433657"/>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2</a:t>
            </a:r>
          </a:p>
        </p:txBody>
      </p:sp>
      <p:sp>
        <p:nvSpPr>
          <p:cNvPr id="20" name="Rectangle 19">
            <a:hlinkClick r:id="rId4" action="ppaction://hlinksldjump"/>
            <a:extLst>
              <a:ext uri="{FF2B5EF4-FFF2-40B4-BE49-F238E27FC236}">
                <a16:creationId xmlns:a16="http://schemas.microsoft.com/office/drawing/2014/main" id="{65202C37-61E0-7A64-1519-D0BECAFA34D8}"/>
              </a:ext>
            </a:extLst>
          </p:cNvPr>
          <p:cNvSpPr/>
          <p:nvPr/>
        </p:nvSpPr>
        <p:spPr>
          <a:xfrm>
            <a:off x="76136" y="2387551"/>
            <a:ext cx="1916659" cy="2810342"/>
          </a:xfrm>
          <a:prstGeom prst="rect">
            <a:avLst/>
          </a:prstGeom>
          <a:solidFill>
            <a:srgbClr val="E2E8F0"/>
          </a:solidFill>
          <a:ln w="50800">
            <a:solidFill>
              <a:srgbClr val="D0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i="1">
              <a:solidFill>
                <a:srgbClr val="D0D0D0"/>
              </a:solidFill>
              <a:latin typeface="Helvetica" panose="020B0403020202020204" pitchFamily="34" charset="0"/>
            </a:endParaRPr>
          </a:p>
        </p:txBody>
      </p:sp>
      <p:sp>
        <p:nvSpPr>
          <p:cNvPr id="21" name="TextBox 20">
            <a:extLst>
              <a:ext uri="{FF2B5EF4-FFF2-40B4-BE49-F238E27FC236}">
                <a16:creationId xmlns:a16="http://schemas.microsoft.com/office/drawing/2014/main" id="{87D0F8BA-BE43-1498-3FAF-8DE25961B0CC}"/>
              </a:ext>
            </a:extLst>
          </p:cNvPr>
          <p:cNvSpPr txBox="1"/>
          <p:nvPr/>
        </p:nvSpPr>
        <p:spPr>
          <a:xfrm>
            <a:off x="53770" y="2433657"/>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1</a:t>
            </a:r>
          </a:p>
        </p:txBody>
      </p:sp>
      <p:sp>
        <p:nvSpPr>
          <p:cNvPr id="22" name="TextBox 21">
            <a:hlinkClick r:id="rId4" action="ppaction://hlinksldjump"/>
            <a:extLst>
              <a:ext uri="{FF2B5EF4-FFF2-40B4-BE49-F238E27FC236}">
                <a16:creationId xmlns:a16="http://schemas.microsoft.com/office/drawing/2014/main" id="{A0E55D03-92CA-3AD9-661B-3E9EF107C6AD}"/>
              </a:ext>
            </a:extLst>
          </p:cNvPr>
          <p:cNvSpPr txBox="1"/>
          <p:nvPr/>
        </p:nvSpPr>
        <p:spPr>
          <a:xfrm>
            <a:off x="103447" y="2987140"/>
            <a:ext cx="185712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What is data privacy &amp; security?</a:t>
            </a:r>
          </a:p>
        </p:txBody>
      </p:sp>
      <p:sp>
        <p:nvSpPr>
          <p:cNvPr id="23" name="Rectangle 22">
            <a:hlinkClick r:id="" action="ppaction://noaction"/>
            <a:extLst>
              <a:ext uri="{FF2B5EF4-FFF2-40B4-BE49-F238E27FC236}">
                <a16:creationId xmlns:a16="http://schemas.microsoft.com/office/drawing/2014/main" id="{5BBB13E7-4B13-6476-DFAC-D14EB9738B05}"/>
              </a:ext>
            </a:extLst>
          </p:cNvPr>
          <p:cNvSpPr/>
          <p:nvPr/>
        </p:nvSpPr>
        <p:spPr>
          <a:xfrm>
            <a:off x="4118822" y="2387551"/>
            <a:ext cx="1916659" cy="2810342"/>
          </a:xfrm>
          <a:prstGeom prst="rect">
            <a:avLst/>
          </a:prstGeom>
          <a:solidFill>
            <a:srgbClr val="4EBEA4"/>
          </a:solidFill>
          <a:ln w="508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1F1A62"/>
              </a:solidFill>
              <a:latin typeface="Helvetica" panose="020B0403020202020204" pitchFamily="34" charset="0"/>
            </a:endParaRPr>
          </a:p>
        </p:txBody>
      </p:sp>
      <p:sp>
        <p:nvSpPr>
          <p:cNvPr id="24" name="TextBox 23">
            <a:extLst>
              <a:ext uri="{FF2B5EF4-FFF2-40B4-BE49-F238E27FC236}">
                <a16:creationId xmlns:a16="http://schemas.microsoft.com/office/drawing/2014/main" id="{5B5706AF-1924-93B6-7F00-9BFD22940AB6}"/>
              </a:ext>
            </a:extLst>
          </p:cNvPr>
          <p:cNvSpPr txBox="1"/>
          <p:nvPr/>
        </p:nvSpPr>
        <p:spPr>
          <a:xfrm>
            <a:off x="4094574" y="2433657"/>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3</a:t>
            </a:r>
          </a:p>
        </p:txBody>
      </p:sp>
      <p:sp>
        <p:nvSpPr>
          <p:cNvPr id="26" name="TextBox 25">
            <a:hlinkClick r:id="" action="ppaction://noaction"/>
            <a:extLst>
              <a:ext uri="{FF2B5EF4-FFF2-40B4-BE49-F238E27FC236}">
                <a16:creationId xmlns:a16="http://schemas.microsoft.com/office/drawing/2014/main" id="{8EBABCB9-48AE-8C21-9656-C266CF376FAA}"/>
              </a:ext>
            </a:extLst>
          </p:cNvPr>
          <p:cNvSpPr txBox="1"/>
          <p:nvPr/>
        </p:nvSpPr>
        <p:spPr>
          <a:xfrm>
            <a:off x="6159581" y="2987140"/>
            <a:ext cx="188859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What types </a:t>
            </a:r>
            <a:b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of data should </a:t>
            </a:r>
            <a:b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be safeguarded?</a:t>
            </a:r>
          </a:p>
        </p:txBody>
      </p:sp>
      <p:sp>
        <p:nvSpPr>
          <p:cNvPr id="31" name="TextBox 30">
            <a:hlinkClick r:id="" action="ppaction://noaction"/>
            <a:extLst>
              <a:ext uri="{FF2B5EF4-FFF2-40B4-BE49-F238E27FC236}">
                <a16:creationId xmlns:a16="http://schemas.microsoft.com/office/drawing/2014/main" id="{2D0110E6-C6FF-EDD4-0F1C-5171B24DCCA1}"/>
              </a:ext>
            </a:extLst>
          </p:cNvPr>
          <p:cNvSpPr txBox="1"/>
          <p:nvPr/>
        </p:nvSpPr>
        <p:spPr>
          <a:xfrm>
            <a:off x="8171989" y="2987140"/>
            <a:ext cx="1911294" cy="1323439"/>
          </a:xfrm>
          <a:prstGeom prst="rect">
            <a:avLst/>
          </a:prstGeom>
          <a:noFill/>
        </p:spPr>
        <p:txBody>
          <a:bodyPr wrap="square" lIns="91440" tIns="45720" rIns="91440" bIns="45720" anchor="t">
            <a:spAutoFit/>
          </a:bodyPr>
          <a:lstStyle/>
          <a:p>
            <a:pPr algn="ctr">
              <a:defRPr/>
            </a:pPr>
            <a:r>
              <a:rPr kumimoji="0" lang="en-US" sz="1600" b="1" i="0" u="none" strike="noStrike" kern="1200" cap="none" spc="0" normalizeH="0" baseline="0" noProof="0">
                <a:ln>
                  <a:noFill/>
                </a:ln>
                <a:solidFill>
                  <a:schemeClr val="bg1"/>
                </a:solidFill>
                <a:effectLst/>
                <a:uLnTx/>
                <a:uFillTx/>
                <a:latin typeface="Helvetica"/>
                <a:cs typeface="Helvetica"/>
              </a:rPr>
              <a:t>Are certain</a:t>
            </a:r>
          </a:p>
          <a:p>
            <a:pPr algn="ctr">
              <a:defRPr/>
            </a:pPr>
            <a:r>
              <a:rPr kumimoji="0" lang="en-US" sz="1600" b="1" i="0" u="none" strike="noStrike" kern="1200" cap="none" spc="0" normalizeH="0" baseline="0" noProof="0">
                <a:ln>
                  <a:noFill/>
                </a:ln>
                <a:solidFill>
                  <a:schemeClr val="bg1"/>
                </a:solidFill>
                <a:effectLst/>
                <a:uLnTx/>
                <a:uFillTx/>
                <a:latin typeface="Helvetica"/>
                <a:cs typeface="Helvetica"/>
              </a:rPr>
              <a:t>types of data considered more sensitive than others?</a:t>
            </a:r>
          </a:p>
        </p:txBody>
      </p:sp>
      <p:sp>
        <p:nvSpPr>
          <p:cNvPr id="40" name="TextBox 39">
            <a:hlinkClick r:id="" action="ppaction://noaction"/>
            <a:extLst>
              <a:ext uri="{FF2B5EF4-FFF2-40B4-BE49-F238E27FC236}">
                <a16:creationId xmlns:a16="http://schemas.microsoft.com/office/drawing/2014/main" id="{A41F75FB-3F96-CA34-C10A-B03C0E25C857}"/>
              </a:ext>
            </a:extLst>
          </p:cNvPr>
          <p:cNvSpPr txBox="1"/>
          <p:nvPr/>
        </p:nvSpPr>
        <p:spPr>
          <a:xfrm>
            <a:off x="2111768" y="2987140"/>
            <a:ext cx="189503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What are the core components of data privacy and security?</a:t>
            </a:r>
          </a:p>
        </p:txBody>
      </p:sp>
      <p:sp>
        <p:nvSpPr>
          <p:cNvPr id="41" name="TextBox 40">
            <a:hlinkClick r:id="" action="ppaction://noaction"/>
            <a:extLst>
              <a:ext uri="{FF2B5EF4-FFF2-40B4-BE49-F238E27FC236}">
                <a16:creationId xmlns:a16="http://schemas.microsoft.com/office/drawing/2014/main" id="{3144465A-D940-5569-A22E-61D23D246794}"/>
              </a:ext>
            </a:extLst>
          </p:cNvPr>
          <p:cNvSpPr txBox="1"/>
          <p:nvPr/>
        </p:nvSpPr>
        <p:spPr>
          <a:xfrm>
            <a:off x="4125109" y="2987140"/>
            <a:ext cx="191665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Which types </a:t>
            </a:r>
            <a:b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of data are businesses collecting?</a:t>
            </a:r>
          </a:p>
        </p:txBody>
      </p:sp>
      <p:sp>
        <p:nvSpPr>
          <p:cNvPr id="42" name="Rectangle 41">
            <a:hlinkClick r:id="" action="ppaction://noaction"/>
            <a:extLst>
              <a:ext uri="{FF2B5EF4-FFF2-40B4-BE49-F238E27FC236}">
                <a16:creationId xmlns:a16="http://schemas.microsoft.com/office/drawing/2014/main" id="{5E3F338B-D440-35CB-88B6-688B20C4864E}"/>
              </a:ext>
            </a:extLst>
          </p:cNvPr>
          <p:cNvSpPr/>
          <p:nvPr/>
        </p:nvSpPr>
        <p:spPr>
          <a:xfrm>
            <a:off x="10187156" y="2387551"/>
            <a:ext cx="1916659" cy="2810342"/>
          </a:xfrm>
          <a:prstGeom prst="rect">
            <a:avLst/>
          </a:prstGeom>
          <a:solidFill>
            <a:srgbClr val="4EBEA4"/>
          </a:solidFill>
          <a:ln w="508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1F1A62"/>
              </a:solidFill>
              <a:latin typeface="Helvetica" panose="020B0403020202020204" pitchFamily="34" charset="0"/>
            </a:endParaRPr>
          </a:p>
        </p:txBody>
      </p:sp>
      <p:sp>
        <p:nvSpPr>
          <p:cNvPr id="43" name="TextBox 42">
            <a:extLst>
              <a:ext uri="{FF2B5EF4-FFF2-40B4-BE49-F238E27FC236}">
                <a16:creationId xmlns:a16="http://schemas.microsoft.com/office/drawing/2014/main" id="{21B2D795-8DA3-4608-03F3-0C6F5A3BD9BE}"/>
              </a:ext>
            </a:extLst>
          </p:cNvPr>
          <p:cNvSpPr txBox="1"/>
          <p:nvPr/>
        </p:nvSpPr>
        <p:spPr>
          <a:xfrm>
            <a:off x="10210572" y="2433657"/>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6</a:t>
            </a:r>
          </a:p>
        </p:txBody>
      </p:sp>
      <p:sp>
        <p:nvSpPr>
          <p:cNvPr id="44" name="TextBox 43">
            <a:hlinkClick r:id="" action="ppaction://noaction"/>
            <a:extLst>
              <a:ext uri="{FF2B5EF4-FFF2-40B4-BE49-F238E27FC236}">
                <a16:creationId xmlns:a16="http://schemas.microsoft.com/office/drawing/2014/main" id="{A128A342-CB3B-47B0-F38B-FD87EB732CE3}"/>
              </a:ext>
            </a:extLst>
          </p:cNvPr>
          <p:cNvSpPr txBox="1"/>
          <p:nvPr/>
        </p:nvSpPr>
        <p:spPr>
          <a:xfrm>
            <a:off x="10214902" y="2987140"/>
            <a:ext cx="186905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What are some best practices for collecting</a:t>
            </a:r>
            <a:br>
              <a:rPr kumimoji="0" lang="en-US" sz="16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br>
            <a:r>
              <a:rPr kumimoji="0" lang="en-US" sz="16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data from customers?</a:t>
            </a:r>
          </a:p>
        </p:txBody>
      </p:sp>
    </p:spTree>
    <p:extLst>
      <p:ext uri="{BB962C8B-B14F-4D97-AF65-F5344CB8AC3E}">
        <p14:creationId xmlns:p14="http://schemas.microsoft.com/office/powerpoint/2010/main" val="455201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446E27-F3B6-5A36-90F5-155E8E262FA5}"/>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22E617D-D014-4DFC-7D2A-9EAC7E1E8E9C}"/>
              </a:ext>
            </a:extLst>
          </p:cNvPr>
          <p:cNvSpPr/>
          <p:nvPr/>
        </p:nvSpPr>
        <p:spPr>
          <a:xfrm>
            <a:off x="8509104" y="2184314"/>
            <a:ext cx="3194486" cy="3826376"/>
          </a:xfrm>
          <a:prstGeom prst="round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9CDD246-C8E0-F9E3-4275-B2F71E4148A8}"/>
              </a:ext>
            </a:extLst>
          </p:cNvPr>
          <p:cNvSpPr/>
          <p:nvPr/>
        </p:nvSpPr>
        <p:spPr>
          <a:xfrm>
            <a:off x="4510227" y="2184314"/>
            <a:ext cx="3194486" cy="3826376"/>
          </a:xfrm>
          <a:prstGeom prst="round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EABA046-B234-64A8-76B5-04D7B9ADED25}"/>
              </a:ext>
            </a:extLst>
          </p:cNvPr>
          <p:cNvSpPr/>
          <p:nvPr/>
        </p:nvSpPr>
        <p:spPr>
          <a:xfrm>
            <a:off x="518132" y="2169268"/>
            <a:ext cx="3194486" cy="3826376"/>
          </a:xfrm>
          <a:prstGeom prst="round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3B08D31-8CD1-811E-0850-AF65E55C9EAD}"/>
              </a:ext>
            </a:extLst>
          </p:cNvPr>
          <p:cNvSpPr txBox="1"/>
          <p:nvPr/>
        </p:nvSpPr>
        <p:spPr>
          <a:xfrm>
            <a:off x="472837" y="6309290"/>
            <a:ext cx="1169764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lang="en-US" sz="800">
                <a:solidFill>
                  <a:srgbClr val="1B1464"/>
                </a:solidFill>
                <a:latin typeface="Helvetica" panose="020B0604020202020204" pitchFamily="34" charset="0"/>
                <a:cs typeface="Helvetica" panose="020B0604020202020204" pitchFamily="34" charset="0"/>
              </a:rPr>
              <a:t>Harvard Business School, ”Data Privacy: 4 Things Every Business Professional Should Know”, March 2021.</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6" name="Rectangle 25">
            <a:extLst>
              <a:ext uri="{FF2B5EF4-FFF2-40B4-BE49-F238E27FC236}">
                <a16:creationId xmlns:a16="http://schemas.microsoft.com/office/drawing/2014/main" id="{A9C445BF-5591-D09A-A8BC-6A2DB67D3CAE}"/>
              </a:ext>
            </a:extLst>
          </p:cNvPr>
          <p:cNvSpPr/>
          <p:nvPr/>
        </p:nvSpPr>
        <p:spPr>
          <a:xfrm>
            <a:off x="136187" y="478815"/>
            <a:ext cx="12055811" cy="492443"/>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What are the core components of data privacy and security?</a:t>
            </a: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AE45E87-4CA7-6346-1EA7-25070CF8055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 name="TextBox 2">
            <a:extLst>
              <a:ext uri="{FF2B5EF4-FFF2-40B4-BE49-F238E27FC236}">
                <a16:creationId xmlns:a16="http://schemas.microsoft.com/office/drawing/2014/main" id="{14F6EC04-73EF-7BD2-EE62-C6CB368D1310}"/>
              </a:ext>
            </a:extLst>
          </p:cNvPr>
          <p:cNvSpPr txBox="1"/>
          <p:nvPr/>
        </p:nvSpPr>
        <p:spPr>
          <a:xfrm>
            <a:off x="134785" y="4058716"/>
            <a:ext cx="3876675" cy="400110"/>
          </a:xfrm>
          <a:prstGeom prst="rect">
            <a:avLst/>
          </a:prstGeom>
          <a:noFill/>
        </p:spPr>
        <p:txBody>
          <a:bodyPr wrap="square" rtlCol="0">
            <a:spAutoFit/>
          </a:bodyPr>
          <a:lstStyle/>
          <a:p>
            <a:pPr algn="ctr"/>
            <a:r>
              <a:rPr lang="en-US" sz="2000" b="1" u="sng">
                <a:solidFill>
                  <a:srgbClr val="1B1464"/>
                </a:solidFill>
                <a:latin typeface="Helvetica" panose="020B0604020202020204" pitchFamily="34" charset="0"/>
                <a:cs typeface="Helvetica" panose="020B0604020202020204" pitchFamily="34" charset="0"/>
              </a:rPr>
              <a:t>Data Collection</a:t>
            </a:r>
          </a:p>
        </p:txBody>
      </p:sp>
      <p:sp>
        <p:nvSpPr>
          <p:cNvPr id="14" name="TextBox 13">
            <a:extLst>
              <a:ext uri="{FF2B5EF4-FFF2-40B4-BE49-F238E27FC236}">
                <a16:creationId xmlns:a16="http://schemas.microsoft.com/office/drawing/2014/main" id="{242FCD40-B482-766E-CA00-89D7E65F01DD}"/>
              </a:ext>
            </a:extLst>
          </p:cNvPr>
          <p:cNvSpPr txBox="1"/>
          <p:nvPr/>
        </p:nvSpPr>
        <p:spPr>
          <a:xfrm>
            <a:off x="4157663" y="4058716"/>
            <a:ext cx="3876675" cy="400110"/>
          </a:xfrm>
          <a:prstGeom prst="rect">
            <a:avLst/>
          </a:prstGeom>
          <a:noFill/>
        </p:spPr>
        <p:txBody>
          <a:bodyPr wrap="square" rtlCol="0">
            <a:spAutoFit/>
          </a:bodyPr>
          <a:lstStyle/>
          <a:p>
            <a:pPr algn="ctr"/>
            <a:r>
              <a:rPr lang="en-US" sz="2000" b="1" u="sng">
                <a:solidFill>
                  <a:srgbClr val="1B1464"/>
                </a:solidFill>
                <a:latin typeface="Helvetica" panose="020B0604020202020204" pitchFamily="34" charset="0"/>
                <a:cs typeface="Helvetica" panose="020B0604020202020204" pitchFamily="34" charset="0"/>
              </a:rPr>
              <a:t>Data Storage</a:t>
            </a:r>
          </a:p>
        </p:txBody>
      </p:sp>
      <p:sp>
        <p:nvSpPr>
          <p:cNvPr id="15" name="TextBox 14">
            <a:extLst>
              <a:ext uri="{FF2B5EF4-FFF2-40B4-BE49-F238E27FC236}">
                <a16:creationId xmlns:a16="http://schemas.microsoft.com/office/drawing/2014/main" id="{C1E84C94-8AE4-CBF7-CD98-5A0DB6BDAC36}"/>
              </a:ext>
            </a:extLst>
          </p:cNvPr>
          <p:cNvSpPr txBox="1"/>
          <p:nvPr/>
        </p:nvSpPr>
        <p:spPr>
          <a:xfrm>
            <a:off x="8174831" y="4058716"/>
            <a:ext cx="3876675" cy="400110"/>
          </a:xfrm>
          <a:prstGeom prst="rect">
            <a:avLst/>
          </a:prstGeom>
          <a:noFill/>
        </p:spPr>
        <p:txBody>
          <a:bodyPr wrap="square" rtlCol="0">
            <a:spAutoFit/>
          </a:bodyPr>
          <a:lstStyle/>
          <a:p>
            <a:pPr algn="ctr"/>
            <a:r>
              <a:rPr lang="en-US" sz="2000" b="1" u="sng">
                <a:solidFill>
                  <a:srgbClr val="1B1464"/>
                </a:solidFill>
                <a:latin typeface="Helvetica" panose="020B0604020202020204" pitchFamily="34" charset="0"/>
                <a:cs typeface="Helvetica" panose="020B0604020202020204" pitchFamily="34" charset="0"/>
              </a:rPr>
              <a:t>Data Access</a:t>
            </a:r>
          </a:p>
        </p:txBody>
      </p:sp>
      <p:sp>
        <p:nvSpPr>
          <p:cNvPr id="17" name="TextBox 16">
            <a:extLst>
              <a:ext uri="{FF2B5EF4-FFF2-40B4-BE49-F238E27FC236}">
                <a16:creationId xmlns:a16="http://schemas.microsoft.com/office/drawing/2014/main" id="{9B72D73E-837C-A406-5E19-BDB481ECA013}"/>
              </a:ext>
            </a:extLst>
          </p:cNvPr>
          <p:cNvSpPr txBox="1"/>
          <p:nvPr/>
        </p:nvSpPr>
        <p:spPr>
          <a:xfrm>
            <a:off x="727954" y="4656139"/>
            <a:ext cx="2690336" cy="923330"/>
          </a:xfrm>
          <a:prstGeom prst="rect">
            <a:avLst/>
          </a:prstGeom>
          <a:noFill/>
        </p:spPr>
        <p:txBody>
          <a:bodyPr wrap="square" rtlCol="0">
            <a:spAutoFit/>
          </a:bodyPr>
          <a:lstStyle/>
          <a:p>
            <a:pPr algn="ctr"/>
            <a:r>
              <a:rPr lang="en-US">
                <a:solidFill>
                  <a:srgbClr val="1B1464"/>
                </a:solidFill>
                <a:latin typeface="Helvetica" panose="020B0604020202020204" pitchFamily="34" charset="0"/>
                <a:cs typeface="Helvetica" panose="020B0604020202020204" pitchFamily="34" charset="0"/>
              </a:rPr>
              <a:t>Customers opt in to </a:t>
            </a:r>
            <a:r>
              <a:rPr lang="en-US" b="1">
                <a:solidFill>
                  <a:srgbClr val="1B1464"/>
                </a:solidFill>
                <a:latin typeface="Helvetica" panose="020B0604020202020204" pitchFamily="34" charset="0"/>
                <a:cs typeface="Helvetica" panose="020B0604020202020204" pitchFamily="34" charset="0"/>
              </a:rPr>
              <a:t>freely and ethically provide information</a:t>
            </a:r>
          </a:p>
        </p:txBody>
      </p:sp>
      <p:sp>
        <p:nvSpPr>
          <p:cNvPr id="18" name="TextBox 17">
            <a:extLst>
              <a:ext uri="{FF2B5EF4-FFF2-40B4-BE49-F238E27FC236}">
                <a16:creationId xmlns:a16="http://schemas.microsoft.com/office/drawing/2014/main" id="{FE6DFA2C-5D02-E73F-5E1F-E9D00C867AFF}"/>
              </a:ext>
            </a:extLst>
          </p:cNvPr>
          <p:cNvSpPr txBox="1"/>
          <p:nvPr/>
        </p:nvSpPr>
        <p:spPr>
          <a:xfrm>
            <a:off x="4750832" y="4656139"/>
            <a:ext cx="2690336" cy="1200329"/>
          </a:xfrm>
          <a:prstGeom prst="rect">
            <a:avLst/>
          </a:prstGeom>
          <a:noFill/>
        </p:spPr>
        <p:txBody>
          <a:bodyPr wrap="square" lIns="91440" tIns="45720" rIns="91440" bIns="45720" rtlCol="0" anchor="t">
            <a:spAutoFit/>
          </a:bodyPr>
          <a:lstStyle/>
          <a:p>
            <a:pPr algn="ctr"/>
            <a:r>
              <a:rPr lang="en-US">
                <a:solidFill>
                  <a:srgbClr val="1B1464"/>
                </a:solidFill>
                <a:latin typeface="Helvetica"/>
                <a:cs typeface="Helvetica"/>
              </a:rPr>
              <a:t>Controls are set in place to </a:t>
            </a:r>
            <a:r>
              <a:rPr lang="en-US" b="1">
                <a:solidFill>
                  <a:srgbClr val="1B1464"/>
                </a:solidFill>
                <a:latin typeface="Helvetica"/>
                <a:cs typeface="Helvetica"/>
              </a:rPr>
              <a:t>protect data from unauthorized access </a:t>
            </a:r>
            <a:r>
              <a:rPr lang="en-US">
                <a:solidFill>
                  <a:srgbClr val="1B1464"/>
                </a:solidFill>
                <a:latin typeface="Helvetica"/>
                <a:cs typeface="Helvetica"/>
              </a:rPr>
              <a:t>and misuse</a:t>
            </a:r>
          </a:p>
        </p:txBody>
      </p:sp>
      <p:cxnSp>
        <p:nvCxnSpPr>
          <p:cNvPr id="21" name="Straight Connector 20">
            <a:extLst>
              <a:ext uri="{FF2B5EF4-FFF2-40B4-BE49-F238E27FC236}">
                <a16:creationId xmlns:a16="http://schemas.microsoft.com/office/drawing/2014/main" id="{5C9ACB5B-4303-B894-6944-2991A66BF78B}"/>
              </a:ext>
            </a:extLst>
          </p:cNvPr>
          <p:cNvCxnSpPr>
            <a:cxnSpLocks/>
          </p:cNvCxnSpPr>
          <p:nvPr/>
        </p:nvCxnSpPr>
        <p:spPr>
          <a:xfrm>
            <a:off x="4076700" y="2254909"/>
            <a:ext cx="0" cy="3601559"/>
          </a:xfrm>
          <a:prstGeom prst="line">
            <a:avLst/>
          </a:prstGeom>
          <a:ln w="19050">
            <a:solidFill>
              <a:srgbClr val="1B1464"/>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B4734B7-9EAE-7BBD-0C1C-2F933631181A}"/>
              </a:ext>
            </a:extLst>
          </p:cNvPr>
          <p:cNvCxnSpPr>
            <a:cxnSpLocks/>
          </p:cNvCxnSpPr>
          <p:nvPr/>
        </p:nvCxnSpPr>
        <p:spPr>
          <a:xfrm>
            <a:off x="8108950" y="2254909"/>
            <a:ext cx="0" cy="3601559"/>
          </a:xfrm>
          <a:prstGeom prst="line">
            <a:avLst/>
          </a:prstGeom>
          <a:ln w="19050">
            <a:solidFill>
              <a:srgbClr val="1B1464"/>
            </a:solidFill>
            <a:prstDash val="lgDash"/>
          </a:ln>
        </p:spPr>
        <p:style>
          <a:lnRef idx="1">
            <a:schemeClr val="accent1"/>
          </a:lnRef>
          <a:fillRef idx="0">
            <a:schemeClr val="accent1"/>
          </a:fillRef>
          <a:effectRef idx="0">
            <a:schemeClr val="accent1"/>
          </a:effectRef>
          <a:fontRef idx="minor">
            <a:schemeClr val="tx1"/>
          </a:fontRef>
        </p:style>
      </p:cxnSp>
      <p:pic>
        <p:nvPicPr>
          <p:cNvPr id="7" name="Picture 6" descr="A computer network with icons&#10;&#10;Description automatically generated with medium confidence">
            <a:extLst>
              <a:ext uri="{FF2B5EF4-FFF2-40B4-BE49-F238E27FC236}">
                <a16:creationId xmlns:a16="http://schemas.microsoft.com/office/drawing/2014/main" id="{8DCEB141-0CF9-13F2-E3F7-7698807C23C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07225" y="2475391"/>
            <a:ext cx="1343215" cy="1343215"/>
          </a:xfrm>
          <a:prstGeom prst="rect">
            <a:avLst/>
          </a:prstGeom>
        </p:spPr>
      </p:pic>
      <p:pic>
        <p:nvPicPr>
          <p:cNvPr id="9" name="Picture 8" descr="A hand touching a screen with a padlock&#10;&#10;Description automatically generated">
            <a:extLst>
              <a:ext uri="{FF2B5EF4-FFF2-40B4-BE49-F238E27FC236}">
                <a16:creationId xmlns:a16="http://schemas.microsoft.com/office/drawing/2014/main" id="{AB380622-A8D3-B03A-FBB0-F993D9D9893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441560" y="2475391"/>
            <a:ext cx="1343215" cy="1343215"/>
          </a:xfrm>
          <a:prstGeom prst="rect">
            <a:avLst/>
          </a:prstGeom>
        </p:spPr>
      </p:pic>
      <p:pic>
        <p:nvPicPr>
          <p:cNvPr id="13" name="Picture 12" descr="A blue and pink server with a shield&#10;&#10;Description automatically generated">
            <a:extLst>
              <a:ext uri="{FF2B5EF4-FFF2-40B4-BE49-F238E27FC236}">
                <a16:creationId xmlns:a16="http://schemas.microsoft.com/office/drawing/2014/main" id="{465BD00B-9749-4495-FF75-01C7F928733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19915" y="2475391"/>
            <a:ext cx="1343215" cy="1343215"/>
          </a:xfrm>
          <a:prstGeom prst="rect">
            <a:avLst/>
          </a:prstGeom>
        </p:spPr>
      </p:pic>
      <p:sp>
        <p:nvSpPr>
          <p:cNvPr id="4" name="TextBox 3">
            <a:extLst>
              <a:ext uri="{FF2B5EF4-FFF2-40B4-BE49-F238E27FC236}">
                <a16:creationId xmlns:a16="http://schemas.microsoft.com/office/drawing/2014/main" id="{7BEE3489-74E3-C13B-AE5E-5D9A4195B91A}"/>
              </a:ext>
            </a:extLst>
          </p:cNvPr>
          <p:cNvSpPr txBox="1"/>
          <p:nvPr/>
        </p:nvSpPr>
        <p:spPr>
          <a:xfrm>
            <a:off x="8767999" y="4631172"/>
            <a:ext cx="2690336" cy="1200329"/>
          </a:xfrm>
          <a:prstGeom prst="rect">
            <a:avLst/>
          </a:prstGeom>
          <a:noFill/>
        </p:spPr>
        <p:txBody>
          <a:bodyPr wrap="square" lIns="91440" tIns="45720" rIns="91440" bIns="45720" rtlCol="0" anchor="t">
            <a:spAutoFit/>
          </a:bodyPr>
          <a:lstStyle/>
          <a:p>
            <a:pPr algn="ctr"/>
            <a:r>
              <a:rPr lang="en-US">
                <a:solidFill>
                  <a:srgbClr val="1B1464"/>
                </a:solidFill>
                <a:latin typeface="Helvetica"/>
                <a:cs typeface="Helvetica"/>
              </a:rPr>
              <a:t>Data should </a:t>
            </a:r>
            <a:r>
              <a:rPr lang="en-US" b="1">
                <a:solidFill>
                  <a:srgbClr val="1B1464"/>
                </a:solidFill>
                <a:latin typeface="Helvetica"/>
                <a:cs typeface="Helvetica"/>
              </a:rPr>
              <a:t>only be accessible</a:t>
            </a:r>
            <a:r>
              <a:rPr lang="en-US">
                <a:solidFill>
                  <a:srgbClr val="1B1464"/>
                </a:solidFill>
                <a:latin typeface="Helvetica"/>
                <a:cs typeface="Helvetica"/>
              </a:rPr>
              <a:t> by members of an organization who require it to do their jobs</a:t>
            </a:r>
          </a:p>
        </p:txBody>
      </p:sp>
    </p:spTree>
    <p:extLst>
      <p:ext uri="{BB962C8B-B14F-4D97-AF65-F5344CB8AC3E}">
        <p14:creationId xmlns:p14="http://schemas.microsoft.com/office/powerpoint/2010/main" val="1941764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446E27-F3B6-5A36-90F5-155E8E262FA5}"/>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582656FC-8EC8-A5B4-B83A-47CCE8247BA0}"/>
              </a:ext>
            </a:extLst>
          </p:cNvPr>
          <p:cNvSpPr/>
          <p:nvPr/>
        </p:nvSpPr>
        <p:spPr>
          <a:xfrm>
            <a:off x="161080" y="3043151"/>
            <a:ext cx="2730132" cy="3232038"/>
          </a:xfrm>
          <a:prstGeom prst="roundRect">
            <a:avLst>
              <a:gd name="adj" fmla="val 4804"/>
            </a:avLst>
          </a:prstGeom>
          <a:solidFill>
            <a:srgbClr val="00BFF2"/>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18577BC-4358-76A6-AB1A-F09620718089}"/>
              </a:ext>
            </a:extLst>
          </p:cNvPr>
          <p:cNvSpPr/>
          <p:nvPr/>
        </p:nvSpPr>
        <p:spPr>
          <a:xfrm>
            <a:off x="3209572" y="3043151"/>
            <a:ext cx="2730132" cy="3232038"/>
          </a:xfrm>
          <a:prstGeom prst="roundRect">
            <a:avLst>
              <a:gd name="adj" fmla="val 4804"/>
            </a:avLst>
          </a:prstGeom>
          <a:solidFill>
            <a:srgbClr val="ED3C8D"/>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008E5DF9-C896-B9DA-C77F-871D36AF26CC}"/>
              </a:ext>
            </a:extLst>
          </p:cNvPr>
          <p:cNvSpPr/>
          <p:nvPr/>
        </p:nvSpPr>
        <p:spPr>
          <a:xfrm>
            <a:off x="6224996" y="3043151"/>
            <a:ext cx="2730132" cy="3232038"/>
          </a:xfrm>
          <a:prstGeom prst="roundRect">
            <a:avLst>
              <a:gd name="adj" fmla="val 4804"/>
            </a:avLst>
          </a:prstGeom>
          <a:solidFill>
            <a:srgbClr val="4EBEA4"/>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B0CDFB9-0FB9-4FF4-7998-96DD7B53D5FC}"/>
              </a:ext>
            </a:extLst>
          </p:cNvPr>
          <p:cNvSpPr/>
          <p:nvPr/>
        </p:nvSpPr>
        <p:spPr>
          <a:xfrm>
            <a:off x="9268640" y="3043151"/>
            <a:ext cx="2730132" cy="3232038"/>
          </a:xfrm>
          <a:prstGeom prst="roundRect">
            <a:avLst>
              <a:gd name="adj" fmla="val 4804"/>
            </a:avLst>
          </a:prstGeom>
          <a:solidFill>
            <a:srgbClr val="FFE600"/>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3B08D31-8CD1-811E-0850-AF65E55C9EAD}"/>
              </a:ext>
            </a:extLst>
          </p:cNvPr>
          <p:cNvSpPr txBox="1"/>
          <p:nvPr/>
        </p:nvSpPr>
        <p:spPr>
          <a:xfrm>
            <a:off x="472837" y="6330302"/>
            <a:ext cx="11697643" cy="338554"/>
          </a:xfrm>
          <a:prstGeom prst="rect">
            <a:avLst/>
          </a:prstGeom>
          <a:noFill/>
        </p:spPr>
        <p:txBody>
          <a:bodyPr wrap="square" rtlCol="0">
            <a:spAutoFit/>
          </a:bodyPr>
          <a:lstStyle/>
          <a:p>
            <a:pPr>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Business News Daily How Businesses Are Collecting Data (And What They’re Doing With It), October 2023. The above </a:t>
            </a:r>
            <a:r>
              <a:rPr lang="en-US" sz="800">
                <a:solidFill>
                  <a:srgbClr val="1B1464"/>
                </a:solidFill>
                <a:latin typeface="Helvetica" panose="020B0604020202020204" pitchFamily="34" charset="0"/>
                <a:cs typeface="Helvetica" panose="020B0604020202020204" pitchFamily="34" charset="0"/>
              </a:rPr>
              <a:t>represents a sampling of consumer data points within each category.</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a:defRPr/>
            </a:pPr>
            <a:r>
              <a:rPr kumimoji="0" lang="en-US" sz="800" b="0" i="0" u="none" strike="noStrike" kern="1200" cap="none" spc="0" normalizeH="0" baseline="0" noProof="0">
                <a:ln>
                  <a:noFill/>
                </a:ln>
                <a:solidFill>
                  <a:srgbClr val="FF0000"/>
                </a:solidFill>
                <a:effectLst/>
                <a:uLnTx/>
                <a:uFillTx/>
                <a:latin typeface="Helvetica" panose="020B0604020202020204" pitchFamily="34" charset="0"/>
                <a:ea typeface="+mn-ea"/>
                <a:cs typeface="Helvetica" panose="020B0604020202020204" pitchFamily="34" charset="0"/>
              </a:rPr>
              <a:t>, </a:t>
            </a:r>
          </a:p>
        </p:txBody>
      </p:sp>
      <p:sp>
        <p:nvSpPr>
          <p:cNvPr id="26" name="Rectangle 25">
            <a:extLst>
              <a:ext uri="{FF2B5EF4-FFF2-40B4-BE49-F238E27FC236}">
                <a16:creationId xmlns:a16="http://schemas.microsoft.com/office/drawing/2014/main" id="{A9C445BF-5591-D09A-A8BC-6A2DB67D3CAE}"/>
              </a:ext>
            </a:extLst>
          </p:cNvPr>
          <p:cNvSpPr/>
          <p:nvPr/>
        </p:nvSpPr>
        <p:spPr>
          <a:xfrm>
            <a:off x="136187" y="478815"/>
            <a:ext cx="12055811" cy="492443"/>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Which types of data are businesses collecting?</a:t>
            </a: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AE45E87-4CA7-6346-1EA7-25070CF8055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 name="TextBox 2">
            <a:extLst>
              <a:ext uri="{FF2B5EF4-FFF2-40B4-BE49-F238E27FC236}">
                <a16:creationId xmlns:a16="http://schemas.microsoft.com/office/drawing/2014/main" id="{14F6EC04-73EF-7BD2-EE62-C6CB368D1310}"/>
              </a:ext>
            </a:extLst>
          </p:cNvPr>
          <p:cNvSpPr txBox="1"/>
          <p:nvPr/>
        </p:nvSpPr>
        <p:spPr>
          <a:xfrm>
            <a:off x="159547" y="3115073"/>
            <a:ext cx="2730133" cy="400110"/>
          </a:xfrm>
          <a:prstGeom prst="rect">
            <a:avLst/>
          </a:prstGeom>
          <a:noFill/>
        </p:spPr>
        <p:txBody>
          <a:bodyPr wrap="square" rtlCol="0">
            <a:spAutoFit/>
          </a:bodyPr>
          <a:lstStyle/>
          <a:p>
            <a:pPr algn="ctr"/>
            <a:r>
              <a:rPr lang="en-US" sz="2000" b="1" u="sng">
                <a:solidFill>
                  <a:schemeClr val="bg1"/>
                </a:solidFill>
                <a:latin typeface="Helvetica" panose="020B0604020202020204" pitchFamily="34" charset="0"/>
                <a:cs typeface="Helvetica" panose="020B0604020202020204" pitchFamily="34" charset="0"/>
              </a:rPr>
              <a:t>Personal Data</a:t>
            </a:r>
          </a:p>
        </p:txBody>
      </p:sp>
      <p:sp>
        <p:nvSpPr>
          <p:cNvPr id="14" name="TextBox 13">
            <a:extLst>
              <a:ext uri="{FF2B5EF4-FFF2-40B4-BE49-F238E27FC236}">
                <a16:creationId xmlns:a16="http://schemas.microsoft.com/office/drawing/2014/main" id="{242FCD40-B482-766E-CA00-89D7E65F01DD}"/>
              </a:ext>
            </a:extLst>
          </p:cNvPr>
          <p:cNvSpPr txBox="1"/>
          <p:nvPr/>
        </p:nvSpPr>
        <p:spPr>
          <a:xfrm>
            <a:off x="3209572" y="3115073"/>
            <a:ext cx="2729930" cy="400110"/>
          </a:xfrm>
          <a:prstGeom prst="rect">
            <a:avLst/>
          </a:prstGeom>
          <a:noFill/>
        </p:spPr>
        <p:txBody>
          <a:bodyPr wrap="square" rtlCol="0">
            <a:spAutoFit/>
          </a:bodyPr>
          <a:lstStyle/>
          <a:p>
            <a:pPr algn="ctr"/>
            <a:r>
              <a:rPr lang="en-US" sz="2000" b="1" u="sng">
                <a:solidFill>
                  <a:schemeClr val="bg1"/>
                </a:solidFill>
                <a:latin typeface="Helvetica" panose="020B0604020202020204" pitchFamily="34" charset="0"/>
                <a:cs typeface="Helvetica" panose="020B0604020202020204" pitchFamily="34" charset="0"/>
              </a:rPr>
              <a:t>Engagement Data</a:t>
            </a:r>
          </a:p>
        </p:txBody>
      </p:sp>
      <p:sp>
        <p:nvSpPr>
          <p:cNvPr id="15" name="TextBox 14">
            <a:extLst>
              <a:ext uri="{FF2B5EF4-FFF2-40B4-BE49-F238E27FC236}">
                <a16:creationId xmlns:a16="http://schemas.microsoft.com/office/drawing/2014/main" id="{C1E84C94-8AE4-CBF7-CD98-5A0DB6BDAC36}"/>
              </a:ext>
            </a:extLst>
          </p:cNvPr>
          <p:cNvSpPr txBox="1"/>
          <p:nvPr/>
        </p:nvSpPr>
        <p:spPr>
          <a:xfrm>
            <a:off x="6251481" y="3115073"/>
            <a:ext cx="2673741" cy="400110"/>
          </a:xfrm>
          <a:prstGeom prst="rect">
            <a:avLst/>
          </a:prstGeom>
          <a:noFill/>
        </p:spPr>
        <p:txBody>
          <a:bodyPr wrap="square" rtlCol="0">
            <a:spAutoFit/>
          </a:bodyPr>
          <a:lstStyle/>
          <a:p>
            <a:pPr algn="ctr"/>
            <a:r>
              <a:rPr lang="en-US" sz="2000" b="1" u="sng">
                <a:solidFill>
                  <a:schemeClr val="bg1"/>
                </a:solidFill>
                <a:latin typeface="Helvetica" panose="020B0604020202020204" pitchFamily="34" charset="0"/>
                <a:cs typeface="Helvetica" panose="020B0604020202020204" pitchFamily="34" charset="0"/>
              </a:rPr>
              <a:t>Behavioral Data</a:t>
            </a:r>
          </a:p>
        </p:txBody>
      </p:sp>
      <p:sp>
        <p:nvSpPr>
          <p:cNvPr id="17" name="TextBox 16">
            <a:extLst>
              <a:ext uri="{FF2B5EF4-FFF2-40B4-BE49-F238E27FC236}">
                <a16:creationId xmlns:a16="http://schemas.microsoft.com/office/drawing/2014/main" id="{9B72D73E-837C-A406-5E19-BDB481ECA013}"/>
              </a:ext>
            </a:extLst>
          </p:cNvPr>
          <p:cNvSpPr txBox="1"/>
          <p:nvPr/>
        </p:nvSpPr>
        <p:spPr>
          <a:xfrm>
            <a:off x="181835" y="3487540"/>
            <a:ext cx="2904471" cy="2800767"/>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Name</a:t>
            </a:r>
          </a:p>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Postal Address</a:t>
            </a:r>
          </a:p>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Email Address</a:t>
            </a:r>
          </a:p>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Phone Number</a:t>
            </a:r>
          </a:p>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Data of Birth</a:t>
            </a:r>
          </a:p>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Demographics</a:t>
            </a:r>
          </a:p>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SSN</a:t>
            </a:r>
          </a:p>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Gender</a:t>
            </a:r>
          </a:p>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IP Address</a:t>
            </a:r>
          </a:p>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Web Browser Cookies</a:t>
            </a:r>
          </a:p>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Device IDs</a:t>
            </a:r>
            <a:endParaRPr lang="en-US" sz="1600" b="1">
              <a:solidFill>
                <a:schemeClr val="bg1"/>
              </a:solidFill>
              <a:latin typeface="Helvetica" panose="020B0604020202020204" pitchFamily="34" charset="0"/>
              <a:cs typeface="Helvetica" panose="020B0604020202020204" pitchFamily="34" charset="0"/>
            </a:endParaRPr>
          </a:p>
        </p:txBody>
      </p:sp>
      <p:sp>
        <p:nvSpPr>
          <p:cNvPr id="18" name="TextBox 17">
            <a:extLst>
              <a:ext uri="{FF2B5EF4-FFF2-40B4-BE49-F238E27FC236}">
                <a16:creationId xmlns:a16="http://schemas.microsoft.com/office/drawing/2014/main" id="{FE6DFA2C-5D02-E73F-5E1F-E9D00C867AFF}"/>
              </a:ext>
            </a:extLst>
          </p:cNvPr>
          <p:cNvSpPr txBox="1"/>
          <p:nvPr/>
        </p:nvSpPr>
        <p:spPr>
          <a:xfrm>
            <a:off x="3231858" y="3487540"/>
            <a:ext cx="2679626" cy="2062103"/>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Website Visitation</a:t>
            </a:r>
          </a:p>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Social Media Engagement</a:t>
            </a:r>
          </a:p>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Email Responses</a:t>
            </a:r>
          </a:p>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Paid Ad Interactions</a:t>
            </a:r>
          </a:p>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Click-Through Rate (CTR)</a:t>
            </a:r>
          </a:p>
          <a:p>
            <a:pPr marL="285750" indent="-285750">
              <a:buFont typeface="Arial" panose="020B0604020202020204" pitchFamily="34" charset="0"/>
              <a:buChar char="•"/>
            </a:pPr>
            <a:r>
              <a:rPr lang="en-US" sz="1600">
                <a:solidFill>
                  <a:schemeClr val="bg1"/>
                </a:solidFill>
                <a:latin typeface="Helvetica" panose="020B0604020202020204" pitchFamily="34" charset="0"/>
                <a:cs typeface="Helvetica" panose="020B0604020202020204" pitchFamily="34" charset="0"/>
              </a:rPr>
              <a:t>Bounce Rate</a:t>
            </a:r>
          </a:p>
        </p:txBody>
      </p:sp>
      <p:sp>
        <p:nvSpPr>
          <p:cNvPr id="4" name="TextBox 3">
            <a:extLst>
              <a:ext uri="{FF2B5EF4-FFF2-40B4-BE49-F238E27FC236}">
                <a16:creationId xmlns:a16="http://schemas.microsoft.com/office/drawing/2014/main" id="{7BEE3489-74E3-C13B-AE5E-5D9A4195B91A}"/>
              </a:ext>
            </a:extLst>
          </p:cNvPr>
          <p:cNvSpPr txBox="1"/>
          <p:nvPr/>
        </p:nvSpPr>
        <p:spPr>
          <a:xfrm>
            <a:off x="6258064" y="3487540"/>
            <a:ext cx="2651192" cy="181588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a:solidFill>
                  <a:schemeClr val="bg1"/>
                </a:solidFill>
                <a:latin typeface="Helvetica"/>
                <a:cs typeface="Helvetica"/>
              </a:rPr>
              <a:t>Purchase History</a:t>
            </a:r>
          </a:p>
          <a:p>
            <a:pPr marL="285750" indent="-285750">
              <a:buFont typeface="Arial" panose="020B0604020202020204" pitchFamily="34" charset="0"/>
              <a:buChar char="•"/>
            </a:pPr>
            <a:r>
              <a:rPr lang="en-US" sz="1600">
                <a:solidFill>
                  <a:schemeClr val="bg1"/>
                </a:solidFill>
                <a:latin typeface="Helvetica"/>
                <a:cs typeface="Helvetica"/>
              </a:rPr>
              <a:t>Web Form Downloads</a:t>
            </a:r>
          </a:p>
          <a:p>
            <a:pPr marL="285750" indent="-285750">
              <a:buFont typeface="Arial" panose="020B0604020202020204" pitchFamily="34" charset="0"/>
              <a:buChar char="•"/>
            </a:pPr>
            <a:r>
              <a:rPr lang="en-US" sz="1600">
                <a:solidFill>
                  <a:schemeClr val="bg1"/>
                </a:solidFill>
                <a:latin typeface="Helvetica"/>
                <a:cs typeface="Helvetica"/>
              </a:rPr>
              <a:t>Site Duration</a:t>
            </a:r>
          </a:p>
          <a:p>
            <a:pPr marL="285750" indent="-285750">
              <a:buFont typeface="Arial" panose="020B0604020202020204" pitchFamily="34" charset="0"/>
              <a:buChar char="•"/>
            </a:pPr>
            <a:r>
              <a:rPr lang="en-US" sz="1600">
                <a:solidFill>
                  <a:schemeClr val="bg1"/>
                </a:solidFill>
                <a:latin typeface="Helvetica"/>
                <a:cs typeface="Helvetica"/>
              </a:rPr>
              <a:t>Abandoned Shopping Carts</a:t>
            </a:r>
          </a:p>
          <a:p>
            <a:pPr marL="285750" indent="-285750">
              <a:buFont typeface="Arial" panose="020B0604020202020204" pitchFamily="34" charset="0"/>
              <a:buChar char="•"/>
            </a:pPr>
            <a:r>
              <a:rPr lang="en-US" sz="1600">
                <a:solidFill>
                  <a:schemeClr val="bg1"/>
                </a:solidFill>
                <a:latin typeface="Helvetica"/>
                <a:cs typeface="Helvetica"/>
              </a:rPr>
              <a:t>Subscription Details</a:t>
            </a:r>
          </a:p>
          <a:p>
            <a:pPr marL="285750" indent="-285750">
              <a:buFont typeface="Arial" panose="020B0604020202020204" pitchFamily="34" charset="0"/>
              <a:buChar char="•"/>
            </a:pPr>
            <a:r>
              <a:rPr lang="en-US" sz="1600">
                <a:solidFill>
                  <a:schemeClr val="bg1"/>
                </a:solidFill>
                <a:latin typeface="Helvetica"/>
                <a:cs typeface="Helvetica"/>
              </a:rPr>
              <a:t>Average Order Value</a:t>
            </a:r>
          </a:p>
        </p:txBody>
      </p:sp>
      <p:sp>
        <p:nvSpPr>
          <p:cNvPr id="12" name="TextBox 11">
            <a:extLst>
              <a:ext uri="{FF2B5EF4-FFF2-40B4-BE49-F238E27FC236}">
                <a16:creationId xmlns:a16="http://schemas.microsoft.com/office/drawing/2014/main" id="{8565F2BC-A3D4-0CA7-CF28-8DF16D4834C6}"/>
              </a:ext>
            </a:extLst>
          </p:cNvPr>
          <p:cNvSpPr txBox="1"/>
          <p:nvPr/>
        </p:nvSpPr>
        <p:spPr>
          <a:xfrm>
            <a:off x="9267107" y="3115073"/>
            <a:ext cx="2730132" cy="400110"/>
          </a:xfrm>
          <a:prstGeom prst="rect">
            <a:avLst/>
          </a:prstGeom>
          <a:noFill/>
        </p:spPr>
        <p:txBody>
          <a:bodyPr wrap="square" rtlCol="0">
            <a:spAutoFit/>
          </a:bodyPr>
          <a:lstStyle/>
          <a:p>
            <a:pPr algn="ctr"/>
            <a:r>
              <a:rPr lang="en-US" sz="2000" b="1" u="sng">
                <a:solidFill>
                  <a:srgbClr val="1B1464"/>
                </a:solidFill>
                <a:latin typeface="Helvetica" panose="020B0604020202020204" pitchFamily="34" charset="0"/>
                <a:cs typeface="Helvetica" panose="020B0604020202020204" pitchFamily="34" charset="0"/>
              </a:rPr>
              <a:t>Attitudinal Data</a:t>
            </a:r>
          </a:p>
        </p:txBody>
      </p:sp>
      <p:sp>
        <p:nvSpPr>
          <p:cNvPr id="19" name="TextBox 18">
            <a:extLst>
              <a:ext uri="{FF2B5EF4-FFF2-40B4-BE49-F238E27FC236}">
                <a16:creationId xmlns:a16="http://schemas.microsoft.com/office/drawing/2014/main" id="{125C1049-64E4-44D1-6A45-BC87DBFDCA5C}"/>
              </a:ext>
            </a:extLst>
          </p:cNvPr>
          <p:cNvSpPr txBox="1"/>
          <p:nvPr/>
        </p:nvSpPr>
        <p:spPr>
          <a:xfrm>
            <a:off x="0" y="1690128"/>
            <a:ext cx="121704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The four main categories of consumer data that businesses collect</a:t>
            </a:r>
          </a:p>
        </p:txBody>
      </p:sp>
      <p:sp>
        <p:nvSpPr>
          <p:cNvPr id="24" name="TextBox 23">
            <a:extLst>
              <a:ext uri="{FF2B5EF4-FFF2-40B4-BE49-F238E27FC236}">
                <a16:creationId xmlns:a16="http://schemas.microsoft.com/office/drawing/2014/main" id="{115101B2-AFCA-9C31-8367-82F25D9ECEA8}"/>
              </a:ext>
            </a:extLst>
          </p:cNvPr>
          <p:cNvSpPr txBox="1"/>
          <p:nvPr/>
        </p:nvSpPr>
        <p:spPr>
          <a:xfrm>
            <a:off x="9287030" y="3487540"/>
            <a:ext cx="2690285" cy="1815882"/>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rgbClr val="1B1464"/>
                </a:solidFill>
                <a:latin typeface="Helvetica" panose="020B0604020202020204" pitchFamily="34" charset="0"/>
                <a:cs typeface="Helvetica" panose="020B0604020202020204" pitchFamily="34" charset="0"/>
              </a:rPr>
              <a:t>Consumer Satisfaction Ratings</a:t>
            </a:r>
          </a:p>
          <a:p>
            <a:pPr marL="285750" indent="-285750">
              <a:buFont typeface="Arial" panose="020B0604020202020204" pitchFamily="34" charset="0"/>
              <a:buChar char="•"/>
            </a:pPr>
            <a:r>
              <a:rPr lang="en-US" sz="1600">
                <a:solidFill>
                  <a:srgbClr val="1B1464"/>
                </a:solidFill>
                <a:latin typeface="Helvetica" panose="020B0604020202020204" pitchFamily="34" charset="0"/>
                <a:cs typeface="Helvetica" panose="020B0604020202020204" pitchFamily="34" charset="0"/>
              </a:rPr>
              <a:t>Purchase Criteria</a:t>
            </a:r>
          </a:p>
          <a:p>
            <a:pPr marL="285750" indent="-285750">
              <a:buFont typeface="Arial" panose="020B0604020202020204" pitchFamily="34" charset="0"/>
              <a:buChar char="•"/>
            </a:pPr>
            <a:r>
              <a:rPr lang="en-US" sz="1600">
                <a:solidFill>
                  <a:srgbClr val="1B1464"/>
                </a:solidFill>
                <a:latin typeface="Helvetica" panose="020B0604020202020204" pitchFamily="34" charset="0"/>
                <a:cs typeface="Helvetica" panose="020B0604020202020204" pitchFamily="34" charset="0"/>
              </a:rPr>
              <a:t>Product Desirability</a:t>
            </a:r>
          </a:p>
          <a:p>
            <a:pPr marL="285750" indent="-285750">
              <a:buFont typeface="Arial" panose="020B0604020202020204" pitchFamily="34" charset="0"/>
              <a:buChar char="•"/>
            </a:pPr>
            <a:r>
              <a:rPr lang="en-US" sz="1600">
                <a:solidFill>
                  <a:srgbClr val="1B1464"/>
                </a:solidFill>
                <a:latin typeface="Helvetica" panose="020B0604020202020204" pitchFamily="34" charset="0"/>
                <a:cs typeface="Helvetica" panose="020B0604020202020204" pitchFamily="34" charset="0"/>
              </a:rPr>
              <a:t>Product Preferences</a:t>
            </a:r>
          </a:p>
          <a:p>
            <a:pPr marL="285750" indent="-285750">
              <a:buFont typeface="Arial" panose="020B0604020202020204" pitchFamily="34" charset="0"/>
              <a:buChar char="•"/>
            </a:pPr>
            <a:r>
              <a:rPr lang="en-US" sz="1600">
                <a:solidFill>
                  <a:srgbClr val="1B1464"/>
                </a:solidFill>
                <a:latin typeface="Helvetica" panose="020B0604020202020204" pitchFamily="34" charset="0"/>
                <a:cs typeface="Helvetica" panose="020B0604020202020204" pitchFamily="34" charset="0"/>
              </a:rPr>
              <a:t>Survey Responses </a:t>
            </a:r>
          </a:p>
          <a:p>
            <a:pPr marL="285750" indent="-285750">
              <a:buFont typeface="Arial" panose="020B0604020202020204" pitchFamily="34" charset="0"/>
              <a:buChar char="•"/>
            </a:pPr>
            <a:r>
              <a:rPr lang="en-US" sz="1600">
                <a:solidFill>
                  <a:srgbClr val="1B1464"/>
                </a:solidFill>
                <a:latin typeface="Helvetica" panose="020B0604020202020204" pitchFamily="34" charset="0"/>
                <a:cs typeface="Helvetica" panose="020B0604020202020204" pitchFamily="34" charset="0"/>
              </a:rPr>
              <a:t>Customer Reviews</a:t>
            </a:r>
          </a:p>
        </p:txBody>
      </p:sp>
      <p:pic>
        <p:nvPicPr>
          <p:cNvPr id="21" name="Picture 20" descr="A group of yellow circles with blue and purple symbols&#10;&#10;Description automatically generated">
            <a:extLst>
              <a:ext uri="{FF2B5EF4-FFF2-40B4-BE49-F238E27FC236}">
                <a16:creationId xmlns:a16="http://schemas.microsoft.com/office/drawing/2014/main" id="{375947FC-2159-E299-F730-90DD37172C95}"/>
              </a:ext>
            </a:extLst>
          </p:cNvPr>
          <p:cNvPicPr>
            <a:picLocks noChangeAspect="1"/>
          </p:cNvPicPr>
          <p:nvPr/>
        </p:nvPicPr>
        <p:blipFill>
          <a:blip r:embed="rId4"/>
          <a:stretch>
            <a:fillRect/>
          </a:stretch>
        </p:blipFill>
        <p:spPr>
          <a:xfrm>
            <a:off x="10180865" y="2059460"/>
            <a:ext cx="902613" cy="902613"/>
          </a:xfrm>
          <a:prstGeom prst="rect">
            <a:avLst/>
          </a:prstGeom>
        </p:spPr>
      </p:pic>
      <p:pic>
        <p:nvPicPr>
          <p:cNvPr id="25" name="Picture 24" descr="A blue paper with people icons&#10;&#10;Description automatically generated">
            <a:extLst>
              <a:ext uri="{FF2B5EF4-FFF2-40B4-BE49-F238E27FC236}">
                <a16:creationId xmlns:a16="http://schemas.microsoft.com/office/drawing/2014/main" id="{12C7E7FB-A3F5-F7ED-FC86-B29B44468D14}"/>
              </a:ext>
            </a:extLst>
          </p:cNvPr>
          <p:cNvPicPr>
            <a:picLocks noChangeAspect="1"/>
          </p:cNvPicPr>
          <p:nvPr/>
        </p:nvPicPr>
        <p:blipFill>
          <a:blip r:embed="rId5"/>
          <a:stretch>
            <a:fillRect/>
          </a:stretch>
        </p:blipFill>
        <p:spPr>
          <a:xfrm>
            <a:off x="1079719" y="2059460"/>
            <a:ext cx="902613" cy="902613"/>
          </a:xfrm>
          <a:prstGeom prst="rect">
            <a:avLst/>
          </a:prstGeom>
        </p:spPr>
      </p:pic>
      <p:pic>
        <p:nvPicPr>
          <p:cNvPr id="28" name="Picture 27" descr="A pink and blue arrow pointing towards a black background&#10;&#10;Description automatically generated">
            <a:extLst>
              <a:ext uri="{FF2B5EF4-FFF2-40B4-BE49-F238E27FC236}">
                <a16:creationId xmlns:a16="http://schemas.microsoft.com/office/drawing/2014/main" id="{21828343-772E-AB11-AB85-2A81F19CA7C9}"/>
              </a:ext>
            </a:extLst>
          </p:cNvPr>
          <p:cNvPicPr>
            <a:picLocks noChangeAspect="1"/>
          </p:cNvPicPr>
          <p:nvPr/>
        </p:nvPicPr>
        <p:blipFill>
          <a:blip r:embed="rId6"/>
          <a:stretch>
            <a:fillRect/>
          </a:stretch>
        </p:blipFill>
        <p:spPr>
          <a:xfrm>
            <a:off x="4120364" y="2059460"/>
            <a:ext cx="902613" cy="902613"/>
          </a:xfrm>
          <a:prstGeom prst="rect">
            <a:avLst/>
          </a:prstGeom>
        </p:spPr>
      </p:pic>
      <p:pic>
        <p:nvPicPr>
          <p:cNvPr id="30" name="Picture 29" descr="A blue and green shopping cart&#10;&#10;Description automatically generated">
            <a:extLst>
              <a:ext uri="{FF2B5EF4-FFF2-40B4-BE49-F238E27FC236}">
                <a16:creationId xmlns:a16="http://schemas.microsoft.com/office/drawing/2014/main" id="{6502B1C8-AD7B-329F-9009-25D8C381C41C}"/>
              </a:ext>
            </a:extLst>
          </p:cNvPr>
          <p:cNvPicPr>
            <a:picLocks noChangeAspect="1"/>
          </p:cNvPicPr>
          <p:nvPr/>
        </p:nvPicPr>
        <p:blipFill>
          <a:blip r:embed="rId7"/>
          <a:stretch>
            <a:fillRect/>
          </a:stretch>
        </p:blipFill>
        <p:spPr>
          <a:xfrm>
            <a:off x="7132353" y="2059460"/>
            <a:ext cx="902613" cy="902613"/>
          </a:xfrm>
          <a:prstGeom prst="rect">
            <a:avLst/>
          </a:prstGeom>
        </p:spPr>
      </p:pic>
    </p:spTree>
    <p:extLst>
      <p:ext uri="{BB962C8B-B14F-4D97-AF65-F5344CB8AC3E}">
        <p14:creationId xmlns:p14="http://schemas.microsoft.com/office/powerpoint/2010/main" val="3797392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138094-9AB8-DFFA-4889-4FFA16BCB072}"/>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3919EE-4DA1-79BC-689F-80EAE538FFB7}"/>
              </a:ext>
            </a:extLst>
          </p:cNvPr>
          <p:cNvSpPr/>
          <p:nvPr/>
        </p:nvSpPr>
        <p:spPr>
          <a:xfrm>
            <a:off x="6062149" y="1681920"/>
            <a:ext cx="6150358" cy="5187229"/>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F5833F21-7CC1-5FD1-40FD-748B5CD9DE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4" name="Slide Number Placeholder 5">
            <a:extLst>
              <a:ext uri="{FF2B5EF4-FFF2-40B4-BE49-F238E27FC236}">
                <a16:creationId xmlns:a16="http://schemas.microsoft.com/office/drawing/2014/main" id="{71B62E8B-B979-5108-1422-7D14820A49A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TextBox 6">
            <a:extLst>
              <a:ext uri="{FF2B5EF4-FFF2-40B4-BE49-F238E27FC236}">
                <a16:creationId xmlns:a16="http://schemas.microsoft.com/office/drawing/2014/main" id="{598CBEF0-2F18-C6D6-3320-3F8D9705A366}"/>
              </a:ext>
            </a:extLst>
          </p:cNvPr>
          <p:cNvSpPr txBox="1"/>
          <p:nvPr/>
        </p:nvSpPr>
        <p:spPr>
          <a:xfrm>
            <a:off x="285750" y="2118260"/>
            <a:ext cx="5524500" cy="3662541"/>
          </a:xfrm>
          <a:prstGeom prst="rect">
            <a:avLst/>
          </a:prstGeom>
          <a:solidFill>
            <a:schemeClr val="bg1"/>
          </a:solidFill>
          <a:ln w="38100">
            <a:solidFill>
              <a:srgbClr val="1B1464"/>
            </a:solidFill>
          </a:ln>
        </p:spPr>
        <p:txBody>
          <a:bodyPr wrap="square" rtlCol="0">
            <a:spAutoFit/>
          </a:bodyPr>
          <a:lstStyle/>
          <a:p>
            <a:pPr algn="ctr">
              <a:defRPr/>
            </a:pPr>
            <a:r>
              <a:rPr lang="en-US" sz="2800" b="1" i="0">
                <a:solidFill>
                  <a:srgbClr val="ED3C8D"/>
                </a:solidFill>
                <a:effectLst/>
                <a:latin typeface="Helvetica" panose="020B0604020202020204" pitchFamily="34" charset="0"/>
                <a:cs typeface="Helvetica" panose="020B0604020202020204" pitchFamily="34" charset="0"/>
              </a:rPr>
              <a:t>Personal Identifiable Information (PII):</a:t>
            </a:r>
            <a:br>
              <a:rPr lang="en-US" sz="2800" b="1" i="0">
                <a:solidFill>
                  <a:srgbClr val="1B1464"/>
                </a:solidFill>
                <a:effectLst/>
                <a:latin typeface="Helvetica" panose="020B0604020202020204" pitchFamily="34" charset="0"/>
                <a:cs typeface="Helvetica" panose="020B0604020202020204" pitchFamily="34" charset="0"/>
              </a:rPr>
            </a:br>
            <a:br>
              <a:rPr lang="en-US" sz="400" b="1" i="0">
                <a:solidFill>
                  <a:srgbClr val="1B1464"/>
                </a:solidFill>
                <a:effectLst/>
                <a:latin typeface="Helvetica" panose="020B0604020202020204" pitchFamily="34" charset="0"/>
                <a:cs typeface="Helvetica" panose="020B0604020202020204" pitchFamily="34" charset="0"/>
              </a:rPr>
            </a:br>
            <a:endParaRPr lang="en-US" sz="400" b="1" i="0">
              <a:solidFill>
                <a:srgbClr val="1B1464"/>
              </a:solidFill>
              <a:effectLst/>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1B1464"/>
                </a:solidFill>
                <a:latin typeface="Helvetica" panose="020B0604020202020204" pitchFamily="34" charset="0"/>
                <a:cs typeface="Helvetica" panose="020B0604020202020204" pitchFamily="34" charset="0"/>
              </a:rPr>
              <a:t>I</a:t>
            </a:r>
            <a:r>
              <a:rPr lang="en-US" sz="2800" b="0" i="0">
                <a:solidFill>
                  <a:srgbClr val="1B1464"/>
                </a:solidFill>
                <a:effectLst/>
                <a:latin typeface="Helvetica" panose="020B0604020202020204" pitchFamily="34" charset="0"/>
                <a:cs typeface="Helvetica" panose="020B0604020202020204" pitchFamily="34" charset="0"/>
              </a:rPr>
              <a:t>nformation that can be used</a:t>
            </a:r>
            <a:br>
              <a:rPr lang="en-US" sz="2800" b="0" i="0">
                <a:solidFill>
                  <a:srgbClr val="1B1464"/>
                </a:solidFill>
                <a:effectLst/>
                <a:latin typeface="Helvetica" panose="020B0604020202020204" pitchFamily="34" charset="0"/>
                <a:cs typeface="Helvetica" panose="020B0604020202020204" pitchFamily="34" charset="0"/>
              </a:rPr>
            </a:br>
            <a:r>
              <a:rPr lang="en-US" sz="2800" b="0" i="0">
                <a:solidFill>
                  <a:srgbClr val="1B1464"/>
                </a:solidFill>
                <a:effectLst/>
                <a:latin typeface="Helvetica" panose="020B0604020202020204" pitchFamily="34" charset="0"/>
                <a:cs typeface="Helvetica" panose="020B0604020202020204" pitchFamily="34" charset="0"/>
              </a:rPr>
              <a:t>to </a:t>
            </a:r>
            <a:r>
              <a:rPr lang="en-US" sz="2800" b="1" i="0">
                <a:solidFill>
                  <a:srgbClr val="1B1464"/>
                </a:solidFill>
                <a:effectLst/>
                <a:latin typeface="Helvetica" panose="020B0604020202020204" pitchFamily="34" charset="0"/>
                <a:cs typeface="Helvetica" panose="020B0604020202020204" pitchFamily="34" charset="0"/>
              </a:rPr>
              <a:t>distinguish or trace an individual’s identity</a:t>
            </a:r>
            <a:r>
              <a:rPr lang="en-US" sz="2800" b="0" i="0">
                <a:solidFill>
                  <a:srgbClr val="1B1464"/>
                </a:solidFill>
                <a:effectLst/>
                <a:latin typeface="Helvetica" panose="020B0604020202020204" pitchFamily="34" charset="0"/>
                <a:cs typeface="Helvetica" panose="020B0604020202020204" pitchFamily="34" charset="0"/>
              </a:rPr>
              <a:t>, either alone or when combined with other information that is linked or linkable to a specific individual.</a:t>
            </a:r>
            <a:endParaRPr kumimoji="0" lang="en-US" sz="280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3E787C43-38F2-F6B0-01BD-96B94F1B8290}"/>
              </a:ext>
            </a:extLst>
          </p:cNvPr>
          <p:cNvSpPr txBox="1"/>
          <p:nvPr/>
        </p:nvSpPr>
        <p:spPr>
          <a:xfrm>
            <a:off x="175657" y="459862"/>
            <a:ext cx="11840686" cy="492443"/>
          </a:xfrm>
          <a:prstGeom prst="rect">
            <a:avLst/>
          </a:prstGeom>
          <a:noFill/>
        </p:spPr>
        <p:txBody>
          <a:bodyPr wrap="square" lIns="91440" tIns="45720" rIns="91440" bIns="45720" anchor="t">
            <a:spAutoFit/>
          </a:bodyPr>
          <a:lstStyle/>
          <a:p>
            <a:r>
              <a:rPr lang="en-US" sz="2600" b="1">
                <a:solidFill>
                  <a:srgbClr val="1B1464"/>
                </a:solidFill>
                <a:latin typeface="Helvetica"/>
                <a:cs typeface="Helvetica"/>
              </a:rPr>
              <a:t>What types of data should be safeguarded?</a:t>
            </a:r>
          </a:p>
        </p:txBody>
      </p:sp>
      <p:sp>
        <p:nvSpPr>
          <p:cNvPr id="2" name="TextBox 1">
            <a:extLst>
              <a:ext uri="{FF2B5EF4-FFF2-40B4-BE49-F238E27FC236}">
                <a16:creationId xmlns:a16="http://schemas.microsoft.com/office/drawing/2014/main" id="{3D882A88-D36F-AD1A-6D06-7EC3A1A826EA}"/>
              </a:ext>
            </a:extLst>
          </p:cNvPr>
          <p:cNvSpPr txBox="1"/>
          <p:nvPr/>
        </p:nvSpPr>
        <p:spPr>
          <a:xfrm>
            <a:off x="480534" y="6184059"/>
            <a:ext cx="11697643" cy="338554"/>
          </a:xfrm>
          <a:prstGeom prst="rect">
            <a:avLst/>
          </a:prstGeom>
          <a:noFill/>
        </p:spPr>
        <p:txBody>
          <a:bodyPr wrap="square" lIns="91440" tIns="45720" rIns="91440" bIns="45720" rtlCol="0" anchor="t">
            <a:spAutoFit/>
          </a:bodyPr>
          <a:lstStyle/>
          <a:p>
            <a:pPr>
              <a:defRPr/>
            </a:pPr>
            <a:r>
              <a:rPr kumimoji="0" lang="en-US" sz="800" b="0" i="0" u="none" strike="noStrike" kern="1200" cap="none" spc="0" normalizeH="0" baseline="0" noProof="0" dirty="0">
                <a:ln>
                  <a:noFill/>
                </a:ln>
                <a:solidFill>
                  <a:srgbClr val="1B1464"/>
                </a:solidFill>
                <a:effectLst/>
                <a:uLnTx/>
                <a:uFillTx/>
                <a:latin typeface="Helvetica"/>
                <a:cs typeface="Helvetica"/>
              </a:rPr>
              <a:t>Source</a:t>
            </a:r>
            <a:r>
              <a:rPr lang="en-US" sz="800" dirty="0">
                <a:solidFill>
                  <a:srgbClr val="FF0000"/>
                </a:solidFill>
                <a:latin typeface="Helvetica"/>
                <a:cs typeface="Helvetica"/>
              </a:rPr>
              <a:t>: </a:t>
            </a:r>
            <a:r>
              <a:rPr lang="en-US" sz="800" dirty="0">
                <a:solidFill>
                  <a:srgbClr val="1B1464"/>
                </a:solidFill>
                <a:latin typeface="Helvetica"/>
                <a:cs typeface="Helvetica"/>
              </a:rPr>
              <a:t>U.S. Department of Labor, ‘Guidance on the Protection of Personal Identifiable Information.’ </a:t>
            </a:r>
            <a:br>
              <a:rPr lang="en-US" sz="800" dirty="0">
                <a:solidFill>
                  <a:srgbClr val="1B1464"/>
                </a:solidFill>
                <a:latin typeface="Helvetica"/>
                <a:cs typeface="Helvetica"/>
              </a:rPr>
            </a:br>
            <a:r>
              <a:rPr lang="en-US" sz="800" dirty="0">
                <a:solidFill>
                  <a:srgbClr val="1B1464"/>
                </a:solidFill>
                <a:latin typeface="Helvetica"/>
                <a:cs typeface="Helvetica"/>
              </a:rPr>
              <a:t>*McKinsey &amp; Co, '</a:t>
            </a:r>
            <a:r>
              <a:rPr lang="en-US" sz="800" dirty="0">
                <a:solidFill>
                  <a:srgbClr val="1B1464"/>
                </a:solidFill>
                <a:latin typeface="Helvetica"/>
                <a:ea typeface="+mn-lt"/>
                <a:cs typeface="Helvetica"/>
              </a:rPr>
              <a:t>Localization of data privacy regulations creates competitive opportunities', June 2022.</a:t>
            </a:r>
            <a:endParaRPr lang="en-US" sz="800" dirty="0">
              <a:solidFill>
                <a:srgbClr val="1B1464"/>
              </a:solidFill>
              <a:latin typeface="Helvetica" panose="020B0604020202020204" pitchFamily="34" charset="0"/>
              <a:cs typeface="Helvetica"/>
            </a:endParaRPr>
          </a:p>
        </p:txBody>
      </p:sp>
      <p:sp>
        <p:nvSpPr>
          <p:cNvPr id="3" name="Rectangle 2">
            <a:extLst>
              <a:ext uri="{FF2B5EF4-FFF2-40B4-BE49-F238E27FC236}">
                <a16:creationId xmlns:a16="http://schemas.microsoft.com/office/drawing/2014/main" id="{A02E5967-38DB-AE14-D4C4-EB49C7840ADD}"/>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5" name="TextBox 4">
            <a:extLst>
              <a:ext uri="{FF2B5EF4-FFF2-40B4-BE49-F238E27FC236}">
                <a16:creationId xmlns:a16="http://schemas.microsoft.com/office/drawing/2014/main" id="{340B00CB-3719-ACE5-18F6-FA97E10425C4}"/>
              </a:ext>
            </a:extLst>
          </p:cNvPr>
          <p:cNvSpPr txBox="1"/>
          <p:nvPr/>
        </p:nvSpPr>
        <p:spPr>
          <a:xfrm>
            <a:off x="6141705" y="2701645"/>
            <a:ext cx="5991247" cy="2800767"/>
          </a:xfrm>
          <a:prstGeom prst="rect">
            <a:avLst/>
          </a:prstGeom>
          <a:noFill/>
        </p:spPr>
        <p:txBody>
          <a:bodyPr wrap="square" rtlCol="0">
            <a:spAutoFit/>
          </a:bodyPr>
          <a:lstStyle/>
          <a:p>
            <a:pPr algn="ctr"/>
            <a:r>
              <a:rPr lang="en-US" sz="8800" b="1">
                <a:solidFill>
                  <a:srgbClr val="FFE600"/>
                </a:solidFill>
                <a:latin typeface="Helvetica" panose="020B0604020202020204" pitchFamily="34" charset="0"/>
                <a:cs typeface="Helvetica" panose="020B0604020202020204" pitchFamily="34" charset="0"/>
              </a:rPr>
              <a:t>75%</a:t>
            </a:r>
            <a:br>
              <a:rPr lang="en-US" sz="8000" b="1">
                <a:solidFill>
                  <a:srgbClr val="FFE600"/>
                </a:solidFill>
                <a:latin typeface="Helvetica" panose="020B0604020202020204" pitchFamily="34" charset="0"/>
                <a:cs typeface="Helvetica" panose="020B0604020202020204" pitchFamily="34" charset="0"/>
              </a:rPr>
            </a:br>
            <a:endParaRPr lang="en-US" sz="1000" b="1">
              <a:solidFill>
                <a:srgbClr val="FFE600"/>
              </a:solidFill>
              <a:latin typeface="Helvetica" panose="020B0604020202020204" pitchFamily="34" charset="0"/>
              <a:cs typeface="Helvetica" panose="020B0604020202020204" pitchFamily="34" charset="0"/>
            </a:endParaRPr>
          </a:p>
          <a:p>
            <a:pPr algn="ctr"/>
            <a:r>
              <a:rPr lang="en-US" sz="2600">
                <a:solidFill>
                  <a:schemeClr val="bg1"/>
                </a:solidFill>
                <a:latin typeface="Helvetica" panose="020B0604020202020204" pitchFamily="34" charset="0"/>
                <a:cs typeface="Helvetica" panose="020B0604020202020204" pitchFamily="34" charset="0"/>
              </a:rPr>
              <a:t>of countries have implemented</a:t>
            </a:r>
            <a:br>
              <a:rPr lang="en-US" sz="2600">
                <a:solidFill>
                  <a:schemeClr val="bg1"/>
                </a:solidFill>
                <a:latin typeface="Helvetica" panose="020B0604020202020204" pitchFamily="34" charset="0"/>
                <a:cs typeface="Helvetica" panose="020B0604020202020204" pitchFamily="34" charset="0"/>
              </a:rPr>
            </a:br>
            <a:r>
              <a:rPr lang="en-US" sz="2600">
                <a:solidFill>
                  <a:schemeClr val="bg1"/>
                </a:solidFill>
                <a:latin typeface="Helvetica" panose="020B0604020202020204" pitchFamily="34" charset="0"/>
                <a:cs typeface="Helvetica" panose="020B0604020202020204" pitchFamily="34" charset="0"/>
              </a:rPr>
              <a:t>data privacy laws governing the</a:t>
            </a:r>
            <a:br>
              <a:rPr lang="en-US" sz="2600">
                <a:solidFill>
                  <a:schemeClr val="bg1"/>
                </a:solidFill>
                <a:latin typeface="Helvetica" panose="020B0604020202020204" pitchFamily="34" charset="0"/>
                <a:cs typeface="Helvetica" panose="020B0604020202020204" pitchFamily="34" charset="0"/>
              </a:rPr>
            </a:br>
            <a:r>
              <a:rPr lang="en-US" sz="2600" b="1">
                <a:solidFill>
                  <a:srgbClr val="FFE600"/>
                </a:solidFill>
                <a:latin typeface="Helvetica" panose="020B0604020202020204" pitchFamily="34" charset="0"/>
                <a:cs typeface="Helvetica" panose="020B0604020202020204" pitchFamily="34" charset="0"/>
              </a:rPr>
              <a:t>collection, retention and use of PII</a:t>
            </a:r>
            <a:r>
              <a:rPr lang="en-US" sz="2600">
                <a:solidFill>
                  <a:srgbClr val="FFE600"/>
                </a:solidFill>
                <a:latin typeface="Helvetica" panose="020B0604020202020204" pitchFamily="34" charset="0"/>
                <a:cs typeface="Helvetica" panose="020B0604020202020204" pitchFamily="34" charset="0"/>
              </a:rPr>
              <a:t>*</a:t>
            </a:r>
            <a:r>
              <a:rPr lang="en-US" sz="2600">
                <a:solidFill>
                  <a:schemeClr val="bg1"/>
                </a:solidFill>
                <a:latin typeface="Helvetica" panose="020B0604020202020204" pitchFamily="34" charset="0"/>
                <a:cs typeface="Helvetica" panose="020B0604020202020204" pitchFamily="34" charset="0"/>
              </a:rPr>
              <a:t>  </a:t>
            </a:r>
          </a:p>
        </p:txBody>
      </p:sp>
      <p:sp>
        <p:nvSpPr>
          <p:cNvPr id="10" name="Rectangle 9">
            <a:extLst>
              <a:ext uri="{FF2B5EF4-FFF2-40B4-BE49-F238E27FC236}">
                <a16:creationId xmlns:a16="http://schemas.microsoft.com/office/drawing/2014/main" id="{9FD47A7A-1372-F41E-F1F1-479BE34DCB71}"/>
              </a:ext>
            </a:extLst>
          </p:cNvPr>
          <p:cNvSpPr/>
          <p:nvPr/>
        </p:nvSpPr>
        <p:spPr>
          <a:xfrm>
            <a:off x="175656" y="1153707"/>
            <a:ext cx="11871247" cy="276999"/>
          </a:xfrm>
          <a:prstGeom prst="rect">
            <a:avLst/>
          </a:prstGeom>
        </p:spPr>
        <p:txBody>
          <a:bodyPr wrap="square" lIns="91440" tIns="45720" rIns="91440" bIns="45720" anchor="t">
            <a:spAutoFit/>
          </a:bodyPr>
          <a:lstStyle/>
          <a:p>
            <a:pPr marL="285750" indent="-285750">
              <a:buBlip>
                <a:blip r:embed="rId4"/>
              </a:buBlip>
              <a:defRPr/>
            </a:pPr>
            <a:r>
              <a:rPr lang="en-US" sz="1200" dirty="0">
                <a:solidFill>
                  <a:srgbClr val="1B1464"/>
                </a:solidFill>
                <a:latin typeface="Helvetica"/>
                <a:cs typeface="Helvetica"/>
              </a:rPr>
              <a:t> The protection of PII is essential to any company that collects it; failure to do so can result in the theft of consumer data, fines and reputational damage.</a:t>
            </a:r>
          </a:p>
        </p:txBody>
      </p:sp>
    </p:spTree>
    <p:extLst>
      <p:ext uri="{BB962C8B-B14F-4D97-AF65-F5344CB8AC3E}">
        <p14:creationId xmlns:p14="http://schemas.microsoft.com/office/powerpoint/2010/main" val="3710347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869EB3-8B5E-346C-082B-3E75A70BDEA1}"/>
              </a:ext>
            </a:extLst>
          </p:cNvPr>
          <p:cNvSpPr/>
          <p:nvPr/>
        </p:nvSpPr>
        <p:spPr>
          <a:xfrm>
            <a:off x="-10761" y="1712720"/>
            <a:ext cx="6096000" cy="5145280"/>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561370C5-6C41-5238-7A75-3BA476E95610}"/>
              </a:ext>
            </a:extLst>
          </p:cNvPr>
          <p:cNvSpPr/>
          <p:nvPr/>
        </p:nvSpPr>
        <p:spPr>
          <a:xfrm>
            <a:off x="209702" y="2932292"/>
            <a:ext cx="5655075" cy="1947312"/>
          </a:xfrm>
          <a:prstGeom prst="roundRect">
            <a:avLst>
              <a:gd name="adj" fmla="val 11210"/>
            </a:avLst>
          </a:prstGeom>
          <a:solidFill>
            <a:srgbClr val="FFFFFF"/>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9" name="Rectangle 8">
            <a:extLst>
              <a:ext uri="{FF2B5EF4-FFF2-40B4-BE49-F238E27FC236}">
                <a16:creationId xmlns:a16="http://schemas.microsoft.com/office/drawing/2014/main" id="{79D039C6-B987-1D0C-2DDB-11E48A797D27}"/>
              </a:ext>
            </a:extLst>
          </p:cNvPr>
          <p:cNvSpPr/>
          <p:nvPr/>
        </p:nvSpPr>
        <p:spPr>
          <a:xfrm>
            <a:off x="6085240" y="1712708"/>
            <a:ext cx="6117520" cy="5148822"/>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18CB64C-E993-6C91-8E7F-0953B993C72F}"/>
              </a:ext>
            </a:extLst>
          </p:cNvPr>
          <p:cNvSpPr/>
          <p:nvPr/>
        </p:nvSpPr>
        <p:spPr>
          <a:xfrm>
            <a:off x="142508" y="441689"/>
            <a:ext cx="11958702" cy="492443"/>
          </a:xfrm>
          <a:prstGeom prst="rect">
            <a:avLst/>
          </a:prstGeom>
        </p:spPr>
        <p:txBody>
          <a:bodyPr wrap="square" lIns="91440" tIns="45720" rIns="91440" bIns="45720" anchor="t">
            <a:spAutoFit/>
          </a:bodyPr>
          <a:lstStyle/>
          <a:p>
            <a:pPr>
              <a:defRPr/>
            </a:pPr>
            <a:r>
              <a:rPr lang="en-US" sz="2600" b="1" dirty="0">
                <a:solidFill>
                  <a:srgbClr val="1B1464"/>
                </a:solidFill>
                <a:latin typeface="Helvetica"/>
              </a:rPr>
              <a:t>Are certain types of data considered more sensitive than others?</a:t>
            </a:r>
            <a:endParaRPr lang="en-US" dirty="0">
              <a:solidFill>
                <a:srgbClr val="1B1464"/>
              </a:solidFill>
            </a:endParaRPr>
          </a:p>
        </p:txBody>
      </p:sp>
      <p:pic>
        <p:nvPicPr>
          <p:cNvPr id="40" name="Picture 39">
            <a:extLst>
              <a:ext uri="{FF2B5EF4-FFF2-40B4-BE49-F238E27FC236}">
                <a16:creationId xmlns:a16="http://schemas.microsoft.com/office/drawing/2014/main" id="{F5833F21-7CC1-5FD1-40FD-748B5CD9DE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4" name="Slide Number Placeholder 5">
            <a:extLst>
              <a:ext uri="{FF2B5EF4-FFF2-40B4-BE49-F238E27FC236}">
                <a16:creationId xmlns:a16="http://schemas.microsoft.com/office/drawing/2014/main" id="{71B62E8B-B979-5108-1422-7D14820A49A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071C1C73-D52F-CFFA-DCB9-BE10FCA800D4}"/>
              </a:ext>
            </a:extLst>
          </p:cNvPr>
          <p:cNvSpPr txBox="1"/>
          <p:nvPr/>
        </p:nvSpPr>
        <p:spPr>
          <a:xfrm>
            <a:off x="-12101" y="3311413"/>
            <a:ext cx="3120955" cy="1646605"/>
          </a:xfrm>
          <a:prstGeom prst="rect">
            <a:avLst/>
          </a:prstGeom>
          <a:noFill/>
        </p:spPr>
        <p:txBody>
          <a:bodyPr wrap="square">
            <a:spAutoFit/>
          </a:bodyPr>
          <a:lstStyle/>
          <a:p>
            <a:pPr marL="457200" marR="0" lvl="1" indent="0" algn="l" defTabSz="914400" rtl="0" eaLnBrk="1" fontAlgn="base" latinLnBrk="0" hangingPunct="1">
              <a:lnSpc>
                <a:spcPct val="100000"/>
              </a:lnSpc>
              <a:spcBef>
                <a:spcPts val="0"/>
              </a:spcBef>
              <a:spcAft>
                <a:spcPts val="0"/>
              </a:spcAft>
              <a:buClrTx/>
              <a:buSzTx/>
              <a:buFontTx/>
              <a:buNone/>
              <a:tabLst/>
              <a:defRPr/>
            </a:pPr>
            <a:endParaRPr kumimoji="0" lang="en-US" sz="300" b="1" i="0" u="sng"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Full Name</a:t>
            </a:r>
            <a:b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endParaRPr kumimoji="0" lang="en-US" sz="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Social Security Number</a:t>
            </a: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endParaRPr kumimoji="0" lang="en-US" sz="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Telephone number</a:t>
            </a: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endParaRPr kumimoji="0" lang="en-US" sz="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Fingerprints</a:t>
            </a:r>
            <a:b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endParaRPr kumimoji="0" lang="en-US" sz="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Driver’s License</a:t>
            </a:r>
            <a:b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endParaRPr kumimoji="0" lang="en-US" sz="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49" name="TextBox 48">
            <a:extLst>
              <a:ext uri="{FF2B5EF4-FFF2-40B4-BE49-F238E27FC236}">
                <a16:creationId xmlns:a16="http://schemas.microsoft.com/office/drawing/2014/main" id="{5BFDCC62-CEBD-853B-529E-AF6330878204}"/>
              </a:ext>
            </a:extLst>
          </p:cNvPr>
          <p:cNvSpPr txBox="1"/>
          <p:nvPr/>
        </p:nvSpPr>
        <p:spPr>
          <a:xfrm>
            <a:off x="-16141" y="1866386"/>
            <a:ext cx="610676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Sensitive Data (Direct PII)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Data that </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can be directly linked </a:t>
            </a: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to an individual's identity</a:t>
            </a:r>
            <a:b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endParaRPr kumimoji="0" lang="en-US" sz="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Information considered as sensitive data may vary by state</a:t>
            </a:r>
            <a:endParaRPr kumimoji="0" lang="en-US" sz="16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56" name="TextBox 55">
            <a:extLst>
              <a:ext uri="{FF2B5EF4-FFF2-40B4-BE49-F238E27FC236}">
                <a16:creationId xmlns:a16="http://schemas.microsoft.com/office/drawing/2014/main" id="{2A880B38-2CA4-BCD5-B7A0-FF01FE152E0D}"/>
              </a:ext>
            </a:extLst>
          </p:cNvPr>
          <p:cNvSpPr txBox="1"/>
          <p:nvPr/>
        </p:nvSpPr>
        <p:spPr>
          <a:xfrm>
            <a:off x="6090620" y="1870302"/>
            <a:ext cx="610676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Non-Sensitive Data (Indirect PII)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Data that </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can’t be used to directly </a:t>
            </a: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identify an individual</a:t>
            </a:r>
          </a:p>
        </p:txBody>
      </p:sp>
      <p:sp>
        <p:nvSpPr>
          <p:cNvPr id="61" name="TextBox 60">
            <a:extLst>
              <a:ext uri="{FF2B5EF4-FFF2-40B4-BE49-F238E27FC236}">
                <a16:creationId xmlns:a16="http://schemas.microsoft.com/office/drawing/2014/main" id="{D4D737A4-911B-64FC-CCC7-14C327E44B51}"/>
              </a:ext>
            </a:extLst>
          </p:cNvPr>
          <p:cNvSpPr txBox="1"/>
          <p:nvPr/>
        </p:nvSpPr>
        <p:spPr>
          <a:xfrm>
            <a:off x="2688251" y="3311413"/>
            <a:ext cx="3120955" cy="1538883"/>
          </a:xfrm>
          <a:prstGeom prst="rect">
            <a:avLst/>
          </a:prstGeom>
          <a:noFill/>
        </p:spPr>
        <p:txBody>
          <a:bodyPr wrap="square" lIns="91440" tIns="45720" rIns="91440" bIns="45720" anchor="t">
            <a:spAutoFit/>
          </a:bodyPr>
          <a:lstStyle/>
          <a:p>
            <a:pPr marL="457200" marR="0" lvl="1" indent="0" algn="l" defTabSz="914400" rtl="0" eaLnBrk="1" fontAlgn="base"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a:cs typeface="Helvetica"/>
              </a:rPr>
              <a:t>Credit Card Information</a:t>
            </a:r>
            <a:br>
              <a:rPr lang="en-US" sz="1600" b="0" i="0" u="none" strike="noStrike" kern="1200" cap="none" spc="0" normalizeH="0" baseline="0" noProof="0">
                <a:ln>
                  <a:noFill/>
                </a:ln>
                <a:effectLst/>
                <a:uLnTx/>
                <a:uFillTx/>
                <a:latin typeface="Helvetica" panose="020B0604020202020204" pitchFamily="34" charset="0"/>
                <a:cs typeface="Helvetica" panose="020B0604020202020204" pitchFamily="34" charset="0"/>
              </a:rPr>
            </a:br>
            <a:endParaRPr kumimoji="0" lang="en-US" sz="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a:cs typeface="Helvetica"/>
              </a:rPr>
              <a:t>Medical Records</a:t>
            </a:r>
            <a:br>
              <a:rPr lang="en-US" sz="1600" b="0" i="0" u="none" strike="noStrike" kern="1200" cap="none" spc="0" normalizeH="0" baseline="0" noProof="0">
                <a:ln>
                  <a:noFill/>
                </a:ln>
                <a:effectLst/>
                <a:uLnTx/>
                <a:uFillTx/>
                <a:latin typeface="Helvetica" panose="020B0604020202020204" pitchFamily="34" charset="0"/>
                <a:cs typeface="Helvetica" panose="020B0604020202020204" pitchFamily="34" charset="0"/>
              </a:rPr>
            </a:br>
            <a:endParaRPr kumimoji="0" lang="en-US" sz="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a:cs typeface="Helvetica"/>
              </a:rPr>
              <a:t>Passport Info</a:t>
            </a:r>
            <a:br>
              <a:rPr lang="en-US" sz="1600" b="0" i="0" u="none" strike="noStrike" kern="1200" cap="none" spc="0" normalizeH="0" baseline="0" noProof="0">
                <a:ln>
                  <a:noFill/>
                </a:ln>
                <a:effectLst/>
                <a:uLnTx/>
                <a:uFillTx/>
                <a:latin typeface="Helvetica" panose="020B0604020202020204" pitchFamily="34" charset="0"/>
                <a:cs typeface="Helvetica" panose="020B0604020202020204" pitchFamily="34" charset="0"/>
              </a:rPr>
            </a:br>
            <a:endParaRPr kumimoji="0" lang="en-US" sz="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85800" lvl="1" indent="-228600" fontAlgn="base">
              <a:buFont typeface="Wingdings" pitchFamily="2" charset="2"/>
              <a:buChar char=""/>
              <a:defRPr/>
            </a:pPr>
            <a:r>
              <a:rPr kumimoji="0" lang="en-US" sz="1600" b="0" i="0" u="none" strike="noStrike" kern="1200" cap="none" spc="0" normalizeH="0" baseline="0" noProof="0">
                <a:ln>
                  <a:noFill/>
                </a:ln>
                <a:solidFill>
                  <a:srgbClr val="1B1464"/>
                </a:solidFill>
                <a:effectLst/>
                <a:uLnTx/>
                <a:uFillTx/>
                <a:latin typeface="Helvetica"/>
                <a:cs typeface="Helvetica"/>
              </a:rPr>
              <a:t>Precise Geolocation</a:t>
            </a:r>
            <a:endParaRPr lang="en-US" sz="1600">
              <a:solidFill>
                <a:srgbClr val="1B1464"/>
              </a:solidFill>
              <a:latin typeface="Helvetica"/>
              <a:cs typeface="Helvetica"/>
            </a:endParaRPr>
          </a:p>
          <a:p>
            <a:pPr marL="685800" lvl="1" indent="-228600">
              <a:buFont typeface="Wingdings" pitchFamily="2" charset="2"/>
              <a:buChar char=""/>
              <a:defRPr/>
            </a:pPr>
            <a:r>
              <a:rPr lang="en-US" sz="1600">
                <a:solidFill>
                  <a:srgbClr val="1B1464"/>
                </a:solidFill>
                <a:latin typeface="Helvetica"/>
                <a:cs typeface="Helvetica"/>
              </a:rPr>
              <a:t>Internet Browsing Data</a:t>
            </a:r>
          </a:p>
        </p:txBody>
      </p:sp>
      <p:sp>
        <p:nvSpPr>
          <p:cNvPr id="67" name="TextBox 66">
            <a:extLst>
              <a:ext uri="{FF2B5EF4-FFF2-40B4-BE49-F238E27FC236}">
                <a16:creationId xmlns:a16="http://schemas.microsoft.com/office/drawing/2014/main" id="{5331DA13-FBD3-088B-96B3-C130AF902FF0}"/>
              </a:ext>
            </a:extLst>
          </p:cNvPr>
          <p:cNvSpPr txBox="1"/>
          <p:nvPr/>
        </p:nvSpPr>
        <p:spPr>
          <a:xfrm>
            <a:off x="-21521" y="2968504"/>
            <a:ext cx="611752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Information commonly considered as sensitive</a:t>
            </a:r>
          </a:p>
        </p:txBody>
      </p:sp>
      <p:sp>
        <p:nvSpPr>
          <p:cNvPr id="13" name="Rectangle: Rounded Corners 12">
            <a:extLst>
              <a:ext uri="{FF2B5EF4-FFF2-40B4-BE49-F238E27FC236}">
                <a16:creationId xmlns:a16="http://schemas.microsoft.com/office/drawing/2014/main" id="{4AAC2A27-A332-4FDF-5FDA-F50B9909E001}"/>
              </a:ext>
            </a:extLst>
          </p:cNvPr>
          <p:cNvSpPr/>
          <p:nvPr/>
        </p:nvSpPr>
        <p:spPr>
          <a:xfrm>
            <a:off x="328294" y="5153490"/>
            <a:ext cx="5417891" cy="927270"/>
          </a:xfrm>
          <a:prstGeom prst="roundRect">
            <a:avLst>
              <a:gd name="adj" fmla="val 11210"/>
            </a:avLst>
          </a:prstGeom>
          <a:solidFill>
            <a:srgbClr val="E2E8F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58" name="TextBox 57">
            <a:extLst>
              <a:ext uri="{FF2B5EF4-FFF2-40B4-BE49-F238E27FC236}">
                <a16:creationId xmlns:a16="http://schemas.microsoft.com/office/drawing/2014/main" id="{9CD5D529-10B1-817F-FE81-A648FA54009B}"/>
              </a:ext>
            </a:extLst>
          </p:cNvPr>
          <p:cNvSpPr txBox="1"/>
          <p:nvPr/>
        </p:nvSpPr>
        <p:spPr>
          <a:xfrm>
            <a:off x="260198" y="5155619"/>
            <a:ext cx="5536483" cy="3231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1"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Depending on the state, Jurisdiction Sensitive PII may require</a:t>
            </a:r>
          </a:p>
        </p:txBody>
      </p:sp>
      <p:sp>
        <p:nvSpPr>
          <p:cNvPr id="15" name="TextBox 14">
            <a:extLst>
              <a:ext uri="{FF2B5EF4-FFF2-40B4-BE49-F238E27FC236}">
                <a16:creationId xmlns:a16="http://schemas.microsoft.com/office/drawing/2014/main" id="{BFC48F23-0467-5AE5-7166-C8CEA08FA677}"/>
              </a:ext>
            </a:extLst>
          </p:cNvPr>
          <p:cNvSpPr txBox="1"/>
          <p:nvPr/>
        </p:nvSpPr>
        <p:spPr>
          <a:xfrm>
            <a:off x="1259845" y="5408549"/>
            <a:ext cx="3554789"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Greater security measures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Additional consent to collect it</a:t>
            </a:r>
          </a:p>
        </p:txBody>
      </p:sp>
      <p:sp>
        <p:nvSpPr>
          <p:cNvPr id="16" name="Rectangle: Rounded Corners 15">
            <a:extLst>
              <a:ext uri="{FF2B5EF4-FFF2-40B4-BE49-F238E27FC236}">
                <a16:creationId xmlns:a16="http://schemas.microsoft.com/office/drawing/2014/main" id="{5A7A1B97-78EC-0AED-7684-7397A9FB3604}"/>
              </a:ext>
            </a:extLst>
          </p:cNvPr>
          <p:cNvSpPr/>
          <p:nvPr/>
        </p:nvSpPr>
        <p:spPr>
          <a:xfrm>
            <a:off x="6316463" y="2932292"/>
            <a:ext cx="5655075" cy="1947312"/>
          </a:xfrm>
          <a:prstGeom prst="roundRect">
            <a:avLst>
              <a:gd name="adj" fmla="val 11210"/>
            </a:avLst>
          </a:prstGeom>
          <a:solidFill>
            <a:srgbClr val="FFFFFF"/>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19" name="TextBox 18">
            <a:extLst>
              <a:ext uri="{FF2B5EF4-FFF2-40B4-BE49-F238E27FC236}">
                <a16:creationId xmlns:a16="http://schemas.microsoft.com/office/drawing/2014/main" id="{96D71E90-73A3-8DFC-A940-A3E86C40CDC7}"/>
              </a:ext>
            </a:extLst>
          </p:cNvPr>
          <p:cNvSpPr txBox="1"/>
          <p:nvPr/>
        </p:nvSpPr>
        <p:spPr>
          <a:xfrm>
            <a:off x="6085238" y="2968504"/>
            <a:ext cx="611752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Information commonly considered as non-sensitive</a:t>
            </a:r>
          </a:p>
        </p:txBody>
      </p:sp>
      <p:sp>
        <p:nvSpPr>
          <p:cNvPr id="52" name="TextBox 51">
            <a:extLst>
              <a:ext uri="{FF2B5EF4-FFF2-40B4-BE49-F238E27FC236}">
                <a16:creationId xmlns:a16="http://schemas.microsoft.com/office/drawing/2014/main" id="{3007D054-FE6A-B651-E474-165C8EA52B5F}"/>
              </a:ext>
            </a:extLst>
          </p:cNvPr>
          <p:cNvSpPr txBox="1"/>
          <p:nvPr/>
        </p:nvSpPr>
        <p:spPr>
          <a:xfrm>
            <a:off x="6094658" y="3413750"/>
            <a:ext cx="2350870" cy="1215717"/>
          </a:xfrm>
          <a:prstGeom prst="rect">
            <a:avLst/>
          </a:prstGeom>
          <a:noFill/>
        </p:spPr>
        <p:txBody>
          <a:bodyPr wrap="square">
            <a:spAutoFit/>
          </a:bodyPr>
          <a:lstStyle/>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Zip code</a:t>
            </a:r>
            <a:b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endParaRPr kumimoji="0" lang="en-US" sz="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Country code</a:t>
            </a:r>
            <a:b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endParaRPr kumimoji="0" lang="en-US" sz="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Race</a:t>
            </a:r>
            <a:b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endParaRPr kumimoji="0" lang="en-US" sz="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Gender</a:t>
            </a:r>
          </a:p>
        </p:txBody>
      </p:sp>
      <p:sp>
        <p:nvSpPr>
          <p:cNvPr id="63" name="TextBox 62">
            <a:extLst>
              <a:ext uri="{FF2B5EF4-FFF2-40B4-BE49-F238E27FC236}">
                <a16:creationId xmlns:a16="http://schemas.microsoft.com/office/drawing/2014/main" id="{86CCAAC2-AA53-16CE-EC75-D50A5272897B}"/>
              </a:ext>
            </a:extLst>
          </p:cNvPr>
          <p:cNvSpPr txBox="1"/>
          <p:nvPr/>
        </p:nvSpPr>
        <p:spPr>
          <a:xfrm>
            <a:off x="8795010" y="3417299"/>
            <a:ext cx="3187288" cy="1215717"/>
          </a:xfrm>
          <a:prstGeom prst="rect">
            <a:avLst/>
          </a:prstGeom>
          <a:noFill/>
        </p:spPr>
        <p:txBody>
          <a:bodyPr wrap="square">
            <a:spAutoFit/>
          </a:bodyPr>
          <a:lstStyle/>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Date of birth</a:t>
            </a:r>
            <a:b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endParaRPr kumimoji="0" lang="en-US" sz="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Place of birth</a:t>
            </a:r>
            <a:b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endParaRPr kumimoji="0" lang="en-US" sz="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Employer</a:t>
            </a:r>
            <a:b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endParaRPr kumimoji="0" lang="en-US" sz="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685800" marR="0" lvl="1" indent="-228600" algn="l" defTabSz="914400" rtl="0" eaLnBrk="1" fontAlgn="base"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Mother’s Maiden Name</a:t>
            </a:r>
          </a:p>
        </p:txBody>
      </p:sp>
      <p:sp>
        <p:nvSpPr>
          <p:cNvPr id="20" name="Rectangle: Rounded Corners 19">
            <a:extLst>
              <a:ext uri="{FF2B5EF4-FFF2-40B4-BE49-F238E27FC236}">
                <a16:creationId xmlns:a16="http://schemas.microsoft.com/office/drawing/2014/main" id="{558968C1-DEA4-43ED-A266-D8855B93AC61}"/>
              </a:ext>
            </a:extLst>
          </p:cNvPr>
          <p:cNvSpPr/>
          <p:nvPr/>
        </p:nvSpPr>
        <p:spPr>
          <a:xfrm>
            <a:off x="6435055" y="5153490"/>
            <a:ext cx="5417891" cy="927270"/>
          </a:xfrm>
          <a:prstGeom prst="roundRect">
            <a:avLst>
              <a:gd name="adj" fmla="val 11210"/>
            </a:avLst>
          </a:prstGeom>
          <a:solidFill>
            <a:srgbClr val="E2E8F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21" name="TextBox 20">
            <a:extLst>
              <a:ext uri="{FF2B5EF4-FFF2-40B4-BE49-F238E27FC236}">
                <a16:creationId xmlns:a16="http://schemas.microsoft.com/office/drawing/2014/main" id="{1DD5B08B-FB5B-1E2B-4E88-04513FABD68C}"/>
              </a:ext>
            </a:extLst>
          </p:cNvPr>
          <p:cNvSpPr txBox="1"/>
          <p:nvPr/>
        </p:nvSpPr>
        <p:spPr>
          <a:xfrm>
            <a:off x="6435055" y="5307043"/>
            <a:ext cx="5417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Non-Sensitive Data Can be easily accessible</a:t>
            </a:r>
            <a:b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from public sources like the Internet.</a:t>
            </a:r>
          </a:p>
        </p:txBody>
      </p:sp>
      <p:sp>
        <p:nvSpPr>
          <p:cNvPr id="23" name="Isosceles Triangle 22">
            <a:extLst>
              <a:ext uri="{FF2B5EF4-FFF2-40B4-BE49-F238E27FC236}">
                <a16:creationId xmlns:a16="http://schemas.microsoft.com/office/drawing/2014/main" id="{A19EC210-3F7C-F324-38CB-10332815612B}"/>
              </a:ext>
            </a:extLst>
          </p:cNvPr>
          <p:cNvSpPr/>
          <p:nvPr/>
        </p:nvSpPr>
        <p:spPr>
          <a:xfrm rot="5400000">
            <a:off x="536041" y="3457474"/>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25" name="Isosceles Triangle 24">
            <a:extLst>
              <a:ext uri="{FF2B5EF4-FFF2-40B4-BE49-F238E27FC236}">
                <a16:creationId xmlns:a16="http://schemas.microsoft.com/office/drawing/2014/main" id="{D40DA022-7855-8385-1141-9747B78DF15A}"/>
              </a:ext>
            </a:extLst>
          </p:cNvPr>
          <p:cNvSpPr/>
          <p:nvPr/>
        </p:nvSpPr>
        <p:spPr>
          <a:xfrm rot="5400000">
            <a:off x="536041" y="3756592"/>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26" name="Isosceles Triangle 25">
            <a:extLst>
              <a:ext uri="{FF2B5EF4-FFF2-40B4-BE49-F238E27FC236}">
                <a16:creationId xmlns:a16="http://schemas.microsoft.com/office/drawing/2014/main" id="{644598D8-1041-CB0C-633D-9D45495E9B81}"/>
              </a:ext>
            </a:extLst>
          </p:cNvPr>
          <p:cNvSpPr/>
          <p:nvPr/>
        </p:nvSpPr>
        <p:spPr>
          <a:xfrm rot="5400000">
            <a:off x="536041" y="4036075"/>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27" name="Isosceles Triangle 26">
            <a:extLst>
              <a:ext uri="{FF2B5EF4-FFF2-40B4-BE49-F238E27FC236}">
                <a16:creationId xmlns:a16="http://schemas.microsoft.com/office/drawing/2014/main" id="{9E08C097-1D75-66CA-6B34-B73A7E6FAE83}"/>
              </a:ext>
            </a:extLst>
          </p:cNvPr>
          <p:cNvSpPr/>
          <p:nvPr/>
        </p:nvSpPr>
        <p:spPr>
          <a:xfrm rot="5400000">
            <a:off x="536041" y="4335193"/>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28" name="Isosceles Triangle 27">
            <a:extLst>
              <a:ext uri="{FF2B5EF4-FFF2-40B4-BE49-F238E27FC236}">
                <a16:creationId xmlns:a16="http://schemas.microsoft.com/office/drawing/2014/main" id="{1DF32AF8-8F84-A3BD-93A9-79EB3934FC5E}"/>
              </a:ext>
            </a:extLst>
          </p:cNvPr>
          <p:cNvSpPr/>
          <p:nvPr/>
        </p:nvSpPr>
        <p:spPr>
          <a:xfrm rot="5400000">
            <a:off x="536041" y="4614466"/>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29" name="Isosceles Triangle 28">
            <a:extLst>
              <a:ext uri="{FF2B5EF4-FFF2-40B4-BE49-F238E27FC236}">
                <a16:creationId xmlns:a16="http://schemas.microsoft.com/office/drawing/2014/main" id="{5C55E004-3914-4A5D-A827-822355D3969C}"/>
              </a:ext>
            </a:extLst>
          </p:cNvPr>
          <p:cNvSpPr/>
          <p:nvPr/>
        </p:nvSpPr>
        <p:spPr>
          <a:xfrm rot="5400000">
            <a:off x="3230614" y="3458697"/>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30" name="Isosceles Triangle 29">
            <a:extLst>
              <a:ext uri="{FF2B5EF4-FFF2-40B4-BE49-F238E27FC236}">
                <a16:creationId xmlns:a16="http://schemas.microsoft.com/office/drawing/2014/main" id="{E8100B57-32DF-759C-CF2D-5C990AED40BB}"/>
              </a:ext>
            </a:extLst>
          </p:cNvPr>
          <p:cNvSpPr/>
          <p:nvPr/>
        </p:nvSpPr>
        <p:spPr>
          <a:xfrm rot="5400000">
            <a:off x="3230614" y="3754758"/>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31" name="Isosceles Triangle 30">
            <a:extLst>
              <a:ext uri="{FF2B5EF4-FFF2-40B4-BE49-F238E27FC236}">
                <a16:creationId xmlns:a16="http://schemas.microsoft.com/office/drawing/2014/main" id="{6BB9A16A-2B11-B8D8-7975-7445ADC5E42E}"/>
              </a:ext>
            </a:extLst>
          </p:cNvPr>
          <p:cNvSpPr/>
          <p:nvPr/>
        </p:nvSpPr>
        <p:spPr>
          <a:xfrm rot="5400000">
            <a:off x="3230614" y="4038040"/>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32" name="Isosceles Triangle 31">
            <a:extLst>
              <a:ext uri="{FF2B5EF4-FFF2-40B4-BE49-F238E27FC236}">
                <a16:creationId xmlns:a16="http://schemas.microsoft.com/office/drawing/2014/main" id="{E4013FC2-740C-86B5-36A5-471099A21C14}"/>
              </a:ext>
            </a:extLst>
          </p:cNvPr>
          <p:cNvSpPr/>
          <p:nvPr/>
        </p:nvSpPr>
        <p:spPr>
          <a:xfrm rot="5400000">
            <a:off x="3230614" y="4330344"/>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33" name="Isosceles Triangle 32">
            <a:extLst>
              <a:ext uri="{FF2B5EF4-FFF2-40B4-BE49-F238E27FC236}">
                <a16:creationId xmlns:a16="http://schemas.microsoft.com/office/drawing/2014/main" id="{C343E4E5-3F48-5C42-BC12-A776A9F0ACF9}"/>
              </a:ext>
            </a:extLst>
          </p:cNvPr>
          <p:cNvSpPr/>
          <p:nvPr/>
        </p:nvSpPr>
        <p:spPr>
          <a:xfrm rot="5400000">
            <a:off x="6637900" y="3521482"/>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34" name="Isosceles Triangle 33">
            <a:extLst>
              <a:ext uri="{FF2B5EF4-FFF2-40B4-BE49-F238E27FC236}">
                <a16:creationId xmlns:a16="http://schemas.microsoft.com/office/drawing/2014/main" id="{FCC579D5-9745-0BB6-13A7-267041DFB3E5}"/>
              </a:ext>
            </a:extLst>
          </p:cNvPr>
          <p:cNvSpPr/>
          <p:nvPr/>
        </p:nvSpPr>
        <p:spPr>
          <a:xfrm rot="5400000">
            <a:off x="6637900" y="3817543"/>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35" name="Isosceles Triangle 34">
            <a:extLst>
              <a:ext uri="{FF2B5EF4-FFF2-40B4-BE49-F238E27FC236}">
                <a16:creationId xmlns:a16="http://schemas.microsoft.com/office/drawing/2014/main" id="{7297070C-CD0B-91AD-6D04-533E14E8EBE4}"/>
              </a:ext>
            </a:extLst>
          </p:cNvPr>
          <p:cNvSpPr/>
          <p:nvPr/>
        </p:nvSpPr>
        <p:spPr>
          <a:xfrm rot="5400000">
            <a:off x="6637900" y="4100825"/>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43" name="Isosceles Triangle 42">
            <a:extLst>
              <a:ext uri="{FF2B5EF4-FFF2-40B4-BE49-F238E27FC236}">
                <a16:creationId xmlns:a16="http://schemas.microsoft.com/office/drawing/2014/main" id="{242A893C-8928-EE75-060E-01CE1930708A}"/>
              </a:ext>
            </a:extLst>
          </p:cNvPr>
          <p:cNvSpPr/>
          <p:nvPr/>
        </p:nvSpPr>
        <p:spPr>
          <a:xfrm rot="5400000">
            <a:off x="6637900" y="4393129"/>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45" name="Isosceles Triangle 44">
            <a:extLst>
              <a:ext uri="{FF2B5EF4-FFF2-40B4-BE49-F238E27FC236}">
                <a16:creationId xmlns:a16="http://schemas.microsoft.com/office/drawing/2014/main" id="{3AAED6CF-3B71-CD15-6B57-736F84499B86}"/>
              </a:ext>
            </a:extLst>
          </p:cNvPr>
          <p:cNvSpPr/>
          <p:nvPr/>
        </p:nvSpPr>
        <p:spPr>
          <a:xfrm rot="5400000">
            <a:off x="9340899" y="3518308"/>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46" name="Isosceles Triangle 45">
            <a:extLst>
              <a:ext uri="{FF2B5EF4-FFF2-40B4-BE49-F238E27FC236}">
                <a16:creationId xmlns:a16="http://schemas.microsoft.com/office/drawing/2014/main" id="{A6C6CA59-33A5-A4A5-1361-CC1035E7960D}"/>
              </a:ext>
            </a:extLst>
          </p:cNvPr>
          <p:cNvSpPr/>
          <p:nvPr/>
        </p:nvSpPr>
        <p:spPr>
          <a:xfrm rot="5400000">
            <a:off x="9340899" y="3814369"/>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48" name="Isosceles Triangle 47">
            <a:extLst>
              <a:ext uri="{FF2B5EF4-FFF2-40B4-BE49-F238E27FC236}">
                <a16:creationId xmlns:a16="http://schemas.microsoft.com/office/drawing/2014/main" id="{D615F813-609A-99E0-50D6-DF6124821CCE}"/>
              </a:ext>
            </a:extLst>
          </p:cNvPr>
          <p:cNvSpPr/>
          <p:nvPr/>
        </p:nvSpPr>
        <p:spPr>
          <a:xfrm rot="5400000">
            <a:off x="9340899" y="4097651"/>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50" name="Isosceles Triangle 49">
            <a:extLst>
              <a:ext uri="{FF2B5EF4-FFF2-40B4-BE49-F238E27FC236}">
                <a16:creationId xmlns:a16="http://schemas.microsoft.com/office/drawing/2014/main" id="{E41C445B-B46D-95B8-7099-90D0A31A937E}"/>
              </a:ext>
            </a:extLst>
          </p:cNvPr>
          <p:cNvSpPr/>
          <p:nvPr/>
        </p:nvSpPr>
        <p:spPr>
          <a:xfrm rot="5400000">
            <a:off x="9340899" y="4389955"/>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2" name="TextBox 1">
            <a:extLst>
              <a:ext uri="{FF2B5EF4-FFF2-40B4-BE49-F238E27FC236}">
                <a16:creationId xmlns:a16="http://schemas.microsoft.com/office/drawing/2014/main" id="{29839B2D-D391-E189-956D-1EB467E51B14}"/>
              </a:ext>
            </a:extLst>
          </p:cNvPr>
          <p:cNvSpPr txBox="1"/>
          <p:nvPr/>
        </p:nvSpPr>
        <p:spPr>
          <a:xfrm>
            <a:off x="472447" y="6331909"/>
            <a:ext cx="103405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Department of Homeland Security</a:t>
            </a:r>
            <a:r>
              <a:rPr lang="en-US" sz="800">
                <a:solidFill>
                  <a:srgbClr val="1B1464"/>
                </a:solidFill>
                <a:latin typeface="Helvetica" panose="020B0604020202020204" pitchFamily="34" charset="0"/>
                <a:cs typeface="Helvetica" panose="020B0604020202020204" pitchFamily="34" charset="0"/>
              </a:rPr>
              <a:t>, ‘</a:t>
            </a:r>
            <a:r>
              <a:rPr kumimoji="0" lang="en-US" sz="800" b="0" i="0" u="none" strike="noStrike" kern="1200" cap="none" spc="0" normalizeH="0" baseline="0" noProof="0">
                <a:ln>
                  <a:noFill/>
                </a:ln>
                <a:solidFill>
                  <a:srgbClr val="1B1464"/>
                </a:solidFill>
                <a:effectLst/>
                <a:uLnTx/>
                <a:uFillTx/>
                <a:latin typeface="Helvetica-Light"/>
                <a:ea typeface="+mn-ea"/>
                <a:cs typeface="+mn-cs"/>
              </a:rPr>
              <a:t>Handbook for Safeguarding Sensitive PII’, December 2017. *ARF (Advertising Research Foundation), ‘6</a:t>
            </a:r>
            <a:r>
              <a:rPr kumimoji="0" lang="en-US" sz="800" b="0" i="0" u="none" strike="noStrike" kern="1200" cap="none" spc="0" normalizeH="0" baseline="30000" noProof="0">
                <a:ln>
                  <a:noFill/>
                </a:ln>
                <a:solidFill>
                  <a:srgbClr val="1B1464"/>
                </a:solidFill>
                <a:effectLst/>
                <a:uLnTx/>
                <a:uFillTx/>
                <a:latin typeface="Helvetica-Light"/>
                <a:ea typeface="+mn-ea"/>
                <a:cs typeface="+mn-cs"/>
              </a:rPr>
              <a:t>th</a:t>
            </a:r>
            <a:r>
              <a:rPr kumimoji="0" lang="en-US" sz="800" b="0" i="0" u="none" strike="noStrike" kern="1200" cap="none" spc="0" normalizeH="0" baseline="0" noProof="0">
                <a:ln>
                  <a:noFill/>
                </a:ln>
                <a:solidFill>
                  <a:srgbClr val="1B1464"/>
                </a:solidFill>
                <a:effectLst/>
                <a:uLnTx/>
                <a:uFillTx/>
                <a:latin typeface="Helvetica-Light"/>
                <a:ea typeface="+mn-ea"/>
                <a:cs typeface="+mn-cs"/>
              </a:rPr>
              <a:t> Annual Privacy Study (2023).’</a:t>
            </a:r>
            <a:endParaRPr kumimoji="0" lang="en-US" sz="800" b="0" i="0" u="none" strike="noStrike" kern="1200" cap="none" spc="0" normalizeH="0" baseline="0" noProof="0">
              <a:ln>
                <a:noFill/>
              </a:ln>
              <a:solidFill>
                <a:srgbClr val="FF0000"/>
              </a:solidFill>
              <a:effectLst/>
              <a:uLnTx/>
              <a:uFillTx/>
              <a:latin typeface="Helvetica" panose="020B0604020202020204" pitchFamily="34" charset="0"/>
              <a:ea typeface="+mn-ea"/>
              <a:cs typeface="Helvetica" panose="020B0604020202020204" pitchFamily="34" charset="0"/>
            </a:endParaRPr>
          </a:p>
        </p:txBody>
      </p:sp>
      <p:sp>
        <p:nvSpPr>
          <p:cNvPr id="7" name="Rectangle 6">
            <a:extLst>
              <a:ext uri="{FF2B5EF4-FFF2-40B4-BE49-F238E27FC236}">
                <a16:creationId xmlns:a16="http://schemas.microsoft.com/office/drawing/2014/main" id="{57D680A9-93FA-C1C6-801E-5C689E5F2558}"/>
              </a:ext>
            </a:extLst>
          </p:cNvPr>
          <p:cNvSpPr/>
          <p:nvPr/>
        </p:nvSpPr>
        <p:spPr>
          <a:xfrm>
            <a:off x="203596" y="1145400"/>
            <a:ext cx="11836526" cy="276999"/>
          </a:xfrm>
          <a:prstGeom prst="rect">
            <a:avLst/>
          </a:prstGeom>
        </p:spPr>
        <p:txBody>
          <a:bodyPr wrap="square" lIns="91440" tIns="45720" rIns="91440" bIns="45720" anchor="t">
            <a:spAutoFit/>
          </a:bodyPr>
          <a:lstStyle/>
          <a:p>
            <a:pPr marL="285750" indent="-285750">
              <a:buBlip>
                <a:blip r:embed="rId4"/>
              </a:buBlip>
              <a:defRPr/>
            </a:pPr>
            <a:r>
              <a:rPr lang="en-US" sz="1200" dirty="0">
                <a:solidFill>
                  <a:srgbClr val="1B1464"/>
                </a:solidFill>
                <a:latin typeface="Helvetica"/>
                <a:cs typeface="Helvetica"/>
              </a:rPr>
              <a:t>To help guide current and future marketing strategies, determine what types of data you are using and plan to use.  </a:t>
            </a:r>
            <a:endParaRPr lang="en-US" sz="1200" i="0" u="none" strike="noStrike" kern="1200" cap="none" spc="0" normalizeH="0" baseline="0" noProof="0" dirty="0">
              <a:ln>
                <a:noFill/>
              </a:ln>
              <a:solidFill>
                <a:srgbClr val="1B1464"/>
              </a:solidFill>
              <a:effectLst/>
              <a:uLnTx/>
              <a:uFillTx/>
              <a:latin typeface="Helvetica" pitchFamily="2" charset="0"/>
              <a:cs typeface="Helvetica"/>
            </a:endParaRPr>
          </a:p>
        </p:txBody>
      </p:sp>
      <p:sp>
        <p:nvSpPr>
          <p:cNvPr id="3" name="Rectangle 2">
            <a:extLst>
              <a:ext uri="{FF2B5EF4-FFF2-40B4-BE49-F238E27FC236}">
                <a16:creationId xmlns:a16="http://schemas.microsoft.com/office/drawing/2014/main" id="{748B16AB-7C96-7F87-8135-7F75ABE36EA7}"/>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2" name="Isosceles Triangle 11">
            <a:extLst>
              <a:ext uri="{FF2B5EF4-FFF2-40B4-BE49-F238E27FC236}">
                <a16:creationId xmlns:a16="http://schemas.microsoft.com/office/drawing/2014/main" id="{207C1762-992B-5D65-B3CB-E979E6EFC7F3}"/>
              </a:ext>
            </a:extLst>
          </p:cNvPr>
          <p:cNvSpPr/>
          <p:nvPr/>
        </p:nvSpPr>
        <p:spPr>
          <a:xfrm rot="5400000">
            <a:off x="3230613" y="4576646"/>
            <a:ext cx="161438" cy="137275"/>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Tree>
    <p:extLst>
      <p:ext uri="{BB962C8B-B14F-4D97-AF65-F5344CB8AC3E}">
        <p14:creationId xmlns:p14="http://schemas.microsoft.com/office/powerpoint/2010/main" val="3416798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491D91E4-B3CC-DB86-6D8C-4681C2B9AA3B}"/>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5263BF6-7102-6244-A629-15ECD258F774}"/>
              </a:ext>
            </a:extLst>
          </p:cNvPr>
          <p:cNvSpPr/>
          <p:nvPr/>
        </p:nvSpPr>
        <p:spPr>
          <a:xfrm>
            <a:off x="0" y="1685013"/>
            <a:ext cx="5021483" cy="5172987"/>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9C445BF-5591-D09A-A8BC-6A2DB67D3CAE}"/>
              </a:ext>
            </a:extLst>
          </p:cNvPr>
          <p:cNvSpPr/>
          <p:nvPr/>
        </p:nvSpPr>
        <p:spPr>
          <a:xfrm>
            <a:off x="161081" y="396184"/>
            <a:ext cx="12030919" cy="492443"/>
          </a:xfrm>
          <a:prstGeom prst="rect">
            <a:avLst/>
          </a:prstGeom>
        </p:spPr>
        <p:txBody>
          <a:bodyPr wrap="square" lIns="91440" tIns="45720" rIns="91440" bIns="45720" anchor="t">
            <a:spAutoFit/>
          </a:bodyPr>
          <a:lstStyle/>
          <a:p>
            <a:pPr>
              <a:defRPr/>
            </a:pPr>
            <a:r>
              <a:rPr lang="en-US" sz="2600" b="1">
                <a:solidFill>
                  <a:srgbClr val="1B1464"/>
                </a:solidFill>
                <a:latin typeface="Helvetica"/>
                <a:ea typeface="+mn-lt"/>
                <a:cs typeface="Helvetica"/>
              </a:rPr>
              <a:t>What are some best practices for collecting data from customers?</a:t>
            </a:r>
            <a:endParaRPr lang="en-US">
              <a:solidFill>
                <a:srgbClr val="1B1464"/>
              </a:solidFill>
            </a:endParaRP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AE45E87-4CA7-6346-1EA7-25070CF8055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8" name="Rectangle: Rounded Corners 7">
            <a:extLst>
              <a:ext uri="{FF2B5EF4-FFF2-40B4-BE49-F238E27FC236}">
                <a16:creationId xmlns:a16="http://schemas.microsoft.com/office/drawing/2014/main" id="{228315CF-3688-1D17-D549-82615CBFFDCA}"/>
              </a:ext>
            </a:extLst>
          </p:cNvPr>
          <p:cNvSpPr/>
          <p:nvPr/>
        </p:nvSpPr>
        <p:spPr>
          <a:xfrm>
            <a:off x="5625956" y="3814211"/>
            <a:ext cx="5757239" cy="1128459"/>
          </a:xfrm>
          <a:prstGeom prst="roundRect">
            <a:avLst>
              <a:gd name="adj" fmla="val 9688"/>
            </a:avLst>
          </a:prstGeom>
          <a:solidFill>
            <a:schemeClr val="bg1"/>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AF6BFD19-0C6F-98F2-6D76-06B2923E6BEE}"/>
              </a:ext>
            </a:extLst>
          </p:cNvPr>
          <p:cNvSpPr/>
          <p:nvPr/>
        </p:nvSpPr>
        <p:spPr>
          <a:xfrm>
            <a:off x="5625304" y="5091908"/>
            <a:ext cx="5741843" cy="1143854"/>
          </a:xfrm>
          <a:prstGeom prst="roundRect">
            <a:avLst>
              <a:gd name="adj" fmla="val 9688"/>
            </a:avLst>
          </a:prstGeom>
          <a:solidFill>
            <a:schemeClr val="bg1"/>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8E637FD-1B73-92C5-A8A6-D241C98F4430}"/>
              </a:ext>
            </a:extLst>
          </p:cNvPr>
          <p:cNvSpPr txBox="1"/>
          <p:nvPr/>
        </p:nvSpPr>
        <p:spPr>
          <a:xfrm>
            <a:off x="524372" y="6185724"/>
            <a:ext cx="4475680" cy="338554"/>
          </a:xfrm>
          <a:prstGeom prst="rect">
            <a:avLst/>
          </a:prstGeom>
          <a:noFill/>
        </p:spPr>
        <p:txBody>
          <a:bodyPr wrap="square" lIns="91440" tIns="45720" rIns="91440" bIns="45720" rtlCol="0" anchor="t">
            <a:spAutoFit/>
          </a:bodyPr>
          <a:lstStyle/>
          <a:p>
            <a:pPr>
              <a:defRPr/>
            </a:pPr>
            <a:r>
              <a:rPr kumimoji="0" lang="en-US" sz="800" b="0" i="0" u="none" strike="noStrike" kern="1200" cap="none" spc="0" normalizeH="0" baseline="0" noProof="0" dirty="0">
                <a:ln>
                  <a:noFill/>
                </a:ln>
                <a:solidFill>
                  <a:srgbClr val="1B1464"/>
                </a:solidFill>
                <a:effectLst/>
                <a:uLnTx/>
                <a:uFillTx/>
                <a:latin typeface="Helvetica"/>
                <a:cs typeface="Helvetica"/>
              </a:rPr>
              <a:t>Source: Harvard Business Review</a:t>
            </a:r>
            <a:r>
              <a:rPr lang="en-US" sz="800" dirty="0">
                <a:solidFill>
                  <a:srgbClr val="1B1464"/>
                </a:solidFill>
                <a:latin typeface="Helvetica"/>
                <a:cs typeface="Helvetica"/>
              </a:rPr>
              <a:t>, ‘</a:t>
            </a:r>
            <a:r>
              <a:rPr kumimoji="0" lang="en-US" sz="800" b="0" i="0" u="none" strike="noStrike" kern="1200" cap="none" spc="0" normalizeH="0" baseline="0" noProof="0" dirty="0">
                <a:ln>
                  <a:noFill/>
                </a:ln>
                <a:solidFill>
                  <a:srgbClr val="1B1464"/>
                </a:solidFill>
                <a:effectLst/>
                <a:uLnTx/>
                <a:uFillTx/>
                <a:latin typeface="Helvetica"/>
                <a:cs typeface="Helvetica"/>
              </a:rPr>
              <a:t>Customer Data: Designing for Transparency and Trust</a:t>
            </a:r>
            <a:r>
              <a:rPr lang="en-US" sz="800" dirty="0">
                <a:solidFill>
                  <a:srgbClr val="1B1464"/>
                </a:solidFill>
                <a:latin typeface="Helvetica"/>
                <a:cs typeface="Helvetica"/>
              </a:rPr>
              <a:t>,’ May </a:t>
            </a:r>
            <a:r>
              <a:rPr lang="en-US" sz="800">
                <a:solidFill>
                  <a:srgbClr val="1B1464"/>
                </a:solidFill>
                <a:latin typeface="Helvetica"/>
                <a:cs typeface="Helvetica"/>
              </a:rPr>
              <a:t>2015. </a:t>
            </a:r>
            <a:r>
              <a:rPr lang="en-US" sz="800" dirty="0">
                <a:solidFill>
                  <a:srgbClr val="1B1464"/>
                </a:solidFill>
                <a:latin typeface="Helvetica"/>
                <a:cs typeface="Helvetica"/>
              </a:rPr>
              <a:t>*Razorfish, ‘The Data Privacy Paradox,’ March 2023.</a:t>
            </a:r>
          </a:p>
        </p:txBody>
      </p:sp>
      <p:sp>
        <p:nvSpPr>
          <p:cNvPr id="22" name="TextBox 21">
            <a:extLst>
              <a:ext uri="{FF2B5EF4-FFF2-40B4-BE49-F238E27FC236}">
                <a16:creationId xmlns:a16="http://schemas.microsoft.com/office/drawing/2014/main" id="{4CBB21F8-FC0B-9E74-4269-7A165744EEC2}"/>
              </a:ext>
            </a:extLst>
          </p:cNvPr>
          <p:cNvSpPr txBox="1"/>
          <p:nvPr/>
        </p:nvSpPr>
        <p:spPr>
          <a:xfrm>
            <a:off x="7118031" y="3814734"/>
            <a:ext cx="38766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Consent</a:t>
            </a:r>
          </a:p>
        </p:txBody>
      </p:sp>
      <p:sp>
        <p:nvSpPr>
          <p:cNvPr id="24" name="TextBox 23">
            <a:extLst>
              <a:ext uri="{FF2B5EF4-FFF2-40B4-BE49-F238E27FC236}">
                <a16:creationId xmlns:a16="http://schemas.microsoft.com/office/drawing/2014/main" id="{5DDB35CA-2E52-A087-6185-0AD4B99F90B7}"/>
              </a:ext>
            </a:extLst>
          </p:cNvPr>
          <p:cNvSpPr txBox="1"/>
          <p:nvPr/>
        </p:nvSpPr>
        <p:spPr>
          <a:xfrm>
            <a:off x="7118031" y="5084735"/>
            <a:ext cx="38766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Value Exchange</a:t>
            </a:r>
          </a:p>
        </p:txBody>
      </p:sp>
      <p:sp>
        <p:nvSpPr>
          <p:cNvPr id="27" name="TextBox 26">
            <a:extLst>
              <a:ext uri="{FF2B5EF4-FFF2-40B4-BE49-F238E27FC236}">
                <a16:creationId xmlns:a16="http://schemas.microsoft.com/office/drawing/2014/main" id="{E8812708-5272-EBCF-F144-6E5DAF2175DB}"/>
              </a:ext>
            </a:extLst>
          </p:cNvPr>
          <p:cNvSpPr txBox="1"/>
          <p:nvPr/>
        </p:nvSpPr>
        <p:spPr>
          <a:xfrm>
            <a:off x="7118031" y="4231121"/>
            <a:ext cx="38766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highlight>
                  <a:srgbClr val="FFFFFF"/>
                </a:highlight>
                <a:uLnTx/>
                <a:uFillTx/>
                <a:latin typeface="Helvetica" panose="020B0604020202020204" pitchFamily="34" charset="0"/>
                <a:ea typeface="+mn-ea"/>
                <a:cs typeface="Helvetica" panose="020B0604020202020204" pitchFamily="34" charset="0"/>
              </a:rPr>
              <a:t>Gain user permission </a:t>
            </a:r>
            <a:r>
              <a:rPr kumimoji="0" lang="en-US" sz="1600" b="0" i="0" u="none" strike="noStrike" kern="1200" cap="none" spc="0" normalizeH="0" baseline="0" noProof="0">
                <a:ln>
                  <a:noFill/>
                </a:ln>
                <a:solidFill>
                  <a:srgbClr val="1B1464"/>
                </a:solidFill>
                <a:effectLst/>
                <a:highlight>
                  <a:srgbClr val="FFFFFF"/>
                </a:highlight>
                <a:uLnTx/>
                <a:uFillTx/>
                <a:latin typeface="Helvetica" panose="020B0604020202020204" pitchFamily="34" charset="0"/>
                <a:ea typeface="+mn-ea"/>
                <a:cs typeface="Helvetica" panose="020B0604020202020204" pitchFamily="34" charset="0"/>
              </a:rPr>
              <a:t>for data collection whenever possible</a:t>
            </a:r>
            <a:endPar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9" name="TextBox 28">
            <a:extLst>
              <a:ext uri="{FF2B5EF4-FFF2-40B4-BE49-F238E27FC236}">
                <a16:creationId xmlns:a16="http://schemas.microsoft.com/office/drawing/2014/main" id="{0DD0189C-0BB5-9481-D5C1-267B6688867E}"/>
              </a:ext>
            </a:extLst>
          </p:cNvPr>
          <p:cNvSpPr txBox="1"/>
          <p:nvPr/>
        </p:nvSpPr>
        <p:spPr>
          <a:xfrm>
            <a:off x="6998981" y="5531913"/>
            <a:ext cx="4114774"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highlight>
                  <a:srgbClr val="FFFFFF"/>
                </a:highlight>
                <a:uLnTx/>
                <a:uFillTx/>
                <a:latin typeface="Helvetica"/>
                <a:cs typeface="Helvetica"/>
              </a:rPr>
              <a:t>Provide </a:t>
            </a:r>
            <a:r>
              <a:rPr kumimoji="0" lang="en-US" sz="1600" b="1" i="0" u="none" strike="noStrike" kern="1200" cap="none" spc="0" normalizeH="0" baseline="0" noProof="0">
                <a:ln>
                  <a:noFill/>
                </a:ln>
                <a:solidFill>
                  <a:srgbClr val="1B1464"/>
                </a:solidFill>
                <a:effectLst/>
                <a:highlight>
                  <a:srgbClr val="FFFFFF"/>
                </a:highlight>
                <a:uLnTx/>
                <a:uFillTx/>
                <a:latin typeface="Helvetica"/>
                <a:cs typeface="Helvetica"/>
              </a:rPr>
              <a:t>clear benefits </a:t>
            </a:r>
            <a:r>
              <a:rPr kumimoji="0" lang="en-US" sz="1600" b="0" i="0" u="none" strike="noStrike" kern="1200" cap="none" spc="0" normalizeH="0" baseline="0" noProof="0">
                <a:ln>
                  <a:noFill/>
                </a:ln>
                <a:solidFill>
                  <a:srgbClr val="1B1464"/>
                </a:solidFill>
                <a:effectLst/>
                <a:highlight>
                  <a:srgbClr val="FFFFFF"/>
                </a:highlight>
                <a:uLnTx/>
                <a:uFillTx/>
                <a:latin typeface="Helvetica"/>
                <a:cs typeface="Helvetica"/>
              </a:rPr>
              <a:t>and details on what a user gets in return </a:t>
            </a:r>
            <a:r>
              <a:rPr kumimoji="0" lang="en-US" sz="1600" b="1" i="0" u="none" strike="noStrike" kern="1200" cap="none" spc="0" normalizeH="0" baseline="0" noProof="0">
                <a:ln>
                  <a:noFill/>
                </a:ln>
                <a:solidFill>
                  <a:srgbClr val="1B1464"/>
                </a:solidFill>
                <a:effectLst/>
                <a:highlight>
                  <a:srgbClr val="FFFFFF"/>
                </a:highlight>
                <a:uLnTx/>
                <a:uFillTx/>
                <a:latin typeface="Helvetica"/>
                <a:cs typeface="Helvetica"/>
              </a:rPr>
              <a:t>for sharing their data</a:t>
            </a:r>
            <a:endParaRPr lang="en-US" sz="1600" b="1" i="0" u="none" strike="noStrike" kern="1200" cap="none" spc="0" normalizeH="0" baseline="0" noProof="0">
              <a:ln>
                <a:noFill/>
              </a:ln>
              <a:solidFill>
                <a:srgbClr val="1B1464"/>
              </a:solidFill>
              <a:effectLst/>
              <a:highlight>
                <a:srgbClr val="FFFFFF"/>
              </a:highlight>
              <a:uLnTx/>
              <a:uFillTx/>
              <a:latin typeface="Helvetica"/>
              <a:cs typeface="Helvetica"/>
            </a:endParaRPr>
          </a:p>
        </p:txBody>
      </p:sp>
      <p:sp>
        <p:nvSpPr>
          <p:cNvPr id="30" name="TextBox 29">
            <a:extLst>
              <a:ext uri="{FF2B5EF4-FFF2-40B4-BE49-F238E27FC236}">
                <a16:creationId xmlns:a16="http://schemas.microsoft.com/office/drawing/2014/main" id="{4B1F2560-27AD-F621-4036-1B25327BEBB2}"/>
              </a:ext>
            </a:extLst>
          </p:cNvPr>
          <p:cNvSpPr txBox="1"/>
          <p:nvPr/>
        </p:nvSpPr>
        <p:spPr>
          <a:xfrm>
            <a:off x="5021483" y="1808330"/>
            <a:ext cx="7170517" cy="338554"/>
          </a:xfrm>
          <a:prstGeom prst="rect">
            <a:avLst/>
          </a:prstGeom>
          <a:noFill/>
        </p:spPr>
        <p:txBody>
          <a:bodyPr wrap="square" lIns="91440" tIns="45720" rIns="91440" bIns="45720" rtlCol="0" anchor="t">
            <a:spAutoFit/>
          </a:bodyPr>
          <a:lstStyle/>
          <a:p>
            <a:pPr algn="ctr">
              <a:defRPr/>
            </a:pPr>
            <a:r>
              <a:rPr lang="en-US" sz="1600" b="1" u="sng">
                <a:solidFill>
                  <a:srgbClr val="1B1464"/>
                </a:solidFill>
                <a:latin typeface="Helvetica"/>
                <a:cs typeface="Helvetica"/>
              </a:rPr>
              <a:t>Three data collection strategies that help to build trust with customers </a:t>
            </a:r>
            <a:endParaRPr lang="en-US" sz="1600" b="1" u="sng">
              <a:latin typeface="Helvetica"/>
              <a:cs typeface="Helvetica"/>
            </a:endParaRPr>
          </a:p>
        </p:txBody>
      </p:sp>
      <p:pic>
        <p:nvPicPr>
          <p:cNvPr id="31" name="Picture 30" descr="A hand holding a pencil and writing on a clipboard&#10;&#10;Description automatically generated">
            <a:extLst>
              <a:ext uri="{FF2B5EF4-FFF2-40B4-BE49-F238E27FC236}">
                <a16:creationId xmlns:a16="http://schemas.microsoft.com/office/drawing/2014/main" id="{0C177632-BFC7-3721-D4AF-DC99FDE14EE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63400" y="3914578"/>
            <a:ext cx="949076" cy="925986"/>
          </a:xfrm>
          <a:prstGeom prst="rect">
            <a:avLst/>
          </a:prstGeom>
        </p:spPr>
      </p:pic>
      <p:pic>
        <p:nvPicPr>
          <p:cNvPr id="32" name="Picture 31" descr="A blue and pink arrows&#10;&#10;Description automatically generated">
            <a:extLst>
              <a:ext uri="{FF2B5EF4-FFF2-40B4-BE49-F238E27FC236}">
                <a16:creationId xmlns:a16="http://schemas.microsoft.com/office/drawing/2014/main" id="{30D23F30-D9C6-625A-140C-CEB7A8922E7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39658" y="5199972"/>
            <a:ext cx="818227" cy="810532"/>
          </a:xfrm>
          <a:prstGeom prst="rect">
            <a:avLst/>
          </a:prstGeom>
        </p:spPr>
      </p:pic>
      <p:sp>
        <p:nvSpPr>
          <p:cNvPr id="33" name="Rectangle: Rounded Corners 32">
            <a:extLst>
              <a:ext uri="{FF2B5EF4-FFF2-40B4-BE49-F238E27FC236}">
                <a16:creationId xmlns:a16="http://schemas.microsoft.com/office/drawing/2014/main" id="{8BC629D4-BF14-5210-F903-F1ABAC3AD66E}"/>
              </a:ext>
            </a:extLst>
          </p:cNvPr>
          <p:cNvSpPr/>
          <p:nvPr/>
        </p:nvSpPr>
        <p:spPr>
          <a:xfrm>
            <a:off x="5610564" y="2478497"/>
            <a:ext cx="5749540" cy="1182336"/>
          </a:xfrm>
          <a:prstGeom prst="roundRect">
            <a:avLst>
              <a:gd name="adj" fmla="val 9688"/>
            </a:avLst>
          </a:prstGeom>
          <a:solidFill>
            <a:schemeClr val="bg1"/>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56FBE35A-1899-2E67-C419-881823978795}"/>
              </a:ext>
            </a:extLst>
          </p:cNvPr>
          <p:cNvSpPr txBox="1"/>
          <p:nvPr/>
        </p:nvSpPr>
        <p:spPr>
          <a:xfrm>
            <a:off x="7145888" y="2494415"/>
            <a:ext cx="3820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Transparency</a:t>
            </a:r>
          </a:p>
        </p:txBody>
      </p:sp>
      <p:sp>
        <p:nvSpPr>
          <p:cNvPr id="35" name="TextBox 34">
            <a:extLst>
              <a:ext uri="{FF2B5EF4-FFF2-40B4-BE49-F238E27FC236}">
                <a16:creationId xmlns:a16="http://schemas.microsoft.com/office/drawing/2014/main" id="{0394395A-7258-5DFA-23AE-728D1CCD5E51}"/>
              </a:ext>
            </a:extLst>
          </p:cNvPr>
          <p:cNvSpPr txBox="1"/>
          <p:nvPr/>
        </p:nvSpPr>
        <p:spPr>
          <a:xfrm>
            <a:off x="7081962" y="2895412"/>
            <a:ext cx="3948812" cy="584775"/>
          </a:xfrm>
          <a:prstGeom prst="rect">
            <a:avLst/>
          </a:prstGeom>
          <a:noFill/>
        </p:spPr>
        <p:txBody>
          <a:bodyPr wrap="square" lIns="91440" tIns="45720" rIns="91440" bIns="45720" rtlCol="0" anchor="t">
            <a:spAutoFit/>
          </a:bodyPr>
          <a:lstStyle/>
          <a:p>
            <a:pPr algn="ctr">
              <a:defRPr/>
            </a:pPr>
            <a:r>
              <a:rPr kumimoji="0" lang="en-US" sz="1600" b="0" i="0" u="none" strike="noStrike" kern="1200" cap="none" spc="0" normalizeH="0" baseline="0" noProof="0">
                <a:ln>
                  <a:noFill/>
                </a:ln>
                <a:solidFill>
                  <a:srgbClr val="1B1464"/>
                </a:solidFill>
                <a:effectLst/>
                <a:highlight>
                  <a:srgbClr val="FFFFFF"/>
                </a:highlight>
                <a:uLnTx/>
                <a:uFillTx/>
                <a:latin typeface="Helvetica"/>
                <a:cs typeface="Helvetica"/>
              </a:rPr>
              <a:t>Communicate </a:t>
            </a:r>
            <a:r>
              <a:rPr kumimoji="0" lang="en-US" sz="1600" b="1" i="0" u="none" strike="noStrike" kern="1200" cap="none" spc="0" normalizeH="0" baseline="0" noProof="0">
                <a:ln>
                  <a:noFill/>
                </a:ln>
                <a:solidFill>
                  <a:srgbClr val="1B1464"/>
                </a:solidFill>
                <a:effectLst/>
                <a:highlight>
                  <a:srgbClr val="FFFFFF"/>
                </a:highlight>
                <a:uLnTx/>
                <a:uFillTx/>
                <a:latin typeface="Helvetica"/>
                <a:cs typeface="Helvetica"/>
              </a:rPr>
              <a:t>what data</a:t>
            </a:r>
            <a:r>
              <a:rPr lang="en-US" sz="1600" b="1">
                <a:solidFill>
                  <a:srgbClr val="1B1464"/>
                </a:solidFill>
                <a:highlight>
                  <a:srgbClr val="FFFFFF"/>
                </a:highlight>
                <a:latin typeface="Helvetica"/>
                <a:cs typeface="Helvetica"/>
              </a:rPr>
              <a:t> </a:t>
            </a:r>
            <a:r>
              <a:rPr kumimoji="0" lang="en-US" sz="1600" b="0" i="0" u="none" strike="noStrike" kern="1200" cap="none" spc="0" normalizeH="0" baseline="0" noProof="0">
                <a:ln>
                  <a:noFill/>
                </a:ln>
                <a:solidFill>
                  <a:srgbClr val="1B1464"/>
                </a:solidFill>
                <a:effectLst/>
                <a:highlight>
                  <a:srgbClr val="FFFFFF"/>
                </a:highlight>
                <a:uLnTx/>
                <a:uFillTx/>
                <a:latin typeface="Helvetica"/>
                <a:cs typeface="Helvetica"/>
              </a:rPr>
              <a:t>is being collected and </a:t>
            </a:r>
            <a:r>
              <a:rPr kumimoji="0" lang="en-US" sz="1600" b="1" i="0" u="none" strike="noStrike" kern="1200" cap="none" spc="0" normalizeH="0" baseline="0" noProof="0">
                <a:ln>
                  <a:noFill/>
                </a:ln>
                <a:solidFill>
                  <a:srgbClr val="1B1464"/>
                </a:solidFill>
                <a:effectLst/>
                <a:highlight>
                  <a:srgbClr val="FFFFFF"/>
                </a:highlight>
                <a:uLnTx/>
                <a:uFillTx/>
                <a:latin typeface="Helvetica"/>
                <a:cs typeface="Helvetica"/>
              </a:rPr>
              <a:t>how you intend to use it</a:t>
            </a:r>
            <a:endParaRPr kumimoji="0" lang="en-US" sz="1600" b="1" i="0" u="none" strike="noStrike" kern="1200" cap="none" spc="0" normalizeH="0" baseline="0" noProof="0">
              <a:ln>
                <a:noFill/>
              </a:ln>
              <a:solidFill>
                <a:srgbClr val="1B1464"/>
              </a:solidFill>
              <a:effectLst/>
              <a:uLnTx/>
              <a:uFillTx/>
              <a:latin typeface="Helvetica"/>
              <a:cs typeface="Helvetica"/>
            </a:endParaRPr>
          </a:p>
        </p:txBody>
      </p:sp>
      <p:pic>
        <p:nvPicPr>
          <p:cNvPr id="36" name="Picture 35" descr="A magnifying glass and a blue and pink circle with a eye&#10;&#10;Description automatically generated">
            <a:extLst>
              <a:ext uri="{FF2B5EF4-FFF2-40B4-BE49-F238E27FC236}">
                <a16:creationId xmlns:a16="http://schemas.microsoft.com/office/drawing/2014/main" id="{F6A6DE3F-6049-0ACF-4796-4E0E745C775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27443" y="2609652"/>
            <a:ext cx="979864" cy="933682"/>
          </a:xfrm>
          <a:prstGeom prst="rect">
            <a:avLst/>
          </a:prstGeom>
        </p:spPr>
      </p:pic>
      <p:sp>
        <p:nvSpPr>
          <p:cNvPr id="37" name="TextBox 36">
            <a:extLst>
              <a:ext uri="{FF2B5EF4-FFF2-40B4-BE49-F238E27FC236}">
                <a16:creationId xmlns:a16="http://schemas.microsoft.com/office/drawing/2014/main" id="{4BFC3618-F1DE-F317-229E-720E4679741C}"/>
              </a:ext>
            </a:extLst>
          </p:cNvPr>
          <p:cNvSpPr txBox="1"/>
          <p:nvPr/>
        </p:nvSpPr>
        <p:spPr>
          <a:xfrm>
            <a:off x="1321698" y="2236912"/>
            <a:ext cx="2250324"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600" b="1">
                <a:solidFill>
                  <a:schemeClr val="bg1"/>
                </a:solidFill>
                <a:latin typeface="Helvetica" panose="020B0604020202020204" pitchFamily="34" charset="0"/>
                <a:cs typeface="Helvetica" panose="020B0604020202020204" pitchFamily="34" charset="0"/>
              </a:rPr>
              <a:t>66</a:t>
            </a:r>
          </a:p>
        </p:txBody>
      </p:sp>
      <p:sp>
        <p:nvSpPr>
          <p:cNvPr id="38" name="TextBox 37">
            <a:extLst>
              <a:ext uri="{FF2B5EF4-FFF2-40B4-BE49-F238E27FC236}">
                <a16:creationId xmlns:a16="http://schemas.microsoft.com/office/drawing/2014/main" id="{FFE8ADB4-0FCD-AF1C-54E7-0CFBFB06E087}"/>
              </a:ext>
            </a:extLst>
          </p:cNvPr>
          <p:cNvSpPr txBox="1"/>
          <p:nvPr/>
        </p:nvSpPr>
        <p:spPr>
          <a:xfrm>
            <a:off x="3240803" y="2236912"/>
            <a:ext cx="105124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bg1"/>
                </a:solidFill>
                <a:latin typeface="+mj-lt"/>
              </a:rPr>
              <a:t>%</a:t>
            </a:r>
            <a:r>
              <a:rPr lang="en-US" sz="4800">
                <a:solidFill>
                  <a:schemeClr val="bg1"/>
                </a:solidFill>
                <a:latin typeface="+mj-lt"/>
                <a:cs typeface="Helvetica"/>
              </a:rPr>
              <a:t>​</a:t>
            </a:r>
            <a:endParaRPr lang="en-US" sz="4800">
              <a:solidFill>
                <a:schemeClr val="bg1"/>
              </a:solidFill>
              <a:latin typeface="+mj-lt"/>
            </a:endParaRPr>
          </a:p>
        </p:txBody>
      </p:sp>
      <p:sp>
        <p:nvSpPr>
          <p:cNvPr id="39" name="TextBox 38">
            <a:extLst>
              <a:ext uri="{FF2B5EF4-FFF2-40B4-BE49-F238E27FC236}">
                <a16:creationId xmlns:a16="http://schemas.microsoft.com/office/drawing/2014/main" id="{25582BF1-45BC-E38C-E0A3-4CDBF7228C10}"/>
              </a:ext>
            </a:extLst>
          </p:cNvPr>
          <p:cNvSpPr txBox="1"/>
          <p:nvPr/>
        </p:nvSpPr>
        <p:spPr>
          <a:xfrm>
            <a:off x="317791" y="4129712"/>
            <a:ext cx="43859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1B1464"/>
                </a:solidFill>
                <a:latin typeface="+mj-lt"/>
              </a:rPr>
              <a:t>of consumers would </a:t>
            </a:r>
            <a:r>
              <a:rPr lang="en-US" sz="2400" b="1" dirty="0">
                <a:solidFill>
                  <a:schemeClr val="bg1"/>
                </a:solidFill>
                <a:latin typeface="+mj-lt"/>
              </a:rPr>
              <a:t>gain trust </a:t>
            </a:r>
            <a:r>
              <a:rPr lang="en-US" sz="2400" dirty="0">
                <a:solidFill>
                  <a:srgbClr val="1B1464"/>
                </a:solidFill>
                <a:latin typeface="+mj-lt"/>
              </a:rPr>
              <a:t>in a company if they are </a:t>
            </a:r>
            <a:r>
              <a:rPr lang="en-US" sz="2400" b="1" dirty="0">
                <a:solidFill>
                  <a:schemeClr val="bg1"/>
                </a:solidFill>
                <a:latin typeface="+mj-lt"/>
              </a:rPr>
              <a:t>transparent about how they use their personal data</a:t>
            </a:r>
            <a:r>
              <a:rPr lang="en-US" sz="2400" dirty="0">
                <a:solidFill>
                  <a:schemeClr val="bg1"/>
                </a:solidFill>
                <a:latin typeface="+mj-lt"/>
              </a:rPr>
              <a:t>*</a:t>
            </a:r>
            <a:endParaRPr lang="en-US" dirty="0">
              <a:solidFill>
                <a:schemeClr val="bg1"/>
              </a:solidFill>
            </a:endParaRPr>
          </a:p>
        </p:txBody>
      </p:sp>
    </p:spTree>
    <p:extLst>
      <p:ext uri="{BB962C8B-B14F-4D97-AF65-F5344CB8AC3E}">
        <p14:creationId xmlns:p14="http://schemas.microsoft.com/office/powerpoint/2010/main" val="941964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446E27-F3B6-5A36-90F5-155E8E262FA5}"/>
              </a:ext>
            </a:extLst>
          </p:cNvPr>
          <p:cNvSpPr>
            <a:spLocks noGrp="1" noRot="1" noMove="1" noResize="1" noEditPoints="1" noAdjustHandles="1" noChangeArrowheads="1" noChangeShapeType="1"/>
          </p:cNvSpPr>
          <p:nvPr/>
        </p:nvSpPr>
        <p:spPr>
          <a:xfrm>
            <a:off x="0" y="1571625"/>
            <a:ext cx="12192000" cy="5286375"/>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EBEA4"/>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9C445BF-5591-D09A-A8BC-6A2DB67D3CAE}"/>
              </a:ext>
            </a:extLst>
          </p:cNvPr>
          <p:cNvSpPr/>
          <p:nvPr/>
        </p:nvSpPr>
        <p:spPr>
          <a:xfrm>
            <a:off x="112245" y="364157"/>
            <a:ext cx="12055811" cy="892552"/>
          </a:xfrm>
          <a:prstGeom prst="rect">
            <a:avLst/>
          </a:prstGeom>
        </p:spPr>
        <p:txBody>
          <a:bodyPr wrap="square" lIns="91440" tIns="45720" rIns="91440" bIns="45720" anchor="t">
            <a:spAutoFit/>
          </a:bodyPr>
          <a:lstStyle/>
          <a:p>
            <a:pPr>
              <a:defRPr/>
            </a:pPr>
            <a:r>
              <a:rPr lang="en-US" sz="2600" b="1">
                <a:solidFill>
                  <a:srgbClr val="4EBEA4"/>
                </a:solidFill>
                <a:latin typeface="Helvetica"/>
                <a:cs typeface="Helvetica"/>
              </a:rPr>
              <a:t>Marketer Takeaways:  </a:t>
            </a:r>
            <a:r>
              <a:rPr lang="en-US" sz="2600" b="1">
                <a:solidFill>
                  <a:srgbClr val="1B1464"/>
                </a:solidFill>
                <a:latin typeface="Helvetica"/>
                <a:cs typeface="Helvetica"/>
              </a:rPr>
              <a:t>Protect your brand by taking a ‘privacy by design’ approach to your marketing efforts</a:t>
            </a: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AE45E87-4CA7-6346-1EA7-25070CF8055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8" name="TextBox 7">
            <a:extLst>
              <a:ext uri="{FF2B5EF4-FFF2-40B4-BE49-F238E27FC236}">
                <a16:creationId xmlns:a16="http://schemas.microsoft.com/office/drawing/2014/main" id="{D90DBE45-5F9B-C9CF-75B4-20A283620E97}"/>
              </a:ext>
            </a:extLst>
          </p:cNvPr>
          <p:cNvSpPr txBox="1"/>
          <p:nvPr/>
        </p:nvSpPr>
        <p:spPr>
          <a:xfrm>
            <a:off x="4661784" y="3934418"/>
            <a:ext cx="2868432" cy="400110"/>
          </a:xfrm>
          <a:prstGeom prst="rect">
            <a:avLst/>
          </a:prstGeom>
          <a:noFill/>
        </p:spPr>
        <p:txBody>
          <a:bodyPr wrap="square">
            <a:spAutoFit/>
          </a:bodyPr>
          <a:lstStyle/>
          <a:p>
            <a:pPr marR="0" lvl="0" algn="ctr" fontAlgn="base">
              <a:spcBef>
                <a:spcPts val="0"/>
              </a:spcBef>
              <a:spcAft>
                <a:spcPts val="0"/>
              </a:spcAft>
              <a:tabLst>
                <a:tab pos="-228600" algn="l"/>
              </a:tabLst>
            </a:pPr>
            <a:r>
              <a:rPr lang="en-US" sz="2000" b="1">
                <a:solidFill>
                  <a:srgbClr val="1B1464"/>
                </a:solidFill>
                <a:latin typeface="Helvetica" panose="020B0604020202020204" pitchFamily="34" charset="0"/>
                <a:cs typeface="Helvetica" panose="020B0604020202020204" pitchFamily="34" charset="0"/>
              </a:rPr>
              <a:t>Data Standards</a:t>
            </a:r>
          </a:p>
        </p:txBody>
      </p:sp>
      <p:sp>
        <p:nvSpPr>
          <p:cNvPr id="9" name="TextBox 8">
            <a:extLst>
              <a:ext uri="{FF2B5EF4-FFF2-40B4-BE49-F238E27FC236}">
                <a16:creationId xmlns:a16="http://schemas.microsoft.com/office/drawing/2014/main" id="{7CC84002-D44F-476F-A47E-D9A4B943549C}"/>
              </a:ext>
            </a:extLst>
          </p:cNvPr>
          <p:cNvSpPr txBox="1"/>
          <p:nvPr/>
        </p:nvSpPr>
        <p:spPr>
          <a:xfrm>
            <a:off x="4259541" y="4498444"/>
            <a:ext cx="3672919" cy="1015663"/>
          </a:xfrm>
          <a:prstGeom prst="rect">
            <a:avLst/>
          </a:prstGeom>
          <a:noFill/>
        </p:spPr>
        <p:txBody>
          <a:bodyPr wrap="square">
            <a:spAutoFit/>
          </a:bodyPr>
          <a:lstStyle/>
          <a:p>
            <a:pPr marR="0" lvl="0" algn="ctr" fontAlgn="base">
              <a:spcBef>
                <a:spcPts val="0"/>
              </a:spcBef>
              <a:spcAft>
                <a:spcPts val="0"/>
              </a:spcAft>
              <a:tabLst>
                <a:tab pos="-228600" algn="l"/>
              </a:tabLst>
            </a:pPr>
            <a:r>
              <a:rPr lang="en-US" sz="2000">
                <a:solidFill>
                  <a:schemeClr val="bg1"/>
                </a:solidFill>
                <a:latin typeface="Helvetica" panose="020B0604020202020204" pitchFamily="34" charset="0"/>
                <a:cs typeface="Helvetica" panose="020B0604020202020204" pitchFamily="34" charset="0"/>
              </a:rPr>
              <a:t>Set strict policies and guidelines in how data is collected, stored and secured</a:t>
            </a:r>
            <a:endParaRPr lang="en-US" sz="200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10" name="TextBox 9">
            <a:extLst>
              <a:ext uri="{FF2B5EF4-FFF2-40B4-BE49-F238E27FC236}">
                <a16:creationId xmlns:a16="http://schemas.microsoft.com/office/drawing/2014/main" id="{DAEBC4A0-B441-90BD-4222-05A3A44A82A1}"/>
              </a:ext>
            </a:extLst>
          </p:cNvPr>
          <p:cNvSpPr txBox="1"/>
          <p:nvPr/>
        </p:nvSpPr>
        <p:spPr>
          <a:xfrm>
            <a:off x="171808" y="4466148"/>
            <a:ext cx="3578707" cy="1323439"/>
          </a:xfrm>
          <a:prstGeom prst="rect">
            <a:avLst/>
          </a:prstGeom>
          <a:noFill/>
        </p:spPr>
        <p:txBody>
          <a:bodyPr wrap="square">
            <a:spAutoFit/>
          </a:bodyPr>
          <a:lstStyle/>
          <a:p>
            <a:pPr marR="0" lvl="0" algn="ctr" fontAlgn="base">
              <a:spcBef>
                <a:spcPts val="0"/>
              </a:spcBef>
              <a:spcAft>
                <a:spcPts val="0"/>
              </a:spcAft>
              <a:tabLst>
                <a:tab pos="-228600" algn="l"/>
              </a:tabLst>
            </a:pPr>
            <a:r>
              <a:rPr lang="en-US" sz="2000">
                <a:solidFill>
                  <a:schemeClr val="bg1"/>
                </a:solidFill>
                <a:latin typeface="Helvetica" panose="020B0604020202020204" pitchFamily="34" charset="0"/>
                <a:cs typeface="Helvetica" panose="020B0604020202020204" pitchFamily="34" charset="0"/>
              </a:rPr>
              <a:t>Be conscientious of the types of data that are being leveraged throughout your marketing campaign</a:t>
            </a:r>
          </a:p>
        </p:txBody>
      </p:sp>
      <p:sp>
        <p:nvSpPr>
          <p:cNvPr id="12" name="TextBox 11">
            <a:extLst>
              <a:ext uri="{FF2B5EF4-FFF2-40B4-BE49-F238E27FC236}">
                <a16:creationId xmlns:a16="http://schemas.microsoft.com/office/drawing/2014/main" id="{9DB45EBC-0C9D-D322-45CF-C3B76497D495}"/>
              </a:ext>
            </a:extLst>
          </p:cNvPr>
          <p:cNvSpPr txBox="1"/>
          <p:nvPr/>
        </p:nvSpPr>
        <p:spPr>
          <a:xfrm>
            <a:off x="182369" y="3934418"/>
            <a:ext cx="3557584" cy="400110"/>
          </a:xfrm>
          <a:prstGeom prst="rect">
            <a:avLst/>
          </a:prstGeom>
          <a:noFill/>
        </p:spPr>
        <p:txBody>
          <a:bodyPr wrap="square">
            <a:spAutoFit/>
          </a:bodyPr>
          <a:lstStyle/>
          <a:p>
            <a:pPr marR="0" lvl="0" algn="ctr" fontAlgn="base">
              <a:spcBef>
                <a:spcPts val="0"/>
              </a:spcBef>
              <a:spcAft>
                <a:spcPts val="0"/>
              </a:spcAft>
              <a:tabLst>
                <a:tab pos="-228600" algn="l"/>
              </a:tabLst>
            </a:pPr>
            <a:r>
              <a:rPr lang="en-US" sz="2000" b="1">
                <a:solidFill>
                  <a:srgbClr val="1B1464"/>
                </a:solidFill>
                <a:latin typeface="Helvetica" panose="020B0604020202020204" pitchFamily="34" charset="0"/>
                <a:cs typeface="Helvetica" panose="020B0604020202020204" pitchFamily="34" charset="0"/>
              </a:rPr>
              <a:t>Data Awareness</a:t>
            </a:r>
          </a:p>
        </p:txBody>
      </p:sp>
      <p:sp>
        <p:nvSpPr>
          <p:cNvPr id="13" name="TextBox 12">
            <a:extLst>
              <a:ext uri="{FF2B5EF4-FFF2-40B4-BE49-F238E27FC236}">
                <a16:creationId xmlns:a16="http://schemas.microsoft.com/office/drawing/2014/main" id="{2E08061E-131F-4926-C5D3-1754EBB74EBF}"/>
              </a:ext>
            </a:extLst>
          </p:cNvPr>
          <p:cNvSpPr txBox="1"/>
          <p:nvPr/>
        </p:nvSpPr>
        <p:spPr>
          <a:xfrm>
            <a:off x="23944" y="1697290"/>
            <a:ext cx="12144112" cy="400110"/>
          </a:xfrm>
          <a:prstGeom prst="rect">
            <a:avLst/>
          </a:prstGeom>
          <a:noFill/>
        </p:spPr>
        <p:txBody>
          <a:bodyPr wrap="square" rtlCol="0">
            <a:spAutoFit/>
          </a:bodyPr>
          <a:lstStyle/>
          <a:p>
            <a:pPr algn="ctr"/>
            <a:r>
              <a:rPr lang="en-US" sz="2000" b="1" u="sng">
                <a:solidFill>
                  <a:srgbClr val="1B1464"/>
                </a:solidFill>
                <a:latin typeface="Helvetica" panose="020B0604020202020204" pitchFamily="34" charset="0"/>
                <a:cs typeface="Helvetica" panose="020B0604020202020204" pitchFamily="34" charset="0"/>
              </a:rPr>
              <a:t>Three Data Strategies to Protect Your Customers and Your Brand</a:t>
            </a:r>
          </a:p>
        </p:txBody>
      </p:sp>
      <p:cxnSp>
        <p:nvCxnSpPr>
          <p:cNvPr id="23" name="Straight Connector 22">
            <a:extLst>
              <a:ext uri="{FF2B5EF4-FFF2-40B4-BE49-F238E27FC236}">
                <a16:creationId xmlns:a16="http://schemas.microsoft.com/office/drawing/2014/main" id="{C8618E86-29AE-BDAD-390B-1FF92561AFB3}"/>
              </a:ext>
            </a:extLst>
          </p:cNvPr>
          <p:cNvCxnSpPr/>
          <p:nvPr/>
        </p:nvCxnSpPr>
        <p:spPr>
          <a:xfrm>
            <a:off x="3920268" y="2257022"/>
            <a:ext cx="0" cy="4164222"/>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73D535D-500D-4AFE-0DD7-2C613ABE0548}"/>
              </a:ext>
            </a:extLst>
          </p:cNvPr>
          <p:cNvSpPr txBox="1"/>
          <p:nvPr/>
        </p:nvSpPr>
        <p:spPr>
          <a:xfrm>
            <a:off x="1465847" y="2292237"/>
            <a:ext cx="990628" cy="1569660"/>
          </a:xfrm>
          <a:prstGeom prst="rect">
            <a:avLst/>
          </a:prstGeom>
          <a:noFill/>
        </p:spPr>
        <p:txBody>
          <a:bodyPr wrap="square" rtlCol="0">
            <a:spAutoFit/>
          </a:bodyPr>
          <a:lstStyle/>
          <a:p>
            <a:pPr algn="ctr"/>
            <a:r>
              <a:rPr lang="en-US" sz="9600" b="1">
                <a:ln w="19050">
                  <a:solidFill>
                    <a:srgbClr val="00BFF2"/>
                  </a:solidFill>
                  <a:prstDash val="solid"/>
                </a:ln>
                <a:solidFill>
                  <a:srgbClr val="1B1464"/>
                </a:solidFill>
                <a:effectLst>
                  <a:outerShdw dist="38100" dir="2640000" algn="bl" rotWithShape="0">
                    <a:schemeClr val="bg1"/>
                  </a:outerShdw>
                </a:effectLst>
                <a:latin typeface="Helvetica" panose="020B0604020202020204" pitchFamily="34" charset="0"/>
                <a:cs typeface="Helvetica" panose="020B0604020202020204" pitchFamily="34" charset="0"/>
              </a:rPr>
              <a:t>1</a:t>
            </a:r>
          </a:p>
        </p:txBody>
      </p:sp>
      <p:cxnSp>
        <p:nvCxnSpPr>
          <p:cNvPr id="25" name="Straight Connector 24">
            <a:extLst>
              <a:ext uri="{FF2B5EF4-FFF2-40B4-BE49-F238E27FC236}">
                <a16:creationId xmlns:a16="http://schemas.microsoft.com/office/drawing/2014/main" id="{FE301D3C-2C17-9287-F06F-1689DF115515}"/>
              </a:ext>
            </a:extLst>
          </p:cNvPr>
          <p:cNvCxnSpPr/>
          <p:nvPr/>
        </p:nvCxnSpPr>
        <p:spPr>
          <a:xfrm>
            <a:off x="8400410" y="2329621"/>
            <a:ext cx="0" cy="4164222"/>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86CB8EE-0E5A-35DB-74BC-3296BFC81E52}"/>
              </a:ext>
            </a:extLst>
          </p:cNvPr>
          <p:cNvSpPr txBox="1"/>
          <p:nvPr/>
        </p:nvSpPr>
        <p:spPr>
          <a:xfrm>
            <a:off x="5600686" y="2292237"/>
            <a:ext cx="990628" cy="1569660"/>
          </a:xfrm>
          <a:prstGeom prst="rect">
            <a:avLst/>
          </a:prstGeom>
          <a:noFill/>
        </p:spPr>
        <p:txBody>
          <a:bodyPr wrap="square" rtlCol="0">
            <a:spAutoFit/>
          </a:bodyPr>
          <a:lstStyle/>
          <a:p>
            <a:pPr algn="ctr"/>
            <a:r>
              <a:rPr lang="en-US" sz="9600" b="1">
                <a:ln w="19050">
                  <a:solidFill>
                    <a:srgbClr val="00BFF2"/>
                  </a:solidFill>
                  <a:prstDash val="solid"/>
                </a:ln>
                <a:solidFill>
                  <a:srgbClr val="1B1464"/>
                </a:solidFill>
                <a:effectLst>
                  <a:outerShdw dist="38100" dir="2640000" algn="bl" rotWithShape="0">
                    <a:schemeClr val="bg1"/>
                  </a:outerShdw>
                </a:effectLst>
                <a:latin typeface="Helvetica" panose="020B0604020202020204" pitchFamily="34" charset="0"/>
                <a:cs typeface="Helvetica" panose="020B0604020202020204" pitchFamily="34" charset="0"/>
              </a:rPr>
              <a:t>2</a:t>
            </a:r>
          </a:p>
        </p:txBody>
      </p:sp>
      <p:sp>
        <p:nvSpPr>
          <p:cNvPr id="28" name="TextBox 27">
            <a:extLst>
              <a:ext uri="{FF2B5EF4-FFF2-40B4-BE49-F238E27FC236}">
                <a16:creationId xmlns:a16="http://schemas.microsoft.com/office/drawing/2014/main" id="{DE9E576D-07C7-6E17-C72E-C4FBD66AE548}"/>
              </a:ext>
            </a:extLst>
          </p:cNvPr>
          <p:cNvSpPr txBox="1"/>
          <p:nvPr/>
        </p:nvSpPr>
        <p:spPr>
          <a:xfrm>
            <a:off x="9836089" y="2292237"/>
            <a:ext cx="990628" cy="1569660"/>
          </a:xfrm>
          <a:prstGeom prst="rect">
            <a:avLst/>
          </a:prstGeom>
          <a:noFill/>
        </p:spPr>
        <p:txBody>
          <a:bodyPr wrap="square" rtlCol="0">
            <a:spAutoFit/>
          </a:bodyPr>
          <a:lstStyle/>
          <a:p>
            <a:pPr algn="ctr"/>
            <a:r>
              <a:rPr lang="en-US" sz="9600" b="1">
                <a:ln w="19050">
                  <a:solidFill>
                    <a:srgbClr val="00BFF2"/>
                  </a:solidFill>
                  <a:prstDash val="solid"/>
                </a:ln>
                <a:solidFill>
                  <a:srgbClr val="1B1464"/>
                </a:solidFill>
                <a:effectLst>
                  <a:outerShdw dist="38100" dir="2640000" algn="bl" rotWithShape="0">
                    <a:schemeClr val="bg1"/>
                  </a:outerShdw>
                </a:effectLst>
                <a:latin typeface="Helvetica" panose="020B0604020202020204" pitchFamily="34" charset="0"/>
                <a:cs typeface="Helvetica" panose="020B0604020202020204" pitchFamily="34" charset="0"/>
              </a:rPr>
              <a:t>3</a:t>
            </a:r>
          </a:p>
        </p:txBody>
      </p:sp>
      <p:sp>
        <p:nvSpPr>
          <p:cNvPr id="3" name="TextBox 2">
            <a:extLst>
              <a:ext uri="{FF2B5EF4-FFF2-40B4-BE49-F238E27FC236}">
                <a16:creationId xmlns:a16="http://schemas.microsoft.com/office/drawing/2014/main" id="{6E998524-EEE3-18C4-3FD6-C59DC6F7C2C8}"/>
              </a:ext>
            </a:extLst>
          </p:cNvPr>
          <p:cNvSpPr txBox="1"/>
          <p:nvPr/>
        </p:nvSpPr>
        <p:spPr>
          <a:xfrm>
            <a:off x="8897188" y="4014297"/>
            <a:ext cx="2868432" cy="400110"/>
          </a:xfrm>
          <a:prstGeom prst="rect">
            <a:avLst/>
          </a:prstGeom>
          <a:noFill/>
        </p:spPr>
        <p:txBody>
          <a:bodyPr wrap="square">
            <a:spAutoFit/>
          </a:bodyPr>
          <a:lstStyle/>
          <a:p>
            <a:pPr marR="0" lvl="0" algn="ctr" fontAlgn="base">
              <a:spcBef>
                <a:spcPts val="0"/>
              </a:spcBef>
              <a:spcAft>
                <a:spcPts val="0"/>
              </a:spcAft>
              <a:tabLst>
                <a:tab pos="-228600" algn="l"/>
              </a:tabLst>
            </a:pPr>
            <a:r>
              <a:rPr lang="en-US" sz="2000" b="1">
                <a:solidFill>
                  <a:srgbClr val="1B1464"/>
                </a:solidFill>
                <a:latin typeface="Helvetica" panose="020B0604020202020204" pitchFamily="34" charset="0"/>
                <a:cs typeface="Helvetica" panose="020B0604020202020204" pitchFamily="34" charset="0"/>
              </a:rPr>
              <a:t>Data Transparency</a:t>
            </a:r>
          </a:p>
        </p:txBody>
      </p:sp>
      <p:sp>
        <p:nvSpPr>
          <p:cNvPr id="7" name="TextBox 6">
            <a:extLst>
              <a:ext uri="{FF2B5EF4-FFF2-40B4-BE49-F238E27FC236}">
                <a16:creationId xmlns:a16="http://schemas.microsoft.com/office/drawing/2014/main" id="{C9C79E06-B752-45A3-70A1-50AAC89734D2}"/>
              </a:ext>
            </a:extLst>
          </p:cNvPr>
          <p:cNvSpPr txBox="1"/>
          <p:nvPr/>
        </p:nvSpPr>
        <p:spPr>
          <a:xfrm>
            <a:off x="8600575" y="4559998"/>
            <a:ext cx="3461657" cy="1015663"/>
          </a:xfrm>
          <a:prstGeom prst="rect">
            <a:avLst/>
          </a:prstGeom>
          <a:noFill/>
        </p:spPr>
        <p:txBody>
          <a:bodyPr wrap="square">
            <a:spAutoFit/>
          </a:bodyPr>
          <a:lstStyle/>
          <a:p>
            <a:pPr marR="0" lvl="0" algn="ctr" fontAlgn="base">
              <a:spcBef>
                <a:spcPts val="0"/>
              </a:spcBef>
              <a:spcAft>
                <a:spcPts val="0"/>
              </a:spcAft>
              <a:tabLst>
                <a:tab pos="-228600" algn="l"/>
              </a:tabLst>
            </a:pPr>
            <a:r>
              <a:rPr lang="en-US" sz="2000">
                <a:solidFill>
                  <a:schemeClr val="bg1"/>
                </a:solidFill>
                <a:latin typeface="Helvetica" panose="020B0604020202020204" pitchFamily="34" charset="0"/>
              </a:rPr>
              <a:t>Ensure customers understand what data is being collected and why</a:t>
            </a:r>
          </a:p>
        </p:txBody>
      </p:sp>
    </p:spTree>
    <p:extLst>
      <p:ext uri="{BB962C8B-B14F-4D97-AF65-F5344CB8AC3E}">
        <p14:creationId xmlns:p14="http://schemas.microsoft.com/office/powerpoint/2010/main" val="2427508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pic>
        <p:nvPicPr>
          <p:cNvPr id="6" name="Picture 5">
            <a:hlinkClick r:id="rId3"/>
            <a:extLst>
              <a:ext uri="{FF2B5EF4-FFF2-40B4-BE49-F238E27FC236}">
                <a16:creationId xmlns:a16="http://schemas.microsoft.com/office/drawing/2014/main" id="{ED43C2E6-62F1-3ED8-B57C-8719637DA8D0}"/>
              </a:ext>
            </a:extLst>
          </p:cNvPr>
          <p:cNvPicPr>
            <a:picLocks noChangeAspect="1"/>
          </p:cNvPicPr>
          <p:nvPr/>
        </p:nvPicPr>
        <p:blipFill>
          <a:blip r:embed="rId4"/>
          <a:stretch>
            <a:fillRect/>
          </a:stretch>
        </p:blipFill>
        <p:spPr>
          <a:xfrm>
            <a:off x="8559123" y="3277316"/>
            <a:ext cx="3290168" cy="1844488"/>
          </a:xfrm>
          <a:prstGeom prst="rect">
            <a:avLst/>
          </a:prstGeom>
          <a:ln w="28575">
            <a:solidFill>
              <a:srgbClr val="ED3C8D"/>
            </a:solidFill>
          </a:ln>
        </p:spPr>
      </p:pic>
      <p:pic>
        <p:nvPicPr>
          <p:cNvPr id="4" name="Picture 3">
            <a:hlinkClick r:id="rId3"/>
            <a:extLst>
              <a:ext uri="{FF2B5EF4-FFF2-40B4-BE49-F238E27FC236}">
                <a16:creationId xmlns:a16="http://schemas.microsoft.com/office/drawing/2014/main" id="{86CDD282-54DB-371B-F174-040EE61C6386}"/>
              </a:ext>
            </a:extLst>
          </p:cNvPr>
          <p:cNvPicPr>
            <a:picLocks noChangeAspect="1"/>
          </p:cNvPicPr>
          <p:nvPr/>
        </p:nvPicPr>
        <p:blipFill>
          <a:blip r:embed="rId5"/>
          <a:stretch>
            <a:fillRect/>
          </a:stretch>
        </p:blipFill>
        <p:spPr>
          <a:xfrm>
            <a:off x="376840" y="3258685"/>
            <a:ext cx="3290694" cy="1863119"/>
          </a:xfrm>
          <a:prstGeom prst="rect">
            <a:avLst/>
          </a:prstGeom>
          <a:ln w="28575">
            <a:solidFill>
              <a:srgbClr val="00BFF2"/>
            </a:solidFill>
          </a:ln>
        </p:spPr>
      </p:pic>
      <p:sp>
        <p:nvSpPr>
          <p:cNvPr id="2" name="Rectangle 1">
            <a:extLst>
              <a:ext uri="{FF2B5EF4-FFF2-40B4-BE49-F238E27FC236}">
                <a16:creationId xmlns:a16="http://schemas.microsoft.com/office/drawing/2014/main" id="{D31FD2F4-702E-3560-3C87-A3D48130A49B}"/>
              </a:ext>
            </a:extLst>
          </p:cNvPr>
          <p:cNvSpPr/>
          <p:nvPr/>
        </p:nvSpPr>
        <p:spPr>
          <a:xfrm>
            <a:off x="144780" y="344680"/>
            <a:ext cx="1190244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Explore our full three-part series to </a:t>
            </a:r>
            <a:r>
              <a:rPr kumimoji="0" lang="en-US" sz="2600" b="1" i="0" u="none" strike="noStrike" kern="1200" cap="none" spc="0" normalizeH="0" baseline="0" noProof="0">
                <a:ln>
                  <a:noFill/>
                </a:ln>
                <a:solidFill>
                  <a:srgbClr val="00BFF2"/>
                </a:solidFill>
                <a:effectLst/>
                <a:uLnTx/>
                <a:uFillTx/>
                <a:latin typeface="Helvetica" pitchFamily="2" charset="0"/>
                <a:ea typeface="+mn-ea"/>
                <a:cs typeface="+mn-cs"/>
              </a:rPr>
              <a:t>understand, </a:t>
            </a:r>
            <a:r>
              <a:rPr kumimoji="0" lang="en-US" sz="2600" b="1" i="0" u="none" strike="noStrike" kern="1200" cap="none" spc="0" normalizeH="0" baseline="0" noProof="0">
                <a:ln>
                  <a:noFill/>
                </a:ln>
                <a:solidFill>
                  <a:srgbClr val="4EBEA4"/>
                </a:solidFill>
                <a:effectLst/>
                <a:uLnTx/>
                <a:uFillTx/>
                <a:latin typeface="Helvetica" pitchFamily="2" charset="0"/>
                <a:ea typeface="+mn-ea"/>
                <a:cs typeface="+mn-cs"/>
              </a:rPr>
              <a:t>decode</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and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navigate</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data privacy and security, with actionable insights</a:t>
            </a:r>
          </a:p>
        </p:txBody>
      </p:sp>
      <p:sp>
        <p:nvSpPr>
          <p:cNvPr id="21" name="Rectangle: Rounded Corners 20">
            <a:hlinkClick r:id="rId3"/>
            <a:extLst>
              <a:ext uri="{FF2B5EF4-FFF2-40B4-BE49-F238E27FC236}">
                <a16:creationId xmlns:a16="http://schemas.microsoft.com/office/drawing/2014/main" id="{6BEC11E8-C253-3BDE-922A-6C2EBD7D63E8}"/>
              </a:ext>
            </a:extLst>
          </p:cNvPr>
          <p:cNvSpPr/>
          <p:nvPr/>
        </p:nvSpPr>
        <p:spPr>
          <a:xfrm>
            <a:off x="576772" y="5394510"/>
            <a:ext cx="2873988" cy="826689"/>
          </a:xfrm>
          <a:prstGeom prst="roundRect">
            <a:avLst/>
          </a:prstGeom>
          <a:solidFill>
            <a:srgbClr val="00BFF2"/>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Download Here</a:t>
            </a:r>
          </a:p>
        </p:txBody>
      </p:sp>
      <p:cxnSp>
        <p:nvCxnSpPr>
          <p:cNvPr id="23" name="Straight Connector 22">
            <a:extLst>
              <a:ext uri="{FF2B5EF4-FFF2-40B4-BE49-F238E27FC236}">
                <a16:creationId xmlns:a16="http://schemas.microsoft.com/office/drawing/2014/main" id="{D203856A-52A4-F90C-558E-3343A38EE3F6}"/>
              </a:ext>
            </a:extLst>
          </p:cNvPr>
          <p:cNvCxnSpPr>
            <a:cxnSpLocks/>
          </p:cNvCxnSpPr>
          <p:nvPr/>
        </p:nvCxnSpPr>
        <p:spPr>
          <a:xfrm>
            <a:off x="8153400" y="1759850"/>
            <a:ext cx="0" cy="467905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hlinkClick r:id="rId3"/>
            <a:extLst>
              <a:ext uri="{FF2B5EF4-FFF2-40B4-BE49-F238E27FC236}">
                <a16:creationId xmlns:a16="http://schemas.microsoft.com/office/drawing/2014/main" id="{3479450F-63B2-DAD7-3644-30AA2D825D6B}"/>
              </a:ext>
            </a:extLst>
          </p:cNvPr>
          <p:cNvSpPr/>
          <p:nvPr/>
        </p:nvSpPr>
        <p:spPr>
          <a:xfrm>
            <a:off x="8775897" y="5394510"/>
            <a:ext cx="2873988" cy="826689"/>
          </a:xfrm>
          <a:prstGeom prst="round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Download Here</a:t>
            </a:r>
          </a:p>
        </p:txBody>
      </p:sp>
      <p:sp>
        <p:nvSpPr>
          <p:cNvPr id="27" name="TextBox 26">
            <a:extLst>
              <a:ext uri="{FF2B5EF4-FFF2-40B4-BE49-F238E27FC236}">
                <a16:creationId xmlns:a16="http://schemas.microsoft.com/office/drawing/2014/main" id="{20DF6B6A-A82F-EA16-229B-2B3CA1D4A9CD}"/>
              </a:ext>
            </a:extLst>
          </p:cNvPr>
          <p:cNvSpPr txBox="1"/>
          <p:nvPr/>
        </p:nvSpPr>
        <p:spPr>
          <a:xfrm>
            <a:off x="8224974" y="2095464"/>
            <a:ext cx="3931920" cy="1077218"/>
          </a:xfrm>
          <a:prstGeom prst="rect">
            <a:avLst/>
          </a:prstGeom>
          <a:solidFill>
            <a:schemeClr val="bg1"/>
          </a:solid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Navigate marketing strategies </a:t>
            </a:r>
            <a:r>
              <a:rPr kumimoji="0" lang="en-US" sz="16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in a privacy-focused landscape, with actionable tactics to reach audiences with personalized ads.</a:t>
            </a:r>
            <a:endParaRPr kumimoji="0" lang="en-US" sz="1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p:txBody>
      </p:sp>
      <p:cxnSp>
        <p:nvCxnSpPr>
          <p:cNvPr id="28" name="Straight Connector 27">
            <a:extLst>
              <a:ext uri="{FF2B5EF4-FFF2-40B4-BE49-F238E27FC236}">
                <a16:creationId xmlns:a16="http://schemas.microsoft.com/office/drawing/2014/main" id="{BDE12088-08A6-A333-EFA3-6CA54ED8B3AC}"/>
              </a:ext>
            </a:extLst>
          </p:cNvPr>
          <p:cNvCxnSpPr>
            <a:cxnSpLocks/>
          </p:cNvCxnSpPr>
          <p:nvPr/>
        </p:nvCxnSpPr>
        <p:spPr>
          <a:xfrm>
            <a:off x="4038599" y="1759850"/>
            <a:ext cx="0" cy="467905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BB4227F-F571-994B-6B77-F84457727853}"/>
              </a:ext>
            </a:extLst>
          </p:cNvPr>
          <p:cNvSpPr txBox="1"/>
          <p:nvPr/>
        </p:nvSpPr>
        <p:spPr>
          <a:xfrm>
            <a:off x="4124327" y="2095464"/>
            <a:ext cx="3931920" cy="1077218"/>
          </a:xfrm>
          <a:prstGeom prst="rect">
            <a:avLst/>
          </a:prstGeom>
          <a:solidFill>
            <a:schemeClr val="bg1"/>
          </a:solid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Decode data privacy and security</a:t>
            </a:r>
            <a:br>
              <a:rPr kumimoji="0" lang="en-US" sz="1600" b="1"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to learn about the key topics, concepts and terms and </a:t>
            </a:r>
            <a:r>
              <a:rPr kumimoji="0" lang="en-US" sz="1600" b="1"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why it matters to your customers</a:t>
            </a:r>
            <a:r>
              <a:rPr lang="en-US" sz="1600">
                <a:solidFill>
                  <a:srgbClr val="4EBEA4"/>
                </a:solidFill>
                <a:latin typeface="Helvetica" panose="020B0604020202020204" pitchFamily="34" charset="0"/>
                <a:cs typeface="Helvetica" panose="020B0604020202020204" pitchFamily="34" charset="0"/>
              </a:rPr>
              <a:t>.</a:t>
            </a:r>
            <a:endParaRPr kumimoji="0" lang="en-US" sz="1600" b="0"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endParaRPr>
          </a:p>
        </p:txBody>
      </p:sp>
      <p:sp>
        <p:nvSpPr>
          <p:cNvPr id="35" name="TextBox 34">
            <a:extLst>
              <a:ext uri="{FF2B5EF4-FFF2-40B4-BE49-F238E27FC236}">
                <a16:creationId xmlns:a16="http://schemas.microsoft.com/office/drawing/2014/main" id="{6CE1055E-36F8-E3F2-3309-738FD2AC57AC}"/>
              </a:ext>
            </a:extLst>
          </p:cNvPr>
          <p:cNvSpPr txBox="1"/>
          <p:nvPr/>
        </p:nvSpPr>
        <p:spPr>
          <a:xfrm>
            <a:off x="47806" y="2095464"/>
            <a:ext cx="3931920" cy="1077218"/>
          </a:xfrm>
          <a:prstGeom prst="rect">
            <a:avLst/>
          </a:prstGeom>
          <a:solidFill>
            <a:schemeClr val="bg1"/>
          </a:solid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Understand</a:t>
            </a:r>
            <a:r>
              <a:rPr kumimoji="0" lang="en-US" sz="1600" b="0"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 the momentum behind </a:t>
            </a:r>
            <a:br>
              <a:rPr kumimoji="0" lang="en-US" sz="1600" b="0"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br>
            <a:r>
              <a:rPr kumimoji="0" lang="en-US" sz="16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data privacy legislation </a:t>
            </a:r>
            <a:r>
              <a:rPr kumimoji="0" lang="en-US" sz="1600" b="0"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and explore </a:t>
            </a:r>
            <a:br>
              <a:rPr kumimoji="0" lang="en-US" sz="1600" b="0"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the </a:t>
            </a:r>
            <a:r>
              <a:rPr lang="en-US" sz="1600">
                <a:solidFill>
                  <a:srgbClr val="00BFF2"/>
                </a:solidFill>
                <a:latin typeface="Helvetica" panose="020B0604020202020204" pitchFamily="34" charset="0"/>
                <a:cs typeface="Helvetica" panose="020B0604020202020204" pitchFamily="34" charset="0"/>
              </a:rPr>
              <a:t>continued </a:t>
            </a:r>
            <a:r>
              <a:rPr kumimoji="0" lang="en-US" sz="1600" b="0"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shortcomings of ‘Big Tech’ in this area.</a:t>
            </a:r>
            <a:endParaRPr kumimoji="0" lang="en-US" sz="16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endParaRPr>
          </a:p>
        </p:txBody>
      </p:sp>
      <p:pic>
        <p:nvPicPr>
          <p:cNvPr id="19" name="Picture 18">
            <a:hlinkClick r:id="rId3"/>
            <a:extLst>
              <a:ext uri="{FF2B5EF4-FFF2-40B4-BE49-F238E27FC236}">
                <a16:creationId xmlns:a16="http://schemas.microsoft.com/office/drawing/2014/main" id="{EA1ECA3D-03F1-12D4-54FA-1F13F01F1762}"/>
              </a:ext>
            </a:extLst>
          </p:cNvPr>
          <p:cNvPicPr>
            <a:picLocks noChangeAspect="1"/>
          </p:cNvPicPr>
          <p:nvPr/>
        </p:nvPicPr>
        <p:blipFill>
          <a:blip r:embed="rId6"/>
          <a:stretch>
            <a:fillRect/>
          </a:stretch>
        </p:blipFill>
        <p:spPr>
          <a:xfrm>
            <a:off x="4444322" y="3258937"/>
            <a:ext cx="3307171" cy="1862867"/>
          </a:xfrm>
          <a:prstGeom prst="rect">
            <a:avLst/>
          </a:prstGeom>
          <a:ln w="28575">
            <a:solidFill>
              <a:srgbClr val="4EBEA4"/>
            </a:solidFill>
          </a:ln>
        </p:spPr>
      </p:pic>
      <p:pic>
        <p:nvPicPr>
          <p:cNvPr id="47" name="Picture 46" descr="A blue and white pin with white text&#10;&#10;Description automatically generated">
            <a:extLst>
              <a:ext uri="{FF2B5EF4-FFF2-40B4-BE49-F238E27FC236}">
                <a16:creationId xmlns:a16="http://schemas.microsoft.com/office/drawing/2014/main" id="{FC67B3DB-3DC5-4A12-D5BF-0042048C3ED7}"/>
              </a:ext>
            </a:extLst>
          </p:cNvPr>
          <p:cNvPicPr>
            <a:picLocks noChangeAspect="1"/>
          </p:cNvPicPr>
          <p:nvPr/>
        </p:nvPicPr>
        <p:blipFill>
          <a:blip r:embed="rId7"/>
          <a:stretch>
            <a:fillRect/>
          </a:stretch>
        </p:blipFill>
        <p:spPr>
          <a:xfrm>
            <a:off x="5573811" y="5273299"/>
            <a:ext cx="1048194" cy="1048194"/>
          </a:xfrm>
          <a:prstGeom prst="rect">
            <a:avLst/>
          </a:prstGeom>
        </p:spPr>
      </p:pic>
      <p:pic>
        <p:nvPicPr>
          <p:cNvPr id="7" name="Picture 6">
            <a:extLst>
              <a:ext uri="{FF2B5EF4-FFF2-40B4-BE49-F238E27FC236}">
                <a16:creationId xmlns:a16="http://schemas.microsoft.com/office/drawing/2014/main" id="{14ACADA7-DDF4-808E-157F-DA6BD4CF921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B403020B-3618-6123-8DBF-D1BFC5A2CAC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03D2D0DD-8800-4635-99EC-4907237B771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790096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4E53F-A7BB-977D-16D3-78D10DD4D51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805C9A8-3D9A-5068-7E00-D36B865C1115}"/>
              </a:ext>
            </a:extLst>
          </p:cNvPr>
          <p:cNvSpPr/>
          <p:nvPr/>
        </p:nvSpPr>
        <p:spPr>
          <a:xfrm>
            <a:off x="-14514" y="0"/>
            <a:ext cx="6096000" cy="686915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96CC903-80E6-EDDE-71DC-AAD898F708F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sp>
        <p:nvSpPr>
          <p:cNvPr id="13" name="Rectangle 12">
            <a:extLst>
              <a:ext uri="{FF2B5EF4-FFF2-40B4-BE49-F238E27FC236}">
                <a16:creationId xmlns:a16="http://schemas.microsoft.com/office/drawing/2014/main" id="{1F401342-EBD9-EAAF-C475-B9162A450CCA}"/>
              </a:ext>
            </a:extLst>
          </p:cNvPr>
          <p:cNvSpPr/>
          <p:nvPr/>
        </p:nvSpPr>
        <p:spPr>
          <a:xfrm>
            <a:off x="236588" y="2761522"/>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Helvetica" pitchFamily="2" charset="0"/>
                <a:ea typeface="+mn-ea"/>
                <a:cs typeface="+mn-cs"/>
              </a:rPr>
              <a:t>Looking for more data, insights and takeaways? Check out this related VAB content</a:t>
            </a:r>
          </a:p>
        </p:txBody>
      </p:sp>
      <p:grpSp>
        <p:nvGrpSpPr>
          <p:cNvPr id="32" name="Group 31">
            <a:extLst>
              <a:ext uri="{FF2B5EF4-FFF2-40B4-BE49-F238E27FC236}">
                <a16:creationId xmlns:a16="http://schemas.microsoft.com/office/drawing/2014/main" id="{897577B1-D1E1-6BEF-942F-1FF75E9200E4}"/>
              </a:ext>
            </a:extLst>
          </p:cNvPr>
          <p:cNvGrpSpPr/>
          <p:nvPr/>
        </p:nvGrpSpPr>
        <p:grpSpPr>
          <a:xfrm>
            <a:off x="2745546" y="720633"/>
            <a:ext cx="3054308" cy="744993"/>
            <a:chOff x="2412623" y="720633"/>
            <a:chExt cx="2245546" cy="744993"/>
          </a:xfrm>
        </p:grpSpPr>
        <p:sp>
          <p:nvSpPr>
            <p:cNvPr id="8" name="TextBox 7">
              <a:extLst>
                <a:ext uri="{FF2B5EF4-FFF2-40B4-BE49-F238E27FC236}">
                  <a16:creationId xmlns:a16="http://schemas.microsoft.com/office/drawing/2014/main" id="{A7D1BBA0-6041-661D-34F9-3B3CD0FBDEE5}"/>
                </a:ext>
              </a:extLst>
            </p:cNvPr>
            <p:cNvSpPr txBox="1"/>
            <p:nvPr/>
          </p:nvSpPr>
          <p:spPr>
            <a:xfrm>
              <a:off x="2412623"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Benjamin Vandegrift</a:t>
              </a:r>
            </a:p>
          </p:txBody>
        </p:sp>
        <p:sp>
          <p:nvSpPr>
            <p:cNvPr id="10" name="TextBox 9">
              <a:extLst>
                <a:ext uri="{FF2B5EF4-FFF2-40B4-BE49-F238E27FC236}">
                  <a16:creationId xmlns:a16="http://schemas.microsoft.com/office/drawing/2014/main" id="{09AB2E2E-141B-9994-619C-44C29D51A732}"/>
                </a:ext>
              </a:extLst>
            </p:cNvPr>
            <p:cNvSpPr txBox="1"/>
            <p:nvPr/>
          </p:nvSpPr>
          <p:spPr>
            <a:xfrm>
              <a:off x="2412623" y="1034739"/>
              <a:ext cx="224554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VP, Measurement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latin typeface="Helvetica Light" panose="020B0403020202020204" pitchFamily="34" charset="0"/>
                </a:rPr>
                <a:t>b</a:t>
              </a: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enjaminv@thevab.com</a:t>
              </a:r>
            </a:p>
          </p:txBody>
        </p:sp>
      </p:grpSp>
      <p:grpSp>
        <p:nvGrpSpPr>
          <p:cNvPr id="33" name="Group 32">
            <a:extLst>
              <a:ext uri="{FF2B5EF4-FFF2-40B4-BE49-F238E27FC236}">
                <a16:creationId xmlns:a16="http://schemas.microsoft.com/office/drawing/2014/main" id="{725F5498-D272-6B09-98F4-E3E571B28825}"/>
              </a:ext>
            </a:extLst>
          </p:cNvPr>
          <p:cNvGrpSpPr/>
          <p:nvPr/>
        </p:nvGrpSpPr>
        <p:grpSpPr>
          <a:xfrm>
            <a:off x="233582" y="1649321"/>
            <a:ext cx="2433585" cy="744993"/>
            <a:chOff x="174051" y="720633"/>
            <a:chExt cx="2433585" cy="744993"/>
          </a:xfrm>
        </p:grpSpPr>
        <p:sp>
          <p:nvSpPr>
            <p:cNvPr id="20" name="TextBox 19">
              <a:hlinkClick r:id="rId3"/>
              <a:extLst>
                <a:ext uri="{FF2B5EF4-FFF2-40B4-BE49-F238E27FC236}">
                  <a16:creationId xmlns:a16="http://schemas.microsoft.com/office/drawing/2014/main" id="{8E266D4F-4B7E-43D1-4C49-9DCE1D9589F1}"/>
                </a:ext>
              </a:extLst>
            </p:cNvPr>
            <p:cNvSpPr txBox="1"/>
            <p:nvPr/>
          </p:nvSpPr>
          <p:spPr>
            <a:xfrm>
              <a:off x="174052"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21" name="TextBox 20">
              <a:extLst>
                <a:ext uri="{FF2B5EF4-FFF2-40B4-BE49-F238E27FC236}">
                  <a16:creationId xmlns:a16="http://schemas.microsoft.com/office/drawing/2014/main" id="{97EDAA68-BFDF-05F9-7B84-7FB14CA2B40A}"/>
                </a:ext>
              </a:extLst>
            </p:cNvPr>
            <p:cNvSpPr txBox="1"/>
            <p:nvPr/>
          </p:nvSpPr>
          <p:spPr>
            <a:xfrm>
              <a:off x="174051" y="1034739"/>
              <a:ext cx="24335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Director, Data Insights &amp; Trends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err="1">
                  <a:solidFill>
                    <a:schemeClr val="bg1"/>
                  </a:solidFill>
                  <a:latin typeface="Helvetica Light" panose="020B0403020202020204" pitchFamily="34" charset="0"/>
                </a:rPr>
                <a:t>reedk</a:t>
              </a: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@thevab.com</a:t>
              </a:r>
            </a:p>
          </p:txBody>
        </p:sp>
      </p:grpSp>
      <p:sp>
        <p:nvSpPr>
          <p:cNvPr id="18" name="TextBox 17">
            <a:hlinkClick r:id="rId4"/>
            <a:extLst>
              <a:ext uri="{FF2B5EF4-FFF2-40B4-BE49-F238E27FC236}">
                <a16:creationId xmlns:a16="http://schemas.microsoft.com/office/drawing/2014/main" id="{2C6C566A-7106-BE03-03D5-B78BF1276C01}"/>
              </a:ext>
            </a:extLst>
          </p:cNvPr>
          <p:cNvSpPr txBox="1"/>
          <p:nvPr/>
        </p:nvSpPr>
        <p:spPr>
          <a:xfrm>
            <a:off x="9335842" y="1655189"/>
            <a:ext cx="2155213"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Hidden Costs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1F1A62"/>
                </a:solidFill>
                <a:latin typeface="Helvetica" panose="020B0403020202020204" pitchFamily="34" charset="0"/>
              </a:rPr>
              <a:t>Three critical business ramifications of digital ad fraud</a:t>
            </a:r>
            <a:endParaRPr kumimoji="0" lang="en-US" sz="110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4" name="TextBox 23">
            <a:hlinkClick r:id="rId5"/>
            <a:extLst>
              <a:ext uri="{FF2B5EF4-FFF2-40B4-BE49-F238E27FC236}">
                <a16:creationId xmlns:a16="http://schemas.microsoft.com/office/drawing/2014/main" id="{95C04D85-134A-3F5C-0049-F82A67D89334}"/>
              </a:ext>
            </a:extLst>
          </p:cNvPr>
          <p:cNvSpPr txBox="1"/>
          <p:nvPr/>
        </p:nvSpPr>
        <p:spPr>
          <a:xfrm>
            <a:off x="6690775" y="5824144"/>
            <a:ext cx="20665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What’s the Deal With… Identity?</a:t>
            </a:r>
          </a:p>
        </p:txBody>
      </p:sp>
      <p:sp>
        <p:nvSpPr>
          <p:cNvPr id="25" name="TextBox 24">
            <a:hlinkClick r:id="rId6"/>
            <a:extLst>
              <a:ext uri="{FF2B5EF4-FFF2-40B4-BE49-F238E27FC236}">
                <a16:creationId xmlns:a16="http://schemas.microsoft.com/office/drawing/2014/main" id="{36C13EE9-EE58-A65E-CB2E-ADC4AD8E5748}"/>
              </a:ext>
            </a:extLst>
          </p:cNvPr>
          <p:cNvSpPr txBox="1"/>
          <p:nvPr/>
        </p:nvSpPr>
        <p:spPr>
          <a:xfrm>
            <a:off x="9421766" y="5824144"/>
            <a:ext cx="20665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ED3C8D"/>
                </a:solidFill>
                <a:latin typeface="Helvetica" panose="020B0403020202020204" pitchFamily="34" charset="0"/>
              </a:rPr>
              <a:t>What is The Digital Video</a:t>
            </a:r>
            <a:br>
              <a:rPr lang="en-US" sz="1200" b="1">
                <a:solidFill>
                  <a:srgbClr val="ED3C8D"/>
                </a:solidFill>
                <a:latin typeface="Helvetica" panose="020B0403020202020204" pitchFamily="34" charset="0"/>
              </a:rPr>
            </a:br>
            <a:r>
              <a:rPr lang="en-US" sz="1200" b="1">
                <a:solidFill>
                  <a:srgbClr val="ED3C8D"/>
                </a:solidFill>
                <a:latin typeface="Helvetica" panose="020B0403020202020204" pitchFamily="34" charset="0"/>
              </a:rPr>
              <a:t>Supply Chain</a:t>
            </a:r>
            <a:endPar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8" name="TextBox 27">
            <a:hlinkClick r:id="rId7"/>
            <a:extLst>
              <a:ext uri="{FF2B5EF4-FFF2-40B4-BE49-F238E27FC236}">
                <a16:creationId xmlns:a16="http://schemas.microsoft.com/office/drawing/2014/main" id="{C089F140-9E83-6166-BC70-B03608D44C03}"/>
              </a:ext>
            </a:extLst>
          </p:cNvPr>
          <p:cNvSpPr txBox="1"/>
          <p:nvPr/>
        </p:nvSpPr>
        <p:spPr>
          <a:xfrm>
            <a:off x="6641714" y="1655189"/>
            <a:ext cx="2066545"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Exposed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1F1A62"/>
                </a:solidFill>
                <a:effectLst/>
                <a:uLnTx/>
                <a:uFillTx/>
                <a:latin typeface="Helvetica" panose="020B0403020202020204" pitchFamily="34" charset="0"/>
                <a:ea typeface="+mn-ea"/>
                <a:cs typeface="+mn-cs"/>
              </a:rPr>
              <a:t>5 Inconvenient Truths We Learned From Marketers</a:t>
            </a:r>
          </a:p>
        </p:txBody>
      </p:sp>
      <p:sp>
        <p:nvSpPr>
          <p:cNvPr id="29" name="TextBox 28">
            <a:hlinkClick r:id="rId8"/>
            <a:extLst>
              <a:ext uri="{FF2B5EF4-FFF2-40B4-BE49-F238E27FC236}">
                <a16:creationId xmlns:a16="http://schemas.microsoft.com/office/drawing/2014/main" id="{37852191-EB88-603E-5AB3-C7B04C2D8411}"/>
              </a:ext>
            </a:extLst>
          </p:cNvPr>
          <p:cNvSpPr txBox="1"/>
          <p:nvPr/>
        </p:nvSpPr>
        <p:spPr>
          <a:xfrm>
            <a:off x="9355905" y="3890493"/>
            <a:ext cx="21324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ED3C8D"/>
                </a:solidFill>
                <a:latin typeface="Helvetica" panose="020B0403020202020204" pitchFamily="34" charset="0"/>
              </a:rPr>
              <a:t>Untangling Terminology in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ED3C8D"/>
                </a:solidFill>
                <a:latin typeface="Helvetica" panose="020B0403020202020204" pitchFamily="34" charset="0"/>
              </a:rPr>
              <a:t>Data, Identity &amp; Privacy</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 name="TextBox 3">
            <a:hlinkClick r:id="rId9"/>
            <a:extLst>
              <a:ext uri="{FF2B5EF4-FFF2-40B4-BE49-F238E27FC236}">
                <a16:creationId xmlns:a16="http://schemas.microsoft.com/office/drawing/2014/main" id="{B4C59D1C-E8EA-BDE4-EBE3-7F4FA02396B8}"/>
              </a:ext>
            </a:extLst>
          </p:cNvPr>
          <p:cNvSpPr txBox="1"/>
          <p:nvPr/>
        </p:nvSpPr>
        <p:spPr>
          <a:xfrm>
            <a:off x="6660770" y="3890493"/>
            <a:ext cx="20665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What is Brand Safety?</a:t>
            </a:r>
          </a:p>
        </p:txBody>
      </p:sp>
      <p:pic>
        <p:nvPicPr>
          <p:cNvPr id="23" name="Picture 22">
            <a:extLst>
              <a:ext uri="{FF2B5EF4-FFF2-40B4-BE49-F238E27FC236}">
                <a16:creationId xmlns:a16="http://schemas.microsoft.com/office/drawing/2014/main" id="{AE8CDD08-22A3-0571-2C12-D7914F33396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26" name="Slide Number Placeholder 5">
            <a:extLst>
              <a:ext uri="{FF2B5EF4-FFF2-40B4-BE49-F238E27FC236}">
                <a16:creationId xmlns:a16="http://schemas.microsoft.com/office/drawing/2014/main" id="{F2851195-AB73-8687-39B4-85EA686BFCE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7" name="Rectangle 26">
            <a:extLst>
              <a:ext uri="{FF2B5EF4-FFF2-40B4-BE49-F238E27FC236}">
                <a16:creationId xmlns:a16="http://schemas.microsoft.com/office/drawing/2014/main" id="{8D1CDE45-5730-7690-631C-42562EBAAB6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grpSp>
        <p:nvGrpSpPr>
          <p:cNvPr id="7" name="Group 6">
            <a:extLst>
              <a:ext uri="{FF2B5EF4-FFF2-40B4-BE49-F238E27FC236}">
                <a16:creationId xmlns:a16="http://schemas.microsoft.com/office/drawing/2014/main" id="{DF654B47-C974-69E1-0232-E1DF4EB2C6FC}"/>
              </a:ext>
            </a:extLst>
          </p:cNvPr>
          <p:cNvGrpSpPr/>
          <p:nvPr/>
        </p:nvGrpSpPr>
        <p:grpSpPr>
          <a:xfrm>
            <a:off x="233582" y="720633"/>
            <a:ext cx="2433585" cy="744993"/>
            <a:chOff x="174051" y="720633"/>
            <a:chExt cx="2433585" cy="744993"/>
          </a:xfrm>
        </p:grpSpPr>
        <p:sp>
          <p:nvSpPr>
            <p:cNvPr id="15" name="TextBox 14">
              <a:hlinkClick r:id="rId3"/>
              <a:extLst>
                <a:ext uri="{FF2B5EF4-FFF2-40B4-BE49-F238E27FC236}">
                  <a16:creationId xmlns:a16="http://schemas.microsoft.com/office/drawing/2014/main" id="{9591EB58-A28C-1F0D-CA09-9FC64FA3174B}"/>
                </a:ext>
              </a:extLst>
            </p:cNvPr>
            <p:cNvSpPr txBox="1"/>
            <p:nvPr/>
          </p:nvSpPr>
          <p:spPr>
            <a:xfrm>
              <a:off x="174052" y="720633"/>
              <a:ext cx="1951735"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Jason Wiese</a:t>
              </a:r>
            </a:p>
          </p:txBody>
        </p:sp>
        <p:sp>
          <p:nvSpPr>
            <p:cNvPr id="16" name="TextBox 15">
              <a:extLst>
                <a:ext uri="{FF2B5EF4-FFF2-40B4-BE49-F238E27FC236}">
                  <a16:creationId xmlns:a16="http://schemas.microsoft.com/office/drawing/2014/main" id="{6737D755-9BA7-D559-15B2-63935EB05A31}"/>
                </a:ext>
              </a:extLst>
            </p:cNvPr>
            <p:cNvSpPr txBox="1"/>
            <p:nvPr/>
          </p:nvSpPr>
          <p:spPr>
            <a:xfrm>
              <a:off x="174051" y="1034739"/>
              <a:ext cx="2433585"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jasonw@thevab.com</a:t>
              </a:r>
            </a:p>
          </p:txBody>
        </p:sp>
      </p:grpSp>
      <p:pic>
        <p:nvPicPr>
          <p:cNvPr id="34" name="Picture 33" descr="A blue and white cover with text and images&#10;&#10;Description automatically generated">
            <a:hlinkClick r:id="rId9"/>
            <a:extLst>
              <a:ext uri="{FF2B5EF4-FFF2-40B4-BE49-F238E27FC236}">
                <a16:creationId xmlns:a16="http://schemas.microsoft.com/office/drawing/2014/main" id="{09B625E7-34C6-C104-23C3-FCFF5B968D2B}"/>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6660770" y="2615920"/>
            <a:ext cx="2066544" cy="1233500"/>
          </a:xfrm>
          <a:prstGeom prst="rect">
            <a:avLst/>
          </a:prstGeom>
          <a:ln>
            <a:solidFill>
              <a:srgbClr val="1F1A62"/>
            </a:solidFill>
          </a:ln>
        </p:spPr>
      </p:pic>
      <p:pic>
        <p:nvPicPr>
          <p:cNvPr id="37" name="Picture 36" descr="An iceberg in the water&#10;&#10;Description automatically generated">
            <a:hlinkClick r:id="rId4"/>
            <a:extLst>
              <a:ext uri="{FF2B5EF4-FFF2-40B4-BE49-F238E27FC236}">
                <a16:creationId xmlns:a16="http://schemas.microsoft.com/office/drawing/2014/main" id="{1A536305-0EE9-2088-ECEB-D9B3AD72C0CD}"/>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t="-1" b="-558"/>
          <a:stretch/>
        </p:blipFill>
        <p:spPr>
          <a:xfrm>
            <a:off x="9385912" y="436670"/>
            <a:ext cx="2066544" cy="1234440"/>
          </a:xfrm>
          <a:prstGeom prst="rect">
            <a:avLst/>
          </a:prstGeom>
          <a:ln>
            <a:solidFill>
              <a:srgbClr val="1F1A62"/>
            </a:solidFill>
          </a:ln>
        </p:spPr>
      </p:pic>
      <p:pic>
        <p:nvPicPr>
          <p:cNvPr id="39" name="Picture 38" descr="A person holding a newspaper&#10;&#10;Description automatically generated">
            <a:hlinkClick r:id="rId7"/>
            <a:extLst>
              <a:ext uri="{FF2B5EF4-FFF2-40B4-BE49-F238E27FC236}">
                <a16:creationId xmlns:a16="http://schemas.microsoft.com/office/drawing/2014/main" id="{C9438999-C795-5EB7-60E1-CBA5AB6C13FC}"/>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6641714" y="420749"/>
            <a:ext cx="2066545" cy="1234440"/>
          </a:xfrm>
          <a:prstGeom prst="rect">
            <a:avLst/>
          </a:prstGeom>
          <a:ln>
            <a:solidFill>
              <a:srgbClr val="1F1A62"/>
            </a:solidFill>
          </a:ln>
        </p:spPr>
      </p:pic>
      <p:pic>
        <p:nvPicPr>
          <p:cNvPr id="41" name="Picture 40" descr="A blue hexagon pattern with white text&#10;&#10;Description automatically generated">
            <a:hlinkClick r:id="rId5"/>
            <a:extLst>
              <a:ext uri="{FF2B5EF4-FFF2-40B4-BE49-F238E27FC236}">
                <a16:creationId xmlns:a16="http://schemas.microsoft.com/office/drawing/2014/main" id="{0152BE2B-A28E-C57E-4DDA-25CF6C24D42A}"/>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6690775" y="4573628"/>
            <a:ext cx="2066544" cy="1234440"/>
          </a:xfrm>
          <a:prstGeom prst="rect">
            <a:avLst/>
          </a:prstGeom>
          <a:ln>
            <a:solidFill>
              <a:srgbClr val="1F1A62"/>
            </a:solidFill>
          </a:ln>
        </p:spPr>
      </p:pic>
      <p:pic>
        <p:nvPicPr>
          <p:cNvPr id="45" name="Picture 44" descr="A cover of a video supply chain&#10;&#10;Description automatically generated">
            <a:hlinkClick r:id="rId6"/>
            <a:extLst>
              <a:ext uri="{FF2B5EF4-FFF2-40B4-BE49-F238E27FC236}">
                <a16:creationId xmlns:a16="http://schemas.microsoft.com/office/drawing/2014/main" id="{B3852600-4CC9-561B-FBEA-A2F9E3DC95E3}"/>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9425033" y="4572032"/>
            <a:ext cx="2063277" cy="1234440"/>
          </a:xfrm>
          <a:prstGeom prst="rect">
            <a:avLst/>
          </a:prstGeom>
          <a:ln>
            <a:solidFill>
              <a:srgbClr val="1F1A62"/>
            </a:solidFill>
          </a:ln>
        </p:spPr>
      </p:pic>
      <p:pic>
        <p:nvPicPr>
          <p:cNvPr id="47" name="Picture 46" descr="A blue and white cover with white and blue triangles&#10;&#10;Description automatically generated">
            <a:hlinkClick r:id="rId8"/>
            <a:extLst>
              <a:ext uri="{FF2B5EF4-FFF2-40B4-BE49-F238E27FC236}">
                <a16:creationId xmlns:a16="http://schemas.microsoft.com/office/drawing/2014/main" id="{DB827F12-8175-7E3E-A128-7E771F5F3410}"/>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t="-505"/>
          <a:stretch/>
        </p:blipFill>
        <p:spPr>
          <a:xfrm>
            <a:off x="9385912" y="2615920"/>
            <a:ext cx="2072392" cy="1233500"/>
          </a:xfrm>
          <a:prstGeom prst="rect">
            <a:avLst/>
          </a:prstGeom>
          <a:ln>
            <a:solidFill>
              <a:srgbClr val="1F1A62"/>
            </a:solidFill>
          </a:ln>
        </p:spPr>
      </p:pic>
      <p:grpSp>
        <p:nvGrpSpPr>
          <p:cNvPr id="2" name="Group 1">
            <a:extLst>
              <a:ext uri="{FF2B5EF4-FFF2-40B4-BE49-F238E27FC236}">
                <a16:creationId xmlns:a16="http://schemas.microsoft.com/office/drawing/2014/main" id="{93BBA1E9-DE6F-2360-60C3-A19478BAF37B}"/>
              </a:ext>
            </a:extLst>
          </p:cNvPr>
          <p:cNvGrpSpPr/>
          <p:nvPr/>
        </p:nvGrpSpPr>
        <p:grpSpPr>
          <a:xfrm>
            <a:off x="2745546" y="1649321"/>
            <a:ext cx="2304376" cy="743751"/>
            <a:chOff x="289383" y="1784888"/>
            <a:chExt cx="2304376" cy="743751"/>
          </a:xfrm>
        </p:grpSpPr>
        <p:sp>
          <p:nvSpPr>
            <p:cNvPr id="5" name="TextBox 4">
              <a:hlinkClick r:id="rId3"/>
              <a:extLst>
                <a:ext uri="{FF2B5EF4-FFF2-40B4-BE49-F238E27FC236}">
                  <a16:creationId xmlns:a16="http://schemas.microsoft.com/office/drawing/2014/main" id="{48DD3C0F-2684-456D-6A7A-3964092868FD}"/>
                </a:ext>
              </a:extLst>
            </p:cNvPr>
            <p:cNvSpPr txBox="1"/>
            <p:nvPr/>
          </p:nvSpPr>
          <p:spPr>
            <a:xfrm>
              <a:off x="289383" y="1784888"/>
              <a:ext cx="23043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Kaileen Cain</a:t>
              </a:r>
            </a:p>
          </p:txBody>
        </p:sp>
        <p:sp>
          <p:nvSpPr>
            <p:cNvPr id="6" name="TextBox 5">
              <a:hlinkClick r:id="rId3"/>
              <a:extLst>
                <a:ext uri="{FF2B5EF4-FFF2-40B4-BE49-F238E27FC236}">
                  <a16:creationId xmlns:a16="http://schemas.microsoft.com/office/drawing/2014/main" id="{B73CA322-E95F-3CCE-3797-0550720372C3}"/>
                </a:ext>
              </a:extLst>
            </p:cNvPr>
            <p:cNvSpPr txBox="1"/>
            <p:nvPr/>
          </p:nvSpPr>
          <p:spPr>
            <a:xfrm>
              <a:off x="289383" y="2097752"/>
              <a:ext cx="23043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kaileenc@thevab.com</a:t>
              </a:r>
            </a:p>
          </p:txBody>
        </p:sp>
      </p:grpSp>
    </p:spTree>
    <p:extLst>
      <p:ext uri="{BB962C8B-B14F-4D97-AF65-F5344CB8AC3E}">
        <p14:creationId xmlns:p14="http://schemas.microsoft.com/office/powerpoint/2010/main" val="198012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D6428-DB2F-2721-829C-5F703778B7A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908E5B1-302E-4836-187D-4044EDA17DA5}"/>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D81AD407-8C50-FCB3-0868-4B42FC26C841}"/>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B40E59AC-15A6-582E-897C-079DABD3DD6B}"/>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5644A0A-11BC-768C-E091-89E31F029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5CD3448E-FCC5-D1E6-5191-EEE546112307}"/>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11" name="Picture 10">
            <a:extLst>
              <a:ext uri="{FF2B5EF4-FFF2-40B4-BE49-F238E27FC236}">
                <a16:creationId xmlns:a16="http://schemas.microsoft.com/office/drawing/2014/main" id="{150E4B09-7CDE-1E04-DD21-B6310A21DDB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2" name="Slide Number Placeholder 5">
            <a:extLst>
              <a:ext uri="{FF2B5EF4-FFF2-40B4-BE49-F238E27FC236}">
                <a16:creationId xmlns:a16="http://schemas.microsoft.com/office/drawing/2014/main" id="{CFF59A1D-82E5-1310-1EC7-F9B99DBDAB7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D7FD7385-64AD-A8EE-8713-8B4B8C93840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78597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040AD-0236-E588-3A40-533BEC8B4141}"/>
            </a:ext>
          </a:extLst>
        </p:cNvPr>
        <p:cNvGrpSpPr/>
        <p:nvPr/>
      </p:nvGrpSpPr>
      <p:grpSpPr>
        <a:xfrm>
          <a:off x="0" y="0"/>
          <a:ext cx="0" cy="0"/>
          <a:chOff x="0" y="0"/>
          <a:chExt cx="0" cy="0"/>
        </a:xfrm>
      </p:grpSpPr>
      <p:pic>
        <p:nvPicPr>
          <p:cNvPr id="10" name="Picture 9" descr="A person holding a phone&#10;&#10;Description automatically generated">
            <a:extLst>
              <a:ext uri="{FF2B5EF4-FFF2-40B4-BE49-F238E27FC236}">
                <a16:creationId xmlns:a16="http://schemas.microsoft.com/office/drawing/2014/main" id="{82E003D3-2343-8FE6-E3AE-71146269753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1520" y="0"/>
            <a:ext cx="4696713" cy="6858000"/>
          </a:xfrm>
          <a:prstGeom prst="rect">
            <a:avLst/>
          </a:prstGeom>
        </p:spPr>
      </p:pic>
      <p:sp>
        <p:nvSpPr>
          <p:cNvPr id="4" name="TextBox 3">
            <a:extLst>
              <a:ext uri="{FF2B5EF4-FFF2-40B4-BE49-F238E27FC236}">
                <a16:creationId xmlns:a16="http://schemas.microsoft.com/office/drawing/2014/main" id="{C1A78658-3DFE-337E-79FD-AD5A1730B0F6}"/>
              </a:ext>
            </a:extLst>
          </p:cNvPr>
          <p:cNvSpPr txBox="1"/>
          <p:nvPr/>
        </p:nvSpPr>
        <p:spPr>
          <a:xfrm>
            <a:off x="4831729" y="1283971"/>
            <a:ext cx="7104109" cy="4832092"/>
          </a:xfrm>
          <a:prstGeom prst="rect">
            <a:avLst/>
          </a:prstGeom>
          <a:noFill/>
        </p:spPr>
        <p:txBody>
          <a:bodyPr wrap="square" lIns="91440" tIns="45720" rIns="91440" bIns="45720" rtlCol="0" anchor="t">
            <a:spAutoFit/>
          </a:bodyPr>
          <a:lstStyle/>
          <a:p>
            <a:pPr rtl="0">
              <a:spcBef>
                <a:spcPts val="0"/>
              </a:spcBef>
              <a:spcAft>
                <a:spcPts val="0"/>
              </a:spcAft>
            </a:pPr>
            <a:r>
              <a:rPr lang="en-US" sz="1600" dirty="0">
                <a:solidFill>
                  <a:srgbClr val="1F1A62"/>
                </a:solidFill>
                <a:latin typeface="Helvetica"/>
                <a:cs typeface="Helvetica"/>
              </a:rPr>
              <a:t>Data is the fuel that powers the advertising economy and is considered one of the most important assets a business can hold. </a:t>
            </a:r>
            <a:r>
              <a:rPr lang="en-US" sz="1600" b="1" dirty="0">
                <a:solidFill>
                  <a:srgbClr val="1F1A62"/>
                </a:solidFill>
                <a:latin typeface="Helvetica"/>
                <a:cs typeface="Helvetica"/>
              </a:rPr>
              <a:t>The right data leveraged in the right way enables a better understanding of customers</a:t>
            </a:r>
            <a:r>
              <a:rPr lang="en-US" sz="1600" dirty="0">
                <a:solidFill>
                  <a:srgbClr val="1F1A62"/>
                </a:solidFill>
                <a:latin typeface="Helvetica"/>
                <a:cs typeface="Helvetica"/>
              </a:rPr>
              <a:t>, as well </a:t>
            </a:r>
            <a:br>
              <a:rPr lang="en-US" sz="1600" dirty="0">
                <a:latin typeface="Helvetica" pitchFamily="2" charset="0"/>
              </a:rPr>
            </a:br>
            <a:r>
              <a:rPr lang="en-US" sz="1600" dirty="0">
                <a:solidFill>
                  <a:srgbClr val="1F1A62"/>
                </a:solidFill>
                <a:latin typeface="Helvetica"/>
                <a:cs typeface="Helvetica"/>
              </a:rPr>
              <a:t>as how to serve them more effectively and efficiently. </a:t>
            </a:r>
          </a:p>
          <a:p>
            <a:pPr rtl="0">
              <a:spcBef>
                <a:spcPts val="0"/>
              </a:spcBef>
              <a:spcAft>
                <a:spcPts val="0"/>
              </a:spcAft>
            </a:pPr>
            <a:endParaRPr lang="en-US" dirty="0">
              <a:solidFill>
                <a:srgbClr val="1F1A62"/>
              </a:solidFill>
              <a:latin typeface="Helvetica" pitchFamily="2" charset="0"/>
            </a:endParaRPr>
          </a:p>
          <a:p>
            <a:r>
              <a:rPr lang="en-US" sz="1600">
                <a:solidFill>
                  <a:srgbClr val="1F1A62"/>
                </a:solidFill>
                <a:latin typeface="Helvetica"/>
                <a:cs typeface="Helvetica"/>
              </a:rPr>
              <a:t>As the creation and collection of data expands, </a:t>
            </a:r>
            <a:r>
              <a:rPr lang="en-US" sz="1600" b="1">
                <a:solidFill>
                  <a:srgbClr val="1F1A62"/>
                </a:solidFill>
                <a:latin typeface="Helvetica"/>
                <a:cs typeface="Helvetica"/>
              </a:rPr>
              <a:t>businesses have an inherent responsibility</a:t>
            </a:r>
            <a:r>
              <a:rPr lang="en-US" sz="1600">
                <a:solidFill>
                  <a:srgbClr val="1F1A62"/>
                </a:solidFill>
                <a:latin typeface="Helvetica"/>
                <a:cs typeface="Helvetica"/>
              </a:rPr>
              <a:t> to maintain the standards of how they collect, process and store personal data. </a:t>
            </a:r>
          </a:p>
          <a:p>
            <a:pPr rtl="0">
              <a:spcBef>
                <a:spcPts val="0"/>
              </a:spcBef>
              <a:spcAft>
                <a:spcPts val="0"/>
              </a:spcAft>
            </a:pPr>
            <a:endParaRPr lang="en-US" dirty="0">
              <a:solidFill>
                <a:srgbClr val="1F1A62"/>
              </a:solidFill>
              <a:latin typeface="Helvetica" pitchFamily="2" charset="0"/>
            </a:endParaRPr>
          </a:p>
          <a:p>
            <a:pPr rtl="0">
              <a:spcBef>
                <a:spcPts val="0"/>
              </a:spcBef>
              <a:spcAft>
                <a:spcPts val="0"/>
              </a:spcAft>
            </a:pPr>
            <a:r>
              <a:rPr lang="en-US" sz="1600" dirty="0">
                <a:solidFill>
                  <a:srgbClr val="1F1A62"/>
                </a:solidFill>
                <a:latin typeface="Helvetica"/>
                <a:cs typeface="Helvetica"/>
              </a:rPr>
              <a:t>With </a:t>
            </a:r>
            <a:r>
              <a:rPr lang="en-US" sz="1600" b="1" dirty="0">
                <a:solidFill>
                  <a:srgbClr val="1F1A62"/>
                </a:solidFill>
                <a:latin typeface="Helvetica"/>
                <a:cs typeface="Helvetica"/>
              </a:rPr>
              <a:t>81% of U.S. adults being concerned about how companies use </a:t>
            </a:r>
            <a:br>
              <a:rPr lang="en-US" sz="1600" b="1" dirty="0">
                <a:latin typeface="Helvetica" pitchFamily="2" charset="0"/>
              </a:rPr>
            </a:br>
            <a:r>
              <a:rPr lang="en-US" sz="1600" b="1" dirty="0">
                <a:solidFill>
                  <a:srgbClr val="1F1A62"/>
                </a:solidFill>
                <a:latin typeface="Helvetica"/>
                <a:cs typeface="Helvetica"/>
              </a:rPr>
              <a:t>the data they collect on them, </a:t>
            </a:r>
            <a:r>
              <a:rPr lang="en-US" sz="1600" dirty="0">
                <a:solidFill>
                  <a:srgbClr val="1F1A62"/>
                </a:solidFill>
                <a:latin typeface="Helvetica"/>
                <a:cs typeface="Helvetica"/>
              </a:rPr>
              <a:t>the need for marketers to make sense </a:t>
            </a:r>
            <a:br>
              <a:rPr lang="en-US" sz="1600" dirty="0">
                <a:latin typeface="Helvetica" pitchFamily="2" charset="0"/>
              </a:rPr>
            </a:br>
            <a:r>
              <a:rPr lang="en-US" sz="1600" dirty="0">
                <a:solidFill>
                  <a:srgbClr val="1F1A62"/>
                </a:solidFill>
                <a:latin typeface="Helvetica"/>
                <a:cs typeface="Helvetica"/>
              </a:rPr>
              <a:t>of what data privacy and security is and the role it plays in the advertising ecosystem has never been more critical.</a:t>
            </a:r>
          </a:p>
          <a:p>
            <a:pPr rtl="0">
              <a:spcBef>
                <a:spcPts val="0"/>
              </a:spcBef>
              <a:spcAft>
                <a:spcPts val="0"/>
              </a:spcAft>
            </a:pPr>
            <a:endParaRPr lang="en-US" dirty="0">
              <a:solidFill>
                <a:srgbClr val="1F1A62"/>
              </a:solidFill>
              <a:latin typeface="Helvetica" pitchFamily="2" charset="0"/>
            </a:endParaRPr>
          </a:p>
          <a:p>
            <a:pPr rtl="0">
              <a:spcBef>
                <a:spcPts val="0"/>
              </a:spcBef>
              <a:spcAft>
                <a:spcPts val="0"/>
              </a:spcAft>
            </a:pPr>
            <a:r>
              <a:rPr lang="en-US" sz="1600" dirty="0">
                <a:solidFill>
                  <a:srgbClr val="1F1A62"/>
                </a:solidFill>
                <a:latin typeface="Helvetica"/>
                <a:cs typeface="Helvetica"/>
              </a:rPr>
              <a:t>In this second of a three-part series, we seek to </a:t>
            </a:r>
            <a:r>
              <a:rPr lang="en-US" sz="1600" b="1" dirty="0">
                <a:solidFill>
                  <a:srgbClr val="4EBEA4"/>
                </a:solidFill>
                <a:latin typeface="Helvetica"/>
                <a:cs typeface="Helvetica"/>
              </a:rPr>
              <a:t>DECODE</a:t>
            </a:r>
            <a:r>
              <a:rPr lang="en-US" sz="1600" b="1" dirty="0">
                <a:solidFill>
                  <a:srgbClr val="1F1A62"/>
                </a:solidFill>
                <a:latin typeface="Helvetica"/>
                <a:cs typeface="Helvetica"/>
              </a:rPr>
              <a:t> Data Privacy &amp; Security</a:t>
            </a:r>
            <a:r>
              <a:rPr lang="en-US" sz="1600" dirty="0">
                <a:solidFill>
                  <a:srgbClr val="1F1A62"/>
                </a:solidFill>
                <a:latin typeface="Helvetica"/>
                <a:cs typeface="Helvetica"/>
              </a:rPr>
              <a:t>. By deciphering key terms and concepts, we will provide the baseline knowledge you need to further understand why data privacy legislation is growing and how to navigate the advertising ecosystem as signal loss increases.</a:t>
            </a:r>
          </a:p>
        </p:txBody>
      </p:sp>
      <p:pic>
        <p:nvPicPr>
          <p:cNvPr id="20" name="Picture 19">
            <a:extLst>
              <a:ext uri="{FF2B5EF4-FFF2-40B4-BE49-F238E27FC236}">
                <a16:creationId xmlns:a16="http://schemas.microsoft.com/office/drawing/2014/main" id="{175E9E98-AF65-6661-BF9C-AE426CAAA8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72956" y="0"/>
            <a:ext cx="1019044" cy="593387"/>
          </a:xfrm>
          <a:prstGeom prst="rect">
            <a:avLst/>
          </a:prstGeom>
        </p:spPr>
      </p:pic>
      <p:sp>
        <p:nvSpPr>
          <p:cNvPr id="8" name="TextBox 7">
            <a:extLst>
              <a:ext uri="{FF2B5EF4-FFF2-40B4-BE49-F238E27FC236}">
                <a16:creationId xmlns:a16="http://schemas.microsoft.com/office/drawing/2014/main" id="{03D5A568-8D0C-C1C8-F626-7CE29DEB58F2}"/>
              </a:ext>
            </a:extLst>
          </p:cNvPr>
          <p:cNvSpPr txBox="1"/>
          <p:nvPr/>
        </p:nvSpPr>
        <p:spPr>
          <a:xfrm>
            <a:off x="4831729" y="140224"/>
            <a:ext cx="6919284" cy="8925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4EBEA4"/>
                </a:solidFill>
                <a:effectLst/>
                <a:uLnTx/>
                <a:uFillTx/>
                <a:latin typeface="Helvetica"/>
                <a:cs typeface="Helvetica"/>
              </a:rPr>
              <a:t>Decoding </a:t>
            </a:r>
            <a:r>
              <a:rPr lang="en-US" sz="2600" b="1">
                <a:solidFill>
                  <a:srgbClr val="4EBEA4"/>
                </a:solidFill>
                <a:latin typeface="Helvetica"/>
                <a:cs typeface="Helvetica"/>
              </a:rPr>
              <a:t>data</a:t>
            </a:r>
            <a:r>
              <a:rPr kumimoji="0" lang="en-US" sz="2600" b="1" i="0" u="none" strike="noStrike" kern="1200" cap="none" spc="0" normalizeH="0" baseline="0" noProof="0">
                <a:ln>
                  <a:noFill/>
                </a:ln>
                <a:solidFill>
                  <a:srgbClr val="4EBEA4"/>
                </a:solidFill>
                <a:effectLst/>
                <a:uLnTx/>
                <a:uFillTx/>
                <a:latin typeface="Helvetica"/>
                <a:cs typeface="Helvetica"/>
              </a:rPr>
              <a:t> privacy &amp; security </a:t>
            </a:r>
            <a:r>
              <a:rPr lang="en-US" sz="2600" b="1">
                <a:solidFill>
                  <a:srgbClr val="4EBEA4"/>
                </a:solidFill>
                <a:latin typeface="Helvetica"/>
                <a:cs typeface="Helvetica"/>
              </a:rPr>
              <a:t>is</a:t>
            </a:r>
            <a:r>
              <a:rPr kumimoji="0" lang="en-US" sz="2600" b="1" i="0" u="none" strike="noStrike" kern="1200" cap="none" spc="0" normalizeH="0" baseline="0" noProof="0">
                <a:ln>
                  <a:noFill/>
                </a:ln>
                <a:solidFill>
                  <a:srgbClr val="4EBEA4"/>
                </a:solidFill>
                <a:effectLst/>
                <a:uLnTx/>
                <a:uFillTx/>
                <a:latin typeface="Helvetica"/>
                <a:cs typeface="Helvetica"/>
              </a:rPr>
              <a:t> crucial for brands to forge consumer trust.</a:t>
            </a:r>
          </a:p>
        </p:txBody>
      </p:sp>
      <p:pic>
        <p:nvPicPr>
          <p:cNvPr id="2" name="Picture 1">
            <a:extLst>
              <a:ext uri="{FF2B5EF4-FFF2-40B4-BE49-F238E27FC236}">
                <a16:creationId xmlns:a16="http://schemas.microsoft.com/office/drawing/2014/main" id="{4A3F563B-B10D-C93B-B765-E62D3F0083A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6B297BB9-107A-3046-AF2E-FA0C7E7FB9D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BD0FBBCB-AD4E-74F8-550D-7FFEE7A1969B}"/>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315884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446E27-F3B6-5A36-90F5-155E8E262FA5}"/>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Rounded Corners 52">
            <a:hlinkClick r:id="rId3"/>
            <a:extLst>
              <a:ext uri="{FF2B5EF4-FFF2-40B4-BE49-F238E27FC236}">
                <a16:creationId xmlns:a16="http://schemas.microsoft.com/office/drawing/2014/main" id="{6F7324FF-5EFF-74D5-38D6-CE2225907F9F}"/>
              </a:ext>
            </a:extLst>
          </p:cNvPr>
          <p:cNvSpPr/>
          <p:nvPr/>
        </p:nvSpPr>
        <p:spPr>
          <a:xfrm>
            <a:off x="8284195" y="1744426"/>
            <a:ext cx="3853583" cy="109910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hlinkClick r:id="rId4"/>
            <a:extLst>
              <a:ext uri="{FF2B5EF4-FFF2-40B4-BE49-F238E27FC236}">
                <a16:creationId xmlns:a16="http://schemas.microsoft.com/office/drawing/2014/main" id="{488A5594-6917-E9DB-CF6D-F6E23DA9CE84}"/>
              </a:ext>
            </a:extLst>
          </p:cNvPr>
          <p:cNvSpPr/>
          <p:nvPr/>
        </p:nvSpPr>
        <p:spPr>
          <a:xfrm>
            <a:off x="13690" y="1877104"/>
            <a:ext cx="4813300" cy="131670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9C445BF-5591-D09A-A8BC-6A2DB67D3CAE}"/>
              </a:ext>
            </a:extLst>
          </p:cNvPr>
          <p:cNvSpPr/>
          <p:nvPr/>
        </p:nvSpPr>
        <p:spPr>
          <a:xfrm>
            <a:off x="136187" y="478815"/>
            <a:ext cx="12055811"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Data privacy is reshaping the conversation within the advertising landscape on how to ethically connect with consumers</a:t>
            </a: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AE45E87-4CA7-6346-1EA7-25070CF8055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2" name="TextBox 31">
            <a:hlinkClick r:id="rId4"/>
            <a:extLst>
              <a:ext uri="{FF2B5EF4-FFF2-40B4-BE49-F238E27FC236}">
                <a16:creationId xmlns:a16="http://schemas.microsoft.com/office/drawing/2014/main" id="{7E584186-D723-FC48-1C1E-92122278FC5B}"/>
              </a:ext>
            </a:extLst>
          </p:cNvPr>
          <p:cNvSpPr txBox="1"/>
          <p:nvPr/>
        </p:nvSpPr>
        <p:spPr>
          <a:xfrm>
            <a:off x="39514" y="2361154"/>
            <a:ext cx="4813300" cy="707886"/>
          </a:xfrm>
          <a:prstGeom prst="rect">
            <a:avLst/>
          </a:prstGeom>
          <a:noFill/>
        </p:spPr>
        <p:txBody>
          <a:bodyPr wrap="square">
            <a:spAutoFit/>
          </a:bodyPr>
          <a:lstStyle/>
          <a:p>
            <a:pPr algn="ctr"/>
            <a:r>
              <a:rPr lang="en-US" sz="2000" b="1"/>
              <a:t>Privacy, platforms &amp; power shifts: 3 trends reshaping marketing and measurement</a:t>
            </a:r>
          </a:p>
        </p:txBody>
      </p:sp>
      <p:sp>
        <p:nvSpPr>
          <p:cNvPr id="34" name="TextBox 33">
            <a:extLst>
              <a:ext uri="{FF2B5EF4-FFF2-40B4-BE49-F238E27FC236}">
                <a16:creationId xmlns:a16="http://schemas.microsoft.com/office/drawing/2014/main" id="{8CB22F28-6835-6216-67C9-88283A530F61}"/>
              </a:ext>
            </a:extLst>
          </p:cNvPr>
          <p:cNvSpPr txBox="1"/>
          <p:nvPr/>
        </p:nvSpPr>
        <p:spPr>
          <a:xfrm>
            <a:off x="8321007" y="2102520"/>
            <a:ext cx="3798276" cy="769441"/>
          </a:xfrm>
          <a:prstGeom prst="rect">
            <a:avLst/>
          </a:prstGeom>
          <a:noFill/>
        </p:spPr>
        <p:txBody>
          <a:bodyPr wrap="square">
            <a:spAutoFit/>
          </a:bodyPr>
          <a:lstStyle/>
          <a:p>
            <a:pPr algn="ctr" fontAlgn="base"/>
            <a:r>
              <a:rPr lang="en-US" sz="2200" b="1" i="1">
                <a:solidFill>
                  <a:srgbClr val="121212"/>
                </a:solidFill>
                <a:effectLst/>
                <a:highlight>
                  <a:srgbClr val="FFFFFF"/>
                </a:highlight>
                <a:latin typeface="nyt-cheltenham"/>
              </a:rPr>
              <a:t>U.S. and E.U. Complete Long-Awaited Deal on Sharing Data</a:t>
            </a:r>
          </a:p>
        </p:txBody>
      </p:sp>
      <p:sp>
        <p:nvSpPr>
          <p:cNvPr id="36" name="TextBox 35">
            <a:extLst>
              <a:ext uri="{FF2B5EF4-FFF2-40B4-BE49-F238E27FC236}">
                <a16:creationId xmlns:a16="http://schemas.microsoft.com/office/drawing/2014/main" id="{19ABC529-5003-5864-D32B-28ACD1A0153D}"/>
              </a:ext>
            </a:extLst>
          </p:cNvPr>
          <p:cNvSpPr txBox="1"/>
          <p:nvPr/>
        </p:nvSpPr>
        <p:spPr>
          <a:xfrm>
            <a:off x="3773309" y="2014542"/>
            <a:ext cx="1031167"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April 4,2024</a:t>
            </a:r>
          </a:p>
        </p:txBody>
      </p:sp>
      <p:pic>
        <p:nvPicPr>
          <p:cNvPr id="1026" name="Picture 2">
            <a:extLst>
              <a:ext uri="{FF2B5EF4-FFF2-40B4-BE49-F238E27FC236}">
                <a16:creationId xmlns:a16="http://schemas.microsoft.com/office/drawing/2014/main" id="{ED26A659-AC9C-35F0-5ECA-D34A86795A1A}"/>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2296" t="25998" r="2000" b="25954"/>
          <a:stretch/>
        </p:blipFill>
        <p:spPr bwMode="auto">
          <a:xfrm>
            <a:off x="184329" y="2028923"/>
            <a:ext cx="987736" cy="275497"/>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36">
            <a:hlinkClick r:id="rId7"/>
            <a:extLst>
              <a:ext uri="{FF2B5EF4-FFF2-40B4-BE49-F238E27FC236}">
                <a16:creationId xmlns:a16="http://schemas.microsoft.com/office/drawing/2014/main" id="{AE59FCBE-5A2D-F324-D893-0A9666045F92}"/>
              </a:ext>
            </a:extLst>
          </p:cNvPr>
          <p:cNvSpPr/>
          <p:nvPr/>
        </p:nvSpPr>
        <p:spPr>
          <a:xfrm>
            <a:off x="38478" y="3369633"/>
            <a:ext cx="4727474" cy="119985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hlinkClick r:id="rId7"/>
            <a:extLst>
              <a:ext uri="{FF2B5EF4-FFF2-40B4-BE49-F238E27FC236}">
                <a16:creationId xmlns:a16="http://schemas.microsoft.com/office/drawing/2014/main" id="{7FAADF15-7B32-E6E8-C884-25EACA0A94D3}"/>
              </a:ext>
            </a:extLst>
          </p:cNvPr>
          <p:cNvSpPr txBox="1"/>
          <p:nvPr/>
        </p:nvSpPr>
        <p:spPr>
          <a:xfrm>
            <a:off x="38477" y="3808412"/>
            <a:ext cx="4727474" cy="707886"/>
          </a:xfrm>
          <a:prstGeom prst="rect">
            <a:avLst/>
          </a:prstGeom>
          <a:noFill/>
          <a:ln>
            <a:noFill/>
          </a:ln>
        </p:spPr>
        <p:txBody>
          <a:bodyPr wrap="square">
            <a:spAutoFit/>
          </a:bodyPr>
          <a:lstStyle/>
          <a:p>
            <a:pPr algn="ctr" fontAlgn="base"/>
            <a:r>
              <a:rPr lang="en-US" sz="2000" b="1" i="0" cap="all">
                <a:solidFill>
                  <a:srgbClr val="000000"/>
                </a:solidFill>
                <a:effectLst/>
                <a:latin typeface="retina condensed black"/>
              </a:rPr>
              <a:t>HOW AD TRANSPARENCY AND PRIVACY ARE THE INDUSTRY’S NEW TABLE STAKES</a:t>
            </a:r>
          </a:p>
        </p:txBody>
      </p:sp>
      <p:pic>
        <p:nvPicPr>
          <p:cNvPr id="1030" name="Picture 6" descr="adage - Liberal Dictionary">
            <a:extLst>
              <a:ext uri="{FF2B5EF4-FFF2-40B4-BE49-F238E27FC236}">
                <a16:creationId xmlns:a16="http://schemas.microsoft.com/office/drawing/2014/main" id="{956F6589-7A8A-7EAA-3144-CDB2FA1A3C34}"/>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157647" y="3524276"/>
            <a:ext cx="1083583" cy="349667"/>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8D9E92D-C8F8-0ADA-13F0-223AE731B850}"/>
              </a:ext>
            </a:extLst>
          </p:cNvPr>
          <p:cNvSpPr txBox="1"/>
          <p:nvPr/>
        </p:nvSpPr>
        <p:spPr>
          <a:xfrm>
            <a:off x="3698686" y="3520221"/>
            <a:ext cx="1031167"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April 4,2024</a:t>
            </a:r>
          </a:p>
        </p:txBody>
      </p:sp>
      <p:sp>
        <p:nvSpPr>
          <p:cNvPr id="39" name="Rectangle: Rounded Corners 38">
            <a:hlinkClick r:id="rId9"/>
            <a:extLst>
              <a:ext uri="{FF2B5EF4-FFF2-40B4-BE49-F238E27FC236}">
                <a16:creationId xmlns:a16="http://schemas.microsoft.com/office/drawing/2014/main" id="{7FFCA762-AE55-BC17-8CF8-13A9015DA5FA}"/>
              </a:ext>
            </a:extLst>
          </p:cNvPr>
          <p:cNvSpPr/>
          <p:nvPr/>
        </p:nvSpPr>
        <p:spPr>
          <a:xfrm>
            <a:off x="26348" y="4750210"/>
            <a:ext cx="4739317" cy="153878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hlinkClick r:id="rId10"/>
            <a:extLst>
              <a:ext uri="{FF2B5EF4-FFF2-40B4-BE49-F238E27FC236}">
                <a16:creationId xmlns:a16="http://schemas.microsoft.com/office/drawing/2014/main" id="{BB7C2104-DEDE-299E-D869-4686B8DD520C}"/>
              </a:ext>
            </a:extLst>
          </p:cNvPr>
          <p:cNvSpPr txBox="1"/>
          <p:nvPr/>
        </p:nvSpPr>
        <p:spPr>
          <a:xfrm>
            <a:off x="26348" y="5206010"/>
            <a:ext cx="4739317" cy="1015663"/>
          </a:xfrm>
          <a:prstGeom prst="rect">
            <a:avLst/>
          </a:prstGeom>
          <a:noFill/>
        </p:spPr>
        <p:txBody>
          <a:bodyPr wrap="square">
            <a:spAutoFit/>
          </a:bodyPr>
          <a:lstStyle/>
          <a:p>
            <a:r>
              <a:rPr lang="en-US" sz="2000" b="1">
                <a:latin typeface="Mongolian Baiti" panose="03000500000000000000" pitchFamily="66" charset="0"/>
                <a:cs typeface="Mongolian Baiti" panose="03000500000000000000" pitchFamily="66" charset="0"/>
              </a:rPr>
              <a:t>Data Privacy Tops Concerns For Americans – Who Is Responsible For Better Data Protections?</a:t>
            </a:r>
          </a:p>
        </p:txBody>
      </p:sp>
      <p:pic>
        <p:nvPicPr>
          <p:cNvPr id="1032" name="Picture 8" descr="forbes-logo-black-transparent – MENTAL IDEAS">
            <a:extLst>
              <a:ext uri="{FF2B5EF4-FFF2-40B4-BE49-F238E27FC236}">
                <a16:creationId xmlns:a16="http://schemas.microsoft.com/office/drawing/2014/main" id="{BD51774F-1D29-3EBC-C710-7D31CAC1B37D}"/>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102273" y="4885516"/>
            <a:ext cx="1041400" cy="27255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D0056694-69FC-6392-D655-F13044E12C77}"/>
              </a:ext>
            </a:extLst>
          </p:cNvPr>
          <p:cNvSpPr txBox="1"/>
          <p:nvPr/>
        </p:nvSpPr>
        <p:spPr>
          <a:xfrm>
            <a:off x="3292097" y="4871379"/>
            <a:ext cx="1464664"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December 8, 2023</a:t>
            </a:r>
          </a:p>
        </p:txBody>
      </p:sp>
      <p:sp>
        <p:nvSpPr>
          <p:cNvPr id="41" name="Rectangle: Rounded Corners 40">
            <a:hlinkClick r:id="rId12"/>
            <a:extLst>
              <a:ext uri="{FF2B5EF4-FFF2-40B4-BE49-F238E27FC236}">
                <a16:creationId xmlns:a16="http://schemas.microsoft.com/office/drawing/2014/main" id="{BB84B73A-24D5-6FEE-87BA-476E9E316EDE}"/>
              </a:ext>
            </a:extLst>
          </p:cNvPr>
          <p:cNvSpPr/>
          <p:nvPr/>
        </p:nvSpPr>
        <p:spPr>
          <a:xfrm>
            <a:off x="4922398" y="1764440"/>
            <a:ext cx="3301431" cy="148644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FA6051C-93DF-84ED-1DFC-305D8C70A836}"/>
              </a:ext>
            </a:extLst>
          </p:cNvPr>
          <p:cNvSpPr txBox="1"/>
          <p:nvPr/>
        </p:nvSpPr>
        <p:spPr>
          <a:xfrm>
            <a:off x="7088863" y="1879981"/>
            <a:ext cx="1134966"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April 8, 2024</a:t>
            </a:r>
          </a:p>
        </p:txBody>
      </p:sp>
      <p:sp>
        <p:nvSpPr>
          <p:cNvPr id="14" name="TextBox 13">
            <a:hlinkClick r:id="rId12"/>
            <a:extLst>
              <a:ext uri="{FF2B5EF4-FFF2-40B4-BE49-F238E27FC236}">
                <a16:creationId xmlns:a16="http://schemas.microsoft.com/office/drawing/2014/main" id="{04D9140C-69F0-195E-0C54-078AF05DAF47}"/>
              </a:ext>
            </a:extLst>
          </p:cNvPr>
          <p:cNvSpPr txBox="1"/>
          <p:nvPr/>
        </p:nvSpPr>
        <p:spPr>
          <a:xfrm>
            <a:off x="4959210" y="2324954"/>
            <a:ext cx="3301431" cy="923330"/>
          </a:xfrm>
          <a:prstGeom prst="rect">
            <a:avLst/>
          </a:prstGeom>
          <a:noFill/>
        </p:spPr>
        <p:txBody>
          <a:bodyPr wrap="square">
            <a:spAutoFit/>
          </a:bodyPr>
          <a:lstStyle/>
          <a:p>
            <a:pPr algn="ctr"/>
            <a:r>
              <a:rPr lang="en-US" b="1" i="0">
                <a:effectLst/>
                <a:highlight>
                  <a:srgbClr val="FFFFFF"/>
                </a:highlight>
                <a:latin typeface="cnn_sans_display"/>
              </a:rPr>
              <a:t>US lawmakers unveil a plan to give all Americans a right to online privacy</a:t>
            </a:r>
          </a:p>
        </p:txBody>
      </p:sp>
      <p:pic>
        <p:nvPicPr>
          <p:cNvPr id="43" name="Picture 42">
            <a:extLst>
              <a:ext uri="{FF2B5EF4-FFF2-40B4-BE49-F238E27FC236}">
                <a16:creationId xmlns:a16="http://schemas.microsoft.com/office/drawing/2014/main" id="{F166AFBE-D779-F34D-2084-D5BD299C689A}"/>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5048151" y="1856204"/>
            <a:ext cx="1391760" cy="488308"/>
          </a:xfrm>
          <a:prstGeom prst="rect">
            <a:avLst/>
          </a:prstGeom>
        </p:spPr>
      </p:pic>
      <p:sp>
        <p:nvSpPr>
          <p:cNvPr id="44" name="Rectangle: Rounded Corners 43">
            <a:hlinkClick r:id="rId3"/>
            <a:extLst>
              <a:ext uri="{FF2B5EF4-FFF2-40B4-BE49-F238E27FC236}">
                <a16:creationId xmlns:a16="http://schemas.microsoft.com/office/drawing/2014/main" id="{29BD47B1-6E54-7549-A2C6-E80212F7267A}"/>
              </a:ext>
            </a:extLst>
          </p:cNvPr>
          <p:cNvSpPr/>
          <p:nvPr/>
        </p:nvSpPr>
        <p:spPr>
          <a:xfrm>
            <a:off x="4825291" y="3307869"/>
            <a:ext cx="3301431" cy="148644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9642C60-211B-5F1B-74BF-C124DF147F4E}"/>
              </a:ext>
            </a:extLst>
          </p:cNvPr>
          <p:cNvSpPr txBox="1"/>
          <p:nvPr/>
        </p:nvSpPr>
        <p:spPr>
          <a:xfrm>
            <a:off x="6662058" y="3423410"/>
            <a:ext cx="1464664"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December 8, 2023</a:t>
            </a:r>
          </a:p>
        </p:txBody>
      </p:sp>
      <p:sp>
        <p:nvSpPr>
          <p:cNvPr id="17" name="TextBox 16">
            <a:hlinkClick r:id="rId3"/>
            <a:extLst>
              <a:ext uri="{FF2B5EF4-FFF2-40B4-BE49-F238E27FC236}">
                <a16:creationId xmlns:a16="http://schemas.microsoft.com/office/drawing/2014/main" id="{29BAEB64-F6A3-239D-4FB2-3C43AC646D55}"/>
              </a:ext>
            </a:extLst>
          </p:cNvPr>
          <p:cNvSpPr txBox="1"/>
          <p:nvPr/>
        </p:nvSpPr>
        <p:spPr>
          <a:xfrm>
            <a:off x="4825290" y="3801087"/>
            <a:ext cx="3301431" cy="923330"/>
          </a:xfrm>
          <a:prstGeom prst="rect">
            <a:avLst/>
          </a:prstGeom>
          <a:noFill/>
        </p:spPr>
        <p:txBody>
          <a:bodyPr wrap="square">
            <a:spAutoFit/>
          </a:bodyPr>
          <a:lstStyle/>
          <a:p>
            <a:pPr algn="ctr"/>
            <a:r>
              <a:rPr lang="en-US" b="1">
                <a:latin typeface="Arial Black" panose="020B0A04020102020204" pitchFamily="34" charset="0"/>
              </a:rPr>
              <a:t>You've Met Data Privacy Guidelines. But What About Data Ethics?</a:t>
            </a:r>
          </a:p>
        </p:txBody>
      </p:sp>
      <p:pic>
        <p:nvPicPr>
          <p:cNvPr id="1034" name="Picture 10">
            <a:extLst>
              <a:ext uri="{FF2B5EF4-FFF2-40B4-BE49-F238E27FC236}">
                <a16:creationId xmlns:a16="http://schemas.microsoft.com/office/drawing/2014/main" id="{1225B8D7-F5C8-86D5-AA79-F655BBC50D3B}"/>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4947902" y="3439342"/>
            <a:ext cx="893376" cy="320409"/>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hlinkClick r:id="rId3"/>
            <a:extLst>
              <a:ext uri="{FF2B5EF4-FFF2-40B4-BE49-F238E27FC236}">
                <a16:creationId xmlns:a16="http://schemas.microsoft.com/office/drawing/2014/main" id="{89F9A580-A8CA-2C49-20C6-FB4777AF83BD}"/>
              </a:ext>
            </a:extLst>
          </p:cNvPr>
          <p:cNvSpPr/>
          <p:nvPr/>
        </p:nvSpPr>
        <p:spPr>
          <a:xfrm>
            <a:off x="4789195" y="4838551"/>
            <a:ext cx="3865830" cy="165879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hlinkClick r:id="rId15"/>
            <a:extLst>
              <a:ext uri="{FF2B5EF4-FFF2-40B4-BE49-F238E27FC236}">
                <a16:creationId xmlns:a16="http://schemas.microsoft.com/office/drawing/2014/main" id="{46F414CF-11D0-7E9B-34A2-9ABCD369FD3A}"/>
              </a:ext>
            </a:extLst>
          </p:cNvPr>
          <p:cNvSpPr txBox="1"/>
          <p:nvPr/>
        </p:nvSpPr>
        <p:spPr>
          <a:xfrm>
            <a:off x="4801037" y="5225723"/>
            <a:ext cx="3863706" cy="1261884"/>
          </a:xfrm>
          <a:prstGeom prst="rect">
            <a:avLst/>
          </a:prstGeom>
          <a:noFill/>
        </p:spPr>
        <p:txBody>
          <a:bodyPr wrap="square">
            <a:spAutoFit/>
          </a:bodyPr>
          <a:lstStyle/>
          <a:p>
            <a:pPr algn="ctr" fontAlgn="base"/>
            <a:r>
              <a:rPr lang="en-US" b="1" i="0" cap="all">
                <a:solidFill>
                  <a:srgbClr val="000000"/>
                </a:solidFill>
                <a:effectLst/>
                <a:latin typeface="retina condensed black"/>
              </a:rPr>
              <a:t>MOST PUBLISHERS SHARE CONSUMER DATA BEFORE GETTING CONSENT, COMPLIANT STUDY FINDS</a:t>
            </a:r>
          </a:p>
          <a:p>
            <a:pPr algn="ctr" fontAlgn="base"/>
            <a:r>
              <a:rPr lang="en-US" sz="1100" b="0" i="0">
                <a:solidFill>
                  <a:srgbClr val="000000"/>
                </a:solidFill>
                <a:effectLst/>
                <a:latin typeface="exchange book"/>
              </a:rPr>
              <a:t>Research covering 150,000 publishers and billions of impressions finds data usually flows before consent windows pop up</a:t>
            </a:r>
          </a:p>
        </p:txBody>
      </p:sp>
      <p:pic>
        <p:nvPicPr>
          <p:cNvPr id="51" name="Picture 6" descr="adage - Liberal Dictionary">
            <a:extLst>
              <a:ext uri="{FF2B5EF4-FFF2-40B4-BE49-F238E27FC236}">
                <a16:creationId xmlns:a16="http://schemas.microsoft.com/office/drawing/2014/main" id="{A0873DE0-5AF6-1818-711D-96921A1B6D52}"/>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4913180" y="4902902"/>
            <a:ext cx="1083583" cy="34966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D54291D5-237C-4AD5-D143-A5A993200D5B}"/>
              </a:ext>
            </a:extLst>
          </p:cNvPr>
          <p:cNvSpPr txBox="1"/>
          <p:nvPr/>
        </p:nvSpPr>
        <p:spPr>
          <a:xfrm>
            <a:off x="7251871" y="4922022"/>
            <a:ext cx="1364286"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January 3, 2024</a:t>
            </a:r>
          </a:p>
        </p:txBody>
      </p:sp>
      <p:pic>
        <p:nvPicPr>
          <p:cNvPr id="1036" name="Picture 12" descr="New York Times (NYT) Logo, symbol, meaning, history, PNG, brand">
            <a:extLst>
              <a:ext uri="{FF2B5EF4-FFF2-40B4-BE49-F238E27FC236}">
                <a16:creationId xmlns:a16="http://schemas.microsoft.com/office/drawing/2014/main" id="{7ECA511A-A734-62B5-465B-29E8A6B17254}"/>
              </a:ext>
            </a:extLst>
          </p:cNvPr>
          <p:cNvPicPr>
            <a:picLocks noChangeAspect="1" noChangeArrowheads="1"/>
          </p:cNvPicPr>
          <p:nvPr/>
        </p:nvPicPr>
        <p:blipFill rotWithShape="1">
          <a:blip r:embed="rId16">
            <a:extLst>
              <a:ext uri="{28A0092B-C50C-407E-A947-70E740481C1C}">
                <a14:useLocalDpi xmlns:a14="http://schemas.microsoft.com/office/drawing/2010/main"/>
              </a:ext>
            </a:extLst>
          </a:blip>
          <a:srcRect/>
          <a:stretch/>
        </p:blipFill>
        <p:spPr bwMode="auto">
          <a:xfrm>
            <a:off x="8364532" y="1844014"/>
            <a:ext cx="1600200" cy="26758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1B99F250-2ECB-C8EB-4285-E416F6FD32A3}"/>
              </a:ext>
            </a:extLst>
          </p:cNvPr>
          <p:cNvSpPr txBox="1"/>
          <p:nvPr/>
        </p:nvSpPr>
        <p:spPr>
          <a:xfrm>
            <a:off x="10972800" y="1836184"/>
            <a:ext cx="1185326"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July 10, 2023</a:t>
            </a:r>
          </a:p>
        </p:txBody>
      </p:sp>
      <p:sp>
        <p:nvSpPr>
          <p:cNvPr id="55" name="Rectangle: Rounded Corners 54">
            <a:hlinkClick r:id="rId17"/>
            <a:extLst>
              <a:ext uri="{FF2B5EF4-FFF2-40B4-BE49-F238E27FC236}">
                <a16:creationId xmlns:a16="http://schemas.microsoft.com/office/drawing/2014/main" id="{DD5C2602-7D51-3291-3759-62B948F530E1}"/>
              </a:ext>
            </a:extLst>
          </p:cNvPr>
          <p:cNvSpPr/>
          <p:nvPr/>
        </p:nvSpPr>
        <p:spPr>
          <a:xfrm>
            <a:off x="8260641" y="2897663"/>
            <a:ext cx="3871098" cy="94129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hlinkClick r:id="rId17"/>
            <a:extLst>
              <a:ext uri="{FF2B5EF4-FFF2-40B4-BE49-F238E27FC236}">
                <a16:creationId xmlns:a16="http://schemas.microsoft.com/office/drawing/2014/main" id="{43235C8E-B84B-CFC8-AC45-852D67A07E48}"/>
              </a:ext>
            </a:extLst>
          </p:cNvPr>
          <p:cNvSpPr txBox="1"/>
          <p:nvPr/>
        </p:nvSpPr>
        <p:spPr>
          <a:xfrm>
            <a:off x="8236992" y="3225227"/>
            <a:ext cx="3931174" cy="646331"/>
          </a:xfrm>
          <a:prstGeom prst="rect">
            <a:avLst/>
          </a:prstGeom>
          <a:noFill/>
        </p:spPr>
        <p:txBody>
          <a:bodyPr wrap="square">
            <a:spAutoFit/>
          </a:bodyPr>
          <a:lstStyle/>
          <a:p>
            <a:pPr algn="ctr"/>
            <a:r>
              <a:rPr lang="en-US" b="1"/>
              <a:t>How to Navigate the Complexities of Data Ownership</a:t>
            </a:r>
          </a:p>
        </p:txBody>
      </p:sp>
      <p:pic>
        <p:nvPicPr>
          <p:cNvPr id="57" name="Picture 10">
            <a:extLst>
              <a:ext uri="{FF2B5EF4-FFF2-40B4-BE49-F238E27FC236}">
                <a16:creationId xmlns:a16="http://schemas.microsoft.com/office/drawing/2014/main" id="{E9D80217-81F9-E6C2-8425-5AF661D006BD}"/>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334235" y="2963453"/>
            <a:ext cx="738308" cy="264794"/>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Rounded Corners 57">
            <a:hlinkClick r:id="rId17"/>
            <a:extLst>
              <a:ext uri="{FF2B5EF4-FFF2-40B4-BE49-F238E27FC236}">
                <a16:creationId xmlns:a16="http://schemas.microsoft.com/office/drawing/2014/main" id="{E94E4984-3539-2C6B-F105-617A904DBC7D}"/>
              </a:ext>
            </a:extLst>
          </p:cNvPr>
          <p:cNvSpPr/>
          <p:nvPr/>
        </p:nvSpPr>
        <p:spPr>
          <a:xfrm>
            <a:off x="8187050" y="3880467"/>
            <a:ext cx="3949407" cy="93022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5803DBDF-20DA-7809-7910-79D62DB04DF8}"/>
              </a:ext>
            </a:extLst>
          </p:cNvPr>
          <p:cNvSpPr txBox="1"/>
          <p:nvPr/>
        </p:nvSpPr>
        <p:spPr>
          <a:xfrm>
            <a:off x="10972800" y="3954970"/>
            <a:ext cx="1185326"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April 19, 2024</a:t>
            </a:r>
          </a:p>
        </p:txBody>
      </p:sp>
      <p:sp>
        <p:nvSpPr>
          <p:cNvPr id="28" name="TextBox 27">
            <a:hlinkClick r:id="rId19"/>
            <a:extLst>
              <a:ext uri="{FF2B5EF4-FFF2-40B4-BE49-F238E27FC236}">
                <a16:creationId xmlns:a16="http://schemas.microsoft.com/office/drawing/2014/main" id="{3EF71A2E-E1FE-0B5D-F027-BACC1AE97149}"/>
              </a:ext>
            </a:extLst>
          </p:cNvPr>
          <p:cNvSpPr txBox="1"/>
          <p:nvPr/>
        </p:nvSpPr>
        <p:spPr>
          <a:xfrm>
            <a:off x="8187049" y="4258372"/>
            <a:ext cx="3954073" cy="553998"/>
          </a:xfrm>
          <a:prstGeom prst="rect">
            <a:avLst/>
          </a:prstGeom>
          <a:noFill/>
        </p:spPr>
        <p:txBody>
          <a:bodyPr wrap="square">
            <a:spAutoFit/>
          </a:bodyPr>
          <a:lstStyle/>
          <a:p>
            <a:pPr algn="ctr"/>
            <a:r>
              <a:rPr lang="en-US" sz="1500" b="1">
                <a:solidFill>
                  <a:srgbClr val="333333"/>
                </a:solidFill>
                <a:effectLst/>
                <a:latin typeface="Merriweather" panose="00000500000000000000" pitchFamily="2" charset="0"/>
              </a:rPr>
              <a:t>Navigating The Complexity Of The Latest Data Privacy Regulations</a:t>
            </a:r>
          </a:p>
        </p:txBody>
      </p:sp>
      <p:pic>
        <p:nvPicPr>
          <p:cNvPr id="60" name="Picture 8" descr="forbes-logo-black-transparent – MENTAL IDEAS">
            <a:extLst>
              <a:ext uri="{FF2B5EF4-FFF2-40B4-BE49-F238E27FC236}">
                <a16:creationId xmlns:a16="http://schemas.microsoft.com/office/drawing/2014/main" id="{15360019-A691-DA1C-5373-A9E5FC17E5CA}"/>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8284195" y="3948193"/>
            <a:ext cx="1041400" cy="272554"/>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Rounded Corners 60">
            <a:hlinkClick r:id="rId20"/>
            <a:extLst>
              <a:ext uri="{FF2B5EF4-FFF2-40B4-BE49-F238E27FC236}">
                <a16:creationId xmlns:a16="http://schemas.microsoft.com/office/drawing/2014/main" id="{8477A485-43CE-AB95-C4D3-8868A610884A}"/>
              </a:ext>
            </a:extLst>
          </p:cNvPr>
          <p:cNvSpPr/>
          <p:nvPr/>
        </p:nvSpPr>
        <p:spPr>
          <a:xfrm>
            <a:off x="8712424" y="4869074"/>
            <a:ext cx="3406860" cy="15910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07F390B3-E4E0-7573-8F5E-D0526FA39B4B}"/>
              </a:ext>
            </a:extLst>
          </p:cNvPr>
          <p:cNvSpPr txBox="1"/>
          <p:nvPr/>
        </p:nvSpPr>
        <p:spPr>
          <a:xfrm>
            <a:off x="10591800" y="4962461"/>
            <a:ext cx="1517405"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September 6, 2023</a:t>
            </a:r>
          </a:p>
        </p:txBody>
      </p:sp>
      <p:sp>
        <p:nvSpPr>
          <p:cNvPr id="30" name="TextBox 29">
            <a:hlinkClick r:id="rId20"/>
            <a:extLst>
              <a:ext uri="{FF2B5EF4-FFF2-40B4-BE49-F238E27FC236}">
                <a16:creationId xmlns:a16="http://schemas.microsoft.com/office/drawing/2014/main" id="{343FEF7A-6E96-98C2-D2D2-0A8A8B82DEAA}"/>
              </a:ext>
            </a:extLst>
          </p:cNvPr>
          <p:cNvSpPr txBox="1"/>
          <p:nvPr/>
        </p:nvSpPr>
        <p:spPr>
          <a:xfrm>
            <a:off x="8722142" y="5217657"/>
            <a:ext cx="3389204" cy="1323439"/>
          </a:xfrm>
          <a:prstGeom prst="rect">
            <a:avLst/>
          </a:prstGeom>
          <a:noFill/>
        </p:spPr>
        <p:txBody>
          <a:bodyPr wrap="square">
            <a:spAutoFit/>
          </a:bodyPr>
          <a:lstStyle/>
          <a:p>
            <a:pPr algn="ctr"/>
            <a:r>
              <a:rPr lang="en-US" sz="2000" b="1"/>
              <a:t>Most major companies admit they may be selling your personal information, a new study finds</a:t>
            </a:r>
          </a:p>
        </p:txBody>
      </p:sp>
      <p:pic>
        <p:nvPicPr>
          <p:cNvPr id="1038" name="Picture 14" descr="Business Insider Logo: valor, história, PNG">
            <a:extLst>
              <a:ext uri="{FF2B5EF4-FFF2-40B4-BE49-F238E27FC236}">
                <a16:creationId xmlns:a16="http://schemas.microsoft.com/office/drawing/2014/main" id="{9D0CF32A-5366-44F8-6295-F392D1E0B21D}"/>
              </a:ext>
            </a:extLst>
          </p:cNvPr>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a:stretch/>
        </p:blipFill>
        <p:spPr bwMode="auto">
          <a:xfrm>
            <a:off x="8869759" y="4938883"/>
            <a:ext cx="1060314" cy="349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010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8948AD-02A8-7CC7-15D1-39564638EEA8}"/>
              </a:ext>
            </a:extLst>
          </p:cNvPr>
          <p:cNvSpPr/>
          <p:nvPr/>
        </p:nvSpPr>
        <p:spPr>
          <a:xfrm>
            <a:off x="0" y="4679757"/>
            <a:ext cx="12192000" cy="1857281"/>
          </a:xfrm>
          <a:prstGeom prst="rect">
            <a:avLst/>
          </a:prstGeom>
          <a:gradFill flip="none" rotWithShape="1">
            <a:gsLst>
              <a:gs pos="58000">
                <a:srgbClr val="ED3C8D"/>
              </a:gs>
              <a:gs pos="0">
                <a:srgbClr val="ED3C8D"/>
              </a:gs>
              <a:gs pos="100000">
                <a:srgbClr val="1B1464"/>
              </a:gs>
            </a:gsLst>
            <a:lin ang="0" scaled="1"/>
            <a:tileRect/>
          </a:gra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hlinkClick r:id="rId2"/>
            <a:extLst>
              <a:ext uri="{FF2B5EF4-FFF2-40B4-BE49-F238E27FC236}">
                <a16:creationId xmlns:a16="http://schemas.microsoft.com/office/drawing/2014/main" id="{D280F2AF-D2F8-9C92-5A28-1C5A8B9372B0}"/>
              </a:ext>
            </a:extLst>
          </p:cNvPr>
          <p:cNvPicPr>
            <a:picLocks noChangeAspect="1"/>
          </p:cNvPicPr>
          <p:nvPr/>
        </p:nvPicPr>
        <p:blipFill>
          <a:blip r:embed="rId3"/>
          <a:stretch>
            <a:fillRect/>
          </a:stretch>
        </p:blipFill>
        <p:spPr>
          <a:xfrm>
            <a:off x="9330616" y="4764978"/>
            <a:ext cx="2753795" cy="1527658"/>
          </a:xfrm>
          <a:prstGeom prst="rect">
            <a:avLst/>
          </a:prstGeom>
          <a:ln>
            <a:solidFill>
              <a:schemeClr val="bg1"/>
            </a:solidFill>
          </a:ln>
        </p:spPr>
      </p:pic>
      <p:sp>
        <p:nvSpPr>
          <p:cNvPr id="4" name="TextBox 3">
            <a:extLst>
              <a:ext uri="{FF2B5EF4-FFF2-40B4-BE49-F238E27FC236}">
                <a16:creationId xmlns:a16="http://schemas.microsoft.com/office/drawing/2014/main" id="{201732F9-DC70-E1C4-1513-12E5AEE8B90C}"/>
              </a:ext>
            </a:extLst>
          </p:cNvPr>
          <p:cNvSpPr txBox="1"/>
          <p:nvPr/>
        </p:nvSpPr>
        <p:spPr>
          <a:xfrm>
            <a:off x="4781863" y="4823160"/>
            <a:ext cx="4521889" cy="1107996"/>
          </a:xfrm>
          <a:prstGeom prst="rect">
            <a:avLst/>
          </a:prstGeom>
          <a:noFill/>
        </p:spPr>
        <p:txBody>
          <a:bodyPr wrap="square" rtlCol="0">
            <a:spAutoFit/>
          </a:bodyPr>
          <a:lstStyle/>
          <a:p>
            <a:pPr algn="ctr"/>
            <a:r>
              <a:rPr lang="en-US" sz="6600">
                <a:solidFill>
                  <a:schemeClr val="bg1"/>
                </a:solidFill>
                <a:latin typeface="Helvetica" panose="020B0604020202020204" pitchFamily="34" charset="0"/>
                <a:cs typeface="Helvetica" panose="020B0604020202020204" pitchFamily="34" charset="0"/>
              </a:rPr>
              <a:t>NAVIGATE</a:t>
            </a:r>
          </a:p>
        </p:txBody>
      </p:sp>
      <p:sp>
        <p:nvSpPr>
          <p:cNvPr id="8" name="TextBox 7">
            <a:extLst>
              <a:ext uri="{FF2B5EF4-FFF2-40B4-BE49-F238E27FC236}">
                <a16:creationId xmlns:a16="http://schemas.microsoft.com/office/drawing/2014/main" id="{F7669406-D110-B439-EDC3-3D6A4F606D65}"/>
              </a:ext>
            </a:extLst>
          </p:cNvPr>
          <p:cNvSpPr txBox="1"/>
          <p:nvPr/>
        </p:nvSpPr>
        <p:spPr>
          <a:xfrm>
            <a:off x="4964745" y="5838823"/>
            <a:ext cx="4339008" cy="369332"/>
          </a:xfrm>
          <a:prstGeom prst="rect">
            <a:avLst/>
          </a:prstGeom>
          <a:noFill/>
        </p:spPr>
        <p:txBody>
          <a:bodyPr wrap="square">
            <a:spAutoFit/>
          </a:bodyPr>
          <a:lstStyle/>
          <a:p>
            <a:pPr algn="ctr"/>
            <a:r>
              <a:rPr lang="en-US" sz="1800">
                <a:solidFill>
                  <a:schemeClr val="bg1"/>
                </a:solidFill>
                <a:latin typeface="Helvetica" panose="020B0604020202020204" pitchFamily="34" charset="0"/>
                <a:cs typeface="Helvetica" panose="020B0604020202020204" pitchFamily="34" charset="0"/>
              </a:rPr>
              <a:t>Marketing in privacy focused landscape</a:t>
            </a:r>
            <a:endParaRPr lang="en-US">
              <a:solidFill>
                <a:schemeClr val="bg1"/>
              </a:solidFill>
              <a:latin typeface="Helvetica" panose="020B0604020202020204" pitchFamily="34" charset="0"/>
              <a:cs typeface="Helvetica" panose="020B0604020202020204" pitchFamily="34" charset="0"/>
            </a:endParaRPr>
          </a:p>
        </p:txBody>
      </p:sp>
      <p:pic>
        <p:nvPicPr>
          <p:cNvPr id="11" name="Picture 10">
            <a:extLst>
              <a:ext uri="{FF2B5EF4-FFF2-40B4-BE49-F238E27FC236}">
                <a16:creationId xmlns:a16="http://schemas.microsoft.com/office/drawing/2014/main" id="{B2168C6E-F91F-7812-65EB-0F23730DAF7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 name="Slide Number Placeholder 5">
            <a:extLst>
              <a:ext uri="{FF2B5EF4-FFF2-40B4-BE49-F238E27FC236}">
                <a16:creationId xmlns:a16="http://schemas.microsoft.com/office/drawing/2014/main" id="{3FCB601F-0A19-D9E0-8589-E61ED40AF19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CC8565C0-7E46-A9F2-0BD8-54693F42500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4" name="Rectangle 13">
            <a:extLst>
              <a:ext uri="{FF2B5EF4-FFF2-40B4-BE49-F238E27FC236}">
                <a16:creationId xmlns:a16="http://schemas.microsoft.com/office/drawing/2014/main" id="{468C90BE-A550-C1A0-538C-1BD06FDFC7B9}"/>
              </a:ext>
            </a:extLst>
          </p:cNvPr>
          <p:cNvSpPr/>
          <p:nvPr/>
        </p:nvSpPr>
        <p:spPr>
          <a:xfrm>
            <a:off x="136187" y="54267"/>
            <a:ext cx="12055811"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chemeClr val="bg1"/>
                </a:solidFill>
                <a:effectLst/>
                <a:uLnTx/>
                <a:uFillTx/>
                <a:latin typeface="Helvetica"/>
                <a:cs typeface="Helvetica"/>
              </a:rPr>
              <a:t>Our three-part series will help you </a:t>
            </a:r>
            <a:r>
              <a:rPr kumimoji="0" lang="en-US" sz="2600" b="1" i="0" u="none" strike="noStrike" kern="1200" cap="none" spc="0" normalizeH="0" baseline="0" noProof="0">
                <a:ln>
                  <a:noFill/>
                </a:ln>
                <a:solidFill>
                  <a:srgbClr val="00BFF2"/>
                </a:solidFill>
                <a:effectLst/>
                <a:uLnTx/>
                <a:uFillTx/>
                <a:latin typeface="Helvetica"/>
                <a:cs typeface="Helvetica"/>
              </a:rPr>
              <a:t>understand,</a:t>
            </a:r>
            <a:r>
              <a:rPr kumimoji="0" lang="en-US" sz="2600" b="1" i="0" u="none" strike="noStrike" kern="1200" cap="none" spc="0" normalizeH="0" baseline="0" noProof="0">
                <a:ln>
                  <a:noFill/>
                </a:ln>
                <a:solidFill>
                  <a:srgbClr val="4EBEA4"/>
                </a:solidFill>
                <a:effectLst/>
                <a:uLnTx/>
                <a:uFillTx/>
                <a:latin typeface="Helvetica"/>
                <a:cs typeface="Helvetica"/>
              </a:rPr>
              <a:t> decode</a:t>
            </a:r>
            <a:r>
              <a:rPr kumimoji="0" lang="en-US" sz="2600" b="1" i="0" u="none" strike="noStrike" kern="1200" cap="none" spc="0" normalizeH="0" baseline="0" noProof="0">
                <a:ln>
                  <a:noFill/>
                </a:ln>
                <a:solidFill>
                  <a:schemeClr val="bg1"/>
                </a:solidFill>
                <a:effectLst/>
                <a:uLnTx/>
                <a:uFillTx/>
                <a:latin typeface="Helvetica"/>
                <a:cs typeface="Helvetica"/>
              </a:rPr>
              <a:t> and </a:t>
            </a:r>
            <a:r>
              <a:rPr kumimoji="0" lang="en-US" sz="2600" b="1" i="0" u="none" strike="noStrike" kern="1200" cap="none" spc="0" normalizeH="0" baseline="0" noProof="0">
                <a:ln>
                  <a:noFill/>
                </a:ln>
                <a:solidFill>
                  <a:srgbClr val="ED3C8D"/>
                </a:solidFill>
                <a:effectLst/>
                <a:uLnTx/>
                <a:uFillTx/>
                <a:latin typeface="Helvetica"/>
                <a:cs typeface="Helvetica"/>
              </a:rPr>
              <a:t>navigate</a:t>
            </a:r>
            <a:r>
              <a:rPr kumimoji="0" lang="en-US" sz="2600" b="1" i="0" u="none" strike="noStrike" kern="1200" cap="none" spc="0" normalizeH="0" baseline="0" noProof="0">
                <a:ln>
                  <a:noFill/>
                </a:ln>
                <a:solidFill>
                  <a:schemeClr val="bg1"/>
                </a:solidFill>
                <a:effectLst/>
                <a:uLnTx/>
                <a:uFillTx/>
                <a:latin typeface="Helvetica"/>
                <a:cs typeface="Helvetica"/>
              </a:rPr>
              <a:t> data privacy and security</a:t>
            </a:r>
          </a:p>
        </p:txBody>
      </p:sp>
      <p:sp>
        <p:nvSpPr>
          <p:cNvPr id="21" name="Rectangle 20">
            <a:hlinkClick r:id="rId2"/>
            <a:extLst>
              <a:ext uri="{FF2B5EF4-FFF2-40B4-BE49-F238E27FC236}">
                <a16:creationId xmlns:a16="http://schemas.microsoft.com/office/drawing/2014/main" id="{A5424CFD-9E5C-1D2F-C885-58FECDB3FDB2}"/>
              </a:ext>
            </a:extLst>
          </p:cNvPr>
          <p:cNvSpPr/>
          <p:nvPr/>
        </p:nvSpPr>
        <p:spPr>
          <a:xfrm>
            <a:off x="9330619" y="6296198"/>
            <a:ext cx="2753795" cy="2006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i="1" dirty="0">
                <a:latin typeface="Helvetica" panose="020B0604020202020204" pitchFamily="34" charset="0"/>
                <a:cs typeface="Helvetica" panose="020B0604020202020204" pitchFamily="34" charset="0"/>
              </a:rPr>
              <a:t>click here to download</a:t>
            </a:r>
          </a:p>
        </p:txBody>
      </p:sp>
      <p:sp>
        <p:nvSpPr>
          <p:cNvPr id="17" name="Rectangle 16">
            <a:extLst>
              <a:ext uri="{FF2B5EF4-FFF2-40B4-BE49-F238E27FC236}">
                <a16:creationId xmlns:a16="http://schemas.microsoft.com/office/drawing/2014/main" id="{8DC97836-16BF-5722-B58A-9BB26857C6D6}"/>
              </a:ext>
            </a:extLst>
          </p:cNvPr>
          <p:cNvSpPr/>
          <p:nvPr/>
        </p:nvSpPr>
        <p:spPr>
          <a:xfrm>
            <a:off x="0" y="967686"/>
            <a:ext cx="12192000" cy="1857281"/>
          </a:xfrm>
          <a:prstGeom prst="rect">
            <a:avLst/>
          </a:prstGeom>
          <a:gradFill flip="none" rotWithShape="1">
            <a:gsLst>
              <a:gs pos="26000">
                <a:srgbClr val="00BFF2"/>
              </a:gs>
              <a:gs pos="0">
                <a:srgbClr val="00BFF2"/>
              </a:gs>
              <a:gs pos="100000">
                <a:srgbClr val="1B1464"/>
              </a:gs>
            </a:gsLst>
            <a:lin ang="0" scaled="1"/>
            <a:tileRect/>
          </a:gra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D11F45C2-8E0F-0BC6-B65B-566FA6D14DA9}"/>
              </a:ext>
            </a:extLst>
          </p:cNvPr>
          <p:cNvSpPr/>
          <p:nvPr/>
        </p:nvSpPr>
        <p:spPr>
          <a:xfrm>
            <a:off x="0" y="2816553"/>
            <a:ext cx="12192000" cy="1857281"/>
          </a:xfrm>
          <a:prstGeom prst="rect">
            <a:avLst/>
          </a:prstGeom>
          <a:gradFill flip="none" rotWithShape="1">
            <a:gsLst>
              <a:gs pos="48000">
                <a:srgbClr val="4EBEA4"/>
              </a:gs>
              <a:gs pos="0">
                <a:srgbClr val="4EBEA4"/>
              </a:gs>
              <a:gs pos="100000">
                <a:srgbClr val="1B1464"/>
              </a:gs>
            </a:gsLst>
            <a:lin ang="0" scaled="1"/>
            <a:tileRect/>
          </a:gra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3" name="Picture 22">
            <a:hlinkClick r:id="rId2"/>
            <a:extLst>
              <a:ext uri="{FF2B5EF4-FFF2-40B4-BE49-F238E27FC236}">
                <a16:creationId xmlns:a16="http://schemas.microsoft.com/office/drawing/2014/main" id="{DC9FD02C-5ACF-7267-07D4-E2C028DF0A1A}"/>
              </a:ext>
            </a:extLst>
          </p:cNvPr>
          <p:cNvPicPr>
            <a:picLocks noChangeAspect="1"/>
          </p:cNvPicPr>
          <p:nvPr/>
        </p:nvPicPr>
        <p:blipFill>
          <a:blip r:embed="rId5"/>
          <a:stretch>
            <a:fillRect/>
          </a:stretch>
        </p:blipFill>
        <p:spPr>
          <a:xfrm>
            <a:off x="6096000" y="1013001"/>
            <a:ext cx="2753795" cy="1549009"/>
          </a:xfrm>
          <a:prstGeom prst="rect">
            <a:avLst/>
          </a:prstGeom>
          <a:ln>
            <a:solidFill>
              <a:schemeClr val="bg1"/>
            </a:solidFill>
          </a:ln>
        </p:spPr>
      </p:pic>
      <p:sp>
        <p:nvSpPr>
          <p:cNvPr id="24" name="TextBox 23">
            <a:extLst>
              <a:ext uri="{FF2B5EF4-FFF2-40B4-BE49-F238E27FC236}">
                <a16:creationId xmlns:a16="http://schemas.microsoft.com/office/drawing/2014/main" id="{29767B54-BF8E-DD18-171B-B2DD8B137A94}"/>
              </a:ext>
            </a:extLst>
          </p:cNvPr>
          <p:cNvSpPr txBox="1"/>
          <p:nvPr/>
        </p:nvSpPr>
        <p:spPr>
          <a:xfrm>
            <a:off x="3325824" y="3012082"/>
            <a:ext cx="3946914" cy="1107996"/>
          </a:xfrm>
          <a:prstGeom prst="rect">
            <a:avLst/>
          </a:prstGeom>
          <a:noFill/>
        </p:spPr>
        <p:txBody>
          <a:bodyPr wrap="none" rtlCol="0">
            <a:spAutoFit/>
          </a:bodyPr>
          <a:lstStyle/>
          <a:p>
            <a:pPr algn="ctr"/>
            <a:r>
              <a:rPr lang="en-US" sz="6600">
                <a:solidFill>
                  <a:prstClr val="white"/>
                </a:solidFill>
                <a:latin typeface="Helvetica" panose="020B0604020202020204" pitchFamily="34" charset="0"/>
                <a:cs typeface="Helvetica" panose="020B0604020202020204" pitchFamily="34" charset="0"/>
              </a:rPr>
              <a:t>DECODE </a:t>
            </a:r>
          </a:p>
        </p:txBody>
      </p:sp>
      <p:sp>
        <p:nvSpPr>
          <p:cNvPr id="25" name="TextBox 24">
            <a:extLst>
              <a:ext uri="{FF2B5EF4-FFF2-40B4-BE49-F238E27FC236}">
                <a16:creationId xmlns:a16="http://schemas.microsoft.com/office/drawing/2014/main" id="{EE5C6CBC-0213-F141-A9F9-69FA2596C720}"/>
              </a:ext>
            </a:extLst>
          </p:cNvPr>
          <p:cNvSpPr txBox="1"/>
          <p:nvPr/>
        </p:nvSpPr>
        <p:spPr>
          <a:xfrm>
            <a:off x="91063" y="1189720"/>
            <a:ext cx="5873724" cy="1107996"/>
          </a:xfrm>
          <a:prstGeom prst="rect">
            <a:avLst/>
          </a:prstGeom>
          <a:noFill/>
        </p:spPr>
        <p:txBody>
          <a:bodyPr wrap="none" rtlCol="0">
            <a:spAutoFit/>
          </a:bodyPr>
          <a:lstStyle/>
          <a:p>
            <a:pPr algn="ctr"/>
            <a:r>
              <a:rPr lang="en-US" sz="6600">
                <a:solidFill>
                  <a:prstClr val="white"/>
                </a:solidFill>
                <a:latin typeface="Helvetica" panose="020B0604020202020204" pitchFamily="34" charset="0"/>
                <a:cs typeface="Helvetica" panose="020B0604020202020204" pitchFamily="34" charset="0"/>
              </a:rPr>
              <a:t>UNDERSTAND</a:t>
            </a:r>
          </a:p>
        </p:txBody>
      </p:sp>
      <p:sp>
        <p:nvSpPr>
          <p:cNvPr id="26" name="TextBox 25">
            <a:extLst>
              <a:ext uri="{FF2B5EF4-FFF2-40B4-BE49-F238E27FC236}">
                <a16:creationId xmlns:a16="http://schemas.microsoft.com/office/drawing/2014/main" id="{8D4CED90-138B-0047-0AFE-A1BCF3D42CEC}"/>
              </a:ext>
            </a:extLst>
          </p:cNvPr>
          <p:cNvSpPr txBox="1"/>
          <p:nvPr/>
        </p:nvSpPr>
        <p:spPr>
          <a:xfrm>
            <a:off x="3278364" y="4023772"/>
            <a:ext cx="4039888" cy="369332"/>
          </a:xfrm>
          <a:prstGeom prst="rect">
            <a:avLst/>
          </a:prstGeom>
          <a:noFill/>
        </p:spPr>
        <p:txBody>
          <a:bodyPr wrap="square">
            <a:spAutoFit/>
          </a:bodyPr>
          <a:lstStyle/>
          <a:p>
            <a:pPr algn="ctr"/>
            <a:r>
              <a:rPr lang="en-US">
                <a:solidFill>
                  <a:prstClr val="white"/>
                </a:solidFill>
                <a:latin typeface="Helvetica" panose="020B0604020202020204" pitchFamily="34" charset="0"/>
                <a:cs typeface="Helvetica" panose="020B0604020202020204" pitchFamily="34" charset="0"/>
              </a:rPr>
              <a:t>data privacy and security</a:t>
            </a:r>
          </a:p>
        </p:txBody>
      </p:sp>
      <p:sp>
        <p:nvSpPr>
          <p:cNvPr id="27" name="TextBox 26">
            <a:extLst>
              <a:ext uri="{FF2B5EF4-FFF2-40B4-BE49-F238E27FC236}">
                <a16:creationId xmlns:a16="http://schemas.microsoft.com/office/drawing/2014/main" id="{58397E45-A6C6-1410-88C5-CA6B1CEAD65D}"/>
              </a:ext>
            </a:extLst>
          </p:cNvPr>
          <p:cNvSpPr txBox="1"/>
          <p:nvPr/>
        </p:nvSpPr>
        <p:spPr>
          <a:xfrm>
            <a:off x="29508" y="2224483"/>
            <a:ext cx="5996834" cy="369332"/>
          </a:xfrm>
          <a:prstGeom prst="rect">
            <a:avLst/>
          </a:prstGeom>
          <a:noFill/>
        </p:spPr>
        <p:txBody>
          <a:bodyPr wrap="square">
            <a:spAutoFit/>
          </a:bodyPr>
          <a:lstStyle/>
          <a:p>
            <a:pPr algn="ctr"/>
            <a:r>
              <a:rPr lang="en-US">
                <a:solidFill>
                  <a:prstClr val="white"/>
                </a:solidFill>
                <a:latin typeface="Helvetica" panose="020B0604020202020204" pitchFamily="34" charset="0"/>
                <a:cs typeface="Helvetica" panose="020B0604020202020204" pitchFamily="34" charset="0"/>
              </a:rPr>
              <a:t>The momentum of data privacy &amp; security legislation</a:t>
            </a:r>
          </a:p>
        </p:txBody>
      </p:sp>
      <p:pic>
        <p:nvPicPr>
          <p:cNvPr id="28" name="Picture 27">
            <a:hlinkClick r:id="rId2"/>
            <a:extLst>
              <a:ext uri="{FF2B5EF4-FFF2-40B4-BE49-F238E27FC236}">
                <a16:creationId xmlns:a16="http://schemas.microsoft.com/office/drawing/2014/main" id="{BB9C53DF-AD62-99E5-D947-6D8882F1B9D3}"/>
              </a:ext>
            </a:extLst>
          </p:cNvPr>
          <p:cNvPicPr>
            <a:picLocks noChangeAspect="1"/>
          </p:cNvPicPr>
          <p:nvPr/>
        </p:nvPicPr>
        <p:blipFill>
          <a:blip r:embed="rId6">
            <a:alphaModFix/>
          </a:blip>
          <a:stretch>
            <a:fillRect/>
          </a:stretch>
        </p:blipFill>
        <p:spPr>
          <a:xfrm>
            <a:off x="7338822" y="2963263"/>
            <a:ext cx="2753795" cy="1551161"/>
          </a:xfrm>
          <a:prstGeom prst="rect">
            <a:avLst/>
          </a:prstGeom>
          <a:ln>
            <a:solidFill>
              <a:schemeClr val="bg1"/>
            </a:solidFill>
          </a:ln>
        </p:spPr>
      </p:pic>
      <p:sp>
        <p:nvSpPr>
          <p:cNvPr id="29" name="Rectangle 28">
            <a:hlinkClick r:id="rId2"/>
            <a:extLst>
              <a:ext uri="{FF2B5EF4-FFF2-40B4-BE49-F238E27FC236}">
                <a16:creationId xmlns:a16="http://schemas.microsoft.com/office/drawing/2014/main" id="{8556D62C-173C-7456-C733-3032F9173865}"/>
              </a:ext>
            </a:extLst>
          </p:cNvPr>
          <p:cNvSpPr/>
          <p:nvPr/>
        </p:nvSpPr>
        <p:spPr>
          <a:xfrm>
            <a:off x="6090638" y="2588401"/>
            <a:ext cx="2753795" cy="2006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i="1" dirty="0">
                <a:latin typeface="Helvetica" panose="020B0604020202020204" pitchFamily="34" charset="0"/>
                <a:cs typeface="Helvetica" panose="020B0604020202020204" pitchFamily="34" charset="0"/>
              </a:rPr>
              <a:t>click here to download</a:t>
            </a:r>
          </a:p>
        </p:txBody>
      </p:sp>
      <p:pic>
        <p:nvPicPr>
          <p:cNvPr id="15" name="Picture 14" descr="A blue and white pin with white text&#10;&#10;Description automatically generated">
            <a:extLst>
              <a:ext uri="{FF2B5EF4-FFF2-40B4-BE49-F238E27FC236}">
                <a16:creationId xmlns:a16="http://schemas.microsoft.com/office/drawing/2014/main" id="{0464D8AE-3AE5-D5FC-F8A1-49B21AFD9ED0}"/>
              </a:ext>
            </a:extLst>
          </p:cNvPr>
          <p:cNvPicPr>
            <a:picLocks noChangeAspect="1"/>
          </p:cNvPicPr>
          <p:nvPr/>
        </p:nvPicPr>
        <p:blipFill>
          <a:blip r:embed="rId7"/>
          <a:stretch>
            <a:fillRect/>
          </a:stretch>
        </p:blipFill>
        <p:spPr>
          <a:xfrm>
            <a:off x="10389794" y="3214747"/>
            <a:ext cx="1048194" cy="1048194"/>
          </a:xfrm>
          <a:prstGeom prst="rect">
            <a:avLst/>
          </a:prstGeom>
        </p:spPr>
      </p:pic>
    </p:spTree>
    <p:extLst>
      <p:ext uri="{BB962C8B-B14F-4D97-AF65-F5344CB8AC3E}">
        <p14:creationId xmlns:p14="http://schemas.microsoft.com/office/powerpoint/2010/main" val="413158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D93CAFF-A820-DA8A-7ECE-F544D8258DA2}"/>
              </a:ext>
            </a:extLst>
          </p:cNvPr>
          <p:cNvSpPr>
            <a:spLocks noGrp="1" noRot="1" noMove="1" noResize="1" noEditPoints="1" noAdjustHandles="1" noChangeArrowheads="1" noChangeShapeType="1"/>
          </p:cNvSpPr>
          <p:nvPr/>
        </p:nvSpPr>
        <p:spPr>
          <a:xfrm>
            <a:off x="-9078" y="1213253"/>
            <a:ext cx="12192000" cy="564474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E2780E-B479-CB84-03DB-50B6D5A62DBC}"/>
              </a:ext>
            </a:extLst>
          </p:cNvPr>
          <p:cNvSpPr txBox="1"/>
          <p:nvPr/>
        </p:nvSpPr>
        <p:spPr>
          <a:xfrm>
            <a:off x="189953" y="1593270"/>
            <a:ext cx="11808855" cy="923330"/>
          </a:xfrm>
          <a:prstGeom prst="rect">
            <a:avLst/>
          </a:prstGeom>
          <a:solidFill>
            <a:schemeClr val="bg1"/>
          </a:solidFill>
          <a:ln w="19050">
            <a:solidFill>
              <a:srgbClr val="4EBEA4"/>
            </a:solid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b="1" dirty="0">
                <a:solidFill>
                  <a:srgbClr val="4EBEA4"/>
                </a:solidFill>
                <a:latin typeface="Helvetica" panose="020B0403020202020204" pitchFamily="34" charset="0"/>
                <a:cs typeface="Calibri" panose="020F0502020204030204" pitchFamily="34" charset="0"/>
              </a:rPr>
              <a:t>Data privacy and security are a critical topic </a:t>
            </a:r>
            <a:r>
              <a:rPr lang="en-US" b="1" dirty="0">
                <a:solidFill>
                  <a:srgbClr val="1B1464"/>
                </a:solidFill>
                <a:latin typeface="Helvetica" panose="020B0403020202020204" pitchFamily="34" charset="0"/>
                <a:cs typeface="Calibri" panose="020F0502020204030204" pitchFamily="34" charset="0"/>
              </a:rPr>
              <a:t>for the advertising industry today. </a:t>
            </a:r>
            <a:r>
              <a:rPr lang="en-US" b="1">
                <a:solidFill>
                  <a:srgbClr val="1B1464"/>
                </a:solidFill>
                <a:latin typeface="Helvetica" panose="020B0403020202020204" pitchFamily="34" charset="0"/>
                <a:cs typeface="Calibri" panose="020F0502020204030204" pitchFamily="34" charset="0"/>
              </a:rPr>
              <a:t>Explore these 6 questions to get the baseline knowledge you need in your journey of </a:t>
            </a:r>
            <a:r>
              <a:rPr lang="en-US" b="1">
                <a:solidFill>
                  <a:srgbClr val="4EBEA4"/>
                </a:solidFill>
                <a:latin typeface="Helvetica" panose="020B0403020202020204" pitchFamily="34" charset="0"/>
                <a:cs typeface="Calibri" panose="020F0502020204030204" pitchFamily="34" charset="0"/>
              </a:rPr>
              <a:t>implementing a privacy-first approach to your marketing strategies.</a:t>
            </a:r>
            <a:endParaRPr kumimoji="0" lang="en-US" b="1" i="0" u="none" strike="noStrike" kern="1200" cap="none" spc="0" normalizeH="0" baseline="0" noProof="0">
              <a:ln>
                <a:noFill/>
              </a:ln>
              <a:solidFill>
                <a:srgbClr val="4EBEA4"/>
              </a:solidFill>
              <a:effectLst/>
              <a:uLnTx/>
              <a:uFillTx/>
              <a:latin typeface="Helvetica" panose="020B0403020202020204" pitchFamily="34" charset="0"/>
              <a:ea typeface="+mn-ea"/>
              <a:cs typeface="Calibri" panose="020F0502020204030204" pitchFamily="34" charset="0"/>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80409" y="330744"/>
            <a:ext cx="11846937"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4EBEA4"/>
                </a:solidFill>
                <a:effectLst/>
                <a:uLnTx/>
                <a:uFillTx/>
                <a:latin typeface="Helvetica" pitchFamily="2" charset="0"/>
                <a:ea typeface="+mn-ea"/>
                <a:cs typeface="+mn-cs"/>
              </a:rPr>
              <a:t>What You’ll Learn…</a:t>
            </a:r>
          </a:p>
        </p:txBody>
      </p:sp>
      <p:sp>
        <p:nvSpPr>
          <p:cNvPr id="17" name="Rectangle 16">
            <a:hlinkClick r:id="" action="ppaction://noaction"/>
            <a:extLst>
              <a:ext uri="{FF2B5EF4-FFF2-40B4-BE49-F238E27FC236}">
                <a16:creationId xmlns:a16="http://schemas.microsoft.com/office/drawing/2014/main" id="{3D74CADF-2668-41F3-A256-963B6C27230C}"/>
              </a:ext>
            </a:extLst>
          </p:cNvPr>
          <p:cNvSpPr/>
          <p:nvPr/>
        </p:nvSpPr>
        <p:spPr>
          <a:xfrm>
            <a:off x="311719" y="4673963"/>
            <a:ext cx="7574981" cy="323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hlinkClick r:id="" action="ppaction://noaction"/>
            <a:extLst>
              <a:ext uri="{FF2B5EF4-FFF2-40B4-BE49-F238E27FC236}">
                <a16:creationId xmlns:a16="http://schemas.microsoft.com/office/drawing/2014/main" id="{325A1EAC-F3C6-427C-9635-5839A9D4A2EF}"/>
              </a:ext>
            </a:extLst>
          </p:cNvPr>
          <p:cNvSpPr/>
          <p:nvPr/>
        </p:nvSpPr>
        <p:spPr>
          <a:xfrm>
            <a:off x="383369" y="5150279"/>
            <a:ext cx="7574981" cy="323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1090EA5-9E24-420F-B356-BFA5C7B32400}"/>
              </a:ext>
            </a:extLst>
          </p:cNvPr>
          <p:cNvSpPr txBox="1"/>
          <p:nvPr/>
        </p:nvSpPr>
        <p:spPr>
          <a:xfrm>
            <a:off x="196646" y="6213751"/>
            <a:ext cx="1177107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Click through a box above to be brought directly to the appropriate slide</a:t>
            </a:r>
          </a:p>
        </p:txBody>
      </p:sp>
      <p:sp>
        <p:nvSpPr>
          <p:cNvPr id="21" name="Rectangle 20">
            <a:hlinkClick r:id="rId3" action="ppaction://hlinksldjump"/>
            <a:extLst>
              <a:ext uri="{FF2B5EF4-FFF2-40B4-BE49-F238E27FC236}">
                <a16:creationId xmlns:a16="http://schemas.microsoft.com/office/drawing/2014/main" id="{079D04CA-35FF-4320-A06E-87F2D7AC5E31}"/>
              </a:ext>
            </a:extLst>
          </p:cNvPr>
          <p:cNvSpPr/>
          <p:nvPr/>
        </p:nvSpPr>
        <p:spPr>
          <a:xfrm>
            <a:off x="6146014" y="3020770"/>
            <a:ext cx="1916659" cy="2810342"/>
          </a:xfrm>
          <a:prstGeom prst="rect">
            <a:avLst/>
          </a:prstGeom>
          <a:solidFill>
            <a:srgbClr val="4EBEA4"/>
          </a:solidFill>
          <a:ln w="508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E19C2C8D-1398-4F10-A589-3ACAB67B7712}"/>
              </a:ext>
            </a:extLst>
          </p:cNvPr>
          <p:cNvSpPr txBox="1"/>
          <p:nvPr/>
        </p:nvSpPr>
        <p:spPr>
          <a:xfrm>
            <a:off x="6152147" y="3066876"/>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4</a:t>
            </a:r>
          </a:p>
        </p:txBody>
      </p:sp>
      <p:sp>
        <p:nvSpPr>
          <p:cNvPr id="27" name="Rectangle 26">
            <a:hlinkClick r:id="rId4" action="ppaction://hlinksldjump"/>
            <a:extLst>
              <a:ext uri="{FF2B5EF4-FFF2-40B4-BE49-F238E27FC236}">
                <a16:creationId xmlns:a16="http://schemas.microsoft.com/office/drawing/2014/main" id="{353321FC-C493-4AD2-B64C-EB2CC0B8AAB2}"/>
              </a:ext>
            </a:extLst>
          </p:cNvPr>
          <p:cNvSpPr/>
          <p:nvPr/>
        </p:nvSpPr>
        <p:spPr>
          <a:xfrm>
            <a:off x="8170301" y="3020770"/>
            <a:ext cx="1916659" cy="2810342"/>
          </a:xfrm>
          <a:prstGeom prst="rect">
            <a:avLst/>
          </a:prstGeom>
          <a:solidFill>
            <a:srgbClr val="4EBEA4"/>
          </a:solidFill>
          <a:ln w="508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9" name="TextBox 28">
            <a:extLst>
              <a:ext uri="{FF2B5EF4-FFF2-40B4-BE49-F238E27FC236}">
                <a16:creationId xmlns:a16="http://schemas.microsoft.com/office/drawing/2014/main" id="{E047380B-98FF-4E96-B125-1612C476C6B1}"/>
              </a:ext>
            </a:extLst>
          </p:cNvPr>
          <p:cNvSpPr txBox="1"/>
          <p:nvPr/>
        </p:nvSpPr>
        <p:spPr>
          <a:xfrm>
            <a:off x="8193717" y="3066876"/>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5</a:t>
            </a:r>
          </a:p>
        </p:txBody>
      </p:sp>
      <p:sp>
        <p:nvSpPr>
          <p:cNvPr id="19" name="Rectangle 18">
            <a:hlinkClick r:id="rId5" action="ppaction://hlinksldjump"/>
            <a:extLst>
              <a:ext uri="{FF2B5EF4-FFF2-40B4-BE49-F238E27FC236}">
                <a16:creationId xmlns:a16="http://schemas.microsoft.com/office/drawing/2014/main" id="{2F88C82D-7CF0-438E-BB5E-A33A77D936B6}"/>
              </a:ext>
            </a:extLst>
          </p:cNvPr>
          <p:cNvSpPr/>
          <p:nvPr/>
        </p:nvSpPr>
        <p:spPr>
          <a:xfrm>
            <a:off x="2099957" y="3020770"/>
            <a:ext cx="1916659" cy="2810342"/>
          </a:xfrm>
          <a:prstGeom prst="rect">
            <a:avLst/>
          </a:prstGeom>
          <a:solidFill>
            <a:srgbClr val="4EBEA4"/>
          </a:solidFill>
          <a:ln w="508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7463450E-C761-4861-8D01-CDB4E291AF7B}"/>
              </a:ext>
            </a:extLst>
          </p:cNvPr>
          <p:cNvSpPr txBox="1"/>
          <p:nvPr/>
        </p:nvSpPr>
        <p:spPr>
          <a:xfrm>
            <a:off x="2113950" y="3066876"/>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2</a:t>
            </a:r>
          </a:p>
        </p:txBody>
      </p:sp>
      <p:sp>
        <p:nvSpPr>
          <p:cNvPr id="3" name="Rectangle 2">
            <a:hlinkClick r:id="rId6" action="ppaction://hlinksldjump"/>
            <a:extLst>
              <a:ext uri="{FF2B5EF4-FFF2-40B4-BE49-F238E27FC236}">
                <a16:creationId xmlns:a16="http://schemas.microsoft.com/office/drawing/2014/main" id="{04D51C8E-7DBD-468F-8413-E52C3CC99149}"/>
              </a:ext>
            </a:extLst>
          </p:cNvPr>
          <p:cNvSpPr/>
          <p:nvPr/>
        </p:nvSpPr>
        <p:spPr>
          <a:xfrm>
            <a:off x="76136" y="3020770"/>
            <a:ext cx="1916659" cy="2810342"/>
          </a:xfrm>
          <a:prstGeom prst="rect">
            <a:avLst/>
          </a:prstGeom>
          <a:solidFill>
            <a:srgbClr val="4EBEA4"/>
          </a:solidFill>
          <a:ln w="508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9FC49F6C-5188-457F-BE6C-625753CA72DF}"/>
              </a:ext>
            </a:extLst>
          </p:cNvPr>
          <p:cNvSpPr txBox="1"/>
          <p:nvPr/>
        </p:nvSpPr>
        <p:spPr>
          <a:xfrm>
            <a:off x="53770" y="3066876"/>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1</a:t>
            </a:r>
          </a:p>
        </p:txBody>
      </p:sp>
      <p:sp>
        <p:nvSpPr>
          <p:cNvPr id="7" name="TextBox 6">
            <a:hlinkClick r:id="rId6" action="ppaction://hlinksldjump"/>
            <a:extLst>
              <a:ext uri="{FF2B5EF4-FFF2-40B4-BE49-F238E27FC236}">
                <a16:creationId xmlns:a16="http://schemas.microsoft.com/office/drawing/2014/main" id="{47C2C805-4308-9886-56D3-9EB5BCD97D00}"/>
              </a:ext>
            </a:extLst>
          </p:cNvPr>
          <p:cNvSpPr txBox="1"/>
          <p:nvPr/>
        </p:nvSpPr>
        <p:spPr>
          <a:xfrm>
            <a:off x="103447" y="3620359"/>
            <a:ext cx="185712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What is data privacy &amp; security?</a:t>
            </a:r>
          </a:p>
        </p:txBody>
      </p:sp>
      <p:sp>
        <p:nvSpPr>
          <p:cNvPr id="20" name="Rectangle 19">
            <a:hlinkClick r:id="rId7" action="ppaction://hlinksldjump"/>
            <a:extLst>
              <a:ext uri="{FF2B5EF4-FFF2-40B4-BE49-F238E27FC236}">
                <a16:creationId xmlns:a16="http://schemas.microsoft.com/office/drawing/2014/main" id="{B796AA46-05F7-4348-A8B5-A2211DF268D5}"/>
              </a:ext>
            </a:extLst>
          </p:cNvPr>
          <p:cNvSpPr/>
          <p:nvPr/>
        </p:nvSpPr>
        <p:spPr>
          <a:xfrm>
            <a:off x="4118822" y="3020770"/>
            <a:ext cx="1916659" cy="2810342"/>
          </a:xfrm>
          <a:prstGeom prst="rect">
            <a:avLst/>
          </a:prstGeom>
          <a:solidFill>
            <a:srgbClr val="4EBEA4"/>
          </a:solidFill>
          <a:ln w="508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0FD4F9FF-9CE9-415E-823F-6DE0CB1EC38F}"/>
              </a:ext>
            </a:extLst>
          </p:cNvPr>
          <p:cNvSpPr txBox="1"/>
          <p:nvPr/>
        </p:nvSpPr>
        <p:spPr>
          <a:xfrm>
            <a:off x="4094574" y="3066876"/>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3</a:t>
            </a:r>
          </a:p>
        </p:txBody>
      </p:sp>
      <p:pic>
        <p:nvPicPr>
          <p:cNvPr id="8" name="Picture 7">
            <a:extLst>
              <a:ext uri="{FF2B5EF4-FFF2-40B4-BE49-F238E27FC236}">
                <a16:creationId xmlns:a16="http://schemas.microsoft.com/office/drawing/2014/main" id="{ADFA4A15-8B59-3200-8CFF-A8F0E95B5D4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1E73866-504F-04A5-035A-24F9950479C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7A06C223-CE87-E045-8EBF-684F20A328C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 name="TextBox 1">
            <a:hlinkClick r:id="rId3" action="ppaction://hlinksldjump"/>
            <a:extLst>
              <a:ext uri="{FF2B5EF4-FFF2-40B4-BE49-F238E27FC236}">
                <a16:creationId xmlns:a16="http://schemas.microsoft.com/office/drawing/2014/main" id="{236A1D6B-C817-3CF1-AA3D-E750B0148150}"/>
              </a:ext>
            </a:extLst>
          </p:cNvPr>
          <p:cNvSpPr txBox="1"/>
          <p:nvPr/>
        </p:nvSpPr>
        <p:spPr>
          <a:xfrm>
            <a:off x="6159581" y="3620359"/>
            <a:ext cx="188859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What types </a:t>
            </a:r>
            <a:b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of data should </a:t>
            </a:r>
            <a:b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be safeguarded?</a:t>
            </a:r>
          </a:p>
        </p:txBody>
      </p:sp>
      <p:sp>
        <p:nvSpPr>
          <p:cNvPr id="13" name="TextBox 12">
            <a:hlinkClick r:id="rId4" action="ppaction://hlinksldjump"/>
            <a:extLst>
              <a:ext uri="{FF2B5EF4-FFF2-40B4-BE49-F238E27FC236}">
                <a16:creationId xmlns:a16="http://schemas.microsoft.com/office/drawing/2014/main" id="{D5BB5870-C08D-0824-F29A-C272DC0DF7A4}"/>
              </a:ext>
            </a:extLst>
          </p:cNvPr>
          <p:cNvSpPr txBox="1"/>
          <p:nvPr/>
        </p:nvSpPr>
        <p:spPr>
          <a:xfrm>
            <a:off x="8198047" y="3620359"/>
            <a:ext cx="1869051" cy="1323439"/>
          </a:xfrm>
          <a:prstGeom prst="rect">
            <a:avLst/>
          </a:prstGeom>
          <a:noFill/>
        </p:spPr>
        <p:txBody>
          <a:bodyPr wrap="square" lIns="91440" tIns="45720" rIns="91440" bIns="45720" anchor="t">
            <a:spAutoFit/>
          </a:bodyPr>
          <a:lstStyle/>
          <a:p>
            <a:pPr algn="ctr">
              <a:defRPr/>
            </a:pPr>
            <a:r>
              <a:rPr kumimoji="0" lang="en-US" sz="1600" b="1" i="0" u="none" strike="noStrike" kern="1200" cap="none" spc="0" normalizeH="0" baseline="0" noProof="0" dirty="0">
                <a:ln>
                  <a:noFill/>
                </a:ln>
                <a:solidFill>
                  <a:schemeClr val="bg1"/>
                </a:solidFill>
                <a:effectLst/>
                <a:uLnTx/>
                <a:uFillTx/>
                <a:latin typeface="Helvetica"/>
                <a:cs typeface="Helvetica"/>
              </a:rPr>
              <a:t>Are certain</a:t>
            </a:r>
          </a:p>
          <a:p>
            <a:pPr algn="ctr">
              <a:defRPr/>
            </a:pPr>
            <a:r>
              <a:rPr kumimoji="0" lang="en-US" sz="1600" b="1" i="0" u="none" strike="noStrike" kern="1200" cap="none" spc="0" normalizeH="0" baseline="0" noProof="0" dirty="0">
                <a:ln>
                  <a:noFill/>
                </a:ln>
                <a:solidFill>
                  <a:schemeClr val="bg1"/>
                </a:solidFill>
                <a:effectLst/>
                <a:uLnTx/>
                <a:uFillTx/>
                <a:latin typeface="Helvetica"/>
                <a:cs typeface="Helvetica"/>
              </a:rPr>
              <a:t>types of data considered more sensitive than others?</a:t>
            </a:r>
          </a:p>
        </p:txBody>
      </p:sp>
      <p:sp>
        <p:nvSpPr>
          <p:cNvPr id="14" name="TextBox 13">
            <a:hlinkClick r:id="rId5" action="ppaction://hlinksldjump"/>
            <a:extLst>
              <a:ext uri="{FF2B5EF4-FFF2-40B4-BE49-F238E27FC236}">
                <a16:creationId xmlns:a16="http://schemas.microsoft.com/office/drawing/2014/main" id="{6460F78F-ABBC-C22D-E21A-D92AFF01C3E9}"/>
              </a:ext>
            </a:extLst>
          </p:cNvPr>
          <p:cNvSpPr txBox="1"/>
          <p:nvPr/>
        </p:nvSpPr>
        <p:spPr>
          <a:xfrm>
            <a:off x="2101300" y="3620359"/>
            <a:ext cx="192254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Helvetica" panose="020B0403020202020204" pitchFamily="34" charset="0"/>
              </a:rPr>
              <a:t>W</a:t>
            </a: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hat are the core components of data privacy and security?</a:t>
            </a:r>
          </a:p>
        </p:txBody>
      </p:sp>
      <p:sp>
        <p:nvSpPr>
          <p:cNvPr id="15" name="TextBox 14">
            <a:hlinkClick r:id="rId7" action="ppaction://hlinksldjump"/>
            <a:extLst>
              <a:ext uri="{FF2B5EF4-FFF2-40B4-BE49-F238E27FC236}">
                <a16:creationId xmlns:a16="http://schemas.microsoft.com/office/drawing/2014/main" id="{CCBD06D5-F2A6-2661-878B-70C64A0AC680}"/>
              </a:ext>
            </a:extLst>
          </p:cNvPr>
          <p:cNvSpPr txBox="1"/>
          <p:nvPr/>
        </p:nvSpPr>
        <p:spPr>
          <a:xfrm>
            <a:off x="4125109" y="3620359"/>
            <a:ext cx="191665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Which types </a:t>
            </a:r>
            <a:b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of data are businesses collecting?</a:t>
            </a:r>
          </a:p>
        </p:txBody>
      </p:sp>
      <p:sp>
        <p:nvSpPr>
          <p:cNvPr id="4" name="Rectangle 3">
            <a:hlinkClick r:id="rId9" action="ppaction://hlinksldjump"/>
            <a:extLst>
              <a:ext uri="{FF2B5EF4-FFF2-40B4-BE49-F238E27FC236}">
                <a16:creationId xmlns:a16="http://schemas.microsoft.com/office/drawing/2014/main" id="{390A164D-C0E0-7042-5334-9DF7D20FBAE4}"/>
              </a:ext>
            </a:extLst>
          </p:cNvPr>
          <p:cNvSpPr/>
          <p:nvPr/>
        </p:nvSpPr>
        <p:spPr>
          <a:xfrm>
            <a:off x="10199856" y="3020770"/>
            <a:ext cx="1916659" cy="2810342"/>
          </a:xfrm>
          <a:prstGeom prst="rect">
            <a:avLst/>
          </a:prstGeom>
          <a:solidFill>
            <a:srgbClr val="4EBEA4"/>
          </a:solidFill>
          <a:ln w="508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5" name="TextBox 4">
            <a:extLst>
              <a:ext uri="{FF2B5EF4-FFF2-40B4-BE49-F238E27FC236}">
                <a16:creationId xmlns:a16="http://schemas.microsoft.com/office/drawing/2014/main" id="{A88E946D-A59F-EEC6-03E9-B618BD48592A}"/>
              </a:ext>
            </a:extLst>
          </p:cNvPr>
          <p:cNvSpPr txBox="1"/>
          <p:nvPr/>
        </p:nvSpPr>
        <p:spPr>
          <a:xfrm>
            <a:off x="10223272" y="3066876"/>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6</a:t>
            </a:r>
          </a:p>
        </p:txBody>
      </p:sp>
      <p:sp>
        <p:nvSpPr>
          <p:cNvPr id="9" name="TextBox 8">
            <a:hlinkClick r:id="rId9" action="ppaction://hlinksldjump"/>
            <a:extLst>
              <a:ext uri="{FF2B5EF4-FFF2-40B4-BE49-F238E27FC236}">
                <a16:creationId xmlns:a16="http://schemas.microsoft.com/office/drawing/2014/main" id="{80B7474C-A8B4-A5CF-4089-C0A198109A99}"/>
              </a:ext>
            </a:extLst>
          </p:cNvPr>
          <p:cNvSpPr txBox="1"/>
          <p:nvPr/>
        </p:nvSpPr>
        <p:spPr>
          <a:xfrm>
            <a:off x="10227602" y="3620359"/>
            <a:ext cx="186905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What are some best practices for collecting</a:t>
            </a:r>
            <a:b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data from customers?</a:t>
            </a:r>
          </a:p>
        </p:txBody>
      </p:sp>
    </p:spTree>
    <p:extLst>
      <p:ext uri="{BB962C8B-B14F-4D97-AF65-F5344CB8AC3E}">
        <p14:creationId xmlns:p14="http://schemas.microsoft.com/office/powerpoint/2010/main" val="130886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2085948-3701-A60E-6FD8-B2105A8B2820}"/>
              </a:ext>
            </a:extLst>
          </p:cNvPr>
          <p:cNvSpPr/>
          <p:nvPr/>
        </p:nvSpPr>
        <p:spPr>
          <a:xfrm>
            <a:off x="-9078" y="1"/>
            <a:ext cx="12192000" cy="6858000"/>
          </a:xfrm>
          <a:prstGeom prst="rect">
            <a:avLst/>
          </a:prstGeom>
          <a:solidFill>
            <a:srgbClr val="1B1464"/>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80409" y="330744"/>
            <a:ext cx="11846937"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4EBEA4"/>
                </a:solidFill>
                <a:effectLst/>
                <a:uLnTx/>
                <a:uFillTx/>
                <a:latin typeface="Helvetica" pitchFamily="2" charset="0"/>
                <a:ea typeface="+mn-ea"/>
                <a:cs typeface="+mn-cs"/>
              </a:rPr>
              <a:t>Data privacy &amp; security defined</a:t>
            </a:r>
          </a:p>
        </p:txBody>
      </p:sp>
      <p:sp>
        <p:nvSpPr>
          <p:cNvPr id="28" name="TextBox 27">
            <a:extLst>
              <a:ext uri="{FF2B5EF4-FFF2-40B4-BE49-F238E27FC236}">
                <a16:creationId xmlns:a16="http://schemas.microsoft.com/office/drawing/2014/main" id="{B1090EA5-9E24-420F-B356-BFA5C7B32400}"/>
              </a:ext>
            </a:extLst>
          </p:cNvPr>
          <p:cNvSpPr txBox="1"/>
          <p:nvPr/>
        </p:nvSpPr>
        <p:spPr>
          <a:xfrm>
            <a:off x="196646" y="6213751"/>
            <a:ext cx="1177107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Click through a box above to be brought directly to the appropriate section</a:t>
            </a:r>
          </a:p>
        </p:txBody>
      </p:sp>
      <p:pic>
        <p:nvPicPr>
          <p:cNvPr id="8" name="Picture 7">
            <a:extLst>
              <a:ext uri="{FF2B5EF4-FFF2-40B4-BE49-F238E27FC236}">
                <a16:creationId xmlns:a16="http://schemas.microsoft.com/office/drawing/2014/main" id="{ADFA4A15-8B59-3200-8CFF-A8F0E95B5D4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1E73866-504F-04A5-035A-24F9950479C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7A06C223-CE87-E045-8EBF-684F20A328C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3" name="Rectangle 2">
            <a:hlinkClick r:id="" action="ppaction://noaction"/>
            <a:extLst>
              <a:ext uri="{FF2B5EF4-FFF2-40B4-BE49-F238E27FC236}">
                <a16:creationId xmlns:a16="http://schemas.microsoft.com/office/drawing/2014/main" id="{65CC5DAD-193C-C32C-B014-D1575C4F719F}"/>
              </a:ext>
            </a:extLst>
          </p:cNvPr>
          <p:cNvSpPr/>
          <p:nvPr/>
        </p:nvSpPr>
        <p:spPr>
          <a:xfrm>
            <a:off x="311719" y="4089587"/>
            <a:ext cx="7574981" cy="323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hlinkClick r:id="" action="ppaction://noaction"/>
            <a:extLst>
              <a:ext uri="{FF2B5EF4-FFF2-40B4-BE49-F238E27FC236}">
                <a16:creationId xmlns:a16="http://schemas.microsoft.com/office/drawing/2014/main" id="{A5159DD8-EEC2-C498-3662-0E084F70112D}"/>
              </a:ext>
            </a:extLst>
          </p:cNvPr>
          <p:cNvSpPr/>
          <p:nvPr/>
        </p:nvSpPr>
        <p:spPr>
          <a:xfrm>
            <a:off x="383369" y="4565903"/>
            <a:ext cx="7574981" cy="323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hlinkClick r:id="" action="ppaction://noaction"/>
            <a:extLst>
              <a:ext uri="{FF2B5EF4-FFF2-40B4-BE49-F238E27FC236}">
                <a16:creationId xmlns:a16="http://schemas.microsoft.com/office/drawing/2014/main" id="{99C56862-4DCD-0DEC-4F7B-08E90D9868C7}"/>
              </a:ext>
            </a:extLst>
          </p:cNvPr>
          <p:cNvSpPr/>
          <p:nvPr/>
        </p:nvSpPr>
        <p:spPr>
          <a:xfrm>
            <a:off x="6146014" y="2436394"/>
            <a:ext cx="1916659" cy="2810342"/>
          </a:xfrm>
          <a:prstGeom prst="rect">
            <a:avLst/>
          </a:prstGeom>
          <a:solidFill>
            <a:srgbClr val="E2E8F0"/>
          </a:solidFill>
          <a:ln w="50800">
            <a:solidFill>
              <a:srgbClr val="D0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18" name="TextBox 17">
            <a:extLst>
              <a:ext uri="{FF2B5EF4-FFF2-40B4-BE49-F238E27FC236}">
                <a16:creationId xmlns:a16="http://schemas.microsoft.com/office/drawing/2014/main" id="{91148989-9164-5216-4A6D-22B3CD824C89}"/>
              </a:ext>
            </a:extLst>
          </p:cNvPr>
          <p:cNvSpPr txBox="1"/>
          <p:nvPr/>
        </p:nvSpPr>
        <p:spPr>
          <a:xfrm>
            <a:off x="6152147" y="2482500"/>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4</a:t>
            </a:r>
          </a:p>
        </p:txBody>
      </p:sp>
      <p:sp>
        <p:nvSpPr>
          <p:cNvPr id="19" name="Rectangle 18">
            <a:hlinkClick r:id="" action="ppaction://noaction"/>
            <a:extLst>
              <a:ext uri="{FF2B5EF4-FFF2-40B4-BE49-F238E27FC236}">
                <a16:creationId xmlns:a16="http://schemas.microsoft.com/office/drawing/2014/main" id="{7EAC0BB2-78B9-A066-5478-709ACA9B2734}"/>
              </a:ext>
            </a:extLst>
          </p:cNvPr>
          <p:cNvSpPr/>
          <p:nvPr/>
        </p:nvSpPr>
        <p:spPr>
          <a:xfrm>
            <a:off x="8170301" y="2436394"/>
            <a:ext cx="1916659" cy="2810342"/>
          </a:xfrm>
          <a:prstGeom prst="rect">
            <a:avLst/>
          </a:prstGeom>
          <a:solidFill>
            <a:srgbClr val="E2E8F0"/>
          </a:solidFill>
          <a:ln w="50800">
            <a:solidFill>
              <a:srgbClr val="D0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298B3556-2A8C-9A1A-EC0D-204D6D75833B}"/>
              </a:ext>
            </a:extLst>
          </p:cNvPr>
          <p:cNvSpPr txBox="1"/>
          <p:nvPr/>
        </p:nvSpPr>
        <p:spPr>
          <a:xfrm>
            <a:off x="8193717" y="2482500"/>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5</a:t>
            </a:r>
          </a:p>
        </p:txBody>
      </p:sp>
      <p:sp>
        <p:nvSpPr>
          <p:cNvPr id="21" name="Rectangle 20">
            <a:hlinkClick r:id="" action="ppaction://noaction"/>
            <a:extLst>
              <a:ext uri="{FF2B5EF4-FFF2-40B4-BE49-F238E27FC236}">
                <a16:creationId xmlns:a16="http://schemas.microsoft.com/office/drawing/2014/main" id="{A2E3FBFE-98CF-6754-6BED-EA8F3A23A668}"/>
              </a:ext>
            </a:extLst>
          </p:cNvPr>
          <p:cNvSpPr/>
          <p:nvPr/>
        </p:nvSpPr>
        <p:spPr>
          <a:xfrm>
            <a:off x="2099957" y="2436394"/>
            <a:ext cx="1916659" cy="2810342"/>
          </a:xfrm>
          <a:prstGeom prst="rect">
            <a:avLst/>
          </a:prstGeom>
          <a:solidFill>
            <a:srgbClr val="E2E8F0"/>
          </a:solidFill>
          <a:ln w="50800">
            <a:solidFill>
              <a:srgbClr val="D0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EF7B897C-F85F-4BB3-3D01-5B9EA8C8D60A}"/>
              </a:ext>
            </a:extLst>
          </p:cNvPr>
          <p:cNvSpPr txBox="1"/>
          <p:nvPr/>
        </p:nvSpPr>
        <p:spPr>
          <a:xfrm>
            <a:off x="2113950" y="2482500"/>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2</a:t>
            </a:r>
          </a:p>
        </p:txBody>
      </p:sp>
      <p:sp>
        <p:nvSpPr>
          <p:cNvPr id="23" name="Rectangle 22">
            <a:hlinkClick r:id="rId4" action="ppaction://hlinksldjump"/>
            <a:extLst>
              <a:ext uri="{FF2B5EF4-FFF2-40B4-BE49-F238E27FC236}">
                <a16:creationId xmlns:a16="http://schemas.microsoft.com/office/drawing/2014/main" id="{738EDD85-4C25-FE3A-68E9-B86BED7AE5EC}"/>
              </a:ext>
            </a:extLst>
          </p:cNvPr>
          <p:cNvSpPr/>
          <p:nvPr/>
        </p:nvSpPr>
        <p:spPr>
          <a:xfrm>
            <a:off x="76136" y="2436394"/>
            <a:ext cx="1916659" cy="2810342"/>
          </a:xfrm>
          <a:prstGeom prst="rect">
            <a:avLst/>
          </a:prstGeom>
          <a:solidFill>
            <a:srgbClr val="4EBEA4"/>
          </a:solidFill>
          <a:ln w="5080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0C34E18F-71C0-9936-DD76-62C505E0071E}"/>
              </a:ext>
            </a:extLst>
          </p:cNvPr>
          <p:cNvSpPr txBox="1"/>
          <p:nvPr/>
        </p:nvSpPr>
        <p:spPr>
          <a:xfrm>
            <a:off x="53770" y="2482500"/>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1</a:t>
            </a:r>
          </a:p>
        </p:txBody>
      </p:sp>
      <p:sp>
        <p:nvSpPr>
          <p:cNvPr id="26" name="TextBox 25">
            <a:hlinkClick r:id="rId4" action="ppaction://hlinksldjump"/>
            <a:extLst>
              <a:ext uri="{FF2B5EF4-FFF2-40B4-BE49-F238E27FC236}">
                <a16:creationId xmlns:a16="http://schemas.microsoft.com/office/drawing/2014/main" id="{908E7A73-0149-9584-4F60-95EDDE12C88A}"/>
              </a:ext>
            </a:extLst>
          </p:cNvPr>
          <p:cNvSpPr txBox="1"/>
          <p:nvPr/>
        </p:nvSpPr>
        <p:spPr>
          <a:xfrm>
            <a:off x="103447" y="3035983"/>
            <a:ext cx="185712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What is data privacy &amp; security?</a:t>
            </a:r>
          </a:p>
        </p:txBody>
      </p:sp>
      <p:sp>
        <p:nvSpPr>
          <p:cNvPr id="29" name="Rectangle 28">
            <a:hlinkClick r:id="" action="ppaction://noaction"/>
            <a:extLst>
              <a:ext uri="{FF2B5EF4-FFF2-40B4-BE49-F238E27FC236}">
                <a16:creationId xmlns:a16="http://schemas.microsoft.com/office/drawing/2014/main" id="{36F6372B-7FCC-A281-8792-44AB70DC9062}"/>
              </a:ext>
            </a:extLst>
          </p:cNvPr>
          <p:cNvSpPr/>
          <p:nvPr/>
        </p:nvSpPr>
        <p:spPr>
          <a:xfrm>
            <a:off x="4118822" y="2436394"/>
            <a:ext cx="1916659" cy="2810342"/>
          </a:xfrm>
          <a:prstGeom prst="rect">
            <a:avLst/>
          </a:prstGeom>
          <a:solidFill>
            <a:srgbClr val="E2E8F0"/>
          </a:solidFill>
          <a:ln w="50800">
            <a:solidFill>
              <a:srgbClr val="D0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1" name="TextBox 30">
            <a:extLst>
              <a:ext uri="{FF2B5EF4-FFF2-40B4-BE49-F238E27FC236}">
                <a16:creationId xmlns:a16="http://schemas.microsoft.com/office/drawing/2014/main" id="{1470B353-E644-9054-F679-587F333A9D2D}"/>
              </a:ext>
            </a:extLst>
          </p:cNvPr>
          <p:cNvSpPr txBox="1"/>
          <p:nvPr/>
        </p:nvSpPr>
        <p:spPr>
          <a:xfrm>
            <a:off x="4094574" y="2482500"/>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3</a:t>
            </a:r>
          </a:p>
        </p:txBody>
      </p:sp>
      <p:sp>
        <p:nvSpPr>
          <p:cNvPr id="33" name="TextBox 32">
            <a:hlinkClick r:id="" action="ppaction://noaction"/>
            <a:extLst>
              <a:ext uri="{FF2B5EF4-FFF2-40B4-BE49-F238E27FC236}">
                <a16:creationId xmlns:a16="http://schemas.microsoft.com/office/drawing/2014/main" id="{0F8385CA-2B55-A27E-F185-CE14965D0BE6}"/>
              </a:ext>
            </a:extLst>
          </p:cNvPr>
          <p:cNvSpPr txBox="1"/>
          <p:nvPr/>
        </p:nvSpPr>
        <p:spPr>
          <a:xfrm>
            <a:off x="6159581" y="3035983"/>
            <a:ext cx="188859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0D0D0"/>
                </a:solidFill>
                <a:effectLst/>
                <a:uLnTx/>
                <a:uFillTx/>
                <a:latin typeface="Helvetica" panose="020B0403020202020204" pitchFamily="34" charset="0"/>
                <a:ea typeface="+mn-ea"/>
                <a:cs typeface="+mn-cs"/>
              </a:rPr>
              <a:t>What types </a:t>
            </a:r>
            <a:br>
              <a:rPr kumimoji="0" lang="en-US" sz="1600" b="1" i="0" u="none" strike="noStrike" kern="1200" cap="none" spc="0" normalizeH="0" baseline="0" noProof="0" dirty="0">
                <a:ln>
                  <a:noFill/>
                </a:ln>
                <a:solidFill>
                  <a:srgbClr val="D0D0D0"/>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rgbClr val="D0D0D0"/>
                </a:solidFill>
                <a:effectLst/>
                <a:uLnTx/>
                <a:uFillTx/>
                <a:latin typeface="Helvetica" panose="020B0403020202020204" pitchFamily="34" charset="0"/>
                <a:ea typeface="+mn-ea"/>
                <a:cs typeface="+mn-cs"/>
              </a:rPr>
              <a:t>of data should </a:t>
            </a:r>
            <a:br>
              <a:rPr kumimoji="0" lang="en-US" sz="1600" b="1" i="0" u="none" strike="noStrike" kern="1200" cap="none" spc="0" normalizeH="0" baseline="0" noProof="0" dirty="0">
                <a:ln>
                  <a:noFill/>
                </a:ln>
                <a:solidFill>
                  <a:srgbClr val="D0D0D0"/>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rgbClr val="D0D0D0"/>
                </a:solidFill>
                <a:effectLst/>
                <a:uLnTx/>
                <a:uFillTx/>
                <a:latin typeface="Helvetica" panose="020B0403020202020204" pitchFamily="34" charset="0"/>
                <a:ea typeface="+mn-ea"/>
                <a:cs typeface="+mn-cs"/>
              </a:rPr>
              <a:t>be safeguarded?</a:t>
            </a:r>
          </a:p>
        </p:txBody>
      </p:sp>
      <p:sp>
        <p:nvSpPr>
          <p:cNvPr id="39" name="TextBox 38">
            <a:hlinkClick r:id="" action="ppaction://noaction"/>
            <a:extLst>
              <a:ext uri="{FF2B5EF4-FFF2-40B4-BE49-F238E27FC236}">
                <a16:creationId xmlns:a16="http://schemas.microsoft.com/office/drawing/2014/main" id="{1AFDF83D-E5E6-BD1B-59F9-52BD813CCC4F}"/>
              </a:ext>
            </a:extLst>
          </p:cNvPr>
          <p:cNvSpPr txBox="1"/>
          <p:nvPr/>
        </p:nvSpPr>
        <p:spPr>
          <a:xfrm>
            <a:off x="8198047" y="3035983"/>
            <a:ext cx="1869051" cy="1323439"/>
          </a:xfrm>
          <a:prstGeom prst="rect">
            <a:avLst/>
          </a:prstGeom>
          <a:noFill/>
        </p:spPr>
        <p:txBody>
          <a:bodyPr wrap="square" lIns="91440" tIns="45720" rIns="91440" bIns="45720" anchor="t">
            <a:spAutoFit/>
          </a:bodyPr>
          <a:lstStyle/>
          <a:p>
            <a:pPr algn="ctr">
              <a:defRPr/>
            </a:pPr>
            <a:r>
              <a:rPr kumimoji="0" lang="en-US" sz="1600" b="1" i="0" u="none" strike="noStrike" kern="1200" cap="none" spc="0" normalizeH="0" baseline="0" noProof="0">
                <a:ln>
                  <a:noFill/>
                </a:ln>
                <a:solidFill>
                  <a:srgbClr val="D0D0D0"/>
                </a:solidFill>
                <a:effectLst/>
                <a:uLnTx/>
                <a:uFillTx/>
                <a:latin typeface="Helvetica"/>
                <a:cs typeface="Helvetica"/>
              </a:rPr>
              <a:t>Are certain</a:t>
            </a:r>
          </a:p>
          <a:p>
            <a:pPr algn="ctr">
              <a:defRPr/>
            </a:pPr>
            <a:r>
              <a:rPr kumimoji="0" lang="en-US" sz="1600" b="1" i="0" u="none" strike="noStrike" kern="1200" cap="none" spc="0" normalizeH="0" baseline="0" noProof="0">
                <a:ln>
                  <a:noFill/>
                </a:ln>
                <a:solidFill>
                  <a:srgbClr val="D0D0D0"/>
                </a:solidFill>
                <a:effectLst/>
                <a:uLnTx/>
                <a:uFillTx/>
                <a:latin typeface="Helvetica"/>
                <a:cs typeface="Helvetica"/>
              </a:rPr>
              <a:t>types of data considered more sensitive than others?</a:t>
            </a:r>
          </a:p>
        </p:txBody>
      </p:sp>
      <p:sp>
        <p:nvSpPr>
          <p:cNvPr id="40" name="TextBox 39">
            <a:hlinkClick r:id="" action="ppaction://noaction"/>
            <a:extLst>
              <a:ext uri="{FF2B5EF4-FFF2-40B4-BE49-F238E27FC236}">
                <a16:creationId xmlns:a16="http://schemas.microsoft.com/office/drawing/2014/main" id="{3D538D74-0144-6AED-84A2-A78CB5A411B9}"/>
              </a:ext>
            </a:extLst>
          </p:cNvPr>
          <p:cNvSpPr txBox="1"/>
          <p:nvPr/>
        </p:nvSpPr>
        <p:spPr>
          <a:xfrm>
            <a:off x="2111769" y="3035983"/>
            <a:ext cx="187841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What are the core components of data privacy and security?</a:t>
            </a:r>
          </a:p>
        </p:txBody>
      </p:sp>
      <p:sp>
        <p:nvSpPr>
          <p:cNvPr id="41" name="TextBox 40">
            <a:hlinkClick r:id="" action="ppaction://noaction"/>
            <a:extLst>
              <a:ext uri="{FF2B5EF4-FFF2-40B4-BE49-F238E27FC236}">
                <a16:creationId xmlns:a16="http://schemas.microsoft.com/office/drawing/2014/main" id="{1CAED7CA-6C36-2CAB-23FA-74BBD27841C0}"/>
              </a:ext>
            </a:extLst>
          </p:cNvPr>
          <p:cNvSpPr txBox="1"/>
          <p:nvPr/>
        </p:nvSpPr>
        <p:spPr>
          <a:xfrm>
            <a:off x="4125109" y="3035983"/>
            <a:ext cx="191665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0D0D0"/>
                </a:solidFill>
                <a:effectLst/>
                <a:uLnTx/>
                <a:uFillTx/>
                <a:latin typeface="Helvetica" panose="020B0403020202020204" pitchFamily="34" charset="0"/>
                <a:ea typeface="+mn-ea"/>
                <a:cs typeface="+mn-cs"/>
              </a:rPr>
              <a:t>Which types </a:t>
            </a:r>
            <a:br>
              <a:rPr kumimoji="0" lang="en-US" sz="1600" b="1" i="0" u="none" strike="noStrike" kern="1200" cap="none" spc="0" normalizeH="0" baseline="0" noProof="0" dirty="0">
                <a:ln>
                  <a:noFill/>
                </a:ln>
                <a:solidFill>
                  <a:srgbClr val="D0D0D0"/>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rgbClr val="D0D0D0"/>
                </a:solidFill>
                <a:effectLst/>
                <a:uLnTx/>
                <a:uFillTx/>
                <a:latin typeface="Helvetica" panose="020B0403020202020204" pitchFamily="34" charset="0"/>
                <a:ea typeface="+mn-ea"/>
                <a:cs typeface="+mn-cs"/>
              </a:rPr>
              <a:t>of data are businesses collecting?</a:t>
            </a:r>
          </a:p>
        </p:txBody>
      </p:sp>
      <p:sp>
        <p:nvSpPr>
          <p:cNvPr id="42" name="Rectangle 41">
            <a:hlinkClick r:id="" action="ppaction://noaction"/>
            <a:extLst>
              <a:ext uri="{FF2B5EF4-FFF2-40B4-BE49-F238E27FC236}">
                <a16:creationId xmlns:a16="http://schemas.microsoft.com/office/drawing/2014/main" id="{408AB83D-0179-36BF-EB79-EAF4DB1EE5CF}"/>
              </a:ext>
            </a:extLst>
          </p:cNvPr>
          <p:cNvSpPr/>
          <p:nvPr/>
        </p:nvSpPr>
        <p:spPr>
          <a:xfrm>
            <a:off x="10187156" y="2436394"/>
            <a:ext cx="1916659" cy="2810342"/>
          </a:xfrm>
          <a:prstGeom prst="rect">
            <a:avLst/>
          </a:prstGeom>
          <a:solidFill>
            <a:srgbClr val="E2E8F0"/>
          </a:solidFill>
          <a:ln w="50800">
            <a:solidFill>
              <a:srgbClr val="D0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43" name="TextBox 42">
            <a:extLst>
              <a:ext uri="{FF2B5EF4-FFF2-40B4-BE49-F238E27FC236}">
                <a16:creationId xmlns:a16="http://schemas.microsoft.com/office/drawing/2014/main" id="{ACF4E7C4-232D-3D08-02A0-AE7098792339}"/>
              </a:ext>
            </a:extLst>
          </p:cNvPr>
          <p:cNvSpPr txBox="1"/>
          <p:nvPr/>
        </p:nvSpPr>
        <p:spPr>
          <a:xfrm>
            <a:off x="10210572" y="2482500"/>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6</a:t>
            </a:r>
          </a:p>
        </p:txBody>
      </p:sp>
      <p:sp>
        <p:nvSpPr>
          <p:cNvPr id="44" name="TextBox 43">
            <a:hlinkClick r:id="" action="ppaction://noaction"/>
            <a:extLst>
              <a:ext uri="{FF2B5EF4-FFF2-40B4-BE49-F238E27FC236}">
                <a16:creationId xmlns:a16="http://schemas.microsoft.com/office/drawing/2014/main" id="{F197C1A9-9710-706E-8919-674FF9B4CD16}"/>
              </a:ext>
            </a:extLst>
          </p:cNvPr>
          <p:cNvSpPr txBox="1"/>
          <p:nvPr/>
        </p:nvSpPr>
        <p:spPr>
          <a:xfrm>
            <a:off x="10214902" y="3035983"/>
            <a:ext cx="186905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What are some best practices for collecting</a:t>
            </a:r>
            <a:br>
              <a:rPr kumimoji="0" lang="en-US" sz="16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br>
            <a:r>
              <a:rPr kumimoji="0" lang="en-US" sz="16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data from customers?</a:t>
            </a:r>
          </a:p>
        </p:txBody>
      </p:sp>
    </p:spTree>
    <p:extLst>
      <p:ext uri="{BB962C8B-B14F-4D97-AF65-F5344CB8AC3E}">
        <p14:creationId xmlns:p14="http://schemas.microsoft.com/office/powerpoint/2010/main" val="932766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and holding a remote control&#10;&#10;Description automatically generated">
            <a:extLst>
              <a:ext uri="{FF2B5EF4-FFF2-40B4-BE49-F238E27FC236}">
                <a16:creationId xmlns:a16="http://schemas.microsoft.com/office/drawing/2014/main" id="{0B97A769-34C7-025C-7F61-FF923C732EF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77654" y="1682916"/>
            <a:ext cx="6114346" cy="5175084"/>
          </a:xfrm>
          <a:prstGeom prst="rect">
            <a:avLst/>
          </a:prstGeom>
        </p:spPr>
      </p:pic>
      <p:sp>
        <p:nvSpPr>
          <p:cNvPr id="8" name="Rectangle 7">
            <a:extLst>
              <a:ext uri="{FF2B5EF4-FFF2-40B4-BE49-F238E27FC236}">
                <a16:creationId xmlns:a16="http://schemas.microsoft.com/office/drawing/2014/main" id="{C466D1DF-A251-7A98-66B5-0FBBAF0F3C5A}"/>
              </a:ext>
            </a:extLst>
          </p:cNvPr>
          <p:cNvSpPr/>
          <p:nvPr/>
        </p:nvSpPr>
        <p:spPr>
          <a:xfrm>
            <a:off x="0" y="1682916"/>
            <a:ext cx="6085164" cy="5172987"/>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3B08D31-8CD1-811E-0850-AF65E55C9EAD}"/>
              </a:ext>
            </a:extLst>
          </p:cNvPr>
          <p:cNvSpPr txBox="1"/>
          <p:nvPr/>
        </p:nvSpPr>
        <p:spPr>
          <a:xfrm>
            <a:off x="467335" y="6088454"/>
            <a:ext cx="56103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Edge Delta, ‘Breaking Down The Numbers: How Much Data Does The World Create Daily in 2024?’,</a:t>
            </a:r>
            <a:b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March 2024. *Calculated from an average </a:t>
            </a:r>
            <a:r>
              <a:rPr lang="en-US" sz="800">
                <a:solidFill>
                  <a:srgbClr val="1B1464"/>
                </a:solidFill>
                <a:latin typeface="Helvetica" panose="020B0604020202020204" pitchFamily="34" charset="0"/>
                <a:cs typeface="Helvetica" panose="020B0604020202020204" pitchFamily="34" charset="0"/>
              </a:rPr>
              <a:t>HD</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streaming movie size of </a:t>
            </a:r>
            <a:r>
              <a:rPr lang="en-US" sz="800">
                <a:solidFill>
                  <a:srgbClr val="1B1464"/>
                </a:solidFill>
                <a:latin typeface="Helvetica" panose="020B0604020202020204" pitchFamily="34" charset="0"/>
                <a:cs typeface="Helvetica" panose="020B0604020202020204" pitchFamily="34" charset="0"/>
              </a:rPr>
              <a:t>2.5</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GB from Tachus, ‘How Much Data Is Used When Streaming TV?’, February 2024.</a:t>
            </a:r>
          </a:p>
        </p:txBody>
      </p:sp>
      <p:sp>
        <p:nvSpPr>
          <p:cNvPr id="26" name="Rectangle 25">
            <a:extLst>
              <a:ext uri="{FF2B5EF4-FFF2-40B4-BE49-F238E27FC236}">
                <a16:creationId xmlns:a16="http://schemas.microsoft.com/office/drawing/2014/main" id="{A9C445BF-5591-D09A-A8BC-6A2DB67D3CAE}"/>
              </a:ext>
            </a:extLst>
          </p:cNvPr>
          <p:cNvSpPr/>
          <p:nvPr/>
        </p:nvSpPr>
        <p:spPr>
          <a:xfrm>
            <a:off x="136187" y="478815"/>
            <a:ext cx="12055811"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The staggering amount of data generated every day is a sign of how important privacy and security should be in everyday life</a:t>
            </a: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AE45E87-4CA7-6346-1EA7-25070CF8055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 name="TextBox 2">
            <a:extLst>
              <a:ext uri="{FF2B5EF4-FFF2-40B4-BE49-F238E27FC236}">
                <a16:creationId xmlns:a16="http://schemas.microsoft.com/office/drawing/2014/main" id="{82928C6A-C224-0CE1-D6A2-1B3CA842DB5E}"/>
              </a:ext>
            </a:extLst>
          </p:cNvPr>
          <p:cNvSpPr txBox="1"/>
          <p:nvPr/>
        </p:nvSpPr>
        <p:spPr>
          <a:xfrm>
            <a:off x="835056" y="3551141"/>
            <a:ext cx="4407542" cy="2246769"/>
          </a:xfrm>
          <a:prstGeom prst="rect">
            <a:avLst/>
          </a:prstGeom>
          <a:noFill/>
        </p:spPr>
        <p:txBody>
          <a:bodyPr wrap="square" rtlCol="0">
            <a:spAutoFit/>
          </a:bodyPr>
          <a:lstStyle/>
          <a:p>
            <a:pPr algn="ctr"/>
            <a:r>
              <a:rPr lang="en-US" sz="7200" b="1">
                <a:solidFill>
                  <a:srgbClr val="1F1A62"/>
                </a:solidFill>
                <a:latin typeface="Helvetica" panose="020B0604020202020204" pitchFamily="34" charset="0"/>
                <a:cs typeface="Helvetica" panose="020B0604020202020204" pitchFamily="34" charset="0"/>
              </a:rPr>
              <a:t>337</a:t>
            </a:r>
          </a:p>
          <a:p>
            <a:pPr algn="ctr"/>
            <a:r>
              <a:rPr lang="en-US" sz="3600" b="1">
                <a:solidFill>
                  <a:srgbClr val="1F1A62"/>
                </a:solidFill>
                <a:latin typeface="Helvetica" panose="020B0604020202020204" pitchFamily="34" charset="0"/>
                <a:cs typeface="Helvetica" panose="020B0604020202020204" pitchFamily="34" charset="0"/>
              </a:rPr>
              <a:t>Million Terabytes</a:t>
            </a:r>
            <a:br>
              <a:rPr lang="en-US" sz="4000">
                <a:solidFill>
                  <a:srgbClr val="1F1A62"/>
                </a:solidFill>
                <a:latin typeface="Helvetica" panose="020B0604020202020204" pitchFamily="34" charset="0"/>
                <a:cs typeface="Helvetica" panose="020B0604020202020204" pitchFamily="34" charset="0"/>
              </a:rPr>
            </a:br>
            <a:r>
              <a:rPr lang="en-US" sz="3200" b="1">
                <a:solidFill>
                  <a:srgbClr val="1F1A62"/>
                </a:solidFill>
                <a:latin typeface="Helvetica" panose="020B0604020202020204" pitchFamily="34" charset="0"/>
                <a:cs typeface="Helvetica" panose="020B0604020202020204" pitchFamily="34" charset="0"/>
              </a:rPr>
              <a:t>of data </a:t>
            </a:r>
            <a:r>
              <a:rPr lang="en-US" sz="3200">
                <a:solidFill>
                  <a:srgbClr val="1F1A62"/>
                </a:solidFill>
                <a:latin typeface="Helvetica" panose="020B0604020202020204" pitchFamily="34" charset="0"/>
                <a:cs typeface="Helvetica" panose="020B0604020202020204" pitchFamily="34" charset="0"/>
              </a:rPr>
              <a:t>is created daily</a:t>
            </a:r>
            <a:endParaRPr lang="en-US" sz="4000">
              <a:solidFill>
                <a:srgbClr val="1F1A62"/>
              </a:solidFill>
              <a:latin typeface="Helvetica" panose="020B0604020202020204" pitchFamily="34" charset="0"/>
              <a:cs typeface="Helvetica" panose="020B0604020202020204" pitchFamily="34" charset="0"/>
            </a:endParaRPr>
          </a:p>
        </p:txBody>
      </p:sp>
      <p:sp>
        <p:nvSpPr>
          <p:cNvPr id="15" name="Arrow: Down 14">
            <a:extLst>
              <a:ext uri="{FF2B5EF4-FFF2-40B4-BE49-F238E27FC236}">
                <a16:creationId xmlns:a16="http://schemas.microsoft.com/office/drawing/2014/main" id="{0DD4B363-8C68-5C23-A3E9-FFE1CC488ADA}"/>
              </a:ext>
            </a:extLst>
          </p:cNvPr>
          <p:cNvSpPr/>
          <p:nvPr/>
        </p:nvSpPr>
        <p:spPr>
          <a:xfrm rot="16200000">
            <a:off x="5655019" y="3521446"/>
            <a:ext cx="930374" cy="1375783"/>
          </a:xfrm>
          <a:prstGeom prst="downArrow">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1FB40152-9CAA-DBC7-3135-F6B3B96F9670}"/>
              </a:ext>
            </a:extLst>
          </p:cNvPr>
          <p:cNvSpPr/>
          <p:nvPr/>
        </p:nvSpPr>
        <p:spPr>
          <a:xfrm>
            <a:off x="7307580" y="2993973"/>
            <a:ext cx="3628749" cy="2430728"/>
          </a:xfrm>
          <a:prstGeom prst="roundRect">
            <a:avLst/>
          </a:prstGeom>
          <a:solidFill>
            <a:srgbClr val="FFFFFF">
              <a:alpha val="8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a:solidFill>
                  <a:srgbClr val="1F1A62"/>
                </a:solidFill>
                <a:latin typeface="Helvetica" panose="020B0604020202020204" pitchFamily="34" charset="0"/>
                <a:cs typeface="Helvetica" panose="020B0604020202020204" pitchFamily="34" charset="0"/>
              </a:rPr>
              <a:t>Which is equal to</a:t>
            </a:r>
          </a:p>
          <a:p>
            <a:pPr algn="ctr"/>
            <a:endParaRPr lang="en-US" sz="500">
              <a:solidFill>
                <a:srgbClr val="1F1A62"/>
              </a:solidFill>
              <a:latin typeface="Helvetica" panose="020B0604020202020204" pitchFamily="34" charset="0"/>
              <a:cs typeface="Helvetica" panose="020B0604020202020204" pitchFamily="34" charset="0"/>
            </a:endParaRPr>
          </a:p>
          <a:p>
            <a:pPr algn="ctr"/>
            <a:r>
              <a:rPr lang="en-US" sz="4400" b="1">
                <a:solidFill>
                  <a:srgbClr val="1F1A62"/>
                </a:solidFill>
                <a:latin typeface="Helvetica" panose="020B0604020202020204" pitchFamily="34" charset="0"/>
                <a:cs typeface="Helvetica" panose="020B0604020202020204" pitchFamily="34" charset="0"/>
              </a:rPr>
              <a:t>135 Billion</a:t>
            </a:r>
          </a:p>
          <a:p>
            <a:pPr algn="ctr"/>
            <a:r>
              <a:rPr lang="en-US" sz="2400" b="1">
                <a:solidFill>
                  <a:srgbClr val="1F1A62"/>
                </a:solidFill>
                <a:latin typeface="Helvetica" panose="020B0604020202020204" pitchFamily="34" charset="0"/>
                <a:cs typeface="Helvetica" panose="020B0604020202020204" pitchFamily="34" charset="0"/>
              </a:rPr>
              <a:t>HD streaming movies</a:t>
            </a:r>
          </a:p>
          <a:p>
            <a:pPr algn="ctr"/>
            <a:r>
              <a:rPr lang="en-US" sz="2000">
                <a:solidFill>
                  <a:srgbClr val="1F1A62"/>
                </a:solidFill>
                <a:latin typeface="Helvetica" panose="020B0604020202020204" pitchFamily="34" charset="0"/>
                <a:cs typeface="Helvetica" panose="020B0604020202020204" pitchFamily="34" charset="0"/>
              </a:rPr>
              <a:t>worth of data created daily*</a:t>
            </a:r>
            <a:endParaRPr lang="en-US" sz="2000" b="1">
              <a:solidFill>
                <a:srgbClr val="1F1A62"/>
              </a:solidFill>
              <a:latin typeface="Helvetica" panose="020B0604020202020204" pitchFamily="34" charset="0"/>
              <a:cs typeface="Helvetica" panose="020B0604020202020204" pitchFamily="34" charset="0"/>
            </a:endParaRPr>
          </a:p>
        </p:txBody>
      </p:sp>
      <p:pic>
        <p:nvPicPr>
          <p:cNvPr id="59" name="Picture 58" descr="A blue line drawing of a cloud with a server&#10;&#10;Description automatically generated">
            <a:extLst>
              <a:ext uri="{FF2B5EF4-FFF2-40B4-BE49-F238E27FC236}">
                <a16:creationId xmlns:a16="http://schemas.microsoft.com/office/drawing/2014/main" id="{3F993CB9-08B6-2C82-03FB-9191B7CDA5E3}"/>
              </a:ext>
            </a:extLst>
          </p:cNvPr>
          <p:cNvPicPr>
            <a:picLocks noChangeAspect="1"/>
          </p:cNvPicPr>
          <p:nvPr/>
        </p:nvPicPr>
        <p:blipFill>
          <a:blip r:embed="rId5"/>
          <a:stretch>
            <a:fillRect/>
          </a:stretch>
        </p:blipFill>
        <p:spPr>
          <a:xfrm>
            <a:off x="2184871" y="1869620"/>
            <a:ext cx="1707912" cy="1707912"/>
          </a:xfrm>
          <a:prstGeom prst="rect">
            <a:avLst/>
          </a:prstGeom>
        </p:spPr>
      </p:pic>
    </p:spTree>
    <p:extLst>
      <p:ext uri="{BB962C8B-B14F-4D97-AF65-F5344CB8AC3E}">
        <p14:creationId xmlns:p14="http://schemas.microsoft.com/office/powerpoint/2010/main" val="2600741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F48A0F-2E1C-CE10-9634-A46CC4E8FD80}"/>
              </a:ext>
            </a:extLst>
          </p:cNvPr>
          <p:cNvSpPr/>
          <p:nvPr/>
        </p:nvSpPr>
        <p:spPr>
          <a:xfrm>
            <a:off x="6096000" y="1685013"/>
            <a:ext cx="6106760" cy="5172987"/>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BFF2"/>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0446E27-F3B6-5A36-90F5-155E8E262FA5}"/>
              </a:ext>
            </a:extLst>
          </p:cNvPr>
          <p:cNvSpPr/>
          <p:nvPr/>
        </p:nvSpPr>
        <p:spPr>
          <a:xfrm>
            <a:off x="0" y="1685013"/>
            <a:ext cx="6096000" cy="5172987"/>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3B08D31-8CD1-811E-0850-AF65E55C9EAD}"/>
              </a:ext>
            </a:extLst>
          </p:cNvPr>
          <p:cNvSpPr txBox="1"/>
          <p:nvPr/>
        </p:nvSpPr>
        <p:spPr>
          <a:xfrm>
            <a:off x="392762" y="6205799"/>
            <a:ext cx="5703238" cy="338554"/>
          </a:xfrm>
          <a:prstGeom prst="rect">
            <a:avLst/>
          </a:prstGeom>
          <a:noFill/>
        </p:spPr>
        <p:txBody>
          <a:bodyPr wrap="square" rtlCol="0">
            <a:spAutoFit/>
          </a:bodyPr>
          <a:lstStyle/>
          <a:p>
            <a:pPr>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Source: </a:t>
            </a:r>
            <a:r>
              <a:rPr lang="en-US" sz="800">
                <a:solidFill>
                  <a:srgbClr val="1B1464"/>
                </a:solidFill>
                <a:latin typeface="Helvetica" panose="020B0604020202020204" pitchFamily="34" charset="0"/>
                <a:cs typeface="Helvetica" panose="020B0604020202020204" pitchFamily="34" charset="0"/>
              </a:rPr>
              <a:t>IBM, What is Data Privacy?, December 2023. *Harvard Business School, ”Data Privacy: 4 Things Every Business Professional Should Know”, March 2021.</a:t>
            </a:r>
          </a:p>
        </p:txBody>
      </p:sp>
      <p:sp>
        <p:nvSpPr>
          <p:cNvPr id="26" name="Rectangle 25">
            <a:extLst>
              <a:ext uri="{FF2B5EF4-FFF2-40B4-BE49-F238E27FC236}">
                <a16:creationId xmlns:a16="http://schemas.microsoft.com/office/drawing/2014/main" id="{A9C445BF-5591-D09A-A8BC-6A2DB67D3CAE}"/>
              </a:ext>
            </a:extLst>
          </p:cNvPr>
          <p:cNvSpPr/>
          <p:nvPr/>
        </p:nvSpPr>
        <p:spPr>
          <a:xfrm>
            <a:off x="136187" y="478815"/>
            <a:ext cx="12055811"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Data privacy and security work together to ensure </a:t>
            </a:r>
            <a:r>
              <a:rPr lang="en-US" sz="2600" b="1">
                <a:solidFill>
                  <a:srgbClr val="1B1464"/>
                </a:solidFill>
                <a:latin typeface="Helvetica"/>
                <a:cs typeface="Helvetica"/>
              </a:rPr>
              <a:t>customer’s</a:t>
            </a:r>
            <a:r>
              <a:rPr kumimoji="0" lang="en-US" sz="2600" b="1" i="0" u="none" strike="noStrike" kern="1200" cap="none" spc="0" normalizeH="0" baseline="0" noProof="0">
                <a:ln>
                  <a:noFill/>
                </a:ln>
                <a:solidFill>
                  <a:srgbClr val="1B1464"/>
                </a:solidFill>
                <a:effectLst/>
                <a:uLnTx/>
                <a:uFillTx/>
                <a:latin typeface="Helvetica"/>
                <a:cs typeface="Helvetica"/>
              </a:rPr>
              <a:t> </a:t>
            </a:r>
            <a:r>
              <a:rPr lang="en-US" sz="2600" b="1">
                <a:solidFill>
                  <a:srgbClr val="1B1464"/>
                </a:solidFill>
                <a:latin typeface="Helvetica"/>
                <a:cs typeface="Helvetica"/>
              </a:rPr>
              <a:t>safety</a:t>
            </a:r>
            <a:r>
              <a:rPr kumimoji="0" lang="en-US" sz="2600" b="1" i="0" u="none" strike="noStrike" kern="1200" cap="none" spc="0" normalizeH="0" baseline="0" noProof="0">
                <a:ln>
                  <a:noFill/>
                </a:ln>
                <a:solidFill>
                  <a:srgbClr val="1B1464"/>
                </a:solidFill>
                <a:effectLst/>
                <a:uLnTx/>
                <a:uFillTx/>
                <a:latin typeface="Helvetica"/>
                <a:cs typeface="Helvetica"/>
              </a:rPr>
              <a:t> and anonymity while protecting from identity theft, fraud and other cybercrimes</a:t>
            </a: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AE45E87-4CA7-6346-1EA7-25070CF8055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7" name="TextBox 6">
            <a:extLst>
              <a:ext uri="{FF2B5EF4-FFF2-40B4-BE49-F238E27FC236}">
                <a16:creationId xmlns:a16="http://schemas.microsoft.com/office/drawing/2014/main" id="{3A54DFCF-1378-27E1-EBFF-3B8F0586A43A}"/>
              </a:ext>
            </a:extLst>
          </p:cNvPr>
          <p:cNvSpPr txBox="1"/>
          <p:nvPr/>
        </p:nvSpPr>
        <p:spPr>
          <a:xfrm>
            <a:off x="1241425" y="3651036"/>
            <a:ext cx="3613150" cy="584775"/>
          </a:xfrm>
          <a:prstGeom prst="rect">
            <a:avLst/>
          </a:prstGeom>
          <a:noFill/>
        </p:spPr>
        <p:txBody>
          <a:bodyPr wrap="square" rtlCol="0">
            <a:spAutoFit/>
          </a:bodyPr>
          <a:lstStyle/>
          <a:p>
            <a:pPr algn="ctr"/>
            <a:r>
              <a:rPr lang="en-US" sz="3200" b="1" u="sng">
                <a:solidFill>
                  <a:schemeClr val="bg1"/>
                </a:solidFill>
                <a:latin typeface="Helvetica" panose="020B0604020202020204" pitchFamily="34" charset="0"/>
                <a:cs typeface="Helvetica" panose="020B0604020202020204" pitchFamily="34" charset="0"/>
              </a:rPr>
              <a:t>Data Privacy</a:t>
            </a:r>
          </a:p>
        </p:txBody>
      </p:sp>
      <p:sp>
        <p:nvSpPr>
          <p:cNvPr id="9" name="TextBox 8">
            <a:extLst>
              <a:ext uri="{FF2B5EF4-FFF2-40B4-BE49-F238E27FC236}">
                <a16:creationId xmlns:a16="http://schemas.microsoft.com/office/drawing/2014/main" id="{FAF8F880-3C0C-503F-4823-21304395B10A}"/>
              </a:ext>
            </a:extLst>
          </p:cNvPr>
          <p:cNvSpPr txBox="1"/>
          <p:nvPr/>
        </p:nvSpPr>
        <p:spPr>
          <a:xfrm>
            <a:off x="407237" y="4461986"/>
            <a:ext cx="5238190" cy="1323439"/>
          </a:xfrm>
          <a:prstGeom prst="rect">
            <a:avLst/>
          </a:prstGeom>
          <a:noFill/>
        </p:spPr>
        <p:txBody>
          <a:bodyPr wrap="square" rtlCol="0">
            <a:spAutoFit/>
          </a:bodyPr>
          <a:lstStyle/>
          <a:p>
            <a:pPr algn="ctr"/>
            <a:r>
              <a:rPr lang="en-US" sz="2000">
                <a:solidFill>
                  <a:schemeClr val="bg1"/>
                </a:solidFill>
                <a:latin typeface="Helvetica" panose="020B0604020202020204" pitchFamily="34" charset="0"/>
                <a:cs typeface="Helvetica" panose="020B0604020202020204" pitchFamily="34" charset="0"/>
              </a:rPr>
              <a:t>The principle that </a:t>
            </a:r>
            <a:r>
              <a:rPr lang="en-US" sz="2000" b="1">
                <a:solidFill>
                  <a:schemeClr val="bg1"/>
                </a:solidFill>
                <a:latin typeface="Helvetica" panose="020B0604020202020204" pitchFamily="34" charset="0"/>
                <a:cs typeface="Helvetica" panose="020B0604020202020204" pitchFamily="34" charset="0"/>
              </a:rPr>
              <a:t>individuals should have control over their personal data</a:t>
            </a:r>
            <a:r>
              <a:rPr lang="en-US" sz="2000">
                <a:solidFill>
                  <a:schemeClr val="bg1"/>
                </a:solidFill>
                <a:latin typeface="Helvetica" panose="020B0604020202020204" pitchFamily="34" charset="0"/>
                <a:cs typeface="Helvetica" panose="020B0604020202020204" pitchFamily="34" charset="0"/>
              </a:rPr>
              <a:t>, including the ability to decide how organizations collect, store and use their data. </a:t>
            </a:r>
          </a:p>
        </p:txBody>
      </p:sp>
      <p:sp>
        <p:nvSpPr>
          <p:cNvPr id="14" name="TextBox 13">
            <a:extLst>
              <a:ext uri="{FF2B5EF4-FFF2-40B4-BE49-F238E27FC236}">
                <a16:creationId xmlns:a16="http://schemas.microsoft.com/office/drawing/2014/main" id="{996D13C8-BC2C-9916-1075-FDD2D3136038}"/>
              </a:ext>
            </a:extLst>
          </p:cNvPr>
          <p:cNvSpPr txBox="1"/>
          <p:nvPr/>
        </p:nvSpPr>
        <p:spPr>
          <a:xfrm>
            <a:off x="7342805" y="3651036"/>
            <a:ext cx="3613150" cy="584775"/>
          </a:xfrm>
          <a:prstGeom prst="rect">
            <a:avLst/>
          </a:prstGeom>
          <a:noFill/>
        </p:spPr>
        <p:txBody>
          <a:bodyPr wrap="square" rtlCol="0">
            <a:spAutoFit/>
          </a:bodyPr>
          <a:lstStyle/>
          <a:p>
            <a:pPr algn="ctr"/>
            <a:r>
              <a:rPr lang="en-US" sz="3200" b="1" u="sng">
                <a:solidFill>
                  <a:schemeClr val="bg1"/>
                </a:solidFill>
                <a:latin typeface="Helvetica" panose="020B0604020202020204" pitchFamily="34" charset="0"/>
                <a:cs typeface="Helvetica" panose="020B0604020202020204" pitchFamily="34" charset="0"/>
              </a:rPr>
              <a:t>Data Security</a:t>
            </a:r>
          </a:p>
        </p:txBody>
      </p:sp>
      <p:sp>
        <p:nvSpPr>
          <p:cNvPr id="15" name="TextBox 14">
            <a:extLst>
              <a:ext uri="{FF2B5EF4-FFF2-40B4-BE49-F238E27FC236}">
                <a16:creationId xmlns:a16="http://schemas.microsoft.com/office/drawing/2014/main" id="{2E737D36-5459-B636-B9E3-F9F97F0B4FA8}"/>
              </a:ext>
            </a:extLst>
          </p:cNvPr>
          <p:cNvSpPr txBox="1"/>
          <p:nvPr/>
        </p:nvSpPr>
        <p:spPr>
          <a:xfrm>
            <a:off x="6780811" y="4461986"/>
            <a:ext cx="4698798" cy="1631216"/>
          </a:xfrm>
          <a:prstGeom prst="rect">
            <a:avLst/>
          </a:prstGeom>
          <a:noFill/>
        </p:spPr>
        <p:txBody>
          <a:bodyPr wrap="square" rtlCol="0">
            <a:spAutoFit/>
          </a:bodyPr>
          <a:lstStyle/>
          <a:p>
            <a:pPr algn="ctr"/>
            <a:r>
              <a:rPr lang="en-US" sz="2000">
                <a:solidFill>
                  <a:schemeClr val="bg1"/>
                </a:solidFill>
                <a:latin typeface="Helvetica" panose="020B0604020202020204" pitchFamily="34" charset="0"/>
                <a:cs typeface="Helvetica" panose="020B0604020202020204" pitchFamily="34" charset="0"/>
              </a:rPr>
              <a:t>The principle that any entity collecting data, has an ethical and legal obligation to </a:t>
            </a:r>
            <a:r>
              <a:rPr lang="en-US" sz="2000" b="1">
                <a:solidFill>
                  <a:schemeClr val="bg1"/>
                </a:solidFill>
                <a:latin typeface="Helvetica" panose="020B0604020202020204" pitchFamily="34" charset="0"/>
                <a:cs typeface="Helvetica" panose="020B0604020202020204" pitchFamily="34" charset="0"/>
              </a:rPr>
              <a:t>protect the data they collect from unauthorized access and misuse</a:t>
            </a:r>
            <a:r>
              <a:rPr lang="en-US" sz="2000">
                <a:solidFill>
                  <a:schemeClr val="bg1"/>
                </a:solidFill>
                <a:latin typeface="Helvetica" panose="020B0604020202020204" pitchFamily="34" charset="0"/>
                <a:cs typeface="Helvetica" panose="020B0604020202020204" pitchFamily="34" charset="0"/>
              </a:rPr>
              <a:t>.*</a:t>
            </a:r>
            <a:endParaRPr lang="en-US" sz="2000">
              <a:solidFill>
                <a:schemeClr val="bg1"/>
              </a:solidFill>
              <a:highlight>
                <a:srgbClr val="FFFF00"/>
              </a:highlight>
              <a:latin typeface="Helvetica" panose="020B0604020202020204" pitchFamily="34" charset="0"/>
              <a:cs typeface="Helvetica" panose="020B0604020202020204" pitchFamily="34" charset="0"/>
            </a:endParaRPr>
          </a:p>
        </p:txBody>
      </p:sp>
      <p:pic>
        <p:nvPicPr>
          <p:cNvPr id="8" name="Picture 7" descr="A colorful logo of a person with a padlock&#10;&#10;Description automatically generated">
            <a:extLst>
              <a:ext uri="{FF2B5EF4-FFF2-40B4-BE49-F238E27FC236}">
                <a16:creationId xmlns:a16="http://schemas.microsoft.com/office/drawing/2014/main" id="{6633C249-3F95-C28F-BDBA-00367AC2881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88761" y="2110522"/>
            <a:ext cx="1318478" cy="1318478"/>
          </a:xfrm>
          <a:prstGeom prst="rect">
            <a:avLst/>
          </a:prstGeom>
        </p:spPr>
      </p:pic>
      <p:pic>
        <p:nvPicPr>
          <p:cNvPr id="18" name="Picture 17" descr="A blue shield with a lock on it&#10;&#10;Description automatically generated">
            <a:extLst>
              <a:ext uri="{FF2B5EF4-FFF2-40B4-BE49-F238E27FC236}">
                <a16:creationId xmlns:a16="http://schemas.microsoft.com/office/drawing/2014/main" id="{349D1F86-38AA-EFCD-A394-BBF907EDED9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92211" y="2110522"/>
            <a:ext cx="1314339" cy="1314339"/>
          </a:xfrm>
          <a:prstGeom prst="rect">
            <a:avLst/>
          </a:prstGeom>
        </p:spPr>
      </p:pic>
    </p:spTree>
    <p:extLst>
      <p:ext uri="{BB962C8B-B14F-4D97-AF65-F5344CB8AC3E}">
        <p14:creationId xmlns:p14="http://schemas.microsoft.com/office/powerpoint/2010/main" val="3536305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CEE98B7-BF65-0D98-291F-C7041E7766F3}"/>
              </a:ext>
            </a:extLst>
          </p:cNvPr>
          <p:cNvSpPr>
            <a:spLocks noGrp="1" noRot="1" noMove="1" noResize="1" noEditPoints="1" noAdjustHandles="1" noChangeArrowheads="1" noChangeShapeType="1"/>
          </p:cNvSpPr>
          <p:nvPr/>
        </p:nvSpPr>
        <p:spPr>
          <a:xfrm>
            <a:off x="-2469" y="1456185"/>
            <a:ext cx="12192000" cy="540181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62C47414-05B6-1A02-8D42-CDAE7BC2E2E7}"/>
              </a:ext>
            </a:extLst>
          </p:cNvPr>
          <p:cNvSpPr/>
          <p:nvPr/>
        </p:nvSpPr>
        <p:spPr>
          <a:xfrm>
            <a:off x="4404575" y="2291862"/>
            <a:ext cx="3419475" cy="3582107"/>
          </a:xfrm>
          <a:prstGeom prst="roundRect">
            <a:avLst>
              <a:gd name="adj" fmla="val 4804"/>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19" name="Rectangle: Rounded Corners 18">
            <a:extLst>
              <a:ext uri="{FF2B5EF4-FFF2-40B4-BE49-F238E27FC236}">
                <a16:creationId xmlns:a16="http://schemas.microsoft.com/office/drawing/2014/main" id="{9301DC3F-88C5-3413-64B8-1326D1648222}"/>
              </a:ext>
            </a:extLst>
          </p:cNvPr>
          <p:cNvSpPr/>
          <p:nvPr/>
        </p:nvSpPr>
        <p:spPr>
          <a:xfrm>
            <a:off x="8305437" y="2284056"/>
            <a:ext cx="3419475" cy="3582107"/>
          </a:xfrm>
          <a:prstGeom prst="roundRect">
            <a:avLst>
              <a:gd name="adj" fmla="val 4804"/>
            </a:avLst>
          </a:prstGeom>
          <a:solidFill>
            <a:schemeClr val="bg1"/>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EBEA4"/>
              </a:solidFill>
              <a:effectLst/>
              <a:uLnTx/>
              <a:uFillTx/>
              <a:latin typeface="Helvetica-Light"/>
              <a:ea typeface="+mn-ea"/>
              <a:cs typeface="+mn-cs"/>
            </a:endParaRPr>
          </a:p>
        </p:txBody>
      </p:sp>
      <p:sp>
        <p:nvSpPr>
          <p:cNvPr id="17" name="Rectangle: Rounded Corners 16">
            <a:extLst>
              <a:ext uri="{FF2B5EF4-FFF2-40B4-BE49-F238E27FC236}">
                <a16:creationId xmlns:a16="http://schemas.microsoft.com/office/drawing/2014/main" id="{C0CA12CF-833C-5023-467A-10ACD5FC59B8}"/>
              </a:ext>
            </a:extLst>
          </p:cNvPr>
          <p:cNvSpPr/>
          <p:nvPr/>
        </p:nvSpPr>
        <p:spPr>
          <a:xfrm>
            <a:off x="594757" y="2257905"/>
            <a:ext cx="3419475" cy="3582107"/>
          </a:xfrm>
          <a:prstGeom prst="roundRect">
            <a:avLst>
              <a:gd name="adj" fmla="val 4804"/>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10" name="Rectangle 9">
            <a:extLst>
              <a:ext uri="{FF2B5EF4-FFF2-40B4-BE49-F238E27FC236}">
                <a16:creationId xmlns:a16="http://schemas.microsoft.com/office/drawing/2014/main" id="{318CB64C-E993-6C91-8E7F-0953B993C72F}"/>
              </a:ext>
            </a:extLst>
          </p:cNvPr>
          <p:cNvSpPr/>
          <p:nvPr/>
        </p:nvSpPr>
        <p:spPr>
          <a:xfrm>
            <a:off x="157732" y="384264"/>
            <a:ext cx="11876536"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Consumers are very concerned about both data privacy </a:t>
            </a:r>
            <a:r>
              <a:rPr kumimoji="0" lang="en-US" sz="26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and</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lang="en-US" sz="2600" b="1">
                <a:solidFill>
                  <a:srgbClr val="1B1464"/>
                </a:solidFill>
                <a:latin typeface="Helvetica" panose="020B0604020202020204" pitchFamily="34" charset="0"/>
                <a:cs typeface="Helvetica" panose="020B0604020202020204" pitchFamily="34" charset="0"/>
              </a:rPr>
              <a:t>data security</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40" name="Picture 39">
            <a:extLst>
              <a:ext uri="{FF2B5EF4-FFF2-40B4-BE49-F238E27FC236}">
                <a16:creationId xmlns:a16="http://schemas.microsoft.com/office/drawing/2014/main" id="{F5833F21-7CC1-5FD1-40FD-748B5CD9DE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4" name="Slide Number Placeholder 5">
            <a:extLst>
              <a:ext uri="{FF2B5EF4-FFF2-40B4-BE49-F238E27FC236}">
                <a16:creationId xmlns:a16="http://schemas.microsoft.com/office/drawing/2014/main" id="{71B62E8B-B979-5108-1422-7D14820A49A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TextBox 5">
            <a:extLst>
              <a:ext uri="{FF2B5EF4-FFF2-40B4-BE49-F238E27FC236}">
                <a16:creationId xmlns:a16="http://schemas.microsoft.com/office/drawing/2014/main" id="{85F41364-2B38-4585-EB25-D1F3E4662B6F}"/>
              </a:ext>
            </a:extLst>
          </p:cNvPr>
          <p:cNvSpPr txBox="1"/>
          <p:nvPr/>
        </p:nvSpPr>
        <p:spPr>
          <a:xfrm>
            <a:off x="281940" y="6311405"/>
            <a:ext cx="1197864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Experian’s 2023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U.S. Identity + Fraud Report: Identity, Experience and the Evolving Fraud Landscape.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Based on a survey of more than 2,000. U.S. consumers about their online interactions and expectations regarding security and customer experience.</a:t>
            </a:r>
          </a:p>
        </p:txBody>
      </p:sp>
      <p:sp>
        <p:nvSpPr>
          <p:cNvPr id="9" name="TextBox 8">
            <a:extLst>
              <a:ext uri="{FF2B5EF4-FFF2-40B4-BE49-F238E27FC236}">
                <a16:creationId xmlns:a16="http://schemas.microsoft.com/office/drawing/2014/main" id="{3DA5DD9C-B934-D08A-0889-F0EFAB973955}"/>
              </a:ext>
            </a:extLst>
          </p:cNvPr>
          <p:cNvSpPr txBox="1"/>
          <p:nvPr/>
        </p:nvSpPr>
        <p:spPr>
          <a:xfrm>
            <a:off x="0" y="1609725"/>
            <a:ext cx="1219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consumers who say they are very or somewhat concerned about…</a:t>
            </a:r>
          </a:p>
        </p:txBody>
      </p:sp>
      <p:sp>
        <p:nvSpPr>
          <p:cNvPr id="16" name="TextBox 15">
            <a:extLst>
              <a:ext uri="{FF2B5EF4-FFF2-40B4-BE49-F238E27FC236}">
                <a16:creationId xmlns:a16="http://schemas.microsoft.com/office/drawing/2014/main" id="{C43CE774-5CF8-9835-2487-3F505D58EFAD}"/>
              </a:ext>
            </a:extLst>
          </p:cNvPr>
          <p:cNvSpPr txBox="1"/>
          <p:nvPr/>
        </p:nvSpPr>
        <p:spPr>
          <a:xfrm>
            <a:off x="503714" y="3824950"/>
            <a:ext cx="3601561" cy="1969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Online Security</a:t>
            </a:r>
            <a:br>
              <a:rPr kumimoji="0" lang="en-US" sz="3200" b="1" i="0" u="sng"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br>
            <a:endParaRPr kumimoji="0" lang="en-US" sz="1000" b="1" i="0" u="sng"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64%</a:t>
            </a:r>
          </a:p>
        </p:txBody>
      </p:sp>
      <p:sp>
        <p:nvSpPr>
          <p:cNvPr id="20" name="TextBox 19">
            <a:extLst>
              <a:ext uri="{FF2B5EF4-FFF2-40B4-BE49-F238E27FC236}">
                <a16:creationId xmlns:a16="http://schemas.microsoft.com/office/drawing/2014/main" id="{5BB24739-1D28-04A5-BFB7-A04AFDE96D33}"/>
              </a:ext>
            </a:extLst>
          </p:cNvPr>
          <p:cNvSpPr txBox="1"/>
          <p:nvPr/>
        </p:nvSpPr>
        <p:spPr>
          <a:xfrm>
            <a:off x="4313532" y="3826090"/>
            <a:ext cx="3601561" cy="1969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Identity Theft</a:t>
            </a:r>
            <a:br>
              <a:rPr kumimoji="0" lang="en-US" sz="3200" b="1" i="0" u="sng"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br>
            <a:endParaRPr kumimoji="0" lang="en-US" sz="1000" b="1" i="0" u="sng"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64%</a:t>
            </a:r>
          </a:p>
        </p:txBody>
      </p:sp>
      <p:sp>
        <p:nvSpPr>
          <p:cNvPr id="21" name="TextBox 20">
            <a:extLst>
              <a:ext uri="{FF2B5EF4-FFF2-40B4-BE49-F238E27FC236}">
                <a16:creationId xmlns:a16="http://schemas.microsoft.com/office/drawing/2014/main" id="{E26896A0-7EFB-29AB-4B0F-DC66884512BA}"/>
              </a:ext>
            </a:extLst>
          </p:cNvPr>
          <p:cNvSpPr txBox="1"/>
          <p:nvPr/>
        </p:nvSpPr>
        <p:spPr>
          <a:xfrm>
            <a:off x="8214394" y="3824950"/>
            <a:ext cx="3601561" cy="1969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Online Privacy</a:t>
            </a:r>
            <a:br>
              <a:rPr kumimoji="0" lang="en-US" sz="3200" b="1" i="0" u="sng"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br>
            <a:endParaRPr kumimoji="0" lang="en-US" sz="1000" b="1" i="0" u="sng"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60%</a:t>
            </a:r>
          </a:p>
        </p:txBody>
      </p:sp>
      <p:sp>
        <p:nvSpPr>
          <p:cNvPr id="23" name="Rectangle 22">
            <a:extLst>
              <a:ext uri="{FF2B5EF4-FFF2-40B4-BE49-F238E27FC236}">
                <a16:creationId xmlns:a16="http://schemas.microsoft.com/office/drawing/2014/main" id="{007A7B35-A819-0192-AF0F-80C07214FF79}"/>
              </a:ext>
            </a:extLst>
          </p:cNvPr>
          <p:cNvSpPr/>
          <p:nvPr/>
        </p:nvSpPr>
        <p:spPr>
          <a:xfrm>
            <a:off x="225772" y="1007394"/>
            <a:ext cx="11836526" cy="27699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1" i="0" u="none" strike="noStrike" kern="1200" cap="none" spc="0" normalizeH="0" baseline="0" noProof="0" dirty="0">
                <a:ln>
                  <a:noFill/>
                </a:ln>
                <a:solidFill>
                  <a:srgbClr val="1B1464"/>
                </a:solidFill>
                <a:effectLst/>
                <a:uLnTx/>
                <a:uFillTx/>
                <a:latin typeface="Helvetica" pitchFamily="2" charset="0"/>
                <a:ea typeface="+mn-ea"/>
                <a:cs typeface="+mn-cs"/>
              </a:rPr>
              <a:t>Over 52% </a:t>
            </a:r>
            <a:r>
              <a:rPr kumimoji="0" lang="en-US" sz="1200" b="0" i="0" u="none" strike="noStrike" kern="1200" cap="none" spc="0" normalizeH="0" baseline="0" noProof="0" dirty="0">
                <a:ln>
                  <a:noFill/>
                </a:ln>
                <a:solidFill>
                  <a:srgbClr val="1B1464"/>
                </a:solidFill>
                <a:effectLst/>
                <a:uLnTx/>
                <a:uFillTx/>
                <a:latin typeface="Helvetica" pitchFamily="2" charset="0"/>
                <a:ea typeface="+mn-ea"/>
                <a:cs typeface="+mn-cs"/>
              </a:rPr>
              <a:t>of consumers feel like they’re more of a target for online fraud than they were a year ago.</a:t>
            </a:r>
          </a:p>
        </p:txBody>
      </p:sp>
      <p:pic>
        <p:nvPicPr>
          <p:cNvPr id="25" name="Picture 24" descr="A cartoon character holding a name card&#10;&#10;Description automatically generated">
            <a:extLst>
              <a:ext uri="{FF2B5EF4-FFF2-40B4-BE49-F238E27FC236}">
                <a16:creationId xmlns:a16="http://schemas.microsoft.com/office/drawing/2014/main" id="{D298002D-D537-005A-A2F8-CAB915F3E61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02005" y="2476429"/>
            <a:ext cx="1224614" cy="1224614"/>
          </a:xfrm>
          <a:prstGeom prst="rect">
            <a:avLst/>
          </a:prstGeom>
        </p:spPr>
      </p:pic>
      <p:pic>
        <p:nvPicPr>
          <p:cNvPr id="27" name="Picture 26" descr="A blue and green lock with a check mark&#10;&#10;Description automatically generated">
            <a:extLst>
              <a:ext uri="{FF2B5EF4-FFF2-40B4-BE49-F238E27FC236}">
                <a16:creationId xmlns:a16="http://schemas.microsoft.com/office/drawing/2014/main" id="{B72C2170-53EB-0891-0CE2-DD9019AFA64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02867" y="2476429"/>
            <a:ext cx="1224614" cy="1224614"/>
          </a:xfrm>
          <a:prstGeom prst="rect">
            <a:avLst/>
          </a:prstGeom>
        </p:spPr>
      </p:pic>
      <p:pic>
        <p:nvPicPr>
          <p:cNvPr id="3" name="Picture 2" descr="A computer server with a shield&#10;&#10;Description automatically generated">
            <a:extLst>
              <a:ext uri="{FF2B5EF4-FFF2-40B4-BE49-F238E27FC236}">
                <a16:creationId xmlns:a16="http://schemas.microsoft.com/office/drawing/2014/main" id="{7D7CD6BE-2BDE-E6FF-E540-B8D03AB30D8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692187" y="2476429"/>
            <a:ext cx="1224614" cy="1224614"/>
          </a:xfrm>
          <a:prstGeom prst="rect">
            <a:avLst/>
          </a:prstGeom>
        </p:spPr>
      </p:pic>
      <p:sp>
        <p:nvSpPr>
          <p:cNvPr id="2" name="Rectangle 1">
            <a:extLst>
              <a:ext uri="{FF2B5EF4-FFF2-40B4-BE49-F238E27FC236}">
                <a16:creationId xmlns:a16="http://schemas.microsoft.com/office/drawing/2014/main" id="{AE996183-69B8-9035-F367-7D857B46414E}"/>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008510114"/>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16" ma:contentTypeDescription="Create a new document." ma:contentTypeScope="" ma:versionID="83befa18ea6217e2c768b2795b1b34c7">
  <xsd:schema xmlns:xsd="http://www.w3.org/2001/XMLSchema" xmlns:xs="http://www.w3.org/2001/XMLSchema" xmlns:p="http://schemas.microsoft.com/office/2006/metadata/properties" xmlns:ns2="c3801c2d-3f2f-44a1-8478-554d1c91a4f5" xmlns:ns3="c00419b3-ff22-4e92-8e74-ef4894f6b0e1" targetNamespace="http://schemas.microsoft.com/office/2006/metadata/properties" ma:root="true" ma:fieldsID="b56e2d977db667e40a91ecafe6cea5bd" ns2:_="" ns3:_="">
    <xsd:import namespace="c3801c2d-3f2f-44a1-8478-554d1c91a4f5"/>
    <xsd:import namespace="c00419b3-ff22-4e92-8e74-ef4894f6b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0419b3-ff22-4e92-8e74-ef4894f6b0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c8375e-4cb2-4aea-979e-f36c13a134f3}" ma:internalName="TaxCatchAll" ma:showField="CatchAllData" ma:web="c00419b3-ff22-4e92-8e74-ef4894f6b0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00419b3-ff22-4e92-8e74-ef4894f6b0e1" xsi:nil="true"/>
    <lcf76f155ced4ddcb4097134ff3c332f xmlns="c3801c2d-3f2f-44a1-8478-554d1c91a4f5">
      <Terms xmlns="http://schemas.microsoft.com/office/infopath/2007/PartnerControls"/>
    </lcf76f155ced4ddcb4097134ff3c332f>
    <SharedWithUsers xmlns="c00419b3-ff22-4e92-8e74-ef4894f6b0e1">
      <UserInfo>
        <DisplayName>Jason Wiese</DisplayName>
        <AccountId>13</AccountId>
        <AccountType/>
      </UserInfo>
      <UserInfo>
        <DisplayName>Karolina Guillen</DisplayName>
        <AccountId>14</AccountId>
        <AccountType/>
      </UserInfo>
      <UserInfo>
        <DisplayName>Leah Montner Dixon</DisplayName>
        <AccountId>10</AccountId>
        <AccountType/>
      </UserInfo>
      <UserInfo>
        <DisplayName>Reed Kiely</DisplayName>
        <AccountId>39</AccountId>
        <AccountType/>
      </UserInfo>
      <UserInfo>
        <DisplayName>Kaileen Cain</DisplayName>
        <AccountId>143</AccountId>
        <AccountType/>
      </UserInfo>
      <UserInfo>
        <DisplayName>Danielle Delauro</DisplayName>
        <AccountId>38</AccountId>
        <AccountType/>
      </UserInfo>
      <UserInfo>
        <DisplayName>Marianne Vita</DisplayName>
        <AccountId>43</AccountId>
        <AccountType/>
      </UserInfo>
      <UserInfo>
        <DisplayName>Benjamin Vandegrift</DisplayName>
        <AccountId>117</AccountId>
        <AccountType/>
      </UserInfo>
      <UserInfo>
        <DisplayName>Kailyn Hartmann</DisplayName>
        <AccountId>153</AccountId>
        <AccountType/>
      </UserInfo>
      <UserInfo>
        <DisplayName>Dylan Breger</DisplayName>
        <AccountId>93</AccountId>
        <AccountType/>
      </UserInfo>
      <UserInfo>
        <DisplayName>Nellie Chung</DisplayName>
        <AccountId>63</AccountId>
        <AccountType/>
      </UserInfo>
      <UserInfo>
        <DisplayName>Tiffany Chen</DisplayName>
        <AccountId>199</AccountId>
        <AccountType/>
      </UserInfo>
    </SharedWithUsers>
  </documentManagement>
</p:properties>
</file>

<file path=customXml/itemProps1.xml><?xml version="1.0" encoding="utf-8"?>
<ds:datastoreItem xmlns:ds="http://schemas.openxmlformats.org/officeDocument/2006/customXml" ds:itemID="{1B5D0C07-1ACB-4613-932E-CC3A06B90A1E}"/>
</file>

<file path=customXml/itemProps2.xml><?xml version="1.0" encoding="utf-8"?>
<ds:datastoreItem xmlns:ds="http://schemas.openxmlformats.org/officeDocument/2006/customXml" ds:itemID="{42D0582F-E546-4FAA-9542-4DCA9B87B91D}">
  <ds:schemaRefs>
    <ds:schemaRef ds:uri="http://schemas.microsoft.com/sharepoint/v3/contenttype/forms"/>
  </ds:schemaRefs>
</ds:datastoreItem>
</file>

<file path=customXml/itemProps3.xml><?xml version="1.0" encoding="utf-8"?>
<ds:datastoreItem xmlns:ds="http://schemas.openxmlformats.org/officeDocument/2006/customXml" ds:itemID="{04B3A686-109E-4D35-8D80-BBBDF1C6F2B5}">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TotalTime>
  <Words>2372</Words>
  <Application>Microsoft Office PowerPoint</Application>
  <PresentationFormat>Widescreen</PresentationFormat>
  <Paragraphs>310</Paragraphs>
  <Slides>19</Slides>
  <Notes>17</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19</vt:i4>
      </vt:variant>
    </vt:vector>
  </HeadingPairs>
  <TitlesOfParts>
    <vt:vector size="44" baseType="lpstr">
      <vt:lpstr>Arial</vt:lpstr>
      <vt:lpstr>Arial Black</vt:lpstr>
      <vt:lpstr>Calibri</vt:lpstr>
      <vt:lpstr>Calibri Light</vt:lpstr>
      <vt:lpstr>cnn_sans_display</vt:lpstr>
      <vt:lpstr>exchange book</vt:lpstr>
      <vt:lpstr>Helvetica</vt:lpstr>
      <vt:lpstr>Helvetica Bold</vt:lpstr>
      <vt:lpstr>Helvetica Light</vt:lpstr>
      <vt:lpstr>Helvetica-Light</vt:lpstr>
      <vt:lpstr>Helvetica-Lightoblique</vt:lpstr>
      <vt:lpstr>Merriweather</vt:lpstr>
      <vt:lpstr>Mongolian Baiti</vt:lpstr>
      <vt:lpstr>nyt-cheltenham</vt:lpstr>
      <vt:lpstr>retina condensed black</vt:lpstr>
      <vt:lpstr>Trebuchet MS</vt:lpstr>
      <vt:lpstr>Wingdings</vt:lpstr>
      <vt:lpstr>1_Custom Design</vt:lpstr>
      <vt:lpstr>2_Custom Design</vt:lpstr>
      <vt:lpstr>7_Custom Design</vt:lpstr>
      <vt:lpstr>6_Custom Design</vt:lpstr>
      <vt:lpstr>3_Custom Design</vt:lpstr>
      <vt:lpstr>Office Theme</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Jason Wiese</cp:lastModifiedBy>
  <cp:revision>3</cp:revision>
  <cp:lastPrinted>2024-04-05T15:49:47Z</cp:lastPrinted>
  <dcterms:created xsi:type="dcterms:W3CDTF">2019-11-08T17:29:39Z</dcterms:created>
  <dcterms:modified xsi:type="dcterms:W3CDTF">2024-07-10T15:50:42Z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2044800</vt:r8>
  </property>
  <property fmtid="{D5CDD505-2E9C-101B-9397-08002B2CF9AE}" pid="3" name="ContentTypeId">
    <vt:lpwstr>0x010100AD0AAE1E4240B941A4C52734E19288AB</vt:lpwstr>
  </property>
  <property fmtid="{D5CDD505-2E9C-101B-9397-08002B2CF9AE}" pid="4" name="MediaServiceImageTags">
    <vt:lpwstr/>
  </property>
</Properties>
</file>